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  <p:sldMasterId id="2147483758" r:id="rId4"/>
    <p:sldMasterId id="2147483760" r:id="rId5"/>
    <p:sldMasterId id="2147483782" r:id="rId6"/>
    <p:sldMasterId id="2147483802" r:id="rId7"/>
    <p:sldMasterId id="2147483825" r:id="rId8"/>
  </p:sldMasterIdLst>
  <p:sldIdLst>
    <p:sldId id="368" r:id="rId9"/>
    <p:sldId id="369" r:id="rId10"/>
    <p:sldId id="284" r:id="rId11"/>
    <p:sldId id="373" r:id="rId12"/>
    <p:sldId id="374" r:id="rId13"/>
    <p:sldId id="378" r:id="rId14"/>
    <p:sldId id="367" r:id="rId15"/>
    <p:sldId id="370" r:id="rId16"/>
    <p:sldId id="375" r:id="rId17"/>
    <p:sldId id="371" r:id="rId18"/>
    <p:sldId id="377" r:id="rId19"/>
    <p:sldId id="376" r:id="rId20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4"/>
      </p:cViewPr>
      <p:guideLst>
        <p:guide orient="horz" pos="249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09CAF33-C70F-4F86-AEBF-A90C86C62CCA}"/>
              </a:ext>
            </a:extLst>
          </p:cNvPr>
          <p:cNvSpPr/>
          <p:nvPr userDrawn="1"/>
        </p:nvSpPr>
        <p:spPr>
          <a:xfrm>
            <a:off x="0" y="1395662"/>
            <a:ext cx="12192000" cy="40666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6B65C4-5532-4F7F-AF63-4751FB9C128F}"/>
              </a:ext>
            </a:extLst>
          </p:cNvPr>
          <p:cNvSpPr/>
          <p:nvPr userDrawn="1"/>
        </p:nvSpPr>
        <p:spPr>
          <a:xfrm>
            <a:off x="0" y="2045368"/>
            <a:ext cx="12192000" cy="27672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2E5BB8-6BB6-4712-AC60-7CF3B189B0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73"/>
            <a:ext cx="6364705" cy="684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231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6CAC6C94-EF5E-4D40-8064-70C4AE8D538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5573486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784953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31445565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09CAF33-C70F-4F86-AEBF-A90C86C62CCA}"/>
              </a:ext>
            </a:extLst>
          </p:cNvPr>
          <p:cNvSpPr/>
          <p:nvPr userDrawn="1"/>
        </p:nvSpPr>
        <p:spPr>
          <a:xfrm>
            <a:off x="0" y="1395662"/>
            <a:ext cx="12192000" cy="40666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6B65C4-5532-4F7F-AF63-4751FB9C128F}"/>
              </a:ext>
            </a:extLst>
          </p:cNvPr>
          <p:cNvSpPr/>
          <p:nvPr userDrawn="1"/>
        </p:nvSpPr>
        <p:spPr>
          <a:xfrm>
            <a:off x="0" y="2045368"/>
            <a:ext cx="12192000" cy="27672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2E5BB8-6BB6-4712-AC60-7CF3B189B0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73"/>
            <a:ext cx="6364705" cy="684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2700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6CAC6C94-EF5E-4D40-8064-70C4AE8D538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180011" y="3572698"/>
            <a:ext cx="274320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그림 개체 틀 5">
            <a:extLst>
              <a:ext uri="{FF2B5EF4-FFF2-40B4-BE49-F238E27FC236}">
                <a16:creationId xmlns:a16="http://schemas.microsoft.com/office/drawing/2014/main" id="{FD31565C-2926-4592-8A61-0F10AFB84A5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733109" y="3572698"/>
            <a:ext cx="274320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그림 개체 틀 5">
            <a:extLst>
              <a:ext uri="{FF2B5EF4-FFF2-40B4-BE49-F238E27FC236}">
                <a16:creationId xmlns:a16="http://schemas.microsoft.com/office/drawing/2014/main" id="{56938BD1-B98B-4510-BA28-5E205124E6B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86207" y="3572698"/>
            <a:ext cx="274320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432504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132057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F061AE6-E109-4CB3-A666-4D9F78A46AE9}"/>
              </a:ext>
            </a:extLst>
          </p:cNvPr>
          <p:cNvSpPr/>
          <p:nvPr userDrawn="1"/>
        </p:nvSpPr>
        <p:spPr>
          <a:xfrm>
            <a:off x="0" y="-1"/>
            <a:ext cx="12192000" cy="41191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F69DAF-5676-4D84-8428-0D10D887FBF2}"/>
              </a:ext>
            </a:extLst>
          </p:cNvPr>
          <p:cNvSpPr/>
          <p:nvPr userDrawn="1"/>
        </p:nvSpPr>
        <p:spPr>
          <a:xfrm>
            <a:off x="0" y="4119143"/>
            <a:ext cx="12192000" cy="27388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2576187-5459-4C80-857F-EF5953D4E2D6}"/>
              </a:ext>
            </a:extLst>
          </p:cNvPr>
          <p:cNvGrpSpPr/>
          <p:nvPr userDrawn="1"/>
        </p:nvGrpSpPr>
        <p:grpSpPr>
          <a:xfrm>
            <a:off x="522757" y="1319215"/>
            <a:ext cx="11122422" cy="4034834"/>
            <a:chOff x="1263308" y="1804668"/>
            <a:chExt cx="9109363" cy="3304565"/>
          </a:xfrm>
          <a:solidFill>
            <a:schemeClr val="accent4">
              <a:lumMod val="20000"/>
              <a:lumOff val="80000"/>
            </a:schemeClr>
          </a:solidFill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42C8617-5FAF-4652-8033-ECDEF1542F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63308" y="3429000"/>
              <a:ext cx="9109363" cy="1680233"/>
            </a:xfrm>
            <a:prstGeom prst="rect">
              <a:avLst/>
            </a:prstGeom>
          </p:spPr>
        </p:pic>
        <p:sp>
          <p:nvSpPr>
            <p:cNvPr id="6" name="Graphic 7">
              <a:extLst>
                <a:ext uri="{FF2B5EF4-FFF2-40B4-BE49-F238E27FC236}">
                  <a16:creationId xmlns:a16="http://schemas.microsoft.com/office/drawing/2014/main" id="{A8E9E8B4-5AE4-49FB-873A-028900C67CD8}"/>
                </a:ext>
              </a:extLst>
            </p:cNvPr>
            <p:cNvSpPr/>
            <p:nvPr userDrawn="1"/>
          </p:nvSpPr>
          <p:spPr>
            <a:xfrm>
              <a:off x="3638237" y="1804668"/>
              <a:ext cx="4359503" cy="1963130"/>
            </a:xfrm>
            <a:custGeom>
              <a:avLst/>
              <a:gdLst>
                <a:gd name="connsiteX0" fmla="*/ 2576036 w 6134100"/>
                <a:gd name="connsiteY0" fmla="*/ 7144 h 2762250"/>
                <a:gd name="connsiteX1" fmla="*/ 2558891 w 6134100"/>
                <a:gd name="connsiteY1" fmla="*/ 11906 h 2762250"/>
                <a:gd name="connsiteX2" fmla="*/ 2556986 w 6134100"/>
                <a:gd name="connsiteY2" fmla="*/ 91916 h 2762250"/>
                <a:gd name="connsiteX3" fmla="*/ 2573179 w 6134100"/>
                <a:gd name="connsiteY3" fmla="*/ 184309 h 2762250"/>
                <a:gd name="connsiteX4" fmla="*/ 2579846 w 6134100"/>
                <a:gd name="connsiteY4" fmla="*/ 230029 h 2762250"/>
                <a:gd name="connsiteX5" fmla="*/ 2586514 w 6134100"/>
                <a:gd name="connsiteY5" fmla="*/ 254794 h 2762250"/>
                <a:gd name="connsiteX6" fmla="*/ 2606516 w 6134100"/>
                <a:gd name="connsiteY6" fmla="*/ 347186 h 2762250"/>
                <a:gd name="connsiteX7" fmla="*/ 2616041 w 6134100"/>
                <a:gd name="connsiteY7" fmla="*/ 374809 h 2762250"/>
                <a:gd name="connsiteX8" fmla="*/ 2643664 w 6134100"/>
                <a:gd name="connsiteY8" fmla="*/ 601504 h 2762250"/>
                <a:gd name="connsiteX9" fmla="*/ 2634139 w 6134100"/>
                <a:gd name="connsiteY9" fmla="*/ 617696 h 2762250"/>
                <a:gd name="connsiteX10" fmla="*/ 2614136 w 6134100"/>
                <a:gd name="connsiteY10" fmla="*/ 630079 h 2762250"/>
                <a:gd name="connsiteX11" fmla="*/ 2564606 w 6134100"/>
                <a:gd name="connsiteY11" fmla="*/ 706279 h 2762250"/>
                <a:gd name="connsiteX12" fmla="*/ 2540794 w 6134100"/>
                <a:gd name="connsiteY12" fmla="*/ 763429 h 2762250"/>
                <a:gd name="connsiteX13" fmla="*/ 2510314 w 6134100"/>
                <a:gd name="connsiteY13" fmla="*/ 807244 h 2762250"/>
                <a:gd name="connsiteX14" fmla="*/ 2508409 w 6134100"/>
                <a:gd name="connsiteY14" fmla="*/ 866299 h 2762250"/>
                <a:gd name="connsiteX15" fmla="*/ 2542699 w 6134100"/>
                <a:gd name="connsiteY15" fmla="*/ 965359 h 2762250"/>
                <a:gd name="connsiteX16" fmla="*/ 2616994 w 6134100"/>
                <a:gd name="connsiteY16" fmla="*/ 1010126 h 2762250"/>
                <a:gd name="connsiteX17" fmla="*/ 2636996 w 6134100"/>
                <a:gd name="connsiteY17" fmla="*/ 1021556 h 2762250"/>
                <a:gd name="connsiteX18" fmla="*/ 2653189 w 6134100"/>
                <a:gd name="connsiteY18" fmla="*/ 1054894 h 2762250"/>
                <a:gd name="connsiteX19" fmla="*/ 2655094 w 6134100"/>
                <a:gd name="connsiteY19" fmla="*/ 1073944 h 2762250"/>
                <a:gd name="connsiteX20" fmla="*/ 2677001 w 6134100"/>
                <a:gd name="connsiteY20" fmla="*/ 1130141 h 2762250"/>
                <a:gd name="connsiteX21" fmla="*/ 2673191 w 6134100"/>
                <a:gd name="connsiteY21" fmla="*/ 1123474 h 2762250"/>
                <a:gd name="connsiteX22" fmla="*/ 2621756 w 6134100"/>
                <a:gd name="connsiteY22" fmla="*/ 1138714 h 2762250"/>
                <a:gd name="connsiteX23" fmla="*/ 2593181 w 6134100"/>
                <a:gd name="connsiteY23" fmla="*/ 1163479 h 2762250"/>
                <a:gd name="connsiteX24" fmla="*/ 2609374 w 6134100"/>
                <a:gd name="connsiteY24" fmla="*/ 1175861 h 2762250"/>
                <a:gd name="connsiteX25" fmla="*/ 2625566 w 6134100"/>
                <a:gd name="connsiteY25" fmla="*/ 1188244 h 2762250"/>
                <a:gd name="connsiteX26" fmla="*/ 2613184 w 6134100"/>
                <a:gd name="connsiteY26" fmla="*/ 1218724 h 2762250"/>
                <a:gd name="connsiteX27" fmla="*/ 2605564 w 6134100"/>
                <a:gd name="connsiteY27" fmla="*/ 1318736 h 2762250"/>
                <a:gd name="connsiteX28" fmla="*/ 2648426 w 6134100"/>
                <a:gd name="connsiteY28" fmla="*/ 1387316 h 2762250"/>
                <a:gd name="connsiteX29" fmla="*/ 2632234 w 6134100"/>
                <a:gd name="connsiteY29" fmla="*/ 1430179 h 2762250"/>
                <a:gd name="connsiteX30" fmla="*/ 2632234 w 6134100"/>
                <a:gd name="connsiteY30" fmla="*/ 1528286 h 2762250"/>
                <a:gd name="connsiteX31" fmla="*/ 2656046 w 6134100"/>
                <a:gd name="connsiteY31" fmla="*/ 1552099 h 2762250"/>
                <a:gd name="connsiteX32" fmla="*/ 2653189 w 6134100"/>
                <a:gd name="connsiteY32" fmla="*/ 1622584 h 2762250"/>
                <a:gd name="connsiteX33" fmla="*/ 2643664 w 6134100"/>
                <a:gd name="connsiteY33" fmla="*/ 1696879 h 2762250"/>
                <a:gd name="connsiteX34" fmla="*/ 2624614 w 6134100"/>
                <a:gd name="connsiteY34" fmla="*/ 1803559 h 2762250"/>
                <a:gd name="connsiteX35" fmla="*/ 2628424 w 6134100"/>
                <a:gd name="connsiteY35" fmla="*/ 1871186 h 2762250"/>
                <a:gd name="connsiteX36" fmla="*/ 2656999 w 6134100"/>
                <a:gd name="connsiteY36" fmla="*/ 1914049 h 2762250"/>
                <a:gd name="connsiteX37" fmla="*/ 2697956 w 6134100"/>
                <a:gd name="connsiteY37" fmla="*/ 2023586 h 2762250"/>
                <a:gd name="connsiteX38" fmla="*/ 2706529 w 6134100"/>
                <a:gd name="connsiteY38" fmla="*/ 2083594 h 2762250"/>
                <a:gd name="connsiteX39" fmla="*/ 2703671 w 6134100"/>
                <a:gd name="connsiteY39" fmla="*/ 2103596 h 2762250"/>
                <a:gd name="connsiteX40" fmla="*/ 2694146 w 6134100"/>
                <a:gd name="connsiteY40" fmla="*/ 2185511 h 2762250"/>
                <a:gd name="connsiteX41" fmla="*/ 2702719 w 6134100"/>
                <a:gd name="connsiteY41" fmla="*/ 2270284 h 2762250"/>
                <a:gd name="connsiteX42" fmla="*/ 2717959 w 6134100"/>
                <a:gd name="connsiteY42" fmla="*/ 2298859 h 2762250"/>
                <a:gd name="connsiteX43" fmla="*/ 2735104 w 6134100"/>
                <a:gd name="connsiteY43" fmla="*/ 2310289 h 2762250"/>
                <a:gd name="connsiteX44" fmla="*/ 2751296 w 6134100"/>
                <a:gd name="connsiteY44" fmla="*/ 2341721 h 2762250"/>
                <a:gd name="connsiteX45" fmla="*/ 2727484 w 6134100"/>
                <a:gd name="connsiteY45" fmla="*/ 2431256 h 2762250"/>
                <a:gd name="connsiteX46" fmla="*/ 2711291 w 6134100"/>
                <a:gd name="connsiteY46" fmla="*/ 2459831 h 2762250"/>
                <a:gd name="connsiteX47" fmla="*/ 2642711 w 6134100"/>
                <a:gd name="connsiteY47" fmla="*/ 2475071 h 2762250"/>
                <a:gd name="connsiteX48" fmla="*/ 2530316 w 6134100"/>
                <a:gd name="connsiteY48" fmla="*/ 2478881 h 2762250"/>
                <a:gd name="connsiteX49" fmla="*/ 2488406 w 6134100"/>
                <a:gd name="connsiteY49" fmla="*/ 2474119 h 2762250"/>
                <a:gd name="connsiteX50" fmla="*/ 2433161 w 6134100"/>
                <a:gd name="connsiteY50" fmla="*/ 2470309 h 2762250"/>
                <a:gd name="connsiteX51" fmla="*/ 2297906 w 6134100"/>
                <a:gd name="connsiteY51" fmla="*/ 2483644 h 2762250"/>
                <a:gd name="connsiteX52" fmla="*/ 2169319 w 6134100"/>
                <a:gd name="connsiteY52" fmla="*/ 2487454 h 2762250"/>
                <a:gd name="connsiteX53" fmla="*/ 2161699 w 6134100"/>
                <a:gd name="connsiteY53" fmla="*/ 2462689 h 2762250"/>
                <a:gd name="connsiteX54" fmla="*/ 2135981 w 6134100"/>
                <a:gd name="connsiteY54" fmla="*/ 2424589 h 2762250"/>
                <a:gd name="connsiteX55" fmla="*/ 2110264 w 6134100"/>
                <a:gd name="connsiteY55" fmla="*/ 2376011 h 2762250"/>
                <a:gd name="connsiteX56" fmla="*/ 2121694 w 6134100"/>
                <a:gd name="connsiteY56" fmla="*/ 2300764 h 2762250"/>
                <a:gd name="connsiteX57" fmla="*/ 2153126 w 6134100"/>
                <a:gd name="connsiteY57" fmla="*/ 2238851 h 2762250"/>
                <a:gd name="connsiteX58" fmla="*/ 2136934 w 6134100"/>
                <a:gd name="connsiteY58" fmla="*/ 2152174 h 2762250"/>
                <a:gd name="connsiteX59" fmla="*/ 2103596 w 6134100"/>
                <a:gd name="connsiteY59" fmla="*/ 1967389 h 2762250"/>
                <a:gd name="connsiteX60" fmla="*/ 2132171 w 6134100"/>
                <a:gd name="connsiteY60" fmla="*/ 1809274 h 2762250"/>
                <a:gd name="connsiteX61" fmla="*/ 2140744 w 6134100"/>
                <a:gd name="connsiteY61" fmla="*/ 1731169 h 2762250"/>
                <a:gd name="connsiteX62" fmla="*/ 2136934 w 6134100"/>
                <a:gd name="connsiteY62" fmla="*/ 1656874 h 2762250"/>
                <a:gd name="connsiteX63" fmla="*/ 2146459 w 6134100"/>
                <a:gd name="connsiteY63" fmla="*/ 1624489 h 2762250"/>
                <a:gd name="connsiteX64" fmla="*/ 2137886 w 6134100"/>
                <a:gd name="connsiteY64" fmla="*/ 1597819 h 2762250"/>
                <a:gd name="connsiteX65" fmla="*/ 2125504 w 6134100"/>
                <a:gd name="connsiteY65" fmla="*/ 1573054 h 2762250"/>
                <a:gd name="connsiteX66" fmla="*/ 2132171 w 6134100"/>
                <a:gd name="connsiteY66" fmla="*/ 1544479 h 2762250"/>
                <a:gd name="connsiteX67" fmla="*/ 2138839 w 6134100"/>
                <a:gd name="connsiteY67" fmla="*/ 1555909 h 2762250"/>
                <a:gd name="connsiteX68" fmla="*/ 2155031 w 6134100"/>
                <a:gd name="connsiteY68" fmla="*/ 1581626 h 2762250"/>
                <a:gd name="connsiteX69" fmla="*/ 2197894 w 6134100"/>
                <a:gd name="connsiteY69" fmla="*/ 1579721 h 2762250"/>
                <a:gd name="connsiteX70" fmla="*/ 2213134 w 6134100"/>
                <a:gd name="connsiteY70" fmla="*/ 1571149 h 2762250"/>
                <a:gd name="connsiteX71" fmla="*/ 2240756 w 6134100"/>
                <a:gd name="connsiteY71" fmla="*/ 1504474 h 2762250"/>
                <a:gd name="connsiteX72" fmla="*/ 2263616 w 6134100"/>
                <a:gd name="connsiteY72" fmla="*/ 1449229 h 2762250"/>
                <a:gd name="connsiteX73" fmla="*/ 2277904 w 6134100"/>
                <a:gd name="connsiteY73" fmla="*/ 1384459 h 2762250"/>
                <a:gd name="connsiteX74" fmla="*/ 2285524 w 6134100"/>
                <a:gd name="connsiteY74" fmla="*/ 1369219 h 2762250"/>
                <a:gd name="connsiteX75" fmla="*/ 2307431 w 6134100"/>
                <a:gd name="connsiteY75" fmla="*/ 1354931 h 2762250"/>
                <a:gd name="connsiteX76" fmla="*/ 2310289 w 6134100"/>
                <a:gd name="connsiteY76" fmla="*/ 1323499 h 2762250"/>
                <a:gd name="connsiteX77" fmla="*/ 2310289 w 6134100"/>
                <a:gd name="connsiteY77" fmla="*/ 1276826 h 2762250"/>
                <a:gd name="connsiteX78" fmla="*/ 2323624 w 6134100"/>
                <a:gd name="connsiteY78" fmla="*/ 1173956 h 2762250"/>
                <a:gd name="connsiteX79" fmla="*/ 2343626 w 6134100"/>
                <a:gd name="connsiteY79" fmla="*/ 1078706 h 2762250"/>
                <a:gd name="connsiteX80" fmla="*/ 2346484 w 6134100"/>
                <a:gd name="connsiteY80" fmla="*/ 1020604 h 2762250"/>
                <a:gd name="connsiteX81" fmla="*/ 2326481 w 6134100"/>
                <a:gd name="connsiteY81" fmla="*/ 963454 h 2762250"/>
                <a:gd name="connsiteX82" fmla="*/ 2324576 w 6134100"/>
                <a:gd name="connsiteY82" fmla="*/ 936784 h 2762250"/>
                <a:gd name="connsiteX83" fmla="*/ 2321719 w 6134100"/>
                <a:gd name="connsiteY83" fmla="*/ 906304 h 2762250"/>
                <a:gd name="connsiteX84" fmla="*/ 2311241 w 6134100"/>
                <a:gd name="connsiteY84" fmla="*/ 871061 h 2762250"/>
                <a:gd name="connsiteX85" fmla="*/ 2278856 w 6134100"/>
                <a:gd name="connsiteY85" fmla="*/ 814864 h 2762250"/>
                <a:gd name="connsiteX86" fmla="*/ 2229326 w 6134100"/>
                <a:gd name="connsiteY86" fmla="*/ 795814 h 2762250"/>
                <a:gd name="connsiteX87" fmla="*/ 2177891 w 6134100"/>
                <a:gd name="connsiteY87" fmla="*/ 761524 h 2762250"/>
                <a:gd name="connsiteX88" fmla="*/ 2117884 w 6134100"/>
                <a:gd name="connsiteY88" fmla="*/ 723424 h 2762250"/>
                <a:gd name="connsiteX89" fmla="*/ 2106454 w 6134100"/>
                <a:gd name="connsiteY89" fmla="*/ 704374 h 2762250"/>
                <a:gd name="connsiteX90" fmla="*/ 2183606 w 6134100"/>
                <a:gd name="connsiteY90" fmla="*/ 602456 h 2762250"/>
                <a:gd name="connsiteX91" fmla="*/ 2197894 w 6134100"/>
                <a:gd name="connsiteY91" fmla="*/ 575786 h 2762250"/>
                <a:gd name="connsiteX92" fmla="*/ 2186464 w 6134100"/>
                <a:gd name="connsiteY92" fmla="*/ 530066 h 2762250"/>
                <a:gd name="connsiteX93" fmla="*/ 2185511 w 6134100"/>
                <a:gd name="connsiteY93" fmla="*/ 510064 h 2762250"/>
                <a:gd name="connsiteX94" fmla="*/ 2225516 w 6134100"/>
                <a:gd name="connsiteY94" fmla="*/ 463391 h 2762250"/>
                <a:gd name="connsiteX95" fmla="*/ 2205514 w 6134100"/>
                <a:gd name="connsiteY95" fmla="*/ 417671 h 2762250"/>
                <a:gd name="connsiteX96" fmla="*/ 2146459 w 6134100"/>
                <a:gd name="connsiteY96" fmla="*/ 398621 h 2762250"/>
                <a:gd name="connsiteX97" fmla="*/ 2053114 w 6134100"/>
                <a:gd name="connsiteY97" fmla="*/ 361474 h 2762250"/>
                <a:gd name="connsiteX98" fmla="*/ 2019776 w 6134100"/>
                <a:gd name="connsiteY98" fmla="*/ 338614 h 2762250"/>
                <a:gd name="connsiteX99" fmla="*/ 1994059 w 6134100"/>
                <a:gd name="connsiteY99" fmla="*/ 350996 h 2762250"/>
                <a:gd name="connsiteX100" fmla="*/ 1969294 w 6134100"/>
                <a:gd name="connsiteY100" fmla="*/ 371951 h 2762250"/>
                <a:gd name="connsiteX101" fmla="*/ 1899761 w 6134100"/>
                <a:gd name="connsiteY101" fmla="*/ 439579 h 2762250"/>
                <a:gd name="connsiteX102" fmla="*/ 1903571 w 6134100"/>
                <a:gd name="connsiteY102" fmla="*/ 470059 h 2762250"/>
                <a:gd name="connsiteX103" fmla="*/ 1899761 w 6134100"/>
                <a:gd name="connsiteY103" fmla="*/ 531971 h 2762250"/>
                <a:gd name="connsiteX104" fmla="*/ 1888331 w 6134100"/>
                <a:gd name="connsiteY104" fmla="*/ 584359 h 2762250"/>
                <a:gd name="connsiteX105" fmla="*/ 1914049 w 6134100"/>
                <a:gd name="connsiteY105" fmla="*/ 604361 h 2762250"/>
                <a:gd name="connsiteX106" fmla="*/ 1939766 w 6134100"/>
                <a:gd name="connsiteY106" fmla="*/ 631984 h 2762250"/>
                <a:gd name="connsiteX107" fmla="*/ 1946434 w 6134100"/>
                <a:gd name="connsiteY107" fmla="*/ 648176 h 2762250"/>
                <a:gd name="connsiteX108" fmla="*/ 1946434 w 6134100"/>
                <a:gd name="connsiteY108" fmla="*/ 714851 h 2762250"/>
                <a:gd name="connsiteX109" fmla="*/ 1924526 w 6134100"/>
                <a:gd name="connsiteY109" fmla="*/ 748189 h 2762250"/>
                <a:gd name="connsiteX110" fmla="*/ 1879759 w 6134100"/>
                <a:gd name="connsiteY110" fmla="*/ 766286 h 2762250"/>
                <a:gd name="connsiteX111" fmla="*/ 1835944 w 6134100"/>
                <a:gd name="connsiteY111" fmla="*/ 780574 h 2762250"/>
                <a:gd name="connsiteX112" fmla="*/ 1814989 w 6134100"/>
                <a:gd name="connsiteY112" fmla="*/ 795814 h 2762250"/>
                <a:gd name="connsiteX113" fmla="*/ 1786414 w 6134100"/>
                <a:gd name="connsiteY113" fmla="*/ 818674 h 2762250"/>
                <a:gd name="connsiteX114" fmla="*/ 1714024 w 6134100"/>
                <a:gd name="connsiteY114" fmla="*/ 870109 h 2762250"/>
                <a:gd name="connsiteX115" fmla="*/ 1686401 w 6134100"/>
                <a:gd name="connsiteY115" fmla="*/ 801529 h 2762250"/>
                <a:gd name="connsiteX116" fmla="*/ 1693069 w 6134100"/>
                <a:gd name="connsiteY116" fmla="*/ 775811 h 2762250"/>
                <a:gd name="connsiteX117" fmla="*/ 1700689 w 6134100"/>
                <a:gd name="connsiteY117" fmla="*/ 762476 h 2762250"/>
                <a:gd name="connsiteX118" fmla="*/ 1703546 w 6134100"/>
                <a:gd name="connsiteY118" fmla="*/ 718661 h 2762250"/>
                <a:gd name="connsiteX119" fmla="*/ 1715929 w 6134100"/>
                <a:gd name="connsiteY119" fmla="*/ 691039 h 2762250"/>
                <a:gd name="connsiteX120" fmla="*/ 1707356 w 6134100"/>
                <a:gd name="connsiteY120" fmla="*/ 656749 h 2762250"/>
                <a:gd name="connsiteX121" fmla="*/ 1689259 w 6134100"/>
                <a:gd name="connsiteY121" fmla="*/ 611029 h 2762250"/>
                <a:gd name="connsiteX122" fmla="*/ 1649254 w 6134100"/>
                <a:gd name="connsiteY122" fmla="*/ 570071 h 2762250"/>
                <a:gd name="connsiteX123" fmla="*/ 1612106 w 6134100"/>
                <a:gd name="connsiteY123" fmla="*/ 540544 h 2762250"/>
                <a:gd name="connsiteX124" fmla="*/ 1590199 w 6134100"/>
                <a:gd name="connsiteY124" fmla="*/ 460534 h 2762250"/>
                <a:gd name="connsiteX125" fmla="*/ 1574006 w 6134100"/>
                <a:gd name="connsiteY125" fmla="*/ 393859 h 2762250"/>
                <a:gd name="connsiteX126" fmla="*/ 1564481 w 6134100"/>
                <a:gd name="connsiteY126" fmla="*/ 360521 h 2762250"/>
                <a:gd name="connsiteX127" fmla="*/ 1557814 w 6134100"/>
                <a:gd name="connsiteY127" fmla="*/ 330041 h 2762250"/>
                <a:gd name="connsiteX128" fmla="*/ 1536859 w 6134100"/>
                <a:gd name="connsiteY128" fmla="*/ 305276 h 2762250"/>
                <a:gd name="connsiteX129" fmla="*/ 1509236 w 6134100"/>
                <a:gd name="connsiteY129" fmla="*/ 305276 h 2762250"/>
                <a:gd name="connsiteX130" fmla="*/ 1488281 w 6134100"/>
                <a:gd name="connsiteY130" fmla="*/ 240506 h 2762250"/>
                <a:gd name="connsiteX131" fmla="*/ 1438751 w 6134100"/>
                <a:gd name="connsiteY131" fmla="*/ 123349 h 2762250"/>
                <a:gd name="connsiteX132" fmla="*/ 1434941 w 6134100"/>
                <a:gd name="connsiteY132" fmla="*/ 170974 h 2762250"/>
                <a:gd name="connsiteX133" fmla="*/ 1476851 w 6134100"/>
                <a:gd name="connsiteY133" fmla="*/ 300514 h 2762250"/>
                <a:gd name="connsiteX134" fmla="*/ 1481614 w 6134100"/>
                <a:gd name="connsiteY134" fmla="*/ 324326 h 2762250"/>
                <a:gd name="connsiteX135" fmla="*/ 1464469 w 6134100"/>
                <a:gd name="connsiteY135" fmla="*/ 347186 h 2762250"/>
                <a:gd name="connsiteX136" fmla="*/ 1449229 w 6134100"/>
                <a:gd name="connsiteY136" fmla="*/ 352901 h 2762250"/>
                <a:gd name="connsiteX137" fmla="*/ 1468279 w 6134100"/>
                <a:gd name="connsiteY137" fmla="*/ 400526 h 2762250"/>
                <a:gd name="connsiteX138" fmla="*/ 1487329 w 6134100"/>
                <a:gd name="connsiteY138" fmla="*/ 446246 h 2762250"/>
                <a:gd name="connsiteX139" fmla="*/ 1460659 w 6134100"/>
                <a:gd name="connsiteY139" fmla="*/ 452914 h 2762250"/>
                <a:gd name="connsiteX140" fmla="*/ 1432084 w 6134100"/>
                <a:gd name="connsiteY140" fmla="*/ 472916 h 2762250"/>
                <a:gd name="connsiteX141" fmla="*/ 1473994 w 6134100"/>
                <a:gd name="connsiteY141" fmla="*/ 487204 h 2762250"/>
                <a:gd name="connsiteX142" fmla="*/ 1510189 w 6134100"/>
                <a:gd name="connsiteY142" fmla="*/ 495776 h 2762250"/>
                <a:gd name="connsiteX143" fmla="*/ 1529239 w 6134100"/>
                <a:gd name="connsiteY143" fmla="*/ 497681 h 2762250"/>
                <a:gd name="connsiteX144" fmla="*/ 1534954 w 6134100"/>
                <a:gd name="connsiteY144" fmla="*/ 573881 h 2762250"/>
                <a:gd name="connsiteX145" fmla="*/ 1524476 w 6134100"/>
                <a:gd name="connsiteY145" fmla="*/ 662464 h 2762250"/>
                <a:gd name="connsiteX146" fmla="*/ 1531144 w 6134100"/>
                <a:gd name="connsiteY146" fmla="*/ 671989 h 2762250"/>
                <a:gd name="connsiteX147" fmla="*/ 1534954 w 6134100"/>
                <a:gd name="connsiteY147" fmla="*/ 647224 h 2762250"/>
                <a:gd name="connsiteX148" fmla="*/ 1544479 w 6134100"/>
                <a:gd name="connsiteY148" fmla="*/ 681514 h 2762250"/>
                <a:gd name="connsiteX149" fmla="*/ 1536859 w 6134100"/>
                <a:gd name="connsiteY149" fmla="*/ 750094 h 2762250"/>
                <a:gd name="connsiteX150" fmla="*/ 1514951 w 6134100"/>
                <a:gd name="connsiteY150" fmla="*/ 775811 h 2762250"/>
                <a:gd name="connsiteX151" fmla="*/ 1503521 w 6134100"/>
                <a:gd name="connsiteY151" fmla="*/ 895826 h 2762250"/>
                <a:gd name="connsiteX152" fmla="*/ 1535906 w 6134100"/>
                <a:gd name="connsiteY152" fmla="*/ 1008221 h 2762250"/>
                <a:gd name="connsiteX153" fmla="*/ 1554956 w 6134100"/>
                <a:gd name="connsiteY153" fmla="*/ 1060609 h 2762250"/>
                <a:gd name="connsiteX154" fmla="*/ 1577816 w 6134100"/>
                <a:gd name="connsiteY154" fmla="*/ 1126331 h 2762250"/>
                <a:gd name="connsiteX155" fmla="*/ 1586389 w 6134100"/>
                <a:gd name="connsiteY155" fmla="*/ 1186339 h 2762250"/>
                <a:gd name="connsiteX156" fmla="*/ 1601629 w 6134100"/>
                <a:gd name="connsiteY156" fmla="*/ 1299686 h 2762250"/>
                <a:gd name="connsiteX157" fmla="*/ 1646396 w 6134100"/>
                <a:gd name="connsiteY157" fmla="*/ 1328261 h 2762250"/>
                <a:gd name="connsiteX158" fmla="*/ 1665446 w 6134100"/>
                <a:gd name="connsiteY158" fmla="*/ 1342549 h 2762250"/>
                <a:gd name="connsiteX159" fmla="*/ 1666399 w 6134100"/>
                <a:gd name="connsiteY159" fmla="*/ 1383506 h 2762250"/>
                <a:gd name="connsiteX160" fmla="*/ 1670209 w 6134100"/>
                <a:gd name="connsiteY160" fmla="*/ 1414939 h 2762250"/>
                <a:gd name="connsiteX161" fmla="*/ 1607344 w 6134100"/>
                <a:gd name="connsiteY161" fmla="*/ 1691164 h 2762250"/>
                <a:gd name="connsiteX162" fmla="*/ 1591151 w 6134100"/>
                <a:gd name="connsiteY162" fmla="*/ 1727359 h 2762250"/>
                <a:gd name="connsiteX163" fmla="*/ 1579721 w 6134100"/>
                <a:gd name="connsiteY163" fmla="*/ 1786414 h 2762250"/>
                <a:gd name="connsiteX164" fmla="*/ 1599724 w 6134100"/>
                <a:gd name="connsiteY164" fmla="*/ 1884521 h 2762250"/>
                <a:gd name="connsiteX165" fmla="*/ 1597819 w 6134100"/>
                <a:gd name="connsiteY165" fmla="*/ 1995964 h 2762250"/>
                <a:gd name="connsiteX166" fmla="*/ 1577816 w 6134100"/>
                <a:gd name="connsiteY166" fmla="*/ 2047399 h 2762250"/>
                <a:gd name="connsiteX167" fmla="*/ 1556861 w 6134100"/>
                <a:gd name="connsiteY167" fmla="*/ 2090261 h 2762250"/>
                <a:gd name="connsiteX168" fmla="*/ 1551146 w 6134100"/>
                <a:gd name="connsiteY168" fmla="*/ 2111216 h 2762250"/>
                <a:gd name="connsiteX169" fmla="*/ 1528286 w 6134100"/>
                <a:gd name="connsiteY169" fmla="*/ 2235994 h 2762250"/>
                <a:gd name="connsiteX170" fmla="*/ 1513999 w 6134100"/>
                <a:gd name="connsiteY170" fmla="*/ 2282666 h 2762250"/>
                <a:gd name="connsiteX171" fmla="*/ 1531144 w 6134100"/>
                <a:gd name="connsiteY171" fmla="*/ 2296954 h 2762250"/>
                <a:gd name="connsiteX172" fmla="*/ 1554004 w 6134100"/>
                <a:gd name="connsiteY172" fmla="*/ 2313146 h 2762250"/>
                <a:gd name="connsiteX173" fmla="*/ 1547336 w 6134100"/>
                <a:gd name="connsiteY173" fmla="*/ 2349341 h 2762250"/>
                <a:gd name="connsiteX174" fmla="*/ 1473041 w 6134100"/>
                <a:gd name="connsiteY174" fmla="*/ 2424589 h 2762250"/>
                <a:gd name="connsiteX175" fmla="*/ 1425416 w 6134100"/>
                <a:gd name="connsiteY175" fmla="*/ 2467451 h 2762250"/>
                <a:gd name="connsiteX176" fmla="*/ 1418749 w 6134100"/>
                <a:gd name="connsiteY176" fmla="*/ 2491264 h 2762250"/>
                <a:gd name="connsiteX177" fmla="*/ 1358741 w 6134100"/>
                <a:gd name="connsiteY177" fmla="*/ 2492216 h 2762250"/>
                <a:gd name="connsiteX178" fmla="*/ 1295876 w 6134100"/>
                <a:gd name="connsiteY178" fmla="*/ 2484596 h 2762250"/>
                <a:gd name="connsiteX179" fmla="*/ 1188244 w 6134100"/>
                <a:gd name="connsiteY179" fmla="*/ 2476976 h 2762250"/>
                <a:gd name="connsiteX180" fmla="*/ 1075849 w 6134100"/>
                <a:gd name="connsiteY180" fmla="*/ 2482691 h 2762250"/>
                <a:gd name="connsiteX181" fmla="*/ 1068229 w 6134100"/>
                <a:gd name="connsiteY181" fmla="*/ 2477929 h 2762250"/>
                <a:gd name="connsiteX182" fmla="*/ 1032986 w 6134100"/>
                <a:gd name="connsiteY182" fmla="*/ 2474119 h 2762250"/>
                <a:gd name="connsiteX183" fmla="*/ 990124 w 6134100"/>
                <a:gd name="connsiteY183" fmla="*/ 2480786 h 2762250"/>
                <a:gd name="connsiteX184" fmla="*/ 939641 w 6134100"/>
                <a:gd name="connsiteY184" fmla="*/ 2484596 h 2762250"/>
                <a:gd name="connsiteX185" fmla="*/ 902494 w 6134100"/>
                <a:gd name="connsiteY185" fmla="*/ 2362676 h 2762250"/>
                <a:gd name="connsiteX186" fmla="*/ 904399 w 6134100"/>
                <a:gd name="connsiteY186" fmla="*/ 2310289 h 2762250"/>
                <a:gd name="connsiteX187" fmla="*/ 939641 w 6134100"/>
                <a:gd name="connsiteY187" fmla="*/ 2298859 h 2762250"/>
                <a:gd name="connsiteX188" fmla="*/ 980599 w 6134100"/>
                <a:gd name="connsiteY188" fmla="*/ 2280761 h 2762250"/>
                <a:gd name="connsiteX189" fmla="*/ 1019651 w 6134100"/>
                <a:gd name="connsiteY189" fmla="*/ 2146459 h 2762250"/>
                <a:gd name="connsiteX190" fmla="*/ 1012984 w 6134100"/>
                <a:gd name="connsiteY190" fmla="*/ 2100739 h 2762250"/>
                <a:gd name="connsiteX191" fmla="*/ 1009174 w 6134100"/>
                <a:gd name="connsiteY191" fmla="*/ 2062639 h 2762250"/>
                <a:gd name="connsiteX192" fmla="*/ 1024414 w 6134100"/>
                <a:gd name="connsiteY192" fmla="*/ 2028349 h 2762250"/>
                <a:gd name="connsiteX193" fmla="*/ 1039654 w 6134100"/>
                <a:gd name="connsiteY193" fmla="*/ 2004536 h 2762250"/>
                <a:gd name="connsiteX194" fmla="*/ 1049179 w 6134100"/>
                <a:gd name="connsiteY194" fmla="*/ 1986439 h 2762250"/>
                <a:gd name="connsiteX195" fmla="*/ 1075849 w 6134100"/>
                <a:gd name="connsiteY195" fmla="*/ 1946434 h 2762250"/>
                <a:gd name="connsiteX196" fmla="*/ 1098709 w 6134100"/>
                <a:gd name="connsiteY196" fmla="*/ 1889284 h 2762250"/>
                <a:gd name="connsiteX197" fmla="*/ 1105376 w 6134100"/>
                <a:gd name="connsiteY197" fmla="*/ 1850231 h 2762250"/>
                <a:gd name="connsiteX198" fmla="*/ 1089184 w 6134100"/>
                <a:gd name="connsiteY198" fmla="*/ 1765459 h 2762250"/>
                <a:gd name="connsiteX199" fmla="*/ 1054894 w 6134100"/>
                <a:gd name="connsiteY199" fmla="*/ 1699736 h 2762250"/>
                <a:gd name="connsiteX200" fmla="*/ 1027271 w 6134100"/>
                <a:gd name="connsiteY200" fmla="*/ 1658779 h 2762250"/>
                <a:gd name="connsiteX201" fmla="*/ 1007269 w 6134100"/>
                <a:gd name="connsiteY201" fmla="*/ 1629251 h 2762250"/>
                <a:gd name="connsiteX202" fmla="*/ 918686 w 6134100"/>
                <a:gd name="connsiteY202" fmla="*/ 1548289 h 2762250"/>
                <a:gd name="connsiteX203" fmla="*/ 899636 w 6134100"/>
                <a:gd name="connsiteY203" fmla="*/ 1534001 h 2762250"/>
                <a:gd name="connsiteX204" fmla="*/ 894874 w 6134100"/>
                <a:gd name="connsiteY204" fmla="*/ 1531144 h 2762250"/>
                <a:gd name="connsiteX205" fmla="*/ 868204 w 6134100"/>
                <a:gd name="connsiteY205" fmla="*/ 1527334 h 2762250"/>
                <a:gd name="connsiteX206" fmla="*/ 860584 w 6134100"/>
                <a:gd name="connsiteY206" fmla="*/ 1514951 h 2762250"/>
                <a:gd name="connsiteX207" fmla="*/ 862489 w 6134100"/>
                <a:gd name="connsiteY207" fmla="*/ 1510189 h 2762250"/>
                <a:gd name="connsiteX208" fmla="*/ 840581 w 6134100"/>
                <a:gd name="connsiteY208" fmla="*/ 1496854 h 2762250"/>
                <a:gd name="connsiteX209" fmla="*/ 840581 w 6134100"/>
                <a:gd name="connsiteY209" fmla="*/ 1474946 h 2762250"/>
                <a:gd name="connsiteX210" fmla="*/ 824389 w 6134100"/>
                <a:gd name="connsiteY210" fmla="*/ 1473041 h 2762250"/>
                <a:gd name="connsiteX211" fmla="*/ 796766 w 6134100"/>
                <a:gd name="connsiteY211" fmla="*/ 1463516 h 2762250"/>
                <a:gd name="connsiteX212" fmla="*/ 772001 w 6134100"/>
                <a:gd name="connsiteY212" fmla="*/ 1447324 h 2762250"/>
                <a:gd name="connsiteX213" fmla="*/ 774859 w 6134100"/>
                <a:gd name="connsiteY213" fmla="*/ 1410176 h 2762250"/>
                <a:gd name="connsiteX214" fmla="*/ 783431 w 6134100"/>
                <a:gd name="connsiteY214" fmla="*/ 1387316 h 2762250"/>
                <a:gd name="connsiteX215" fmla="*/ 788194 w 6134100"/>
                <a:gd name="connsiteY215" fmla="*/ 1371124 h 2762250"/>
                <a:gd name="connsiteX216" fmla="*/ 839629 w 6134100"/>
                <a:gd name="connsiteY216" fmla="*/ 1373029 h 2762250"/>
                <a:gd name="connsiteX217" fmla="*/ 849154 w 6134100"/>
                <a:gd name="connsiteY217" fmla="*/ 1375886 h 2762250"/>
                <a:gd name="connsiteX218" fmla="*/ 845344 w 6134100"/>
                <a:gd name="connsiteY218" fmla="*/ 1341596 h 2762250"/>
                <a:gd name="connsiteX219" fmla="*/ 815816 w 6134100"/>
                <a:gd name="connsiteY219" fmla="*/ 1220629 h 2762250"/>
                <a:gd name="connsiteX220" fmla="*/ 783431 w 6134100"/>
                <a:gd name="connsiteY220" fmla="*/ 1162526 h 2762250"/>
                <a:gd name="connsiteX221" fmla="*/ 737711 w 6134100"/>
                <a:gd name="connsiteY221" fmla="*/ 1140619 h 2762250"/>
                <a:gd name="connsiteX222" fmla="*/ 716756 w 6134100"/>
                <a:gd name="connsiteY222" fmla="*/ 1120616 h 2762250"/>
                <a:gd name="connsiteX223" fmla="*/ 660559 w 6134100"/>
                <a:gd name="connsiteY223" fmla="*/ 1128236 h 2762250"/>
                <a:gd name="connsiteX224" fmla="*/ 649129 w 6134100"/>
                <a:gd name="connsiteY224" fmla="*/ 1137761 h 2762250"/>
                <a:gd name="connsiteX225" fmla="*/ 562451 w 6134100"/>
                <a:gd name="connsiteY225" fmla="*/ 1174909 h 2762250"/>
                <a:gd name="connsiteX226" fmla="*/ 552926 w 6134100"/>
                <a:gd name="connsiteY226" fmla="*/ 1200626 h 2762250"/>
                <a:gd name="connsiteX227" fmla="*/ 530066 w 6134100"/>
                <a:gd name="connsiteY227" fmla="*/ 1303496 h 2762250"/>
                <a:gd name="connsiteX228" fmla="*/ 522446 w 6134100"/>
                <a:gd name="connsiteY228" fmla="*/ 1353979 h 2762250"/>
                <a:gd name="connsiteX229" fmla="*/ 544354 w 6134100"/>
                <a:gd name="connsiteY229" fmla="*/ 1380649 h 2762250"/>
                <a:gd name="connsiteX230" fmla="*/ 565309 w 6134100"/>
                <a:gd name="connsiteY230" fmla="*/ 1397794 h 2762250"/>
                <a:gd name="connsiteX231" fmla="*/ 576739 w 6134100"/>
                <a:gd name="connsiteY231" fmla="*/ 1414939 h 2762250"/>
                <a:gd name="connsiteX232" fmla="*/ 589121 w 6134100"/>
                <a:gd name="connsiteY232" fmla="*/ 1421606 h 2762250"/>
                <a:gd name="connsiteX233" fmla="*/ 598646 w 6134100"/>
                <a:gd name="connsiteY233" fmla="*/ 1428274 h 2762250"/>
                <a:gd name="connsiteX234" fmla="*/ 608171 w 6134100"/>
                <a:gd name="connsiteY234" fmla="*/ 1441609 h 2762250"/>
                <a:gd name="connsiteX235" fmla="*/ 601504 w 6134100"/>
                <a:gd name="connsiteY235" fmla="*/ 1450181 h 2762250"/>
                <a:gd name="connsiteX236" fmla="*/ 591026 w 6134100"/>
                <a:gd name="connsiteY236" fmla="*/ 1464469 h 2762250"/>
                <a:gd name="connsiteX237" fmla="*/ 568166 w 6134100"/>
                <a:gd name="connsiteY237" fmla="*/ 1479709 h 2762250"/>
                <a:gd name="connsiteX238" fmla="*/ 545306 w 6134100"/>
                <a:gd name="connsiteY238" fmla="*/ 1466374 h 2762250"/>
                <a:gd name="connsiteX239" fmla="*/ 513874 w 6134100"/>
                <a:gd name="connsiteY239" fmla="*/ 1441609 h 2762250"/>
                <a:gd name="connsiteX240" fmla="*/ 488156 w 6134100"/>
                <a:gd name="connsiteY240" fmla="*/ 1421606 h 2762250"/>
                <a:gd name="connsiteX241" fmla="*/ 141446 w 6134100"/>
                <a:gd name="connsiteY241" fmla="*/ 1049179 h 2762250"/>
                <a:gd name="connsiteX242" fmla="*/ 50006 w 6134100"/>
                <a:gd name="connsiteY242" fmla="*/ 953929 h 2762250"/>
                <a:gd name="connsiteX243" fmla="*/ 7144 w 6134100"/>
                <a:gd name="connsiteY243" fmla="*/ 925354 h 2762250"/>
                <a:gd name="connsiteX244" fmla="*/ 49054 w 6134100"/>
                <a:gd name="connsiteY244" fmla="*/ 983456 h 2762250"/>
                <a:gd name="connsiteX245" fmla="*/ 83344 w 6134100"/>
                <a:gd name="connsiteY245" fmla="*/ 1031081 h 2762250"/>
                <a:gd name="connsiteX246" fmla="*/ 70961 w 6134100"/>
                <a:gd name="connsiteY246" fmla="*/ 1025366 h 2762250"/>
                <a:gd name="connsiteX247" fmla="*/ 58579 w 6134100"/>
                <a:gd name="connsiteY247" fmla="*/ 1019651 h 2762250"/>
                <a:gd name="connsiteX248" fmla="*/ 83344 w 6134100"/>
                <a:gd name="connsiteY248" fmla="*/ 1059656 h 2762250"/>
                <a:gd name="connsiteX249" fmla="*/ 115729 w 6134100"/>
                <a:gd name="connsiteY249" fmla="*/ 1103471 h 2762250"/>
                <a:gd name="connsiteX250" fmla="*/ 148114 w 6134100"/>
                <a:gd name="connsiteY250" fmla="*/ 1146334 h 2762250"/>
                <a:gd name="connsiteX251" fmla="*/ 170021 w 6134100"/>
                <a:gd name="connsiteY251" fmla="*/ 1204436 h 2762250"/>
                <a:gd name="connsiteX252" fmla="*/ 165259 w 6134100"/>
                <a:gd name="connsiteY252" fmla="*/ 1319689 h 2762250"/>
                <a:gd name="connsiteX253" fmla="*/ 175736 w 6134100"/>
                <a:gd name="connsiteY253" fmla="*/ 1344454 h 2762250"/>
                <a:gd name="connsiteX254" fmla="*/ 186214 w 6134100"/>
                <a:gd name="connsiteY254" fmla="*/ 1353979 h 2762250"/>
                <a:gd name="connsiteX255" fmla="*/ 197644 w 6134100"/>
                <a:gd name="connsiteY255" fmla="*/ 1395889 h 2762250"/>
                <a:gd name="connsiteX256" fmla="*/ 241459 w 6134100"/>
                <a:gd name="connsiteY256" fmla="*/ 1430179 h 2762250"/>
                <a:gd name="connsiteX257" fmla="*/ 237649 w 6134100"/>
                <a:gd name="connsiteY257" fmla="*/ 1426369 h 2762250"/>
                <a:gd name="connsiteX258" fmla="*/ 201454 w 6134100"/>
                <a:gd name="connsiteY258" fmla="*/ 1357789 h 2762250"/>
                <a:gd name="connsiteX259" fmla="*/ 179546 w 6134100"/>
                <a:gd name="connsiteY259" fmla="*/ 1295876 h 2762250"/>
                <a:gd name="connsiteX260" fmla="*/ 176689 w 6134100"/>
                <a:gd name="connsiteY260" fmla="*/ 1257776 h 2762250"/>
                <a:gd name="connsiteX261" fmla="*/ 187166 w 6134100"/>
                <a:gd name="connsiteY261" fmla="*/ 1222534 h 2762250"/>
                <a:gd name="connsiteX262" fmla="*/ 191929 w 6134100"/>
                <a:gd name="connsiteY262" fmla="*/ 1200626 h 2762250"/>
                <a:gd name="connsiteX263" fmla="*/ 270986 w 6134100"/>
                <a:gd name="connsiteY263" fmla="*/ 1285399 h 2762250"/>
                <a:gd name="connsiteX264" fmla="*/ 348139 w 6134100"/>
                <a:gd name="connsiteY264" fmla="*/ 1394936 h 2762250"/>
                <a:gd name="connsiteX265" fmla="*/ 358616 w 6134100"/>
                <a:gd name="connsiteY265" fmla="*/ 1433036 h 2762250"/>
                <a:gd name="connsiteX266" fmla="*/ 370999 w 6134100"/>
                <a:gd name="connsiteY266" fmla="*/ 1472089 h 2762250"/>
                <a:gd name="connsiteX267" fmla="*/ 386239 w 6134100"/>
                <a:gd name="connsiteY267" fmla="*/ 1536859 h 2762250"/>
                <a:gd name="connsiteX268" fmla="*/ 383381 w 6134100"/>
                <a:gd name="connsiteY268" fmla="*/ 1588294 h 2762250"/>
                <a:gd name="connsiteX269" fmla="*/ 370046 w 6134100"/>
                <a:gd name="connsiteY269" fmla="*/ 1628299 h 2762250"/>
                <a:gd name="connsiteX270" fmla="*/ 342424 w 6134100"/>
                <a:gd name="connsiteY270" fmla="*/ 1679734 h 2762250"/>
                <a:gd name="connsiteX271" fmla="*/ 316706 w 6134100"/>
                <a:gd name="connsiteY271" fmla="*/ 1707356 h 2762250"/>
                <a:gd name="connsiteX272" fmla="*/ 298609 w 6134100"/>
                <a:gd name="connsiteY272" fmla="*/ 1770221 h 2762250"/>
                <a:gd name="connsiteX273" fmla="*/ 304324 w 6134100"/>
                <a:gd name="connsiteY273" fmla="*/ 1822609 h 2762250"/>
                <a:gd name="connsiteX274" fmla="*/ 308134 w 6134100"/>
                <a:gd name="connsiteY274" fmla="*/ 1851184 h 2762250"/>
                <a:gd name="connsiteX275" fmla="*/ 319564 w 6134100"/>
                <a:gd name="connsiteY275" fmla="*/ 1893094 h 2762250"/>
                <a:gd name="connsiteX276" fmla="*/ 330041 w 6134100"/>
                <a:gd name="connsiteY276" fmla="*/ 1922621 h 2762250"/>
                <a:gd name="connsiteX277" fmla="*/ 233839 w 6134100"/>
                <a:gd name="connsiteY277" fmla="*/ 1853089 h 2762250"/>
                <a:gd name="connsiteX278" fmla="*/ 182404 w 6134100"/>
                <a:gd name="connsiteY278" fmla="*/ 1668304 h 2762250"/>
                <a:gd name="connsiteX279" fmla="*/ 175736 w 6134100"/>
                <a:gd name="connsiteY279" fmla="*/ 1598771 h 2762250"/>
                <a:gd name="connsiteX280" fmla="*/ 172879 w 6134100"/>
                <a:gd name="connsiteY280" fmla="*/ 1538764 h 2762250"/>
                <a:gd name="connsiteX281" fmla="*/ 168116 w 6134100"/>
                <a:gd name="connsiteY281" fmla="*/ 1439704 h 2762250"/>
                <a:gd name="connsiteX282" fmla="*/ 164306 w 6134100"/>
                <a:gd name="connsiteY282" fmla="*/ 1395889 h 2762250"/>
                <a:gd name="connsiteX283" fmla="*/ 156686 w 6134100"/>
                <a:gd name="connsiteY283" fmla="*/ 1430179 h 2762250"/>
                <a:gd name="connsiteX284" fmla="*/ 171926 w 6134100"/>
                <a:gd name="connsiteY284" fmla="*/ 1750219 h 2762250"/>
                <a:gd name="connsiteX285" fmla="*/ 263366 w 6134100"/>
                <a:gd name="connsiteY285" fmla="*/ 1921669 h 2762250"/>
                <a:gd name="connsiteX286" fmla="*/ 289084 w 6134100"/>
                <a:gd name="connsiteY286" fmla="*/ 1949291 h 2762250"/>
                <a:gd name="connsiteX287" fmla="*/ 272891 w 6134100"/>
                <a:gd name="connsiteY287" fmla="*/ 1991201 h 2762250"/>
                <a:gd name="connsiteX288" fmla="*/ 272891 w 6134100"/>
                <a:gd name="connsiteY288" fmla="*/ 2110264 h 2762250"/>
                <a:gd name="connsiteX289" fmla="*/ 330994 w 6134100"/>
                <a:gd name="connsiteY289" fmla="*/ 2208371 h 2762250"/>
                <a:gd name="connsiteX290" fmla="*/ 352901 w 6134100"/>
                <a:gd name="connsiteY290" fmla="*/ 2227421 h 2762250"/>
                <a:gd name="connsiteX291" fmla="*/ 440531 w 6134100"/>
                <a:gd name="connsiteY291" fmla="*/ 2265521 h 2762250"/>
                <a:gd name="connsiteX292" fmla="*/ 476726 w 6134100"/>
                <a:gd name="connsiteY292" fmla="*/ 2280761 h 2762250"/>
                <a:gd name="connsiteX293" fmla="*/ 513874 w 6134100"/>
                <a:gd name="connsiteY293" fmla="*/ 2306479 h 2762250"/>
                <a:gd name="connsiteX294" fmla="*/ 553879 w 6134100"/>
                <a:gd name="connsiteY294" fmla="*/ 2324576 h 2762250"/>
                <a:gd name="connsiteX295" fmla="*/ 553879 w 6134100"/>
                <a:gd name="connsiteY295" fmla="*/ 2354104 h 2762250"/>
                <a:gd name="connsiteX296" fmla="*/ 514826 w 6134100"/>
                <a:gd name="connsiteY296" fmla="*/ 2443639 h 2762250"/>
                <a:gd name="connsiteX297" fmla="*/ 499586 w 6134100"/>
                <a:gd name="connsiteY297" fmla="*/ 2462689 h 2762250"/>
                <a:gd name="connsiteX298" fmla="*/ 437674 w 6134100"/>
                <a:gd name="connsiteY298" fmla="*/ 2469356 h 2762250"/>
                <a:gd name="connsiteX299" fmla="*/ 349091 w 6134100"/>
                <a:gd name="connsiteY299" fmla="*/ 2466499 h 2762250"/>
                <a:gd name="connsiteX300" fmla="*/ 314801 w 6134100"/>
                <a:gd name="connsiteY300" fmla="*/ 2456974 h 2762250"/>
                <a:gd name="connsiteX301" fmla="*/ 218599 w 6134100"/>
                <a:gd name="connsiteY301" fmla="*/ 2450306 h 2762250"/>
                <a:gd name="connsiteX302" fmla="*/ 82391 w 6134100"/>
                <a:gd name="connsiteY302" fmla="*/ 2468404 h 2762250"/>
                <a:gd name="connsiteX303" fmla="*/ 7144 w 6134100"/>
                <a:gd name="connsiteY303" fmla="*/ 2468404 h 2762250"/>
                <a:gd name="connsiteX304" fmla="*/ 7144 w 6134100"/>
                <a:gd name="connsiteY304" fmla="*/ 2756059 h 2762250"/>
                <a:gd name="connsiteX305" fmla="*/ 6126956 w 6134100"/>
                <a:gd name="connsiteY305" fmla="*/ 2756059 h 2762250"/>
                <a:gd name="connsiteX306" fmla="*/ 6114574 w 6134100"/>
                <a:gd name="connsiteY306" fmla="*/ 2500789 h 2762250"/>
                <a:gd name="connsiteX307" fmla="*/ 6117431 w 6134100"/>
                <a:gd name="connsiteY307" fmla="*/ 2394109 h 2762250"/>
                <a:gd name="connsiteX308" fmla="*/ 6127909 w 6134100"/>
                <a:gd name="connsiteY308" fmla="*/ 2163604 h 2762250"/>
                <a:gd name="connsiteX309" fmla="*/ 6127909 w 6134100"/>
                <a:gd name="connsiteY309" fmla="*/ 1948339 h 2762250"/>
                <a:gd name="connsiteX310" fmla="*/ 6105049 w 6134100"/>
                <a:gd name="connsiteY310" fmla="*/ 1937861 h 2762250"/>
                <a:gd name="connsiteX311" fmla="*/ 6057424 w 6134100"/>
                <a:gd name="connsiteY311" fmla="*/ 1923574 h 2762250"/>
                <a:gd name="connsiteX312" fmla="*/ 6031706 w 6134100"/>
                <a:gd name="connsiteY312" fmla="*/ 1899761 h 2762250"/>
                <a:gd name="connsiteX313" fmla="*/ 5995512 w 6134100"/>
                <a:gd name="connsiteY313" fmla="*/ 1778794 h 2762250"/>
                <a:gd name="connsiteX314" fmla="*/ 5967889 w 6134100"/>
                <a:gd name="connsiteY314" fmla="*/ 1734026 h 2762250"/>
                <a:gd name="connsiteX315" fmla="*/ 5890737 w 6134100"/>
                <a:gd name="connsiteY315" fmla="*/ 1656874 h 2762250"/>
                <a:gd name="connsiteX316" fmla="*/ 5865971 w 6134100"/>
                <a:gd name="connsiteY316" fmla="*/ 1643539 h 2762250"/>
                <a:gd name="connsiteX317" fmla="*/ 5850731 w 6134100"/>
                <a:gd name="connsiteY317" fmla="*/ 1615916 h 2762250"/>
                <a:gd name="connsiteX318" fmla="*/ 5843112 w 6134100"/>
                <a:gd name="connsiteY318" fmla="*/ 1580674 h 2762250"/>
                <a:gd name="connsiteX319" fmla="*/ 5832634 w 6134100"/>
                <a:gd name="connsiteY319" fmla="*/ 1554956 h 2762250"/>
                <a:gd name="connsiteX320" fmla="*/ 5863114 w 6134100"/>
                <a:gd name="connsiteY320" fmla="*/ 1500664 h 2762250"/>
                <a:gd name="connsiteX321" fmla="*/ 5918359 w 6134100"/>
                <a:gd name="connsiteY321" fmla="*/ 1403509 h 2762250"/>
                <a:gd name="connsiteX322" fmla="*/ 5942171 w 6134100"/>
                <a:gd name="connsiteY322" fmla="*/ 1354931 h 2762250"/>
                <a:gd name="connsiteX323" fmla="*/ 5964079 w 6134100"/>
                <a:gd name="connsiteY323" fmla="*/ 1373981 h 2762250"/>
                <a:gd name="connsiteX324" fmla="*/ 6030754 w 6134100"/>
                <a:gd name="connsiteY324" fmla="*/ 1408271 h 2762250"/>
                <a:gd name="connsiteX325" fmla="*/ 6021229 w 6134100"/>
                <a:gd name="connsiteY325" fmla="*/ 1371124 h 2762250"/>
                <a:gd name="connsiteX326" fmla="*/ 5992654 w 6134100"/>
                <a:gd name="connsiteY326" fmla="*/ 1316831 h 2762250"/>
                <a:gd name="connsiteX327" fmla="*/ 6013609 w 6134100"/>
                <a:gd name="connsiteY327" fmla="*/ 1228249 h 2762250"/>
                <a:gd name="connsiteX328" fmla="*/ 6030754 w 6134100"/>
                <a:gd name="connsiteY328" fmla="*/ 1199674 h 2762250"/>
                <a:gd name="connsiteX329" fmla="*/ 6045994 w 6134100"/>
                <a:gd name="connsiteY329" fmla="*/ 1176814 h 2762250"/>
                <a:gd name="connsiteX330" fmla="*/ 6085046 w 6134100"/>
                <a:gd name="connsiteY330" fmla="*/ 1124426 h 2762250"/>
                <a:gd name="connsiteX331" fmla="*/ 6126956 w 6134100"/>
                <a:gd name="connsiteY331" fmla="*/ 1054894 h 2762250"/>
                <a:gd name="connsiteX332" fmla="*/ 6107906 w 6134100"/>
                <a:gd name="connsiteY332" fmla="*/ 1041559 h 2762250"/>
                <a:gd name="connsiteX333" fmla="*/ 6105049 w 6134100"/>
                <a:gd name="connsiteY333" fmla="*/ 1053941 h 2762250"/>
                <a:gd name="connsiteX334" fmla="*/ 6045042 w 6134100"/>
                <a:gd name="connsiteY334" fmla="*/ 1137761 h 2762250"/>
                <a:gd name="connsiteX335" fmla="*/ 6005989 w 6134100"/>
                <a:gd name="connsiteY335" fmla="*/ 1151096 h 2762250"/>
                <a:gd name="connsiteX336" fmla="*/ 5975509 w 6134100"/>
                <a:gd name="connsiteY336" fmla="*/ 1140619 h 2762250"/>
                <a:gd name="connsiteX337" fmla="*/ 5953601 w 6134100"/>
                <a:gd name="connsiteY337" fmla="*/ 1157764 h 2762250"/>
                <a:gd name="connsiteX338" fmla="*/ 5942171 w 6134100"/>
                <a:gd name="connsiteY338" fmla="*/ 1171099 h 2762250"/>
                <a:gd name="connsiteX339" fmla="*/ 5903119 w 6134100"/>
                <a:gd name="connsiteY339" fmla="*/ 1187291 h 2762250"/>
                <a:gd name="connsiteX340" fmla="*/ 5878354 w 6134100"/>
                <a:gd name="connsiteY340" fmla="*/ 1212056 h 2762250"/>
                <a:gd name="connsiteX341" fmla="*/ 5846921 w 6134100"/>
                <a:gd name="connsiteY341" fmla="*/ 1255871 h 2762250"/>
                <a:gd name="connsiteX342" fmla="*/ 5814537 w 6134100"/>
                <a:gd name="connsiteY342" fmla="*/ 1306354 h 2762250"/>
                <a:gd name="connsiteX343" fmla="*/ 5795487 w 6134100"/>
                <a:gd name="connsiteY343" fmla="*/ 1305401 h 2762250"/>
                <a:gd name="connsiteX344" fmla="*/ 5776437 w 6134100"/>
                <a:gd name="connsiteY344" fmla="*/ 1292066 h 2762250"/>
                <a:gd name="connsiteX345" fmla="*/ 5757387 w 6134100"/>
                <a:gd name="connsiteY345" fmla="*/ 1314926 h 2762250"/>
                <a:gd name="connsiteX346" fmla="*/ 5722144 w 6134100"/>
                <a:gd name="connsiteY346" fmla="*/ 1331119 h 2762250"/>
                <a:gd name="connsiteX347" fmla="*/ 5704999 w 6134100"/>
                <a:gd name="connsiteY347" fmla="*/ 1284446 h 2762250"/>
                <a:gd name="connsiteX348" fmla="*/ 5612606 w 6134100"/>
                <a:gd name="connsiteY348" fmla="*/ 1207294 h 2762250"/>
                <a:gd name="connsiteX349" fmla="*/ 5601176 w 6134100"/>
                <a:gd name="connsiteY349" fmla="*/ 1199674 h 2762250"/>
                <a:gd name="connsiteX350" fmla="*/ 5573554 w 6134100"/>
                <a:gd name="connsiteY350" fmla="*/ 1185386 h 2762250"/>
                <a:gd name="connsiteX351" fmla="*/ 5544979 w 6134100"/>
                <a:gd name="connsiteY351" fmla="*/ 1194911 h 2762250"/>
                <a:gd name="connsiteX352" fmla="*/ 5521167 w 6134100"/>
                <a:gd name="connsiteY352" fmla="*/ 1219676 h 2762250"/>
                <a:gd name="connsiteX353" fmla="*/ 5448776 w 6134100"/>
                <a:gd name="connsiteY353" fmla="*/ 1288256 h 2762250"/>
                <a:gd name="connsiteX354" fmla="*/ 5460206 w 6134100"/>
                <a:gd name="connsiteY354" fmla="*/ 1304449 h 2762250"/>
                <a:gd name="connsiteX355" fmla="*/ 5464017 w 6134100"/>
                <a:gd name="connsiteY355" fmla="*/ 1315879 h 2762250"/>
                <a:gd name="connsiteX356" fmla="*/ 5443062 w 6134100"/>
                <a:gd name="connsiteY356" fmla="*/ 1454944 h 2762250"/>
                <a:gd name="connsiteX357" fmla="*/ 5464969 w 6134100"/>
                <a:gd name="connsiteY357" fmla="*/ 1494949 h 2762250"/>
                <a:gd name="connsiteX358" fmla="*/ 5486876 w 6134100"/>
                <a:gd name="connsiteY358" fmla="*/ 1515904 h 2762250"/>
                <a:gd name="connsiteX359" fmla="*/ 5468779 w 6134100"/>
                <a:gd name="connsiteY359" fmla="*/ 1533049 h 2762250"/>
                <a:gd name="connsiteX360" fmla="*/ 5452587 w 6134100"/>
                <a:gd name="connsiteY360" fmla="*/ 1540669 h 2762250"/>
                <a:gd name="connsiteX361" fmla="*/ 5442109 w 6134100"/>
                <a:gd name="connsiteY361" fmla="*/ 1566386 h 2762250"/>
                <a:gd name="connsiteX362" fmla="*/ 5431631 w 6134100"/>
                <a:gd name="connsiteY362" fmla="*/ 1594961 h 2762250"/>
                <a:gd name="connsiteX363" fmla="*/ 5404962 w 6134100"/>
                <a:gd name="connsiteY363" fmla="*/ 1629251 h 2762250"/>
                <a:gd name="connsiteX364" fmla="*/ 5327809 w 6134100"/>
                <a:gd name="connsiteY364" fmla="*/ 1746409 h 2762250"/>
                <a:gd name="connsiteX365" fmla="*/ 5322094 w 6134100"/>
                <a:gd name="connsiteY365" fmla="*/ 1801654 h 2762250"/>
                <a:gd name="connsiteX366" fmla="*/ 5331619 w 6134100"/>
                <a:gd name="connsiteY366" fmla="*/ 1854041 h 2762250"/>
                <a:gd name="connsiteX367" fmla="*/ 5335429 w 6134100"/>
                <a:gd name="connsiteY367" fmla="*/ 1891189 h 2762250"/>
                <a:gd name="connsiteX368" fmla="*/ 5319237 w 6134100"/>
                <a:gd name="connsiteY368" fmla="*/ 1916906 h 2762250"/>
                <a:gd name="connsiteX369" fmla="*/ 5303044 w 6134100"/>
                <a:gd name="connsiteY369" fmla="*/ 1959769 h 2762250"/>
                <a:gd name="connsiteX370" fmla="*/ 5289709 w 6134100"/>
                <a:gd name="connsiteY370" fmla="*/ 2033111 h 2762250"/>
                <a:gd name="connsiteX371" fmla="*/ 5297329 w 6134100"/>
                <a:gd name="connsiteY371" fmla="*/ 2015014 h 2762250"/>
                <a:gd name="connsiteX372" fmla="*/ 5317331 w 6134100"/>
                <a:gd name="connsiteY372" fmla="*/ 2015966 h 2762250"/>
                <a:gd name="connsiteX373" fmla="*/ 5367814 w 6134100"/>
                <a:gd name="connsiteY373" fmla="*/ 2071211 h 2762250"/>
                <a:gd name="connsiteX374" fmla="*/ 5359242 w 6134100"/>
                <a:gd name="connsiteY374" fmla="*/ 2094071 h 2762250"/>
                <a:gd name="connsiteX375" fmla="*/ 5259229 w 6134100"/>
                <a:gd name="connsiteY375" fmla="*/ 2215991 h 2762250"/>
                <a:gd name="connsiteX376" fmla="*/ 5295424 w 6134100"/>
                <a:gd name="connsiteY376" fmla="*/ 2272189 h 2762250"/>
                <a:gd name="connsiteX377" fmla="*/ 5367814 w 6134100"/>
                <a:gd name="connsiteY377" fmla="*/ 2336959 h 2762250"/>
                <a:gd name="connsiteX378" fmla="*/ 5351621 w 6134100"/>
                <a:gd name="connsiteY378" fmla="*/ 2361724 h 2762250"/>
                <a:gd name="connsiteX379" fmla="*/ 5335429 w 6134100"/>
                <a:gd name="connsiteY379" fmla="*/ 2387441 h 2762250"/>
                <a:gd name="connsiteX380" fmla="*/ 5297329 w 6134100"/>
                <a:gd name="connsiteY380" fmla="*/ 2390299 h 2762250"/>
                <a:gd name="connsiteX381" fmla="*/ 5298281 w 6134100"/>
                <a:gd name="connsiteY381" fmla="*/ 2346484 h 2762250"/>
                <a:gd name="connsiteX382" fmla="*/ 5282089 w 6134100"/>
                <a:gd name="connsiteY382" fmla="*/ 2329339 h 2762250"/>
                <a:gd name="connsiteX383" fmla="*/ 5275421 w 6134100"/>
                <a:gd name="connsiteY383" fmla="*/ 2349341 h 2762250"/>
                <a:gd name="connsiteX384" fmla="*/ 5255419 w 6134100"/>
                <a:gd name="connsiteY384" fmla="*/ 2355056 h 2762250"/>
                <a:gd name="connsiteX385" fmla="*/ 5233512 w 6134100"/>
                <a:gd name="connsiteY385" fmla="*/ 2349341 h 2762250"/>
                <a:gd name="connsiteX386" fmla="*/ 5226844 w 6134100"/>
                <a:gd name="connsiteY386" fmla="*/ 2346484 h 2762250"/>
                <a:gd name="connsiteX387" fmla="*/ 5233512 w 6134100"/>
                <a:gd name="connsiteY387" fmla="*/ 2339816 h 2762250"/>
                <a:gd name="connsiteX388" fmla="*/ 5232559 w 6134100"/>
                <a:gd name="connsiteY388" fmla="*/ 2330291 h 2762250"/>
                <a:gd name="connsiteX389" fmla="*/ 5231606 w 6134100"/>
                <a:gd name="connsiteY389" fmla="*/ 2320766 h 2762250"/>
                <a:gd name="connsiteX390" fmla="*/ 5224939 w 6134100"/>
                <a:gd name="connsiteY390" fmla="*/ 2296954 h 2762250"/>
                <a:gd name="connsiteX391" fmla="*/ 5180171 w 6134100"/>
                <a:gd name="connsiteY391" fmla="*/ 2333149 h 2762250"/>
                <a:gd name="connsiteX392" fmla="*/ 5178267 w 6134100"/>
                <a:gd name="connsiteY392" fmla="*/ 2355056 h 2762250"/>
                <a:gd name="connsiteX393" fmla="*/ 5165884 w 6134100"/>
                <a:gd name="connsiteY393" fmla="*/ 2336006 h 2762250"/>
                <a:gd name="connsiteX394" fmla="*/ 5153501 w 6134100"/>
                <a:gd name="connsiteY394" fmla="*/ 2309336 h 2762250"/>
                <a:gd name="connsiteX395" fmla="*/ 5144929 w 6134100"/>
                <a:gd name="connsiteY395" fmla="*/ 2301716 h 2762250"/>
                <a:gd name="connsiteX396" fmla="*/ 5136356 w 6134100"/>
                <a:gd name="connsiteY396" fmla="*/ 2286476 h 2762250"/>
                <a:gd name="connsiteX397" fmla="*/ 5129689 w 6134100"/>
                <a:gd name="connsiteY397" fmla="*/ 2271236 h 2762250"/>
                <a:gd name="connsiteX398" fmla="*/ 5123021 w 6134100"/>
                <a:gd name="connsiteY398" fmla="*/ 2287429 h 2762250"/>
                <a:gd name="connsiteX399" fmla="*/ 5109687 w 6134100"/>
                <a:gd name="connsiteY399" fmla="*/ 2296001 h 2762250"/>
                <a:gd name="connsiteX400" fmla="*/ 5093494 w 6134100"/>
                <a:gd name="connsiteY400" fmla="*/ 2292191 h 2762250"/>
                <a:gd name="connsiteX401" fmla="*/ 5129689 w 6134100"/>
                <a:gd name="connsiteY401" fmla="*/ 2327434 h 2762250"/>
                <a:gd name="connsiteX402" fmla="*/ 5129689 w 6134100"/>
                <a:gd name="connsiteY402" fmla="*/ 2333149 h 2762250"/>
                <a:gd name="connsiteX403" fmla="*/ 5127784 w 6134100"/>
                <a:gd name="connsiteY403" fmla="*/ 2347436 h 2762250"/>
                <a:gd name="connsiteX404" fmla="*/ 5092542 w 6134100"/>
                <a:gd name="connsiteY404" fmla="*/ 2344579 h 2762250"/>
                <a:gd name="connsiteX405" fmla="*/ 5067776 w 6134100"/>
                <a:gd name="connsiteY405" fmla="*/ 2342674 h 2762250"/>
                <a:gd name="connsiteX406" fmla="*/ 5081112 w 6134100"/>
                <a:gd name="connsiteY406" fmla="*/ 2357914 h 2762250"/>
                <a:gd name="connsiteX407" fmla="*/ 5090637 w 6134100"/>
                <a:gd name="connsiteY407" fmla="*/ 2374106 h 2762250"/>
                <a:gd name="connsiteX408" fmla="*/ 5086826 w 6134100"/>
                <a:gd name="connsiteY408" fmla="*/ 2392204 h 2762250"/>
                <a:gd name="connsiteX409" fmla="*/ 5077301 w 6134100"/>
                <a:gd name="connsiteY409" fmla="*/ 2396014 h 2762250"/>
                <a:gd name="connsiteX410" fmla="*/ 4992529 w 6134100"/>
                <a:gd name="connsiteY410" fmla="*/ 2298859 h 2762250"/>
                <a:gd name="connsiteX411" fmla="*/ 4964906 w 6134100"/>
                <a:gd name="connsiteY411" fmla="*/ 2119789 h 2762250"/>
                <a:gd name="connsiteX412" fmla="*/ 4956334 w 6134100"/>
                <a:gd name="connsiteY412" fmla="*/ 1981676 h 2762250"/>
                <a:gd name="connsiteX413" fmla="*/ 4937284 w 6134100"/>
                <a:gd name="connsiteY413" fmla="*/ 1862614 h 2762250"/>
                <a:gd name="connsiteX414" fmla="*/ 4909662 w 6134100"/>
                <a:gd name="connsiteY414" fmla="*/ 1710214 h 2762250"/>
                <a:gd name="connsiteX415" fmla="*/ 4894421 w 6134100"/>
                <a:gd name="connsiteY415" fmla="*/ 1641634 h 2762250"/>
                <a:gd name="connsiteX416" fmla="*/ 4914424 w 6134100"/>
                <a:gd name="connsiteY416" fmla="*/ 1624489 h 2762250"/>
                <a:gd name="connsiteX417" fmla="*/ 4940142 w 6134100"/>
                <a:gd name="connsiteY417" fmla="*/ 1616869 h 2762250"/>
                <a:gd name="connsiteX418" fmla="*/ 4944904 w 6134100"/>
                <a:gd name="connsiteY418" fmla="*/ 1675924 h 2762250"/>
                <a:gd name="connsiteX419" fmla="*/ 4959192 w 6134100"/>
                <a:gd name="connsiteY419" fmla="*/ 1734979 h 2762250"/>
                <a:gd name="connsiteX420" fmla="*/ 4975384 w 6134100"/>
                <a:gd name="connsiteY420" fmla="*/ 1754029 h 2762250"/>
                <a:gd name="connsiteX421" fmla="*/ 5010626 w 6134100"/>
                <a:gd name="connsiteY421" fmla="*/ 1754029 h 2762250"/>
                <a:gd name="connsiteX422" fmla="*/ 5048726 w 6134100"/>
                <a:gd name="connsiteY422" fmla="*/ 1618774 h 2762250"/>
                <a:gd name="connsiteX423" fmla="*/ 5061109 w 6134100"/>
                <a:gd name="connsiteY423" fmla="*/ 1501616 h 2762250"/>
                <a:gd name="connsiteX424" fmla="*/ 5049679 w 6134100"/>
                <a:gd name="connsiteY424" fmla="*/ 1377791 h 2762250"/>
                <a:gd name="connsiteX425" fmla="*/ 5023009 w 6134100"/>
                <a:gd name="connsiteY425" fmla="*/ 1310164 h 2762250"/>
                <a:gd name="connsiteX426" fmla="*/ 5011579 w 6134100"/>
                <a:gd name="connsiteY426" fmla="*/ 1276826 h 2762250"/>
                <a:gd name="connsiteX427" fmla="*/ 5003959 w 6134100"/>
                <a:gd name="connsiteY427" fmla="*/ 1248251 h 2762250"/>
                <a:gd name="connsiteX428" fmla="*/ 4992529 w 6134100"/>
                <a:gd name="connsiteY428" fmla="*/ 1213961 h 2762250"/>
                <a:gd name="connsiteX429" fmla="*/ 4978242 w 6134100"/>
                <a:gd name="connsiteY429" fmla="*/ 1173956 h 2762250"/>
                <a:gd name="connsiteX430" fmla="*/ 4964906 w 6134100"/>
                <a:gd name="connsiteY430" fmla="*/ 1139666 h 2762250"/>
                <a:gd name="connsiteX431" fmla="*/ 4945856 w 6134100"/>
                <a:gd name="connsiteY431" fmla="*/ 1095851 h 2762250"/>
                <a:gd name="connsiteX432" fmla="*/ 4926806 w 6134100"/>
                <a:gd name="connsiteY432" fmla="*/ 1054894 h 2762250"/>
                <a:gd name="connsiteX433" fmla="*/ 4905851 w 6134100"/>
                <a:gd name="connsiteY433" fmla="*/ 1016794 h 2762250"/>
                <a:gd name="connsiteX434" fmla="*/ 4835366 w 6134100"/>
                <a:gd name="connsiteY434" fmla="*/ 950119 h 2762250"/>
                <a:gd name="connsiteX435" fmla="*/ 4775359 w 6134100"/>
                <a:gd name="connsiteY435" fmla="*/ 914876 h 2762250"/>
                <a:gd name="connsiteX436" fmla="*/ 4752499 w 6134100"/>
                <a:gd name="connsiteY436" fmla="*/ 892969 h 2762250"/>
                <a:gd name="connsiteX437" fmla="*/ 4734401 w 6134100"/>
                <a:gd name="connsiteY437" fmla="*/ 864394 h 2762250"/>
                <a:gd name="connsiteX438" fmla="*/ 4722019 w 6134100"/>
                <a:gd name="connsiteY438" fmla="*/ 843439 h 2762250"/>
                <a:gd name="connsiteX439" fmla="*/ 4724876 w 6134100"/>
                <a:gd name="connsiteY439" fmla="*/ 820579 h 2762250"/>
                <a:gd name="connsiteX440" fmla="*/ 4743926 w 6134100"/>
                <a:gd name="connsiteY440" fmla="*/ 811054 h 2762250"/>
                <a:gd name="connsiteX441" fmla="*/ 4751547 w 6134100"/>
                <a:gd name="connsiteY441" fmla="*/ 808196 h 2762250"/>
                <a:gd name="connsiteX442" fmla="*/ 4745831 w 6134100"/>
                <a:gd name="connsiteY442" fmla="*/ 794861 h 2762250"/>
                <a:gd name="connsiteX443" fmla="*/ 4742974 w 6134100"/>
                <a:gd name="connsiteY443" fmla="*/ 775811 h 2762250"/>
                <a:gd name="connsiteX444" fmla="*/ 4764881 w 6134100"/>
                <a:gd name="connsiteY444" fmla="*/ 759619 h 2762250"/>
                <a:gd name="connsiteX445" fmla="*/ 4786789 w 6134100"/>
                <a:gd name="connsiteY445" fmla="*/ 750094 h 2762250"/>
                <a:gd name="connsiteX446" fmla="*/ 4753451 w 6134100"/>
                <a:gd name="connsiteY446" fmla="*/ 631984 h 2762250"/>
                <a:gd name="connsiteX447" fmla="*/ 4743926 w 6134100"/>
                <a:gd name="connsiteY447" fmla="*/ 605314 h 2762250"/>
                <a:gd name="connsiteX448" fmla="*/ 4733449 w 6134100"/>
                <a:gd name="connsiteY448" fmla="*/ 596741 h 2762250"/>
                <a:gd name="connsiteX449" fmla="*/ 4710589 w 6134100"/>
                <a:gd name="connsiteY449" fmla="*/ 585311 h 2762250"/>
                <a:gd name="connsiteX450" fmla="*/ 4648676 w 6134100"/>
                <a:gd name="connsiteY450" fmla="*/ 571976 h 2762250"/>
                <a:gd name="connsiteX451" fmla="*/ 4518184 w 6134100"/>
                <a:gd name="connsiteY451" fmla="*/ 624364 h 2762250"/>
                <a:gd name="connsiteX452" fmla="*/ 4500087 w 6134100"/>
                <a:gd name="connsiteY452" fmla="*/ 663416 h 2762250"/>
                <a:gd name="connsiteX453" fmla="*/ 4491514 w 6134100"/>
                <a:gd name="connsiteY453" fmla="*/ 687229 h 2762250"/>
                <a:gd name="connsiteX454" fmla="*/ 4487704 w 6134100"/>
                <a:gd name="connsiteY454" fmla="*/ 738664 h 2762250"/>
                <a:gd name="connsiteX455" fmla="*/ 4510564 w 6134100"/>
                <a:gd name="connsiteY455" fmla="*/ 781526 h 2762250"/>
                <a:gd name="connsiteX456" fmla="*/ 4533424 w 6134100"/>
                <a:gd name="connsiteY456" fmla="*/ 806291 h 2762250"/>
                <a:gd name="connsiteX457" fmla="*/ 4533424 w 6134100"/>
                <a:gd name="connsiteY457" fmla="*/ 825341 h 2762250"/>
                <a:gd name="connsiteX458" fmla="*/ 4541997 w 6134100"/>
                <a:gd name="connsiteY458" fmla="*/ 821531 h 2762250"/>
                <a:gd name="connsiteX459" fmla="*/ 4560094 w 6134100"/>
                <a:gd name="connsiteY459" fmla="*/ 833914 h 2762250"/>
                <a:gd name="connsiteX460" fmla="*/ 4535329 w 6134100"/>
                <a:gd name="connsiteY460" fmla="*/ 843439 h 2762250"/>
                <a:gd name="connsiteX461" fmla="*/ 4507706 w 6134100"/>
                <a:gd name="connsiteY461" fmla="*/ 861536 h 2762250"/>
                <a:gd name="connsiteX462" fmla="*/ 4482941 w 6134100"/>
                <a:gd name="connsiteY462" fmla="*/ 883444 h 2762250"/>
                <a:gd name="connsiteX463" fmla="*/ 4452462 w 6134100"/>
                <a:gd name="connsiteY463" fmla="*/ 892016 h 2762250"/>
                <a:gd name="connsiteX464" fmla="*/ 4443889 w 6134100"/>
                <a:gd name="connsiteY464" fmla="*/ 885349 h 2762250"/>
                <a:gd name="connsiteX465" fmla="*/ 4437222 w 6134100"/>
                <a:gd name="connsiteY465" fmla="*/ 872014 h 2762250"/>
                <a:gd name="connsiteX466" fmla="*/ 4439126 w 6134100"/>
                <a:gd name="connsiteY466" fmla="*/ 832961 h 2762250"/>
                <a:gd name="connsiteX467" fmla="*/ 4438174 w 6134100"/>
                <a:gd name="connsiteY467" fmla="*/ 813911 h 2762250"/>
                <a:gd name="connsiteX468" fmla="*/ 4445794 w 6134100"/>
                <a:gd name="connsiteY468" fmla="*/ 622459 h 2762250"/>
                <a:gd name="connsiteX469" fmla="*/ 4445794 w 6134100"/>
                <a:gd name="connsiteY469" fmla="*/ 566261 h 2762250"/>
                <a:gd name="connsiteX470" fmla="*/ 4434364 w 6134100"/>
                <a:gd name="connsiteY470" fmla="*/ 528161 h 2762250"/>
                <a:gd name="connsiteX471" fmla="*/ 4419124 w 6134100"/>
                <a:gd name="connsiteY471" fmla="*/ 516731 h 2762250"/>
                <a:gd name="connsiteX472" fmla="*/ 4406741 w 6134100"/>
                <a:gd name="connsiteY472" fmla="*/ 505301 h 2762250"/>
                <a:gd name="connsiteX473" fmla="*/ 4400074 w 6134100"/>
                <a:gd name="connsiteY473" fmla="*/ 494824 h 2762250"/>
                <a:gd name="connsiteX474" fmla="*/ 4391501 w 6134100"/>
                <a:gd name="connsiteY474" fmla="*/ 408146 h 2762250"/>
                <a:gd name="connsiteX475" fmla="*/ 4388644 w 6134100"/>
                <a:gd name="connsiteY475" fmla="*/ 309086 h 2762250"/>
                <a:gd name="connsiteX476" fmla="*/ 4377214 w 6134100"/>
                <a:gd name="connsiteY476" fmla="*/ 294799 h 2762250"/>
                <a:gd name="connsiteX477" fmla="*/ 4368641 w 6134100"/>
                <a:gd name="connsiteY477" fmla="*/ 391954 h 2762250"/>
                <a:gd name="connsiteX478" fmla="*/ 4364831 w 6134100"/>
                <a:gd name="connsiteY478" fmla="*/ 496729 h 2762250"/>
                <a:gd name="connsiteX479" fmla="*/ 4363879 w 6134100"/>
                <a:gd name="connsiteY479" fmla="*/ 513874 h 2762250"/>
                <a:gd name="connsiteX480" fmla="*/ 4360069 w 6134100"/>
                <a:gd name="connsiteY480" fmla="*/ 533876 h 2762250"/>
                <a:gd name="connsiteX481" fmla="*/ 4354354 w 6134100"/>
                <a:gd name="connsiteY481" fmla="*/ 640556 h 2762250"/>
                <a:gd name="connsiteX482" fmla="*/ 4359116 w 6134100"/>
                <a:gd name="connsiteY482" fmla="*/ 761524 h 2762250"/>
                <a:gd name="connsiteX483" fmla="*/ 4331494 w 6134100"/>
                <a:gd name="connsiteY483" fmla="*/ 881539 h 2762250"/>
                <a:gd name="connsiteX484" fmla="*/ 4329589 w 6134100"/>
                <a:gd name="connsiteY484" fmla="*/ 920591 h 2762250"/>
                <a:gd name="connsiteX485" fmla="*/ 4323874 w 6134100"/>
                <a:gd name="connsiteY485" fmla="*/ 966311 h 2762250"/>
                <a:gd name="connsiteX486" fmla="*/ 4310539 w 6134100"/>
                <a:gd name="connsiteY486" fmla="*/ 1004411 h 2762250"/>
                <a:gd name="connsiteX487" fmla="*/ 4285774 w 6134100"/>
                <a:gd name="connsiteY487" fmla="*/ 1039654 h 2762250"/>
                <a:gd name="connsiteX488" fmla="*/ 4247674 w 6134100"/>
                <a:gd name="connsiteY488" fmla="*/ 1086326 h 2762250"/>
                <a:gd name="connsiteX489" fmla="*/ 4230529 w 6134100"/>
                <a:gd name="connsiteY489" fmla="*/ 1174909 h 2762250"/>
                <a:gd name="connsiteX490" fmla="*/ 4270534 w 6134100"/>
                <a:gd name="connsiteY490" fmla="*/ 1293019 h 2762250"/>
                <a:gd name="connsiteX491" fmla="*/ 4348639 w 6134100"/>
                <a:gd name="connsiteY491" fmla="*/ 1313974 h 2762250"/>
                <a:gd name="connsiteX492" fmla="*/ 4364831 w 6134100"/>
                <a:gd name="connsiteY492" fmla="*/ 1331119 h 2762250"/>
                <a:gd name="connsiteX493" fmla="*/ 4347687 w 6134100"/>
                <a:gd name="connsiteY493" fmla="*/ 1340644 h 2762250"/>
                <a:gd name="connsiteX494" fmla="*/ 4339114 w 6134100"/>
                <a:gd name="connsiteY494" fmla="*/ 1329214 h 2762250"/>
                <a:gd name="connsiteX495" fmla="*/ 4356259 w 6134100"/>
                <a:gd name="connsiteY495" fmla="*/ 1374934 h 2762250"/>
                <a:gd name="connsiteX496" fmla="*/ 4432459 w 6134100"/>
                <a:gd name="connsiteY496" fmla="*/ 1442561 h 2762250"/>
                <a:gd name="connsiteX497" fmla="*/ 4447699 w 6134100"/>
                <a:gd name="connsiteY497" fmla="*/ 1442561 h 2762250"/>
                <a:gd name="connsiteX498" fmla="*/ 4432459 w 6134100"/>
                <a:gd name="connsiteY498" fmla="*/ 1466374 h 2762250"/>
                <a:gd name="connsiteX499" fmla="*/ 4397216 w 6134100"/>
                <a:gd name="connsiteY499" fmla="*/ 1530191 h 2762250"/>
                <a:gd name="connsiteX500" fmla="*/ 4387691 w 6134100"/>
                <a:gd name="connsiteY500" fmla="*/ 1580674 h 2762250"/>
                <a:gd name="connsiteX501" fmla="*/ 4394359 w 6134100"/>
                <a:gd name="connsiteY501" fmla="*/ 1598771 h 2762250"/>
                <a:gd name="connsiteX502" fmla="*/ 4397216 w 6134100"/>
                <a:gd name="connsiteY502" fmla="*/ 1609249 h 2762250"/>
                <a:gd name="connsiteX503" fmla="*/ 4393406 w 6134100"/>
                <a:gd name="connsiteY503" fmla="*/ 1752124 h 2762250"/>
                <a:gd name="connsiteX504" fmla="*/ 4381976 w 6134100"/>
                <a:gd name="connsiteY504" fmla="*/ 1910239 h 2762250"/>
                <a:gd name="connsiteX505" fmla="*/ 4398169 w 6134100"/>
                <a:gd name="connsiteY505" fmla="*/ 1982629 h 2762250"/>
                <a:gd name="connsiteX506" fmla="*/ 4410551 w 6134100"/>
                <a:gd name="connsiteY506" fmla="*/ 2098834 h 2762250"/>
                <a:gd name="connsiteX507" fmla="*/ 4394359 w 6134100"/>
                <a:gd name="connsiteY507" fmla="*/ 2248376 h 2762250"/>
                <a:gd name="connsiteX508" fmla="*/ 4385787 w 6134100"/>
                <a:gd name="connsiteY508" fmla="*/ 2340769 h 2762250"/>
                <a:gd name="connsiteX509" fmla="*/ 4422934 w 6134100"/>
                <a:gd name="connsiteY509" fmla="*/ 2398871 h 2762250"/>
                <a:gd name="connsiteX510" fmla="*/ 4451509 w 6134100"/>
                <a:gd name="connsiteY510" fmla="*/ 2444591 h 2762250"/>
                <a:gd name="connsiteX511" fmla="*/ 4373404 w 6134100"/>
                <a:gd name="connsiteY511" fmla="*/ 2519839 h 2762250"/>
                <a:gd name="connsiteX512" fmla="*/ 4283869 w 6134100"/>
                <a:gd name="connsiteY512" fmla="*/ 2516029 h 2762250"/>
                <a:gd name="connsiteX513" fmla="*/ 4238149 w 6134100"/>
                <a:gd name="connsiteY513" fmla="*/ 2503646 h 2762250"/>
                <a:gd name="connsiteX514" fmla="*/ 4221956 w 6134100"/>
                <a:gd name="connsiteY514" fmla="*/ 2497931 h 2762250"/>
                <a:gd name="connsiteX515" fmla="*/ 4165759 w 6134100"/>
                <a:gd name="connsiteY515" fmla="*/ 2510314 h 2762250"/>
                <a:gd name="connsiteX516" fmla="*/ 4107656 w 6134100"/>
                <a:gd name="connsiteY516" fmla="*/ 2502694 h 2762250"/>
                <a:gd name="connsiteX517" fmla="*/ 4016216 w 6134100"/>
                <a:gd name="connsiteY517" fmla="*/ 2503646 h 2762250"/>
                <a:gd name="connsiteX518" fmla="*/ 3995261 w 6134100"/>
                <a:gd name="connsiteY518" fmla="*/ 2490311 h 2762250"/>
                <a:gd name="connsiteX519" fmla="*/ 3983831 w 6134100"/>
                <a:gd name="connsiteY519" fmla="*/ 2372201 h 2762250"/>
                <a:gd name="connsiteX520" fmla="*/ 4006691 w 6134100"/>
                <a:gd name="connsiteY520" fmla="*/ 2357914 h 2762250"/>
                <a:gd name="connsiteX521" fmla="*/ 4029551 w 6134100"/>
                <a:gd name="connsiteY521" fmla="*/ 2339816 h 2762250"/>
                <a:gd name="connsiteX522" fmla="*/ 4039076 w 6134100"/>
                <a:gd name="connsiteY522" fmla="*/ 2333149 h 2762250"/>
                <a:gd name="connsiteX523" fmla="*/ 4048601 w 6134100"/>
                <a:gd name="connsiteY523" fmla="*/ 2326481 h 2762250"/>
                <a:gd name="connsiteX524" fmla="*/ 4044791 w 6134100"/>
                <a:gd name="connsiteY524" fmla="*/ 2125504 h 2762250"/>
                <a:gd name="connsiteX525" fmla="*/ 4038124 w 6134100"/>
                <a:gd name="connsiteY525" fmla="*/ 2084546 h 2762250"/>
                <a:gd name="connsiteX526" fmla="*/ 4041934 w 6134100"/>
                <a:gd name="connsiteY526" fmla="*/ 1997869 h 2762250"/>
                <a:gd name="connsiteX527" fmla="*/ 4061936 w 6134100"/>
                <a:gd name="connsiteY527" fmla="*/ 1897856 h 2762250"/>
                <a:gd name="connsiteX528" fmla="*/ 4087654 w 6134100"/>
                <a:gd name="connsiteY528" fmla="*/ 1843564 h 2762250"/>
                <a:gd name="connsiteX529" fmla="*/ 4065746 w 6134100"/>
                <a:gd name="connsiteY529" fmla="*/ 1731169 h 2762250"/>
                <a:gd name="connsiteX530" fmla="*/ 4068604 w 6134100"/>
                <a:gd name="connsiteY530" fmla="*/ 1700689 h 2762250"/>
                <a:gd name="connsiteX531" fmla="*/ 4098131 w 6134100"/>
                <a:gd name="connsiteY531" fmla="*/ 1688306 h 2762250"/>
                <a:gd name="connsiteX532" fmla="*/ 4157186 w 6134100"/>
                <a:gd name="connsiteY532" fmla="*/ 1618774 h 2762250"/>
                <a:gd name="connsiteX533" fmla="*/ 4179094 w 6134100"/>
                <a:gd name="connsiteY533" fmla="*/ 1579721 h 2762250"/>
                <a:gd name="connsiteX534" fmla="*/ 4198144 w 6134100"/>
                <a:gd name="connsiteY534" fmla="*/ 1517809 h 2762250"/>
                <a:gd name="connsiteX535" fmla="*/ 4201954 w 6134100"/>
                <a:gd name="connsiteY535" fmla="*/ 1485424 h 2762250"/>
                <a:gd name="connsiteX536" fmla="*/ 4225766 w 6134100"/>
                <a:gd name="connsiteY536" fmla="*/ 1427321 h 2762250"/>
                <a:gd name="connsiteX537" fmla="*/ 4235291 w 6134100"/>
                <a:gd name="connsiteY537" fmla="*/ 1324451 h 2762250"/>
                <a:gd name="connsiteX538" fmla="*/ 4218147 w 6134100"/>
                <a:gd name="connsiteY538" fmla="*/ 1217771 h 2762250"/>
                <a:gd name="connsiteX539" fmla="*/ 4208622 w 6134100"/>
                <a:gd name="connsiteY539" fmla="*/ 1135856 h 2762250"/>
                <a:gd name="connsiteX540" fmla="*/ 4197191 w 6134100"/>
                <a:gd name="connsiteY540" fmla="*/ 1057751 h 2762250"/>
                <a:gd name="connsiteX541" fmla="*/ 4180999 w 6134100"/>
                <a:gd name="connsiteY541" fmla="*/ 1001554 h 2762250"/>
                <a:gd name="connsiteX542" fmla="*/ 4162901 w 6134100"/>
                <a:gd name="connsiteY542" fmla="*/ 972979 h 2762250"/>
                <a:gd name="connsiteX543" fmla="*/ 4134326 w 6134100"/>
                <a:gd name="connsiteY543" fmla="*/ 934879 h 2762250"/>
                <a:gd name="connsiteX544" fmla="*/ 4109561 w 6134100"/>
                <a:gd name="connsiteY544" fmla="*/ 896779 h 2762250"/>
                <a:gd name="connsiteX545" fmla="*/ 4049554 w 6134100"/>
                <a:gd name="connsiteY545" fmla="*/ 856774 h 2762250"/>
                <a:gd name="connsiteX546" fmla="*/ 4034314 w 6134100"/>
                <a:gd name="connsiteY546" fmla="*/ 842486 h 2762250"/>
                <a:gd name="connsiteX547" fmla="*/ 4007644 w 6134100"/>
                <a:gd name="connsiteY547" fmla="*/ 829151 h 2762250"/>
                <a:gd name="connsiteX548" fmla="*/ 3980021 w 6134100"/>
                <a:gd name="connsiteY548" fmla="*/ 821531 h 2762250"/>
                <a:gd name="connsiteX549" fmla="*/ 3960019 w 6134100"/>
                <a:gd name="connsiteY549" fmla="*/ 812006 h 2762250"/>
                <a:gd name="connsiteX550" fmla="*/ 3922871 w 6134100"/>
                <a:gd name="connsiteY550" fmla="*/ 751046 h 2762250"/>
                <a:gd name="connsiteX551" fmla="*/ 3942874 w 6134100"/>
                <a:gd name="connsiteY551" fmla="*/ 698659 h 2762250"/>
                <a:gd name="connsiteX552" fmla="*/ 3962876 w 6134100"/>
                <a:gd name="connsiteY552" fmla="*/ 658654 h 2762250"/>
                <a:gd name="connsiteX553" fmla="*/ 3962876 w 6134100"/>
                <a:gd name="connsiteY553" fmla="*/ 635794 h 2762250"/>
                <a:gd name="connsiteX554" fmla="*/ 3990499 w 6134100"/>
                <a:gd name="connsiteY554" fmla="*/ 639604 h 2762250"/>
                <a:gd name="connsiteX555" fmla="*/ 4018121 w 6134100"/>
                <a:gd name="connsiteY555" fmla="*/ 640556 h 2762250"/>
                <a:gd name="connsiteX556" fmla="*/ 3982879 w 6134100"/>
                <a:gd name="connsiteY556" fmla="*/ 554831 h 2762250"/>
                <a:gd name="connsiteX557" fmla="*/ 3967639 w 6134100"/>
                <a:gd name="connsiteY557" fmla="*/ 519589 h 2762250"/>
                <a:gd name="connsiteX558" fmla="*/ 3940016 w 6134100"/>
                <a:gd name="connsiteY558" fmla="*/ 471011 h 2762250"/>
                <a:gd name="connsiteX559" fmla="*/ 3886676 w 6134100"/>
                <a:gd name="connsiteY559" fmla="*/ 443389 h 2762250"/>
                <a:gd name="connsiteX560" fmla="*/ 3851434 w 6134100"/>
                <a:gd name="connsiteY560" fmla="*/ 423386 h 2762250"/>
                <a:gd name="connsiteX561" fmla="*/ 3832384 w 6134100"/>
                <a:gd name="connsiteY561" fmla="*/ 405289 h 2762250"/>
                <a:gd name="connsiteX562" fmla="*/ 3819049 w 6134100"/>
                <a:gd name="connsiteY562" fmla="*/ 424339 h 2762250"/>
                <a:gd name="connsiteX563" fmla="*/ 3797141 w 6134100"/>
                <a:gd name="connsiteY563" fmla="*/ 450056 h 2762250"/>
                <a:gd name="connsiteX564" fmla="*/ 3757136 w 6134100"/>
                <a:gd name="connsiteY564" fmla="*/ 468154 h 2762250"/>
                <a:gd name="connsiteX565" fmla="*/ 3719989 w 6134100"/>
                <a:gd name="connsiteY565" fmla="*/ 552926 h 2762250"/>
                <a:gd name="connsiteX566" fmla="*/ 3707606 w 6134100"/>
                <a:gd name="connsiteY566" fmla="*/ 604361 h 2762250"/>
                <a:gd name="connsiteX567" fmla="*/ 3720941 w 6134100"/>
                <a:gd name="connsiteY567" fmla="*/ 654844 h 2762250"/>
                <a:gd name="connsiteX568" fmla="*/ 3739039 w 6134100"/>
                <a:gd name="connsiteY568" fmla="*/ 668179 h 2762250"/>
                <a:gd name="connsiteX569" fmla="*/ 3754279 w 6134100"/>
                <a:gd name="connsiteY569" fmla="*/ 694849 h 2762250"/>
                <a:gd name="connsiteX570" fmla="*/ 3768566 w 6134100"/>
                <a:gd name="connsiteY570" fmla="*/ 802481 h 2762250"/>
                <a:gd name="connsiteX571" fmla="*/ 3756184 w 6134100"/>
                <a:gd name="connsiteY571" fmla="*/ 812959 h 2762250"/>
                <a:gd name="connsiteX572" fmla="*/ 3739991 w 6134100"/>
                <a:gd name="connsiteY572" fmla="*/ 804386 h 2762250"/>
                <a:gd name="connsiteX573" fmla="*/ 3737134 w 6134100"/>
                <a:gd name="connsiteY573" fmla="*/ 815816 h 2762250"/>
                <a:gd name="connsiteX574" fmla="*/ 3682841 w 6134100"/>
                <a:gd name="connsiteY574" fmla="*/ 869156 h 2762250"/>
                <a:gd name="connsiteX575" fmla="*/ 3631406 w 6134100"/>
                <a:gd name="connsiteY575" fmla="*/ 885349 h 2762250"/>
                <a:gd name="connsiteX576" fmla="*/ 3640931 w 6134100"/>
                <a:gd name="connsiteY576" fmla="*/ 859631 h 2762250"/>
                <a:gd name="connsiteX577" fmla="*/ 3631406 w 6134100"/>
                <a:gd name="connsiteY577" fmla="*/ 779621 h 2762250"/>
                <a:gd name="connsiteX578" fmla="*/ 3619024 w 6134100"/>
                <a:gd name="connsiteY578" fmla="*/ 757714 h 2762250"/>
                <a:gd name="connsiteX579" fmla="*/ 3618071 w 6134100"/>
                <a:gd name="connsiteY579" fmla="*/ 737711 h 2762250"/>
                <a:gd name="connsiteX580" fmla="*/ 3619024 w 6134100"/>
                <a:gd name="connsiteY580" fmla="*/ 728186 h 2762250"/>
                <a:gd name="connsiteX581" fmla="*/ 3622834 w 6134100"/>
                <a:gd name="connsiteY581" fmla="*/ 685324 h 2762250"/>
                <a:gd name="connsiteX582" fmla="*/ 3627596 w 6134100"/>
                <a:gd name="connsiteY582" fmla="*/ 531019 h 2762250"/>
                <a:gd name="connsiteX583" fmla="*/ 3634264 w 6134100"/>
                <a:gd name="connsiteY583" fmla="*/ 488156 h 2762250"/>
                <a:gd name="connsiteX584" fmla="*/ 3611404 w 6134100"/>
                <a:gd name="connsiteY584" fmla="*/ 442436 h 2762250"/>
                <a:gd name="connsiteX585" fmla="*/ 3599021 w 6134100"/>
                <a:gd name="connsiteY585" fmla="*/ 432911 h 2762250"/>
                <a:gd name="connsiteX586" fmla="*/ 3592354 w 6134100"/>
                <a:gd name="connsiteY586" fmla="*/ 423386 h 2762250"/>
                <a:gd name="connsiteX587" fmla="*/ 3586639 w 6134100"/>
                <a:gd name="connsiteY587" fmla="*/ 415766 h 2762250"/>
                <a:gd name="connsiteX588" fmla="*/ 3586639 w 6134100"/>
                <a:gd name="connsiteY588" fmla="*/ 315754 h 2762250"/>
                <a:gd name="connsiteX589" fmla="*/ 3572351 w 6134100"/>
                <a:gd name="connsiteY589" fmla="*/ 223361 h 2762250"/>
                <a:gd name="connsiteX590" fmla="*/ 3561874 w 6134100"/>
                <a:gd name="connsiteY590" fmla="*/ 311944 h 2762250"/>
                <a:gd name="connsiteX591" fmla="*/ 3546634 w 6134100"/>
                <a:gd name="connsiteY591" fmla="*/ 430054 h 2762250"/>
                <a:gd name="connsiteX592" fmla="*/ 3541871 w 6134100"/>
                <a:gd name="connsiteY592" fmla="*/ 411004 h 2762250"/>
                <a:gd name="connsiteX593" fmla="*/ 3523774 w 6134100"/>
                <a:gd name="connsiteY593" fmla="*/ 393859 h 2762250"/>
                <a:gd name="connsiteX594" fmla="*/ 3508534 w 6134100"/>
                <a:gd name="connsiteY594" fmla="*/ 439579 h 2762250"/>
                <a:gd name="connsiteX595" fmla="*/ 3509486 w 6134100"/>
                <a:gd name="connsiteY595" fmla="*/ 513874 h 2762250"/>
                <a:gd name="connsiteX596" fmla="*/ 3526631 w 6134100"/>
                <a:gd name="connsiteY596" fmla="*/ 542449 h 2762250"/>
                <a:gd name="connsiteX597" fmla="*/ 3544729 w 6134100"/>
                <a:gd name="connsiteY597" fmla="*/ 539591 h 2762250"/>
                <a:gd name="connsiteX598" fmla="*/ 3546634 w 6134100"/>
                <a:gd name="connsiteY598" fmla="*/ 601504 h 2762250"/>
                <a:gd name="connsiteX599" fmla="*/ 3541871 w 6134100"/>
                <a:gd name="connsiteY599" fmla="*/ 668179 h 2762250"/>
                <a:gd name="connsiteX600" fmla="*/ 3532346 w 6134100"/>
                <a:gd name="connsiteY600" fmla="*/ 703421 h 2762250"/>
                <a:gd name="connsiteX601" fmla="*/ 3521869 w 6134100"/>
                <a:gd name="connsiteY601" fmla="*/ 736759 h 2762250"/>
                <a:gd name="connsiteX602" fmla="*/ 3515201 w 6134100"/>
                <a:gd name="connsiteY602" fmla="*/ 770096 h 2762250"/>
                <a:gd name="connsiteX603" fmla="*/ 3505676 w 6134100"/>
                <a:gd name="connsiteY603" fmla="*/ 818674 h 2762250"/>
                <a:gd name="connsiteX604" fmla="*/ 3470434 w 6134100"/>
                <a:gd name="connsiteY604" fmla="*/ 912971 h 2762250"/>
                <a:gd name="connsiteX605" fmla="*/ 3415189 w 6134100"/>
                <a:gd name="connsiteY605" fmla="*/ 1042511 h 2762250"/>
                <a:gd name="connsiteX606" fmla="*/ 3395186 w 6134100"/>
                <a:gd name="connsiteY606" fmla="*/ 1161574 h 2762250"/>
                <a:gd name="connsiteX607" fmla="*/ 3428524 w 6134100"/>
                <a:gd name="connsiteY607" fmla="*/ 1190149 h 2762250"/>
                <a:gd name="connsiteX608" fmla="*/ 3471386 w 6134100"/>
                <a:gd name="connsiteY608" fmla="*/ 1213961 h 2762250"/>
                <a:gd name="connsiteX609" fmla="*/ 3489484 w 6134100"/>
                <a:gd name="connsiteY609" fmla="*/ 1230154 h 2762250"/>
                <a:gd name="connsiteX610" fmla="*/ 3473291 w 6134100"/>
                <a:gd name="connsiteY610" fmla="*/ 1244441 h 2762250"/>
                <a:gd name="connsiteX611" fmla="*/ 3460909 w 6134100"/>
                <a:gd name="connsiteY611" fmla="*/ 1271111 h 2762250"/>
                <a:gd name="connsiteX612" fmla="*/ 3477101 w 6134100"/>
                <a:gd name="connsiteY612" fmla="*/ 1258729 h 2762250"/>
                <a:gd name="connsiteX613" fmla="*/ 3513296 w 6134100"/>
                <a:gd name="connsiteY613" fmla="*/ 1276826 h 2762250"/>
                <a:gd name="connsiteX614" fmla="*/ 3594259 w 6134100"/>
                <a:gd name="connsiteY614" fmla="*/ 1362551 h 2762250"/>
                <a:gd name="connsiteX615" fmla="*/ 3610451 w 6134100"/>
                <a:gd name="connsiteY615" fmla="*/ 1358741 h 2762250"/>
                <a:gd name="connsiteX616" fmla="*/ 3599021 w 6134100"/>
                <a:gd name="connsiteY616" fmla="*/ 1394936 h 2762250"/>
                <a:gd name="connsiteX617" fmla="*/ 3570446 w 6134100"/>
                <a:gd name="connsiteY617" fmla="*/ 1507331 h 2762250"/>
                <a:gd name="connsiteX618" fmla="*/ 3547586 w 6134100"/>
                <a:gd name="connsiteY618" fmla="*/ 1597819 h 2762250"/>
                <a:gd name="connsiteX619" fmla="*/ 3536156 w 6134100"/>
                <a:gd name="connsiteY619" fmla="*/ 1651159 h 2762250"/>
                <a:gd name="connsiteX620" fmla="*/ 3502819 w 6134100"/>
                <a:gd name="connsiteY620" fmla="*/ 1754981 h 2762250"/>
                <a:gd name="connsiteX621" fmla="*/ 3483769 w 6134100"/>
                <a:gd name="connsiteY621" fmla="*/ 1892141 h 2762250"/>
                <a:gd name="connsiteX622" fmla="*/ 3484721 w 6134100"/>
                <a:gd name="connsiteY622" fmla="*/ 1962626 h 2762250"/>
                <a:gd name="connsiteX623" fmla="*/ 3478054 w 6134100"/>
                <a:gd name="connsiteY623" fmla="*/ 2031206 h 2762250"/>
                <a:gd name="connsiteX624" fmla="*/ 3447574 w 6134100"/>
                <a:gd name="connsiteY624" fmla="*/ 2138839 h 2762250"/>
                <a:gd name="connsiteX625" fmla="*/ 3436144 w 6134100"/>
                <a:gd name="connsiteY625" fmla="*/ 2171224 h 2762250"/>
                <a:gd name="connsiteX626" fmla="*/ 3430429 w 6134100"/>
                <a:gd name="connsiteY626" fmla="*/ 2232184 h 2762250"/>
                <a:gd name="connsiteX627" fmla="*/ 3420904 w 6134100"/>
                <a:gd name="connsiteY627" fmla="*/ 2314099 h 2762250"/>
                <a:gd name="connsiteX628" fmla="*/ 3441859 w 6134100"/>
                <a:gd name="connsiteY628" fmla="*/ 2370296 h 2762250"/>
                <a:gd name="connsiteX629" fmla="*/ 3467576 w 6134100"/>
                <a:gd name="connsiteY629" fmla="*/ 2389346 h 2762250"/>
                <a:gd name="connsiteX630" fmla="*/ 3452336 w 6134100"/>
                <a:gd name="connsiteY630" fmla="*/ 2421731 h 2762250"/>
                <a:gd name="connsiteX631" fmla="*/ 3408521 w 6134100"/>
                <a:gd name="connsiteY631" fmla="*/ 2439829 h 2762250"/>
                <a:gd name="connsiteX632" fmla="*/ 3371374 w 6134100"/>
                <a:gd name="connsiteY632" fmla="*/ 2453164 h 2762250"/>
                <a:gd name="connsiteX633" fmla="*/ 3358991 w 6134100"/>
                <a:gd name="connsiteY633" fmla="*/ 2466499 h 2762250"/>
                <a:gd name="connsiteX634" fmla="*/ 3339941 w 6134100"/>
                <a:gd name="connsiteY634" fmla="*/ 2446496 h 2762250"/>
                <a:gd name="connsiteX635" fmla="*/ 3301841 w 6134100"/>
                <a:gd name="connsiteY635" fmla="*/ 2426494 h 2762250"/>
                <a:gd name="connsiteX636" fmla="*/ 3213259 w 6134100"/>
                <a:gd name="connsiteY636" fmla="*/ 2346484 h 2762250"/>
                <a:gd name="connsiteX637" fmla="*/ 3223736 w 6134100"/>
                <a:gd name="connsiteY637" fmla="*/ 2305526 h 2762250"/>
                <a:gd name="connsiteX638" fmla="*/ 3242786 w 6134100"/>
                <a:gd name="connsiteY638" fmla="*/ 2285524 h 2762250"/>
                <a:gd name="connsiteX639" fmla="*/ 3238024 w 6134100"/>
                <a:gd name="connsiteY639" fmla="*/ 2219801 h 2762250"/>
                <a:gd name="connsiteX640" fmla="*/ 3235166 w 6134100"/>
                <a:gd name="connsiteY640" fmla="*/ 2146459 h 2762250"/>
                <a:gd name="connsiteX641" fmla="*/ 3228499 w 6134100"/>
                <a:gd name="connsiteY641" fmla="*/ 2121694 h 2762250"/>
                <a:gd name="connsiteX642" fmla="*/ 3211354 w 6134100"/>
                <a:gd name="connsiteY642" fmla="*/ 1900714 h 2762250"/>
                <a:gd name="connsiteX643" fmla="*/ 3213259 w 6134100"/>
                <a:gd name="connsiteY643" fmla="*/ 1771174 h 2762250"/>
                <a:gd name="connsiteX644" fmla="*/ 3203734 w 6134100"/>
                <a:gd name="connsiteY644" fmla="*/ 1714976 h 2762250"/>
                <a:gd name="connsiteX645" fmla="*/ 3194209 w 6134100"/>
                <a:gd name="connsiteY645" fmla="*/ 1666399 h 2762250"/>
                <a:gd name="connsiteX646" fmla="*/ 3212306 w 6134100"/>
                <a:gd name="connsiteY646" fmla="*/ 1614964 h 2762250"/>
                <a:gd name="connsiteX647" fmla="*/ 3247549 w 6134100"/>
                <a:gd name="connsiteY647" fmla="*/ 1603534 h 2762250"/>
                <a:gd name="connsiteX648" fmla="*/ 3272314 w 6134100"/>
                <a:gd name="connsiteY648" fmla="*/ 1593056 h 2762250"/>
                <a:gd name="connsiteX649" fmla="*/ 3312319 w 6134100"/>
                <a:gd name="connsiteY649" fmla="*/ 1555909 h 2762250"/>
                <a:gd name="connsiteX650" fmla="*/ 3279934 w 6134100"/>
                <a:gd name="connsiteY650" fmla="*/ 1224439 h 2762250"/>
                <a:gd name="connsiteX651" fmla="*/ 3282791 w 6134100"/>
                <a:gd name="connsiteY651" fmla="*/ 1189196 h 2762250"/>
                <a:gd name="connsiteX652" fmla="*/ 3271361 w 6134100"/>
                <a:gd name="connsiteY652" fmla="*/ 1101566 h 2762250"/>
                <a:gd name="connsiteX653" fmla="*/ 3249454 w 6134100"/>
                <a:gd name="connsiteY653" fmla="*/ 1052989 h 2762250"/>
                <a:gd name="connsiteX654" fmla="*/ 3227546 w 6134100"/>
                <a:gd name="connsiteY654" fmla="*/ 1019651 h 2762250"/>
                <a:gd name="connsiteX655" fmla="*/ 3196114 w 6134100"/>
                <a:gd name="connsiteY655" fmla="*/ 971074 h 2762250"/>
                <a:gd name="connsiteX656" fmla="*/ 3108484 w 6134100"/>
                <a:gd name="connsiteY656" fmla="*/ 907256 h 2762250"/>
                <a:gd name="connsiteX657" fmla="*/ 3079909 w 6134100"/>
                <a:gd name="connsiteY657" fmla="*/ 896779 h 2762250"/>
                <a:gd name="connsiteX658" fmla="*/ 3064669 w 6134100"/>
                <a:gd name="connsiteY658" fmla="*/ 891064 h 2762250"/>
                <a:gd name="connsiteX659" fmla="*/ 3043714 w 6134100"/>
                <a:gd name="connsiteY659" fmla="*/ 881539 h 2762250"/>
                <a:gd name="connsiteX660" fmla="*/ 3027521 w 6134100"/>
                <a:gd name="connsiteY660" fmla="*/ 872014 h 2762250"/>
                <a:gd name="connsiteX661" fmla="*/ 3041809 w 6134100"/>
                <a:gd name="connsiteY661" fmla="*/ 856774 h 2762250"/>
                <a:gd name="connsiteX662" fmla="*/ 3098959 w 6134100"/>
                <a:gd name="connsiteY662" fmla="*/ 872966 h 2762250"/>
                <a:gd name="connsiteX663" fmla="*/ 3102769 w 6134100"/>
                <a:gd name="connsiteY663" fmla="*/ 873919 h 2762250"/>
                <a:gd name="connsiteX664" fmla="*/ 3092291 w 6134100"/>
                <a:gd name="connsiteY664" fmla="*/ 855821 h 2762250"/>
                <a:gd name="connsiteX665" fmla="*/ 3039904 w 6134100"/>
                <a:gd name="connsiteY665" fmla="*/ 847249 h 2762250"/>
                <a:gd name="connsiteX666" fmla="*/ 2999899 w 6134100"/>
                <a:gd name="connsiteY666" fmla="*/ 802481 h 2762250"/>
                <a:gd name="connsiteX667" fmla="*/ 3014186 w 6134100"/>
                <a:gd name="connsiteY667" fmla="*/ 794861 h 2762250"/>
                <a:gd name="connsiteX668" fmla="*/ 3019901 w 6134100"/>
                <a:gd name="connsiteY668" fmla="*/ 797719 h 2762250"/>
                <a:gd name="connsiteX669" fmla="*/ 3022759 w 6134100"/>
                <a:gd name="connsiteY669" fmla="*/ 778669 h 2762250"/>
                <a:gd name="connsiteX670" fmla="*/ 3060859 w 6134100"/>
                <a:gd name="connsiteY670" fmla="*/ 747236 h 2762250"/>
                <a:gd name="connsiteX671" fmla="*/ 3084671 w 6134100"/>
                <a:gd name="connsiteY671" fmla="*/ 715804 h 2762250"/>
                <a:gd name="connsiteX672" fmla="*/ 3055144 w 6134100"/>
                <a:gd name="connsiteY672" fmla="*/ 586264 h 2762250"/>
                <a:gd name="connsiteX673" fmla="*/ 3045619 w 6134100"/>
                <a:gd name="connsiteY673" fmla="*/ 544354 h 2762250"/>
                <a:gd name="connsiteX674" fmla="*/ 3037999 w 6134100"/>
                <a:gd name="connsiteY674" fmla="*/ 527209 h 2762250"/>
                <a:gd name="connsiteX675" fmla="*/ 2994184 w 6134100"/>
                <a:gd name="connsiteY675" fmla="*/ 511969 h 2762250"/>
                <a:gd name="connsiteX676" fmla="*/ 2818924 w 6134100"/>
                <a:gd name="connsiteY676" fmla="*/ 526256 h 2762250"/>
                <a:gd name="connsiteX677" fmla="*/ 2793206 w 6134100"/>
                <a:gd name="connsiteY677" fmla="*/ 568166 h 2762250"/>
                <a:gd name="connsiteX678" fmla="*/ 2800826 w 6134100"/>
                <a:gd name="connsiteY678" fmla="*/ 613886 h 2762250"/>
                <a:gd name="connsiteX679" fmla="*/ 2783681 w 6134100"/>
                <a:gd name="connsiteY679" fmla="*/ 671036 h 2762250"/>
                <a:gd name="connsiteX680" fmla="*/ 2749391 w 6134100"/>
                <a:gd name="connsiteY680" fmla="*/ 546259 h 2762250"/>
                <a:gd name="connsiteX681" fmla="*/ 2743676 w 6134100"/>
                <a:gd name="connsiteY681" fmla="*/ 526256 h 2762250"/>
                <a:gd name="connsiteX682" fmla="*/ 2691289 w 6134100"/>
                <a:gd name="connsiteY682" fmla="*/ 333851 h 2762250"/>
                <a:gd name="connsiteX683" fmla="*/ 2679859 w 6134100"/>
                <a:gd name="connsiteY683" fmla="*/ 296704 h 2762250"/>
                <a:gd name="connsiteX684" fmla="*/ 2680811 w 6134100"/>
                <a:gd name="connsiteY684" fmla="*/ 292894 h 2762250"/>
                <a:gd name="connsiteX685" fmla="*/ 2688431 w 6134100"/>
                <a:gd name="connsiteY685" fmla="*/ 281464 h 2762250"/>
                <a:gd name="connsiteX686" fmla="*/ 2660809 w 6134100"/>
                <a:gd name="connsiteY686" fmla="*/ 224314 h 2762250"/>
                <a:gd name="connsiteX687" fmla="*/ 2645569 w 6134100"/>
                <a:gd name="connsiteY687" fmla="*/ 189071 h 2762250"/>
                <a:gd name="connsiteX688" fmla="*/ 2636044 w 6134100"/>
                <a:gd name="connsiteY688" fmla="*/ 165259 h 2762250"/>
                <a:gd name="connsiteX689" fmla="*/ 2631281 w 6134100"/>
                <a:gd name="connsiteY689" fmla="*/ 140494 h 2762250"/>
                <a:gd name="connsiteX690" fmla="*/ 2622709 w 6134100"/>
                <a:gd name="connsiteY690" fmla="*/ 96679 h 2762250"/>
                <a:gd name="connsiteX691" fmla="*/ 2608421 w 6134100"/>
                <a:gd name="connsiteY691" fmla="*/ 44291 h 2762250"/>
                <a:gd name="connsiteX692" fmla="*/ 2576036 w 6134100"/>
                <a:gd name="connsiteY692" fmla="*/ 7144 h 2762250"/>
                <a:gd name="connsiteX693" fmla="*/ 2576036 w 6134100"/>
                <a:gd name="connsiteY693" fmla="*/ 7144 h 2762250"/>
                <a:gd name="connsiteX694" fmla="*/ 1523524 w 6134100"/>
                <a:gd name="connsiteY694" fmla="*/ 317659 h 2762250"/>
                <a:gd name="connsiteX695" fmla="*/ 1530191 w 6134100"/>
                <a:gd name="connsiteY695" fmla="*/ 322421 h 2762250"/>
                <a:gd name="connsiteX696" fmla="*/ 1539716 w 6134100"/>
                <a:gd name="connsiteY696" fmla="*/ 332899 h 2762250"/>
                <a:gd name="connsiteX697" fmla="*/ 1524476 w 6134100"/>
                <a:gd name="connsiteY697" fmla="*/ 325279 h 2762250"/>
                <a:gd name="connsiteX698" fmla="*/ 1523524 w 6134100"/>
                <a:gd name="connsiteY698" fmla="*/ 317659 h 2762250"/>
                <a:gd name="connsiteX699" fmla="*/ 1523524 w 6134100"/>
                <a:gd name="connsiteY699" fmla="*/ 317659 h 2762250"/>
                <a:gd name="connsiteX700" fmla="*/ 3544729 w 6134100"/>
                <a:gd name="connsiteY700" fmla="*/ 443389 h 2762250"/>
                <a:gd name="connsiteX701" fmla="*/ 3546634 w 6134100"/>
                <a:gd name="connsiteY701" fmla="*/ 444341 h 2762250"/>
                <a:gd name="connsiteX702" fmla="*/ 3550444 w 6134100"/>
                <a:gd name="connsiteY702" fmla="*/ 457676 h 2762250"/>
                <a:gd name="connsiteX703" fmla="*/ 3547586 w 6134100"/>
                <a:gd name="connsiteY703" fmla="*/ 467201 h 2762250"/>
                <a:gd name="connsiteX704" fmla="*/ 3539966 w 6134100"/>
                <a:gd name="connsiteY704" fmla="*/ 445294 h 2762250"/>
                <a:gd name="connsiteX705" fmla="*/ 3544729 w 6134100"/>
                <a:gd name="connsiteY705" fmla="*/ 443389 h 2762250"/>
                <a:gd name="connsiteX706" fmla="*/ 3544729 w 6134100"/>
                <a:gd name="connsiteY706" fmla="*/ 443389 h 2762250"/>
                <a:gd name="connsiteX707" fmla="*/ 4400074 w 6134100"/>
                <a:gd name="connsiteY707" fmla="*/ 523399 h 2762250"/>
                <a:gd name="connsiteX708" fmla="*/ 4411504 w 6134100"/>
                <a:gd name="connsiteY708" fmla="*/ 529114 h 2762250"/>
                <a:gd name="connsiteX709" fmla="*/ 4401979 w 6134100"/>
                <a:gd name="connsiteY709" fmla="*/ 529114 h 2762250"/>
                <a:gd name="connsiteX710" fmla="*/ 4400074 w 6134100"/>
                <a:gd name="connsiteY710" fmla="*/ 523399 h 2762250"/>
                <a:gd name="connsiteX711" fmla="*/ 4400074 w 6134100"/>
                <a:gd name="connsiteY711" fmla="*/ 523399 h 2762250"/>
                <a:gd name="connsiteX712" fmla="*/ 1547336 w 6134100"/>
                <a:gd name="connsiteY712" fmla="*/ 561499 h 2762250"/>
                <a:gd name="connsiteX713" fmla="*/ 1554004 w 6134100"/>
                <a:gd name="connsiteY713" fmla="*/ 573881 h 2762250"/>
                <a:gd name="connsiteX714" fmla="*/ 1547336 w 6134100"/>
                <a:gd name="connsiteY714" fmla="*/ 586264 h 2762250"/>
                <a:gd name="connsiteX715" fmla="*/ 1540669 w 6134100"/>
                <a:gd name="connsiteY715" fmla="*/ 573881 h 2762250"/>
                <a:gd name="connsiteX716" fmla="*/ 1547336 w 6134100"/>
                <a:gd name="connsiteY716" fmla="*/ 561499 h 2762250"/>
                <a:gd name="connsiteX717" fmla="*/ 4425791 w 6134100"/>
                <a:gd name="connsiteY717" fmla="*/ 576739 h 2762250"/>
                <a:gd name="connsiteX718" fmla="*/ 4425791 w 6134100"/>
                <a:gd name="connsiteY718" fmla="*/ 576739 h 2762250"/>
                <a:gd name="connsiteX719" fmla="*/ 4435316 w 6134100"/>
                <a:gd name="connsiteY719" fmla="*/ 583406 h 2762250"/>
                <a:gd name="connsiteX720" fmla="*/ 4440079 w 6134100"/>
                <a:gd name="connsiteY720" fmla="*/ 602456 h 2762250"/>
                <a:gd name="connsiteX721" fmla="*/ 4423887 w 6134100"/>
                <a:gd name="connsiteY721" fmla="*/ 591979 h 2762250"/>
                <a:gd name="connsiteX722" fmla="*/ 4425791 w 6134100"/>
                <a:gd name="connsiteY722" fmla="*/ 576739 h 2762250"/>
                <a:gd name="connsiteX723" fmla="*/ 4425791 w 6134100"/>
                <a:gd name="connsiteY723" fmla="*/ 576739 h 2762250"/>
                <a:gd name="connsiteX724" fmla="*/ 1569244 w 6134100"/>
                <a:gd name="connsiteY724" fmla="*/ 687229 h 2762250"/>
                <a:gd name="connsiteX725" fmla="*/ 1569244 w 6134100"/>
                <a:gd name="connsiteY725" fmla="*/ 687229 h 2762250"/>
                <a:gd name="connsiteX726" fmla="*/ 1575911 w 6134100"/>
                <a:gd name="connsiteY726" fmla="*/ 694849 h 2762250"/>
                <a:gd name="connsiteX727" fmla="*/ 1576864 w 6134100"/>
                <a:gd name="connsiteY727" fmla="*/ 708184 h 2762250"/>
                <a:gd name="connsiteX728" fmla="*/ 1569244 w 6134100"/>
                <a:gd name="connsiteY728" fmla="*/ 700564 h 2762250"/>
                <a:gd name="connsiteX729" fmla="*/ 1569244 w 6134100"/>
                <a:gd name="connsiteY729" fmla="*/ 687229 h 2762250"/>
                <a:gd name="connsiteX730" fmla="*/ 1569244 w 6134100"/>
                <a:gd name="connsiteY730" fmla="*/ 687229 h 2762250"/>
                <a:gd name="connsiteX731" fmla="*/ 1569244 w 6134100"/>
                <a:gd name="connsiteY731" fmla="*/ 687229 h 2762250"/>
                <a:gd name="connsiteX732" fmla="*/ 2744629 w 6134100"/>
                <a:gd name="connsiteY732" fmla="*/ 697706 h 2762250"/>
                <a:gd name="connsiteX733" fmla="*/ 2779871 w 6134100"/>
                <a:gd name="connsiteY733" fmla="*/ 753904 h 2762250"/>
                <a:gd name="connsiteX734" fmla="*/ 2818924 w 6134100"/>
                <a:gd name="connsiteY734" fmla="*/ 831056 h 2762250"/>
                <a:gd name="connsiteX735" fmla="*/ 2787491 w 6134100"/>
                <a:gd name="connsiteY735" fmla="*/ 832009 h 2762250"/>
                <a:gd name="connsiteX736" fmla="*/ 2759869 w 6134100"/>
                <a:gd name="connsiteY736" fmla="*/ 771049 h 2762250"/>
                <a:gd name="connsiteX737" fmla="*/ 2745581 w 6134100"/>
                <a:gd name="connsiteY737" fmla="*/ 699611 h 2762250"/>
                <a:gd name="connsiteX738" fmla="*/ 2744629 w 6134100"/>
                <a:gd name="connsiteY738" fmla="*/ 697706 h 2762250"/>
                <a:gd name="connsiteX739" fmla="*/ 2744629 w 6134100"/>
                <a:gd name="connsiteY739" fmla="*/ 697706 h 2762250"/>
                <a:gd name="connsiteX740" fmla="*/ 1512094 w 6134100"/>
                <a:gd name="connsiteY740" fmla="*/ 723424 h 2762250"/>
                <a:gd name="connsiteX741" fmla="*/ 1510189 w 6134100"/>
                <a:gd name="connsiteY741" fmla="*/ 736759 h 2762250"/>
                <a:gd name="connsiteX742" fmla="*/ 1513046 w 6134100"/>
                <a:gd name="connsiteY742" fmla="*/ 748189 h 2762250"/>
                <a:gd name="connsiteX743" fmla="*/ 1513046 w 6134100"/>
                <a:gd name="connsiteY743" fmla="*/ 726281 h 2762250"/>
                <a:gd name="connsiteX744" fmla="*/ 1512094 w 6134100"/>
                <a:gd name="connsiteY744" fmla="*/ 723424 h 2762250"/>
                <a:gd name="connsiteX745" fmla="*/ 1512094 w 6134100"/>
                <a:gd name="connsiteY745" fmla="*/ 723424 h 2762250"/>
                <a:gd name="connsiteX746" fmla="*/ 2705576 w 6134100"/>
                <a:gd name="connsiteY746" fmla="*/ 727234 h 2762250"/>
                <a:gd name="connsiteX747" fmla="*/ 2716054 w 6134100"/>
                <a:gd name="connsiteY747" fmla="*/ 758666 h 2762250"/>
                <a:gd name="connsiteX748" fmla="*/ 2724626 w 6134100"/>
                <a:gd name="connsiteY748" fmla="*/ 827246 h 2762250"/>
                <a:gd name="connsiteX749" fmla="*/ 2725579 w 6134100"/>
                <a:gd name="connsiteY749" fmla="*/ 858679 h 2762250"/>
                <a:gd name="connsiteX750" fmla="*/ 2701766 w 6134100"/>
                <a:gd name="connsiteY750" fmla="*/ 860584 h 2762250"/>
                <a:gd name="connsiteX751" fmla="*/ 2677001 w 6134100"/>
                <a:gd name="connsiteY751" fmla="*/ 847249 h 2762250"/>
                <a:gd name="connsiteX752" fmla="*/ 2660809 w 6134100"/>
                <a:gd name="connsiteY752" fmla="*/ 846296 h 2762250"/>
                <a:gd name="connsiteX753" fmla="*/ 2647474 w 6134100"/>
                <a:gd name="connsiteY753" fmla="*/ 832009 h 2762250"/>
                <a:gd name="connsiteX754" fmla="*/ 2655094 w 6134100"/>
                <a:gd name="connsiteY754" fmla="*/ 784384 h 2762250"/>
                <a:gd name="connsiteX755" fmla="*/ 2673191 w 6134100"/>
                <a:gd name="connsiteY755" fmla="*/ 751046 h 2762250"/>
                <a:gd name="connsiteX756" fmla="*/ 2697956 w 6134100"/>
                <a:gd name="connsiteY756" fmla="*/ 733901 h 2762250"/>
                <a:gd name="connsiteX757" fmla="*/ 2705576 w 6134100"/>
                <a:gd name="connsiteY757" fmla="*/ 727234 h 2762250"/>
                <a:gd name="connsiteX758" fmla="*/ 2705576 w 6134100"/>
                <a:gd name="connsiteY758" fmla="*/ 727234 h 2762250"/>
                <a:gd name="connsiteX759" fmla="*/ 1509236 w 6134100"/>
                <a:gd name="connsiteY759" fmla="*/ 802481 h 2762250"/>
                <a:gd name="connsiteX760" fmla="*/ 1520666 w 6134100"/>
                <a:gd name="connsiteY760" fmla="*/ 821531 h 2762250"/>
                <a:gd name="connsiteX761" fmla="*/ 1537811 w 6134100"/>
                <a:gd name="connsiteY761" fmla="*/ 847249 h 2762250"/>
                <a:gd name="connsiteX762" fmla="*/ 1535906 w 6134100"/>
                <a:gd name="connsiteY762" fmla="*/ 858679 h 2762250"/>
                <a:gd name="connsiteX763" fmla="*/ 1533049 w 6134100"/>
                <a:gd name="connsiteY763" fmla="*/ 912971 h 2762250"/>
                <a:gd name="connsiteX764" fmla="*/ 1538764 w 6134100"/>
                <a:gd name="connsiteY764" fmla="*/ 972026 h 2762250"/>
                <a:gd name="connsiteX765" fmla="*/ 1528286 w 6134100"/>
                <a:gd name="connsiteY765" fmla="*/ 970121 h 2762250"/>
                <a:gd name="connsiteX766" fmla="*/ 1511141 w 6134100"/>
                <a:gd name="connsiteY766" fmla="*/ 913924 h 2762250"/>
                <a:gd name="connsiteX767" fmla="*/ 1509236 w 6134100"/>
                <a:gd name="connsiteY767" fmla="*/ 802481 h 2762250"/>
                <a:gd name="connsiteX768" fmla="*/ 1509236 w 6134100"/>
                <a:gd name="connsiteY768" fmla="*/ 802481 h 2762250"/>
                <a:gd name="connsiteX769" fmla="*/ 1646396 w 6134100"/>
                <a:gd name="connsiteY769" fmla="*/ 808196 h 2762250"/>
                <a:gd name="connsiteX770" fmla="*/ 1657826 w 6134100"/>
                <a:gd name="connsiteY770" fmla="*/ 832009 h 2762250"/>
                <a:gd name="connsiteX771" fmla="*/ 1664494 w 6134100"/>
                <a:gd name="connsiteY771" fmla="*/ 874871 h 2762250"/>
                <a:gd name="connsiteX772" fmla="*/ 1658779 w 6134100"/>
                <a:gd name="connsiteY772" fmla="*/ 901541 h 2762250"/>
                <a:gd name="connsiteX773" fmla="*/ 1636871 w 6134100"/>
                <a:gd name="connsiteY773" fmla="*/ 859631 h 2762250"/>
                <a:gd name="connsiteX774" fmla="*/ 1636871 w 6134100"/>
                <a:gd name="connsiteY774" fmla="*/ 816769 h 2762250"/>
                <a:gd name="connsiteX775" fmla="*/ 1646396 w 6134100"/>
                <a:gd name="connsiteY775" fmla="*/ 808196 h 2762250"/>
                <a:gd name="connsiteX776" fmla="*/ 1646396 w 6134100"/>
                <a:gd name="connsiteY776" fmla="*/ 808196 h 2762250"/>
                <a:gd name="connsiteX777" fmla="*/ 3538061 w 6134100"/>
                <a:gd name="connsiteY777" fmla="*/ 820579 h 2762250"/>
                <a:gd name="connsiteX778" fmla="*/ 3538061 w 6134100"/>
                <a:gd name="connsiteY778" fmla="*/ 820579 h 2762250"/>
                <a:gd name="connsiteX779" fmla="*/ 3544729 w 6134100"/>
                <a:gd name="connsiteY779" fmla="*/ 828199 h 2762250"/>
                <a:gd name="connsiteX780" fmla="*/ 3546634 w 6134100"/>
                <a:gd name="connsiteY780" fmla="*/ 861536 h 2762250"/>
                <a:gd name="connsiteX781" fmla="*/ 3551396 w 6134100"/>
                <a:gd name="connsiteY781" fmla="*/ 887254 h 2762250"/>
                <a:gd name="connsiteX782" fmla="*/ 3531394 w 6134100"/>
                <a:gd name="connsiteY782" fmla="*/ 901541 h 2762250"/>
                <a:gd name="connsiteX783" fmla="*/ 3529489 w 6134100"/>
                <a:gd name="connsiteY783" fmla="*/ 840581 h 2762250"/>
                <a:gd name="connsiteX784" fmla="*/ 3538061 w 6134100"/>
                <a:gd name="connsiteY784" fmla="*/ 820579 h 2762250"/>
                <a:gd name="connsiteX785" fmla="*/ 3538061 w 6134100"/>
                <a:gd name="connsiteY785" fmla="*/ 820579 h 2762250"/>
                <a:gd name="connsiteX786" fmla="*/ 3978116 w 6134100"/>
                <a:gd name="connsiteY786" fmla="*/ 844391 h 2762250"/>
                <a:gd name="connsiteX787" fmla="*/ 3997166 w 6134100"/>
                <a:gd name="connsiteY787" fmla="*/ 850106 h 2762250"/>
                <a:gd name="connsiteX788" fmla="*/ 4000024 w 6134100"/>
                <a:gd name="connsiteY788" fmla="*/ 855821 h 2762250"/>
                <a:gd name="connsiteX789" fmla="*/ 3980974 w 6134100"/>
                <a:gd name="connsiteY789" fmla="*/ 850106 h 2762250"/>
                <a:gd name="connsiteX790" fmla="*/ 3978116 w 6134100"/>
                <a:gd name="connsiteY790" fmla="*/ 844391 h 2762250"/>
                <a:gd name="connsiteX791" fmla="*/ 3978116 w 6134100"/>
                <a:gd name="connsiteY791" fmla="*/ 844391 h 2762250"/>
                <a:gd name="connsiteX792" fmla="*/ 4483894 w 6134100"/>
                <a:gd name="connsiteY792" fmla="*/ 895826 h 2762250"/>
                <a:gd name="connsiteX793" fmla="*/ 4489609 w 6134100"/>
                <a:gd name="connsiteY793" fmla="*/ 902494 h 2762250"/>
                <a:gd name="connsiteX794" fmla="*/ 4478179 w 6134100"/>
                <a:gd name="connsiteY794" fmla="*/ 914876 h 2762250"/>
                <a:gd name="connsiteX795" fmla="*/ 4466749 w 6134100"/>
                <a:gd name="connsiteY795" fmla="*/ 909161 h 2762250"/>
                <a:gd name="connsiteX796" fmla="*/ 4469606 w 6134100"/>
                <a:gd name="connsiteY796" fmla="*/ 900589 h 2762250"/>
                <a:gd name="connsiteX797" fmla="*/ 4481037 w 6134100"/>
                <a:gd name="connsiteY797" fmla="*/ 897731 h 2762250"/>
                <a:gd name="connsiteX798" fmla="*/ 4483894 w 6134100"/>
                <a:gd name="connsiteY798" fmla="*/ 895826 h 2762250"/>
                <a:gd name="connsiteX799" fmla="*/ 4483894 w 6134100"/>
                <a:gd name="connsiteY799" fmla="*/ 895826 h 2762250"/>
                <a:gd name="connsiteX800" fmla="*/ 4748689 w 6134100"/>
                <a:gd name="connsiteY800" fmla="*/ 906304 h 2762250"/>
                <a:gd name="connsiteX801" fmla="*/ 4766787 w 6134100"/>
                <a:gd name="connsiteY801" fmla="*/ 912971 h 2762250"/>
                <a:gd name="connsiteX802" fmla="*/ 4741069 w 6134100"/>
                <a:gd name="connsiteY802" fmla="*/ 912971 h 2762250"/>
                <a:gd name="connsiteX803" fmla="*/ 4748689 w 6134100"/>
                <a:gd name="connsiteY803" fmla="*/ 906304 h 2762250"/>
                <a:gd name="connsiteX804" fmla="*/ 4748689 w 6134100"/>
                <a:gd name="connsiteY804" fmla="*/ 906304 h 2762250"/>
                <a:gd name="connsiteX805" fmla="*/ 4448651 w 6134100"/>
                <a:gd name="connsiteY805" fmla="*/ 914876 h 2762250"/>
                <a:gd name="connsiteX806" fmla="*/ 4455319 w 6134100"/>
                <a:gd name="connsiteY806" fmla="*/ 932974 h 2762250"/>
                <a:gd name="connsiteX807" fmla="*/ 4441031 w 6134100"/>
                <a:gd name="connsiteY807" fmla="*/ 928211 h 2762250"/>
                <a:gd name="connsiteX808" fmla="*/ 4446747 w 6134100"/>
                <a:gd name="connsiteY808" fmla="*/ 915829 h 2762250"/>
                <a:gd name="connsiteX809" fmla="*/ 4448651 w 6134100"/>
                <a:gd name="connsiteY809" fmla="*/ 914876 h 2762250"/>
                <a:gd name="connsiteX810" fmla="*/ 1654016 w 6134100"/>
                <a:gd name="connsiteY810" fmla="*/ 931069 h 2762250"/>
                <a:gd name="connsiteX811" fmla="*/ 1661636 w 6134100"/>
                <a:gd name="connsiteY811" fmla="*/ 946309 h 2762250"/>
                <a:gd name="connsiteX812" fmla="*/ 1655921 w 6134100"/>
                <a:gd name="connsiteY812" fmla="*/ 965359 h 2762250"/>
                <a:gd name="connsiteX813" fmla="*/ 1647349 w 6134100"/>
                <a:gd name="connsiteY813" fmla="*/ 938689 h 2762250"/>
                <a:gd name="connsiteX814" fmla="*/ 1654016 w 6134100"/>
                <a:gd name="connsiteY814" fmla="*/ 931069 h 2762250"/>
                <a:gd name="connsiteX815" fmla="*/ 1654016 w 6134100"/>
                <a:gd name="connsiteY815" fmla="*/ 931069 h 2762250"/>
                <a:gd name="connsiteX816" fmla="*/ 3498056 w 6134100"/>
                <a:gd name="connsiteY816" fmla="*/ 945356 h 2762250"/>
                <a:gd name="connsiteX817" fmla="*/ 3504724 w 6134100"/>
                <a:gd name="connsiteY817" fmla="*/ 961549 h 2762250"/>
                <a:gd name="connsiteX818" fmla="*/ 3481864 w 6134100"/>
                <a:gd name="connsiteY818" fmla="*/ 1048226 h 2762250"/>
                <a:gd name="connsiteX819" fmla="*/ 3469481 w 6134100"/>
                <a:gd name="connsiteY819" fmla="*/ 1075849 h 2762250"/>
                <a:gd name="connsiteX820" fmla="*/ 3464719 w 6134100"/>
                <a:gd name="connsiteY820" fmla="*/ 1096804 h 2762250"/>
                <a:gd name="connsiteX821" fmla="*/ 3453289 w 6134100"/>
                <a:gd name="connsiteY821" fmla="*/ 1146334 h 2762250"/>
                <a:gd name="connsiteX822" fmla="*/ 3446621 w 6134100"/>
                <a:gd name="connsiteY822" fmla="*/ 1191101 h 2762250"/>
                <a:gd name="connsiteX823" fmla="*/ 3435191 w 6134100"/>
                <a:gd name="connsiteY823" fmla="*/ 1174909 h 2762250"/>
                <a:gd name="connsiteX824" fmla="*/ 3417094 w 6134100"/>
                <a:gd name="connsiteY824" fmla="*/ 1072039 h 2762250"/>
                <a:gd name="connsiteX825" fmla="*/ 3453289 w 6134100"/>
                <a:gd name="connsiteY825" fmla="*/ 1005364 h 2762250"/>
                <a:gd name="connsiteX826" fmla="*/ 3491389 w 6134100"/>
                <a:gd name="connsiteY826" fmla="*/ 952024 h 2762250"/>
                <a:gd name="connsiteX827" fmla="*/ 3498056 w 6134100"/>
                <a:gd name="connsiteY827" fmla="*/ 945356 h 2762250"/>
                <a:gd name="connsiteX828" fmla="*/ 3498056 w 6134100"/>
                <a:gd name="connsiteY828" fmla="*/ 945356 h 2762250"/>
                <a:gd name="connsiteX829" fmla="*/ 6092667 w 6134100"/>
                <a:gd name="connsiteY829" fmla="*/ 1037749 h 2762250"/>
                <a:gd name="connsiteX830" fmla="*/ 6085999 w 6134100"/>
                <a:gd name="connsiteY830" fmla="*/ 1044416 h 2762250"/>
                <a:gd name="connsiteX831" fmla="*/ 6088856 w 6134100"/>
                <a:gd name="connsiteY831" fmla="*/ 1051084 h 2762250"/>
                <a:gd name="connsiteX832" fmla="*/ 6095524 w 6134100"/>
                <a:gd name="connsiteY832" fmla="*/ 1044416 h 2762250"/>
                <a:gd name="connsiteX833" fmla="*/ 6092667 w 6134100"/>
                <a:gd name="connsiteY833" fmla="*/ 1037749 h 2762250"/>
                <a:gd name="connsiteX834" fmla="*/ 106204 w 6134100"/>
                <a:gd name="connsiteY834" fmla="*/ 1052036 h 2762250"/>
                <a:gd name="connsiteX835" fmla="*/ 129064 w 6134100"/>
                <a:gd name="connsiteY835" fmla="*/ 1070134 h 2762250"/>
                <a:gd name="connsiteX836" fmla="*/ 123349 w 6134100"/>
                <a:gd name="connsiteY836" fmla="*/ 1075849 h 2762250"/>
                <a:gd name="connsiteX837" fmla="*/ 106204 w 6134100"/>
                <a:gd name="connsiteY837" fmla="*/ 1052036 h 2762250"/>
                <a:gd name="connsiteX838" fmla="*/ 106204 w 6134100"/>
                <a:gd name="connsiteY838" fmla="*/ 1052036 h 2762250"/>
                <a:gd name="connsiteX839" fmla="*/ 106204 w 6134100"/>
                <a:gd name="connsiteY839" fmla="*/ 1052036 h 2762250"/>
                <a:gd name="connsiteX840" fmla="*/ 5970746 w 6134100"/>
                <a:gd name="connsiteY840" fmla="*/ 1163479 h 2762250"/>
                <a:gd name="connsiteX841" fmla="*/ 5977414 w 6134100"/>
                <a:gd name="connsiteY841" fmla="*/ 1170146 h 2762250"/>
                <a:gd name="connsiteX842" fmla="*/ 5970746 w 6134100"/>
                <a:gd name="connsiteY842" fmla="*/ 1176814 h 2762250"/>
                <a:gd name="connsiteX843" fmla="*/ 5964079 w 6134100"/>
                <a:gd name="connsiteY843" fmla="*/ 1170146 h 2762250"/>
                <a:gd name="connsiteX844" fmla="*/ 5970746 w 6134100"/>
                <a:gd name="connsiteY844" fmla="*/ 1163479 h 2762250"/>
                <a:gd name="connsiteX845" fmla="*/ 5688806 w 6134100"/>
                <a:gd name="connsiteY845" fmla="*/ 1289209 h 2762250"/>
                <a:gd name="connsiteX846" fmla="*/ 5699284 w 6134100"/>
                <a:gd name="connsiteY846" fmla="*/ 1298734 h 2762250"/>
                <a:gd name="connsiteX847" fmla="*/ 5696426 w 6134100"/>
                <a:gd name="connsiteY847" fmla="*/ 1308259 h 2762250"/>
                <a:gd name="connsiteX848" fmla="*/ 5685949 w 6134100"/>
                <a:gd name="connsiteY848" fmla="*/ 1298734 h 2762250"/>
                <a:gd name="connsiteX849" fmla="*/ 5688806 w 6134100"/>
                <a:gd name="connsiteY849" fmla="*/ 1289209 h 2762250"/>
                <a:gd name="connsiteX850" fmla="*/ 5688806 w 6134100"/>
                <a:gd name="connsiteY850" fmla="*/ 1289209 h 2762250"/>
                <a:gd name="connsiteX851" fmla="*/ 2170271 w 6134100"/>
                <a:gd name="connsiteY851" fmla="*/ 1314926 h 2762250"/>
                <a:gd name="connsiteX852" fmla="*/ 2171224 w 6134100"/>
                <a:gd name="connsiteY852" fmla="*/ 1326356 h 2762250"/>
                <a:gd name="connsiteX853" fmla="*/ 2160746 w 6134100"/>
                <a:gd name="connsiteY853" fmla="*/ 1343501 h 2762250"/>
                <a:gd name="connsiteX854" fmla="*/ 2162651 w 6134100"/>
                <a:gd name="connsiteY854" fmla="*/ 1319689 h 2762250"/>
                <a:gd name="connsiteX855" fmla="*/ 2170271 w 6134100"/>
                <a:gd name="connsiteY855" fmla="*/ 1314926 h 2762250"/>
                <a:gd name="connsiteX856" fmla="*/ 2170271 w 6134100"/>
                <a:gd name="connsiteY856" fmla="*/ 1314926 h 2762250"/>
                <a:gd name="connsiteX857" fmla="*/ 5820251 w 6134100"/>
                <a:gd name="connsiteY857" fmla="*/ 1329214 h 2762250"/>
                <a:gd name="connsiteX858" fmla="*/ 5823109 w 6134100"/>
                <a:gd name="connsiteY858" fmla="*/ 1330166 h 2762250"/>
                <a:gd name="connsiteX859" fmla="*/ 5820251 w 6134100"/>
                <a:gd name="connsiteY859" fmla="*/ 1342549 h 2762250"/>
                <a:gd name="connsiteX860" fmla="*/ 5802154 w 6134100"/>
                <a:gd name="connsiteY860" fmla="*/ 1345406 h 2762250"/>
                <a:gd name="connsiteX861" fmla="*/ 5820251 w 6134100"/>
                <a:gd name="connsiteY861" fmla="*/ 1329214 h 2762250"/>
                <a:gd name="connsiteX862" fmla="*/ 5820251 w 6134100"/>
                <a:gd name="connsiteY862" fmla="*/ 1329214 h 2762250"/>
                <a:gd name="connsiteX863" fmla="*/ 3129439 w 6134100"/>
                <a:gd name="connsiteY863" fmla="*/ 1351121 h 2762250"/>
                <a:gd name="connsiteX864" fmla="*/ 3163729 w 6134100"/>
                <a:gd name="connsiteY864" fmla="*/ 1401604 h 2762250"/>
                <a:gd name="connsiteX865" fmla="*/ 3174206 w 6134100"/>
                <a:gd name="connsiteY865" fmla="*/ 1462564 h 2762250"/>
                <a:gd name="connsiteX866" fmla="*/ 3172301 w 6134100"/>
                <a:gd name="connsiteY866" fmla="*/ 1482566 h 2762250"/>
                <a:gd name="connsiteX867" fmla="*/ 3147536 w 6134100"/>
                <a:gd name="connsiteY867" fmla="*/ 1437799 h 2762250"/>
                <a:gd name="connsiteX868" fmla="*/ 3136106 w 6134100"/>
                <a:gd name="connsiteY868" fmla="*/ 1401604 h 2762250"/>
                <a:gd name="connsiteX869" fmla="*/ 3123724 w 6134100"/>
                <a:gd name="connsiteY869" fmla="*/ 1368266 h 2762250"/>
                <a:gd name="connsiteX870" fmla="*/ 3129439 w 6134100"/>
                <a:gd name="connsiteY870" fmla="*/ 1351121 h 2762250"/>
                <a:gd name="connsiteX871" fmla="*/ 3129439 w 6134100"/>
                <a:gd name="connsiteY871" fmla="*/ 1351121 h 2762250"/>
                <a:gd name="connsiteX872" fmla="*/ 4057174 w 6134100"/>
                <a:gd name="connsiteY872" fmla="*/ 1364456 h 2762250"/>
                <a:gd name="connsiteX873" fmla="*/ 4074319 w 6134100"/>
                <a:gd name="connsiteY873" fmla="*/ 1386364 h 2762250"/>
                <a:gd name="connsiteX874" fmla="*/ 4075271 w 6134100"/>
                <a:gd name="connsiteY874" fmla="*/ 1411129 h 2762250"/>
                <a:gd name="connsiteX875" fmla="*/ 4051459 w 6134100"/>
                <a:gd name="connsiteY875" fmla="*/ 1380649 h 2762250"/>
                <a:gd name="connsiteX876" fmla="*/ 4057174 w 6134100"/>
                <a:gd name="connsiteY876" fmla="*/ 1364456 h 2762250"/>
                <a:gd name="connsiteX877" fmla="*/ 4057174 w 6134100"/>
                <a:gd name="connsiteY877" fmla="*/ 1364456 h 2762250"/>
                <a:gd name="connsiteX878" fmla="*/ 5891689 w 6134100"/>
                <a:gd name="connsiteY878" fmla="*/ 1379696 h 2762250"/>
                <a:gd name="connsiteX879" fmla="*/ 5897404 w 6134100"/>
                <a:gd name="connsiteY879" fmla="*/ 1382554 h 2762250"/>
                <a:gd name="connsiteX880" fmla="*/ 5869781 w 6134100"/>
                <a:gd name="connsiteY880" fmla="*/ 1411129 h 2762250"/>
                <a:gd name="connsiteX881" fmla="*/ 5887879 w 6134100"/>
                <a:gd name="connsiteY881" fmla="*/ 1381601 h 2762250"/>
                <a:gd name="connsiteX882" fmla="*/ 5891689 w 6134100"/>
                <a:gd name="connsiteY882" fmla="*/ 1379696 h 2762250"/>
                <a:gd name="connsiteX883" fmla="*/ 5891689 w 6134100"/>
                <a:gd name="connsiteY883" fmla="*/ 1379696 h 2762250"/>
                <a:gd name="connsiteX884" fmla="*/ 4855369 w 6134100"/>
                <a:gd name="connsiteY884" fmla="*/ 1413986 h 2762250"/>
                <a:gd name="connsiteX885" fmla="*/ 4862037 w 6134100"/>
                <a:gd name="connsiteY885" fmla="*/ 1420654 h 2762250"/>
                <a:gd name="connsiteX886" fmla="*/ 4859179 w 6134100"/>
                <a:gd name="connsiteY886" fmla="*/ 1427321 h 2762250"/>
                <a:gd name="connsiteX887" fmla="*/ 4852512 w 6134100"/>
                <a:gd name="connsiteY887" fmla="*/ 1420654 h 2762250"/>
                <a:gd name="connsiteX888" fmla="*/ 4855369 w 6134100"/>
                <a:gd name="connsiteY888" fmla="*/ 1413986 h 2762250"/>
                <a:gd name="connsiteX889" fmla="*/ 4889659 w 6134100"/>
                <a:gd name="connsiteY889" fmla="*/ 1453991 h 2762250"/>
                <a:gd name="connsiteX890" fmla="*/ 4904899 w 6134100"/>
                <a:gd name="connsiteY890" fmla="*/ 1479709 h 2762250"/>
                <a:gd name="connsiteX891" fmla="*/ 4910614 w 6134100"/>
                <a:gd name="connsiteY891" fmla="*/ 1508284 h 2762250"/>
                <a:gd name="connsiteX892" fmla="*/ 4882991 w 6134100"/>
                <a:gd name="connsiteY892" fmla="*/ 1467326 h 2762250"/>
                <a:gd name="connsiteX893" fmla="*/ 4889659 w 6134100"/>
                <a:gd name="connsiteY893" fmla="*/ 1453991 h 2762250"/>
                <a:gd name="connsiteX894" fmla="*/ 4889659 w 6134100"/>
                <a:gd name="connsiteY894" fmla="*/ 1453991 h 2762250"/>
                <a:gd name="connsiteX895" fmla="*/ 4080034 w 6134100"/>
                <a:gd name="connsiteY895" fmla="*/ 1473041 h 2762250"/>
                <a:gd name="connsiteX896" fmla="*/ 4083844 w 6134100"/>
                <a:gd name="connsiteY896" fmla="*/ 1473994 h 2762250"/>
                <a:gd name="connsiteX897" fmla="*/ 4084796 w 6134100"/>
                <a:gd name="connsiteY897" fmla="*/ 1485424 h 2762250"/>
                <a:gd name="connsiteX898" fmla="*/ 4076224 w 6134100"/>
                <a:gd name="connsiteY898" fmla="*/ 1505426 h 2762250"/>
                <a:gd name="connsiteX899" fmla="*/ 4068604 w 6134100"/>
                <a:gd name="connsiteY899" fmla="*/ 1507331 h 2762250"/>
                <a:gd name="connsiteX900" fmla="*/ 4080034 w 6134100"/>
                <a:gd name="connsiteY900" fmla="*/ 1473041 h 2762250"/>
                <a:gd name="connsiteX901" fmla="*/ 4080034 w 6134100"/>
                <a:gd name="connsiteY901" fmla="*/ 1473041 h 2762250"/>
                <a:gd name="connsiteX902" fmla="*/ 4928712 w 6134100"/>
                <a:gd name="connsiteY902" fmla="*/ 1547336 h 2762250"/>
                <a:gd name="connsiteX903" fmla="*/ 4934426 w 6134100"/>
                <a:gd name="connsiteY903" fmla="*/ 1551146 h 2762250"/>
                <a:gd name="connsiteX904" fmla="*/ 4938237 w 6134100"/>
                <a:gd name="connsiteY904" fmla="*/ 1561624 h 2762250"/>
                <a:gd name="connsiteX905" fmla="*/ 4926806 w 6134100"/>
                <a:gd name="connsiteY905" fmla="*/ 1550194 h 2762250"/>
                <a:gd name="connsiteX906" fmla="*/ 4928712 w 6134100"/>
                <a:gd name="connsiteY906" fmla="*/ 1547336 h 2762250"/>
                <a:gd name="connsiteX907" fmla="*/ 3185636 w 6134100"/>
                <a:gd name="connsiteY907" fmla="*/ 1554956 h 2762250"/>
                <a:gd name="connsiteX908" fmla="*/ 3189446 w 6134100"/>
                <a:gd name="connsiteY908" fmla="*/ 1555909 h 2762250"/>
                <a:gd name="connsiteX909" fmla="*/ 3195161 w 6134100"/>
                <a:gd name="connsiteY909" fmla="*/ 1571149 h 2762250"/>
                <a:gd name="connsiteX910" fmla="*/ 3172301 w 6134100"/>
                <a:gd name="connsiteY910" fmla="*/ 1580674 h 2762250"/>
                <a:gd name="connsiteX911" fmla="*/ 3185636 w 6134100"/>
                <a:gd name="connsiteY911" fmla="*/ 1554956 h 2762250"/>
                <a:gd name="connsiteX912" fmla="*/ 4076224 w 6134100"/>
                <a:gd name="connsiteY912" fmla="*/ 1590199 h 2762250"/>
                <a:gd name="connsiteX913" fmla="*/ 4082891 w 6134100"/>
                <a:gd name="connsiteY913" fmla="*/ 1627346 h 2762250"/>
                <a:gd name="connsiteX914" fmla="*/ 4057174 w 6134100"/>
                <a:gd name="connsiteY914" fmla="*/ 1657826 h 2762250"/>
                <a:gd name="connsiteX915" fmla="*/ 4063841 w 6134100"/>
                <a:gd name="connsiteY915" fmla="*/ 1644491 h 2762250"/>
                <a:gd name="connsiteX916" fmla="*/ 4070509 w 6134100"/>
                <a:gd name="connsiteY916" fmla="*/ 1615916 h 2762250"/>
                <a:gd name="connsiteX917" fmla="*/ 4076224 w 6134100"/>
                <a:gd name="connsiteY917" fmla="*/ 1590199 h 2762250"/>
                <a:gd name="connsiteX918" fmla="*/ 4076224 w 6134100"/>
                <a:gd name="connsiteY918" fmla="*/ 1590199 h 2762250"/>
                <a:gd name="connsiteX919" fmla="*/ 4979194 w 6134100"/>
                <a:gd name="connsiteY919" fmla="*/ 1679734 h 2762250"/>
                <a:gd name="connsiteX920" fmla="*/ 4991576 w 6134100"/>
                <a:gd name="connsiteY920" fmla="*/ 1688306 h 2762250"/>
                <a:gd name="connsiteX921" fmla="*/ 4997292 w 6134100"/>
                <a:gd name="connsiteY921" fmla="*/ 1712119 h 2762250"/>
                <a:gd name="connsiteX922" fmla="*/ 4973479 w 6134100"/>
                <a:gd name="connsiteY922" fmla="*/ 1708309 h 2762250"/>
                <a:gd name="connsiteX923" fmla="*/ 4977289 w 6134100"/>
                <a:gd name="connsiteY923" fmla="*/ 1684496 h 2762250"/>
                <a:gd name="connsiteX924" fmla="*/ 4979194 w 6134100"/>
                <a:gd name="connsiteY924" fmla="*/ 1679734 h 2762250"/>
                <a:gd name="connsiteX925" fmla="*/ 2912269 w 6134100"/>
                <a:gd name="connsiteY925" fmla="*/ 1717834 h 2762250"/>
                <a:gd name="connsiteX926" fmla="*/ 2926556 w 6134100"/>
                <a:gd name="connsiteY926" fmla="*/ 1796891 h 2762250"/>
                <a:gd name="connsiteX927" fmla="*/ 2952274 w 6134100"/>
                <a:gd name="connsiteY927" fmla="*/ 1891189 h 2762250"/>
                <a:gd name="connsiteX928" fmla="*/ 2965609 w 6134100"/>
                <a:gd name="connsiteY928" fmla="*/ 1915001 h 2762250"/>
                <a:gd name="connsiteX929" fmla="*/ 2980849 w 6134100"/>
                <a:gd name="connsiteY929" fmla="*/ 1967389 h 2762250"/>
                <a:gd name="connsiteX930" fmla="*/ 3016091 w 6134100"/>
                <a:gd name="connsiteY930" fmla="*/ 2148364 h 2762250"/>
                <a:gd name="connsiteX931" fmla="*/ 3033236 w 6134100"/>
                <a:gd name="connsiteY931" fmla="*/ 2195989 h 2762250"/>
                <a:gd name="connsiteX932" fmla="*/ 3050381 w 6134100"/>
                <a:gd name="connsiteY932" fmla="*/ 2267426 h 2762250"/>
                <a:gd name="connsiteX933" fmla="*/ 3071336 w 6134100"/>
                <a:gd name="connsiteY933" fmla="*/ 2317909 h 2762250"/>
                <a:gd name="connsiteX934" fmla="*/ 3095149 w 6134100"/>
                <a:gd name="connsiteY934" fmla="*/ 2379821 h 2762250"/>
                <a:gd name="connsiteX935" fmla="*/ 3075146 w 6134100"/>
                <a:gd name="connsiteY935" fmla="*/ 2434114 h 2762250"/>
                <a:gd name="connsiteX936" fmla="*/ 3071336 w 6134100"/>
                <a:gd name="connsiteY936" fmla="*/ 2436971 h 2762250"/>
                <a:gd name="connsiteX937" fmla="*/ 3060859 w 6134100"/>
                <a:gd name="connsiteY937" fmla="*/ 2462689 h 2762250"/>
                <a:gd name="connsiteX938" fmla="*/ 3025616 w 6134100"/>
                <a:gd name="connsiteY938" fmla="*/ 2479834 h 2762250"/>
                <a:gd name="connsiteX939" fmla="*/ 3006566 w 6134100"/>
                <a:gd name="connsiteY939" fmla="*/ 2467451 h 2762250"/>
                <a:gd name="connsiteX940" fmla="*/ 2931319 w 6134100"/>
                <a:gd name="connsiteY940" fmla="*/ 2448401 h 2762250"/>
                <a:gd name="connsiteX941" fmla="*/ 2889409 w 6134100"/>
                <a:gd name="connsiteY941" fmla="*/ 2460784 h 2762250"/>
                <a:gd name="connsiteX942" fmla="*/ 2868454 w 6134100"/>
                <a:gd name="connsiteY942" fmla="*/ 2467451 h 2762250"/>
                <a:gd name="connsiteX943" fmla="*/ 2864644 w 6134100"/>
                <a:gd name="connsiteY943" fmla="*/ 2443639 h 2762250"/>
                <a:gd name="connsiteX944" fmla="*/ 2858929 w 6134100"/>
                <a:gd name="connsiteY944" fmla="*/ 2405539 h 2762250"/>
                <a:gd name="connsiteX945" fmla="*/ 2850356 w 6134100"/>
                <a:gd name="connsiteY945" fmla="*/ 2349341 h 2762250"/>
                <a:gd name="connsiteX946" fmla="*/ 2861786 w 6134100"/>
                <a:gd name="connsiteY946" fmla="*/ 2281714 h 2762250"/>
                <a:gd name="connsiteX947" fmla="*/ 2877026 w 6134100"/>
                <a:gd name="connsiteY947" fmla="*/ 2209324 h 2762250"/>
                <a:gd name="connsiteX948" fmla="*/ 2877979 w 6134100"/>
                <a:gd name="connsiteY948" fmla="*/ 2135029 h 2762250"/>
                <a:gd name="connsiteX949" fmla="*/ 2876074 w 6134100"/>
                <a:gd name="connsiteY949" fmla="*/ 1996916 h 2762250"/>
                <a:gd name="connsiteX950" fmla="*/ 2887504 w 6134100"/>
                <a:gd name="connsiteY950" fmla="*/ 1909286 h 2762250"/>
                <a:gd name="connsiteX951" fmla="*/ 2912269 w 6134100"/>
                <a:gd name="connsiteY951" fmla="*/ 1717834 h 2762250"/>
                <a:gd name="connsiteX952" fmla="*/ 2912269 w 6134100"/>
                <a:gd name="connsiteY952" fmla="*/ 1717834 h 2762250"/>
                <a:gd name="connsiteX953" fmla="*/ 1872139 w 6134100"/>
                <a:gd name="connsiteY953" fmla="*/ 1724501 h 2762250"/>
                <a:gd name="connsiteX954" fmla="*/ 1872139 w 6134100"/>
                <a:gd name="connsiteY954" fmla="*/ 1751171 h 2762250"/>
                <a:gd name="connsiteX955" fmla="*/ 1904524 w 6134100"/>
                <a:gd name="connsiteY955" fmla="*/ 1991201 h 2762250"/>
                <a:gd name="connsiteX956" fmla="*/ 1928336 w 6134100"/>
                <a:gd name="connsiteY956" fmla="*/ 2189321 h 2762250"/>
                <a:gd name="connsiteX957" fmla="*/ 1949291 w 6134100"/>
                <a:gd name="connsiteY957" fmla="*/ 2251234 h 2762250"/>
                <a:gd name="connsiteX958" fmla="*/ 1988344 w 6134100"/>
                <a:gd name="connsiteY958" fmla="*/ 2296001 h 2762250"/>
                <a:gd name="connsiteX959" fmla="*/ 2006441 w 6134100"/>
                <a:gd name="connsiteY959" fmla="*/ 2393156 h 2762250"/>
                <a:gd name="connsiteX960" fmla="*/ 1983581 w 6134100"/>
                <a:gd name="connsiteY960" fmla="*/ 2487454 h 2762250"/>
                <a:gd name="connsiteX961" fmla="*/ 1954054 w 6134100"/>
                <a:gd name="connsiteY961" fmla="*/ 2476024 h 2762250"/>
                <a:gd name="connsiteX962" fmla="*/ 1934051 w 6134100"/>
                <a:gd name="connsiteY962" fmla="*/ 2477929 h 2762250"/>
                <a:gd name="connsiteX963" fmla="*/ 1831181 w 6134100"/>
                <a:gd name="connsiteY963" fmla="*/ 2487454 h 2762250"/>
                <a:gd name="connsiteX964" fmla="*/ 1807369 w 6134100"/>
                <a:gd name="connsiteY964" fmla="*/ 2486501 h 2762250"/>
                <a:gd name="connsiteX965" fmla="*/ 1788319 w 6134100"/>
                <a:gd name="connsiteY965" fmla="*/ 2492216 h 2762250"/>
                <a:gd name="connsiteX966" fmla="*/ 1769269 w 6134100"/>
                <a:gd name="connsiteY966" fmla="*/ 2485549 h 2762250"/>
                <a:gd name="connsiteX967" fmla="*/ 1734026 w 6134100"/>
                <a:gd name="connsiteY967" fmla="*/ 2478881 h 2762250"/>
                <a:gd name="connsiteX968" fmla="*/ 1698784 w 6134100"/>
                <a:gd name="connsiteY968" fmla="*/ 2485549 h 2762250"/>
                <a:gd name="connsiteX969" fmla="*/ 1677829 w 6134100"/>
                <a:gd name="connsiteY969" fmla="*/ 2492216 h 2762250"/>
                <a:gd name="connsiteX970" fmla="*/ 1656874 w 6134100"/>
                <a:gd name="connsiteY970" fmla="*/ 2492216 h 2762250"/>
                <a:gd name="connsiteX971" fmla="*/ 1645444 w 6134100"/>
                <a:gd name="connsiteY971" fmla="*/ 2441734 h 2762250"/>
                <a:gd name="connsiteX972" fmla="*/ 1637824 w 6134100"/>
                <a:gd name="connsiteY972" fmla="*/ 2373154 h 2762250"/>
                <a:gd name="connsiteX973" fmla="*/ 1679734 w 6134100"/>
                <a:gd name="connsiteY973" fmla="*/ 2322671 h 2762250"/>
                <a:gd name="connsiteX974" fmla="*/ 1714024 w 6134100"/>
                <a:gd name="connsiteY974" fmla="*/ 2285524 h 2762250"/>
                <a:gd name="connsiteX975" fmla="*/ 1714976 w 6134100"/>
                <a:gd name="connsiteY975" fmla="*/ 2266474 h 2762250"/>
                <a:gd name="connsiteX976" fmla="*/ 1727359 w 6134100"/>
                <a:gd name="connsiteY976" fmla="*/ 2211229 h 2762250"/>
                <a:gd name="connsiteX977" fmla="*/ 1740694 w 6134100"/>
                <a:gd name="connsiteY977" fmla="*/ 2137886 h 2762250"/>
                <a:gd name="connsiteX978" fmla="*/ 1769269 w 6134100"/>
                <a:gd name="connsiteY978" fmla="*/ 2043589 h 2762250"/>
                <a:gd name="connsiteX979" fmla="*/ 1862614 w 6134100"/>
                <a:gd name="connsiteY979" fmla="*/ 1745456 h 2762250"/>
                <a:gd name="connsiteX980" fmla="*/ 1872139 w 6134100"/>
                <a:gd name="connsiteY980" fmla="*/ 1724501 h 2762250"/>
                <a:gd name="connsiteX981" fmla="*/ 1872139 w 6134100"/>
                <a:gd name="connsiteY981" fmla="*/ 1724501 h 2762250"/>
                <a:gd name="connsiteX982" fmla="*/ 3807619 w 6134100"/>
                <a:gd name="connsiteY982" fmla="*/ 1812131 h 2762250"/>
                <a:gd name="connsiteX983" fmla="*/ 3807619 w 6134100"/>
                <a:gd name="connsiteY983" fmla="*/ 1901666 h 2762250"/>
                <a:gd name="connsiteX984" fmla="*/ 3826669 w 6134100"/>
                <a:gd name="connsiteY984" fmla="*/ 2027396 h 2762250"/>
                <a:gd name="connsiteX985" fmla="*/ 3851434 w 6134100"/>
                <a:gd name="connsiteY985" fmla="*/ 2227421 h 2762250"/>
                <a:gd name="connsiteX986" fmla="*/ 3840956 w 6134100"/>
                <a:gd name="connsiteY986" fmla="*/ 2289334 h 2762250"/>
                <a:gd name="connsiteX987" fmla="*/ 3833336 w 6134100"/>
                <a:gd name="connsiteY987" fmla="*/ 2300764 h 2762250"/>
                <a:gd name="connsiteX988" fmla="*/ 3837146 w 6134100"/>
                <a:gd name="connsiteY988" fmla="*/ 2339816 h 2762250"/>
                <a:gd name="connsiteX989" fmla="*/ 3876199 w 6134100"/>
                <a:gd name="connsiteY989" fmla="*/ 2349341 h 2762250"/>
                <a:gd name="connsiteX990" fmla="*/ 3882866 w 6134100"/>
                <a:gd name="connsiteY990" fmla="*/ 2390299 h 2762250"/>
                <a:gd name="connsiteX991" fmla="*/ 3870484 w 6134100"/>
                <a:gd name="connsiteY991" fmla="*/ 2458879 h 2762250"/>
                <a:gd name="connsiteX992" fmla="*/ 3859054 w 6134100"/>
                <a:gd name="connsiteY992" fmla="*/ 2504599 h 2762250"/>
                <a:gd name="connsiteX993" fmla="*/ 3840004 w 6134100"/>
                <a:gd name="connsiteY993" fmla="*/ 2510314 h 2762250"/>
                <a:gd name="connsiteX994" fmla="*/ 3654266 w 6134100"/>
                <a:gd name="connsiteY994" fmla="*/ 2496026 h 2762250"/>
                <a:gd name="connsiteX995" fmla="*/ 3579971 w 6134100"/>
                <a:gd name="connsiteY995" fmla="*/ 2492216 h 2762250"/>
                <a:gd name="connsiteX996" fmla="*/ 3570446 w 6134100"/>
                <a:gd name="connsiteY996" fmla="*/ 2459831 h 2762250"/>
                <a:gd name="connsiteX997" fmla="*/ 3563779 w 6134100"/>
                <a:gd name="connsiteY997" fmla="*/ 2404586 h 2762250"/>
                <a:gd name="connsiteX998" fmla="*/ 3598069 w 6134100"/>
                <a:gd name="connsiteY998" fmla="*/ 2377916 h 2762250"/>
                <a:gd name="connsiteX999" fmla="*/ 3635216 w 6134100"/>
                <a:gd name="connsiteY999" fmla="*/ 2362676 h 2762250"/>
                <a:gd name="connsiteX1000" fmla="*/ 3627596 w 6134100"/>
                <a:gd name="connsiteY1000" fmla="*/ 2313146 h 2762250"/>
                <a:gd name="connsiteX1001" fmla="*/ 3628549 w 6134100"/>
                <a:gd name="connsiteY1001" fmla="*/ 2305526 h 2762250"/>
                <a:gd name="connsiteX1002" fmla="*/ 3626644 w 6134100"/>
                <a:gd name="connsiteY1002" fmla="*/ 2247424 h 2762250"/>
                <a:gd name="connsiteX1003" fmla="*/ 3651409 w 6134100"/>
                <a:gd name="connsiteY1003" fmla="*/ 2123599 h 2762250"/>
                <a:gd name="connsiteX1004" fmla="*/ 3680936 w 6134100"/>
                <a:gd name="connsiteY1004" fmla="*/ 2038826 h 2762250"/>
                <a:gd name="connsiteX1005" fmla="*/ 3718084 w 6134100"/>
                <a:gd name="connsiteY1005" fmla="*/ 1970246 h 2762250"/>
                <a:gd name="connsiteX1006" fmla="*/ 3777139 w 6134100"/>
                <a:gd name="connsiteY1006" fmla="*/ 1873091 h 2762250"/>
                <a:gd name="connsiteX1007" fmla="*/ 3807619 w 6134100"/>
                <a:gd name="connsiteY1007" fmla="*/ 1812131 h 2762250"/>
                <a:gd name="connsiteX1008" fmla="*/ 3807619 w 6134100"/>
                <a:gd name="connsiteY1008" fmla="*/ 1812131 h 2762250"/>
                <a:gd name="connsiteX1009" fmla="*/ 4662964 w 6134100"/>
                <a:gd name="connsiteY1009" fmla="*/ 1883569 h 2762250"/>
                <a:gd name="connsiteX1010" fmla="*/ 4677251 w 6134100"/>
                <a:gd name="connsiteY1010" fmla="*/ 1935004 h 2762250"/>
                <a:gd name="connsiteX1011" fmla="*/ 4725829 w 6134100"/>
                <a:gd name="connsiteY1011" fmla="*/ 2066449 h 2762250"/>
                <a:gd name="connsiteX1012" fmla="*/ 4764881 w 6134100"/>
                <a:gd name="connsiteY1012" fmla="*/ 2176939 h 2762250"/>
                <a:gd name="connsiteX1013" fmla="*/ 4801076 w 6134100"/>
                <a:gd name="connsiteY1013" fmla="*/ 2289334 h 2762250"/>
                <a:gd name="connsiteX1014" fmla="*/ 4814412 w 6134100"/>
                <a:gd name="connsiteY1014" fmla="*/ 2359819 h 2762250"/>
                <a:gd name="connsiteX1015" fmla="*/ 4819174 w 6134100"/>
                <a:gd name="connsiteY1015" fmla="*/ 2409349 h 2762250"/>
                <a:gd name="connsiteX1016" fmla="*/ 4823937 w 6134100"/>
                <a:gd name="connsiteY1016" fmla="*/ 2426494 h 2762250"/>
                <a:gd name="connsiteX1017" fmla="*/ 4815364 w 6134100"/>
                <a:gd name="connsiteY1017" fmla="*/ 2432209 h 2762250"/>
                <a:gd name="connsiteX1018" fmla="*/ 4802981 w 6134100"/>
                <a:gd name="connsiteY1018" fmla="*/ 2429351 h 2762250"/>
                <a:gd name="connsiteX1019" fmla="*/ 4788694 w 6134100"/>
                <a:gd name="connsiteY1019" fmla="*/ 2424589 h 2762250"/>
                <a:gd name="connsiteX1020" fmla="*/ 4768691 w 6134100"/>
                <a:gd name="connsiteY1020" fmla="*/ 2427446 h 2762250"/>
                <a:gd name="connsiteX1021" fmla="*/ 4781074 w 6134100"/>
                <a:gd name="connsiteY1021" fmla="*/ 2437924 h 2762250"/>
                <a:gd name="connsiteX1022" fmla="*/ 4819174 w 6134100"/>
                <a:gd name="connsiteY1022" fmla="*/ 2459831 h 2762250"/>
                <a:gd name="connsiteX1023" fmla="*/ 4810601 w 6134100"/>
                <a:gd name="connsiteY1023" fmla="*/ 2475071 h 2762250"/>
                <a:gd name="connsiteX1024" fmla="*/ 4810601 w 6134100"/>
                <a:gd name="connsiteY1024" fmla="*/ 2489359 h 2762250"/>
                <a:gd name="connsiteX1025" fmla="*/ 4795362 w 6134100"/>
                <a:gd name="connsiteY1025" fmla="*/ 2501741 h 2762250"/>
                <a:gd name="connsiteX1026" fmla="*/ 4778216 w 6134100"/>
                <a:gd name="connsiteY1026" fmla="*/ 2516029 h 2762250"/>
                <a:gd name="connsiteX1027" fmla="*/ 4772501 w 6134100"/>
                <a:gd name="connsiteY1027" fmla="*/ 2530316 h 2762250"/>
                <a:gd name="connsiteX1028" fmla="*/ 4763929 w 6134100"/>
                <a:gd name="connsiteY1028" fmla="*/ 2514124 h 2762250"/>
                <a:gd name="connsiteX1029" fmla="*/ 4750594 w 6134100"/>
                <a:gd name="connsiteY1029" fmla="*/ 2506504 h 2762250"/>
                <a:gd name="connsiteX1030" fmla="*/ 4719162 w 6134100"/>
                <a:gd name="connsiteY1030" fmla="*/ 2505551 h 2762250"/>
                <a:gd name="connsiteX1031" fmla="*/ 4699159 w 6134100"/>
                <a:gd name="connsiteY1031" fmla="*/ 2497931 h 2762250"/>
                <a:gd name="connsiteX1032" fmla="*/ 4698206 w 6134100"/>
                <a:gd name="connsiteY1032" fmla="*/ 2516981 h 2762250"/>
                <a:gd name="connsiteX1033" fmla="*/ 4667726 w 6134100"/>
                <a:gd name="connsiteY1033" fmla="*/ 2514124 h 2762250"/>
                <a:gd name="connsiteX1034" fmla="*/ 4682966 w 6134100"/>
                <a:gd name="connsiteY1034" fmla="*/ 2534126 h 2762250"/>
                <a:gd name="connsiteX1035" fmla="*/ 4689634 w 6134100"/>
                <a:gd name="connsiteY1035" fmla="*/ 2545556 h 2762250"/>
                <a:gd name="connsiteX1036" fmla="*/ 4675347 w 6134100"/>
                <a:gd name="connsiteY1036" fmla="*/ 2534126 h 2762250"/>
                <a:gd name="connsiteX1037" fmla="*/ 4659154 w 6134100"/>
                <a:gd name="connsiteY1037" fmla="*/ 2531269 h 2762250"/>
                <a:gd name="connsiteX1038" fmla="*/ 4640104 w 6134100"/>
                <a:gd name="connsiteY1038" fmla="*/ 2533174 h 2762250"/>
                <a:gd name="connsiteX1039" fmla="*/ 4612481 w 6134100"/>
                <a:gd name="connsiteY1039" fmla="*/ 2531269 h 2762250"/>
                <a:gd name="connsiteX1040" fmla="*/ 4587716 w 6134100"/>
                <a:gd name="connsiteY1040" fmla="*/ 2535079 h 2762250"/>
                <a:gd name="connsiteX1041" fmla="*/ 4567714 w 6134100"/>
                <a:gd name="connsiteY1041" fmla="*/ 2533174 h 2762250"/>
                <a:gd name="connsiteX1042" fmla="*/ 4552474 w 6134100"/>
                <a:gd name="connsiteY1042" fmla="*/ 2465546 h 2762250"/>
                <a:gd name="connsiteX1043" fmla="*/ 4556284 w 6134100"/>
                <a:gd name="connsiteY1043" fmla="*/ 2394109 h 2762250"/>
                <a:gd name="connsiteX1044" fmla="*/ 4569619 w 6134100"/>
                <a:gd name="connsiteY1044" fmla="*/ 2392204 h 2762250"/>
                <a:gd name="connsiteX1045" fmla="*/ 4587716 w 6134100"/>
                <a:gd name="connsiteY1045" fmla="*/ 2391251 h 2762250"/>
                <a:gd name="connsiteX1046" fmla="*/ 4597241 w 6134100"/>
                <a:gd name="connsiteY1046" fmla="*/ 2376011 h 2762250"/>
                <a:gd name="connsiteX1047" fmla="*/ 4600099 w 6134100"/>
                <a:gd name="connsiteY1047" fmla="*/ 2360771 h 2762250"/>
                <a:gd name="connsiteX1048" fmla="*/ 4601051 w 6134100"/>
                <a:gd name="connsiteY1048" fmla="*/ 2342674 h 2762250"/>
                <a:gd name="connsiteX1049" fmla="*/ 4593431 w 6134100"/>
                <a:gd name="connsiteY1049" fmla="*/ 2224564 h 2762250"/>
                <a:gd name="connsiteX1050" fmla="*/ 4602956 w 6134100"/>
                <a:gd name="connsiteY1050" fmla="*/ 2110264 h 2762250"/>
                <a:gd name="connsiteX1051" fmla="*/ 4619149 w 6134100"/>
                <a:gd name="connsiteY1051" fmla="*/ 1991201 h 2762250"/>
                <a:gd name="connsiteX1052" fmla="*/ 4646772 w 6134100"/>
                <a:gd name="connsiteY1052" fmla="*/ 1925479 h 2762250"/>
                <a:gd name="connsiteX1053" fmla="*/ 4662964 w 6134100"/>
                <a:gd name="connsiteY1053" fmla="*/ 1883569 h 2762250"/>
                <a:gd name="connsiteX1054" fmla="*/ 4662964 w 6134100"/>
                <a:gd name="connsiteY1054" fmla="*/ 1883569 h 2762250"/>
                <a:gd name="connsiteX1055" fmla="*/ 5953601 w 6134100"/>
                <a:gd name="connsiteY1055" fmla="*/ 2255044 h 2762250"/>
                <a:gd name="connsiteX1056" fmla="*/ 5954554 w 6134100"/>
                <a:gd name="connsiteY1056" fmla="*/ 2260759 h 2762250"/>
                <a:gd name="connsiteX1057" fmla="*/ 5963126 w 6134100"/>
                <a:gd name="connsiteY1057" fmla="*/ 2258854 h 2762250"/>
                <a:gd name="connsiteX1058" fmla="*/ 5968842 w 6134100"/>
                <a:gd name="connsiteY1058" fmla="*/ 2285524 h 2762250"/>
                <a:gd name="connsiteX1059" fmla="*/ 5983129 w 6134100"/>
                <a:gd name="connsiteY1059" fmla="*/ 2337911 h 2762250"/>
                <a:gd name="connsiteX1060" fmla="*/ 5999321 w 6134100"/>
                <a:gd name="connsiteY1060" fmla="*/ 2388394 h 2762250"/>
                <a:gd name="connsiteX1061" fmla="*/ 5957412 w 6134100"/>
                <a:gd name="connsiteY1061" fmla="*/ 2553176 h 2762250"/>
                <a:gd name="connsiteX1062" fmla="*/ 5940267 w 6134100"/>
                <a:gd name="connsiteY1062" fmla="*/ 2592229 h 2762250"/>
                <a:gd name="connsiteX1063" fmla="*/ 5905024 w 6134100"/>
                <a:gd name="connsiteY1063" fmla="*/ 2594134 h 2762250"/>
                <a:gd name="connsiteX1064" fmla="*/ 5859304 w 6134100"/>
                <a:gd name="connsiteY1064" fmla="*/ 2592229 h 2762250"/>
                <a:gd name="connsiteX1065" fmla="*/ 5840254 w 6134100"/>
                <a:gd name="connsiteY1065" fmla="*/ 2595086 h 2762250"/>
                <a:gd name="connsiteX1066" fmla="*/ 5832634 w 6134100"/>
                <a:gd name="connsiteY1066" fmla="*/ 2596039 h 2762250"/>
                <a:gd name="connsiteX1067" fmla="*/ 5754529 w 6134100"/>
                <a:gd name="connsiteY1067" fmla="*/ 2591276 h 2762250"/>
                <a:gd name="connsiteX1068" fmla="*/ 5624037 w 6134100"/>
                <a:gd name="connsiteY1068" fmla="*/ 2588419 h 2762250"/>
                <a:gd name="connsiteX1069" fmla="*/ 5571649 w 6134100"/>
                <a:gd name="connsiteY1069" fmla="*/ 2568416 h 2762250"/>
                <a:gd name="connsiteX1070" fmla="*/ 5604034 w 6134100"/>
                <a:gd name="connsiteY1070" fmla="*/ 2512219 h 2762250"/>
                <a:gd name="connsiteX1071" fmla="*/ 5601176 w 6134100"/>
                <a:gd name="connsiteY1071" fmla="*/ 2434114 h 2762250"/>
                <a:gd name="connsiteX1072" fmla="*/ 5595462 w 6134100"/>
                <a:gd name="connsiteY1072" fmla="*/ 2410301 h 2762250"/>
                <a:gd name="connsiteX1073" fmla="*/ 5592604 w 6134100"/>
                <a:gd name="connsiteY1073" fmla="*/ 2407444 h 2762250"/>
                <a:gd name="connsiteX1074" fmla="*/ 5579269 w 6134100"/>
                <a:gd name="connsiteY1074" fmla="*/ 2389346 h 2762250"/>
                <a:gd name="connsiteX1075" fmla="*/ 5642134 w 6134100"/>
                <a:gd name="connsiteY1075" fmla="*/ 2383631 h 2762250"/>
                <a:gd name="connsiteX1076" fmla="*/ 5731669 w 6134100"/>
                <a:gd name="connsiteY1076" fmla="*/ 2376011 h 2762250"/>
                <a:gd name="connsiteX1077" fmla="*/ 5885021 w 6134100"/>
                <a:gd name="connsiteY1077" fmla="*/ 2291239 h 2762250"/>
                <a:gd name="connsiteX1078" fmla="*/ 5904071 w 6134100"/>
                <a:gd name="connsiteY1078" fmla="*/ 2289334 h 2762250"/>
                <a:gd name="connsiteX1079" fmla="*/ 5922169 w 6134100"/>
                <a:gd name="connsiteY1079" fmla="*/ 2294096 h 2762250"/>
                <a:gd name="connsiteX1080" fmla="*/ 5937409 w 6134100"/>
                <a:gd name="connsiteY1080" fmla="*/ 2264569 h 2762250"/>
                <a:gd name="connsiteX1081" fmla="*/ 5949792 w 6134100"/>
                <a:gd name="connsiteY1081" fmla="*/ 2259806 h 2762250"/>
                <a:gd name="connsiteX1082" fmla="*/ 5953601 w 6134100"/>
                <a:gd name="connsiteY1082" fmla="*/ 2255044 h 2762250"/>
                <a:gd name="connsiteX1083" fmla="*/ 5953601 w 6134100"/>
                <a:gd name="connsiteY1083" fmla="*/ 2255044 h 2762250"/>
                <a:gd name="connsiteX1084" fmla="*/ 5207794 w 6134100"/>
                <a:gd name="connsiteY1084" fmla="*/ 2317909 h 2762250"/>
                <a:gd name="connsiteX1085" fmla="*/ 5214462 w 6134100"/>
                <a:gd name="connsiteY1085" fmla="*/ 2324576 h 2762250"/>
                <a:gd name="connsiteX1086" fmla="*/ 5207794 w 6134100"/>
                <a:gd name="connsiteY1086" fmla="*/ 2331244 h 2762250"/>
                <a:gd name="connsiteX1087" fmla="*/ 5201126 w 6134100"/>
                <a:gd name="connsiteY1087" fmla="*/ 2324576 h 2762250"/>
                <a:gd name="connsiteX1088" fmla="*/ 5207794 w 6134100"/>
                <a:gd name="connsiteY1088" fmla="*/ 2317909 h 2762250"/>
                <a:gd name="connsiteX1089" fmla="*/ 715804 w 6134100"/>
                <a:gd name="connsiteY1089" fmla="*/ 2336006 h 2762250"/>
                <a:gd name="connsiteX1090" fmla="*/ 796766 w 6134100"/>
                <a:gd name="connsiteY1090" fmla="*/ 2336006 h 2762250"/>
                <a:gd name="connsiteX1091" fmla="*/ 794861 w 6134100"/>
                <a:gd name="connsiteY1091" fmla="*/ 2362676 h 2762250"/>
                <a:gd name="connsiteX1092" fmla="*/ 783431 w 6134100"/>
                <a:gd name="connsiteY1092" fmla="*/ 2417921 h 2762250"/>
                <a:gd name="connsiteX1093" fmla="*/ 772954 w 6134100"/>
                <a:gd name="connsiteY1093" fmla="*/ 2465546 h 2762250"/>
                <a:gd name="connsiteX1094" fmla="*/ 772954 w 6134100"/>
                <a:gd name="connsiteY1094" fmla="*/ 2485549 h 2762250"/>
                <a:gd name="connsiteX1095" fmla="*/ 709136 w 6134100"/>
                <a:gd name="connsiteY1095" fmla="*/ 2485549 h 2762250"/>
                <a:gd name="connsiteX1096" fmla="*/ 645319 w 6134100"/>
                <a:gd name="connsiteY1096" fmla="*/ 2486501 h 2762250"/>
                <a:gd name="connsiteX1097" fmla="*/ 645319 w 6134100"/>
                <a:gd name="connsiteY1097" fmla="*/ 2464594 h 2762250"/>
                <a:gd name="connsiteX1098" fmla="*/ 667226 w 6134100"/>
                <a:gd name="connsiteY1098" fmla="*/ 2418874 h 2762250"/>
                <a:gd name="connsiteX1099" fmla="*/ 702469 w 6134100"/>
                <a:gd name="connsiteY1099" fmla="*/ 2365534 h 2762250"/>
                <a:gd name="connsiteX1100" fmla="*/ 715804 w 6134100"/>
                <a:gd name="connsiteY1100" fmla="*/ 2336006 h 2762250"/>
                <a:gd name="connsiteX1101" fmla="*/ 715804 w 6134100"/>
                <a:gd name="connsiteY1101" fmla="*/ 2336006 h 2762250"/>
                <a:gd name="connsiteX1102" fmla="*/ 5198269 w 6134100"/>
                <a:gd name="connsiteY1102" fmla="*/ 2336006 h 2762250"/>
                <a:gd name="connsiteX1103" fmla="*/ 5201126 w 6134100"/>
                <a:gd name="connsiteY1103" fmla="*/ 2342674 h 2762250"/>
                <a:gd name="connsiteX1104" fmla="*/ 5194459 w 6134100"/>
                <a:gd name="connsiteY1104" fmla="*/ 2349341 h 2762250"/>
                <a:gd name="connsiteX1105" fmla="*/ 5191601 w 6134100"/>
                <a:gd name="connsiteY1105" fmla="*/ 2342674 h 2762250"/>
                <a:gd name="connsiteX1106" fmla="*/ 5198269 w 6134100"/>
                <a:gd name="connsiteY1106" fmla="*/ 2336006 h 2762250"/>
                <a:gd name="connsiteX1107" fmla="*/ 5377339 w 6134100"/>
                <a:gd name="connsiteY1107" fmla="*/ 2346484 h 2762250"/>
                <a:gd name="connsiteX1108" fmla="*/ 5382101 w 6134100"/>
                <a:gd name="connsiteY1108" fmla="*/ 2363629 h 2762250"/>
                <a:gd name="connsiteX1109" fmla="*/ 5396389 w 6134100"/>
                <a:gd name="connsiteY1109" fmla="*/ 2380774 h 2762250"/>
                <a:gd name="connsiteX1110" fmla="*/ 5475446 w 6134100"/>
                <a:gd name="connsiteY1110" fmla="*/ 2433161 h 2762250"/>
                <a:gd name="connsiteX1111" fmla="*/ 5464969 w 6134100"/>
                <a:gd name="connsiteY1111" fmla="*/ 2462689 h 2762250"/>
                <a:gd name="connsiteX1112" fmla="*/ 5452587 w 6134100"/>
                <a:gd name="connsiteY1112" fmla="*/ 2499836 h 2762250"/>
                <a:gd name="connsiteX1113" fmla="*/ 5426869 w 6134100"/>
                <a:gd name="connsiteY1113" fmla="*/ 2553176 h 2762250"/>
                <a:gd name="connsiteX1114" fmla="*/ 5416392 w 6134100"/>
                <a:gd name="connsiteY1114" fmla="*/ 2571274 h 2762250"/>
                <a:gd name="connsiteX1115" fmla="*/ 5379244 w 6134100"/>
                <a:gd name="connsiteY1115" fmla="*/ 2580799 h 2762250"/>
                <a:gd name="connsiteX1116" fmla="*/ 5333524 w 6134100"/>
                <a:gd name="connsiteY1116" fmla="*/ 2565559 h 2762250"/>
                <a:gd name="connsiteX1117" fmla="*/ 5349717 w 6134100"/>
                <a:gd name="connsiteY1117" fmla="*/ 2555081 h 2762250"/>
                <a:gd name="connsiteX1118" fmla="*/ 5368767 w 6134100"/>
                <a:gd name="connsiteY1118" fmla="*/ 2543651 h 2762250"/>
                <a:gd name="connsiteX1119" fmla="*/ 5380196 w 6134100"/>
                <a:gd name="connsiteY1119" fmla="*/ 2525554 h 2762250"/>
                <a:gd name="connsiteX1120" fmla="*/ 5384006 w 6134100"/>
                <a:gd name="connsiteY1120" fmla="*/ 2516029 h 2762250"/>
                <a:gd name="connsiteX1121" fmla="*/ 5403056 w 6134100"/>
                <a:gd name="connsiteY1121" fmla="*/ 2490311 h 2762250"/>
                <a:gd name="connsiteX1122" fmla="*/ 5408771 w 6134100"/>
                <a:gd name="connsiteY1122" fmla="*/ 2457926 h 2762250"/>
                <a:gd name="connsiteX1123" fmla="*/ 5392579 w 6134100"/>
                <a:gd name="connsiteY1123" fmla="*/ 2470309 h 2762250"/>
                <a:gd name="connsiteX1124" fmla="*/ 5353526 w 6134100"/>
                <a:gd name="connsiteY1124" fmla="*/ 2473166 h 2762250"/>
                <a:gd name="connsiteX1125" fmla="*/ 5353526 w 6134100"/>
                <a:gd name="connsiteY1125" fmla="*/ 2450306 h 2762250"/>
                <a:gd name="connsiteX1126" fmla="*/ 5354479 w 6134100"/>
                <a:gd name="connsiteY1126" fmla="*/ 2431256 h 2762250"/>
                <a:gd name="connsiteX1127" fmla="*/ 5366862 w 6134100"/>
                <a:gd name="connsiteY1127" fmla="*/ 2413159 h 2762250"/>
                <a:gd name="connsiteX1128" fmla="*/ 5385912 w 6134100"/>
                <a:gd name="connsiteY1128" fmla="*/ 2395061 h 2762250"/>
                <a:gd name="connsiteX1129" fmla="*/ 5367814 w 6134100"/>
                <a:gd name="connsiteY1129" fmla="*/ 2396014 h 2762250"/>
                <a:gd name="connsiteX1130" fmla="*/ 5371624 w 6134100"/>
                <a:gd name="connsiteY1130" fmla="*/ 2363629 h 2762250"/>
                <a:gd name="connsiteX1131" fmla="*/ 5377339 w 6134100"/>
                <a:gd name="connsiteY1131" fmla="*/ 2346484 h 2762250"/>
                <a:gd name="connsiteX1132" fmla="*/ 5377339 w 6134100"/>
                <a:gd name="connsiteY1132" fmla="*/ 2346484 h 2762250"/>
                <a:gd name="connsiteX1133" fmla="*/ 5022056 w 6134100"/>
                <a:gd name="connsiteY1133" fmla="*/ 2405539 h 2762250"/>
                <a:gd name="connsiteX1134" fmla="*/ 5028724 w 6134100"/>
                <a:gd name="connsiteY1134" fmla="*/ 2412206 h 2762250"/>
                <a:gd name="connsiteX1135" fmla="*/ 5025867 w 6134100"/>
                <a:gd name="connsiteY1135" fmla="*/ 2418874 h 2762250"/>
                <a:gd name="connsiteX1136" fmla="*/ 5019199 w 6134100"/>
                <a:gd name="connsiteY1136" fmla="*/ 2412206 h 2762250"/>
                <a:gd name="connsiteX1137" fmla="*/ 5022056 w 6134100"/>
                <a:gd name="connsiteY1137" fmla="*/ 2405539 h 2762250"/>
                <a:gd name="connsiteX1138" fmla="*/ 3045619 w 6134100"/>
                <a:gd name="connsiteY1138" fmla="*/ 2445544 h 2762250"/>
                <a:gd name="connsiteX1139" fmla="*/ 3045619 w 6134100"/>
                <a:gd name="connsiteY1139" fmla="*/ 2449354 h 2762250"/>
                <a:gd name="connsiteX1140" fmla="*/ 3055144 w 6134100"/>
                <a:gd name="connsiteY1140" fmla="*/ 2456021 h 2762250"/>
                <a:gd name="connsiteX1141" fmla="*/ 3051334 w 6134100"/>
                <a:gd name="connsiteY1141" fmla="*/ 2447449 h 2762250"/>
                <a:gd name="connsiteX1142" fmla="*/ 3047524 w 6134100"/>
                <a:gd name="connsiteY1142" fmla="*/ 2446496 h 2762250"/>
                <a:gd name="connsiteX1143" fmla="*/ 3045619 w 6134100"/>
                <a:gd name="connsiteY1143" fmla="*/ 2445544 h 2762250"/>
                <a:gd name="connsiteX1144" fmla="*/ 3045619 w 6134100"/>
                <a:gd name="connsiteY1144" fmla="*/ 2445544 h 2762250"/>
                <a:gd name="connsiteX1145" fmla="*/ 5132546 w 6134100"/>
                <a:gd name="connsiteY1145" fmla="*/ 2463641 h 2762250"/>
                <a:gd name="connsiteX1146" fmla="*/ 5137309 w 6134100"/>
                <a:gd name="connsiteY1146" fmla="*/ 2464594 h 2762250"/>
                <a:gd name="connsiteX1147" fmla="*/ 5143976 w 6134100"/>
                <a:gd name="connsiteY1147" fmla="*/ 2471261 h 2762250"/>
                <a:gd name="connsiteX1148" fmla="*/ 5137309 w 6134100"/>
                <a:gd name="connsiteY1148" fmla="*/ 2474119 h 2762250"/>
                <a:gd name="connsiteX1149" fmla="*/ 5130642 w 6134100"/>
                <a:gd name="connsiteY1149" fmla="*/ 2467451 h 2762250"/>
                <a:gd name="connsiteX1150" fmla="*/ 5132546 w 6134100"/>
                <a:gd name="connsiteY1150" fmla="*/ 2463641 h 2762250"/>
                <a:gd name="connsiteX1151" fmla="*/ 4826794 w 6134100"/>
                <a:gd name="connsiteY1151" fmla="*/ 2483644 h 2762250"/>
                <a:gd name="connsiteX1152" fmla="*/ 4835366 w 6134100"/>
                <a:gd name="connsiteY1152" fmla="*/ 2485549 h 2762250"/>
                <a:gd name="connsiteX1153" fmla="*/ 4860131 w 6134100"/>
                <a:gd name="connsiteY1153" fmla="*/ 2501741 h 2762250"/>
                <a:gd name="connsiteX1154" fmla="*/ 4861084 w 6134100"/>
                <a:gd name="connsiteY1154" fmla="*/ 2511266 h 2762250"/>
                <a:gd name="connsiteX1155" fmla="*/ 4842034 w 6134100"/>
                <a:gd name="connsiteY1155" fmla="*/ 2515076 h 2762250"/>
                <a:gd name="connsiteX1156" fmla="*/ 4838224 w 6134100"/>
                <a:gd name="connsiteY1156" fmla="*/ 2514124 h 2762250"/>
                <a:gd name="connsiteX1157" fmla="*/ 4832509 w 6134100"/>
                <a:gd name="connsiteY1157" fmla="*/ 2494121 h 2762250"/>
                <a:gd name="connsiteX1158" fmla="*/ 4826794 w 6134100"/>
                <a:gd name="connsiteY1158" fmla="*/ 2483644 h 2762250"/>
                <a:gd name="connsiteX1159" fmla="*/ 4826794 w 6134100"/>
                <a:gd name="connsiteY1159" fmla="*/ 2483644 h 2762250"/>
                <a:gd name="connsiteX1160" fmla="*/ 4787741 w 6134100"/>
                <a:gd name="connsiteY1160" fmla="*/ 2508409 h 2762250"/>
                <a:gd name="connsiteX1161" fmla="*/ 4798219 w 6134100"/>
                <a:gd name="connsiteY1161" fmla="*/ 2512219 h 2762250"/>
                <a:gd name="connsiteX1162" fmla="*/ 4810601 w 6134100"/>
                <a:gd name="connsiteY1162" fmla="*/ 2528411 h 2762250"/>
                <a:gd name="connsiteX1163" fmla="*/ 4791551 w 6134100"/>
                <a:gd name="connsiteY1163" fmla="*/ 2525554 h 2762250"/>
                <a:gd name="connsiteX1164" fmla="*/ 4787741 w 6134100"/>
                <a:gd name="connsiteY1164" fmla="*/ 2508409 h 2762250"/>
                <a:gd name="connsiteX1165" fmla="*/ 4787741 w 6134100"/>
                <a:gd name="connsiteY1165" fmla="*/ 2508409 h 2762250"/>
                <a:gd name="connsiteX1166" fmla="*/ 4868704 w 6134100"/>
                <a:gd name="connsiteY1166" fmla="*/ 2525554 h 2762250"/>
                <a:gd name="connsiteX1167" fmla="*/ 4873466 w 6134100"/>
                <a:gd name="connsiteY1167" fmla="*/ 2527459 h 2762250"/>
                <a:gd name="connsiteX1168" fmla="*/ 4864894 w 6134100"/>
                <a:gd name="connsiteY1168" fmla="*/ 2530316 h 2762250"/>
                <a:gd name="connsiteX1169" fmla="*/ 4861084 w 6134100"/>
                <a:gd name="connsiteY1169" fmla="*/ 2526506 h 2762250"/>
                <a:gd name="connsiteX1170" fmla="*/ 4868704 w 6134100"/>
                <a:gd name="connsiteY1170" fmla="*/ 2525554 h 276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</a:cxnLst>
              <a:rect l="l" t="t" r="r" b="b"/>
              <a:pathLst>
                <a:path w="6134100" h="2762250">
                  <a:moveTo>
                    <a:pt x="2576036" y="7144"/>
                  </a:moveTo>
                  <a:cubicBezTo>
                    <a:pt x="2571274" y="7144"/>
                    <a:pt x="2565559" y="9049"/>
                    <a:pt x="2558891" y="11906"/>
                  </a:cubicBezTo>
                  <a:cubicBezTo>
                    <a:pt x="2540794" y="20479"/>
                    <a:pt x="2540794" y="20479"/>
                    <a:pt x="2556986" y="91916"/>
                  </a:cubicBezTo>
                  <a:cubicBezTo>
                    <a:pt x="2563654" y="123349"/>
                    <a:pt x="2571274" y="164306"/>
                    <a:pt x="2573179" y="184309"/>
                  </a:cubicBezTo>
                  <a:cubicBezTo>
                    <a:pt x="2575084" y="203359"/>
                    <a:pt x="2577941" y="224314"/>
                    <a:pt x="2579846" y="230029"/>
                  </a:cubicBezTo>
                  <a:cubicBezTo>
                    <a:pt x="2581751" y="235744"/>
                    <a:pt x="2584609" y="247174"/>
                    <a:pt x="2586514" y="254794"/>
                  </a:cubicBezTo>
                  <a:cubicBezTo>
                    <a:pt x="2592229" y="279559"/>
                    <a:pt x="2602706" y="331946"/>
                    <a:pt x="2606516" y="347186"/>
                  </a:cubicBezTo>
                  <a:cubicBezTo>
                    <a:pt x="2608421" y="355759"/>
                    <a:pt x="2612231" y="367189"/>
                    <a:pt x="2616041" y="374809"/>
                  </a:cubicBezTo>
                  <a:cubicBezTo>
                    <a:pt x="2643664" y="426244"/>
                    <a:pt x="2664619" y="592931"/>
                    <a:pt x="2643664" y="601504"/>
                  </a:cubicBezTo>
                  <a:cubicBezTo>
                    <a:pt x="2638901" y="603409"/>
                    <a:pt x="2634139" y="611029"/>
                    <a:pt x="2634139" y="617696"/>
                  </a:cubicBezTo>
                  <a:cubicBezTo>
                    <a:pt x="2634139" y="628174"/>
                    <a:pt x="2630329" y="630079"/>
                    <a:pt x="2614136" y="630079"/>
                  </a:cubicBezTo>
                  <a:cubicBezTo>
                    <a:pt x="2574131" y="630079"/>
                    <a:pt x="2546509" y="672941"/>
                    <a:pt x="2564606" y="706279"/>
                  </a:cubicBezTo>
                  <a:cubicBezTo>
                    <a:pt x="2570321" y="716756"/>
                    <a:pt x="2567464" y="726281"/>
                    <a:pt x="2540794" y="763429"/>
                  </a:cubicBezTo>
                  <a:lnTo>
                    <a:pt x="2510314" y="807244"/>
                  </a:lnTo>
                  <a:lnTo>
                    <a:pt x="2508409" y="866299"/>
                  </a:lnTo>
                  <a:cubicBezTo>
                    <a:pt x="2506504" y="932021"/>
                    <a:pt x="2517934" y="965359"/>
                    <a:pt x="2542699" y="965359"/>
                  </a:cubicBezTo>
                  <a:cubicBezTo>
                    <a:pt x="2556034" y="965359"/>
                    <a:pt x="2608421" y="996791"/>
                    <a:pt x="2616994" y="1010126"/>
                  </a:cubicBezTo>
                  <a:cubicBezTo>
                    <a:pt x="2619851" y="1013936"/>
                    <a:pt x="2628424" y="1018699"/>
                    <a:pt x="2636996" y="1021556"/>
                  </a:cubicBezTo>
                  <a:cubicBezTo>
                    <a:pt x="2655094" y="1026319"/>
                    <a:pt x="2662714" y="1042511"/>
                    <a:pt x="2653189" y="1054894"/>
                  </a:cubicBezTo>
                  <a:cubicBezTo>
                    <a:pt x="2647474" y="1061561"/>
                    <a:pt x="2648426" y="1066324"/>
                    <a:pt x="2655094" y="1073944"/>
                  </a:cubicBezTo>
                  <a:cubicBezTo>
                    <a:pt x="2667476" y="1088231"/>
                    <a:pt x="2681764" y="1125379"/>
                    <a:pt x="2677001" y="1130141"/>
                  </a:cubicBezTo>
                  <a:cubicBezTo>
                    <a:pt x="2675096" y="1132046"/>
                    <a:pt x="2673191" y="1129189"/>
                    <a:pt x="2673191" y="1123474"/>
                  </a:cubicBezTo>
                  <a:cubicBezTo>
                    <a:pt x="2673191" y="1106329"/>
                    <a:pt x="2652236" y="1112044"/>
                    <a:pt x="2621756" y="1138714"/>
                  </a:cubicBezTo>
                  <a:lnTo>
                    <a:pt x="2593181" y="1163479"/>
                  </a:lnTo>
                  <a:lnTo>
                    <a:pt x="2609374" y="1175861"/>
                  </a:lnTo>
                  <a:lnTo>
                    <a:pt x="2625566" y="1188244"/>
                  </a:lnTo>
                  <a:lnTo>
                    <a:pt x="2613184" y="1218724"/>
                  </a:lnTo>
                  <a:cubicBezTo>
                    <a:pt x="2596039" y="1260634"/>
                    <a:pt x="2592229" y="1313974"/>
                    <a:pt x="2605564" y="1318736"/>
                  </a:cubicBezTo>
                  <a:cubicBezTo>
                    <a:pt x="2616994" y="1323499"/>
                    <a:pt x="2648426" y="1372076"/>
                    <a:pt x="2648426" y="1387316"/>
                  </a:cubicBezTo>
                  <a:cubicBezTo>
                    <a:pt x="2648426" y="1393031"/>
                    <a:pt x="2640806" y="1412081"/>
                    <a:pt x="2632234" y="1430179"/>
                  </a:cubicBezTo>
                  <a:cubicBezTo>
                    <a:pt x="2604611" y="1488281"/>
                    <a:pt x="2604611" y="1500664"/>
                    <a:pt x="2632234" y="1528286"/>
                  </a:cubicBezTo>
                  <a:lnTo>
                    <a:pt x="2656046" y="1552099"/>
                  </a:lnTo>
                  <a:lnTo>
                    <a:pt x="2653189" y="1622584"/>
                  </a:lnTo>
                  <a:cubicBezTo>
                    <a:pt x="2651284" y="1661636"/>
                    <a:pt x="2646521" y="1694974"/>
                    <a:pt x="2643664" y="1696879"/>
                  </a:cubicBezTo>
                  <a:cubicBezTo>
                    <a:pt x="2637949" y="1700689"/>
                    <a:pt x="2635091" y="1718786"/>
                    <a:pt x="2624614" y="1803559"/>
                  </a:cubicBezTo>
                  <a:cubicBezTo>
                    <a:pt x="2622709" y="1822609"/>
                    <a:pt x="2624614" y="1852136"/>
                    <a:pt x="2628424" y="1871186"/>
                  </a:cubicBezTo>
                  <a:cubicBezTo>
                    <a:pt x="2635091" y="1900714"/>
                    <a:pt x="2638901" y="1906429"/>
                    <a:pt x="2656999" y="1914049"/>
                  </a:cubicBezTo>
                  <a:cubicBezTo>
                    <a:pt x="2683669" y="1924526"/>
                    <a:pt x="2691289" y="1947386"/>
                    <a:pt x="2697956" y="2023586"/>
                  </a:cubicBezTo>
                  <a:cubicBezTo>
                    <a:pt x="2700814" y="2054066"/>
                    <a:pt x="2704624" y="2080736"/>
                    <a:pt x="2706529" y="2083594"/>
                  </a:cubicBezTo>
                  <a:cubicBezTo>
                    <a:pt x="2708434" y="2085499"/>
                    <a:pt x="2707481" y="2094071"/>
                    <a:pt x="2703671" y="2103596"/>
                  </a:cubicBezTo>
                  <a:cubicBezTo>
                    <a:pt x="2699861" y="2113121"/>
                    <a:pt x="2696051" y="2149316"/>
                    <a:pt x="2694146" y="2185511"/>
                  </a:cubicBezTo>
                  <a:cubicBezTo>
                    <a:pt x="2692241" y="2235994"/>
                    <a:pt x="2694146" y="2255044"/>
                    <a:pt x="2702719" y="2270284"/>
                  </a:cubicBezTo>
                  <a:cubicBezTo>
                    <a:pt x="2708434" y="2280761"/>
                    <a:pt x="2715101" y="2294096"/>
                    <a:pt x="2717959" y="2298859"/>
                  </a:cubicBezTo>
                  <a:cubicBezTo>
                    <a:pt x="2720816" y="2303621"/>
                    <a:pt x="2728436" y="2309336"/>
                    <a:pt x="2735104" y="2310289"/>
                  </a:cubicBezTo>
                  <a:cubicBezTo>
                    <a:pt x="2745581" y="2312194"/>
                    <a:pt x="2748439" y="2317909"/>
                    <a:pt x="2751296" y="2341721"/>
                  </a:cubicBezTo>
                  <a:cubicBezTo>
                    <a:pt x="2756059" y="2382679"/>
                    <a:pt x="2747486" y="2416016"/>
                    <a:pt x="2727484" y="2431256"/>
                  </a:cubicBezTo>
                  <a:cubicBezTo>
                    <a:pt x="2717959" y="2438876"/>
                    <a:pt x="2711291" y="2450306"/>
                    <a:pt x="2711291" y="2459831"/>
                  </a:cubicBezTo>
                  <a:cubicBezTo>
                    <a:pt x="2711291" y="2475071"/>
                    <a:pt x="2711291" y="2475071"/>
                    <a:pt x="2642711" y="2475071"/>
                  </a:cubicBezTo>
                  <a:cubicBezTo>
                    <a:pt x="2604611" y="2475071"/>
                    <a:pt x="2554129" y="2476976"/>
                    <a:pt x="2530316" y="2478881"/>
                  </a:cubicBezTo>
                  <a:cubicBezTo>
                    <a:pt x="2495074" y="2481739"/>
                    <a:pt x="2486501" y="2480786"/>
                    <a:pt x="2488406" y="2474119"/>
                  </a:cubicBezTo>
                  <a:cubicBezTo>
                    <a:pt x="2491264" y="2461736"/>
                    <a:pt x="2441734" y="2457926"/>
                    <a:pt x="2433161" y="2470309"/>
                  </a:cubicBezTo>
                  <a:cubicBezTo>
                    <a:pt x="2428399" y="2476976"/>
                    <a:pt x="2397919" y="2479834"/>
                    <a:pt x="2297906" y="2483644"/>
                  </a:cubicBezTo>
                  <a:lnTo>
                    <a:pt x="2169319" y="2487454"/>
                  </a:lnTo>
                  <a:lnTo>
                    <a:pt x="2161699" y="2462689"/>
                  </a:lnTo>
                  <a:cubicBezTo>
                    <a:pt x="2156936" y="2448401"/>
                    <a:pt x="2146459" y="2432209"/>
                    <a:pt x="2135981" y="2424589"/>
                  </a:cubicBezTo>
                  <a:cubicBezTo>
                    <a:pt x="2122646" y="2415064"/>
                    <a:pt x="2115979" y="2402681"/>
                    <a:pt x="2110264" y="2376011"/>
                  </a:cubicBezTo>
                  <a:cubicBezTo>
                    <a:pt x="2099786" y="2326481"/>
                    <a:pt x="2102644" y="2303621"/>
                    <a:pt x="2121694" y="2300764"/>
                  </a:cubicBezTo>
                  <a:cubicBezTo>
                    <a:pt x="2140744" y="2297906"/>
                    <a:pt x="2148364" y="2283619"/>
                    <a:pt x="2153126" y="2238851"/>
                  </a:cubicBezTo>
                  <a:cubicBezTo>
                    <a:pt x="2156936" y="2207419"/>
                    <a:pt x="2154079" y="2195989"/>
                    <a:pt x="2136934" y="2152174"/>
                  </a:cubicBezTo>
                  <a:cubicBezTo>
                    <a:pt x="2118836" y="2108359"/>
                    <a:pt x="2105501" y="2033111"/>
                    <a:pt x="2103596" y="1967389"/>
                  </a:cubicBezTo>
                  <a:cubicBezTo>
                    <a:pt x="2102644" y="1925479"/>
                    <a:pt x="2115979" y="1850231"/>
                    <a:pt x="2132171" y="1809274"/>
                  </a:cubicBezTo>
                  <a:cubicBezTo>
                    <a:pt x="2150269" y="1761649"/>
                    <a:pt x="2150269" y="1759744"/>
                    <a:pt x="2140744" y="1731169"/>
                  </a:cubicBezTo>
                  <a:cubicBezTo>
                    <a:pt x="2129314" y="1698784"/>
                    <a:pt x="2127409" y="1666399"/>
                    <a:pt x="2136934" y="1656874"/>
                  </a:cubicBezTo>
                  <a:cubicBezTo>
                    <a:pt x="2139791" y="1654016"/>
                    <a:pt x="2144554" y="1638776"/>
                    <a:pt x="2146459" y="1624489"/>
                  </a:cubicBezTo>
                  <a:cubicBezTo>
                    <a:pt x="2150269" y="1600676"/>
                    <a:pt x="2149316" y="1597819"/>
                    <a:pt x="2137886" y="1597819"/>
                  </a:cubicBezTo>
                  <a:cubicBezTo>
                    <a:pt x="2127409" y="1597819"/>
                    <a:pt x="2125504" y="1594009"/>
                    <a:pt x="2125504" y="1573054"/>
                  </a:cubicBezTo>
                  <a:cubicBezTo>
                    <a:pt x="2125504" y="1559719"/>
                    <a:pt x="2128361" y="1546384"/>
                    <a:pt x="2132171" y="1544479"/>
                  </a:cubicBezTo>
                  <a:cubicBezTo>
                    <a:pt x="2135981" y="1542574"/>
                    <a:pt x="2138839" y="1547336"/>
                    <a:pt x="2138839" y="1555909"/>
                  </a:cubicBezTo>
                  <a:cubicBezTo>
                    <a:pt x="2138839" y="1565434"/>
                    <a:pt x="2145506" y="1574959"/>
                    <a:pt x="2155031" y="1581626"/>
                  </a:cubicBezTo>
                  <a:cubicBezTo>
                    <a:pt x="2175986" y="1594961"/>
                    <a:pt x="2188369" y="1594009"/>
                    <a:pt x="2197894" y="1579721"/>
                  </a:cubicBezTo>
                  <a:cubicBezTo>
                    <a:pt x="2201704" y="1573054"/>
                    <a:pt x="2209324" y="1569244"/>
                    <a:pt x="2213134" y="1571149"/>
                  </a:cubicBezTo>
                  <a:cubicBezTo>
                    <a:pt x="2224564" y="1575911"/>
                    <a:pt x="2232184" y="1556861"/>
                    <a:pt x="2240756" y="1504474"/>
                  </a:cubicBezTo>
                  <a:cubicBezTo>
                    <a:pt x="2249329" y="1452086"/>
                    <a:pt x="2252186" y="1445419"/>
                    <a:pt x="2263616" y="1449229"/>
                  </a:cubicBezTo>
                  <a:cubicBezTo>
                    <a:pt x="2273141" y="1453039"/>
                    <a:pt x="2283619" y="1405414"/>
                    <a:pt x="2277904" y="1384459"/>
                  </a:cubicBezTo>
                  <a:cubicBezTo>
                    <a:pt x="2275999" y="1375886"/>
                    <a:pt x="2277904" y="1371124"/>
                    <a:pt x="2285524" y="1369219"/>
                  </a:cubicBezTo>
                  <a:cubicBezTo>
                    <a:pt x="2292191" y="1367314"/>
                    <a:pt x="2301716" y="1360646"/>
                    <a:pt x="2307431" y="1354931"/>
                  </a:cubicBezTo>
                  <a:cubicBezTo>
                    <a:pt x="2316004" y="1345406"/>
                    <a:pt x="2316956" y="1340644"/>
                    <a:pt x="2310289" y="1323499"/>
                  </a:cubicBezTo>
                  <a:cubicBezTo>
                    <a:pt x="2304574" y="1308259"/>
                    <a:pt x="2304574" y="1297781"/>
                    <a:pt x="2310289" y="1276826"/>
                  </a:cubicBezTo>
                  <a:cubicBezTo>
                    <a:pt x="2315051" y="1262539"/>
                    <a:pt x="2320766" y="1215866"/>
                    <a:pt x="2323624" y="1173956"/>
                  </a:cubicBezTo>
                  <a:cubicBezTo>
                    <a:pt x="2328386" y="1110139"/>
                    <a:pt x="2331244" y="1094899"/>
                    <a:pt x="2343626" y="1078706"/>
                  </a:cubicBezTo>
                  <a:cubicBezTo>
                    <a:pt x="2357914" y="1059656"/>
                    <a:pt x="2357914" y="1059656"/>
                    <a:pt x="2346484" y="1020604"/>
                  </a:cubicBezTo>
                  <a:cubicBezTo>
                    <a:pt x="2340769" y="998696"/>
                    <a:pt x="2331244" y="972979"/>
                    <a:pt x="2326481" y="963454"/>
                  </a:cubicBezTo>
                  <a:cubicBezTo>
                    <a:pt x="2318861" y="950119"/>
                    <a:pt x="2318861" y="943451"/>
                    <a:pt x="2324576" y="936784"/>
                  </a:cubicBezTo>
                  <a:cubicBezTo>
                    <a:pt x="2330291" y="930116"/>
                    <a:pt x="2330291" y="923449"/>
                    <a:pt x="2321719" y="906304"/>
                  </a:cubicBezTo>
                  <a:cubicBezTo>
                    <a:pt x="2316004" y="894874"/>
                    <a:pt x="2311241" y="878681"/>
                    <a:pt x="2311241" y="871061"/>
                  </a:cubicBezTo>
                  <a:cubicBezTo>
                    <a:pt x="2311241" y="855821"/>
                    <a:pt x="2287429" y="814864"/>
                    <a:pt x="2278856" y="814864"/>
                  </a:cubicBezTo>
                  <a:cubicBezTo>
                    <a:pt x="2275999" y="814864"/>
                    <a:pt x="2253139" y="806291"/>
                    <a:pt x="2229326" y="795814"/>
                  </a:cubicBezTo>
                  <a:cubicBezTo>
                    <a:pt x="2200751" y="783431"/>
                    <a:pt x="2182654" y="771049"/>
                    <a:pt x="2177891" y="761524"/>
                  </a:cubicBezTo>
                  <a:cubicBezTo>
                    <a:pt x="2169319" y="742474"/>
                    <a:pt x="2133124" y="719614"/>
                    <a:pt x="2117884" y="723424"/>
                  </a:cubicBezTo>
                  <a:cubicBezTo>
                    <a:pt x="2109311" y="725329"/>
                    <a:pt x="2106454" y="722471"/>
                    <a:pt x="2106454" y="704374"/>
                  </a:cubicBezTo>
                  <a:cubicBezTo>
                    <a:pt x="2106454" y="658654"/>
                    <a:pt x="2149316" y="602456"/>
                    <a:pt x="2183606" y="602456"/>
                  </a:cubicBezTo>
                  <a:cubicBezTo>
                    <a:pt x="2201704" y="602456"/>
                    <a:pt x="2201704" y="601504"/>
                    <a:pt x="2197894" y="575786"/>
                  </a:cubicBezTo>
                  <a:cubicBezTo>
                    <a:pt x="2195989" y="561499"/>
                    <a:pt x="2191226" y="540544"/>
                    <a:pt x="2186464" y="530066"/>
                  </a:cubicBezTo>
                  <a:cubicBezTo>
                    <a:pt x="2181701" y="518636"/>
                    <a:pt x="2181701" y="511016"/>
                    <a:pt x="2185511" y="510064"/>
                  </a:cubicBezTo>
                  <a:cubicBezTo>
                    <a:pt x="2216944" y="499586"/>
                    <a:pt x="2223611" y="491014"/>
                    <a:pt x="2225516" y="463391"/>
                  </a:cubicBezTo>
                  <a:cubicBezTo>
                    <a:pt x="2227421" y="436721"/>
                    <a:pt x="2225516" y="432911"/>
                    <a:pt x="2205514" y="417671"/>
                  </a:cubicBezTo>
                  <a:cubicBezTo>
                    <a:pt x="2189321" y="405289"/>
                    <a:pt x="2174081" y="400526"/>
                    <a:pt x="2146459" y="398621"/>
                  </a:cubicBezTo>
                  <a:cubicBezTo>
                    <a:pt x="2110264" y="396716"/>
                    <a:pt x="2043589" y="370046"/>
                    <a:pt x="2053114" y="361474"/>
                  </a:cubicBezTo>
                  <a:cubicBezTo>
                    <a:pt x="2061686" y="353854"/>
                    <a:pt x="2039779" y="338614"/>
                    <a:pt x="2019776" y="338614"/>
                  </a:cubicBezTo>
                  <a:cubicBezTo>
                    <a:pt x="2004536" y="338614"/>
                    <a:pt x="1997869" y="341471"/>
                    <a:pt x="1994059" y="350996"/>
                  </a:cubicBezTo>
                  <a:cubicBezTo>
                    <a:pt x="1992154" y="357664"/>
                    <a:pt x="1980724" y="367189"/>
                    <a:pt x="1969294" y="371951"/>
                  </a:cubicBezTo>
                  <a:cubicBezTo>
                    <a:pt x="1940719" y="383381"/>
                    <a:pt x="1903571" y="419576"/>
                    <a:pt x="1899761" y="439579"/>
                  </a:cubicBezTo>
                  <a:cubicBezTo>
                    <a:pt x="1897856" y="449104"/>
                    <a:pt x="1899761" y="462439"/>
                    <a:pt x="1903571" y="470059"/>
                  </a:cubicBezTo>
                  <a:cubicBezTo>
                    <a:pt x="1909286" y="481489"/>
                    <a:pt x="1909286" y="493871"/>
                    <a:pt x="1899761" y="531971"/>
                  </a:cubicBezTo>
                  <a:cubicBezTo>
                    <a:pt x="1893094" y="558641"/>
                    <a:pt x="1888331" y="582454"/>
                    <a:pt x="1888331" y="584359"/>
                  </a:cubicBezTo>
                  <a:cubicBezTo>
                    <a:pt x="1888331" y="587216"/>
                    <a:pt x="1899761" y="595789"/>
                    <a:pt x="1914049" y="604361"/>
                  </a:cubicBezTo>
                  <a:cubicBezTo>
                    <a:pt x="1929289" y="613886"/>
                    <a:pt x="1939766" y="625316"/>
                    <a:pt x="1939766" y="631984"/>
                  </a:cubicBezTo>
                  <a:cubicBezTo>
                    <a:pt x="1939766" y="638651"/>
                    <a:pt x="1942624" y="646271"/>
                    <a:pt x="1946434" y="648176"/>
                  </a:cubicBezTo>
                  <a:cubicBezTo>
                    <a:pt x="1955006" y="652939"/>
                    <a:pt x="1955006" y="695801"/>
                    <a:pt x="1946434" y="714851"/>
                  </a:cubicBezTo>
                  <a:cubicBezTo>
                    <a:pt x="1942624" y="722471"/>
                    <a:pt x="1933099" y="737711"/>
                    <a:pt x="1924526" y="748189"/>
                  </a:cubicBezTo>
                  <a:cubicBezTo>
                    <a:pt x="1911191" y="763429"/>
                    <a:pt x="1904524" y="766286"/>
                    <a:pt x="1879759" y="766286"/>
                  </a:cubicBezTo>
                  <a:cubicBezTo>
                    <a:pt x="1856899" y="766286"/>
                    <a:pt x="1847374" y="769144"/>
                    <a:pt x="1835944" y="780574"/>
                  </a:cubicBezTo>
                  <a:cubicBezTo>
                    <a:pt x="1828324" y="789146"/>
                    <a:pt x="1818799" y="795814"/>
                    <a:pt x="1814989" y="795814"/>
                  </a:cubicBezTo>
                  <a:cubicBezTo>
                    <a:pt x="1811179" y="795814"/>
                    <a:pt x="1798796" y="806291"/>
                    <a:pt x="1786414" y="818674"/>
                  </a:cubicBezTo>
                  <a:cubicBezTo>
                    <a:pt x="1765459" y="839629"/>
                    <a:pt x="1716881" y="874871"/>
                    <a:pt x="1714024" y="870109"/>
                  </a:cubicBezTo>
                  <a:cubicBezTo>
                    <a:pt x="1707356" y="860584"/>
                    <a:pt x="1690211" y="817721"/>
                    <a:pt x="1686401" y="801529"/>
                  </a:cubicBezTo>
                  <a:cubicBezTo>
                    <a:pt x="1683544" y="786289"/>
                    <a:pt x="1685449" y="779621"/>
                    <a:pt x="1693069" y="775811"/>
                  </a:cubicBezTo>
                  <a:cubicBezTo>
                    <a:pt x="1698784" y="772954"/>
                    <a:pt x="1701641" y="767239"/>
                    <a:pt x="1700689" y="762476"/>
                  </a:cubicBezTo>
                  <a:cubicBezTo>
                    <a:pt x="1691164" y="731044"/>
                    <a:pt x="1691164" y="721519"/>
                    <a:pt x="1703546" y="718661"/>
                  </a:cubicBezTo>
                  <a:cubicBezTo>
                    <a:pt x="1713071" y="716756"/>
                    <a:pt x="1715929" y="709136"/>
                    <a:pt x="1715929" y="691039"/>
                  </a:cubicBezTo>
                  <a:cubicBezTo>
                    <a:pt x="1715929" y="677704"/>
                    <a:pt x="1712119" y="662464"/>
                    <a:pt x="1707356" y="656749"/>
                  </a:cubicBezTo>
                  <a:cubicBezTo>
                    <a:pt x="1702594" y="651034"/>
                    <a:pt x="1694021" y="631031"/>
                    <a:pt x="1689259" y="611029"/>
                  </a:cubicBezTo>
                  <a:cubicBezTo>
                    <a:pt x="1676876" y="562451"/>
                    <a:pt x="1675924" y="562451"/>
                    <a:pt x="1649254" y="570071"/>
                  </a:cubicBezTo>
                  <a:cubicBezTo>
                    <a:pt x="1621631" y="577691"/>
                    <a:pt x="1616869" y="573881"/>
                    <a:pt x="1612106" y="540544"/>
                  </a:cubicBezTo>
                  <a:cubicBezTo>
                    <a:pt x="1610201" y="527209"/>
                    <a:pt x="1600676" y="491014"/>
                    <a:pt x="1590199" y="460534"/>
                  </a:cubicBezTo>
                  <a:cubicBezTo>
                    <a:pt x="1579721" y="430054"/>
                    <a:pt x="1573054" y="400526"/>
                    <a:pt x="1574006" y="393859"/>
                  </a:cubicBezTo>
                  <a:cubicBezTo>
                    <a:pt x="1575911" y="387191"/>
                    <a:pt x="1571149" y="372904"/>
                    <a:pt x="1564481" y="360521"/>
                  </a:cubicBezTo>
                  <a:cubicBezTo>
                    <a:pt x="1555909" y="345281"/>
                    <a:pt x="1553051" y="335756"/>
                    <a:pt x="1557814" y="330041"/>
                  </a:cubicBezTo>
                  <a:cubicBezTo>
                    <a:pt x="1570196" y="310991"/>
                    <a:pt x="1564481" y="305276"/>
                    <a:pt x="1536859" y="305276"/>
                  </a:cubicBezTo>
                  <a:lnTo>
                    <a:pt x="1509236" y="305276"/>
                  </a:lnTo>
                  <a:lnTo>
                    <a:pt x="1488281" y="240506"/>
                  </a:lnTo>
                  <a:cubicBezTo>
                    <a:pt x="1453991" y="135731"/>
                    <a:pt x="1448276" y="123349"/>
                    <a:pt x="1438751" y="123349"/>
                  </a:cubicBezTo>
                  <a:cubicBezTo>
                    <a:pt x="1423511" y="123349"/>
                    <a:pt x="1422559" y="139541"/>
                    <a:pt x="1434941" y="170974"/>
                  </a:cubicBezTo>
                  <a:cubicBezTo>
                    <a:pt x="1469231" y="253841"/>
                    <a:pt x="1476851" y="278606"/>
                    <a:pt x="1476851" y="300514"/>
                  </a:cubicBezTo>
                  <a:cubicBezTo>
                    <a:pt x="1476851" y="313849"/>
                    <a:pt x="1478756" y="324326"/>
                    <a:pt x="1481614" y="324326"/>
                  </a:cubicBezTo>
                  <a:cubicBezTo>
                    <a:pt x="1493044" y="324326"/>
                    <a:pt x="1478756" y="343376"/>
                    <a:pt x="1464469" y="347186"/>
                  </a:cubicBezTo>
                  <a:cubicBezTo>
                    <a:pt x="1455896" y="349091"/>
                    <a:pt x="1449229" y="351949"/>
                    <a:pt x="1449229" y="352901"/>
                  </a:cubicBezTo>
                  <a:cubicBezTo>
                    <a:pt x="1449229" y="353854"/>
                    <a:pt x="1457801" y="375761"/>
                    <a:pt x="1468279" y="400526"/>
                  </a:cubicBezTo>
                  <a:lnTo>
                    <a:pt x="1487329" y="446246"/>
                  </a:lnTo>
                  <a:lnTo>
                    <a:pt x="1460659" y="452914"/>
                  </a:lnTo>
                  <a:cubicBezTo>
                    <a:pt x="1440656" y="457676"/>
                    <a:pt x="1433989" y="462439"/>
                    <a:pt x="1432084" y="472916"/>
                  </a:cubicBezTo>
                  <a:cubicBezTo>
                    <a:pt x="1430179" y="488156"/>
                    <a:pt x="1433989" y="489109"/>
                    <a:pt x="1473994" y="487204"/>
                  </a:cubicBezTo>
                  <a:cubicBezTo>
                    <a:pt x="1485424" y="486251"/>
                    <a:pt x="1501616" y="491014"/>
                    <a:pt x="1510189" y="495776"/>
                  </a:cubicBezTo>
                  <a:cubicBezTo>
                    <a:pt x="1522571" y="503396"/>
                    <a:pt x="1526381" y="504349"/>
                    <a:pt x="1529239" y="497681"/>
                  </a:cubicBezTo>
                  <a:cubicBezTo>
                    <a:pt x="1536859" y="477679"/>
                    <a:pt x="1541621" y="542449"/>
                    <a:pt x="1534954" y="573881"/>
                  </a:cubicBezTo>
                  <a:cubicBezTo>
                    <a:pt x="1531144" y="592931"/>
                    <a:pt x="1526381" y="632936"/>
                    <a:pt x="1524476" y="662464"/>
                  </a:cubicBezTo>
                  <a:cubicBezTo>
                    <a:pt x="1521619" y="715804"/>
                    <a:pt x="1522571" y="717709"/>
                    <a:pt x="1531144" y="671989"/>
                  </a:cubicBezTo>
                  <a:lnTo>
                    <a:pt x="1534954" y="647224"/>
                  </a:lnTo>
                  <a:lnTo>
                    <a:pt x="1544479" y="681514"/>
                  </a:lnTo>
                  <a:cubicBezTo>
                    <a:pt x="1553051" y="714851"/>
                    <a:pt x="1553051" y="716756"/>
                    <a:pt x="1536859" y="750094"/>
                  </a:cubicBezTo>
                  <a:cubicBezTo>
                    <a:pt x="1525429" y="772954"/>
                    <a:pt x="1518761" y="781526"/>
                    <a:pt x="1514951" y="775811"/>
                  </a:cubicBezTo>
                  <a:cubicBezTo>
                    <a:pt x="1506379" y="762476"/>
                    <a:pt x="1499711" y="834866"/>
                    <a:pt x="1503521" y="895826"/>
                  </a:cubicBezTo>
                  <a:cubicBezTo>
                    <a:pt x="1507331" y="948214"/>
                    <a:pt x="1518761" y="988219"/>
                    <a:pt x="1535906" y="1008221"/>
                  </a:cubicBezTo>
                  <a:cubicBezTo>
                    <a:pt x="1540669" y="1013936"/>
                    <a:pt x="1549241" y="1036796"/>
                    <a:pt x="1554956" y="1060609"/>
                  </a:cubicBezTo>
                  <a:cubicBezTo>
                    <a:pt x="1560671" y="1084421"/>
                    <a:pt x="1571149" y="1113949"/>
                    <a:pt x="1577816" y="1126331"/>
                  </a:cubicBezTo>
                  <a:cubicBezTo>
                    <a:pt x="1586389" y="1143476"/>
                    <a:pt x="1588294" y="1157764"/>
                    <a:pt x="1586389" y="1186339"/>
                  </a:cubicBezTo>
                  <a:cubicBezTo>
                    <a:pt x="1578769" y="1281589"/>
                    <a:pt x="1577816" y="1276826"/>
                    <a:pt x="1601629" y="1299686"/>
                  </a:cubicBezTo>
                  <a:cubicBezTo>
                    <a:pt x="1614011" y="1311116"/>
                    <a:pt x="1634014" y="1324451"/>
                    <a:pt x="1646396" y="1328261"/>
                  </a:cubicBezTo>
                  <a:cubicBezTo>
                    <a:pt x="1658779" y="1332071"/>
                    <a:pt x="1667351" y="1338739"/>
                    <a:pt x="1665446" y="1342549"/>
                  </a:cubicBezTo>
                  <a:cubicBezTo>
                    <a:pt x="1654016" y="1372076"/>
                    <a:pt x="1654016" y="1377791"/>
                    <a:pt x="1666399" y="1383506"/>
                  </a:cubicBezTo>
                  <a:cubicBezTo>
                    <a:pt x="1678781" y="1390174"/>
                    <a:pt x="1678781" y="1392079"/>
                    <a:pt x="1670209" y="1414939"/>
                  </a:cubicBezTo>
                  <a:cubicBezTo>
                    <a:pt x="1654016" y="1461611"/>
                    <a:pt x="1612106" y="1642586"/>
                    <a:pt x="1607344" y="1691164"/>
                  </a:cubicBezTo>
                  <a:cubicBezTo>
                    <a:pt x="1606391" y="1699736"/>
                    <a:pt x="1598771" y="1716881"/>
                    <a:pt x="1591151" y="1727359"/>
                  </a:cubicBezTo>
                  <a:cubicBezTo>
                    <a:pt x="1578769" y="1745456"/>
                    <a:pt x="1576864" y="1752124"/>
                    <a:pt x="1579721" y="1786414"/>
                  </a:cubicBezTo>
                  <a:cubicBezTo>
                    <a:pt x="1586389" y="1858804"/>
                    <a:pt x="1590199" y="1874044"/>
                    <a:pt x="1599724" y="1884521"/>
                  </a:cubicBezTo>
                  <a:cubicBezTo>
                    <a:pt x="1614011" y="1899761"/>
                    <a:pt x="1613059" y="1966436"/>
                    <a:pt x="1597819" y="1995964"/>
                  </a:cubicBezTo>
                  <a:cubicBezTo>
                    <a:pt x="1591151" y="2008346"/>
                    <a:pt x="1581626" y="2032159"/>
                    <a:pt x="1577816" y="2047399"/>
                  </a:cubicBezTo>
                  <a:cubicBezTo>
                    <a:pt x="1573054" y="2062639"/>
                    <a:pt x="1563529" y="2081689"/>
                    <a:pt x="1556861" y="2090261"/>
                  </a:cubicBezTo>
                  <a:cubicBezTo>
                    <a:pt x="1548289" y="2099786"/>
                    <a:pt x="1546384" y="2106454"/>
                    <a:pt x="1551146" y="2111216"/>
                  </a:cubicBezTo>
                  <a:cubicBezTo>
                    <a:pt x="1558766" y="2118836"/>
                    <a:pt x="1551146" y="2160746"/>
                    <a:pt x="1528286" y="2235994"/>
                  </a:cubicBezTo>
                  <a:lnTo>
                    <a:pt x="1513999" y="2282666"/>
                  </a:lnTo>
                  <a:lnTo>
                    <a:pt x="1531144" y="2296954"/>
                  </a:lnTo>
                  <a:cubicBezTo>
                    <a:pt x="1540669" y="2304574"/>
                    <a:pt x="1551146" y="2312194"/>
                    <a:pt x="1554004" y="2313146"/>
                  </a:cubicBezTo>
                  <a:cubicBezTo>
                    <a:pt x="1557814" y="2314099"/>
                    <a:pt x="1554956" y="2329339"/>
                    <a:pt x="1547336" y="2349341"/>
                  </a:cubicBezTo>
                  <a:cubicBezTo>
                    <a:pt x="1533049" y="2386489"/>
                    <a:pt x="1495901" y="2424589"/>
                    <a:pt x="1473041" y="2424589"/>
                  </a:cubicBezTo>
                  <a:cubicBezTo>
                    <a:pt x="1451134" y="2424589"/>
                    <a:pt x="1432084" y="2441734"/>
                    <a:pt x="1425416" y="2467451"/>
                  </a:cubicBezTo>
                  <a:lnTo>
                    <a:pt x="1418749" y="2491264"/>
                  </a:lnTo>
                  <a:lnTo>
                    <a:pt x="1358741" y="2492216"/>
                  </a:lnTo>
                  <a:cubicBezTo>
                    <a:pt x="1313021" y="2493169"/>
                    <a:pt x="1297781" y="2491264"/>
                    <a:pt x="1295876" y="2484596"/>
                  </a:cubicBezTo>
                  <a:cubicBezTo>
                    <a:pt x="1293019" y="2477929"/>
                    <a:pt x="1271111" y="2476024"/>
                    <a:pt x="1188244" y="2476976"/>
                  </a:cubicBezTo>
                  <a:cubicBezTo>
                    <a:pt x="1131094" y="2476976"/>
                    <a:pt x="1079659" y="2479834"/>
                    <a:pt x="1075849" y="2482691"/>
                  </a:cubicBezTo>
                  <a:cubicBezTo>
                    <a:pt x="1071086" y="2485549"/>
                    <a:pt x="1068229" y="2484596"/>
                    <a:pt x="1068229" y="2477929"/>
                  </a:cubicBezTo>
                  <a:cubicBezTo>
                    <a:pt x="1068229" y="2467451"/>
                    <a:pt x="1039654" y="2463641"/>
                    <a:pt x="1032986" y="2474119"/>
                  </a:cubicBezTo>
                  <a:cubicBezTo>
                    <a:pt x="1031081" y="2476976"/>
                    <a:pt x="1012031" y="2479834"/>
                    <a:pt x="990124" y="2480786"/>
                  </a:cubicBezTo>
                  <a:cubicBezTo>
                    <a:pt x="968216" y="2480786"/>
                    <a:pt x="946309" y="2482691"/>
                    <a:pt x="939641" y="2484596"/>
                  </a:cubicBezTo>
                  <a:cubicBezTo>
                    <a:pt x="915829" y="2492216"/>
                    <a:pt x="900589" y="2439829"/>
                    <a:pt x="902494" y="2362676"/>
                  </a:cubicBezTo>
                  <a:lnTo>
                    <a:pt x="904399" y="2310289"/>
                  </a:lnTo>
                  <a:lnTo>
                    <a:pt x="939641" y="2298859"/>
                  </a:lnTo>
                  <a:cubicBezTo>
                    <a:pt x="958691" y="2292191"/>
                    <a:pt x="977741" y="2284571"/>
                    <a:pt x="980599" y="2280761"/>
                  </a:cubicBezTo>
                  <a:cubicBezTo>
                    <a:pt x="986314" y="2275046"/>
                    <a:pt x="1012031" y="2188369"/>
                    <a:pt x="1019651" y="2146459"/>
                  </a:cubicBezTo>
                  <a:cubicBezTo>
                    <a:pt x="1021556" y="2135981"/>
                    <a:pt x="1018699" y="2115979"/>
                    <a:pt x="1012984" y="2100739"/>
                  </a:cubicBezTo>
                  <a:cubicBezTo>
                    <a:pt x="1006316" y="2082641"/>
                    <a:pt x="1005364" y="2070259"/>
                    <a:pt x="1009174" y="2062639"/>
                  </a:cubicBezTo>
                  <a:cubicBezTo>
                    <a:pt x="1012984" y="2056924"/>
                    <a:pt x="1019651" y="2041684"/>
                    <a:pt x="1024414" y="2028349"/>
                  </a:cubicBezTo>
                  <a:cubicBezTo>
                    <a:pt x="1029176" y="2015014"/>
                    <a:pt x="1036796" y="2004536"/>
                    <a:pt x="1039654" y="2004536"/>
                  </a:cubicBezTo>
                  <a:cubicBezTo>
                    <a:pt x="1042511" y="2004536"/>
                    <a:pt x="1047274" y="1995964"/>
                    <a:pt x="1049179" y="1986439"/>
                  </a:cubicBezTo>
                  <a:cubicBezTo>
                    <a:pt x="1051084" y="1976914"/>
                    <a:pt x="1062514" y="1958816"/>
                    <a:pt x="1075849" y="1946434"/>
                  </a:cubicBezTo>
                  <a:cubicBezTo>
                    <a:pt x="1096804" y="1926431"/>
                    <a:pt x="1098709" y="1920716"/>
                    <a:pt x="1098709" y="1889284"/>
                  </a:cubicBezTo>
                  <a:cubicBezTo>
                    <a:pt x="1098709" y="1870234"/>
                    <a:pt x="1101566" y="1853089"/>
                    <a:pt x="1105376" y="1850231"/>
                  </a:cubicBezTo>
                  <a:cubicBezTo>
                    <a:pt x="1118711" y="1842611"/>
                    <a:pt x="1111091" y="1805464"/>
                    <a:pt x="1089184" y="1765459"/>
                  </a:cubicBezTo>
                  <a:cubicBezTo>
                    <a:pt x="1076801" y="1742599"/>
                    <a:pt x="1061561" y="1714024"/>
                    <a:pt x="1054894" y="1699736"/>
                  </a:cubicBezTo>
                  <a:cubicBezTo>
                    <a:pt x="1048226" y="1686401"/>
                    <a:pt x="1035844" y="1667351"/>
                    <a:pt x="1027271" y="1658779"/>
                  </a:cubicBezTo>
                  <a:cubicBezTo>
                    <a:pt x="1018699" y="1650206"/>
                    <a:pt x="1009174" y="1636871"/>
                    <a:pt x="1007269" y="1629251"/>
                  </a:cubicBezTo>
                  <a:cubicBezTo>
                    <a:pt x="1000601" y="1609249"/>
                    <a:pt x="943451" y="1556861"/>
                    <a:pt x="918686" y="1548289"/>
                  </a:cubicBezTo>
                  <a:cubicBezTo>
                    <a:pt x="907256" y="1544479"/>
                    <a:pt x="898684" y="1537811"/>
                    <a:pt x="899636" y="1534001"/>
                  </a:cubicBezTo>
                  <a:cubicBezTo>
                    <a:pt x="900589" y="1530191"/>
                    <a:pt x="898684" y="1528286"/>
                    <a:pt x="894874" y="1531144"/>
                  </a:cubicBezTo>
                  <a:cubicBezTo>
                    <a:pt x="891064" y="1533049"/>
                    <a:pt x="879634" y="1532096"/>
                    <a:pt x="868204" y="1527334"/>
                  </a:cubicBezTo>
                  <a:cubicBezTo>
                    <a:pt x="851059" y="1520666"/>
                    <a:pt x="850106" y="1518761"/>
                    <a:pt x="860584" y="1514951"/>
                  </a:cubicBezTo>
                  <a:cubicBezTo>
                    <a:pt x="870109" y="1511141"/>
                    <a:pt x="870109" y="1510189"/>
                    <a:pt x="862489" y="1510189"/>
                  </a:cubicBezTo>
                  <a:cubicBezTo>
                    <a:pt x="856774" y="1510189"/>
                    <a:pt x="847249" y="1503521"/>
                    <a:pt x="840581" y="1496854"/>
                  </a:cubicBezTo>
                  <a:cubicBezTo>
                    <a:pt x="829151" y="1483519"/>
                    <a:pt x="828199" y="1483519"/>
                    <a:pt x="840581" y="1474946"/>
                  </a:cubicBezTo>
                  <a:cubicBezTo>
                    <a:pt x="854869" y="1464469"/>
                    <a:pt x="842486" y="1463516"/>
                    <a:pt x="824389" y="1473041"/>
                  </a:cubicBezTo>
                  <a:cubicBezTo>
                    <a:pt x="813911" y="1478756"/>
                    <a:pt x="809149" y="1476851"/>
                    <a:pt x="796766" y="1463516"/>
                  </a:cubicBezTo>
                  <a:cubicBezTo>
                    <a:pt x="788194" y="1454944"/>
                    <a:pt x="776764" y="1447324"/>
                    <a:pt x="772001" y="1447324"/>
                  </a:cubicBezTo>
                  <a:cubicBezTo>
                    <a:pt x="757714" y="1447324"/>
                    <a:pt x="759619" y="1424464"/>
                    <a:pt x="774859" y="1410176"/>
                  </a:cubicBezTo>
                  <a:cubicBezTo>
                    <a:pt x="782479" y="1402556"/>
                    <a:pt x="785336" y="1393984"/>
                    <a:pt x="783431" y="1387316"/>
                  </a:cubicBezTo>
                  <a:cubicBezTo>
                    <a:pt x="781526" y="1381601"/>
                    <a:pt x="783431" y="1374934"/>
                    <a:pt x="788194" y="1371124"/>
                  </a:cubicBezTo>
                  <a:cubicBezTo>
                    <a:pt x="801529" y="1362551"/>
                    <a:pt x="836771" y="1364456"/>
                    <a:pt x="839629" y="1373029"/>
                  </a:cubicBezTo>
                  <a:cubicBezTo>
                    <a:pt x="840581" y="1376839"/>
                    <a:pt x="845344" y="1378744"/>
                    <a:pt x="849154" y="1375886"/>
                  </a:cubicBezTo>
                  <a:cubicBezTo>
                    <a:pt x="853916" y="1373029"/>
                    <a:pt x="852964" y="1362551"/>
                    <a:pt x="845344" y="1341596"/>
                  </a:cubicBezTo>
                  <a:cubicBezTo>
                    <a:pt x="828199" y="1296829"/>
                    <a:pt x="820579" y="1266349"/>
                    <a:pt x="815816" y="1220629"/>
                  </a:cubicBezTo>
                  <a:cubicBezTo>
                    <a:pt x="812006" y="1180624"/>
                    <a:pt x="812006" y="1179671"/>
                    <a:pt x="783431" y="1162526"/>
                  </a:cubicBezTo>
                  <a:cubicBezTo>
                    <a:pt x="768191" y="1153001"/>
                    <a:pt x="747236" y="1142524"/>
                    <a:pt x="737711" y="1140619"/>
                  </a:cubicBezTo>
                  <a:cubicBezTo>
                    <a:pt x="726281" y="1137761"/>
                    <a:pt x="718661" y="1130141"/>
                    <a:pt x="716756" y="1120616"/>
                  </a:cubicBezTo>
                  <a:cubicBezTo>
                    <a:pt x="710089" y="1093946"/>
                    <a:pt x="654844" y="1101566"/>
                    <a:pt x="660559" y="1128236"/>
                  </a:cubicBezTo>
                  <a:cubicBezTo>
                    <a:pt x="661511" y="1132999"/>
                    <a:pt x="656749" y="1136809"/>
                    <a:pt x="649129" y="1137761"/>
                  </a:cubicBezTo>
                  <a:cubicBezTo>
                    <a:pt x="625316" y="1142524"/>
                    <a:pt x="570071" y="1165384"/>
                    <a:pt x="562451" y="1174909"/>
                  </a:cubicBezTo>
                  <a:cubicBezTo>
                    <a:pt x="558641" y="1179671"/>
                    <a:pt x="553879" y="1192054"/>
                    <a:pt x="552926" y="1200626"/>
                  </a:cubicBezTo>
                  <a:cubicBezTo>
                    <a:pt x="551021" y="1220629"/>
                    <a:pt x="539591" y="1270159"/>
                    <a:pt x="530066" y="1303496"/>
                  </a:cubicBezTo>
                  <a:cubicBezTo>
                    <a:pt x="526256" y="1316831"/>
                    <a:pt x="523399" y="1339691"/>
                    <a:pt x="522446" y="1353979"/>
                  </a:cubicBezTo>
                  <a:cubicBezTo>
                    <a:pt x="521494" y="1380649"/>
                    <a:pt x="522446" y="1380649"/>
                    <a:pt x="544354" y="1380649"/>
                  </a:cubicBezTo>
                  <a:cubicBezTo>
                    <a:pt x="564356" y="1380649"/>
                    <a:pt x="566261" y="1382554"/>
                    <a:pt x="565309" y="1397794"/>
                  </a:cubicBezTo>
                  <a:cubicBezTo>
                    <a:pt x="564356" y="1411129"/>
                    <a:pt x="567214" y="1414939"/>
                    <a:pt x="576739" y="1414939"/>
                  </a:cubicBezTo>
                  <a:cubicBezTo>
                    <a:pt x="583406" y="1414939"/>
                    <a:pt x="589121" y="1417796"/>
                    <a:pt x="589121" y="1421606"/>
                  </a:cubicBezTo>
                  <a:cubicBezTo>
                    <a:pt x="589121" y="1425416"/>
                    <a:pt x="592931" y="1428274"/>
                    <a:pt x="598646" y="1428274"/>
                  </a:cubicBezTo>
                  <a:cubicBezTo>
                    <a:pt x="604361" y="1428274"/>
                    <a:pt x="608171" y="1433989"/>
                    <a:pt x="608171" y="1441609"/>
                  </a:cubicBezTo>
                  <a:cubicBezTo>
                    <a:pt x="608171" y="1448276"/>
                    <a:pt x="605314" y="1453039"/>
                    <a:pt x="601504" y="1450181"/>
                  </a:cubicBezTo>
                  <a:cubicBezTo>
                    <a:pt x="597694" y="1448276"/>
                    <a:pt x="593884" y="1454944"/>
                    <a:pt x="591026" y="1464469"/>
                  </a:cubicBezTo>
                  <a:cubicBezTo>
                    <a:pt x="588169" y="1480661"/>
                    <a:pt x="585311" y="1482566"/>
                    <a:pt x="568166" y="1479709"/>
                  </a:cubicBezTo>
                  <a:cubicBezTo>
                    <a:pt x="557689" y="1477804"/>
                    <a:pt x="547211" y="1472089"/>
                    <a:pt x="545306" y="1466374"/>
                  </a:cubicBezTo>
                  <a:cubicBezTo>
                    <a:pt x="537686" y="1446371"/>
                    <a:pt x="522446" y="1433989"/>
                    <a:pt x="513874" y="1441609"/>
                  </a:cubicBezTo>
                  <a:cubicBezTo>
                    <a:pt x="507206" y="1446371"/>
                    <a:pt x="501491" y="1441609"/>
                    <a:pt x="488156" y="1421606"/>
                  </a:cubicBezTo>
                  <a:cubicBezTo>
                    <a:pt x="451009" y="1364456"/>
                    <a:pt x="245269" y="1143476"/>
                    <a:pt x="141446" y="1049179"/>
                  </a:cubicBezTo>
                  <a:cubicBezTo>
                    <a:pt x="127159" y="1035844"/>
                    <a:pt x="90011" y="997744"/>
                    <a:pt x="50006" y="953929"/>
                  </a:cubicBezTo>
                  <a:cubicBezTo>
                    <a:pt x="14764" y="921544"/>
                    <a:pt x="7144" y="915829"/>
                    <a:pt x="7144" y="925354"/>
                  </a:cubicBezTo>
                  <a:cubicBezTo>
                    <a:pt x="7144" y="932974"/>
                    <a:pt x="25241" y="957739"/>
                    <a:pt x="49054" y="983456"/>
                  </a:cubicBezTo>
                  <a:cubicBezTo>
                    <a:pt x="71914" y="1008221"/>
                    <a:pt x="87154" y="1029176"/>
                    <a:pt x="83344" y="1031081"/>
                  </a:cubicBezTo>
                  <a:cubicBezTo>
                    <a:pt x="79534" y="1032034"/>
                    <a:pt x="73819" y="1030129"/>
                    <a:pt x="70961" y="1025366"/>
                  </a:cubicBezTo>
                  <a:cubicBezTo>
                    <a:pt x="68104" y="1020604"/>
                    <a:pt x="62389" y="1018699"/>
                    <a:pt x="58579" y="1019651"/>
                  </a:cubicBezTo>
                  <a:cubicBezTo>
                    <a:pt x="54769" y="1020604"/>
                    <a:pt x="66199" y="1038701"/>
                    <a:pt x="83344" y="1059656"/>
                  </a:cubicBezTo>
                  <a:cubicBezTo>
                    <a:pt x="101441" y="1080611"/>
                    <a:pt x="115729" y="1099661"/>
                    <a:pt x="115729" y="1103471"/>
                  </a:cubicBezTo>
                  <a:cubicBezTo>
                    <a:pt x="115729" y="1107281"/>
                    <a:pt x="130016" y="1126331"/>
                    <a:pt x="148114" y="1146334"/>
                  </a:cubicBezTo>
                  <a:cubicBezTo>
                    <a:pt x="182404" y="1186339"/>
                    <a:pt x="184309" y="1191101"/>
                    <a:pt x="170021" y="1204436"/>
                  </a:cubicBezTo>
                  <a:cubicBezTo>
                    <a:pt x="157639" y="1215866"/>
                    <a:pt x="156686" y="1248251"/>
                    <a:pt x="165259" y="1319689"/>
                  </a:cubicBezTo>
                  <a:cubicBezTo>
                    <a:pt x="169069" y="1353026"/>
                    <a:pt x="170974" y="1357789"/>
                    <a:pt x="175736" y="1344454"/>
                  </a:cubicBezTo>
                  <a:cubicBezTo>
                    <a:pt x="180499" y="1329214"/>
                    <a:pt x="181451" y="1330166"/>
                    <a:pt x="186214" y="1353979"/>
                  </a:cubicBezTo>
                  <a:cubicBezTo>
                    <a:pt x="189071" y="1367314"/>
                    <a:pt x="194786" y="1386364"/>
                    <a:pt x="197644" y="1395889"/>
                  </a:cubicBezTo>
                  <a:cubicBezTo>
                    <a:pt x="204311" y="1413986"/>
                    <a:pt x="234791" y="1436846"/>
                    <a:pt x="241459" y="1430179"/>
                  </a:cubicBezTo>
                  <a:cubicBezTo>
                    <a:pt x="243364" y="1428274"/>
                    <a:pt x="242411" y="1426369"/>
                    <a:pt x="237649" y="1426369"/>
                  </a:cubicBezTo>
                  <a:cubicBezTo>
                    <a:pt x="225266" y="1426369"/>
                    <a:pt x="210979" y="1398746"/>
                    <a:pt x="201454" y="1357789"/>
                  </a:cubicBezTo>
                  <a:cubicBezTo>
                    <a:pt x="196691" y="1336834"/>
                    <a:pt x="186214" y="1308259"/>
                    <a:pt x="179546" y="1295876"/>
                  </a:cubicBezTo>
                  <a:cubicBezTo>
                    <a:pt x="168116" y="1273969"/>
                    <a:pt x="168116" y="1271111"/>
                    <a:pt x="176689" y="1257776"/>
                  </a:cubicBezTo>
                  <a:cubicBezTo>
                    <a:pt x="182404" y="1250156"/>
                    <a:pt x="187166" y="1233964"/>
                    <a:pt x="187166" y="1222534"/>
                  </a:cubicBezTo>
                  <a:cubicBezTo>
                    <a:pt x="187166" y="1211104"/>
                    <a:pt x="190024" y="1200626"/>
                    <a:pt x="191929" y="1200626"/>
                  </a:cubicBezTo>
                  <a:cubicBezTo>
                    <a:pt x="193834" y="1200626"/>
                    <a:pt x="230029" y="1238726"/>
                    <a:pt x="270986" y="1285399"/>
                  </a:cubicBezTo>
                  <a:cubicBezTo>
                    <a:pt x="334804" y="1357789"/>
                    <a:pt x="346234" y="1374934"/>
                    <a:pt x="348139" y="1394936"/>
                  </a:cubicBezTo>
                  <a:cubicBezTo>
                    <a:pt x="349091" y="1408271"/>
                    <a:pt x="353854" y="1425416"/>
                    <a:pt x="358616" y="1433036"/>
                  </a:cubicBezTo>
                  <a:cubicBezTo>
                    <a:pt x="362426" y="1440656"/>
                    <a:pt x="368141" y="1458754"/>
                    <a:pt x="370999" y="1472089"/>
                  </a:cubicBezTo>
                  <a:cubicBezTo>
                    <a:pt x="373856" y="1485424"/>
                    <a:pt x="380524" y="1514951"/>
                    <a:pt x="386239" y="1536859"/>
                  </a:cubicBezTo>
                  <a:cubicBezTo>
                    <a:pt x="396716" y="1575911"/>
                    <a:pt x="397669" y="1575911"/>
                    <a:pt x="383381" y="1588294"/>
                  </a:cubicBezTo>
                  <a:cubicBezTo>
                    <a:pt x="373856" y="1597819"/>
                    <a:pt x="370046" y="1608296"/>
                    <a:pt x="370046" y="1628299"/>
                  </a:cubicBezTo>
                  <a:cubicBezTo>
                    <a:pt x="370046" y="1654016"/>
                    <a:pt x="363379" y="1667351"/>
                    <a:pt x="342424" y="1679734"/>
                  </a:cubicBezTo>
                  <a:cubicBezTo>
                    <a:pt x="338614" y="1682591"/>
                    <a:pt x="326231" y="1694974"/>
                    <a:pt x="316706" y="1707356"/>
                  </a:cubicBezTo>
                  <a:cubicBezTo>
                    <a:pt x="302419" y="1726406"/>
                    <a:pt x="299561" y="1737836"/>
                    <a:pt x="298609" y="1770221"/>
                  </a:cubicBezTo>
                  <a:cubicBezTo>
                    <a:pt x="297656" y="1792129"/>
                    <a:pt x="300514" y="1815941"/>
                    <a:pt x="304324" y="1822609"/>
                  </a:cubicBezTo>
                  <a:cubicBezTo>
                    <a:pt x="308134" y="1829276"/>
                    <a:pt x="309086" y="1842611"/>
                    <a:pt x="308134" y="1851184"/>
                  </a:cubicBezTo>
                  <a:cubicBezTo>
                    <a:pt x="306229" y="1861661"/>
                    <a:pt x="310039" y="1876901"/>
                    <a:pt x="319564" y="1893094"/>
                  </a:cubicBezTo>
                  <a:cubicBezTo>
                    <a:pt x="327184" y="1907381"/>
                    <a:pt x="331946" y="1920716"/>
                    <a:pt x="330041" y="1922621"/>
                  </a:cubicBezTo>
                  <a:cubicBezTo>
                    <a:pt x="323374" y="1929289"/>
                    <a:pt x="258604" y="1882616"/>
                    <a:pt x="233839" y="1853089"/>
                  </a:cubicBezTo>
                  <a:cubicBezTo>
                    <a:pt x="205264" y="1818799"/>
                    <a:pt x="187166" y="1755934"/>
                    <a:pt x="182404" y="1668304"/>
                  </a:cubicBezTo>
                  <a:cubicBezTo>
                    <a:pt x="180499" y="1632109"/>
                    <a:pt x="176689" y="1600676"/>
                    <a:pt x="175736" y="1598771"/>
                  </a:cubicBezTo>
                  <a:cubicBezTo>
                    <a:pt x="173831" y="1596866"/>
                    <a:pt x="172879" y="1570196"/>
                    <a:pt x="172879" y="1538764"/>
                  </a:cubicBezTo>
                  <a:cubicBezTo>
                    <a:pt x="172879" y="1508284"/>
                    <a:pt x="170974" y="1463516"/>
                    <a:pt x="168116" y="1439704"/>
                  </a:cubicBezTo>
                  <a:lnTo>
                    <a:pt x="164306" y="1395889"/>
                  </a:lnTo>
                  <a:lnTo>
                    <a:pt x="156686" y="1430179"/>
                  </a:lnTo>
                  <a:cubicBezTo>
                    <a:pt x="136684" y="1516856"/>
                    <a:pt x="142399" y="1647349"/>
                    <a:pt x="171926" y="1750219"/>
                  </a:cubicBezTo>
                  <a:cubicBezTo>
                    <a:pt x="185261" y="1798796"/>
                    <a:pt x="233839" y="1888331"/>
                    <a:pt x="263366" y="1921669"/>
                  </a:cubicBezTo>
                  <a:lnTo>
                    <a:pt x="289084" y="1949291"/>
                  </a:lnTo>
                  <a:lnTo>
                    <a:pt x="272891" y="1991201"/>
                  </a:lnTo>
                  <a:cubicBezTo>
                    <a:pt x="252889" y="2042636"/>
                    <a:pt x="253841" y="2044541"/>
                    <a:pt x="272891" y="2110264"/>
                  </a:cubicBezTo>
                  <a:cubicBezTo>
                    <a:pt x="290989" y="2172176"/>
                    <a:pt x="301466" y="2190274"/>
                    <a:pt x="330994" y="2208371"/>
                  </a:cubicBezTo>
                  <a:cubicBezTo>
                    <a:pt x="343376" y="2215991"/>
                    <a:pt x="352901" y="2223611"/>
                    <a:pt x="352901" y="2227421"/>
                  </a:cubicBezTo>
                  <a:cubicBezTo>
                    <a:pt x="352901" y="2236946"/>
                    <a:pt x="399574" y="2256949"/>
                    <a:pt x="440531" y="2265521"/>
                  </a:cubicBezTo>
                  <a:cubicBezTo>
                    <a:pt x="464344" y="2270284"/>
                    <a:pt x="478631" y="2275999"/>
                    <a:pt x="476726" y="2280761"/>
                  </a:cubicBezTo>
                  <a:cubicBezTo>
                    <a:pt x="474821" y="2284571"/>
                    <a:pt x="491966" y="2296001"/>
                    <a:pt x="513874" y="2306479"/>
                  </a:cubicBezTo>
                  <a:lnTo>
                    <a:pt x="553879" y="2324576"/>
                  </a:lnTo>
                  <a:lnTo>
                    <a:pt x="553879" y="2354104"/>
                  </a:lnTo>
                  <a:cubicBezTo>
                    <a:pt x="553879" y="2389346"/>
                    <a:pt x="535781" y="2431256"/>
                    <a:pt x="514826" y="2443639"/>
                  </a:cubicBezTo>
                  <a:cubicBezTo>
                    <a:pt x="506254" y="2449354"/>
                    <a:pt x="499586" y="2457926"/>
                    <a:pt x="499586" y="2462689"/>
                  </a:cubicBezTo>
                  <a:cubicBezTo>
                    <a:pt x="499586" y="2471261"/>
                    <a:pt x="490061" y="2472214"/>
                    <a:pt x="437674" y="2469356"/>
                  </a:cubicBezTo>
                  <a:cubicBezTo>
                    <a:pt x="403384" y="2467451"/>
                    <a:pt x="364331" y="2465546"/>
                    <a:pt x="349091" y="2466499"/>
                  </a:cubicBezTo>
                  <a:cubicBezTo>
                    <a:pt x="332899" y="2466499"/>
                    <a:pt x="319564" y="2462689"/>
                    <a:pt x="314801" y="2456974"/>
                  </a:cubicBezTo>
                  <a:cubicBezTo>
                    <a:pt x="296704" y="2435066"/>
                    <a:pt x="218599" y="2429351"/>
                    <a:pt x="218599" y="2450306"/>
                  </a:cubicBezTo>
                  <a:cubicBezTo>
                    <a:pt x="218599" y="2461736"/>
                    <a:pt x="171926" y="2467451"/>
                    <a:pt x="82391" y="2468404"/>
                  </a:cubicBezTo>
                  <a:lnTo>
                    <a:pt x="7144" y="2468404"/>
                  </a:lnTo>
                  <a:lnTo>
                    <a:pt x="7144" y="2756059"/>
                  </a:lnTo>
                  <a:lnTo>
                    <a:pt x="6126956" y="2756059"/>
                  </a:lnTo>
                  <a:cubicBezTo>
                    <a:pt x="6126004" y="2539841"/>
                    <a:pt x="6124099" y="2518886"/>
                    <a:pt x="6114574" y="2500789"/>
                  </a:cubicBezTo>
                  <a:cubicBezTo>
                    <a:pt x="6099334" y="2472214"/>
                    <a:pt x="6100287" y="2418874"/>
                    <a:pt x="6117431" y="2394109"/>
                  </a:cubicBezTo>
                  <a:cubicBezTo>
                    <a:pt x="6126004" y="2380774"/>
                    <a:pt x="6127909" y="2351246"/>
                    <a:pt x="6127909" y="2163604"/>
                  </a:cubicBezTo>
                  <a:lnTo>
                    <a:pt x="6127909" y="1948339"/>
                  </a:lnTo>
                  <a:lnTo>
                    <a:pt x="6105049" y="1937861"/>
                  </a:lnTo>
                  <a:cubicBezTo>
                    <a:pt x="6092667" y="1932146"/>
                    <a:pt x="6070759" y="1925479"/>
                    <a:pt x="6057424" y="1923574"/>
                  </a:cubicBezTo>
                  <a:cubicBezTo>
                    <a:pt x="6034564" y="1919764"/>
                    <a:pt x="6031706" y="1917859"/>
                    <a:pt x="6031706" y="1899761"/>
                  </a:cubicBezTo>
                  <a:cubicBezTo>
                    <a:pt x="6031706" y="1865471"/>
                    <a:pt x="6014562" y="1808321"/>
                    <a:pt x="5995512" y="1778794"/>
                  </a:cubicBezTo>
                  <a:cubicBezTo>
                    <a:pt x="5985987" y="1762601"/>
                    <a:pt x="5972651" y="1742599"/>
                    <a:pt x="5967889" y="1734026"/>
                  </a:cubicBezTo>
                  <a:cubicBezTo>
                    <a:pt x="5955506" y="1713071"/>
                    <a:pt x="5899309" y="1656874"/>
                    <a:pt x="5890737" y="1656874"/>
                  </a:cubicBezTo>
                  <a:cubicBezTo>
                    <a:pt x="5886926" y="1656874"/>
                    <a:pt x="5876449" y="1651159"/>
                    <a:pt x="5865971" y="1643539"/>
                  </a:cubicBezTo>
                  <a:cubicBezTo>
                    <a:pt x="5852637" y="1634014"/>
                    <a:pt x="5848826" y="1626394"/>
                    <a:pt x="5850731" y="1615916"/>
                  </a:cubicBezTo>
                  <a:cubicBezTo>
                    <a:pt x="5852637" y="1607344"/>
                    <a:pt x="5848826" y="1592104"/>
                    <a:pt x="5843112" y="1580674"/>
                  </a:cubicBezTo>
                  <a:cubicBezTo>
                    <a:pt x="5837396" y="1569244"/>
                    <a:pt x="5832634" y="1557814"/>
                    <a:pt x="5832634" y="1554956"/>
                  </a:cubicBezTo>
                  <a:cubicBezTo>
                    <a:pt x="5832634" y="1552099"/>
                    <a:pt x="5845969" y="1527334"/>
                    <a:pt x="5863114" y="1500664"/>
                  </a:cubicBezTo>
                  <a:cubicBezTo>
                    <a:pt x="5880259" y="1473994"/>
                    <a:pt x="5905024" y="1430179"/>
                    <a:pt x="5918359" y="1403509"/>
                  </a:cubicBezTo>
                  <a:lnTo>
                    <a:pt x="5942171" y="1354931"/>
                  </a:lnTo>
                  <a:lnTo>
                    <a:pt x="5964079" y="1373981"/>
                  </a:lnTo>
                  <a:cubicBezTo>
                    <a:pt x="5990749" y="1396841"/>
                    <a:pt x="6022181" y="1413034"/>
                    <a:pt x="6030754" y="1408271"/>
                  </a:cubicBezTo>
                  <a:cubicBezTo>
                    <a:pt x="6042184" y="1401604"/>
                    <a:pt x="6037421" y="1381601"/>
                    <a:pt x="6021229" y="1371124"/>
                  </a:cubicBezTo>
                  <a:cubicBezTo>
                    <a:pt x="5994559" y="1353979"/>
                    <a:pt x="5983129" y="1333024"/>
                    <a:pt x="5992654" y="1316831"/>
                  </a:cubicBezTo>
                  <a:cubicBezTo>
                    <a:pt x="6002179" y="1298734"/>
                    <a:pt x="6017419" y="1234916"/>
                    <a:pt x="6013609" y="1228249"/>
                  </a:cubicBezTo>
                  <a:cubicBezTo>
                    <a:pt x="6006942" y="1217771"/>
                    <a:pt x="6019324" y="1196816"/>
                    <a:pt x="6030754" y="1199674"/>
                  </a:cubicBezTo>
                  <a:cubicBezTo>
                    <a:pt x="6043137" y="1202531"/>
                    <a:pt x="6051709" y="1191101"/>
                    <a:pt x="6045994" y="1176814"/>
                  </a:cubicBezTo>
                  <a:cubicBezTo>
                    <a:pt x="6044089" y="1172051"/>
                    <a:pt x="6061234" y="1148239"/>
                    <a:pt x="6085046" y="1124426"/>
                  </a:cubicBezTo>
                  <a:cubicBezTo>
                    <a:pt x="6122194" y="1084421"/>
                    <a:pt x="6126956" y="1077754"/>
                    <a:pt x="6126956" y="1054894"/>
                  </a:cubicBezTo>
                  <a:cubicBezTo>
                    <a:pt x="6126956" y="1027271"/>
                    <a:pt x="6118384" y="1021556"/>
                    <a:pt x="6107906" y="1041559"/>
                  </a:cubicBezTo>
                  <a:cubicBezTo>
                    <a:pt x="6104096" y="1048226"/>
                    <a:pt x="6103144" y="1053941"/>
                    <a:pt x="6105049" y="1053941"/>
                  </a:cubicBezTo>
                  <a:cubicBezTo>
                    <a:pt x="6109812" y="1053941"/>
                    <a:pt x="6066949" y="1113949"/>
                    <a:pt x="6045042" y="1137761"/>
                  </a:cubicBezTo>
                  <a:cubicBezTo>
                    <a:pt x="6030754" y="1153001"/>
                    <a:pt x="6025039" y="1154906"/>
                    <a:pt x="6005989" y="1151096"/>
                  </a:cubicBezTo>
                  <a:cubicBezTo>
                    <a:pt x="5993606" y="1149191"/>
                    <a:pt x="5980271" y="1144429"/>
                    <a:pt x="5975509" y="1140619"/>
                  </a:cubicBezTo>
                  <a:cubicBezTo>
                    <a:pt x="5962174" y="1129189"/>
                    <a:pt x="5949792" y="1138714"/>
                    <a:pt x="5953601" y="1157764"/>
                  </a:cubicBezTo>
                  <a:cubicBezTo>
                    <a:pt x="5956459" y="1173004"/>
                    <a:pt x="5955506" y="1174909"/>
                    <a:pt x="5942171" y="1171099"/>
                  </a:cubicBezTo>
                  <a:cubicBezTo>
                    <a:pt x="5931694" y="1168241"/>
                    <a:pt x="5920264" y="1173004"/>
                    <a:pt x="5903119" y="1187291"/>
                  </a:cubicBezTo>
                  <a:cubicBezTo>
                    <a:pt x="5889784" y="1197769"/>
                    <a:pt x="5878354" y="1209199"/>
                    <a:pt x="5878354" y="1212056"/>
                  </a:cubicBezTo>
                  <a:cubicBezTo>
                    <a:pt x="5878354" y="1214914"/>
                    <a:pt x="5864067" y="1234916"/>
                    <a:pt x="5846921" y="1255871"/>
                  </a:cubicBezTo>
                  <a:cubicBezTo>
                    <a:pt x="5829776" y="1276826"/>
                    <a:pt x="5814537" y="1298734"/>
                    <a:pt x="5814537" y="1306354"/>
                  </a:cubicBezTo>
                  <a:cubicBezTo>
                    <a:pt x="5814537" y="1318736"/>
                    <a:pt x="5814537" y="1318736"/>
                    <a:pt x="5795487" y="1305401"/>
                  </a:cubicBezTo>
                  <a:lnTo>
                    <a:pt x="5776437" y="1292066"/>
                  </a:lnTo>
                  <a:lnTo>
                    <a:pt x="5757387" y="1314926"/>
                  </a:lnTo>
                  <a:cubicBezTo>
                    <a:pt x="5740242" y="1334929"/>
                    <a:pt x="5736431" y="1336834"/>
                    <a:pt x="5722144" y="1331119"/>
                  </a:cubicBezTo>
                  <a:cubicBezTo>
                    <a:pt x="5705951" y="1325404"/>
                    <a:pt x="5704999" y="1322546"/>
                    <a:pt x="5704999" y="1284446"/>
                  </a:cubicBezTo>
                  <a:cubicBezTo>
                    <a:pt x="5704999" y="1231106"/>
                    <a:pt x="5699284" y="1226344"/>
                    <a:pt x="5612606" y="1207294"/>
                  </a:cubicBezTo>
                  <a:cubicBezTo>
                    <a:pt x="5602129" y="1205389"/>
                    <a:pt x="5597367" y="1201579"/>
                    <a:pt x="5601176" y="1199674"/>
                  </a:cubicBezTo>
                  <a:cubicBezTo>
                    <a:pt x="5617369" y="1193959"/>
                    <a:pt x="5601176" y="1185386"/>
                    <a:pt x="5573554" y="1185386"/>
                  </a:cubicBezTo>
                  <a:cubicBezTo>
                    <a:pt x="5552599" y="1185386"/>
                    <a:pt x="5544979" y="1188244"/>
                    <a:pt x="5544979" y="1194911"/>
                  </a:cubicBezTo>
                  <a:cubicBezTo>
                    <a:pt x="5544979" y="1199674"/>
                    <a:pt x="5534501" y="1211104"/>
                    <a:pt x="5521167" y="1219676"/>
                  </a:cubicBezTo>
                  <a:cubicBezTo>
                    <a:pt x="5485924" y="1241584"/>
                    <a:pt x="5448776" y="1276826"/>
                    <a:pt x="5448776" y="1288256"/>
                  </a:cubicBezTo>
                  <a:cubicBezTo>
                    <a:pt x="5448776" y="1293971"/>
                    <a:pt x="5453539" y="1300639"/>
                    <a:pt x="5460206" y="1304449"/>
                  </a:cubicBezTo>
                  <a:cubicBezTo>
                    <a:pt x="5467826" y="1309211"/>
                    <a:pt x="5468779" y="1312069"/>
                    <a:pt x="5464017" y="1315879"/>
                  </a:cubicBezTo>
                  <a:cubicBezTo>
                    <a:pt x="5455444" y="1321594"/>
                    <a:pt x="5443062" y="1403509"/>
                    <a:pt x="5443062" y="1454944"/>
                  </a:cubicBezTo>
                  <a:cubicBezTo>
                    <a:pt x="5443062" y="1491139"/>
                    <a:pt x="5443062" y="1491139"/>
                    <a:pt x="5464969" y="1494949"/>
                  </a:cubicBezTo>
                  <a:cubicBezTo>
                    <a:pt x="5483067" y="1498759"/>
                    <a:pt x="5486876" y="1501616"/>
                    <a:pt x="5486876" y="1515904"/>
                  </a:cubicBezTo>
                  <a:cubicBezTo>
                    <a:pt x="5486876" y="1540669"/>
                    <a:pt x="5482114" y="1544479"/>
                    <a:pt x="5468779" y="1533049"/>
                  </a:cubicBezTo>
                  <a:cubicBezTo>
                    <a:pt x="5457349" y="1523524"/>
                    <a:pt x="5456396" y="1523524"/>
                    <a:pt x="5452587" y="1540669"/>
                  </a:cubicBezTo>
                  <a:cubicBezTo>
                    <a:pt x="5449729" y="1550194"/>
                    <a:pt x="5444967" y="1562576"/>
                    <a:pt x="5442109" y="1566386"/>
                  </a:cubicBezTo>
                  <a:cubicBezTo>
                    <a:pt x="5438299" y="1571149"/>
                    <a:pt x="5433537" y="1583531"/>
                    <a:pt x="5431631" y="1594961"/>
                  </a:cubicBezTo>
                  <a:cubicBezTo>
                    <a:pt x="5428774" y="1608296"/>
                    <a:pt x="5420201" y="1619726"/>
                    <a:pt x="5404962" y="1629251"/>
                  </a:cubicBezTo>
                  <a:cubicBezTo>
                    <a:pt x="5344001" y="1667351"/>
                    <a:pt x="5326856" y="1694021"/>
                    <a:pt x="5327809" y="1746409"/>
                  </a:cubicBezTo>
                  <a:cubicBezTo>
                    <a:pt x="5327809" y="1762601"/>
                    <a:pt x="5325904" y="1787366"/>
                    <a:pt x="5322094" y="1801654"/>
                  </a:cubicBezTo>
                  <a:cubicBezTo>
                    <a:pt x="5316379" y="1823561"/>
                    <a:pt x="5317331" y="1829276"/>
                    <a:pt x="5331619" y="1854041"/>
                  </a:cubicBezTo>
                  <a:cubicBezTo>
                    <a:pt x="5350669" y="1886426"/>
                    <a:pt x="5350669" y="1887379"/>
                    <a:pt x="5335429" y="1891189"/>
                  </a:cubicBezTo>
                  <a:cubicBezTo>
                    <a:pt x="5327809" y="1893094"/>
                    <a:pt x="5322094" y="1902619"/>
                    <a:pt x="5319237" y="1916906"/>
                  </a:cubicBezTo>
                  <a:cubicBezTo>
                    <a:pt x="5316379" y="1929289"/>
                    <a:pt x="5309712" y="1949291"/>
                    <a:pt x="5303044" y="1959769"/>
                  </a:cubicBezTo>
                  <a:cubicBezTo>
                    <a:pt x="5287804" y="1984534"/>
                    <a:pt x="5279231" y="2033111"/>
                    <a:pt x="5289709" y="2033111"/>
                  </a:cubicBezTo>
                  <a:cubicBezTo>
                    <a:pt x="5293519" y="2033111"/>
                    <a:pt x="5297329" y="2024539"/>
                    <a:pt x="5297329" y="2015014"/>
                  </a:cubicBezTo>
                  <a:cubicBezTo>
                    <a:pt x="5297329" y="1985486"/>
                    <a:pt x="5308759" y="1986439"/>
                    <a:pt x="5317331" y="2015966"/>
                  </a:cubicBezTo>
                  <a:cubicBezTo>
                    <a:pt x="5325904" y="2045494"/>
                    <a:pt x="5348764" y="2071211"/>
                    <a:pt x="5367814" y="2071211"/>
                  </a:cubicBezTo>
                  <a:cubicBezTo>
                    <a:pt x="5390674" y="2071211"/>
                    <a:pt x="5386864" y="2081689"/>
                    <a:pt x="5359242" y="2094071"/>
                  </a:cubicBezTo>
                  <a:cubicBezTo>
                    <a:pt x="5297329" y="2120741"/>
                    <a:pt x="5259229" y="2167414"/>
                    <a:pt x="5259229" y="2215991"/>
                  </a:cubicBezTo>
                  <a:cubicBezTo>
                    <a:pt x="5259229" y="2242661"/>
                    <a:pt x="5267801" y="2255996"/>
                    <a:pt x="5295424" y="2272189"/>
                  </a:cubicBezTo>
                  <a:cubicBezTo>
                    <a:pt x="5323999" y="2289334"/>
                    <a:pt x="5367814" y="2328386"/>
                    <a:pt x="5367814" y="2336959"/>
                  </a:cubicBezTo>
                  <a:cubicBezTo>
                    <a:pt x="5367814" y="2340769"/>
                    <a:pt x="5361146" y="2351246"/>
                    <a:pt x="5351621" y="2361724"/>
                  </a:cubicBezTo>
                  <a:cubicBezTo>
                    <a:pt x="5342096" y="2372201"/>
                    <a:pt x="5335429" y="2383631"/>
                    <a:pt x="5335429" y="2387441"/>
                  </a:cubicBezTo>
                  <a:cubicBezTo>
                    <a:pt x="5335429" y="2400776"/>
                    <a:pt x="5309712" y="2402681"/>
                    <a:pt x="5297329" y="2390299"/>
                  </a:cubicBezTo>
                  <a:cubicBezTo>
                    <a:pt x="5284946" y="2378869"/>
                    <a:pt x="5285899" y="2346484"/>
                    <a:pt x="5298281" y="2346484"/>
                  </a:cubicBezTo>
                  <a:cubicBezTo>
                    <a:pt x="5312569" y="2346484"/>
                    <a:pt x="5297329" y="2331244"/>
                    <a:pt x="5282089" y="2329339"/>
                  </a:cubicBezTo>
                  <a:cubicBezTo>
                    <a:pt x="5262087" y="2327434"/>
                    <a:pt x="5262087" y="2329339"/>
                    <a:pt x="5275421" y="2349341"/>
                  </a:cubicBezTo>
                  <a:cubicBezTo>
                    <a:pt x="5287804" y="2367439"/>
                    <a:pt x="5279231" y="2369344"/>
                    <a:pt x="5255419" y="2355056"/>
                  </a:cubicBezTo>
                  <a:cubicBezTo>
                    <a:pt x="5246846" y="2349341"/>
                    <a:pt x="5236369" y="2347436"/>
                    <a:pt x="5233512" y="2349341"/>
                  </a:cubicBezTo>
                  <a:cubicBezTo>
                    <a:pt x="5229701" y="2351246"/>
                    <a:pt x="5226844" y="2350294"/>
                    <a:pt x="5226844" y="2346484"/>
                  </a:cubicBezTo>
                  <a:cubicBezTo>
                    <a:pt x="5226844" y="2342674"/>
                    <a:pt x="5229701" y="2339816"/>
                    <a:pt x="5233512" y="2339816"/>
                  </a:cubicBezTo>
                  <a:cubicBezTo>
                    <a:pt x="5238274" y="2339816"/>
                    <a:pt x="5238274" y="2336959"/>
                    <a:pt x="5232559" y="2330291"/>
                  </a:cubicBezTo>
                  <a:cubicBezTo>
                    <a:pt x="5226844" y="2323624"/>
                    <a:pt x="5226844" y="2320766"/>
                    <a:pt x="5231606" y="2320766"/>
                  </a:cubicBezTo>
                  <a:cubicBezTo>
                    <a:pt x="5244942" y="2320766"/>
                    <a:pt x="5239226" y="2301716"/>
                    <a:pt x="5224939" y="2296954"/>
                  </a:cubicBezTo>
                  <a:cubicBezTo>
                    <a:pt x="5203984" y="2289334"/>
                    <a:pt x="5183029" y="2306479"/>
                    <a:pt x="5180171" y="2333149"/>
                  </a:cubicBezTo>
                  <a:lnTo>
                    <a:pt x="5178267" y="2355056"/>
                  </a:lnTo>
                  <a:lnTo>
                    <a:pt x="5165884" y="2336006"/>
                  </a:lnTo>
                  <a:cubicBezTo>
                    <a:pt x="5159217" y="2325529"/>
                    <a:pt x="5153501" y="2314099"/>
                    <a:pt x="5153501" y="2309336"/>
                  </a:cubicBezTo>
                  <a:cubicBezTo>
                    <a:pt x="5153501" y="2304574"/>
                    <a:pt x="5149692" y="2301716"/>
                    <a:pt x="5144929" y="2301716"/>
                  </a:cubicBezTo>
                  <a:cubicBezTo>
                    <a:pt x="5140167" y="2301716"/>
                    <a:pt x="5136356" y="2295049"/>
                    <a:pt x="5136356" y="2286476"/>
                  </a:cubicBezTo>
                  <a:cubicBezTo>
                    <a:pt x="5136356" y="2277904"/>
                    <a:pt x="5133499" y="2271236"/>
                    <a:pt x="5129689" y="2271236"/>
                  </a:cubicBezTo>
                  <a:cubicBezTo>
                    <a:pt x="5125879" y="2271236"/>
                    <a:pt x="5123021" y="2277904"/>
                    <a:pt x="5123021" y="2287429"/>
                  </a:cubicBezTo>
                  <a:cubicBezTo>
                    <a:pt x="5123021" y="2301716"/>
                    <a:pt x="5121117" y="2302669"/>
                    <a:pt x="5109687" y="2296001"/>
                  </a:cubicBezTo>
                  <a:cubicBezTo>
                    <a:pt x="5102067" y="2292191"/>
                    <a:pt x="5095399" y="2290286"/>
                    <a:pt x="5093494" y="2292191"/>
                  </a:cubicBezTo>
                  <a:cubicBezTo>
                    <a:pt x="5088731" y="2296954"/>
                    <a:pt x="5120164" y="2327434"/>
                    <a:pt x="5129689" y="2327434"/>
                  </a:cubicBezTo>
                  <a:cubicBezTo>
                    <a:pt x="5137309" y="2327434"/>
                    <a:pt x="5137309" y="2328386"/>
                    <a:pt x="5129689" y="2333149"/>
                  </a:cubicBezTo>
                  <a:cubicBezTo>
                    <a:pt x="5123021" y="2337911"/>
                    <a:pt x="5122069" y="2340769"/>
                    <a:pt x="5127784" y="2347436"/>
                  </a:cubicBezTo>
                  <a:cubicBezTo>
                    <a:pt x="5142071" y="2364581"/>
                    <a:pt x="5127784" y="2363629"/>
                    <a:pt x="5092542" y="2344579"/>
                  </a:cubicBezTo>
                  <a:cubicBezTo>
                    <a:pt x="5056346" y="2325529"/>
                    <a:pt x="5038249" y="2323624"/>
                    <a:pt x="5067776" y="2342674"/>
                  </a:cubicBezTo>
                  <a:cubicBezTo>
                    <a:pt x="5077301" y="2348389"/>
                    <a:pt x="5083017" y="2355056"/>
                    <a:pt x="5081112" y="2357914"/>
                  </a:cubicBezTo>
                  <a:cubicBezTo>
                    <a:pt x="5079206" y="2360771"/>
                    <a:pt x="5083969" y="2367439"/>
                    <a:pt x="5090637" y="2374106"/>
                  </a:cubicBezTo>
                  <a:cubicBezTo>
                    <a:pt x="5103971" y="2386489"/>
                    <a:pt x="5102067" y="2397919"/>
                    <a:pt x="5086826" y="2392204"/>
                  </a:cubicBezTo>
                  <a:cubicBezTo>
                    <a:pt x="5082064" y="2390299"/>
                    <a:pt x="5077301" y="2392204"/>
                    <a:pt x="5077301" y="2396014"/>
                  </a:cubicBezTo>
                  <a:cubicBezTo>
                    <a:pt x="5077301" y="2417921"/>
                    <a:pt x="5019199" y="2351246"/>
                    <a:pt x="4992529" y="2298859"/>
                  </a:cubicBezTo>
                  <a:cubicBezTo>
                    <a:pt x="4969669" y="2253139"/>
                    <a:pt x="4965859" y="2234089"/>
                    <a:pt x="4964906" y="2119789"/>
                  </a:cubicBezTo>
                  <a:cubicBezTo>
                    <a:pt x="4963954" y="2062639"/>
                    <a:pt x="4960144" y="2000726"/>
                    <a:pt x="4956334" y="1981676"/>
                  </a:cubicBezTo>
                  <a:cubicBezTo>
                    <a:pt x="4952524" y="1962626"/>
                    <a:pt x="4943951" y="1909286"/>
                    <a:pt x="4937284" y="1862614"/>
                  </a:cubicBezTo>
                  <a:cubicBezTo>
                    <a:pt x="4930617" y="1815941"/>
                    <a:pt x="4917281" y="1747361"/>
                    <a:pt x="4909662" y="1710214"/>
                  </a:cubicBezTo>
                  <a:lnTo>
                    <a:pt x="4894421" y="1641634"/>
                  </a:lnTo>
                  <a:lnTo>
                    <a:pt x="4914424" y="1624489"/>
                  </a:lnTo>
                  <a:cubicBezTo>
                    <a:pt x="4932521" y="1609249"/>
                    <a:pt x="4935379" y="1608296"/>
                    <a:pt x="4940142" y="1616869"/>
                  </a:cubicBezTo>
                  <a:cubicBezTo>
                    <a:pt x="4943951" y="1622584"/>
                    <a:pt x="4945856" y="1649254"/>
                    <a:pt x="4944904" y="1675924"/>
                  </a:cubicBezTo>
                  <a:cubicBezTo>
                    <a:pt x="4943951" y="1721644"/>
                    <a:pt x="4944904" y="1725454"/>
                    <a:pt x="4959192" y="1734979"/>
                  </a:cubicBezTo>
                  <a:cubicBezTo>
                    <a:pt x="4967764" y="1740694"/>
                    <a:pt x="4975384" y="1749266"/>
                    <a:pt x="4975384" y="1754029"/>
                  </a:cubicBezTo>
                  <a:cubicBezTo>
                    <a:pt x="4975384" y="1765459"/>
                    <a:pt x="4983004" y="1765459"/>
                    <a:pt x="5010626" y="1754029"/>
                  </a:cubicBezTo>
                  <a:cubicBezTo>
                    <a:pt x="5045869" y="1739741"/>
                    <a:pt x="5045869" y="1737836"/>
                    <a:pt x="5048726" y="1618774"/>
                  </a:cubicBezTo>
                  <a:cubicBezTo>
                    <a:pt x="5049679" y="1571149"/>
                    <a:pt x="5054442" y="1525429"/>
                    <a:pt x="5061109" y="1501616"/>
                  </a:cubicBezTo>
                  <a:cubicBezTo>
                    <a:pt x="5076349" y="1447324"/>
                    <a:pt x="5074444" y="1431131"/>
                    <a:pt x="5049679" y="1377791"/>
                  </a:cubicBezTo>
                  <a:cubicBezTo>
                    <a:pt x="5037296" y="1352074"/>
                    <a:pt x="5025867" y="1321594"/>
                    <a:pt x="5023009" y="1310164"/>
                  </a:cubicBezTo>
                  <a:cubicBezTo>
                    <a:pt x="5020151" y="1298734"/>
                    <a:pt x="5015389" y="1283494"/>
                    <a:pt x="5011579" y="1276826"/>
                  </a:cubicBezTo>
                  <a:cubicBezTo>
                    <a:pt x="5007769" y="1270159"/>
                    <a:pt x="5003959" y="1256824"/>
                    <a:pt x="5003959" y="1248251"/>
                  </a:cubicBezTo>
                  <a:cubicBezTo>
                    <a:pt x="5003006" y="1239679"/>
                    <a:pt x="4998244" y="1224439"/>
                    <a:pt x="4992529" y="1213961"/>
                  </a:cubicBezTo>
                  <a:cubicBezTo>
                    <a:pt x="4986814" y="1203484"/>
                    <a:pt x="4981099" y="1185386"/>
                    <a:pt x="4978242" y="1173956"/>
                  </a:cubicBezTo>
                  <a:cubicBezTo>
                    <a:pt x="4975384" y="1161574"/>
                    <a:pt x="4969669" y="1146334"/>
                    <a:pt x="4964906" y="1139666"/>
                  </a:cubicBezTo>
                  <a:cubicBezTo>
                    <a:pt x="4960144" y="1132999"/>
                    <a:pt x="4951571" y="1112996"/>
                    <a:pt x="4945856" y="1095851"/>
                  </a:cubicBezTo>
                  <a:cubicBezTo>
                    <a:pt x="4940142" y="1078706"/>
                    <a:pt x="4931569" y="1060609"/>
                    <a:pt x="4926806" y="1054894"/>
                  </a:cubicBezTo>
                  <a:cubicBezTo>
                    <a:pt x="4922044" y="1050131"/>
                    <a:pt x="4912519" y="1032986"/>
                    <a:pt x="4905851" y="1016794"/>
                  </a:cubicBezTo>
                  <a:cubicBezTo>
                    <a:pt x="4891564" y="985361"/>
                    <a:pt x="4861084" y="955834"/>
                    <a:pt x="4835366" y="950119"/>
                  </a:cubicBezTo>
                  <a:cubicBezTo>
                    <a:pt x="4799172" y="942499"/>
                    <a:pt x="4782979" y="932974"/>
                    <a:pt x="4775359" y="914876"/>
                  </a:cubicBezTo>
                  <a:cubicBezTo>
                    <a:pt x="4770597" y="904399"/>
                    <a:pt x="4761072" y="894874"/>
                    <a:pt x="4752499" y="892969"/>
                  </a:cubicBezTo>
                  <a:cubicBezTo>
                    <a:pt x="4742022" y="890111"/>
                    <a:pt x="4737259" y="883444"/>
                    <a:pt x="4734401" y="864394"/>
                  </a:cubicBezTo>
                  <a:cubicBezTo>
                    <a:pt x="4731544" y="847249"/>
                    <a:pt x="4727734" y="840581"/>
                    <a:pt x="4722019" y="843439"/>
                  </a:cubicBezTo>
                  <a:cubicBezTo>
                    <a:pt x="4710589" y="848201"/>
                    <a:pt x="4710589" y="840581"/>
                    <a:pt x="4724876" y="820579"/>
                  </a:cubicBezTo>
                  <a:cubicBezTo>
                    <a:pt x="4733449" y="807244"/>
                    <a:pt x="4738212" y="805339"/>
                    <a:pt x="4743926" y="811054"/>
                  </a:cubicBezTo>
                  <a:cubicBezTo>
                    <a:pt x="4749641" y="816769"/>
                    <a:pt x="4751547" y="815816"/>
                    <a:pt x="4751547" y="808196"/>
                  </a:cubicBezTo>
                  <a:cubicBezTo>
                    <a:pt x="4751547" y="802481"/>
                    <a:pt x="4748689" y="796766"/>
                    <a:pt x="4745831" y="794861"/>
                  </a:cubicBezTo>
                  <a:cubicBezTo>
                    <a:pt x="4742974" y="792956"/>
                    <a:pt x="4742022" y="784384"/>
                    <a:pt x="4742974" y="775811"/>
                  </a:cubicBezTo>
                  <a:cubicBezTo>
                    <a:pt x="4745831" y="763429"/>
                    <a:pt x="4749641" y="759619"/>
                    <a:pt x="4764881" y="759619"/>
                  </a:cubicBezTo>
                  <a:cubicBezTo>
                    <a:pt x="4775359" y="759619"/>
                    <a:pt x="4784884" y="755809"/>
                    <a:pt x="4786789" y="750094"/>
                  </a:cubicBezTo>
                  <a:cubicBezTo>
                    <a:pt x="4790599" y="739616"/>
                    <a:pt x="4768691" y="661511"/>
                    <a:pt x="4753451" y="631984"/>
                  </a:cubicBezTo>
                  <a:cubicBezTo>
                    <a:pt x="4748689" y="622459"/>
                    <a:pt x="4743926" y="610076"/>
                    <a:pt x="4743926" y="605314"/>
                  </a:cubicBezTo>
                  <a:cubicBezTo>
                    <a:pt x="4743926" y="600551"/>
                    <a:pt x="4739164" y="596741"/>
                    <a:pt x="4733449" y="596741"/>
                  </a:cubicBezTo>
                  <a:cubicBezTo>
                    <a:pt x="4727734" y="596741"/>
                    <a:pt x="4717256" y="591979"/>
                    <a:pt x="4710589" y="585311"/>
                  </a:cubicBezTo>
                  <a:cubicBezTo>
                    <a:pt x="4702016" y="577691"/>
                    <a:pt x="4683919" y="573881"/>
                    <a:pt x="4648676" y="571976"/>
                  </a:cubicBezTo>
                  <a:cubicBezTo>
                    <a:pt x="4582001" y="569119"/>
                    <a:pt x="4541044" y="585311"/>
                    <a:pt x="4518184" y="624364"/>
                  </a:cubicBezTo>
                  <a:cubicBezTo>
                    <a:pt x="4509612" y="639604"/>
                    <a:pt x="4501039" y="656749"/>
                    <a:pt x="4500087" y="663416"/>
                  </a:cubicBezTo>
                  <a:cubicBezTo>
                    <a:pt x="4499134" y="670084"/>
                    <a:pt x="4495324" y="680561"/>
                    <a:pt x="4491514" y="687229"/>
                  </a:cubicBezTo>
                  <a:cubicBezTo>
                    <a:pt x="4487704" y="693896"/>
                    <a:pt x="4485799" y="716756"/>
                    <a:pt x="4487704" y="738664"/>
                  </a:cubicBezTo>
                  <a:cubicBezTo>
                    <a:pt x="4490562" y="775811"/>
                    <a:pt x="4491514" y="777716"/>
                    <a:pt x="4510564" y="781526"/>
                  </a:cubicBezTo>
                  <a:cubicBezTo>
                    <a:pt x="4539139" y="787241"/>
                    <a:pt x="4540091" y="789146"/>
                    <a:pt x="4533424" y="806291"/>
                  </a:cubicBezTo>
                  <a:cubicBezTo>
                    <a:pt x="4529614" y="814864"/>
                    <a:pt x="4529614" y="822484"/>
                    <a:pt x="4533424" y="825341"/>
                  </a:cubicBezTo>
                  <a:cubicBezTo>
                    <a:pt x="4536281" y="827246"/>
                    <a:pt x="4540091" y="825341"/>
                    <a:pt x="4541997" y="821531"/>
                  </a:cubicBezTo>
                  <a:cubicBezTo>
                    <a:pt x="4545806" y="811054"/>
                    <a:pt x="4560094" y="820579"/>
                    <a:pt x="4560094" y="833914"/>
                  </a:cubicBezTo>
                  <a:cubicBezTo>
                    <a:pt x="4560094" y="842486"/>
                    <a:pt x="4555331" y="844391"/>
                    <a:pt x="4535329" y="843439"/>
                  </a:cubicBezTo>
                  <a:cubicBezTo>
                    <a:pt x="4511516" y="842486"/>
                    <a:pt x="4509612" y="843439"/>
                    <a:pt x="4507706" y="861536"/>
                  </a:cubicBezTo>
                  <a:cubicBezTo>
                    <a:pt x="4505801" y="878681"/>
                    <a:pt x="4502944" y="881539"/>
                    <a:pt x="4482941" y="883444"/>
                  </a:cubicBezTo>
                  <a:cubicBezTo>
                    <a:pt x="4470559" y="884396"/>
                    <a:pt x="4457224" y="888206"/>
                    <a:pt x="4452462" y="892016"/>
                  </a:cubicBezTo>
                  <a:cubicBezTo>
                    <a:pt x="4446747" y="896779"/>
                    <a:pt x="4443889" y="894874"/>
                    <a:pt x="4443889" y="885349"/>
                  </a:cubicBezTo>
                  <a:cubicBezTo>
                    <a:pt x="4443889" y="877729"/>
                    <a:pt x="4441031" y="872014"/>
                    <a:pt x="4437222" y="872014"/>
                  </a:cubicBezTo>
                  <a:cubicBezTo>
                    <a:pt x="4427697" y="872014"/>
                    <a:pt x="4429601" y="835819"/>
                    <a:pt x="4439126" y="832961"/>
                  </a:cubicBezTo>
                  <a:cubicBezTo>
                    <a:pt x="4445794" y="831056"/>
                    <a:pt x="4444841" y="826294"/>
                    <a:pt x="4438174" y="813911"/>
                  </a:cubicBezTo>
                  <a:cubicBezTo>
                    <a:pt x="4426744" y="792956"/>
                    <a:pt x="4432459" y="661511"/>
                    <a:pt x="4445794" y="622459"/>
                  </a:cubicBezTo>
                  <a:cubicBezTo>
                    <a:pt x="4453414" y="599599"/>
                    <a:pt x="4453414" y="592931"/>
                    <a:pt x="4445794" y="566261"/>
                  </a:cubicBezTo>
                  <a:cubicBezTo>
                    <a:pt x="4441031" y="550069"/>
                    <a:pt x="4435316" y="532924"/>
                    <a:pt x="4434364" y="528161"/>
                  </a:cubicBezTo>
                  <a:cubicBezTo>
                    <a:pt x="4432459" y="523399"/>
                    <a:pt x="4425791" y="518636"/>
                    <a:pt x="4419124" y="516731"/>
                  </a:cubicBezTo>
                  <a:cubicBezTo>
                    <a:pt x="4412456" y="514826"/>
                    <a:pt x="4406741" y="509111"/>
                    <a:pt x="4406741" y="505301"/>
                  </a:cubicBezTo>
                  <a:cubicBezTo>
                    <a:pt x="4406741" y="500539"/>
                    <a:pt x="4403884" y="496729"/>
                    <a:pt x="4400074" y="494824"/>
                  </a:cubicBezTo>
                  <a:cubicBezTo>
                    <a:pt x="4396264" y="493871"/>
                    <a:pt x="4392454" y="459581"/>
                    <a:pt x="4391501" y="408146"/>
                  </a:cubicBezTo>
                  <a:cubicBezTo>
                    <a:pt x="4390549" y="361474"/>
                    <a:pt x="4388644" y="317659"/>
                    <a:pt x="4388644" y="309086"/>
                  </a:cubicBezTo>
                  <a:cubicBezTo>
                    <a:pt x="4388644" y="300514"/>
                    <a:pt x="4383881" y="294799"/>
                    <a:pt x="4377214" y="294799"/>
                  </a:cubicBezTo>
                  <a:cubicBezTo>
                    <a:pt x="4366737" y="294799"/>
                    <a:pt x="4366737" y="302419"/>
                    <a:pt x="4368641" y="391954"/>
                  </a:cubicBezTo>
                  <a:cubicBezTo>
                    <a:pt x="4369594" y="453866"/>
                    <a:pt x="4368641" y="491966"/>
                    <a:pt x="4364831" y="496729"/>
                  </a:cubicBezTo>
                  <a:cubicBezTo>
                    <a:pt x="4361022" y="501491"/>
                    <a:pt x="4360069" y="508159"/>
                    <a:pt x="4363879" y="513874"/>
                  </a:cubicBezTo>
                  <a:cubicBezTo>
                    <a:pt x="4367689" y="519589"/>
                    <a:pt x="4365784" y="526256"/>
                    <a:pt x="4360069" y="533876"/>
                  </a:cubicBezTo>
                  <a:cubicBezTo>
                    <a:pt x="4351497" y="543401"/>
                    <a:pt x="4350544" y="558641"/>
                    <a:pt x="4354354" y="640556"/>
                  </a:cubicBezTo>
                  <a:cubicBezTo>
                    <a:pt x="4357212" y="692944"/>
                    <a:pt x="4359116" y="747236"/>
                    <a:pt x="4359116" y="761524"/>
                  </a:cubicBezTo>
                  <a:cubicBezTo>
                    <a:pt x="4359116" y="790099"/>
                    <a:pt x="4341019" y="870109"/>
                    <a:pt x="4331494" y="881539"/>
                  </a:cubicBezTo>
                  <a:cubicBezTo>
                    <a:pt x="4327684" y="886301"/>
                    <a:pt x="4326731" y="902494"/>
                    <a:pt x="4329589" y="920591"/>
                  </a:cubicBezTo>
                  <a:cubicBezTo>
                    <a:pt x="4332447" y="943451"/>
                    <a:pt x="4331494" y="955834"/>
                    <a:pt x="4323874" y="966311"/>
                  </a:cubicBezTo>
                  <a:cubicBezTo>
                    <a:pt x="4318159" y="974884"/>
                    <a:pt x="4312444" y="992029"/>
                    <a:pt x="4310539" y="1004411"/>
                  </a:cubicBezTo>
                  <a:cubicBezTo>
                    <a:pt x="4307681" y="1021556"/>
                    <a:pt x="4301014" y="1030129"/>
                    <a:pt x="4285774" y="1039654"/>
                  </a:cubicBezTo>
                  <a:cubicBezTo>
                    <a:pt x="4273391" y="1047274"/>
                    <a:pt x="4258151" y="1064419"/>
                    <a:pt x="4247674" y="1086326"/>
                  </a:cubicBezTo>
                  <a:cubicBezTo>
                    <a:pt x="4232434" y="1115854"/>
                    <a:pt x="4230529" y="1128236"/>
                    <a:pt x="4230529" y="1174909"/>
                  </a:cubicBezTo>
                  <a:cubicBezTo>
                    <a:pt x="4230529" y="1233964"/>
                    <a:pt x="4239101" y="1259681"/>
                    <a:pt x="4270534" y="1293019"/>
                  </a:cubicBezTo>
                  <a:cubicBezTo>
                    <a:pt x="4287679" y="1311116"/>
                    <a:pt x="4322922" y="1320641"/>
                    <a:pt x="4348639" y="1313974"/>
                  </a:cubicBezTo>
                  <a:cubicBezTo>
                    <a:pt x="4362926" y="1310164"/>
                    <a:pt x="4364831" y="1312069"/>
                    <a:pt x="4364831" y="1331119"/>
                  </a:cubicBezTo>
                  <a:cubicBezTo>
                    <a:pt x="4364831" y="1360646"/>
                    <a:pt x="4357212" y="1364456"/>
                    <a:pt x="4347687" y="1340644"/>
                  </a:cubicBezTo>
                  <a:cubicBezTo>
                    <a:pt x="4343876" y="1329214"/>
                    <a:pt x="4340066" y="1324451"/>
                    <a:pt x="4339114" y="1329214"/>
                  </a:cubicBezTo>
                  <a:cubicBezTo>
                    <a:pt x="4339114" y="1333976"/>
                    <a:pt x="4346734" y="1354931"/>
                    <a:pt x="4356259" y="1374934"/>
                  </a:cubicBezTo>
                  <a:cubicBezTo>
                    <a:pt x="4375309" y="1413034"/>
                    <a:pt x="4407694" y="1442561"/>
                    <a:pt x="4432459" y="1442561"/>
                  </a:cubicBezTo>
                  <a:lnTo>
                    <a:pt x="4447699" y="1442561"/>
                  </a:lnTo>
                  <a:lnTo>
                    <a:pt x="4432459" y="1466374"/>
                  </a:lnTo>
                  <a:cubicBezTo>
                    <a:pt x="4423887" y="1479709"/>
                    <a:pt x="4407694" y="1508284"/>
                    <a:pt x="4397216" y="1530191"/>
                  </a:cubicBezTo>
                  <a:cubicBezTo>
                    <a:pt x="4378166" y="1567339"/>
                    <a:pt x="4377214" y="1570196"/>
                    <a:pt x="4387691" y="1580674"/>
                  </a:cubicBezTo>
                  <a:cubicBezTo>
                    <a:pt x="4393406" y="1587341"/>
                    <a:pt x="4396264" y="1594961"/>
                    <a:pt x="4394359" y="1598771"/>
                  </a:cubicBezTo>
                  <a:cubicBezTo>
                    <a:pt x="4392454" y="1602581"/>
                    <a:pt x="4393406" y="1606391"/>
                    <a:pt x="4397216" y="1609249"/>
                  </a:cubicBezTo>
                  <a:cubicBezTo>
                    <a:pt x="4408647" y="1615916"/>
                    <a:pt x="4404837" y="1729264"/>
                    <a:pt x="4393406" y="1752124"/>
                  </a:cubicBezTo>
                  <a:cubicBezTo>
                    <a:pt x="4377214" y="1782604"/>
                    <a:pt x="4374356" y="1819751"/>
                    <a:pt x="4381976" y="1910239"/>
                  </a:cubicBezTo>
                  <a:cubicBezTo>
                    <a:pt x="4384834" y="1948339"/>
                    <a:pt x="4390549" y="1972151"/>
                    <a:pt x="4398169" y="1982629"/>
                  </a:cubicBezTo>
                  <a:cubicBezTo>
                    <a:pt x="4407694" y="1995964"/>
                    <a:pt x="4409599" y="2014061"/>
                    <a:pt x="4410551" y="2098834"/>
                  </a:cubicBezTo>
                  <a:cubicBezTo>
                    <a:pt x="4411504" y="2192179"/>
                    <a:pt x="4410551" y="2201704"/>
                    <a:pt x="4394359" y="2248376"/>
                  </a:cubicBezTo>
                  <a:cubicBezTo>
                    <a:pt x="4378166" y="2296001"/>
                    <a:pt x="4378166" y="2299811"/>
                    <a:pt x="4385787" y="2340769"/>
                  </a:cubicBezTo>
                  <a:cubicBezTo>
                    <a:pt x="4393406" y="2382679"/>
                    <a:pt x="4394359" y="2383631"/>
                    <a:pt x="4422934" y="2398871"/>
                  </a:cubicBezTo>
                  <a:cubicBezTo>
                    <a:pt x="4451509" y="2413159"/>
                    <a:pt x="4451509" y="2414111"/>
                    <a:pt x="4451509" y="2444591"/>
                  </a:cubicBezTo>
                  <a:cubicBezTo>
                    <a:pt x="4450556" y="2513171"/>
                    <a:pt x="4438174" y="2524601"/>
                    <a:pt x="4373404" y="2519839"/>
                  </a:cubicBezTo>
                  <a:cubicBezTo>
                    <a:pt x="4349591" y="2517934"/>
                    <a:pt x="4309587" y="2516029"/>
                    <a:pt x="4283869" y="2516029"/>
                  </a:cubicBezTo>
                  <a:cubicBezTo>
                    <a:pt x="4241959" y="2516029"/>
                    <a:pt x="4238149" y="2514124"/>
                    <a:pt x="4238149" y="2503646"/>
                  </a:cubicBezTo>
                  <a:cubicBezTo>
                    <a:pt x="4238149" y="2485549"/>
                    <a:pt x="4225766" y="2481739"/>
                    <a:pt x="4221956" y="2497931"/>
                  </a:cubicBezTo>
                  <a:cubicBezTo>
                    <a:pt x="4218147" y="2511266"/>
                    <a:pt x="4216241" y="2512219"/>
                    <a:pt x="4165759" y="2510314"/>
                  </a:cubicBezTo>
                  <a:cubicBezTo>
                    <a:pt x="4137184" y="2509361"/>
                    <a:pt x="4110514" y="2505551"/>
                    <a:pt x="4107656" y="2502694"/>
                  </a:cubicBezTo>
                  <a:cubicBezTo>
                    <a:pt x="4099084" y="2495074"/>
                    <a:pt x="4024789" y="2496026"/>
                    <a:pt x="4016216" y="2503646"/>
                  </a:cubicBezTo>
                  <a:cubicBezTo>
                    <a:pt x="4011454" y="2508409"/>
                    <a:pt x="4005739" y="2504599"/>
                    <a:pt x="3995261" y="2490311"/>
                  </a:cubicBezTo>
                  <a:cubicBezTo>
                    <a:pt x="3977164" y="2465546"/>
                    <a:pt x="3967639" y="2366486"/>
                    <a:pt x="3983831" y="2372201"/>
                  </a:cubicBezTo>
                  <a:cubicBezTo>
                    <a:pt x="3989546" y="2374106"/>
                    <a:pt x="3999071" y="2368391"/>
                    <a:pt x="4006691" y="2357914"/>
                  </a:cubicBezTo>
                  <a:cubicBezTo>
                    <a:pt x="4014311" y="2347436"/>
                    <a:pt x="4024789" y="2339816"/>
                    <a:pt x="4029551" y="2339816"/>
                  </a:cubicBezTo>
                  <a:cubicBezTo>
                    <a:pt x="4034314" y="2339816"/>
                    <a:pt x="4039076" y="2336959"/>
                    <a:pt x="4039076" y="2333149"/>
                  </a:cubicBezTo>
                  <a:cubicBezTo>
                    <a:pt x="4039076" y="2329339"/>
                    <a:pt x="4042886" y="2326481"/>
                    <a:pt x="4048601" y="2326481"/>
                  </a:cubicBezTo>
                  <a:cubicBezTo>
                    <a:pt x="4069556" y="2326481"/>
                    <a:pt x="4067651" y="2215039"/>
                    <a:pt x="4044791" y="2125504"/>
                  </a:cubicBezTo>
                  <a:cubicBezTo>
                    <a:pt x="4040981" y="2110264"/>
                    <a:pt x="4038124" y="2091214"/>
                    <a:pt x="4038124" y="2084546"/>
                  </a:cubicBezTo>
                  <a:cubicBezTo>
                    <a:pt x="4038124" y="2077879"/>
                    <a:pt x="4040981" y="2038826"/>
                    <a:pt x="4041934" y="1997869"/>
                  </a:cubicBezTo>
                  <a:cubicBezTo>
                    <a:pt x="4044791" y="1932146"/>
                    <a:pt x="4046696" y="1921669"/>
                    <a:pt x="4061936" y="1897856"/>
                  </a:cubicBezTo>
                  <a:cubicBezTo>
                    <a:pt x="4071461" y="1883569"/>
                    <a:pt x="4082891" y="1858804"/>
                    <a:pt x="4087654" y="1843564"/>
                  </a:cubicBezTo>
                  <a:cubicBezTo>
                    <a:pt x="4096226" y="1814036"/>
                    <a:pt x="4091464" y="1785461"/>
                    <a:pt x="4065746" y="1731169"/>
                  </a:cubicBezTo>
                  <a:cubicBezTo>
                    <a:pt x="4056221" y="1711166"/>
                    <a:pt x="4056221" y="1709261"/>
                    <a:pt x="4068604" y="1700689"/>
                  </a:cubicBezTo>
                  <a:cubicBezTo>
                    <a:pt x="4075271" y="1695926"/>
                    <a:pt x="4088606" y="1690211"/>
                    <a:pt x="4098131" y="1688306"/>
                  </a:cubicBezTo>
                  <a:cubicBezTo>
                    <a:pt x="4128611" y="1682591"/>
                    <a:pt x="4152424" y="1654016"/>
                    <a:pt x="4157186" y="1618774"/>
                  </a:cubicBezTo>
                  <a:cubicBezTo>
                    <a:pt x="4160996" y="1592104"/>
                    <a:pt x="4163854" y="1586389"/>
                    <a:pt x="4179094" y="1579721"/>
                  </a:cubicBezTo>
                  <a:cubicBezTo>
                    <a:pt x="4199097" y="1571149"/>
                    <a:pt x="4207669" y="1543526"/>
                    <a:pt x="4198144" y="1517809"/>
                  </a:cubicBezTo>
                  <a:cubicBezTo>
                    <a:pt x="4194334" y="1508284"/>
                    <a:pt x="4195287" y="1497806"/>
                    <a:pt x="4201954" y="1485424"/>
                  </a:cubicBezTo>
                  <a:cubicBezTo>
                    <a:pt x="4207669" y="1475899"/>
                    <a:pt x="4218147" y="1449229"/>
                    <a:pt x="4225766" y="1427321"/>
                  </a:cubicBezTo>
                  <a:cubicBezTo>
                    <a:pt x="4239101" y="1391126"/>
                    <a:pt x="4240054" y="1381601"/>
                    <a:pt x="4235291" y="1324451"/>
                  </a:cubicBezTo>
                  <a:cubicBezTo>
                    <a:pt x="4232434" y="1290161"/>
                    <a:pt x="4224814" y="1241584"/>
                    <a:pt x="4218147" y="1217771"/>
                  </a:cubicBezTo>
                  <a:cubicBezTo>
                    <a:pt x="4210526" y="1189196"/>
                    <a:pt x="4207669" y="1160621"/>
                    <a:pt x="4208622" y="1135856"/>
                  </a:cubicBezTo>
                  <a:cubicBezTo>
                    <a:pt x="4210526" y="1108234"/>
                    <a:pt x="4207669" y="1088231"/>
                    <a:pt x="4197191" y="1057751"/>
                  </a:cubicBezTo>
                  <a:cubicBezTo>
                    <a:pt x="4189571" y="1034891"/>
                    <a:pt x="4181951" y="1010126"/>
                    <a:pt x="4180999" y="1001554"/>
                  </a:cubicBezTo>
                  <a:cubicBezTo>
                    <a:pt x="4180046" y="992981"/>
                    <a:pt x="4171474" y="980599"/>
                    <a:pt x="4162901" y="972979"/>
                  </a:cubicBezTo>
                  <a:cubicBezTo>
                    <a:pt x="4154329" y="965359"/>
                    <a:pt x="4140994" y="948214"/>
                    <a:pt x="4134326" y="934879"/>
                  </a:cubicBezTo>
                  <a:cubicBezTo>
                    <a:pt x="4126706" y="921544"/>
                    <a:pt x="4116229" y="904399"/>
                    <a:pt x="4109561" y="896779"/>
                  </a:cubicBezTo>
                  <a:cubicBezTo>
                    <a:pt x="4093369" y="878681"/>
                    <a:pt x="4059079" y="856774"/>
                    <a:pt x="4049554" y="856774"/>
                  </a:cubicBezTo>
                  <a:cubicBezTo>
                    <a:pt x="4044791" y="856774"/>
                    <a:pt x="4038124" y="850106"/>
                    <a:pt x="4034314" y="842486"/>
                  </a:cubicBezTo>
                  <a:cubicBezTo>
                    <a:pt x="4029551" y="832009"/>
                    <a:pt x="4023836" y="828199"/>
                    <a:pt x="4007644" y="829151"/>
                  </a:cubicBezTo>
                  <a:cubicBezTo>
                    <a:pt x="3996214" y="830104"/>
                    <a:pt x="3983831" y="826294"/>
                    <a:pt x="3980021" y="821531"/>
                  </a:cubicBezTo>
                  <a:cubicBezTo>
                    <a:pt x="3975259" y="816769"/>
                    <a:pt x="3966686" y="812006"/>
                    <a:pt x="3960019" y="812006"/>
                  </a:cubicBezTo>
                  <a:cubicBezTo>
                    <a:pt x="3936206" y="812006"/>
                    <a:pt x="3922871" y="790099"/>
                    <a:pt x="3922871" y="751046"/>
                  </a:cubicBezTo>
                  <a:cubicBezTo>
                    <a:pt x="3922871" y="718661"/>
                    <a:pt x="3924776" y="713899"/>
                    <a:pt x="3942874" y="698659"/>
                  </a:cubicBezTo>
                  <a:cubicBezTo>
                    <a:pt x="3959066" y="685324"/>
                    <a:pt x="3962876" y="676751"/>
                    <a:pt x="3962876" y="658654"/>
                  </a:cubicBezTo>
                  <a:lnTo>
                    <a:pt x="3962876" y="635794"/>
                  </a:lnTo>
                  <a:lnTo>
                    <a:pt x="3990499" y="639604"/>
                  </a:lnTo>
                  <a:cubicBezTo>
                    <a:pt x="4005739" y="641509"/>
                    <a:pt x="4018121" y="642461"/>
                    <a:pt x="4018121" y="640556"/>
                  </a:cubicBezTo>
                  <a:cubicBezTo>
                    <a:pt x="4018121" y="632936"/>
                    <a:pt x="3989546" y="563404"/>
                    <a:pt x="3982879" y="554831"/>
                  </a:cubicBezTo>
                  <a:cubicBezTo>
                    <a:pt x="3979069" y="550069"/>
                    <a:pt x="3971449" y="533876"/>
                    <a:pt x="3967639" y="519589"/>
                  </a:cubicBezTo>
                  <a:cubicBezTo>
                    <a:pt x="3962876" y="505301"/>
                    <a:pt x="3950494" y="483394"/>
                    <a:pt x="3940016" y="471011"/>
                  </a:cubicBezTo>
                  <a:cubicBezTo>
                    <a:pt x="3922871" y="451009"/>
                    <a:pt x="3914299" y="447199"/>
                    <a:pt x="3886676" y="443389"/>
                  </a:cubicBezTo>
                  <a:cubicBezTo>
                    <a:pt x="3857149" y="439579"/>
                    <a:pt x="3853339" y="437674"/>
                    <a:pt x="3851434" y="423386"/>
                  </a:cubicBezTo>
                  <a:cubicBezTo>
                    <a:pt x="3849529" y="411004"/>
                    <a:pt x="3845719" y="406241"/>
                    <a:pt x="3832384" y="405289"/>
                  </a:cubicBezTo>
                  <a:cubicBezTo>
                    <a:pt x="3816191" y="403384"/>
                    <a:pt x="3815239" y="404336"/>
                    <a:pt x="3819049" y="424339"/>
                  </a:cubicBezTo>
                  <a:cubicBezTo>
                    <a:pt x="3822859" y="445294"/>
                    <a:pt x="3821906" y="446246"/>
                    <a:pt x="3797141" y="450056"/>
                  </a:cubicBezTo>
                  <a:cubicBezTo>
                    <a:pt x="3782854" y="451961"/>
                    <a:pt x="3764756" y="460534"/>
                    <a:pt x="3757136" y="468154"/>
                  </a:cubicBezTo>
                  <a:cubicBezTo>
                    <a:pt x="3738086" y="488156"/>
                    <a:pt x="3719989" y="529114"/>
                    <a:pt x="3719989" y="552926"/>
                  </a:cubicBezTo>
                  <a:cubicBezTo>
                    <a:pt x="3719989" y="564356"/>
                    <a:pt x="3714274" y="587216"/>
                    <a:pt x="3707606" y="604361"/>
                  </a:cubicBezTo>
                  <a:cubicBezTo>
                    <a:pt x="3692366" y="642461"/>
                    <a:pt x="3696176" y="654844"/>
                    <a:pt x="3720941" y="654844"/>
                  </a:cubicBezTo>
                  <a:cubicBezTo>
                    <a:pt x="3735229" y="654844"/>
                    <a:pt x="3739039" y="657701"/>
                    <a:pt x="3739039" y="668179"/>
                  </a:cubicBezTo>
                  <a:cubicBezTo>
                    <a:pt x="3739039" y="674846"/>
                    <a:pt x="3745706" y="687229"/>
                    <a:pt x="3754279" y="694849"/>
                  </a:cubicBezTo>
                  <a:cubicBezTo>
                    <a:pt x="3773329" y="712946"/>
                    <a:pt x="3781901" y="776764"/>
                    <a:pt x="3768566" y="802481"/>
                  </a:cubicBezTo>
                  <a:cubicBezTo>
                    <a:pt x="3763804" y="812006"/>
                    <a:pt x="3758089" y="815816"/>
                    <a:pt x="3756184" y="812959"/>
                  </a:cubicBezTo>
                  <a:cubicBezTo>
                    <a:pt x="3754279" y="810101"/>
                    <a:pt x="3746659" y="805339"/>
                    <a:pt x="3739991" y="804386"/>
                  </a:cubicBezTo>
                  <a:cubicBezTo>
                    <a:pt x="3728561" y="801529"/>
                    <a:pt x="3727609" y="801529"/>
                    <a:pt x="3737134" y="815816"/>
                  </a:cubicBezTo>
                  <a:cubicBezTo>
                    <a:pt x="3752374" y="838676"/>
                    <a:pt x="3740944" y="850106"/>
                    <a:pt x="3682841" y="869156"/>
                  </a:cubicBezTo>
                  <a:cubicBezTo>
                    <a:pt x="3654266" y="878681"/>
                    <a:pt x="3631406" y="886301"/>
                    <a:pt x="3631406" y="885349"/>
                  </a:cubicBezTo>
                  <a:cubicBezTo>
                    <a:pt x="3631406" y="884396"/>
                    <a:pt x="3635216" y="872966"/>
                    <a:pt x="3640931" y="859631"/>
                  </a:cubicBezTo>
                  <a:cubicBezTo>
                    <a:pt x="3655219" y="820579"/>
                    <a:pt x="3653314" y="801529"/>
                    <a:pt x="3631406" y="779621"/>
                  </a:cubicBezTo>
                  <a:cubicBezTo>
                    <a:pt x="3620929" y="768191"/>
                    <a:pt x="3615214" y="758666"/>
                    <a:pt x="3619024" y="757714"/>
                  </a:cubicBezTo>
                  <a:cubicBezTo>
                    <a:pt x="3627596" y="754856"/>
                    <a:pt x="3626644" y="737711"/>
                    <a:pt x="3618071" y="737711"/>
                  </a:cubicBezTo>
                  <a:cubicBezTo>
                    <a:pt x="3613309" y="737711"/>
                    <a:pt x="3613309" y="734854"/>
                    <a:pt x="3619024" y="728186"/>
                  </a:cubicBezTo>
                  <a:cubicBezTo>
                    <a:pt x="3624739" y="721519"/>
                    <a:pt x="3625691" y="708184"/>
                    <a:pt x="3622834" y="685324"/>
                  </a:cubicBezTo>
                  <a:cubicBezTo>
                    <a:pt x="3615214" y="620554"/>
                    <a:pt x="3617119" y="551021"/>
                    <a:pt x="3627596" y="531019"/>
                  </a:cubicBezTo>
                  <a:cubicBezTo>
                    <a:pt x="3634264" y="517684"/>
                    <a:pt x="3637121" y="504349"/>
                    <a:pt x="3634264" y="488156"/>
                  </a:cubicBezTo>
                  <a:cubicBezTo>
                    <a:pt x="3627596" y="449104"/>
                    <a:pt x="3624739" y="442436"/>
                    <a:pt x="3611404" y="442436"/>
                  </a:cubicBezTo>
                  <a:cubicBezTo>
                    <a:pt x="3604736" y="442436"/>
                    <a:pt x="3599021" y="438626"/>
                    <a:pt x="3599021" y="432911"/>
                  </a:cubicBezTo>
                  <a:cubicBezTo>
                    <a:pt x="3599021" y="428149"/>
                    <a:pt x="3596164" y="423386"/>
                    <a:pt x="3592354" y="423386"/>
                  </a:cubicBezTo>
                  <a:cubicBezTo>
                    <a:pt x="3588544" y="423386"/>
                    <a:pt x="3586639" y="419576"/>
                    <a:pt x="3586639" y="415766"/>
                  </a:cubicBezTo>
                  <a:cubicBezTo>
                    <a:pt x="3587591" y="411004"/>
                    <a:pt x="3586639" y="366236"/>
                    <a:pt x="3586639" y="315754"/>
                  </a:cubicBezTo>
                  <a:cubicBezTo>
                    <a:pt x="3585686" y="226219"/>
                    <a:pt x="3585686" y="223361"/>
                    <a:pt x="3572351" y="223361"/>
                  </a:cubicBezTo>
                  <a:cubicBezTo>
                    <a:pt x="3559016" y="223361"/>
                    <a:pt x="3559016" y="225266"/>
                    <a:pt x="3561874" y="311944"/>
                  </a:cubicBezTo>
                  <a:cubicBezTo>
                    <a:pt x="3564731" y="396716"/>
                    <a:pt x="3560921" y="430054"/>
                    <a:pt x="3546634" y="430054"/>
                  </a:cubicBezTo>
                  <a:cubicBezTo>
                    <a:pt x="3543776" y="430054"/>
                    <a:pt x="3541871" y="421481"/>
                    <a:pt x="3541871" y="411004"/>
                  </a:cubicBezTo>
                  <a:cubicBezTo>
                    <a:pt x="3541871" y="393859"/>
                    <a:pt x="3539966" y="391954"/>
                    <a:pt x="3523774" y="393859"/>
                  </a:cubicBezTo>
                  <a:cubicBezTo>
                    <a:pt x="3506629" y="395764"/>
                    <a:pt x="3505676" y="395764"/>
                    <a:pt x="3508534" y="439579"/>
                  </a:cubicBezTo>
                  <a:cubicBezTo>
                    <a:pt x="3509486" y="463391"/>
                    <a:pt x="3510439" y="496729"/>
                    <a:pt x="3509486" y="513874"/>
                  </a:cubicBezTo>
                  <a:cubicBezTo>
                    <a:pt x="3508534" y="544354"/>
                    <a:pt x="3508534" y="544354"/>
                    <a:pt x="3526631" y="542449"/>
                  </a:cubicBezTo>
                  <a:lnTo>
                    <a:pt x="3544729" y="539591"/>
                  </a:lnTo>
                  <a:lnTo>
                    <a:pt x="3546634" y="601504"/>
                  </a:lnTo>
                  <a:cubicBezTo>
                    <a:pt x="3547586" y="639604"/>
                    <a:pt x="3545681" y="665321"/>
                    <a:pt x="3541871" y="668179"/>
                  </a:cubicBezTo>
                  <a:cubicBezTo>
                    <a:pt x="3538061" y="670084"/>
                    <a:pt x="3534251" y="686276"/>
                    <a:pt x="3532346" y="703421"/>
                  </a:cubicBezTo>
                  <a:cubicBezTo>
                    <a:pt x="3530441" y="720566"/>
                    <a:pt x="3525679" y="735806"/>
                    <a:pt x="3521869" y="736759"/>
                  </a:cubicBezTo>
                  <a:cubicBezTo>
                    <a:pt x="3518059" y="737711"/>
                    <a:pt x="3515201" y="752951"/>
                    <a:pt x="3515201" y="770096"/>
                  </a:cubicBezTo>
                  <a:cubicBezTo>
                    <a:pt x="3515201" y="787241"/>
                    <a:pt x="3511391" y="809149"/>
                    <a:pt x="3505676" y="818674"/>
                  </a:cubicBezTo>
                  <a:cubicBezTo>
                    <a:pt x="3500914" y="828199"/>
                    <a:pt x="3484721" y="871061"/>
                    <a:pt x="3470434" y="912971"/>
                  </a:cubicBezTo>
                  <a:cubicBezTo>
                    <a:pt x="3456146" y="955834"/>
                    <a:pt x="3431381" y="1013936"/>
                    <a:pt x="3415189" y="1042511"/>
                  </a:cubicBezTo>
                  <a:cubicBezTo>
                    <a:pt x="3383756" y="1098709"/>
                    <a:pt x="3379946" y="1124426"/>
                    <a:pt x="3395186" y="1161574"/>
                  </a:cubicBezTo>
                  <a:cubicBezTo>
                    <a:pt x="3401854" y="1177766"/>
                    <a:pt x="3410426" y="1184434"/>
                    <a:pt x="3428524" y="1190149"/>
                  </a:cubicBezTo>
                  <a:cubicBezTo>
                    <a:pt x="3441859" y="1193959"/>
                    <a:pt x="3460909" y="1205389"/>
                    <a:pt x="3471386" y="1213961"/>
                  </a:cubicBezTo>
                  <a:lnTo>
                    <a:pt x="3489484" y="1230154"/>
                  </a:lnTo>
                  <a:lnTo>
                    <a:pt x="3473291" y="1244441"/>
                  </a:lnTo>
                  <a:cubicBezTo>
                    <a:pt x="3459004" y="1257776"/>
                    <a:pt x="3452336" y="1271111"/>
                    <a:pt x="3460909" y="1271111"/>
                  </a:cubicBezTo>
                  <a:cubicBezTo>
                    <a:pt x="3462814" y="1271111"/>
                    <a:pt x="3469481" y="1265396"/>
                    <a:pt x="3477101" y="1258729"/>
                  </a:cubicBezTo>
                  <a:cubicBezTo>
                    <a:pt x="3499961" y="1236821"/>
                    <a:pt x="3512344" y="1242536"/>
                    <a:pt x="3513296" y="1276826"/>
                  </a:cubicBezTo>
                  <a:cubicBezTo>
                    <a:pt x="3515201" y="1330166"/>
                    <a:pt x="3555206" y="1372076"/>
                    <a:pt x="3594259" y="1362551"/>
                  </a:cubicBezTo>
                  <a:lnTo>
                    <a:pt x="3610451" y="1358741"/>
                  </a:lnTo>
                  <a:lnTo>
                    <a:pt x="3599021" y="1394936"/>
                  </a:lnTo>
                  <a:cubicBezTo>
                    <a:pt x="3592354" y="1414939"/>
                    <a:pt x="3579019" y="1465421"/>
                    <a:pt x="3570446" y="1507331"/>
                  </a:cubicBezTo>
                  <a:cubicBezTo>
                    <a:pt x="3560921" y="1548289"/>
                    <a:pt x="3550444" y="1589246"/>
                    <a:pt x="3547586" y="1597819"/>
                  </a:cubicBezTo>
                  <a:cubicBezTo>
                    <a:pt x="3544729" y="1606391"/>
                    <a:pt x="3539014" y="1630204"/>
                    <a:pt x="3536156" y="1651159"/>
                  </a:cubicBezTo>
                  <a:cubicBezTo>
                    <a:pt x="3530441" y="1691164"/>
                    <a:pt x="3520916" y="1719739"/>
                    <a:pt x="3502819" y="1754981"/>
                  </a:cubicBezTo>
                  <a:cubicBezTo>
                    <a:pt x="3482816" y="1794034"/>
                    <a:pt x="3476149" y="1844516"/>
                    <a:pt x="3483769" y="1892141"/>
                  </a:cubicBezTo>
                  <a:cubicBezTo>
                    <a:pt x="3488531" y="1921669"/>
                    <a:pt x="3489484" y="1942624"/>
                    <a:pt x="3484721" y="1962626"/>
                  </a:cubicBezTo>
                  <a:cubicBezTo>
                    <a:pt x="3480911" y="1977866"/>
                    <a:pt x="3478054" y="2009299"/>
                    <a:pt x="3478054" y="2031206"/>
                  </a:cubicBezTo>
                  <a:cubicBezTo>
                    <a:pt x="3478054" y="2083594"/>
                    <a:pt x="3467576" y="2117884"/>
                    <a:pt x="3447574" y="2138839"/>
                  </a:cubicBezTo>
                  <a:cubicBezTo>
                    <a:pt x="3435191" y="2151221"/>
                    <a:pt x="3432334" y="2159794"/>
                    <a:pt x="3436144" y="2171224"/>
                  </a:cubicBezTo>
                  <a:cubicBezTo>
                    <a:pt x="3438049" y="2179796"/>
                    <a:pt x="3435191" y="2207419"/>
                    <a:pt x="3430429" y="2232184"/>
                  </a:cubicBezTo>
                  <a:cubicBezTo>
                    <a:pt x="3424714" y="2256949"/>
                    <a:pt x="3420904" y="2293144"/>
                    <a:pt x="3420904" y="2314099"/>
                  </a:cubicBezTo>
                  <a:cubicBezTo>
                    <a:pt x="3420904" y="2347436"/>
                    <a:pt x="3422809" y="2353151"/>
                    <a:pt x="3441859" y="2370296"/>
                  </a:cubicBezTo>
                  <a:cubicBezTo>
                    <a:pt x="3453289" y="2380774"/>
                    <a:pt x="3464719" y="2389346"/>
                    <a:pt x="3467576" y="2389346"/>
                  </a:cubicBezTo>
                  <a:cubicBezTo>
                    <a:pt x="3478054" y="2389346"/>
                    <a:pt x="3471386" y="2404586"/>
                    <a:pt x="3452336" y="2421731"/>
                  </a:cubicBezTo>
                  <a:cubicBezTo>
                    <a:pt x="3437096" y="2435066"/>
                    <a:pt x="3426619" y="2439829"/>
                    <a:pt x="3408521" y="2439829"/>
                  </a:cubicBezTo>
                  <a:cubicBezTo>
                    <a:pt x="3391376" y="2439829"/>
                    <a:pt x="3379946" y="2443639"/>
                    <a:pt x="3371374" y="2453164"/>
                  </a:cubicBezTo>
                  <a:lnTo>
                    <a:pt x="3358991" y="2466499"/>
                  </a:lnTo>
                  <a:lnTo>
                    <a:pt x="3339941" y="2446496"/>
                  </a:lnTo>
                  <a:cubicBezTo>
                    <a:pt x="3326606" y="2433161"/>
                    <a:pt x="3315176" y="2426494"/>
                    <a:pt x="3301841" y="2426494"/>
                  </a:cubicBezTo>
                  <a:cubicBezTo>
                    <a:pt x="3278981" y="2426494"/>
                    <a:pt x="3224689" y="2377916"/>
                    <a:pt x="3213259" y="2346484"/>
                  </a:cubicBezTo>
                  <a:cubicBezTo>
                    <a:pt x="3206591" y="2327434"/>
                    <a:pt x="3206591" y="2323624"/>
                    <a:pt x="3223736" y="2305526"/>
                  </a:cubicBezTo>
                  <a:lnTo>
                    <a:pt x="3242786" y="2285524"/>
                  </a:lnTo>
                  <a:lnTo>
                    <a:pt x="3238024" y="2219801"/>
                  </a:lnTo>
                  <a:cubicBezTo>
                    <a:pt x="3235166" y="2183606"/>
                    <a:pt x="3234214" y="2151221"/>
                    <a:pt x="3235166" y="2146459"/>
                  </a:cubicBezTo>
                  <a:cubicBezTo>
                    <a:pt x="3237071" y="2142649"/>
                    <a:pt x="3234214" y="2131219"/>
                    <a:pt x="3228499" y="2121694"/>
                  </a:cubicBezTo>
                  <a:cubicBezTo>
                    <a:pt x="3200876" y="2069306"/>
                    <a:pt x="3189446" y="1928336"/>
                    <a:pt x="3211354" y="1900714"/>
                  </a:cubicBezTo>
                  <a:cubicBezTo>
                    <a:pt x="3226594" y="1881664"/>
                    <a:pt x="3227546" y="1824514"/>
                    <a:pt x="3213259" y="1771174"/>
                  </a:cubicBezTo>
                  <a:cubicBezTo>
                    <a:pt x="3207544" y="1750219"/>
                    <a:pt x="3203734" y="1724501"/>
                    <a:pt x="3203734" y="1714976"/>
                  </a:cubicBezTo>
                  <a:cubicBezTo>
                    <a:pt x="3203734" y="1704499"/>
                    <a:pt x="3199924" y="1682591"/>
                    <a:pt x="3194209" y="1666399"/>
                  </a:cubicBezTo>
                  <a:cubicBezTo>
                    <a:pt x="3179921" y="1625441"/>
                    <a:pt x="3183731" y="1616869"/>
                    <a:pt x="3212306" y="1614964"/>
                  </a:cubicBezTo>
                  <a:cubicBezTo>
                    <a:pt x="3225641" y="1614011"/>
                    <a:pt x="3241834" y="1609249"/>
                    <a:pt x="3247549" y="1603534"/>
                  </a:cubicBezTo>
                  <a:cubicBezTo>
                    <a:pt x="3254216" y="1597819"/>
                    <a:pt x="3264694" y="1593056"/>
                    <a:pt x="3272314" y="1593056"/>
                  </a:cubicBezTo>
                  <a:cubicBezTo>
                    <a:pt x="3290411" y="1593056"/>
                    <a:pt x="3304699" y="1580674"/>
                    <a:pt x="3312319" y="1555909"/>
                  </a:cubicBezTo>
                  <a:cubicBezTo>
                    <a:pt x="3325654" y="1513046"/>
                    <a:pt x="3305651" y="1312069"/>
                    <a:pt x="3279934" y="1224439"/>
                  </a:cubicBezTo>
                  <a:cubicBezTo>
                    <a:pt x="3273266" y="1200626"/>
                    <a:pt x="3273266" y="1195864"/>
                    <a:pt x="3282791" y="1189196"/>
                  </a:cubicBezTo>
                  <a:cubicBezTo>
                    <a:pt x="3299936" y="1176814"/>
                    <a:pt x="3296126" y="1147286"/>
                    <a:pt x="3271361" y="1101566"/>
                  </a:cubicBezTo>
                  <a:cubicBezTo>
                    <a:pt x="3258979" y="1078706"/>
                    <a:pt x="3249454" y="1056799"/>
                    <a:pt x="3249454" y="1052989"/>
                  </a:cubicBezTo>
                  <a:cubicBezTo>
                    <a:pt x="3249454" y="1049179"/>
                    <a:pt x="3239929" y="1033939"/>
                    <a:pt x="3227546" y="1019651"/>
                  </a:cubicBezTo>
                  <a:cubicBezTo>
                    <a:pt x="3215164" y="1005364"/>
                    <a:pt x="3201829" y="983456"/>
                    <a:pt x="3196114" y="971074"/>
                  </a:cubicBezTo>
                  <a:cubicBezTo>
                    <a:pt x="3183731" y="943451"/>
                    <a:pt x="3142774" y="912971"/>
                    <a:pt x="3108484" y="907256"/>
                  </a:cubicBezTo>
                  <a:cubicBezTo>
                    <a:pt x="3094196" y="905351"/>
                    <a:pt x="3081814" y="900589"/>
                    <a:pt x="3079909" y="896779"/>
                  </a:cubicBezTo>
                  <a:cubicBezTo>
                    <a:pt x="3078004" y="893921"/>
                    <a:pt x="3071336" y="891064"/>
                    <a:pt x="3064669" y="891064"/>
                  </a:cubicBezTo>
                  <a:cubicBezTo>
                    <a:pt x="3058001" y="891064"/>
                    <a:pt x="3048476" y="887254"/>
                    <a:pt x="3043714" y="881539"/>
                  </a:cubicBezTo>
                  <a:cubicBezTo>
                    <a:pt x="3037999" y="876776"/>
                    <a:pt x="3031331" y="872014"/>
                    <a:pt x="3027521" y="872014"/>
                  </a:cubicBezTo>
                  <a:cubicBezTo>
                    <a:pt x="3011329" y="872014"/>
                    <a:pt x="3022759" y="860584"/>
                    <a:pt x="3041809" y="856774"/>
                  </a:cubicBezTo>
                  <a:cubicBezTo>
                    <a:pt x="3065621" y="852011"/>
                    <a:pt x="3093244" y="860584"/>
                    <a:pt x="3098959" y="872966"/>
                  </a:cubicBezTo>
                  <a:cubicBezTo>
                    <a:pt x="3100864" y="878681"/>
                    <a:pt x="3102769" y="878681"/>
                    <a:pt x="3102769" y="873919"/>
                  </a:cubicBezTo>
                  <a:cubicBezTo>
                    <a:pt x="3102769" y="870109"/>
                    <a:pt x="3098959" y="861536"/>
                    <a:pt x="3092291" y="855821"/>
                  </a:cubicBezTo>
                  <a:cubicBezTo>
                    <a:pt x="3083719" y="848201"/>
                    <a:pt x="3072289" y="845344"/>
                    <a:pt x="3039904" y="847249"/>
                  </a:cubicBezTo>
                  <a:cubicBezTo>
                    <a:pt x="2993231" y="849154"/>
                    <a:pt x="2997041" y="852964"/>
                    <a:pt x="2999899" y="802481"/>
                  </a:cubicBezTo>
                  <a:cubicBezTo>
                    <a:pt x="3000851" y="782479"/>
                    <a:pt x="3014186" y="775811"/>
                    <a:pt x="3014186" y="794861"/>
                  </a:cubicBezTo>
                  <a:cubicBezTo>
                    <a:pt x="3014186" y="803434"/>
                    <a:pt x="3015139" y="804386"/>
                    <a:pt x="3019901" y="797719"/>
                  </a:cubicBezTo>
                  <a:cubicBezTo>
                    <a:pt x="3022759" y="792956"/>
                    <a:pt x="3024664" y="784384"/>
                    <a:pt x="3022759" y="778669"/>
                  </a:cubicBezTo>
                  <a:cubicBezTo>
                    <a:pt x="3018949" y="765334"/>
                    <a:pt x="3029426" y="756761"/>
                    <a:pt x="3060859" y="747236"/>
                  </a:cubicBezTo>
                  <a:cubicBezTo>
                    <a:pt x="3082766" y="740569"/>
                    <a:pt x="3084671" y="737711"/>
                    <a:pt x="3084671" y="715804"/>
                  </a:cubicBezTo>
                  <a:cubicBezTo>
                    <a:pt x="3084671" y="686276"/>
                    <a:pt x="3069431" y="619601"/>
                    <a:pt x="3055144" y="586264"/>
                  </a:cubicBezTo>
                  <a:cubicBezTo>
                    <a:pt x="3049429" y="572929"/>
                    <a:pt x="3044666" y="553879"/>
                    <a:pt x="3045619" y="544354"/>
                  </a:cubicBezTo>
                  <a:cubicBezTo>
                    <a:pt x="3046571" y="532924"/>
                    <a:pt x="3043714" y="527209"/>
                    <a:pt x="3037999" y="527209"/>
                  </a:cubicBezTo>
                  <a:cubicBezTo>
                    <a:pt x="3033236" y="527209"/>
                    <a:pt x="3013234" y="520541"/>
                    <a:pt x="2994184" y="511969"/>
                  </a:cubicBezTo>
                  <a:cubicBezTo>
                    <a:pt x="2938939" y="487204"/>
                    <a:pt x="2877979" y="491966"/>
                    <a:pt x="2818924" y="526256"/>
                  </a:cubicBezTo>
                  <a:cubicBezTo>
                    <a:pt x="2791301" y="542449"/>
                    <a:pt x="2790349" y="543401"/>
                    <a:pt x="2793206" y="568166"/>
                  </a:cubicBezTo>
                  <a:cubicBezTo>
                    <a:pt x="2795111" y="581501"/>
                    <a:pt x="2797969" y="602456"/>
                    <a:pt x="2800826" y="613886"/>
                  </a:cubicBezTo>
                  <a:cubicBezTo>
                    <a:pt x="2805589" y="638651"/>
                    <a:pt x="2792254" y="684371"/>
                    <a:pt x="2783681" y="671036"/>
                  </a:cubicBezTo>
                  <a:cubicBezTo>
                    <a:pt x="2770346" y="650081"/>
                    <a:pt x="2745581" y="561499"/>
                    <a:pt x="2749391" y="546259"/>
                  </a:cubicBezTo>
                  <a:cubicBezTo>
                    <a:pt x="2752249" y="534829"/>
                    <a:pt x="2750344" y="528161"/>
                    <a:pt x="2743676" y="526256"/>
                  </a:cubicBezTo>
                  <a:cubicBezTo>
                    <a:pt x="2735104" y="522446"/>
                    <a:pt x="2700814" y="398621"/>
                    <a:pt x="2691289" y="333851"/>
                  </a:cubicBezTo>
                  <a:cubicBezTo>
                    <a:pt x="2689384" y="318611"/>
                    <a:pt x="2683669" y="301466"/>
                    <a:pt x="2679859" y="296704"/>
                  </a:cubicBezTo>
                  <a:cubicBezTo>
                    <a:pt x="2674144" y="290036"/>
                    <a:pt x="2675096" y="289084"/>
                    <a:pt x="2680811" y="292894"/>
                  </a:cubicBezTo>
                  <a:cubicBezTo>
                    <a:pt x="2686526" y="295751"/>
                    <a:pt x="2688431" y="292894"/>
                    <a:pt x="2688431" y="281464"/>
                  </a:cubicBezTo>
                  <a:cubicBezTo>
                    <a:pt x="2688431" y="264319"/>
                    <a:pt x="2679859" y="245269"/>
                    <a:pt x="2660809" y="224314"/>
                  </a:cubicBezTo>
                  <a:cubicBezTo>
                    <a:pt x="2654141" y="216694"/>
                    <a:pt x="2647474" y="201454"/>
                    <a:pt x="2645569" y="189071"/>
                  </a:cubicBezTo>
                  <a:cubicBezTo>
                    <a:pt x="2643664" y="177641"/>
                    <a:pt x="2639854" y="166211"/>
                    <a:pt x="2636044" y="165259"/>
                  </a:cubicBezTo>
                  <a:cubicBezTo>
                    <a:pt x="2633186" y="163354"/>
                    <a:pt x="2630329" y="151924"/>
                    <a:pt x="2631281" y="140494"/>
                  </a:cubicBezTo>
                  <a:cubicBezTo>
                    <a:pt x="2632234" y="129064"/>
                    <a:pt x="2627471" y="109061"/>
                    <a:pt x="2622709" y="96679"/>
                  </a:cubicBezTo>
                  <a:cubicBezTo>
                    <a:pt x="2616994" y="84296"/>
                    <a:pt x="2611279" y="61436"/>
                    <a:pt x="2608421" y="44291"/>
                  </a:cubicBezTo>
                  <a:cubicBezTo>
                    <a:pt x="2599849" y="19526"/>
                    <a:pt x="2590324" y="7144"/>
                    <a:pt x="2576036" y="7144"/>
                  </a:cubicBezTo>
                  <a:lnTo>
                    <a:pt x="2576036" y="7144"/>
                  </a:lnTo>
                  <a:close/>
                  <a:moveTo>
                    <a:pt x="1523524" y="317659"/>
                  </a:moveTo>
                  <a:cubicBezTo>
                    <a:pt x="1524476" y="317659"/>
                    <a:pt x="1526381" y="318611"/>
                    <a:pt x="1530191" y="322421"/>
                  </a:cubicBezTo>
                  <a:cubicBezTo>
                    <a:pt x="1535906" y="327184"/>
                    <a:pt x="1539716" y="331946"/>
                    <a:pt x="1539716" y="332899"/>
                  </a:cubicBezTo>
                  <a:cubicBezTo>
                    <a:pt x="1539716" y="339566"/>
                    <a:pt x="1527334" y="333851"/>
                    <a:pt x="1524476" y="325279"/>
                  </a:cubicBezTo>
                  <a:cubicBezTo>
                    <a:pt x="1523524" y="320516"/>
                    <a:pt x="1522571" y="318611"/>
                    <a:pt x="1523524" y="317659"/>
                  </a:cubicBezTo>
                  <a:lnTo>
                    <a:pt x="1523524" y="317659"/>
                  </a:lnTo>
                  <a:close/>
                  <a:moveTo>
                    <a:pt x="3544729" y="443389"/>
                  </a:moveTo>
                  <a:cubicBezTo>
                    <a:pt x="3545681" y="443389"/>
                    <a:pt x="3546634" y="443389"/>
                    <a:pt x="3546634" y="444341"/>
                  </a:cubicBezTo>
                  <a:cubicBezTo>
                    <a:pt x="3546634" y="446246"/>
                    <a:pt x="3548539" y="451961"/>
                    <a:pt x="3550444" y="457676"/>
                  </a:cubicBezTo>
                  <a:cubicBezTo>
                    <a:pt x="3552349" y="463391"/>
                    <a:pt x="3551396" y="467201"/>
                    <a:pt x="3547586" y="467201"/>
                  </a:cubicBezTo>
                  <a:cubicBezTo>
                    <a:pt x="3539014" y="467201"/>
                    <a:pt x="3532346" y="449104"/>
                    <a:pt x="3539966" y="445294"/>
                  </a:cubicBezTo>
                  <a:cubicBezTo>
                    <a:pt x="3541871" y="443389"/>
                    <a:pt x="3543776" y="443389"/>
                    <a:pt x="3544729" y="443389"/>
                  </a:cubicBezTo>
                  <a:lnTo>
                    <a:pt x="3544729" y="443389"/>
                  </a:lnTo>
                  <a:close/>
                  <a:moveTo>
                    <a:pt x="4400074" y="523399"/>
                  </a:moveTo>
                  <a:cubicBezTo>
                    <a:pt x="4403884" y="523399"/>
                    <a:pt x="4409599" y="526256"/>
                    <a:pt x="4411504" y="529114"/>
                  </a:cubicBezTo>
                  <a:cubicBezTo>
                    <a:pt x="4416266" y="536734"/>
                    <a:pt x="4414362" y="536734"/>
                    <a:pt x="4401979" y="529114"/>
                  </a:cubicBezTo>
                  <a:cubicBezTo>
                    <a:pt x="4397216" y="526256"/>
                    <a:pt x="4396264" y="523399"/>
                    <a:pt x="4400074" y="523399"/>
                  </a:cubicBezTo>
                  <a:lnTo>
                    <a:pt x="4400074" y="523399"/>
                  </a:lnTo>
                  <a:close/>
                  <a:moveTo>
                    <a:pt x="1547336" y="561499"/>
                  </a:moveTo>
                  <a:cubicBezTo>
                    <a:pt x="1551146" y="561499"/>
                    <a:pt x="1554004" y="567214"/>
                    <a:pt x="1554004" y="573881"/>
                  </a:cubicBezTo>
                  <a:cubicBezTo>
                    <a:pt x="1554004" y="580549"/>
                    <a:pt x="1551146" y="586264"/>
                    <a:pt x="1547336" y="586264"/>
                  </a:cubicBezTo>
                  <a:cubicBezTo>
                    <a:pt x="1543526" y="586264"/>
                    <a:pt x="1540669" y="580549"/>
                    <a:pt x="1540669" y="573881"/>
                  </a:cubicBezTo>
                  <a:cubicBezTo>
                    <a:pt x="1540669" y="567214"/>
                    <a:pt x="1543526" y="561499"/>
                    <a:pt x="1547336" y="561499"/>
                  </a:cubicBezTo>
                  <a:close/>
                  <a:moveTo>
                    <a:pt x="4425791" y="576739"/>
                  </a:moveTo>
                  <a:cubicBezTo>
                    <a:pt x="4425791" y="576739"/>
                    <a:pt x="4425791" y="576739"/>
                    <a:pt x="4425791" y="576739"/>
                  </a:cubicBezTo>
                  <a:cubicBezTo>
                    <a:pt x="4428649" y="576739"/>
                    <a:pt x="4431506" y="579596"/>
                    <a:pt x="4435316" y="583406"/>
                  </a:cubicBezTo>
                  <a:cubicBezTo>
                    <a:pt x="4444841" y="591979"/>
                    <a:pt x="4445794" y="595789"/>
                    <a:pt x="4440079" y="602456"/>
                  </a:cubicBezTo>
                  <a:cubicBezTo>
                    <a:pt x="4428649" y="615791"/>
                    <a:pt x="4424839" y="612934"/>
                    <a:pt x="4423887" y="591979"/>
                  </a:cubicBezTo>
                  <a:cubicBezTo>
                    <a:pt x="4423887" y="582454"/>
                    <a:pt x="4423887" y="577691"/>
                    <a:pt x="4425791" y="576739"/>
                  </a:cubicBezTo>
                  <a:lnTo>
                    <a:pt x="4425791" y="576739"/>
                  </a:lnTo>
                  <a:close/>
                  <a:moveTo>
                    <a:pt x="1569244" y="687229"/>
                  </a:moveTo>
                  <a:cubicBezTo>
                    <a:pt x="1569244" y="687229"/>
                    <a:pt x="1570196" y="687229"/>
                    <a:pt x="1569244" y="687229"/>
                  </a:cubicBezTo>
                  <a:cubicBezTo>
                    <a:pt x="1572101" y="688181"/>
                    <a:pt x="1574006" y="691039"/>
                    <a:pt x="1575911" y="694849"/>
                  </a:cubicBezTo>
                  <a:cubicBezTo>
                    <a:pt x="1577816" y="700564"/>
                    <a:pt x="1578769" y="707231"/>
                    <a:pt x="1576864" y="708184"/>
                  </a:cubicBezTo>
                  <a:cubicBezTo>
                    <a:pt x="1574959" y="709136"/>
                    <a:pt x="1572101" y="706279"/>
                    <a:pt x="1569244" y="700564"/>
                  </a:cubicBezTo>
                  <a:cubicBezTo>
                    <a:pt x="1567339" y="695801"/>
                    <a:pt x="1567339" y="689134"/>
                    <a:pt x="1569244" y="687229"/>
                  </a:cubicBezTo>
                  <a:cubicBezTo>
                    <a:pt x="1569244" y="687229"/>
                    <a:pt x="1569244" y="687229"/>
                    <a:pt x="1569244" y="687229"/>
                  </a:cubicBezTo>
                  <a:lnTo>
                    <a:pt x="1569244" y="687229"/>
                  </a:lnTo>
                  <a:close/>
                  <a:moveTo>
                    <a:pt x="2744629" y="697706"/>
                  </a:moveTo>
                  <a:cubicBezTo>
                    <a:pt x="2746534" y="696754"/>
                    <a:pt x="2760821" y="720566"/>
                    <a:pt x="2779871" y="753904"/>
                  </a:cubicBezTo>
                  <a:cubicBezTo>
                    <a:pt x="2800826" y="792956"/>
                    <a:pt x="2818924" y="827246"/>
                    <a:pt x="2818924" y="831056"/>
                  </a:cubicBezTo>
                  <a:cubicBezTo>
                    <a:pt x="2818924" y="837724"/>
                    <a:pt x="2810351" y="837724"/>
                    <a:pt x="2787491" y="832009"/>
                  </a:cubicBezTo>
                  <a:cubicBezTo>
                    <a:pt x="2773204" y="828199"/>
                    <a:pt x="2770346" y="821531"/>
                    <a:pt x="2759869" y="771049"/>
                  </a:cubicBezTo>
                  <a:cubicBezTo>
                    <a:pt x="2753201" y="740569"/>
                    <a:pt x="2747486" y="708184"/>
                    <a:pt x="2745581" y="699611"/>
                  </a:cubicBezTo>
                  <a:cubicBezTo>
                    <a:pt x="2744629" y="697706"/>
                    <a:pt x="2744629" y="697706"/>
                    <a:pt x="2744629" y="697706"/>
                  </a:cubicBezTo>
                  <a:lnTo>
                    <a:pt x="2744629" y="697706"/>
                  </a:lnTo>
                  <a:close/>
                  <a:moveTo>
                    <a:pt x="1512094" y="723424"/>
                  </a:moveTo>
                  <a:cubicBezTo>
                    <a:pt x="1511141" y="722471"/>
                    <a:pt x="1510189" y="728186"/>
                    <a:pt x="1510189" y="736759"/>
                  </a:cubicBezTo>
                  <a:cubicBezTo>
                    <a:pt x="1510189" y="749141"/>
                    <a:pt x="1512094" y="753904"/>
                    <a:pt x="1513046" y="748189"/>
                  </a:cubicBezTo>
                  <a:cubicBezTo>
                    <a:pt x="1514951" y="742474"/>
                    <a:pt x="1514951" y="731996"/>
                    <a:pt x="1513046" y="726281"/>
                  </a:cubicBezTo>
                  <a:cubicBezTo>
                    <a:pt x="1512094" y="724376"/>
                    <a:pt x="1512094" y="723424"/>
                    <a:pt x="1512094" y="723424"/>
                  </a:cubicBezTo>
                  <a:lnTo>
                    <a:pt x="1512094" y="723424"/>
                  </a:lnTo>
                  <a:close/>
                  <a:moveTo>
                    <a:pt x="2705576" y="727234"/>
                  </a:moveTo>
                  <a:cubicBezTo>
                    <a:pt x="2708434" y="727234"/>
                    <a:pt x="2711291" y="736759"/>
                    <a:pt x="2716054" y="758666"/>
                  </a:cubicBezTo>
                  <a:cubicBezTo>
                    <a:pt x="2720816" y="778669"/>
                    <a:pt x="2724626" y="810101"/>
                    <a:pt x="2724626" y="827246"/>
                  </a:cubicBezTo>
                  <a:lnTo>
                    <a:pt x="2725579" y="858679"/>
                  </a:lnTo>
                  <a:lnTo>
                    <a:pt x="2701766" y="860584"/>
                  </a:lnTo>
                  <a:cubicBezTo>
                    <a:pt x="2679859" y="862489"/>
                    <a:pt x="2675096" y="859631"/>
                    <a:pt x="2677001" y="847249"/>
                  </a:cubicBezTo>
                  <a:cubicBezTo>
                    <a:pt x="2677001" y="844391"/>
                    <a:pt x="2670334" y="844391"/>
                    <a:pt x="2660809" y="846296"/>
                  </a:cubicBezTo>
                  <a:cubicBezTo>
                    <a:pt x="2645569" y="850106"/>
                    <a:pt x="2643664" y="849154"/>
                    <a:pt x="2647474" y="832009"/>
                  </a:cubicBezTo>
                  <a:cubicBezTo>
                    <a:pt x="2649379" y="822484"/>
                    <a:pt x="2653189" y="800576"/>
                    <a:pt x="2655094" y="784384"/>
                  </a:cubicBezTo>
                  <a:cubicBezTo>
                    <a:pt x="2657951" y="761524"/>
                    <a:pt x="2661761" y="753904"/>
                    <a:pt x="2673191" y="751046"/>
                  </a:cubicBezTo>
                  <a:cubicBezTo>
                    <a:pt x="2680811" y="749141"/>
                    <a:pt x="2692241" y="741521"/>
                    <a:pt x="2697956" y="733901"/>
                  </a:cubicBezTo>
                  <a:cubicBezTo>
                    <a:pt x="2701766" y="730091"/>
                    <a:pt x="2703671" y="727234"/>
                    <a:pt x="2705576" y="727234"/>
                  </a:cubicBezTo>
                  <a:lnTo>
                    <a:pt x="2705576" y="727234"/>
                  </a:lnTo>
                  <a:close/>
                  <a:moveTo>
                    <a:pt x="1509236" y="802481"/>
                  </a:moveTo>
                  <a:cubicBezTo>
                    <a:pt x="1512094" y="802481"/>
                    <a:pt x="1515904" y="808196"/>
                    <a:pt x="1520666" y="821531"/>
                  </a:cubicBezTo>
                  <a:cubicBezTo>
                    <a:pt x="1524476" y="833914"/>
                    <a:pt x="1532096" y="845344"/>
                    <a:pt x="1537811" y="847249"/>
                  </a:cubicBezTo>
                  <a:cubicBezTo>
                    <a:pt x="1545431" y="850106"/>
                    <a:pt x="1545431" y="852011"/>
                    <a:pt x="1535906" y="858679"/>
                  </a:cubicBezTo>
                  <a:cubicBezTo>
                    <a:pt x="1526381" y="865346"/>
                    <a:pt x="1525429" y="871061"/>
                    <a:pt x="1533049" y="912971"/>
                  </a:cubicBezTo>
                  <a:cubicBezTo>
                    <a:pt x="1537811" y="938689"/>
                    <a:pt x="1539716" y="965359"/>
                    <a:pt x="1538764" y="972026"/>
                  </a:cubicBezTo>
                  <a:cubicBezTo>
                    <a:pt x="1535906" y="983456"/>
                    <a:pt x="1535906" y="983456"/>
                    <a:pt x="1528286" y="970121"/>
                  </a:cubicBezTo>
                  <a:cubicBezTo>
                    <a:pt x="1523524" y="962501"/>
                    <a:pt x="1515904" y="936784"/>
                    <a:pt x="1511141" y="913924"/>
                  </a:cubicBezTo>
                  <a:cubicBezTo>
                    <a:pt x="1498759" y="856774"/>
                    <a:pt x="1500664" y="802481"/>
                    <a:pt x="1509236" y="802481"/>
                  </a:cubicBezTo>
                  <a:lnTo>
                    <a:pt x="1509236" y="802481"/>
                  </a:lnTo>
                  <a:close/>
                  <a:moveTo>
                    <a:pt x="1646396" y="808196"/>
                  </a:moveTo>
                  <a:cubicBezTo>
                    <a:pt x="1651159" y="808196"/>
                    <a:pt x="1655921" y="816769"/>
                    <a:pt x="1657826" y="832009"/>
                  </a:cubicBezTo>
                  <a:cubicBezTo>
                    <a:pt x="1659731" y="843439"/>
                    <a:pt x="1662589" y="862489"/>
                    <a:pt x="1664494" y="874871"/>
                  </a:cubicBezTo>
                  <a:cubicBezTo>
                    <a:pt x="1667351" y="892016"/>
                    <a:pt x="1665446" y="898684"/>
                    <a:pt x="1658779" y="901541"/>
                  </a:cubicBezTo>
                  <a:cubicBezTo>
                    <a:pt x="1647349" y="905351"/>
                    <a:pt x="1646396" y="902494"/>
                    <a:pt x="1636871" y="859631"/>
                  </a:cubicBezTo>
                  <a:cubicBezTo>
                    <a:pt x="1632109" y="838676"/>
                    <a:pt x="1632109" y="825341"/>
                    <a:pt x="1636871" y="816769"/>
                  </a:cubicBezTo>
                  <a:cubicBezTo>
                    <a:pt x="1639729" y="812006"/>
                    <a:pt x="1642586" y="808196"/>
                    <a:pt x="1646396" y="808196"/>
                  </a:cubicBezTo>
                  <a:lnTo>
                    <a:pt x="1646396" y="808196"/>
                  </a:lnTo>
                  <a:close/>
                  <a:moveTo>
                    <a:pt x="3538061" y="820579"/>
                  </a:moveTo>
                  <a:cubicBezTo>
                    <a:pt x="3538061" y="820579"/>
                    <a:pt x="3539014" y="820579"/>
                    <a:pt x="3538061" y="820579"/>
                  </a:cubicBezTo>
                  <a:cubicBezTo>
                    <a:pt x="3540919" y="820579"/>
                    <a:pt x="3542824" y="823436"/>
                    <a:pt x="3544729" y="828199"/>
                  </a:cubicBezTo>
                  <a:cubicBezTo>
                    <a:pt x="3549491" y="836771"/>
                    <a:pt x="3550444" y="848201"/>
                    <a:pt x="3546634" y="861536"/>
                  </a:cubicBezTo>
                  <a:cubicBezTo>
                    <a:pt x="3541871" y="876776"/>
                    <a:pt x="3542824" y="882491"/>
                    <a:pt x="3551396" y="887254"/>
                  </a:cubicBezTo>
                  <a:cubicBezTo>
                    <a:pt x="3565684" y="895826"/>
                    <a:pt x="3553301" y="904399"/>
                    <a:pt x="3531394" y="901541"/>
                  </a:cubicBezTo>
                  <a:cubicBezTo>
                    <a:pt x="3512344" y="898684"/>
                    <a:pt x="3512344" y="899636"/>
                    <a:pt x="3529489" y="840581"/>
                  </a:cubicBezTo>
                  <a:cubicBezTo>
                    <a:pt x="3534251" y="827246"/>
                    <a:pt x="3536156" y="821531"/>
                    <a:pt x="3538061" y="820579"/>
                  </a:cubicBezTo>
                  <a:lnTo>
                    <a:pt x="3538061" y="820579"/>
                  </a:lnTo>
                  <a:close/>
                  <a:moveTo>
                    <a:pt x="3978116" y="844391"/>
                  </a:moveTo>
                  <a:cubicBezTo>
                    <a:pt x="3980974" y="844391"/>
                    <a:pt x="3988594" y="846296"/>
                    <a:pt x="3997166" y="850106"/>
                  </a:cubicBezTo>
                  <a:cubicBezTo>
                    <a:pt x="4005739" y="853916"/>
                    <a:pt x="4006691" y="855821"/>
                    <a:pt x="4000024" y="855821"/>
                  </a:cubicBezTo>
                  <a:cubicBezTo>
                    <a:pt x="3994309" y="855821"/>
                    <a:pt x="3986689" y="853916"/>
                    <a:pt x="3980974" y="850106"/>
                  </a:cubicBezTo>
                  <a:cubicBezTo>
                    <a:pt x="3975259" y="846296"/>
                    <a:pt x="3974306" y="844391"/>
                    <a:pt x="3978116" y="844391"/>
                  </a:cubicBezTo>
                  <a:lnTo>
                    <a:pt x="3978116" y="844391"/>
                  </a:lnTo>
                  <a:close/>
                  <a:moveTo>
                    <a:pt x="4483894" y="895826"/>
                  </a:moveTo>
                  <a:cubicBezTo>
                    <a:pt x="4486751" y="895826"/>
                    <a:pt x="4489609" y="897731"/>
                    <a:pt x="4489609" y="902494"/>
                  </a:cubicBezTo>
                  <a:cubicBezTo>
                    <a:pt x="4489609" y="907256"/>
                    <a:pt x="4484847" y="912971"/>
                    <a:pt x="4478179" y="914876"/>
                  </a:cubicBezTo>
                  <a:cubicBezTo>
                    <a:pt x="4470559" y="916781"/>
                    <a:pt x="4466749" y="914876"/>
                    <a:pt x="4466749" y="909161"/>
                  </a:cubicBezTo>
                  <a:cubicBezTo>
                    <a:pt x="4466749" y="904399"/>
                    <a:pt x="4467701" y="900589"/>
                    <a:pt x="4469606" y="900589"/>
                  </a:cubicBezTo>
                  <a:cubicBezTo>
                    <a:pt x="4471512" y="900589"/>
                    <a:pt x="4476274" y="899636"/>
                    <a:pt x="4481037" y="897731"/>
                  </a:cubicBezTo>
                  <a:cubicBezTo>
                    <a:pt x="4481989" y="895826"/>
                    <a:pt x="4482941" y="895826"/>
                    <a:pt x="4483894" y="895826"/>
                  </a:cubicBezTo>
                  <a:lnTo>
                    <a:pt x="4483894" y="895826"/>
                  </a:lnTo>
                  <a:close/>
                  <a:moveTo>
                    <a:pt x="4748689" y="906304"/>
                  </a:moveTo>
                  <a:cubicBezTo>
                    <a:pt x="4758214" y="906304"/>
                    <a:pt x="4766787" y="909161"/>
                    <a:pt x="4766787" y="912971"/>
                  </a:cubicBezTo>
                  <a:cubicBezTo>
                    <a:pt x="4766787" y="920591"/>
                    <a:pt x="4753451" y="920591"/>
                    <a:pt x="4741069" y="912971"/>
                  </a:cubicBezTo>
                  <a:cubicBezTo>
                    <a:pt x="4733449" y="907256"/>
                    <a:pt x="4735354" y="906304"/>
                    <a:pt x="4748689" y="906304"/>
                  </a:cubicBezTo>
                  <a:lnTo>
                    <a:pt x="4748689" y="906304"/>
                  </a:lnTo>
                  <a:close/>
                  <a:moveTo>
                    <a:pt x="4448651" y="914876"/>
                  </a:moveTo>
                  <a:cubicBezTo>
                    <a:pt x="4454366" y="915829"/>
                    <a:pt x="4460081" y="928211"/>
                    <a:pt x="4455319" y="932974"/>
                  </a:cubicBezTo>
                  <a:cubicBezTo>
                    <a:pt x="4448651" y="939641"/>
                    <a:pt x="4441031" y="936784"/>
                    <a:pt x="4441031" y="928211"/>
                  </a:cubicBezTo>
                  <a:cubicBezTo>
                    <a:pt x="4441031" y="923449"/>
                    <a:pt x="4443889" y="917734"/>
                    <a:pt x="4446747" y="915829"/>
                  </a:cubicBezTo>
                  <a:cubicBezTo>
                    <a:pt x="4447699" y="915829"/>
                    <a:pt x="4447699" y="914876"/>
                    <a:pt x="4448651" y="914876"/>
                  </a:cubicBezTo>
                  <a:close/>
                  <a:moveTo>
                    <a:pt x="1654016" y="931069"/>
                  </a:moveTo>
                  <a:cubicBezTo>
                    <a:pt x="1657826" y="931069"/>
                    <a:pt x="1661636" y="936784"/>
                    <a:pt x="1661636" y="946309"/>
                  </a:cubicBezTo>
                  <a:cubicBezTo>
                    <a:pt x="1661636" y="954881"/>
                    <a:pt x="1659731" y="963454"/>
                    <a:pt x="1655921" y="965359"/>
                  </a:cubicBezTo>
                  <a:cubicBezTo>
                    <a:pt x="1649254" y="969169"/>
                    <a:pt x="1643539" y="951071"/>
                    <a:pt x="1647349" y="938689"/>
                  </a:cubicBezTo>
                  <a:cubicBezTo>
                    <a:pt x="1649254" y="933926"/>
                    <a:pt x="1651159" y="931069"/>
                    <a:pt x="1654016" y="931069"/>
                  </a:cubicBezTo>
                  <a:lnTo>
                    <a:pt x="1654016" y="931069"/>
                  </a:lnTo>
                  <a:close/>
                  <a:moveTo>
                    <a:pt x="3498056" y="945356"/>
                  </a:moveTo>
                  <a:cubicBezTo>
                    <a:pt x="3499961" y="944404"/>
                    <a:pt x="3501866" y="949166"/>
                    <a:pt x="3504724" y="961549"/>
                  </a:cubicBezTo>
                  <a:cubicBezTo>
                    <a:pt x="3510439" y="987266"/>
                    <a:pt x="3498056" y="1032986"/>
                    <a:pt x="3481864" y="1048226"/>
                  </a:cubicBezTo>
                  <a:cubicBezTo>
                    <a:pt x="3475196" y="1053941"/>
                    <a:pt x="3469481" y="1066324"/>
                    <a:pt x="3469481" y="1075849"/>
                  </a:cubicBezTo>
                  <a:cubicBezTo>
                    <a:pt x="3469481" y="1085374"/>
                    <a:pt x="3467576" y="1094899"/>
                    <a:pt x="3464719" y="1096804"/>
                  </a:cubicBezTo>
                  <a:cubicBezTo>
                    <a:pt x="3461861" y="1099661"/>
                    <a:pt x="3457099" y="1121569"/>
                    <a:pt x="3453289" y="1146334"/>
                  </a:cubicBezTo>
                  <a:lnTo>
                    <a:pt x="3446621" y="1191101"/>
                  </a:lnTo>
                  <a:lnTo>
                    <a:pt x="3435191" y="1174909"/>
                  </a:lnTo>
                  <a:cubicBezTo>
                    <a:pt x="3419951" y="1153001"/>
                    <a:pt x="3411379" y="1102519"/>
                    <a:pt x="3417094" y="1072039"/>
                  </a:cubicBezTo>
                  <a:cubicBezTo>
                    <a:pt x="3419951" y="1056799"/>
                    <a:pt x="3434239" y="1030129"/>
                    <a:pt x="3453289" y="1005364"/>
                  </a:cubicBezTo>
                  <a:cubicBezTo>
                    <a:pt x="3470434" y="982504"/>
                    <a:pt x="3487579" y="958691"/>
                    <a:pt x="3491389" y="952024"/>
                  </a:cubicBezTo>
                  <a:cubicBezTo>
                    <a:pt x="3495199" y="948214"/>
                    <a:pt x="3497104" y="946309"/>
                    <a:pt x="3498056" y="945356"/>
                  </a:cubicBezTo>
                  <a:lnTo>
                    <a:pt x="3498056" y="945356"/>
                  </a:lnTo>
                  <a:close/>
                  <a:moveTo>
                    <a:pt x="6092667" y="1037749"/>
                  </a:moveTo>
                  <a:cubicBezTo>
                    <a:pt x="6090762" y="1037749"/>
                    <a:pt x="6087904" y="1040606"/>
                    <a:pt x="6085999" y="1044416"/>
                  </a:cubicBezTo>
                  <a:cubicBezTo>
                    <a:pt x="6084094" y="1048226"/>
                    <a:pt x="6085046" y="1051084"/>
                    <a:pt x="6088856" y="1051084"/>
                  </a:cubicBezTo>
                  <a:cubicBezTo>
                    <a:pt x="6092667" y="1051084"/>
                    <a:pt x="6095524" y="1048226"/>
                    <a:pt x="6095524" y="1044416"/>
                  </a:cubicBezTo>
                  <a:cubicBezTo>
                    <a:pt x="6095524" y="1040606"/>
                    <a:pt x="6094571" y="1037749"/>
                    <a:pt x="6092667" y="1037749"/>
                  </a:cubicBezTo>
                  <a:close/>
                  <a:moveTo>
                    <a:pt x="106204" y="1052036"/>
                  </a:moveTo>
                  <a:cubicBezTo>
                    <a:pt x="111919" y="1050131"/>
                    <a:pt x="129064" y="1062514"/>
                    <a:pt x="129064" y="1070134"/>
                  </a:cubicBezTo>
                  <a:cubicBezTo>
                    <a:pt x="129064" y="1072991"/>
                    <a:pt x="126206" y="1075849"/>
                    <a:pt x="123349" y="1075849"/>
                  </a:cubicBezTo>
                  <a:cubicBezTo>
                    <a:pt x="114776" y="1075849"/>
                    <a:pt x="100489" y="1056799"/>
                    <a:pt x="106204" y="1052036"/>
                  </a:cubicBezTo>
                  <a:cubicBezTo>
                    <a:pt x="105251" y="1052036"/>
                    <a:pt x="105251" y="1052036"/>
                    <a:pt x="106204" y="1052036"/>
                  </a:cubicBezTo>
                  <a:lnTo>
                    <a:pt x="106204" y="1052036"/>
                  </a:lnTo>
                  <a:close/>
                  <a:moveTo>
                    <a:pt x="5970746" y="1163479"/>
                  </a:moveTo>
                  <a:cubicBezTo>
                    <a:pt x="5976462" y="1163479"/>
                    <a:pt x="5979319" y="1166336"/>
                    <a:pt x="5977414" y="1170146"/>
                  </a:cubicBezTo>
                  <a:cubicBezTo>
                    <a:pt x="5975509" y="1173956"/>
                    <a:pt x="5972651" y="1176814"/>
                    <a:pt x="5970746" y="1176814"/>
                  </a:cubicBezTo>
                  <a:cubicBezTo>
                    <a:pt x="5968842" y="1176814"/>
                    <a:pt x="5966937" y="1173956"/>
                    <a:pt x="5964079" y="1170146"/>
                  </a:cubicBezTo>
                  <a:cubicBezTo>
                    <a:pt x="5962174" y="1166336"/>
                    <a:pt x="5965031" y="1163479"/>
                    <a:pt x="5970746" y="1163479"/>
                  </a:cubicBezTo>
                  <a:close/>
                  <a:moveTo>
                    <a:pt x="5688806" y="1289209"/>
                  </a:moveTo>
                  <a:cubicBezTo>
                    <a:pt x="5694521" y="1289209"/>
                    <a:pt x="5699284" y="1293019"/>
                    <a:pt x="5699284" y="1298734"/>
                  </a:cubicBezTo>
                  <a:cubicBezTo>
                    <a:pt x="5699284" y="1303496"/>
                    <a:pt x="5698331" y="1308259"/>
                    <a:pt x="5696426" y="1308259"/>
                  </a:cubicBezTo>
                  <a:cubicBezTo>
                    <a:pt x="5695474" y="1308259"/>
                    <a:pt x="5690712" y="1303496"/>
                    <a:pt x="5685949" y="1298734"/>
                  </a:cubicBezTo>
                  <a:cubicBezTo>
                    <a:pt x="5680234" y="1290161"/>
                    <a:pt x="5680234" y="1289209"/>
                    <a:pt x="5688806" y="1289209"/>
                  </a:cubicBezTo>
                  <a:lnTo>
                    <a:pt x="5688806" y="1289209"/>
                  </a:lnTo>
                  <a:close/>
                  <a:moveTo>
                    <a:pt x="2170271" y="1314926"/>
                  </a:moveTo>
                  <a:cubicBezTo>
                    <a:pt x="2172176" y="1314926"/>
                    <a:pt x="2173129" y="1317784"/>
                    <a:pt x="2171224" y="1326356"/>
                  </a:cubicBezTo>
                  <a:cubicBezTo>
                    <a:pt x="2170271" y="1334929"/>
                    <a:pt x="2165509" y="1342549"/>
                    <a:pt x="2160746" y="1343501"/>
                  </a:cubicBezTo>
                  <a:cubicBezTo>
                    <a:pt x="2149316" y="1347311"/>
                    <a:pt x="2151221" y="1329214"/>
                    <a:pt x="2162651" y="1319689"/>
                  </a:cubicBezTo>
                  <a:cubicBezTo>
                    <a:pt x="2167414" y="1316831"/>
                    <a:pt x="2169319" y="1315879"/>
                    <a:pt x="2170271" y="1314926"/>
                  </a:cubicBezTo>
                  <a:lnTo>
                    <a:pt x="2170271" y="1314926"/>
                  </a:lnTo>
                  <a:close/>
                  <a:moveTo>
                    <a:pt x="5820251" y="1329214"/>
                  </a:moveTo>
                  <a:cubicBezTo>
                    <a:pt x="5821204" y="1329214"/>
                    <a:pt x="5822156" y="1329214"/>
                    <a:pt x="5823109" y="1330166"/>
                  </a:cubicBezTo>
                  <a:cubicBezTo>
                    <a:pt x="5825014" y="1332071"/>
                    <a:pt x="5824062" y="1337786"/>
                    <a:pt x="5820251" y="1342549"/>
                  </a:cubicBezTo>
                  <a:cubicBezTo>
                    <a:pt x="5812631" y="1352074"/>
                    <a:pt x="5802154" y="1353979"/>
                    <a:pt x="5802154" y="1345406"/>
                  </a:cubicBezTo>
                  <a:cubicBezTo>
                    <a:pt x="5801201" y="1338739"/>
                    <a:pt x="5813584" y="1329214"/>
                    <a:pt x="5820251" y="1329214"/>
                  </a:cubicBezTo>
                  <a:lnTo>
                    <a:pt x="5820251" y="1329214"/>
                  </a:lnTo>
                  <a:close/>
                  <a:moveTo>
                    <a:pt x="3129439" y="1351121"/>
                  </a:moveTo>
                  <a:cubicBezTo>
                    <a:pt x="3150394" y="1351121"/>
                    <a:pt x="3158014" y="1361599"/>
                    <a:pt x="3163729" y="1401604"/>
                  </a:cubicBezTo>
                  <a:cubicBezTo>
                    <a:pt x="3166586" y="1423511"/>
                    <a:pt x="3171349" y="1451134"/>
                    <a:pt x="3174206" y="1462564"/>
                  </a:cubicBezTo>
                  <a:cubicBezTo>
                    <a:pt x="3176111" y="1473994"/>
                    <a:pt x="3175159" y="1482566"/>
                    <a:pt x="3172301" y="1482566"/>
                  </a:cubicBezTo>
                  <a:cubicBezTo>
                    <a:pt x="3163729" y="1482566"/>
                    <a:pt x="3151346" y="1460659"/>
                    <a:pt x="3147536" y="1437799"/>
                  </a:cubicBezTo>
                  <a:cubicBezTo>
                    <a:pt x="3145631" y="1427321"/>
                    <a:pt x="3139916" y="1410176"/>
                    <a:pt x="3136106" y="1401604"/>
                  </a:cubicBezTo>
                  <a:cubicBezTo>
                    <a:pt x="3131344" y="1392079"/>
                    <a:pt x="3125629" y="1377791"/>
                    <a:pt x="3123724" y="1368266"/>
                  </a:cubicBezTo>
                  <a:cubicBezTo>
                    <a:pt x="3118961" y="1354931"/>
                    <a:pt x="3119914" y="1351121"/>
                    <a:pt x="3129439" y="1351121"/>
                  </a:cubicBezTo>
                  <a:lnTo>
                    <a:pt x="3129439" y="1351121"/>
                  </a:lnTo>
                  <a:close/>
                  <a:moveTo>
                    <a:pt x="4057174" y="1364456"/>
                  </a:moveTo>
                  <a:cubicBezTo>
                    <a:pt x="4066699" y="1364456"/>
                    <a:pt x="4070509" y="1370171"/>
                    <a:pt x="4074319" y="1386364"/>
                  </a:cubicBezTo>
                  <a:cubicBezTo>
                    <a:pt x="4076224" y="1398746"/>
                    <a:pt x="4077176" y="1410176"/>
                    <a:pt x="4075271" y="1411129"/>
                  </a:cubicBezTo>
                  <a:cubicBezTo>
                    <a:pt x="4070509" y="1414939"/>
                    <a:pt x="4059079" y="1400651"/>
                    <a:pt x="4051459" y="1380649"/>
                  </a:cubicBezTo>
                  <a:cubicBezTo>
                    <a:pt x="4045744" y="1366361"/>
                    <a:pt x="4046696" y="1364456"/>
                    <a:pt x="4057174" y="1364456"/>
                  </a:cubicBezTo>
                  <a:lnTo>
                    <a:pt x="4057174" y="1364456"/>
                  </a:lnTo>
                  <a:close/>
                  <a:moveTo>
                    <a:pt x="5891689" y="1379696"/>
                  </a:moveTo>
                  <a:cubicBezTo>
                    <a:pt x="5895499" y="1378744"/>
                    <a:pt x="5897404" y="1379696"/>
                    <a:pt x="5897404" y="1382554"/>
                  </a:cubicBezTo>
                  <a:cubicBezTo>
                    <a:pt x="5897404" y="1391126"/>
                    <a:pt x="5874544" y="1414939"/>
                    <a:pt x="5869781" y="1411129"/>
                  </a:cubicBezTo>
                  <a:cubicBezTo>
                    <a:pt x="5864067" y="1405414"/>
                    <a:pt x="5875496" y="1385411"/>
                    <a:pt x="5887879" y="1381601"/>
                  </a:cubicBezTo>
                  <a:cubicBezTo>
                    <a:pt x="5888831" y="1379696"/>
                    <a:pt x="5890737" y="1379696"/>
                    <a:pt x="5891689" y="1379696"/>
                  </a:cubicBezTo>
                  <a:lnTo>
                    <a:pt x="5891689" y="1379696"/>
                  </a:lnTo>
                  <a:close/>
                  <a:moveTo>
                    <a:pt x="4855369" y="1413986"/>
                  </a:moveTo>
                  <a:cubicBezTo>
                    <a:pt x="4859179" y="1413986"/>
                    <a:pt x="4862037" y="1416844"/>
                    <a:pt x="4862037" y="1420654"/>
                  </a:cubicBezTo>
                  <a:cubicBezTo>
                    <a:pt x="4862037" y="1424464"/>
                    <a:pt x="4860131" y="1427321"/>
                    <a:pt x="4859179" y="1427321"/>
                  </a:cubicBezTo>
                  <a:cubicBezTo>
                    <a:pt x="4857274" y="1427321"/>
                    <a:pt x="4854416" y="1424464"/>
                    <a:pt x="4852512" y="1420654"/>
                  </a:cubicBezTo>
                  <a:cubicBezTo>
                    <a:pt x="4850606" y="1416844"/>
                    <a:pt x="4852512" y="1413986"/>
                    <a:pt x="4855369" y="1413986"/>
                  </a:cubicBezTo>
                  <a:close/>
                  <a:moveTo>
                    <a:pt x="4889659" y="1453991"/>
                  </a:moveTo>
                  <a:cubicBezTo>
                    <a:pt x="4894421" y="1453039"/>
                    <a:pt x="4900137" y="1462564"/>
                    <a:pt x="4904899" y="1479709"/>
                  </a:cubicBezTo>
                  <a:cubicBezTo>
                    <a:pt x="4908709" y="1494949"/>
                    <a:pt x="4910614" y="1508284"/>
                    <a:pt x="4910614" y="1508284"/>
                  </a:cubicBezTo>
                  <a:cubicBezTo>
                    <a:pt x="4903946" y="1508284"/>
                    <a:pt x="4881087" y="1474946"/>
                    <a:pt x="4882991" y="1467326"/>
                  </a:cubicBezTo>
                  <a:cubicBezTo>
                    <a:pt x="4883944" y="1458754"/>
                    <a:pt x="4886801" y="1454944"/>
                    <a:pt x="4889659" y="1453991"/>
                  </a:cubicBezTo>
                  <a:lnTo>
                    <a:pt x="4889659" y="1453991"/>
                  </a:lnTo>
                  <a:close/>
                  <a:moveTo>
                    <a:pt x="4080034" y="1473041"/>
                  </a:moveTo>
                  <a:cubicBezTo>
                    <a:pt x="4080986" y="1473041"/>
                    <a:pt x="4081939" y="1473041"/>
                    <a:pt x="4083844" y="1473994"/>
                  </a:cubicBezTo>
                  <a:cubicBezTo>
                    <a:pt x="4087654" y="1476851"/>
                    <a:pt x="4088606" y="1480661"/>
                    <a:pt x="4084796" y="1485424"/>
                  </a:cubicBezTo>
                  <a:cubicBezTo>
                    <a:pt x="4081939" y="1489234"/>
                    <a:pt x="4077176" y="1498759"/>
                    <a:pt x="4076224" y="1505426"/>
                  </a:cubicBezTo>
                  <a:cubicBezTo>
                    <a:pt x="4073366" y="1516856"/>
                    <a:pt x="4072414" y="1516856"/>
                    <a:pt x="4068604" y="1507331"/>
                  </a:cubicBezTo>
                  <a:cubicBezTo>
                    <a:pt x="4062889" y="1495901"/>
                    <a:pt x="4071461" y="1474946"/>
                    <a:pt x="4080034" y="1473041"/>
                  </a:cubicBezTo>
                  <a:lnTo>
                    <a:pt x="4080034" y="1473041"/>
                  </a:lnTo>
                  <a:close/>
                  <a:moveTo>
                    <a:pt x="4928712" y="1547336"/>
                  </a:moveTo>
                  <a:cubicBezTo>
                    <a:pt x="4929664" y="1547336"/>
                    <a:pt x="4931569" y="1548289"/>
                    <a:pt x="4934426" y="1551146"/>
                  </a:cubicBezTo>
                  <a:cubicBezTo>
                    <a:pt x="4938237" y="1554956"/>
                    <a:pt x="4940142" y="1559719"/>
                    <a:pt x="4938237" y="1561624"/>
                  </a:cubicBezTo>
                  <a:cubicBezTo>
                    <a:pt x="4934426" y="1565434"/>
                    <a:pt x="4926806" y="1558766"/>
                    <a:pt x="4926806" y="1550194"/>
                  </a:cubicBezTo>
                  <a:cubicBezTo>
                    <a:pt x="4925854" y="1548289"/>
                    <a:pt x="4926806" y="1547336"/>
                    <a:pt x="4928712" y="1547336"/>
                  </a:cubicBezTo>
                  <a:close/>
                  <a:moveTo>
                    <a:pt x="3185636" y="1554956"/>
                  </a:moveTo>
                  <a:cubicBezTo>
                    <a:pt x="3186589" y="1554956"/>
                    <a:pt x="3187541" y="1554956"/>
                    <a:pt x="3189446" y="1555909"/>
                  </a:cubicBezTo>
                  <a:cubicBezTo>
                    <a:pt x="3192304" y="1557814"/>
                    <a:pt x="3195161" y="1564481"/>
                    <a:pt x="3195161" y="1571149"/>
                  </a:cubicBezTo>
                  <a:cubicBezTo>
                    <a:pt x="3195161" y="1585436"/>
                    <a:pt x="3177064" y="1593056"/>
                    <a:pt x="3172301" y="1580674"/>
                  </a:cubicBezTo>
                  <a:cubicBezTo>
                    <a:pt x="3167539" y="1570196"/>
                    <a:pt x="3178016" y="1554956"/>
                    <a:pt x="3185636" y="1554956"/>
                  </a:cubicBezTo>
                  <a:close/>
                  <a:moveTo>
                    <a:pt x="4076224" y="1590199"/>
                  </a:moveTo>
                  <a:cubicBezTo>
                    <a:pt x="4087654" y="1590199"/>
                    <a:pt x="4089559" y="1602581"/>
                    <a:pt x="4082891" y="1627346"/>
                  </a:cubicBezTo>
                  <a:cubicBezTo>
                    <a:pt x="4075271" y="1654016"/>
                    <a:pt x="4057174" y="1675924"/>
                    <a:pt x="4057174" y="1657826"/>
                  </a:cubicBezTo>
                  <a:cubicBezTo>
                    <a:pt x="4057174" y="1652111"/>
                    <a:pt x="4060031" y="1646396"/>
                    <a:pt x="4063841" y="1644491"/>
                  </a:cubicBezTo>
                  <a:cubicBezTo>
                    <a:pt x="4067651" y="1642586"/>
                    <a:pt x="4070509" y="1629251"/>
                    <a:pt x="4070509" y="1615916"/>
                  </a:cubicBezTo>
                  <a:cubicBezTo>
                    <a:pt x="4070509" y="1600676"/>
                    <a:pt x="4072414" y="1590199"/>
                    <a:pt x="4076224" y="1590199"/>
                  </a:cubicBezTo>
                  <a:lnTo>
                    <a:pt x="4076224" y="1590199"/>
                  </a:lnTo>
                  <a:close/>
                  <a:moveTo>
                    <a:pt x="4979194" y="1679734"/>
                  </a:moveTo>
                  <a:cubicBezTo>
                    <a:pt x="4981099" y="1679734"/>
                    <a:pt x="4984909" y="1681639"/>
                    <a:pt x="4991576" y="1688306"/>
                  </a:cubicBezTo>
                  <a:cubicBezTo>
                    <a:pt x="5003006" y="1699736"/>
                    <a:pt x="5003959" y="1703546"/>
                    <a:pt x="4997292" y="1712119"/>
                  </a:cubicBezTo>
                  <a:cubicBezTo>
                    <a:pt x="4983956" y="1727359"/>
                    <a:pt x="4969669" y="1724501"/>
                    <a:pt x="4973479" y="1708309"/>
                  </a:cubicBezTo>
                  <a:cubicBezTo>
                    <a:pt x="4975384" y="1700689"/>
                    <a:pt x="4977289" y="1690211"/>
                    <a:pt x="4977289" y="1684496"/>
                  </a:cubicBezTo>
                  <a:cubicBezTo>
                    <a:pt x="4977289" y="1681639"/>
                    <a:pt x="4978242" y="1680686"/>
                    <a:pt x="4979194" y="1679734"/>
                  </a:cubicBezTo>
                  <a:close/>
                  <a:moveTo>
                    <a:pt x="2912269" y="1717834"/>
                  </a:moveTo>
                  <a:cubicBezTo>
                    <a:pt x="2913221" y="1718786"/>
                    <a:pt x="2919889" y="1754981"/>
                    <a:pt x="2926556" y="1796891"/>
                  </a:cubicBezTo>
                  <a:cubicBezTo>
                    <a:pt x="2935129" y="1849279"/>
                    <a:pt x="2942749" y="1878806"/>
                    <a:pt x="2952274" y="1891189"/>
                  </a:cubicBezTo>
                  <a:cubicBezTo>
                    <a:pt x="2959894" y="1901666"/>
                    <a:pt x="2965609" y="1912144"/>
                    <a:pt x="2965609" y="1915001"/>
                  </a:cubicBezTo>
                  <a:cubicBezTo>
                    <a:pt x="2965609" y="1918811"/>
                    <a:pt x="2972276" y="1941671"/>
                    <a:pt x="2980849" y="1967389"/>
                  </a:cubicBezTo>
                  <a:cubicBezTo>
                    <a:pt x="2996089" y="2013109"/>
                    <a:pt x="3016091" y="2115979"/>
                    <a:pt x="3016091" y="2148364"/>
                  </a:cubicBezTo>
                  <a:cubicBezTo>
                    <a:pt x="3016091" y="2157889"/>
                    <a:pt x="3023711" y="2178844"/>
                    <a:pt x="3033236" y="2195989"/>
                  </a:cubicBezTo>
                  <a:cubicBezTo>
                    <a:pt x="3046571" y="2219801"/>
                    <a:pt x="3050381" y="2235994"/>
                    <a:pt x="3050381" y="2267426"/>
                  </a:cubicBezTo>
                  <a:cubicBezTo>
                    <a:pt x="3051334" y="2306479"/>
                    <a:pt x="3051334" y="2308384"/>
                    <a:pt x="3071336" y="2317909"/>
                  </a:cubicBezTo>
                  <a:cubicBezTo>
                    <a:pt x="3095149" y="2328386"/>
                    <a:pt x="3099911" y="2340769"/>
                    <a:pt x="3095149" y="2379821"/>
                  </a:cubicBezTo>
                  <a:cubicBezTo>
                    <a:pt x="3089434" y="2431256"/>
                    <a:pt x="3086576" y="2437924"/>
                    <a:pt x="3075146" y="2434114"/>
                  </a:cubicBezTo>
                  <a:cubicBezTo>
                    <a:pt x="3066574" y="2431256"/>
                    <a:pt x="3065621" y="2431256"/>
                    <a:pt x="3071336" y="2436971"/>
                  </a:cubicBezTo>
                  <a:cubicBezTo>
                    <a:pt x="3077051" y="2442686"/>
                    <a:pt x="3075146" y="2448401"/>
                    <a:pt x="3060859" y="2462689"/>
                  </a:cubicBezTo>
                  <a:cubicBezTo>
                    <a:pt x="3048476" y="2474119"/>
                    <a:pt x="3037046" y="2480786"/>
                    <a:pt x="3025616" y="2479834"/>
                  </a:cubicBezTo>
                  <a:cubicBezTo>
                    <a:pt x="3007519" y="2477929"/>
                    <a:pt x="3008471" y="2478881"/>
                    <a:pt x="3006566" y="2467451"/>
                  </a:cubicBezTo>
                  <a:cubicBezTo>
                    <a:pt x="3005614" y="2457926"/>
                    <a:pt x="2979896" y="2451259"/>
                    <a:pt x="2931319" y="2448401"/>
                  </a:cubicBezTo>
                  <a:cubicBezTo>
                    <a:pt x="2893219" y="2446496"/>
                    <a:pt x="2891314" y="2447449"/>
                    <a:pt x="2889409" y="2460784"/>
                  </a:cubicBezTo>
                  <a:cubicBezTo>
                    <a:pt x="2887504" y="2475071"/>
                    <a:pt x="2869406" y="2480786"/>
                    <a:pt x="2868454" y="2467451"/>
                  </a:cubicBezTo>
                  <a:cubicBezTo>
                    <a:pt x="2867501" y="2462689"/>
                    <a:pt x="2866549" y="2453164"/>
                    <a:pt x="2864644" y="2443639"/>
                  </a:cubicBezTo>
                  <a:cubicBezTo>
                    <a:pt x="2863691" y="2435066"/>
                    <a:pt x="2860834" y="2417921"/>
                    <a:pt x="2858929" y="2405539"/>
                  </a:cubicBezTo>
                  <a:cubicBezTo>
                    <a:pt x="2857024" y="2393156"/>
                    <a:pt x="2853214" y="2368391"/>
                    <a:pt x="2850356" y="2349341"/>
                  </a:cubicBezTo>
                  <a:cubicBezTo>
                    <a:pt x="2843689" y="2307431"/>
                    <a:pt x="2847499" y="2285524"/>
                    <a:pt x="2861786" y="2281714"/>
                  </a:cubicBezTo>
                  <a:cubicBezTo>
                    <a:pt x="2871311" y="2279809"/>
                    <a:pt x="2873216" y="2267426"/>
                    <a:pt x="2877026" y="2209324"/>
                  </a:cubicBezTo>
                  <a:cubicBezTo>
                    <a:pt x="2878931" y="2171224"/>
                    <a:pt x="2879884" y="2137886"/>
                    <a:pt x="2877979" y="2135029"/>
                  </a:cubicBezTo>
                  <a:cubicBezTo>
                    <a:pt x="2871311" y="2124551"/>
                    <a:pt x="2869406" y="2012156"/>
                    <a:pt x="2876074" y="1996916"/>
                  </a:cubicBezTo>
                  <a:cubicBezTo>
                    <a:pt x="2879884" y="1988344"/>
                    <a:pt x="2884646" y="1948339"/>
                    <a:pt x="2887504" y="1909286"/>
                  </a:cubicBezTo>
                  <a:cubicBezTo>
                    <a:pt x="2895124" y="1823561"/>
                    <a:pt x="2908459" y="1714024"/>
                    <a:pt x="2912269" y="1717834"/>
                  </a:cubicBezTo>
                  <a:lnTo>
                    <a:pt x="2912269" y="1717834"/>
                  </a:lnTo>
                  <a:close/>
                  <a:moveTo>
                    <a:pt x="1872139" y="1724501"/>
                  </a:moveTo>
                  <a:lnTo>
                    <a:pt x="1872139" y="1751171"/>
                  </a:lnTo>
                  <a:cubicBezTo>
                    <a:pt x="1872139" y="1775936"/>
                    <a:pt x="1889284" y="1896904"/>
                    <a:pt x="1904524" y="1991201"/>
                  </a:cubicBezTo>
                  <a:cubicBezTo>
                    <a:pt x="1922621" y="2099786"/>
                    <a:pt x="1929289" y="2150269"/>
                    <a:pt x="1928336" y="2189321"/>
                  </a:cubicBezTo>
                  <a:cubicBezTo>
                    <a:pt x="1927384" y="2230279"/>
                    <a:pt x="1928336" y="2232184"/>
                    <a:pt x="1949291" y="2251234"/>
                  </a:cubicBezTo>
                  <a:cubicBezTo>
                    <a:pt x="1961674" y="2261711"/>
                    <a:pt x="1978819" y="2281714"/>
                    <a:pt x="1988344" y="2296001"/>
                  </a:cubicBezTo>
                  <a:cubicBezTo>
                    <a:pt x="2005489" y="2320766"/>
                    <a:pt x="2006441" y="2326481"/>
                    <a:pt x="2006441" y="2393156"/>
                  </a:cubicBezTo>
                  <a:cubicBezTo>
                    <a:pt x="2007394" y="2498884"/>
                    <a:pt x="2009299" y="2490311"/>
                    <a:pt x="1983581" y="2487454"/>
                  </a:cubicBezTo>
                  <a:cubicBezTo>
                    <a:pt x="1971199" y="2486501"/>
                    <a:pt x="1957864" y="2480786"/>
                    <a:pt x="1954054" y="2476024"/>
                  </a:cubicBezTo>
                  <a:cubicBezTo>
                    <a:pt x="1947386" y="2468404"/>
                    <a:pt x="1944529" y="2468404"/>
                    <a:pt x="1934051" y="2477929"/>
                  </a:cubicBezTo>
                  <a:cubicBezTo>
                    <a:pt x="1918811" y="2491264"/>
                    <a:pt x="1863566" y="2496026"/>
                    <a:pt x="1831181" y="2487454"/>
                  </a:cubicBezTo>
                  <a:cubicBezTo>
                    <a:pt x="1816894" y="2483644"/>
                    <a:pt x="1807369" y="2483644"/>
                    <a:pt x="1807369" y="2486501"/>
                  </a:cubicBezTo>
                  <a:cubicBezTo>
                    <a:pt x="1807369" y="2489359"/>
                    <a:pt x="1798796" y="2492216"/>
                    <a:pt x="1788319" y="2492216"/>
                  </a:cubicBezTo>
                  <a:cubicBezTo>
                    <a:pt x="1777841" y="2492216"/>
                    <a:pt x="1769269" y="2489359"/>
                    <a:pt x="1769269" y="2485549"/>
                  </a:cubicBezTo>
                  <a:cubicBezTo>
                    <a:pt x="1769269" y="2481739"/>
                    <a:pt x="1753076" y="2478881"/>
                    <a:pt x="1734026" y="2478881"/>
                  </a:cubicBezTo>
                  <a:cubicBezTo>
                    <a:pt x="1714976" y="2478881"/>
                    <a:pt x="1698784" y="2481739"/>
                    <a:pt x="1698784" y="2485549"/>
                  </a:cubicBezTo>
                  <a:cubicBezTo>
                    <a:pt x="1698784" y="2489359"/>
                    <a:pt x="1689259" y="2492216"/>
                    <a:pt x="1677829" y="2492216"/>
                  </a:cubicBezTo>
                  <a:lnTo>
                    <a:pt x="1656874" y="2492216"/>
                  </a:lnTo>
                  <a:lnTo>
                    <a:pt x="1645444" y="2441734"/>
                  </a:lnTo>
                  <a:cubicBezTo>
                    <a:pt x="1638776" y="2414111"/>
                    <a:pt x="1635919" y="2382679"/>
                    <a:pt x="1637824" y="2373154"/>
                  </a:cubicBezTo>
                  <a:cubicBezTo>
                    <a:pt x="1644491" y="2342674"/>
                    <a:pt x="1660684" y="2322671"/>
                    <a:pt x="1679734" y="2322671"/>
                  </a:cubicBezTo>
                  <a:cubicBezTo>
                    <a:pt x="1703546" y="2322671"/>
                    <a:pt x="1723549" y="2300764"/>
                    <a:pt x="1714024" y="2285524"/>
                  </a:cubicBezTo>
                  <a:cubicBezTo>
                    <a:pt x="1708309" y="2276951"/>
                    <a:pt x="1708309" y="2272189"/>
                    <a:pt x="1714976" y="2266474"/>
                  </a:cubicBezTo>
                  <a:cubicBezTo>
                    <a:pt x="1719739" y="2262664"/>
                    <a:pt x="1725454" y="2238851"/>
                    <a:pt x="1727359" y="2211229"/>
                  </a:cubicBezTo>
                  <a:cubicBezTo>
                    <a:pt x="1729264" y="2184559"/>
                    <a:pt x="1735931" y="2151221"/>
                    <a:pt x="1740694" y="2137886"/>
                  </a:cubicBezTo>
                  <a:cubicBezTo>
                    <a:pt x="1745456" y="2124551"/>
                    <a:pt x="1758791" y="2081689"/>
                    <a:pt x="1769269" y="2043589"/>
                  </a:cubicBezTo>
                  <a:cubicBezTo>
                    <a:pt x="1795939" y="1952149"/>
                    <a:pt x="1851184" y="1773079"/>
                    <a:pt x="1862614" y="1745456"/>
                  </a:cubicBezTo>
                  <a:lnTo>
                    <a:pt x="1872139" y="1724501"/>
                  </a:lnTo>
                  <a:lnTo>
                    <a:pt x="1872139" y="1724501"/>
                  </a:lnTo>
                  <a:close/>
                  <a:moveTo>
                    <a:pt x="3807619" y="1812131"/>
                  </a:moveTo>
                  <a:lnTo>
                    <a:pt x="3807619" y="1901666"/>
                  </a:lnTo>
                  <a:cubicBezTo>
                    <a:pt x="3807619" y="1987391"/>
                    <a:pt x="3808571" y="1992154"/>
                    <a:pt x="3826669" y="2027396"/>
                  </a:cubicBezTo>
                  <a:cubicBezTo>
                    <a:pt x="3851434" y="2075021"/>
                    <a:pt x="3866674" y="2197894"/>
                    <a:pt x="3851434" y="2227421"/>
                  </a:cubicBezTo>
                  <a:cubicBezTo>
                    <a:pt x="3837146" y="2255044"/>
                    <a:pt x="3832384" y="2284571"/>
                    <a:pt x="3840956" y="2289334"/>
                  </a:cubicBezTo>
                  <a:cubicBezTo>
                    <a:pt x="3845719" y="2292191"/>
                    <a:pt x="3842861" y="2296001"/>
                    <a:pt x="3833336" y="2300764"/>
                  </a:cubicBezTo>
                  <a:cubicBezTo>
                    <a:pt x="3809524" y="2312194"/>
                    <a:pt x="3810476" y="2328386"/>
                    <a:pt x="3837146" y="2339816"/>
                  </a:cubicBezTo>
                  <a:cubicBezTo>
                    <a:pt x="3849529" y="2344579"/>
                    <a:pt x="3867626" y="2349341"/>
                    <a:pt x="3876199" y="2349341"/>
                  </a:cubicBezTo>
                  <a:cubicBezTo>
                    <a:pt x="3895249" y="2349341"/>
                    <a:pt x="3895249" y="2349341"/>
                    <a:pt x="3882866" y="2390299"/>
                  </a:cubicBezTo>
                  <a:cubicBezTo>
                    <a:pt x="3878104" y="2407444"/>
                    <a:pt x="3872389" y="2437924"/>
                    <a:pt x="3870484" y="2458879"/>
                  </a:cubicBezTo>
                  <a:cubicBezTo>
                    <a:pt x="3868579" y="2478881"/>
                    <a:pt x="3862864" y="2499836"/>
                    <a:pt x="3859054" y="2504599"/>
                  </a:cubicBezTo>
                  <a:cubicBezTo>
                    <a:pt x="3852386" y="2513171"/>
                    <a:pt x="3844766" y="2515076"/>
                    <a:pt x="3840004" y="2510314"/>
                  </a:cubicBezTo>
                  <a:cubicBezTo>
                    <a:pt x="3837146" y="2507456"/>
                    <a:pt x="3777139" y="2502694"/>
                    <a:pt x="3654266" y="2496026"/>
                  </a:cubicBezTo>
                  <a:lnTo>
                    <a:pt x="3579971" y="2492216"/>
                  </a:lnTo>
                  <a:lnTo>
                    <a:pt x="3570446" y="2459831"/>
                  </a:lnTo>
                  <a:cubicBezTo>
                    <a:pt x="3565684" y="2442686"/>
                    <a:pt x="3562826" y="2417921"/>
                    <a:pt x="3563779" y="2404586"/>
                  </a:cubicBezTo>
                  <a:cubicBezTo>
                    <a:pt x="3566636" y="2382679"/>
                    <a:pt x="3567589" y="2381726"/>
                    <a:pt x="3598069" y="2377916"/>
                  </a:cubicBezTo>
                  <a:cubicBezTo>
                    <a:pt x="3619024" y="2375059"/>
                    <a:pt x="3631406" y="2369344"/>
                    <a:pt x="3635216" y="2362676"/>
                  </a:cubicBezTo>
                  <a:cubicBezTo>
                    <a:pt x="3641884" y="2350294"/>
                    <a:pt x="3638074" y="2326481"/>
                    <a:pt x="3627596" y="2313146"/>
                  </a:cubicBezTo>
                  <a:cubicBezTo>
                    <a:pt x="3623786" y="2307431"/>
                    <a:pt x="3623786" y="2305526"/>
                    <a:pt x="3628549" y="2305526"/>
                  </a:cubicBezTo>
                  <a:cubicBezTo>
                    <a:pt x="3639026" y="2305526"/>
                    <a:pt x="3637121" y="2274094"/>
                    <a:pt x="3626644" y="2247424"/>
                  </a:cubicBezTo>
                  <a:cubicBezTo>
                    <a:pt x="3616166" y="2221706"/>
                    <a:pt x="3619024" y="2206466"/>
                    <a:pt x="3651409" y="2123599"/>
                  </a:cubicBezTo>
                  <a:cubicBezTo>
                    <a:pt x="3662839" y="2094071"/>
                    <a:pt x="3676174" y="2055971"/>
                    <a:pt x="3680936" y="2038826"/>
                  </a:cubicBezTo>
                  <a:cubicBezTo>
                    <a:pt x="3685699" y="2020729"/>
                    <a:pt x="3700939" y="1992154"/>
                    <a:pt x="3718084" y="1970246"/>
                  </a:cubicBezTo>
                  <a:cubicBezTo>
                    <a:pt x="3734276" y="1949291"/>
                    <a:pt x="3760946" y="1905476"/>
                    <a:pt x="3777139" y="1873091"/>
                  </a:cubicBezTo>
                  <a:lnTo>
                    <a:pt x="3807619" y="1812131"/>
                  </a:lnTo>
                  <a:lnTo>
                    <a:pt x="3807619" y="1812131"/>
                  </a:lnTo>
                  <a:close/>
                  <a:moveTo>
                    <a:pt x="4662964" y="1883569"/>
                  </a:moveTo>
                  <a:lnTo>
                    <a:pt x="4677251" y="1935004"/>
                  </a:lnTo>
                  <a:cubicBezTo>
                    <a:pt x="4684872" y="1963579"/>
                    <a:pt x="4706779" y="2022634"/>
                    <a:pt x="4725829" y="2066449"/>
                  </a:cubicBezTo>
                  <a:cubicBezTo>
                    <a:pt x="4744879" y="2110264"/>
                    <a:pt x="4762024" y="2159794"/>
                    <a:pt x="4764881" y="2176939"/>
                  </a:cubicBezTo>
                  <a:cubicBezTo>
                    <a:pt x="4769644" y="2213134"/>
                    <a:pt x="4782979" y="2255044"/>
                    <a:pt x="4801076" y="2289334"/>
                  </a:cubicBezTo>
                  <a:cubicBezTo>
                    <a:pt x="4810601" y="2307431"/>
                    <a:pt x="4814412" y="2326481"/>
                    <a:pt x="4814412" y="2359819"/>
                  </a:cubicBezTo>
                  <a:cubicBezTo>
                    <a:pt x="4814412" y="2384584"/>
                    <a:pt x="4816316" y="2406491"/>
                    <a:pt x="4819174" y="2409349"/>
                  </a:cubicBezTo>
                  <a:cubicBezTo>
                    <a:pt x="4822031" y="2412206"/>
                    <a:pt x="4823937" y="2419826"/>
                    <a:pt x="4823937" y="2426494"/>
                  </a:cubicBezTo>
                  <a:cubicBezTo>
                    <a:pt x="4823937" y="2436019"/>
                    <a:pt x="4822031" y="2436971"/>
                    <a:pt x="4815364" y="2432209"/>
                  </a:cubicBezTo>
                  <a:cubicBezTo>
                    <a:pt x="4810601" y="2428399"/>
                    <a:pt x="4804887" y="2427446"/>
                    <a:pt x="4802981" y="2429351"/>
                  </a:cubicBezTo>
                  <a:cubicBezTo>
                    <a:pt x="4801076" y="2431256"/>
                    <a:pt x="4794409" y="2429351"/>
                    <a:pt x="4788694" y="2424589"/>
                  </a:cubicBezTo>
                  <a:cubicBezTo>
                    <a:pt x="4780122" y="2417921"/>
                    <a:pt x="4777264" y="2417921"/>
                    <a:pt x="4768691" y="2427446"/>
                  </a:cubicBezTo>
                  <a:cubicBezTo>
                    <a:pt x="4759166" y="2436971"/>
                    <a:pt x="4759166" y="2437924"/>
                    <a:pt x="4781074" y="2437924"/>
                  </a:cubicBezTo>
                  <a:cubicBezTo>
                    <a:pt x="4815364" y="2437924"/>
                    <a:pt x="4822984" y="2442686"/>
                    <a:pt x="4819174" y="2459831"/>
                  </a:cubicBezTo>
                  <a:cubicBezTo>
                    <a:pt x="4817269" y="2468404"/>
                    <a:pt x="4813459" y="2475071"/>
                    <a:pt x="4810601" y="2475071"/>
                  </a:cubicBezTo>
                  <a:cubicBezTo>
                    <a:pt x="4807744" y="2475071"/>
                    <a:pt x="4807744" y="2481739"/>
                    <a:pt x="4810601" y="2489359"/>
                  </a:cubicBezTo>
                  <a:cubicBezTo>
                    <a:pt x="4815364" y="2502694"/>
                    <a:pt x="4814412" y="2503646"/>
                    <a:pt x="4795362" y="2501741"/>
                  </a:cubicBezTo>
                  <a:cubicBezTo>
                    <a:pt x="4775359" y="2499836"/>
                    <a:pt x="4774406" y="2499836"/>
                    <a:pt x="4778216" y="2516029"/>
                  </a:cubicBezTo>
                  <a:cubicBezTo>
                    <a:pt x="4781074" y="2528411"/>
                    <a:pt x="4779169" y="2532221"/>
                    <a:pt x="4772501" y="2530316"/>
                  </a:cubicBezTo>
                  <a:cubicBezTo>
                    <a:pt x="4767739" y="2528411"/>
                    <a:pt x="4763929" y="2520791"/>
                    <a:pt x="4763929" y="2514124"/>
                  </a:cubicBezTo>
                  <a:cubicBezTo>
                    <a:pt x="4764881" y="2499836"/>
                    <a:pt x="4757262" y="2496026"/>
                    <a:pt x="4750594" y="2506504"/>
                  </a:cubicBezTo>
                  <a:cubicBezTo>
                    <a:pt x="4747737" y="2511266"/>
                    <a:pt x="4722019" y="2510314"/>
                    <a:pt x="4719162" y="2505551"/>
                  </a:cubicBezTo>
                  <a:cubicBezTo>
                    <a:pt x="4693444" y="2463641"/>
                    <a:pt x="4682966" y="2458879"/>
                    <a:pt x="4699159" y="2497931"/>
                  </a:cubicBezTo>
                  <a:cubicBezTo>
                    <a:pt x="4708684" y="2519839"/>
                    <a:pt x="4708684" y="2520791"/>
                    <a:pt x="4698206" y="2516981"/>
                  </a:cubicBezTo>
                  <a:cubicBezTo>
                    <a:pt x="4671537" y="2506504"/>
                    <a:pt x="4662012" y="2505551"/>
                    <a:pt x="4667726" y="2514124"/>
                  </a:cubicBezTo>
                  <a:cubicBezTo>
                    <a:pt x="4670584" y="2518886"/>
                    <a:pt x="4677251" y="2527459"/>
                    <a:pt x="4682966" y="2534126"/>
                  </a:cubicBezTo>
                  <a:cubicBezTo>
                    <a:pt x="4688681" y="2539841"/>
                    <a:pt x="4691539" y="2545556"/>
                    <a:pt x="4689634" y="2545556"/>
                  </a:cubicBezTo>
                  <a:cubicBezTo>
                    <a:pt x="4687729" y="2545556"/>
                    <a:pt x="4682014" y="2540794"/>
                    <a:pt x="4675347" y="2534126"/>
                  </a:cubicBezTo>
                  <a:cubicBezTo>
                    <a:pt x="4665822" y="2525554"/>
                    <a:pt x="4662964" y="2524601"/>
                    <a:pt x="4659154" y="2531269"/>
                  </a:cubicBezTo>
                  <a:cubicBezTo>
                    <a:pt x="4655344" y="2537936"/>
                    <a:pt x="4650581" y="2537936"/>
                    <a:pt x="4640104" y="2533174"/>
                  </a:cubicBezTo>
                  <a:cubicBezTo>
                    <a:pt x="4632484" y="2529364"/>
                    <a:pt x="4621054" y="2528411"/>
                    <a:pt x="4612481" y="2531269"/>
                  </a:cubicBezTo>
                  <a:cubicBezTo>
                    <a:pt x="4603909" y="2534126"/>
                    <a:pt x="4593431" y="2536031"/>
                    <a:pt x="4587716" y="2535079"/>
                  </a:cubicBezTo>
                  <a:cubicBezTo>
                    <a:pt x="4582001" y="2534126"/>
                    <a:pt x="4573429" y="2534126"/>
                    <a:pt x="4567714" y="2533174"/>
                  </a:cubicBezTo>
                  <a:cubicBezTo>
                    <a:pt x="4559141" y="2532221"/>
                    <a:pt x="4556284" y="2520791"/>
                    <a:pt x="4552474" y="2465546"/>
                  </a:cubicBezTo>
                  <a:cubicBezTo>
                    <a:pt x="4548664" y="2414111"/>
                    <a:pt x="4549616" y="2397919"/>
                    <a:pt x="4556284" y="2394109"/>
                  </a:cubicBezTo>
                  <a:cubicBezTo>
                    <a:pt x="4561047" y="2391251"/>
                    <a:pt x="4566762" y="2390299"/>
                    <a:pt x="4569619" y="2392204"/>
                  </a:cubicBezTo>
                  <a:cubicBezTo>
                    <a:pt x="4572476" y="2394109"/>
                    <a:pt x="4581049" y="2393156"/>
                    <a:pt x="4587716" y="2391251"/>
                  </a:cubicBezTo>
                  <a:cubicBezTo>
                    <a:pt x="4596289" y="2388394"/>
                    <a:pt x="4599147" y="2383631"/>
                    <a:pt x="4597241" y="2376011"/>
                  </a:cubicBezTo>
                  <a:cubicBezTo>
                    <a:pt x="4595337" y="2369344"/>
                    <a:pt x="4596289" y="2362676"/>
                    <a:pt x="4600099" y="2360771"/>
                  </a:cubicBezTo>
                  <a:cubicBezTo>
                    <a:pt x="4603909" y="2357914"/>
                    <a:pt x="4604862" y="2351246"/>
                    <a:pt x="4601051" y="2342674"/>
                  </a:cubicBezTo>
                  <a:cubicBezTo>
                    <a:pt x="4590574" y="2316004"/>
                    <a:pt x="4586764" y="2246471"/>
                    <a:pt x="4593431" y="2224564"/>
                  </a:cubicBezTo>
                  <a:cubicBezTo>
                    <a:pt x="4597241" y="2213134"/>
                    <a:pt x="4602004" y="2161699"/>
                    <a:pt x="4602956" y="2110264"/>
                  </a:cubicBezTo>
                  <a:cubicBezTo>
                    <a:pt x="4604862" y="2033111"/>
                    <a:pt x="4608672" y="2012156"/>
                    <a:pt x="4619149" y="1991201"/>
                  </a:cubicBezTo>
                  <a:cubicBezTo>
                    <a:pt x="4625816" y="1976914"/>
                    <a:pt x="4639151" y="1947386"/>
                    <a:pt x="4646772" y="1925479"/>
                  </a:cubicBezTo>
                  <a:lnTo>
                    <a:pt x="4662964" y="1883569"/>
                  </a:lnTo>
                  <a:lnTo>
                    <a:pt x="4662964" y="1883569"/>
                  </a:lnTo>
                  <a:close/>
                  <a:moveTo>
                    <a:pt x="5953601" y="2255044"/>
                  </a:moveTo>
                  <a:cubicBezTo>
                    <a:pt x="5954554" y="2255044"/>
                    <a:pt x="5954554" y="2256949"/>
                    <a:pt x="5954554" y="2260759"/>
                  </a:cubicBezTo>
                  <a:cubicBezTo>
                    <a:pt x="5954554" y="2267426"/>
                    <a:pt x="5956459" y="2267426"/>
                    <a:pt x="5963126" y="2258854"/>
                  </a:cubicBezTo>
                  <a:cubicBezTo>
                    <a:pt x="5969794" y="2250281"/>
                    <a:pt x="5970746" y="2254091"/>
                    <a:pt x="5968842" y="2285524"/>
                  </a:cubicBezTo>
                  <a:cubicBezTo>
                    <a:pt x="5966937" y="2318861"/>
                    <a:pt x="5967889" y="2324576"/>
                    <a:pt x="5983129" y="2337911"/>
                  </a:cubicBezTo>
                  <a:cubicBezTo>
                    <a:pt x="5997417" y="2350294"/>
                    <a:pt x="5999321" y="2357914"/>
                    <a:pt x="5999321" y="2388394"/>
                  </a:cubicBezTo>
                  <a:cubicBezTo>
                    <a:pt x="5999321" y="2428399"/>
                    <a:pt x="5982176" y="2495074"/>
                    <a:pt x="5957412" y="2553176"/>
                  </a:cubicBezTo>
                  <a:lnTo>
                    <a:pt x="5940267" y="2592229"/>
                  </a:lnTo>
                  <a:lnTo>
                    <a:pt x="5905024" y="2594134"/>
                  </a:lnTo>
                  <a:cubicBezTo>
                    <a:pt x="5885974" y="2595086"/>
                    <a:pt x="5865971" y="2594134"/>
                    <a:pt x="5859304" y="2592229"/>
                  </a:cubicBezTo>
                  <a:cubicBezTo>
                    <a:pt x="5853589" y="2590324"/>
                    <a:pt x="5845017" y="2591276"/>
                    <a:pt x="5840254" y="2595086"/>
                  </a:cubicBezTo>
                  <a:cubicBezTo>
                    <a:pt x="5835492" y="2598896"/>
                    <a:pt x="5832634" y="2598896"/>
                    <a:pt x="5832634" y="2596039"/>
                  </a:cubicBezTo>
                  <a:cubicBezTo>
                    <a:pt x="5832634" y="2593181"/>
                    <a:pt x="5797392" y="2590324"/>
                    <a:pt x="5754529" y="2591276"/>
                  </a:cubicBezTo>
                  <a:cubicBezTo>
                    <a:pt x="5711667" y="2591276"/>
                    <a:pt x="5652612" y="2590324"/>
                    <a:pt x="5624037" y="2588419"/>
                  </a:cubicBezTo>
                  <a:cubicBezTo>
                    <a:pt x="5571649" y="2585561"/>
                    <a:pt x="5571649" y="2585561"/>
                    <a:pt x="5571649" y="2568416"/>
                  </a:cubicBezTo>
                  <a:cubicBezTo>
                    <a:pt x="5571649" y="2554129"/>
                    <a:pt x="5588794" y="2524601"/>
                    <a:pt x="5604034" y="2512219"/>
                  </a:cubicBezTo>
                  <a:cubicBezTo>
                    <a:pt x="5612606" y="2505551"/>
                    <a:pt x="5609749" y="2451259"/>
                    <a:pt x="5601176" y="2434114"/>
                  </a:cubicBezTo>
                  <a:cubicBezTo>
                    <a:pt x="5595462" y="2424589"/>
                    <a:pt x="5593556" y="2413159"/>
                    <a:pt x="5595462" y="2410301"/>
                  </a:cubicBezTo>
                  <a:cubicBezTo>
                    <a:pt x="5597367" y="2406491"/>
                    <a:pt x="5596414" y="2405539"/>
                    <a:pt x="5592604" y="2407444"/>
                  </a:cubicBezTo>
                  <a:cubicBezTo>
                    <a:pt x="5586889" y="2411254"/>
                    <a:pt x="5574506" y="2394109"/>
                    <a:pt x="5579269" y="2389346"/>
                  </a:cubicBezTo>
                  <a:cubicBezTo>
                    <a:pt x="5580221" y="2388394"/>
                    <a:pt x="5608796" y="2386489"/>
                    <a:pt x="5642134" y="2383631"/>
                  </a:cubicBezTo>
                  <a:cubicBezTo>
                    <a:pt x="5675471" y="2381726"/>
                    <a:pt x="5715476" y="2377916"/>
                    <a:pt x="5731669" y="2376011"/>
                  </a:cubicBezTo>
                  <a:cubicBezTo>
                    <a:pt x="5766912" y="2371249"/>
                    <a:pt x="5844064" y="2329339"/>
                    <a:pt x="5885021" y="2291239"/>
                  </a:cubicBezTo>
                  <a:cubicBezTo>
                    <a:pt x="5894546" y="2281714"/>
                    <a:pt x="5897404" y="2281714"/>
                    <a:pt x="5904071" y="2289334"/>
                  </a:cubicBezTo>
                  <a:cubicBezTo>
                    <a:pt x="5911692" y="2298859"/>
                    <a:pt x="5924074" y="2301716"/>
                    <a:pt x="5922169" y="2294096"/>
                  </a:cubicBezTo>
                  <a:cubicBezTo>
                    <a:pt x="5919312" y="2283619"/>
                    <a:pt x="5930742" y="2261711"/>
                    <a:pt x="5937409" y="2264569"/>
                  </a:cubicBezTo>
                  <a:cubicBezTo>
                    <a:pt x="5941219" y="2266474"/>
                    <a:pt x="5946934" y="2264569"/>
                    <a:pt x="5949792" y="2259806"/>
                  </a:cubicBezTo>
                  <a:cubicBezTo>
                    <a:pt x="5951696" y="2256949"/>
                    <a:pt x="5952649" y="2255044"/>
                    <a:pt x="5953601" y="2255044"/>
                  </a:cubicBezTo>
                  <a:lnTo>
                    <a:pt x="5953601" y="2255044"/>
                  </a:lnTo>
                  <a:close/>
                  <a:moveTo>
                    <a:pt x="5207794" y="2317909"/>
                  </a:moveTo>
                  <a:cubicBezTo>
                    <a:pt x="5211604" y="2317909"/>
                    <a:pt x="5214462" y="2320766"/>
                    <a:pt x="5214462" y="2324576"/>
                  </a:cubicBezTo>
                  <a:cubicBezTo>
                    <a:pt x="5214462" y="2328386"/>
                    <a:pt x="5211604" y="2331244"/>
                    <a:pt x="5207794" y="2331244"/>
                  </a:cubicBezTo>
                  <a:cubicBezTo>
                    <a:pt x="5203984" y="2331244"/>
                    <a:pt x="5201126" y="2328386"/>
                    <a:pt x="5201126" y="2324576"/>
                  </a:cubicBezTo>
                  <a:cubicBezTo>
                    <a:pt x="5201126" y="2320766"/>
                    <a:pt x="5203984" y="2317909"/>
                    <a:pt x="5207794" y="2317909"/>
                  </a:cubicBezTo>
                  <a:close/>
                  <a:moveTo>
                    <a:pt x="715804" y="2336006"/>
                  </a:moveTo>
                  <a:lnTo>
                    <a:pt x="796766" y="2336006"/>
                  </a:lnTo>
                  <a:lnTo>
                    <a:pt x="794861" y="2362676"/>
                  </a:lnTo>
                  <a:cubicBezTo>
                    <a:pt x="793909" y="2377916"/>
                    <a:pt x="789146" y="2401729"/>
                    <a:pt x="783431" y="2417921"/>
                  </a:cubicBezTo>
                  <a:cubicBezTo>
                    <a:pt x="777716" y="2433161"/>
                    <a:pt x="772954" y="2455069"/>
                    <a:pt x="772954" y="2465546"/>
                  </a:cubicBezTo>
                  <a:lnTo>
                    <a:pt x="772954" y="2485549"/>
                  </a:lnTo>
                  <a:lnTo>
                    <a:pt x="709136" y="2485549"/>
                  </a:lnTo>
                  <a:lnTo>
                    <a:pt x="645319" y="2486501"/>
                  </a:lnTo>
                  <a:lnTo>
                    <a:pt x="645319" y="2464594"/>
                  </a:lnTo>
                  <a:cubicBezTo>
                    <a:pt x="645319" y="2448401"/>
                    <a:pt x="651034" y="2436971"/>
                    <a:pt x="667226" y="2418874"/>
                  </a:cubicBezTo>
                  <a:cubicBezTo>
                    <a:pt x="679609" y="2405539"/>
                    <a:pt x="694849" y="2381726"/>
                    <a:pt x="702469" y="2365534"/>
                  </a:cubicBezTo>
                  <a:lnTo>
                    <a:pt x="715804" y="2336006"/>
                  </a:lnTo>
                  <a:lnTo>
                    <a:pt x="715804" y="2336006"/>
                  </a:lnTo>
                  <a:close/>
                  <a:moveTo>
                    <a:pt x="5198269" y="2336006"/>
                  </a:moveTo>
                  <a:cubicBezTo>
                    <a:pt x="5200174" y="2336006"/>
                    <a:pt x="5201126" y="2338864"/>
                    <a:pt x="5201126" y="2342674"/>
                  </a:cubicBezTo>
                  <a:cubicBezTo>
                    <a:pt x="5201126" y="2346484"/>
                    <a:pt x="5198269" y="2349341"/>
                    <a:pt x="5194459" y="2349341"/>
                  </a:cubicBezTo>
                  <a:cubicBezTo>
                    <a:pt x="5190649" y="2349341"/>
                    <a:pt x="5189696" y="2346484"/>
                    <a:pt x="5191601" y="2342674"/>
                  </a:cubicBezTo>
                  <a:cubicBezTo>
                    <a:pt x="5193506" y="2338864"/>
                    <a:pt x="5196364" y="2336006"/>
                    <a:pt x="5198269" y="2336006"/>
                  </a:cubicBezTo>
                  <a:close/>
                  <a:moveTo>
                    <a:pt x="5377339" y="2346484"/>
                  </a:moveTo>
                  <a:lnTo>
                    <a:pt x="5382101" y="2363629"/>
                  </a:lnTo>
                  <a:cubicBezTo>
                    <a:pt x="5384006" y="2373154"/>
                    <a:pt x="5390674" y="2380774"/>
                    <a:pt x="5396389" y="2380774"/>
                  </a:cubicBezTo>
                  <a:cubicBezTo>
                    <a:pt x="5404962" y="2380774"/>
                    <a:pt x="5475446" y="2427446"/>
                    <a:pt x="5475446" y="2433161"/>
                  </a:cubicBezTo>
                  <a:cubicBezTo>
                    <a:pt x="5475446" y="2434114"/>
                    <a:pt x="5470684" y="2447449"/>
                    <a:pt x="5464969" y="2462689"/>
                  </a:cubicBezTo>
                  <a:cubicBezTo>
                    <a:pt x="5459254" y="2477929"/>
                    <a:pt x="5453539" y="2494121"/>
                    <a:pt x="5452587" y="2499836"/>
                  </a:cubicBezTo>
                  <a:cubicBezTo>
                    <a:pt x="5443062" y="2536031"/>
                    <a:pt x="5437346" y="2547461"/>
                    <a:pt x="5426869" y="2553176"/>
                  </a:cubicBezTo>
                  <a:cubicBezTo>
                    <a:pt x="5419249" y="2556986"/>
                    <a:pt x="5415439" y="2564606"/>
                    <a:pt x="5416392" y="2571274"/>
                  </a:cubicBezTo>
                  <a:cubicBezTo>
                    <a:pt x="5418296" y="2581751"/>
                    <a:pt x="5414487" y="2582704"/>
                    <a:pt x="5379244" y="2580799"/>
                  </a:cubicBezTo>
                  <a:cubicBezTo>
                    <a:pt x="5339239" y="2578894"/>
                    <a:pt x="5317331" y="2571274"/>
                    <a:pt x="5333524" y="2565559"/>
                  </a:cubicBezTo>
                  <a:cubicBezTo>
                    <a:pt x="5338287" y="2563654"/>
                    <a:pt x="5344954" y="2558891"/>
                    <a:pt x="5349717" y="2555081"/>
                  </a:cubicBezTo>
                  <a:cubicBezTo>
                    <a:pt x="5354479" y="2551271"/>
                    <a:pt x="5362099" y="2545556"/>
                    <a:pt x="5368767" y="2543651"/>
                  </a:cubicBezTo>
                  <a:cubicBezTo>
                    <a:pt x="5374481" y="2541746"/>
                    <a:pt x="5380196" y="2533174"/>
                    <a:pt x="5380196" y="2525554"/>
                  </a:cubicBezTo>
                  <a:cubicBezTo>
                    <a:pt x="5380196" y="2517934"/>
                    <a:pt x="5382101" y="2513171"/>
                    <a:pt x="5384006" y="2516029"/>
                  </a:cubicBezTo>
                  <a:cubicBezTo>
                    <a:pt x="5385912" y="2517934"/>
                    <a:pt x="5394484" y="2506504"/>
                    <a:pt x="5403056" y="2490311"/>
                  </a:cubicBezTo>
                  <a:cubicBezTo>
                    <a:pt x="5421154" y="2455069"/>
                    <a:pt x="5421154" y="2457926"/>
                    <a:pt x="5408771" y="2457926"/>
                  </a:cubicBezTo>
                  <a:cubicBezTo>
                    <a:pt x="5404009" y="2457926"/>
                    <a:pt x="5396389" y="2463641"/>
                    <a:pt x="5392579" y="2470309"/>
                  </a:cubicBezTo>
                  <a:cubicBezTo>
                    <a:pt x="5384006" y="2485549"/>
                    <a:pt x="5364956" y="2486501"/>
                    <a:pt x="5353526" y="2473166"/>
                  </a:cubicBezTo>
                  <a:cubicBezTo>
                    <a:pt x="5346859" y="2465546"/>
                    <a:pt x="5346859" y="2460784"/>
                    <a:pt x="5353526" y="2450306"/>
                  </a:cubicBezTo>
                  <a:cubicBezTo>
                    <a:pt x="5359242" y="2441734"/>
                    <a:pt x="5359242" y="2436019"/>
                    <a:pt x="5354479" y="2431256"/>
                  </a:cubicBezTo>
                  <a:cubicBezTo>
                    <a:pt x="5349717" y="2426494"/>
                    <a:pt x="5353526" y="2420779"/>
                    <a:pt x="5366862" y="2413159"/>
                  </a:cubicBezTo>
                  <a:cubicBezTo>
                    <a:pt x="5377339" y="2406491"/>
                    <a:pt x="5385912" y="2398871"/>
                    <a:pt x="5385912" y="2395061"/>
                  </a:cubicBezTo>
                  <a:cubicBezTo>
                    <a:pt x="5385912" y="2386489"/>
                    <a:pt x="5377339" y="2386489"/>
                    <a:pt x="5367814" y="2396014"/>
                  </a:cubicBezTo>
                  <a:cubicBezTo>
                    <a:pt x="5359242" y="2404586"/>
                    <a:pt x="5361146" y="2391251"/>
                    <a:pt x="5371624" y="2363629"/>
                  </a:cubicBezTo>
                  <a:lnTo>
                    <a:pt x="5377339" y="2346484"/>
                  </a:lnTo>
                  <a:lnTo>
                    <a:pt x="5377339" y="2346484"/>
                  </a:lnTo>
                  <a:close/>
                  <a:moveTo>
                    <a:pt x="5022056" y="2405539"/>
                  </a:moveTo>
                  <a:cubicBezTo>
                    <a:pt x="5025867" y="2405539"/>
                    <a:pt x="5028724" y="2408396"/>
                    <a:pt x="5028724" y="2412206"/>
                  </a:cubicBezTo>
                  <a:cubicBezTo>
                    <a:pt x="5028724" y="2416016"/>
                    <a:pt x="5027771" y="2418874"/>
                    <a:pt x="5025867" y="2418874"/>
                  </a:cubicBezTo>
                  <a:cubicBezTo>
                    <a:pt x="5023962" y="2418874"/>
                    <a:pt x="5021104" y="2416016"/>
                    <a:pt x="5019199" y="2412206"/>
                  </a:cubicBezTo>
                  <a:cubicBezTo>
                    <a:pt x="5016342" y="2408396"/>
                    <a:pt x="5018246" y="2405539"/>
                    <a:pt x="5022056" y="2405539"/>
                  </a:cubicBezTo>
                  <a:close/>
                  <a:moveTo>
                    <a:pt x="3045619" y="2445544"/>
                  </a:moveTo>
                  <a:cubicBezTo>
                    <a:pt x="3044666" y="2445544"/>
                    <a:pt x="3043714" y="2447449"/>
                    <a:pt x="3045619" y="2449354"/>
                  </a:cubicBezTo>
                  <a:cubicBezTo>
                    <a:pt x="3047524" y="2453164"/>
                    <a:pt x="3052286" y="2456021"/>
                    <a:pt x="3055144" y="2456021"/>
                  </a:cubicBezTo>
                  <a:cubicBezTo>
                    <a:pt x="3064669" y="2456021"/>
                    <a:pt x="3061811" y="2451259"/>
                    <a:pt x="3051334" y="2447449"/>
                  </a:cubicBezTo>
                  <a:cubicBezTo>
                    <a:pt x="3050381" y="2446496"/>
                    <a:pt x="3048476" y="2446496"/>
                    <a:pt x="3047524" y="2446496"/>
                  </a:cubicBezTo>
                  <a:cubicBezTo>
                    <a:pt x="3046571" y="2445544"/>
                    <a:pt x="3045619" y="2445544"/>
                    <a:pt x="3045619" y="2445544"/>
                  </a:cubicBezTo>
                  <a:lnTo>
                    <a:pt x="3045619" y="2445544"/>
                  </a:lnTo>
                  <a:close/>
                  <a:moveTo>
                    <a:pt x="5132546" y="2463641"/>
                  </a:moveTo>
                  <a:cubicBezTo>
                    <a:pt x="5133499" y="2462689"/>
                    <a:pt x="5135404" y="2463641"/>
                    <a:pt x="5137309" y="2464594"/>
                  </a:cubicBezTo>
                  <a:cubicBezTo>
                    <a:pt x="5141119" y="2466499"/>
                    <a:pt x="5143976" y="2469356"/>
                    <a:pt x="5143976" y="2471261"/>
                  </a:cubicBezTo>
                  <a:cubicBezTo>
                    <a:pt x="5143976" y="2473166"/>
                    <a:pt x="5141119" y="2474119"/>
                    <a:pt x="5137309" y="2474119"/>
                  </a:cubicBezTo>
                  <a:cubicBezTo>
                    <a:pt x="5133499" y="2474119"/>
                    <a:pt x="5130642" y="2471261"/>
                    <a:pt x="5130642" y="2467451"/>
                  </a:cubicBezTo>
                  <a:cubicBezTo>
                    <a:pt x="5130642" y="2465546"/>
                    <a:pt x="5131594" y="2464594"/>
                    <a:pt x="5132546" y="2463641"/>
                  </a:cubicBezTo>
                  <a:close/>
                  <a:moveTo>
                    <a:pt x="4826794" y="2483644"/>
                  </a:moveTo>
                  <a:cubicBezTo>
                    <a:pt x="4827747" y="2483644"/>
                    <a:pt x="4830604" y="2483644"/>
                    <a:pt x="4835366" y="2485549"/>
                  </a:cubicBezTo>
                  <a:cubicBezTo>
                    <a:pt x="4842034" y="2487454"/>
                    <a:pt x="4853464" y="2495074"/>
                    <a:pt x="4860131" y="2501741"/>
                  </a:cubicBezTo>
                  <a:cubicBezTo>
                    <a:pt x="4869656" y="2513171"/>
                    <a:pt x="4870609" y="2514124"/>
                    <a:pt x="4861084" y="2511266"/>
                  </a:cubicBezTo>
                  <a:cubicBezTo>
                    <a:pt x="4855369" y="2509361"/>
                    <a:pt x="4846797" y="2511266"/>
                    <a:pt x="4842034" y="2515076"/>
                  </a:cubicBezTo>
                  <a:cubicBezTo>
                    <a:pt x="4835366" y="2520791"/>
                    <a:pt x="4835366" y="2520791"/>
                    <a:pt x="4838224" y="2514124"/>
                  </a:cubicBezTo>
                  <a:cubicBezTo>
                    <a:pt x="4841081" y="2509361"/>
                    <a:pt x="4838224" y="2500789"/>
                    <a:pt x="4832509" y="2494121"/>
                  </a:cubicBezTo>
                  <a:cubicBezTo>
                    <a:pt x="4827747" y="2486501"/>
                    <a:pt x="4824889" y="2483644"/>
                    <a:pt x="4826794" y="2483644"/>
                  </a:cubicBezTo>
                  <a:lnTo>
                    <a:pt x="4826794" y="2483644"/>
                  </a:lnTo>
                  <a:close/>
                  <a:moveTo>
                    <a:pt x="4787741" y="2508409"/>
                  </a:moveTo>
                  <a:cubicBezTo>
                    <a:pt x="4789647" y="2508409"/>
                    <a:pt x="4793456" y="2509361"/>
                    <a:pt x="4798219" y="2512219"/>
                  </a:cubicBezTo>
                  <a:cubicBezTo>
                    <a:pt x="4804887" y="2516029"/>
                    <a:pt x="4810601" y="2522696"/>
                    <a:pt x="4810601" y="2528411"/>
                  </a:cubicBezTo>
                  <a:cubicBezTo>
                    <a:pt x="4810601" y="2541746"/>
                    <a:pt x="4799172" y="2539841"/>
                    <a:pt x="4791551" y="2525554"/>
                  </a:cubicBezTo>
                  <a:cubicBezTo>
                    <a:pt x="4785837" y="2514124"/>
                    <a:pt x="4784884" y="2508409"/>
                    <a:pt x="4787741" y="2508409"/>
                  </a:cubicBezTo>
                  <a:lnTo>
                    <a:pt x="4787741" y="2508409"/>
                  </a:lnTo>
                  <a:close/>
                  <a:moveTo>
                    <a:pt x="4868704" y="2525554"/>
                  </a:moveTo>
                  <a:cubicBezTo>
                    <a:pt x="4870609" y="2525554"/>
                    <a:pt x="4872514" y="2526506"/>
                    <a:pt x="4873466" y="2527459"/>
                  </a:cubicBezTo>
                  <a:cubicBezTo>
                    <a:pt x="4875372" y="2529364"/>
                    <a:pt x="4871562" y="2531269"/>
                    <a:pt x="4864894" y="2530316"/>
                  </a:cubicBezTo>
                  <a:cubicBezTo>
                    <a:pt x="4857274" y="2530316"/>
                    <a:pt x="4856322" y="2528411"/>
                    <a:pt x="4861084" y="2526506"/>
                  </a:cubicBezTo>
                  <a:cubicBezTo>
                    <a:pt x="4863941" y="2525554"/>
                    <a:pt x="4865847" y="2525554"/>
                    <a:pt x="4868704" y="25255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34754AC-2C4F-4D01-9908-A5FC78D219E7}"/>
                </a:ext>
              </a:extLst>
            </p:cNvPr>
            <p:cNvSpPr/>
            <p:nvPr userDrawn="1"/>
          </p:nvSpPr>
          <p:spPr>
            <a:xfrm>
              <a:off x="3193986" y="3541479"/>
              <a:ext cx="889935" cy="380964"/>
            </a:xfrm>
            <a:custGeom>
              <a:avLst/>
              <a:gdLst>
                <a:gd name="connsiteX0" fmla="*/ 511740 w 889935"/>
                <a:gd name="connsiteY0" fmla="*/ 7837 h 380964"/>
                <a:gd name="connsiteX1" fmla="*/ 367361 w 889935"/>
                <a:gd name="connsiteY1" fmla="*/ 31900 h 380964"/>
                <a:gd name="connsiteX2" fmla="*/ 247046 w 889935"/>
                <a:gd name="connsiteY2" fmla="*/ 67995 h 380964"/>
                <a:gd name="connsiteX3" fmla="*/ 150793 w 889935"/>
                <a:gd name="connsiteY3" fmla="*/ 164247 h 380964"/>
                <a:gd name="connsiteX4" fmla="*/ 6414 w 889935"/>
                <a:gd name="connsiteY4" fmla="*/ 248468 h 380964"/>
                <a:gd name="connsiteX5" fmla="*/ 379393 w 889935"/>
                <a:gd name="connsiteY5" fmla="*/ 380816 h 380964"/>
                <a:gd name="connsiteX6" fmla="*/ 884719 w 889935"/>
                <a:gd name="connsiteY6" fmla="*/ 272532 h 380964"/>
                <a:gd name="connsiteX7" fmla="*/ 632056 w 889935"/>
                <a:gd name="connsiteY7" fmla="*/ 176279 h 380964"/>
                <a:gd name="connsiteX8" fmla="*/ 511740 w 889935"/>
                <a:gd name="connsiteY8" fmla="*/ 7837 h 380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9935" h="380964">
                  <a:moveTo>
                    <a:pt x="511740" y="7837"/>
                  </a:moveTo>
                  <a:cubicBezTo>
                    <a:pt x="467624" y="-16226"/>
                    <a:pt x="411477" y="21874"/>
                    <a:pt x="367361" y="31900"/>
                  </a:cubicBezTo>
                  <a:cubicBezTo>
                    <a:pt x="323245" y="41926"/>
                    <a:pt x="283141" y="45937"/>
                    <a:pt x="247046" y="67995"/>
                  </a:cubicBezTo>
                  <a:cubicBezTo>
                    <a:pt x="210951" y="90053"/>
                    <a:pt x="190898" y="134168"/>
                    <a:pt x="150793" y="164247"/>
                  </a:cubicBezTo>
                  <a:cubicBezTo>
                    <a:pt x="110688" y="194326"/>
                    <a:pt x="-31686" y="212373"/>
                    <a:pt x="6414" y="248468"/>
                  </a:cubicBezTo>
                  <a:cubicBezTo>
                    <a:pt x="44514" y="284563"/>
                    <a:pt x="233009" y="376805"/>
                    <a:pt x="379393" y="380816"/>
                  </a:cubicBezTo>
                  <a:cubicBezTo>
                    <a:pt x="525777" y="384827"/>
                    <a:pt x="842609" y="306621"/>
                    <a:pt x="884719" y="272532"/>
                  </a:cubicBezTo>
                  <a:cubicBezTo>
                    <a:pt x="926829" y="238443"/>
                    <a:pt x="702240" y="218390"/>
                    <a:pt x="632056" y="176279"/>
                  </a:cubicBezTo>
                  <a:cubicBezTo>
                    <a:pt x="561872" y="134168"/>
                    <a:pt x="555856" y="31900"/>
                    <a:pt x="511740" y="783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634400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836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C330DA8D-CD3B-4A78-8375-54BC56DAA5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463334"/>
            <a:ext cx="11573197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8285142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10B4F4F-9B25-4749-ADF1-D6BBAA6B9AAC}"/>
              </a:ext>
            </a:extLst>
          </p:cNvPr>
          <p:cNvGrpSpPr/>
          <p:nvPr userDrawn="1"/>
        </p:nvGrpSpPr>
        <p:grpSpPr>
          <a:xfrm>
            <a:off x="200025" y="266700"/>
            <a:ext cx="11785167" cy="834005"/>
            <a:chOff x="131989" y="339508"/>
            <a:chExt cx="20203396" cy="1304926"/>
          </a:xfrm>
        </p:grpSpPr>
        <p:sp>
          <p:nvSpPr>
            <p:cNvPr id="3" name="Parallelogram 2">
              <a:extLst>
                <a:ext uri="{FF2B5EF4-FFF2-40B4-BE49-F238E27FC236}">
                  <a16:creationId xmlns:a16="http://schemas.microsoft.com/office/drawing/2014/main" id="{1A51C679-0DA0-45D5-822C-FE1DA978DDF6}"/>
                </a:ext>
              </a:extLst>
            </p:cNvPr>
            <p:cNvSpPr/>
            <p:nvPr userDrawn="1"/>
          </p:nvSpPr>
          <p:spPr>
            <a:xfrm>
              <a:off x="495370" y="339510"/>
              <a:ext cx="19840015" cy="1304924"/>
            </a:xfrm>
            <a:prstGeom prst="parallelogram">
              <a:avLst>
                <a:gd name="adj" fmla="val 54718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>
              <a:extLst>
                <a:ext uri="{FF2B5EF4-FFF2-40B4-BE49-F238E27FC236}">
                  <a16:creationId xmlns:a16="http://schemas.microsoft.com/office/drawing/2014/main" id="{65732666-4FA5-4276-973E-DF82E1559599}"/>
                </a:ext>
              </a:extLst>
            </p:cNvPr>
            <p:cNvSpPr/>
            <p:nvPr userDrawn="1"/>
          </p:nvSpPr>
          <p:spPr>
            <a:xfrm>
              <a:off x="131989" y="339508"/>
              <a:ext cx="1012384" cy="1304924"/>
            </a:xfrm>
            <a:prstGeom prst="parallelogram">
              <a:avLst>
                <a:gd name="adj" fmla="val 7712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9783564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C8B0BB98-FC2A-4DB1-901A-638896D64A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215684"/>
            <a:ext cx="11573197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8E8101D-6ADB-4F0A-84F5-66141FAE637D}"/>
              </a:ext>
            </a:extLst>
          </p:cNvPr>
          <p:cNvGrpSpPr/>
          <p:nvPr userDrawn="1"/>
        </p:nvGrpSpPr>
        <p:grpSpPr>
          <a:xfrm>
            <a:off x="10520822" y="5638800"/>
            <a:ext cx="1471154" cy="1132150"/>
            <a:chOff x="-707925" y="3668339"/>
            <a:chExt cx="3880686" cy="2986443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ED80D3C-B01A-4944-AB73-25EB125B29B7}"/>
                </a:ext>
              </a:extLst>
            </p:cNvPr>
            <p:cNvSpPr/>
            <p:nvPr userDrawn="1"/>
          </p:nvSpPr>
          <p:spPr>
            <a:xfrm>
              <a:off x="445029" y="4915650"/>
              <a:ext cx="2237483" cy="1332504"/>
            </a:xfrm>
            <a:custGeom>
              <a:avLst/>
              <a:gdLst>
                <a:gd name="connsiteX0" fmla="*/ 4647204 w 4643235"/>
                <a:gd name="connsiteY0" fmla="*/ 1328211 h 2765218"/>
                <a:gd name="connsiteX1" fmla="*/ 4645909 w 4643235"/>
                <a:gd name="connsiteY1" fmla="*/ 1299070 h 2765218"/>
                <a:gd name="connsiteX2" fmla="*/ 4646556 w 4643235"/>
                <a:gd name="connsiteY2" fmla="*/ 638526 h 2765218"/>
                <a:gd name="connsiteX3" fmla="*/ 4624538 w 4643235"/>
                <a:gd name="connsiteY3" fmla="*/ 605499 h 2765218"/>
                <a:gd name="connsiteX4" fmla="*/ 4217203 w 4643235"/>
                <a:gd name="connsiteY4" fmla="*/ 433887 h 2765218"/>
                <a:gd name="connsiteX5" fmla="*/ 4215908 w 4643235"/>
                <a:gd name="connsiteY5" fmla="*/ 380784 h 2765218"/>
                <a:gd name="connsiteX6" fmla="*/ 4215908 w 4643235"/>
                <a:gd name="connsiteY6" fmla="*/ 380784 h 2765218"/>
                <a:gd name="connsiteX7" fmla="*/ 4215908 w 4643235"/>
                <a:gd name="connsiteY7" fmla="*/ 380784 h 2765218"/>
                <a:gd name="connsiteX8" fmla="*/ 4192594 w 4643235"/>
                <a:gd name="connsiteY8" fmla="*/ 340633 h 2765218"/>
                <a:gd name="connsiteX9" fmla="*/ 4148558 w 4643235"/>
                <a:gd name="connsiteY9" fmla="*/ 321853 h 2765218"/>
                <a:gd name="connsiteX10" fmla="*/ 3925139 w 4643235"/>
                <a:gd name="connsiteY10" fmla="*/ 290121 h 2765218"/>
                <a:gd name="connsiteX11" fmla="*/ 3832533 w 4643235"/>
                <a:gd name="connsiteY11" fmla="*/ 271341 h 2765218"/>
                <a:gd name="connsiteX12" fmla="*/ 3558602 w 4643235"/>
                <a:gd name="connsiteY12" fmla="*/ 154774 h 2765218"/>
                <a:gd name="connsiteX13" fmla="*/ 3557306 w 4643235"/>
                <a:gd name="connsiteY13" fmla="*/ 91958 h 2765218"/>
                <a:gd name="connsiteX14" fmla="*/ 3531403 w 4643235"/>
                <a:gd name="connsiteY14" fmla="*/ 50512 h 2765218"/>
                <a:gd name="connsiteX15" fmla="*/ 3445920 w 4643235"/>
                <a:gd name="connsiteY15" fmla="*/ 21370 h 2765218"/>
                <a:gd name="connsiteX16" fmla="*/ 3301507 w 4643235"/>
                <a:gd name="connsiteY16" fmla="*/ 0 h 2765218"/>
                <a:gd name="connsiteX17" fmla="*/ 3140905 w 4643235"/>
                <a:gd name="connsiteY17" fmla="*/ 0 h 2765218"/>
                <a:gd name="connsiteX18" fmla="*/ 3109820 w 4643235"/>
                <a:gd name="connsiteY18" fmla="*/ 4533 h 2765218"/>
                <a:gd name="connsiteX19" fmla="*/ 2916190 w 4643235"/>
                <a:gd name="connsiteY19" fmla="*/ 47274 h 2765218"/>
                <a:gd name="connsiteX20" fmla="*/ 2887696 w 4643235"/>
                <a:gd name="connsiteY20" fmla="*/ 100377 h 2765218"/>
                <a:gd name="connsiteX21" fmla="*/ 2887696 w 4643235"/>
                <a:gd name="connsiteY21" fmla="*/ 100377 h 2765218"/>
                <a:gd name="connsiteX22" fmla="*/ 2887696 w 4643235"/>
                <a:gd name="connsiteY22" fmla="*/ 100377 h 2765218"/>
                <a:gd name="connsiteX23" fmla="*/ 2882515 w 4643235"/>
                <a:gd name="connsiteY23" fmla="*/ 169022 h 2765218"/>
                <a:gd name="connsiteX24" fmla="*/ 2620240 w 4643235"/>
                <a:gd name="connsiteY24" fmla="*/ 248028 h 2765218"/>
                <a:gd name="connsiteX25" fmla="*/ 2578795 w 4643235"/>
                <a:gd name="connsiteY25" fmla="*/ 251913 h 2765218"/>
                <a:gd name="connsiteX26" fmla="*/ 2209019 w 4643235"/>
                <a:gd name="connsiteY26" fmla="*/ 251913 h 2765218"/>
                <a:gd name="connsiteX27" fmla="*/ 2084034 w 4643235"/>
                <a:gd name="connsiteY27" fmla="*/ 287531 h 2765218"/>
                <a:gd name="connsiteX28" fmla="*/ 2059426 w 4643235"/>
                <a:gd name="connsiteY28" fmla="*/ 337396 h 2765218"/>
                <a:gd name="connsiteX29" fmla="*/ 2052950 w 4643235"/>
                <a:gd name="connsiteY29" fmla="*/ 422230 h 2765218"/>
                <a:gd name="connsiteX30" fmla="*/ 1830826 w 4643235"/>
                <a:gd name="connsiteY30" fmla="*/ 488932 h 2765218"/>
                <a:gd name="connsiteX31" fmla="*/ 1763476 w 4643235"/>
                <a:gd name="connsiteY31" fmla="*/ 493465 h 2765218"/>
                <a:gd name="connsiteX32" fmla="*/ 1431261 w 4643235"/>
                <a:gd name="connsiteY32" fmla="*/ 483104 h 2765218"/>
                <a:gd name="connsiteX33" fmla="*/ 1260945 w 4643235"/>
                <a:gd name="connsiteY33" fmla="*/ 522607 h 2765218"/>
                <a:gd name="connsiteX34" fmla="*/ 1229213 w 4643235"/>
                <a:gd name="connsiteY34" fmla="*/ 578300 h 2765218"/>
                <a:gd name="connsiteX35" fmla="*/ 1223384 w 4643235"/>
                <a:gd name="connsiteY35" fmla="*/ 675438 h 2765218"/>
                <a:gd name="connsiteX36" fmla="*/ 1014212 w 4643235"/>
                <a:gd name="connsiteY36" fmla="*/ 738255 h 2765218"/>
                <a:gd name="connsiteX37" fmla="*/ 983128 w 4643235"/>
                <a:gd name="connsiteY37" fmla="*/ 742788 h 2765218"/>
                <a:gd name="connsiteX38" fmla="*/ 548593 w 4643235"/>
                <a:gd name="connsiteY38" fmla="*/ 729189 h 2765218"/>
                <a:gd name="connsiteX39" fmla="*/ 421665 w 4643235"/>
                <a:gd name="connsiteY39" fmla="*/ 766749 h 2765218"/>
                <a:gd name="connsiteX40" fmla="*/ 402885 w 4643235"/>
                <a:gd name="connsiteY40" fmla="*/ 814023 h 2765218"/>
                <a:gd name="connsiteX41" fmla="*/ 397704 w 4643235"/>
                <a:gd name="connsiteY41" fmla="*/ 837984 h 2765218"/>
                <a:gd name="connsiteX42" fmla="*/ 397057 w 4643235"/>
                <a:gd name="connsiteY42" fmla="*/ 925409 h 2765218"/>
                <a:gd name="connsiteX43" fmla="*/ 397057 w 4643235"/>
                <a:gd name="connsiteY43" fmla="*/ 925409 h 2765218"/>
                <a:gd name="connsiteX44" fmla="*/ 397057 w 4643235"/>
                <a:gd name="connsiteY44" fmla="*/ 925409 h 2765218"/>
                <a:gd name="connsiteX45" fmla="*/ 82975 w 4643235"/>
                <a:gd name="connsiteY45" fmla="*/ 1021253 h 2765218"/>
                <a:gd name="connsiteX46" fmla="*/ 14330 w 4643235"/>
                <a:gd name="connsiteY46" fmla="*/ 1038090 h 2765218"/>
                <a:gd name="connsiteX47" fmla="*/ 2673 w 4643235"/>
                <a:gd name="connsiteY47" fmla="*/ 1058165 h 2765218"/>
                <a:gd name="connsiteX48" fmla="*/ 1378 w 4643235"/>
                <a:gd name="connsiteY48" fmla="*/ 2195985 h 2765218"/>
                <a:gd name="connsiteX49" fmla="*/ 31167 w 4643235"/>
                <a:gd name="connsiteY49" fmla="*/ 2240021 h 2765218"/>
                <a:gd name="connsiteX50" fmla="*/ 973414 w 4643235"/>
                <a:gd name="connsiteY50" fmla="*/ 2620158 h 2765218"/>
                <a:gd name="connsiteX51" fmla="*/ 1325056 w 4643235"/>
                <a:gd name="connsiteY51" fmla="*/ 2760685 h 2765218"/>
                <a:gd name="connsiteX52" fmla="*/ 1325056 w 4643235"/>
                <a:gd name="connsiteY52" fmla="*/ 2760685 h 2765218"/>
                <a:gd name="connsiteX53" fmla="*/ 1325056 w 4643235"/>
                <a:gd name="connsiteY53" fmla="*/ 2760685 h 2765218"/>
                <a:gd name="connsiteX54" fmla="*/ 1358731 w 4643235"/>
                <a:gd name="connsiteY54" fmla="*/ 2767161 h 2765218"/>
                <a:gd name="connsiteX55" fmla="*/ 1839244 w 4643235"/>
                <a:gd name="connsiteY55" fmla="*/ 2615624 h 2765218"/>
                <a:gd name="connsiteX56" fmla="*/ 1872919 w 4643235"/>
                <a:gd name="connsiteY56" fmla="*/ 2611739 h 2765218"/>
                <a:gd name="connsiteX57" fmla="*/ 2403945 w 4643235"/>
                <a:gd name="connsiteY57" fmla="*/ 2442070 h 2765218"/>
                <a:gd name="connsiteX58" fmla="*/ 2434382 w 4643235"/>
                <a:gd name="connsiteY58" fmla="*/ 2427175 h 2765218"/>
                <a:gd name="connsiteX59" fmla="*/ 2921371 w 4643235"/>
                <a:gd name="connsiteY59" fmla="*/ 2272401 h 2765218"/>
                <a:gd name="connsiteX60" fmla="*/ 2942741 w 4643235"/>
                <a:gd name="connsiteY60" fmla="*/ 2265925 h 2765218"/>
                <a:gd name="connsiteX61" fmla="*/ 2956988 w 4643235"/>
                <a:gd name="connsiteY61" fmla="*/ 2259449 h 2765218"/>
                <a:gd name="connsiteX62" fmla="*/ 3522336 w 4643235"/>
                <a:gd name="connsiteY62" fmla="*/ 2080066 h 2765218"/>
                <a:gd name="connsiteX63" fmla="*/ 4617415 w 4643235"/>
                <a:gd name="connsiteY63" fmla="*/ 1733604 h 2765218"/>
                <a:gd name="connsiteX64" fmla="*/ 4648499 w 4643235"/>
                <a:gd name="connsiteY64" fmla="*/ 1692158 h 2765218"/>
                <a:gd name="connsiteX65" fmla="*/ 4647204 w 4643235"/>
                <a:gd name="connsiteY65" fmla="*/ 1328211 h 276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643235" h="2765218">
                  <a:moveTo>
                    <a:pt x="4647204" y="1328211"/>
                  </a:moveTo>
                  <a:cubicBezTo>
                    <a:pt x="4646556" y="1318498"/>
                    <a:pt x="4645909" y="1308784"/>
                    <a:pt x="4645909" y="1299070"/>
                  </a:cubicBezTo>
                  <a:cubicBezTo>
                    <a:pt x="4645909" y="1078888"/>
                    <a:pt x="4645261" y="858707"/>
                    <a:pt x="4646556" y="638526"/>
                  </a:cubicBezTo>
                  <a:cubicBezTo>
                    <a:pt x="4646556" y="620393"/>
                    <a:pt x="4640728" y="612622"/>
                    <a:pt x="4624538" y="605499"/>
                  </a:cubicBezTo>
                  <a:cubicBezTo>
                    <a:pt x="4488544" y="548510"/>
                    <a:pt x="4352549" y="490875"/>
                    <a:pt x="4217203" y="433887"/>
                  </a:cubicBezTo>
                  <a:cubicBezTo>
                    <a:pt x="4216555" y="416402"/>
                    <a:pt x="4216555" y="398269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20441" y="360061"/>
                    <a:pt x="4207489" y="349052"/>
                    <a:pt x="4192594" y="340633"/>
                  </a:cubicBezTo>
                  <a:cubicBezTo>
                    <a:pt x="4178995" y="332862"/>
                    <a:pt x="4164100" y="326386"/>
                    <a:pt x="4148558" y="321853"/>
                  </a:cubicBezTo>
                  <a:cubicBezTo>
                    <a:pt x="4076027" y="299187"/>
                    <a:pt x="4000907" y="291416"/>
                    <a:pt x="3925139" y="290121"/>
                  </a:cubicBezTo>
                  <a:cubicBezTo>
                    <a:pt x="3892759" y="289474"/>
                    <a:pt x="3862322" y="284293"/>
                    <a:pt x="3832533" y="271341"/>
                  </a:cubicBezTo>
                  <a:cubicBezTo>
                    <a:pt x="3741870" y="231190"/>
                    <a:pt x="3649912" y="193630"/>
                    <a:pt x="3558602" y="154774"/>
                  </a:cubicBezTo>
                  <a:cubicBezTo>
                    <a:pt x="3557954" y="134051"/>
                    <a:pt x="3557306" y="112681"/>
                    <a:pt x="3557306" y="91958"/>
                  </a:cubicBezTo>
                  <a:cubicBezTo>
                    <a:pt x="3562487" y="69292"/>
                    <a:pt x="3546945" y="58931"/>
                    <a:pt x="3531403" y="50512"/>
                  </a:cubicBezTo>
                  <a:cubicBezTo>
                    <a:pt x="3504852" y="36265"/>
                    <a:pt x="3475062" y="28494"/>
                    <a:pt x="3445920" y="21370"/>
                  </a:cubicBezTo>
                  <a:cubicBezTo>
                    <a:pt x="3397999" y="9714"/>
                    <a:pt x="3349429" y="9066"/>
                    <a:pt x="3301507" y="0"/>
                  </a:cubicBezTo>
                  <a:cubicBezTo>
                    <a:pt x="3247757" y="0"/>
                    <a:pt x="3194655" y="0"/>
                    <a:pt x="3140905" y="0"/>
                  </a:cubicBezTo>
                  <a:cubicBezTo>
                    <a:pt x="3131191" y="7124"/>
                    <a:pt x="3120182" y="3886"/>
                    <a:pt x="3109820" y="4533"/>
                  </a:cubicBezTo>
                  <a:cubicBezTo>
                    <a:pt x="3043766" y="11657"/>
                    <a:pt x="2977711" y="18780"/>
                    <a:pt x="2916190" y="47274"/>
                  </a:cubicBezTo>
                  <a:cubicBezTo>
                    <a:pt x="2893524" y="57636"/>
                    <a:pt x="2876687" y="71235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78630" y="123042"/>
                    <a:pt x="2887048" y="146356"/>
                    <a:pt x="2882515" y="169022"/>
                  </a:cubicBezTo>
                  <a:cubicBezTo>
                    <a:pt x="2795090" y="195573"/>
                    <a:pt x="2707665" y="221476"/>
                    <a:pt x="2620240" y="248028"/>
                  </a:cubicBezTo>
                  <a:cubicBezTo>
                    <a:pt x="2606641" y="252561"/>
                    <a:pt x="2593042" y="253856"/>
                    <a:pt x="2578795" y="251913"/>
                  </a:cubicBezTo>
                  <a:cubicBezTo>
                    <a:pt x="2455752" y="234428"/>
                    <a:pt x="2332062" y="233781"/>
                    <a:pt x="2209019" y="251913"/>
                  </a:cubicBezTo>
                  <a:cubicBezTo>
                    <a:pt x="2165631" y="258389"/>
                    <a:pt x="2123537" y="267455"/>
                    <a:pt x="2084034" y="287531"/>
                  </a:cubicBezTo>
                  <a:cubicBezTo>
                    <a:pt x="2063959" y="297892"/>
                    <a:pt x="2047769" y="311492"/>
                    <a:pt x="2059426" y="337396"/>
                  </a:cubicBezTo>
                  <a:cubicBezTo>
                    <a:pt x="2047121" y="364594"/>
                    <a:pt x="2058131" y="394384"/>
                    <a:pt x="2052950" y="422230"/>
                  </a:cubicBezTo>
                  <a:cubicBezTo>
                    <a:pt x="1979124" y="444248"/>
                    <a:pt x="1904651" y="465619"/>
                    <a:pt x="1830826" y="488932"/>
                  </a:cubicBezTo>
                  <a:cubicBezTo>
                    <a:pt x="1808160" y="496056"/>
                    <a:pt x="1786789" y="497998"/>
                    <a:pt x="1763476" y="493465"/>
                  </a:cubicBezTo>
                  <a:cubicBezTo>
                    <a:pt x="1653385" y="473390"/>
                    <a:pt x="1542000" y="472095"/>
                    <a:pt x="1431261" y="483104"/>
                  </a:cubicBezTo>
                  <a:cubicBezTo>
                    <a:pt x="1372978" y="488932"/>
                    <a:pt x="1314695" y="497351"/>
                    <a:pt x="1260945" y="522607"/>
                  </a:cubicBezTo>
                  <a:cubicBezTo>
                    <a:pt x="1236336" y="533616"/>
                    <a:pt x="1220794" y="549158"/>
                    <a:pt x="1229213" y="578300"/>
                  </a:cubicBezTo>
                  <a:cubicBezTo>
                    <a:pt x="1218851" y="610032"/>
                    <a:pt x="1230508" y="643059"/>
                    <a:pt x="1223384" y="675438"/>
                  </a:cubicBezTo>
                  <a:cubicBezTo>
                    <a:pt x="1154092" y="696162"/>
                    <a:pt x="1084152" y="717532"/>
                    <a:pt x="1014212" y="738255"/>
                  </a:cubicBezTo>
                  <a:cubicBezTo>
                    <a:pt x="1004498" y="740845"/>
                    <a:pt x="995432" y="746026"/>
                    <a:pt x="983128" y="742788"/>
                  </a:cubicBezTo>
                  <a:cubicBezTo>
                    <a:pt x="839362" y="708466"/>
                    <a:pt x="693654" y="709761"/>
                    <a:pt x="548593" y="729189"/>
                  </a:cubicBezTo>
                  <a:cubicBezTo>
                    <a:pt x="504557" y="735017"/>
                    <a:pt x="461168" y="744731"/>
                    <a:pt x="421665" y="766749"/>
                  </a:cubicBezTo>
                  <a:cubicBezTo>
                    <a:pt x="402885" y="777110"/>
                    <a:pt x="389933" y="790710"/>
                    <a:pt x="402885" y="814023"/>
                  </a:cubicBezTo>
                  <a:cubicBezTo>
                    <a:pt x="393171" y="820499"/>
                    <a:pt x="397704" y="830213"/>
                    <a:pt x="397704" y="837984"/>
                  </a:cubicBezTo>
                  <a:cubicBezTo>
                    <a:pt x="397057" y="867126"/>
                    <a:pt x="397057" y="896267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292147" y="957789"/>
                    <a:pt x="187884" y="990168"/>
                    <a:pt x="82975" y="1021253"/>
                  </a:cubicBezTo>
                  <a:cubicBezTo>
                    <a:pt x="60309" y="1027729"/>
                    <a:pt x="38938" y="1040033"/>
                    <a:pt x="14330" y="1038090"/>
                  </a:cubicBezTo>
                  <a:cubicBezTo>
                    <a:pt x="-8336" y="1033557"/>
                    <a:pt x="2673" y="1052337"/>
                    <a:pt x="2673" y="1058165"/>
                  </a:cubicBezTo>
                  <a:cubicBezTo>
                    <a:pt x="2025" y="1437654"/>
                    <a:pt x="2025" y="1816496"/>
                    <a:pt x="1378" y="2195985"/>
                  </a:cubicBezTo>
                  <a:cubicBezTo>
                    <a:pt x="1378" y="2220593"/>
                    <a:pt x="9149" y="2230955"/>
                    <a:pt x="31167" y="2240021"/>
                  </a:cubicBezTo>
                  <a:cubicBezTo>
                    <a:pt x="345249" y="2366302"/>
                    <a:pt x="659332" y="2493229"/>
                    <a:pt x="973414" y="2620158"/>
                  </a:cubicBezTo>
                  <a:cubicBezTo>
                    <a:pt x="1090628" y="2667432"/>
                    <a:pt x="1207842" y="2714059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33475" y="2776875"/>
                    <a:pt x="1345779" y="2771047"/>
                    <a:pt x="1358731" y="2767161"/>
                  </a:cubicBezTo>
                  <a:cubicBezTo>
                    <a:pt x="1518686" y="2716649"/>
                    <a:pt x="1679289" y="2666137"/>
                    <a:pt x="1839244" y="2615624"/>
                  </a:cubicBezTo>
                  <a:cubicBezTo>
                    <a:pt x="1850901" y="2620158"/>
                    <a:pt x="1861910" y="2615624"/>
                    <a:pt x="1872919" y="2611739"/>
                  </a:cubicBezTo>
                  <a:cubicBezTo>
                    <a:pt x="2049064" y="2553456"/>
                    <a:pt x="2227152" y="2500353"/>
                    <a:pt x="2403945" y="2442070"/>
                  </a:cubicBezTo>
                  <a:cubicBezTo>
                    <a:pt x="2414954" y="2438184"/>
                    <a:pt x="2426610" y="2436889"/>
                    <a:pt x="2434382" y="2427175"/>
                  </a:cubicBezTo>
                  <a:cubicBezTo>
                    <a:pt x="2595632" y="2372777"/>
                    <a:pt x="2758177" y="2321617"/>
                    <a:pt x="2921371" y="2272401"/>
                  </a:cubicBezTo>
                  <a:cubicBezTo>
                    <a:pt x="2930437" y="2275639"/>
                    <a:pt x="2936913" y="2272401"/>
                    <a:pt x="2942741" y="2265925"/>
                  </a:cubicBezTo>
                  <a:cubicBezTo>
                    <a:pt x="2947274" y="2263982"/>
                    <a:pt x="2952455" y="2261392"/>
                    <a:pt x="2956988" y="2259449"/>
                  </a:cubicBezTo>
                  <a:cubicBezTo>
                    <a:pt x="3145438" y="2199870"/>
                    <a:pt x="3333887" y="2139644"/>
                    <a:pt x="3522336" y="2080066"/>
                  </a:cubicBezTo>
                  <a:cubicBezTo>
                    <a:pt x="3886931" y="1964147"/>
                    <a:pt x="4252173" y="1848228"/>
                    <a:pt x="4617415" y="1733604"/>
                  </a:cubicBezTo>
                  <a:cubicBezTo>
                    <a:pt x="4640728" y="1726481"/>
                    <a:pt x="4648499" y="1716767"/>
                    <a:pt x="4648499" y="1692158"/>
                  </a:cubicBezTo>
                  <a:cubicBezTo>
                    <a:pt x="4645909" y="1571058"/>
                    <a:pt x="4647204" y="1449959"/>
                    <a:pt x="4647204" y="1328211"/>
                  </a:cubicBezTo>
                  <a:close/>
                </a:path>
              </a:pathLst>
            </a:custGeom>
            <a:solidFill>
              <a:schemeClr val="accent4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3F3DBB5-B2C7-41CE-A9B3-0FA946F10ECD}"/>
                </a:ext>
              </a:extLst>
            </p:cNvPr>
            <p:cNvSpPr/>
            <p:nvPr userDrawn="1"/>
          </p:nvSpPr>
          <p:spPr>
            <a:xfrm>
              <a:off x="444406" y="4965580"/>
              <a:ext cx="2032824" cy="1286008"/>
            </a:xfrm>
            <a:custGeom>
              <a:avLst/>
              <a:gdLst>
                <a:gd name="connsiteX0" fmla="*/ 847598 w 2032824"/>
                <a:gd name="connsiteY0" fmla="*/ 490873 h 1286008"/>
                <a:gd name="connsiteX1" fmla="*/ 847598 w 2032824"/>
                <a:gd name="connsiteY1" fmla="*/ 549229 h 1286008"/>
                <a:gd name="connsiteX2" fmla="*/ 847911 w 2032824"/>
                <a:gd name="connsiteY2" fmla="*/ 578875 h 1286008"/>
                <a:gd name="connsiteX3" fmla="*/ 817640 w 2032824"/>
                <a:gd name="connsiteY3" fmla="*/ 624436 h 1286008"/>
                <a:gd name="connsiteX4" fmla="*/ 711852 w 2032824"/>
                <a:gd name="connsiteY4" fmla="*/ 648152 h 1286008"/>
                <a:gd name="connsiteX5" fmla="*/ 588275 w 2032824"/>
                <a:gd name="connsiteY5" fmla="*/ 639727 h 1286008"/>
                <a:gd name="connsiteX6" fmla="*/ 529919 w 2032824"/>
                <a:gd name="connsiteY6" fmla="*/ 616634 h 1286008"/>
                <a:gd name="connsiteX7" fmla="*/ 522430 w 2032824"/>
                <a:gd name="connsiteY7" fmla="*/ 602903 h 1286008"/>
                <a:gd name="connsiteX8" fmla="*/ 522430 w 2032824"/>
                <a:gd name="connsiteY8" fmla="*/ 493994 h 1286008"/>
                <a:gd name="connsiteX9" fmla="*/ 847598 w 2032824"/>
                <a:gd name="connsiteY9" fmla="*/ 490873 h 1286008"/>
                <a:gd name="connsiteX10" fmla="*/ 6905 w 2032824"/>
                <a:gd name="connsiteY10" fmla="*/ 455923 h 1286008"/>
                <a:gd name="connsiteX11" fmla="*/ 10961 w 2032824"/>
                <a:gd name="connsiteY11" fmla="*/ 463724 h 1286008"/>
                <a:gd name="connsiteX12" fmla="*/ 157318 w 2032824"/>
                <a:gd name="connsiteY12" fmla="*/ 523640 h 1286008"/>
                <a:gd name="connsiteX13" fmla="*/ 497778 w 2032824"/>
                <a:gd name="connsiteY13" fmla="*/ 663444 h 1286008"/>
                <a:gd name="connsiteX14" fmla="*/ 628844 w 2032824"/>
                <a:gd name="connsiteY14" fmla="*/ 716807 h 1286008"/>
                <a:gd name="connsiteX15" fmla="*/ 641638 w 2032824"/>
                <a:gd name="connsiteY15" fmla="*/ 734282 h 1286008"/>
                <a:gd name="connsiteX16" fmla="*/ 641327 w 2032824"/>
                <a:gd name="connsiteY16" fmla="*/ 1272589 h 1286008"/>
                <a:gd name="connsiteX17" fmla="*/ 638518 w 2032824"/>
                <a:gd name="connsiteY17" fmla="*/ 1286008 h 1286008"/>
                <a:gd name="connsiteX18" fmla="*/ 469069 w 2032824"/>
                <a:gd name="connsiteY18" fmla="*/ 1218290 h 1286008"/>
                <a:gd name="connsiteX19" fmla="*/ 15018 w 2032824"/>
                <a:gd name="connsiteY19" fmla="*/ 1035110 h 1286008"/>
                <a:gd name="connsiteX20" fmla="*/ 663 w 2032824"/>
                <a:gd name="connsiteY20" fmla="*/ 1013889 h 1286008"/>
                <a:gd name="connsiteX21" fmla="*/ 1287 w 2032824"/>
                <a:gd name="connsiteY21" fmla="*/ 465596 h 1286008"/>
                <a:gd name="connsiteX22" fmla="*/ 6905 w 2032824"/>
                <a:gd name="connsiteY22" fmla="*/ 455923 h 1286008"/>
                <a:gd name="connsiteX23" fmla="*/ 1253279 w 2032824"/>
                <a:gd name="connsiteY23" fmla="*/ 374786 h 1286008"/>
                <a:gd name="connsiteX24" fmla="*/ 1253279 w 2032824"/>
                <a:gd name="connsiteY24" fmla="*/ 481512 h 1286008"/>
                <a:gd name="connsiteX25" fmla="*/ 1242980 w 2032824"/>
                <a:gd name="connsiteY25" fmla="*/ 495242 h 1286008"/>
                <a:gd name="connsiteX26" fmla="*/ 1157788 w 2032824"/>
                <a:gd name="connsiteY26" fmla="*/ 525512 h 1286008"/>
                <a:gd name="connsiteX27" fmla="*/ 990835 w 2032824"/>
                <a:gd name="connsiteY27" fmla="*/ 520519 h 1286008"/>
                <a:gd name="connsiteX28" fmla="*/ 934352 w 2032824"/>
                <a:gd name="connsiteY28" fmla="*/ 496490 h 1286008"/>
                <a:gd name="connsiteX29" fmla="*/ 927798 w 2032824"/>
                <a:gd name="connsiteY29" fmla="*/ 483696 h 1286008"/>
                <a:gd name="connsiteX30" fmla="*/ 927798 w 2032824"/>
                <a:gd name="connsiteY30" fmla="*/ 385709 h 1286008"/>
                <a:gd name="connsiteX31" fmla="*/ 935600 w 2032824"/>
                <a:gd name="connsiteY31" fmla="*/ 378531 h 1286008"/>
                <a:gd name="connsiteX32" fmla="*/ 1014864 w 2032824"/>
                <a:gd name="connsiteY32" fmla="*/ 401624 h 1286008"/>
                <a:gd name="connsiteX33" fmla="*/ 1094127 w 2032824"/>
                <a:gd name="connsiteY33" fmla="*/ 406616 h 1286008"/>
                <a:gd name="connsiteX34" fmla="*/ 1230498 w 2032824"/>
                <a:gd name="connsiteY34" fmla="*/ 386957 h 1286008"/>
                <a:gd name="connsiteX35" fmla="*/ 1253279 w 2032824"/>
                <a:gd name="connsiteY35" fmla="*/ 374786 h 1286008"/>
                <a:gd name="connsiteX36" fmla="*/ 517438 w 2032824"/>
                <a:gd name="connsiteY36" fmla="*/ 344828 h 1286008"/>
                <a:gd name="connsiteX37" fmla="*/ 517438 w 2032824"/>
                <a:gd name="connsiteY37" fmla="*/ 420035 h 1286008"/>
                <a:gd name="connsiteX38" fmla="*/ 517438 w 2032824"/>
                <a:gd name="connsiteY38" fmla="*/ 434078 h 1286008"/>
                <a:gd name="connsiteX39" fmla="*/ 489040 w 2032824"/>
                <a:gd name="connsiteY39" fmla="*/ 477767 h 1286008"/>
                <a:gd name="connsiteX40" fmla="*/ 377010 w 2032824"/>
                <a:gd name="connsiteY40" fmla="*/ 502420 h 1286008"/>
                <a:gd name="connsiteX41" fmla="*/ 242199 w 2032824"/>
                <a:gd name="connsiteY41" fmla="*/ 489937 h 1286008"/>
                <a:gd name="connsiteX42" fmla="*/ 234710 w 2032824"/>
                <a:gd name="connsiteY42" fmla="*/ 487753 h 1286008"/>
                <a:gd name="connsiteX43" fmla="*/ 191645 w 2032824"/>
                <a:gd name="connsiteY43" fmla="*/ 425964 h 1286008"/>
                <a:gd name="connsiteX44" fmla="*/ 191333 w 2032824"/>
                <a:gd name="connsiteY44" fmla="*/ 401624 h 1286008"/>
                <a:gd name="connsiteX45" fmla="*/ 191645 w 2032824"/>
                <a:gd name="connsiteY45" fmla="*/ 359495 h 1286008"/>
                <a:gd name="connsiteX46" fmla="*/ 194454 w 2032824"/>
                <a:gd name="connsiteY46" fmla="*/ 347637 h 1286008"/>
                <a:gd name="connsiteX47" fmla="*/ 271221 w 2032824"/>
                <a:gd name="connsiteY47" fmla="*/ 373226 h 1286008"/>
                <a:gd name="connsiteX48" fmla="*/ 378882 w 2032824"/>
                <a:gd name="connsiteY48" fmla="*/ 378531 h 1286008"/>
                <a:gd name="connsiteX49" fmla="*/ 482487 w 2032824"/>
                <a:gd name="connsiteY49" fmla="*/ 363240 h 1286008"/>
                <a:gd name="connsiteX50" fmla="*/ 517438 w 2032824"/>
                <a:gd name="connsiteY50" fmla="*/ 344828 h 1286008"/>
                <a:gd name="connsiteX51" fmla="*/ 1650535 w 2032824"/>
                <a:gd name="connsiteY51" fmla="*/ 252458 h 1286008"/>
                <a:gd name="connsiteX52" fmla="*/ 1650535 w 2032824"/>
                <a:gd name="connsiteY52" fmla="*/ 356999 h 1286008"/>
                <a:gd name="connsiteX53" fmla="*/ 1634931 w 2032824"/>
                <a:gd name="connsiteY53" fmla="*/ 378844 h 1286008"/>
                <a:gd name="connsiteX54" fmla="*/ 1554419 w 2032824"/>
                <a:gd name="connsiteY54" fmla="*/ 406930 h 1286008"/>
                <a:gd name="connsiteX55" fmla="*/ 1458304 w 2032824"/>
                <a:gd name="connsiteY55" fmla="*/ 412235 h 1286008"/>
                <a:gd name="connsiteX56" fmla="*/ 1342841 w 2032824"/>
                <a:gd name="connsiteY56" fmla="*/ 386334 h 1286008"/>
                <a:gd name="connsiteX57" fmla="*/ 1324742 w 2032824"/>
                <a:gd name="connsiteY57" fmla="*/ 357624 h 1286008"/>
                <a:gd name="connsiteX58" fmla="*/ 1325054 w 2032824"/>
                <a:gd name="connsiteY58" fmla="*/ 267437 h 1286008"/>
                <a:gd name="connsiteX59" fmla="*/ 1334728 w 2032824"/>
                <a:gd name="connsiteY59" fmla="*/ 261820 h 1286008"/>
                <a:gd name="connsiteX60" fmla="*/ 1408374 w 2032824"/>
                <a:gd name="connsiteY60" fmla="*/ 282729 h 1286008"/>
                <a:gd name="connsiteX61" fmla="*/ 1505738 w 2032824"/>
                <a:gd name="connsiteY61" fmla="*/ 288033 h 1286008"/>
                <a:gd name="connsiteX62" fmla="*/ 1628066 w 2032824"/>
                <a:gd name="connsiteY62" fmla="*/ 268062 h 1286008"/>
                <a:gd name="connsiteX63" fmla="*/ 1650535 w 2032824"/>
                <a:gd name="connsiteY63" fmla="*/ 252458 h 1286008"/>
                <a:gd name="connsiteX64" fmla="*/ 917189 w 2032824"/>
                <a:gd name="connsiteY64" fmla="*/ 228429 h 1286008"/>
                <a:gd name="connsiteX65" fmla="*/ 916565 w 2032824"/>
                <a:gd name="connsiteY65" fmla="*/ 337651 h 1286008"/>
                <a:gd name="connsiteX66" fmla="*/ 889416 w 2032824"/>
                <a:gd name="connsiteY66" fmla="*/ 362617 h 1286008"/>
                <a:gd name="connsiteX67" fmla="*/ 787996 w 2032824"/>
                <a:gd name="connsiteY67" fmla="*/ 387270 h 1286008"/>
                <a:gd name="connsiteX68" fmla="*/ 702178 w 2032824"/>
                <a:gd name="connsiteY68" fmla="*/ 386645 h 1286008"/>
                <a:gd name="connsiteX69" fmla="*/ 601694 w 2032824"/>
                <a:gd name="connsiteY69" fmla="*/ 357936 h 1286008"/>
                <a:gd name="connsiteX70" fmla="*/ 589524 w 2032824"/>
                <a:gd name="connsiteY70" fmla="*/ 336403 h 1286008"/>
                <a:gd name="connsiteX71" fmla="*/ 589836 w 2032824"/>
                <a:gd name="connsiteY71" fmla="*/ 280856 h 1286008"/>
                <a:gd name="connsiteX72" fmla="*/ 592645 w 2032824"/>
                <a:gd name="connsiteY72" fmla="*/ 234046 h 1286008"/>
                <a:gd name="connsiteX73" fmla="*/ 717781 w 2032824"/>
                <a:gd name="connsiteY73" fmla="*/ 262444 h 1286008"/>
                <a:gd name="connsiteX74" fmla="*/ 797669 w 2032824"/>
                <a:gd name="connsiteY74" fmla="*/ 262444 h 1286008"/>
                <a:gd name="connsiteX75" fmla="*/ 890664 w 2032824"/>
                <a:gd name="connsiteY75" fmla="*/ 245904 h 1286008"/>
                <a:gd name="connsiteX76" fmla="*/ 917189 w 2032824"/>
                <a:gd name="connsiteY76" fmla="*/ 228429 h 1286008"/>
                <a:gd name="connsiteX77" fmla="*/ 2032186 w 2032824"/>
                <a:gd name="connsiteY77" fmla="*/ 138243 h 1286008"/>
                <a:gd name="connsiteX78" fmla="*/ 2032810 w 2032824"/>
                <a:gd name="connsiteY78" fmla="*/ 164456 h 1286008"/>
                <a:gd name="connsiteX79" fmla="*/ 2032810 w 2032824"/>
                <a:gd name="connsiteY79" fmla="*/ 237791 h 1286008"/>
                <a:gd name="connsiteX80" fmla="*/ 2019079 w 2032824"/>
                <a:gd name="connsiteY80" fmla="*/ 263069 h 1286008"/>
                <a:gd name="connsiteX81" fmla="*/ 1927333 w 2032824"/>
                <a:gd name="connsiteY81" fmla="*/ 293339 h 1286008"/>
                <a:gd name="connsiteX82" fmla="*/ 1858367 w 2032824"/>
                <a:gd name="connsiteY82" fmla="*/ 298332 h 1286008"/>
                <a:gd name="connsiteX83" fmla="*/ 1741344 w 2032824"/>
                <a:gd name="connsiteY83" fmla="*/ 278360 h 1286008"/>
                <a:gd name="connsiteX84" fmla="*/ 1734167 w 2032824"/>
                <a:gd name="connsiteY84" fmla="*/ 275551 h 1286008"/>
                <a:gd name="connsiteX85" fmla="*/ 1706706 w 2032824"/>
                <a:gd name="connsiteY85" fmla="*/ 234358 h 1286008"/>
                <a:gd name="connsiteX86" fmla="*/ 1707330 w 2032824"/>
                <a:gd name="connsiteY86" fmla="*/ 140427 h 1286008"/>
                <a:gd name="connsiteX87" fmla="*/ 1778480 w 2032824"/>
                <a:gd name="connsiteY87" fmla="*/ 165704 h 1286008"/>
                <a:gd name="connsiteX88" fmla="*/ 1923276 w 2032824"/>
                <a:gd name="connsiteY88" fmla="*/ 169761 h 1286008"/>
                <a:gd name="connsiteX89" fmla="*/ 1992866 w 2032824"/>
                <a:gd name="connsiteY89" fmla="*/ 158527 h 1286008"/>
                <a:gd name="connsiteX90" fmla="*/ 2032186 w 2032824"/>
                <a:gd name="connsiteY90" fmla="*/ 138243 h 1286008"/>
                <a:gd name="connsiteX91" fmla="*/ 1312883 w 2032824"/>
                <a:gd name="connsiteY91" fmla="*/ 117335 h 1286008"/>
                <a:gd name="connsiteX92" fmla="*/ 1315067 w 2032824"/>
                <a:gd name="connsiteY92" fmla="*/ 126697 h 1286008"/>
                <a:gd name="connsiteX93" fmla="*/ 1315379 w 2032824"/>
                <a:gd name="connsiteY93" fmla="*/ 214386 h 1286008"/>
                <a:gd name="connsiteX94" fmla="*/ 1301648 w 2032824"/>
                <a:gd name="connsiteY94" fmla="*/ 239975 h 1286008"/>
                <a:gd name="connsiteX95" fmla="*/ 1222385 w 2032824"/>
                <a:gd name="connsiteY95" fmla="*/ 268061 h 1286008"/>
                <a:gd name="connsiteX96" fmla="*/ 1114724 w 2032824"/>
                <a:gd name="connsiteY96" fmla="*/ 272742 h 1286008"/>
                <a:gd name="connsiteX97" fmla="*/ 1001445 w 2032824"/>
                <a:gd name="connsiteY97" fmla="*/ 243096 h 1286008"/>
                <a:gd name="connsiteX98" fmla="*/ 989586 w 2032824"/>
                <a:gd name="connsiteY98" fmla="*/ 220939 h 1286008"/>
                <a:gd name="connsiteX99" fmla="*/ 989586 w 2032824"/>
                <a:gd name="connsiteY99" fmla="*/ 159151 h 1286008"/>
                <a:gd name="connsiteX100" fmla="*/ 992707 w 2032824"/>
                <a:gd name="connsiteY100" fmla="*/ 118271 h 1286008"/>
                <a:gd name="connsiteX101" fmla="*/ 1068538 w 2032824"/>
                <a:gd name="connsiteY101" fmla="*/ 143548 h 1286008"/>
                <a:gd name="connsiteX102" fmla="*/ 1181504 w 2032824"/>
                <a:gd name="connsiteY102" fmla="*/ 148853 h 1286008"/>
                <a:gd name="connsiteX103" fmla="*/ 1295719 w 2032824"/>
                <a:gd name="connsiteY103" fmla="*/ 128569 h 1286008"/>
                <a:gd name="connsiteX104" fmla="*/ 1312883 w 2032824"/>
                <a:gd name="connsiteY104" fmla="*/ 117335 h 1286008"/>
                <a:gd name="connsiteX105" fmla="*/ 1714195 w 2032824"/>
                <a:gd name="connsiteY105" fmla="*/ 0 h 1286008"/>
                <a:gd name="connsiteX106" fmla="*/ 1715443 w 2032824"/>
                <a:gd name="connsiteY106" fmla="*/ 29958 h 1286008"/>
                <a:gd name="connsiteX107" fmla="*/ 1715443 w 2032824"/>
                <a:gd name="connsiteY107" fmla="*/ 97051 h 1286008"/>
                <a:gd name="connsiteX108" fmla="*/ 1700152 w 2032824"/>
                <a:gd name="connsiteY108" fmla="*/ 125762 h 1286008"/>
                <a:gd name="connsiteX109" fmla="*/ 1615583 w 2032824"/>
                <a:gd name="connsiteY109" fmla="*/ 154159 h 1286008"/>
                <a:gd name="connsiteX110" fmla="*/ 1437708 w 2032824"/>
                <a:gd name="connsiteY110" fmla="*/ 144485 h 1286008"/>
                <a:gd name="connsiteX111" fmla="*/ 1430218 w 2032824"/>
                <a:gd name="connsiteY111" fmla="*/ 142301 h 1286008"/>
                <a:gd name="connsiteX112" fmla="*/ 1389650 w 2032824"/>
                <a:gd name="connsiteY112" fmla="*/ 83633 h 1286008"/>
                <a:gd name="connsiteX113" fmla="*/ 1389026 w 2032824"/>
                <a:gd name="connsiteY113" fmla="*/ 37135 h 1286008"/>
                <a:gd name="connsiteX114" fmla="*/ 1391523 w 2032824"/>
                <a:gd name="connsiteY114" fmla="*/ 4057 h 1286008"/>
                <a:gd name="connsiteX115" fmla="*/ 1521340 w 2032824"/>
                <a:gd name="connsiteY115" fmla="*/ 33079 h 1286008"/>
                <a:gd name="connsiteX116" fmla="*/ 1655215 w 2032824"/>
                <a:gd name="connsiteY116" fmla="*/ 25277 h 1286008"/>
                <a:gd name="connsiteX117" fmla="*/ 1714195 w 2032824"/>
                <a:gd name="connsiteY117" fmla="*/ 0 h 128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032824" h="1286008">
                  <a:moveTo>
                    <a:pt x="847598" y="490873"/>
                  </a:moveTo>
                  <a:cubicBezTo>
                    <a:pt x="847598" y="511157"/>
                    <a:pt x="847598" y="530193"/>
                    <a:pt x="847598" y="549229"/>
                  </a:cubicBezTo>
                  <a:cubicBezTo>
                    <a:pt x="847598" y="559215"/>
                    <a:pt x="846350" y="569201"/>
                    <a:pt x="847911" y="578875"/>
                  </a:cubicBezTo>
                  <a:cubicBezTo>
                    <a:pt x="852279" y="604152"/>
                    <a:pt x="837300" y="615386"/>
                    <a:pt x="817640" y="624436"/>
                  </a:cubicBezTo>
                  <a:cubicBezTo>
                    <a:pt x="783938" y="639415"/>
                    <a:pt x="748363" y="644408"/>
                    <a:pt x="711852" y="648152"/>
                  </a:cubicBezTo>
                  <a:cubicBezTo>
                    <a:pt x="670035" y="652209"/>
                    <a:pt x="628843" y="647841"/>
                    <a:pt x="588275" y="639727"/>
                  </a:cubicBezTo>
                  <a:cubicBezTo>
                    <a:pt x="567679" y="635358"/>
                    <a:pt x="547707" y="628804"/>
                    <a:pt x="529919" y="616634"/>
                  </a:cubicBezTo>
                  <a:cubicBezTo>
                    <a:pt x="524927" y="613202"/>
                    <a:pt x="522430" y="609145"/>
                    <a:pt x="522430" y="602903"/>
                  </a:cubicBezTo>
                  <a:cubicBezTo>
                    <a:pt x="522742" y="566704"/>
                    <a:pt x="522430" y="531129"/>
                    <a:pt x="522430" y="493994"/>
                  </a:cubicBezTo>
                  <a:cubicBezTo>
                    <a:pt x="610431" y="535810"/>
                    <a:pt x="788931" y="534250"/>
                    <a:pt x="847598" y="490873"/>
                  </a:cubicBezTo>
                  <a:close/>
                  <a:moveTo>
                    <a:pt x="6905" y="455923"/>
                  </a:moveTo>
                  <a:cubicBezTo>
                    <a:pt x="2535" y="461228"/>
                    <a:pt x="7529" y="462476"/>
                    <a:pt x="10961" y="463724"/>
                  </a:cubicBezTo>
                  <a:cubicBezTo>
                    <a:pt x="59643" y="483696"/>
                    <a:pt x="108637" y="503668"/>
                    <a:pt x="157318" y="523640"/>
                  </a:cubicBezTo>
                  <a:cubicBezTo>
                    <a:pt x="270909" y="570137"/>
                    <a:pt x="384188" y="616946"/>
                    <a:pt x="497778" y="663444"/>
                  </a:cubicBezTo>
                  <a:cubicBezTo>
                    <a:pt x="541467" y="681231"/>
                    <a:pt x="584843" y="699331"/>
                    <a:pt x="628844" y="716807"/>
                  </a:cubicBezTo>
                  <a:cubicBezTo>
                    <a:pt x="637582" y="720239"/>
                    <a:pt x="641638" y="724296"/>
                    <a:pt x="641638" y="734282"/>
                  </a:cubicBezTo>
                  <a:cubicBezTo>
                    <a:pt x="641327" y="913718"/>
                    <a:pt x="641327" y="1093154"/>
                    <a:pt x="641327" y="1272589"/>
                  </a:cubicBezTo>
                  <a:cubicBezTo>
                    <a:pt x="641327" y="1277270"/>
                    <a:pt x="642887" y="1282263"/>
                    <a:pt x="638518" y="1286008"/>
                  </a:cubicBezTo>
                  <a:cubicBezTo>
                    <a:pt x="582035" y="1263539"/>
                    <a:pt x="525552" y="1241071"/>
                    <a:pt x="469069" y="1218290"/>
                  </a:cubicBezTo>
                  <a:cubicBezTo>
                    <a:pt x="317719" y="1157126"/>
                    <a:pt x="166368" y="1095962"/>
                    <a:pt x="15018" y="1035110"/>
                  </a:cubicBezTo>
                  <a:cubicBezTo>
                    <a:pt x="4408" y="1030741"/>
                    <a:pt x="663" y="1026060"/>
                    <a:pt x="663" y="1013889"/>
                  </a:cubicBezTo>
                  <a:cubicBezTo>
                    <a:pt x="1287" y="831021"/>
                    <a:pt x="976" y="648465"/>
                    <a:pt x="1287" y="465596"/>
                  </a:cubicBezTo>
                  <a:cubicBezTo>
                    <a:pt x="1287" y="462476"/>
                    <a:pt x="-4018" y="453426"/>
                    <a:pt x="6905" y="455923"/>
                  </a:cubicBezTo>
                  <a:close/>
                  <a:moveTo>
                    <a:pt x="1253279" y="374786"/>
                  </a:moveTo>
                  <a:cubicBezTo>
                    <a:pt x="1253279" y="411297"/>
                    <a:pt x="1253279" y="446248"/>
                    <a:pt x="1253279" y="481512"/>
                  </a:cubicBezTo>
                  <a:cubicBezTo>
                    <a:pt x="1253279" y="488689"/>
                    <a:pt x="1247974" y="491809"/>
                    <a:pt x="1242980" y="495242"/>
                  </a:cubicBezTo>
                  <a:cubicBezTo>
                    <a:pt x="1217392" y="513342"/>
                    <a:pt x="1187746" y="520519"/>
                    <a:pt x="1157788" y="525512"/>
                  </a:cubicBezTo>
                  <a:cubicBezTo>
                    <a:pt x="1101929" y="535186"/>
                    <a:pt x="1046070" y="533314"/>
                    <a:pt x="990835" y="520519"/>
                  </a:cubicBezTo>
                  <a:cubicBezTo>
                    <a:pt x="971175" y="515838"/>
                    <a:pt x="950891" y="510221"/>
                    <a:pt x="934352" y="496490"/>
                  </a:cubicBezTo>
                  <a:cubicBezTo>
                    <a:pt x="929983" y="492746"/>
                    <a:pt x="927486" y="489625"/>
                    <a:pt x="927798" y="483696"/>
                  </a:cubicBezTo>
                  <a:cubicBezTo>
                    <a:pt x="928110" y="450929"/>
                    <a:pt x="927798" y="418475"/>
                    <a:pt x="927798" y="385709"/>
                  </a:cubicBezTo>
                  <a:cubicBezTo>
                    <a:pt x="927798" y="380715"/>
                    <a:pt x="927174" y="372914"/>
                    <a:pt x="935600" y="378531"/>
                  </a:cubicBezTo>
                  <a:cubicBezTo>
                    <a:pt x="959629" y="394446"/>
                    <a:pt x="987714" y="397879"/>
                    <a:pt x="1014864" y="401624"/>
                  </a:cubicBezTo>
                  <a:cubicBezTo>
                    <a:pt x="1041076" y="405057"/>
                    <a:pt x="1067914" y="407865"/>
                    <a:pt x="1094127" y="406616"/>
                  </a:cubicBezTo>
                  <a:cubicBezTo>
                    <a:pt x="1140000" y="404744"/>
                    <a:pt x="1186497" y="403808"/>
                    <a:pt x="1230498" y="386957"/>
                  </a:cubicBezTo>
                  <a:cubicBezTo>
                    <a:pt x="1238299" y="384148"/>
                    <a:pt x="1244853" y="379467"/>
                    <a:pt x="1253279" y="374786"/>
                  </a:cubicBezTo>
                  <a:close/>
                  <a:moveTo>
                    <a:pt x="517438" y="344828"/>
                  </a:moveTo>
                  <a:cubicBezTo>
                    <a:pt x="517438" y="371353"/>
                    <a:pt x="517438" y="395695"/>
                    <a:pt x="517438" y="420035"/>
                  </a:cubicBezTo>
                  <a:cubicBezTo>
                    <a:pt x="517438" y="424716"/>
                    <a:pt x="516501" y="429709"/>
                    <a:pt x="517438" y="434078"/>
                  </a:cubicBezTo>
                  <a:cubicBezTo>
                    <a:pt x="522743" y="458419"/>
                    <a:pt x="507764" y="469341"/>
                    <a:pt x="489040" y="477767"/>
                  </a:cubicBezTo>
                  <a:cubicBezTo>
                    <a:pt x="453465" y="493994"/>
                    <a:pt x="415706" y="501172"/>
                    <a:pt x="377010" y="502420"/>
                  </a:cubicBezTo>
                  <a:cubicBezTo>
                    <a:pt x="331449" y="503980"/>
                    <a:pt x="286200" y="503356"/>
                    <a:pt x="242199" y="489937"/>
                  </a:cubicBezTo>
                  <a:cubicBezTo>
                    <a:pt x="239703" y="489313"/>
                    <a:pt x="237206" y="488689"/>
                    <a:pt x="234710" y="487753"/>
                  </a:cubicBezTo>
                  <a:cubicBezTo>
                    <a:pt x="191645" y="471526"/>
                    <a:pt x="191957" y="471526"/>
                    <a:pt x="191645" y="425964"/>
                  </a:cubicBezTo>
                  <a:cubicBezTo>
                    <a:pt x="191645" y="417851"/>
                    <a:pt x="191333" y="409737"/>
                    <a:pt x="191333" y="401624"/>
                  </a:cubicBezTo>
                  <a:cubicBezTo>
                    <a:pt x="191333" y="387581"/>
                    <a:pt x="191333" y="373538"/>
                    <a:pt x="191645" y="359495"/>
                  </a:cubicBezTo>
                  <a:cubicBezTo>
                    <a:pt x="191957" y="355438"/>
                    <a:pt x="189461" y="350757"/>
                    <a:pt x="194454" y="347637"/>
                  </a:cubicBezTo>
                  <a:cubicBezTo>
                    <a:pt x="216922" y="365424"/>
                    <a:pt x="244384" y="369481"/>
                    <a:pt x="271221" y="373226"/>
                  </a:cubicBezTo>
                  <a:cubicBezTo>
                    <a:pt x="306796" y="378219"/>
                    <a:pt x="342995" y="380715"/>
                    <a:pt x="378882" y="378531"/>
                  </a:cubicBezTo>
                  <a:cubicBezTo>
                    <a:pt x="413833" y="376347"/>
                    <a:pt x="448784" y="374474"/>
                    <a:pt x="482487" y="363240"/>
                  </a:cubicBezTo>
                  <a:cubicBezTo>
                    <a:pt x="494345" y="359495"/>
                    <a:pt x="505892" y="355127"/>
                    <a:pt x="517438" y="344828"/>
                  </a:cubicBezTo>
                  <a:close/>
                  <a:moveTo>
                    <a:pt x="1650535" y="252458"/>
                  </a:moveTo>
                  <a:cubicBezTo>
                    <a:pt x="1650535" y="288970"/>
                    <a:pt x="1650222" y="322985"/>
                    <a:pt x="1650535" y="356999"/>
                  </a:cubicBezTo>
                  <a:cubicBezTo>
                    <a:pt x="1650535" y="368546"/>
                    <a:pt x="1642421" y="373539"/>
                    <a:pt x="1634931" y="378844"/>
                  </a:cubicBezTo>
                  <a:cubicBezTo>
                    <a:pt x="1610903" y="395696"/>
                    <a:pt x="1582817" y="401937"/>
                    <a:pt x="1554419" y="406930"/>
                  </a:cubicBezTo>
                  <a:cubicBezTo>
                    <a:pt x="1522589" y="412547"/>
                    <a:pt x="1490447" y="413795"/>
                    <a:pt x="1458304" y="412235"/>
                  </a:cubicBezTo>
                  <a:cubicBezTo>
                    <a:pt x="1418360" y="410050"/>
                    <a:pt x="1379353" y="404121"/>
                    <a:pt x="1342841" y="386334"/>
                  </a:cubicBezTo>
                  <a:cubicBezTo>
                    <a:pt x="1330671" y="380404"/>
                    <a:pt x="1324117" y="372915"/>
                    <a:pt x="1324742" y="357624"/>
                  </a:cubicBezTo>
                  <a:cubicBezTo>
                    <a:pt x="1326302" y="327666"/>
                    <a:pt x="1325366" y="297395"/>
                    <a:pt x="1325054" y="267437"/>
                  </a:cubicBezTo>
                  <a:cubicBezTo>
                    <a:pt x="1325054" y="259324"/>
                    <a:pt x="1325678" y="256203"/>
                    <a:pt x="1334728" y="261820"/>
                  </a:cubicBezTo>
                  <a:cubicBezTo>
                    <a:pt x="1357196" y="275551"/>
                    <a:pt x="1382785" y="279296"/>
                    <a:pt x="1408374" y="282729"/>
                  </a:cubicBezTo>
                  <a:cubicBezTo>
                    <a:pt x="1440517" y="287097"/>
                    <a:pt x="1473283" y="290218"/>
                    <a:pt x="1505738" y="288033"/>
                  </a:cubicBezTo>
                  <a:cubicBezTo>
                    <a:pt x="1546930" y="285225"/>
                    <a:pt x="1588434" y="283353"/>
                    <a:pt x="1628066" y="268062"/>
                  </a:cubicBezTo>
                  <a:cubicBezTo>
                    <a:pt x="1636180" y="265253"/>
                    <a:pt x="1642109" y="259324"/>
                    <a:pt x="1650535" y="252458"/>
                  </a:cubicBezTo>
                  <a:close/>
                  <a:moveTo>
                    <a:pt x="917189" y="228429"/>
                  </a:moveTo>
                  <a:cubicBezTo>
                    <a:pt x="917189" y="266813"/>
                    <a:pt x="918437" y="302388"/>
                    <a:pt x="916565" y="337651"/>
                  </a:cubicBezTo>
                  <a:cubicBezTo>
                    <a:pt x="915941" y="351694"/>
                    <a:pt x="900650" y="357311"/>
                    <a:pt x="889416" y="362617"/>
                  </a:cubicBezTo>
                  <a:cubicBezTo>
                    <a:pt x="857273" y="377596"/>
                    <a:pt x="822946" y="383837"/>
                    <a:pt x="787996" y="387270"/>
                  </a:cubicBezTo>
                  <a:cubicBezTo>
                    <a:pt x="759286" y="390078"/>
                    <a:pt x="730576" y="389454"/>
                    <a:pt x="702178" y="386645"/>
                  </a:cubicBezTo>
                  <a:cubicBezTo>
                    <a:pt x="666915" y="383213"/>
                    <a:pt x="632900" y="375724"/>
                    <a:pt x="601694" y="357936"/>
                  </a:cubicBezTo>
                  <a:cubicBezTo>
                    <a:pt x="593269" y="352943"/>
                    <a:pt x="588900" y="347013"/>
                    <a:pt x="589524" y="336403"/>
                  </a:cubicBezTo>
                  <a:cubicBezTo>
                    <a:pt x="590460" y="317992"/>
                    <a:pt x="589836" y="299580"/>
                    <a:pt x="589836" y="280856"/>
                  </a:cubicBezTo>
                  <a:cubicBezTo>
                    <a:pt x="593269" y="265565"/>
                    <a:pt x="587651" y="249337"/>
                    <a:pt x="592645" y="234046"/>
                  </a:cubicBezTo>
                  <a:cubicBezTo>
                    <a:pt x="631340" y="255891"/>
                    <a:pt x="674405" y="260572"/>
                    <a:pt x="717781" y="262444"/>
                  </a:cubicBezTo>
                  <a:cubicBezTo>
                    <a:pt x="744307" y="263380"/>
                    <a:pt x="771144" y="263692"/>
                    <a:pt x="797669" y="262444"/>
                  </a:cubicBezTo>
                  <a:cubicBezTo>
                    <a:pt x="829188" y="260884"/>
                    <a:pt x="860706" y="256203"/>
                    <a:pt x="890664" y="245904"/>
                  </a:cubicBezTo>
                  <a:cubicBezTo>
                    <a:pt x="899713" y="242784"/>
                    <a:pt x="908451" y="238103"/>
                    <a:pt x="917189" y="228429"/>
                  </a:cubicBezTo>
                  <a:close/>
                  <a:moveTo>
                    <a:pt x="2032186" y="138243"/>
                  </a:moveTo>
                  <a:cubicBezTo>
                    <a:pt x="2032498" y="147293"/>
                    <a:pt x="2032810" y="156031"/>
                    <a:pt x="2032810" y="164456"/>
                  </a:cubicBezTo>
                  <a:cubicBezTo>
                    <a:pt x="2032810" y="188797"/>
                    <a:pt x="2031874" y="213450"/>
                    <a:pt x="2032810" y="237791"/>
                  </a:cubicBezTo>
                  <a:cubicBezTo>
                    <a:pt x="2033122" y="249649"/>
                    <a:pt x="2028441" y="256827"/>
                    <a:pt x="2019079" y="263069"/>
                  </a:cubicBezTo>
                  <a:cubicBezTo>
                    <a:pt x="1991306" y="281481"/>
                    <a:pt x="1959476" y="288658"/>
                    <a:pt x="1927333" y="293339"/>
                  </a:cubicBezTo>
                  <a:cubicBezTo>
                    <a:pt x="1904553" y="296459"/>
                    <a:pt x="1881460" y="299580"/>
                    <a:pt x="1858367" y="298332"/>
                  </a:cubicBezTo>
                  <a:cubicBezTo>
                    <a:pt x="1818736" y="296148"/>
                    <a:pt x="1778792" y="293339"/>
                    <a:pt x="1741344" y="278360"/>
                  </a:cubicBezTo>
                  <a:cubicBezTo>
                    <a:pt x="1738848" y="277424"/>
                    <a:pt x="1736351" y="276800"/>
                    <a:pt x="1734167" y="275551"/>
                  </a:cubicBezTo>
                  <a:cubicBezTo>
                    <a:pt x="1716067" y="268062"/>
                    <a:pt x="1704521" y="257764"/>
                    <a:pt x="1706706" y="234358"/>
                  </a:cubicBezTo>
                  <a:cubicBezTo>
                    <a:pt x="1709514" y="204400"/>
                    <a:pt x="1707330" y="173818"/>
                    <a:pt x="1707330" y="140427"/>
                  </a:cubicBezTo>
                  <a:cubicBezTo>
                    <a:pt x="1729798" y="157279"/>
                    <a:pt x="1754139" y="162272"/>
                    <a:pt x="1778480" y="165704"/>
                  </a:cubicBezTo>
                  <a:cubicBezTo>
                    <a:pt x="1826537" y="172882"/>
                    <a:pt x="1874595" y="173818"/>
                    <a:pt x="1923276" y="169761"/>
                  </a:cubicBezTo>
                  <a:cubicBezTo>
                    <a:pt x="1946681" y="167889"/>
                    <a:pt x="1970086" y="164456"/>
                    <a:pt x="1992866" y="158527"/>
                  </a:cubicBezTo>
                  <a:cubicBezTo>
                    <a:pt x="2007533" y="154782"/>
                    <a:pt x="2021576" y="149789"/>
                    <a:pt x="2032186" y="138243"/>
                  </a:cubicBezTo>
                  <a:close/>
                  <a:moveTo>
                    <a:pt x="1312883" y="117335"/>
                  </a:moveTo>
                  <a:cubicBezTo>
                    <a:pt x="1316939" y="119831"/>
                    <a:pt x="1315067" y="123576"/>
                    <a:pt x="1315067" y="126697"/>
                  </a:cubicBezTo>
                  <a:cubicBezTo>
                    <a:pt x="1315379" y="156030"/>
                    <a:pt x="1314755" y="185364"/>
                    <a:pt x="1315379" y="214386"/>
                  </a:cubicBezTo>
                  <a:cubicBezTo>
                    <a:pt x="1315691" y="226245"/>
                    <a:pt x="1311010" y="233422"/>
                    <a:pt x="1301648" y="239975"/>
                  </a:cubicBezTo>
                  <a:cubicBezTo>
                    <a:pt x="1277620" y="256203"/>
                    <a:pt x="1250158" y="262444"/>
                    <a:pt x="1222385" y="268061"/>
                  </a:cubicBezTo>
                  <a:cubicBezTo>
                    <a:pt x="1186809" y="274927"/>
                    <a:pt x="1150611" y="274927"/>
                    <a:pt x="1114724" y="272742"/>
                  </a:cubicBezTo>
                  <a:cubicBezTo>
                    <a:pt x="1075404" y="270246"/>
                    <a:pt x="1036396" y="264317"/>
                    <a:pt x="1001445" y="243096"/>
                  </a:cubicBezTo>
                  <a:cubicBezTo>
                    <a:pt x="992707" y="237790"/>
                    <a:pt x="988962" y="231550"/>
                    <a:pt x="989586" y="220939"/>
                  </a:cubicBezTo>
                  <a:cubicBezTo>
                    <a:pt x="990210" y="200343"/>
                    <a:pt x="989586" y="179747"/>
                    <a:pt x="989586" y="159151"/>
                  </a:cubicBezTo>
                  <a:cubicBezTo>
                    <a:pt x="992083" y="145732"/>
                    <a:pt x="986778" y="131378"/>
                    <a:pt x="992707" y="118271"/>
                  </a:cubicBezTo>
                  <a:cubicBezTo>
                    <a:pt x="1015176" y="134810"/>
                    <a:pt x="1042013" y="139803"/>
                    <a:pt x="1068538" y="143548"/>
                  </a:cubicBezTo>
                  <a:cubicBezTo>
                    <a:pt x="1105986" y="149165"/>
                    <a:pt x="1143745" y="151037"/>
                    <a:pt x="1181504" y="148853"/>
                  </a:cubicBezTo>
                  <a:cubicBezTo>
                    <a:pt x="1220200" y="146669"/>
                    <a:pt x="1259208" y="143860"/>
                    <a:pt x="1295719" y="128569"/>
                  </a:cubicBezTo>
                  <a:cubicBezTo>
                    <a:pt x="1302273" y="125760"/>
                    <a:pt x="1307266" y="121703"/>
                    <a:pt x="1312883" y="117335"/>
                  </a:cubicBezTo>
                  <a:close/>
                  <a:moveTo>
                    <a:pt x="1714195" y="0"/>
                  </a:moveTo>
                  <a:cubicBezTo>
                    <a:pt x="1715131" y="9986"/>
                    <a:pt x="1715131" y="19972"/>
                    <a:pt x="1715443" y="29958"/>
                  </a:cubicBezTo>
                  <a:cubicBezTo>
                    <a:pt x="1715443" y="52426"/>
                    <a:pt x="1714195" y="74583"/>
                    <a:pt x="1715443" y="97051"/>
                  </a:cubicBezTo>
                  <a:cubicBezTo>
                    <a:pt x="1716067" y="110782"/>
                    <a:pt x="1710450" y="118896"/>
                    <a:pt x="1700152" y="125762"/>
                  </a:cubicBezTo>
                  <a:cubicBezTo>
                    <a:pt x="1674563" y="142613"/>
                    <a:pt x="1645229" y="149478"/>
                    <a:pt x="1615583" y="154159"/>
                  </a:cubicBezTo>
                  <a:cubicBezTo>
                    <a:pt x="1555667" y="163521"/>
                    <a:pt x="1496376" y="161649"/>
                    <a:pt x="1437708" y="144485"/>
                  </a:cubicBezTo>
                  <a:cubicBezTo>
                    <a:pt x="1435211" y="143861"/>
                    <a:pt x="1432715" y="143237"/>
                    <a:pt x="1430218" y="142301"/>
                  </a:cubicBezTo>
                  <a:cubicBezTo>
                    <a:pt x="1389650" y="127010"/>
                    <a:pt x="1389650" y="127010"/>
                    <a:pt x="1389650" y="83633"/>
                  </a:cubicBezTo>
                  <a:cubicBezTo>
                    <a:pt x="1389650" y="68030"/>
                    <a:pt x="1389338" y="52738"/>
                    <a:pt x="1389026" y="37135"/>
                  </a:cubicBezTo>
                  <a:cubicBezTo>
                    <a:pt x="1391210" y="26213"/>
                    <a:pt x="1387154" y="14667"/>
                    <a:pt x="1391523" y="4057"/>
                  </a:cubicBezTo>
                  <a:cubicBezTo>
                    <a:pt x="1431778" y="27774"/>
                    <a:pt x="1476404" y="31206"/>
                    <a:pt x="1521340" y="33079"/>
                  </a:cubicBezTo>
                  <a:cubicBezTo>
                    <a:pt x="1566278" y="34951"/>
                    <a:pt x="1611214" y="34639"/>
                    <a:pt x="1655215" y="25277"/>
                  </a:cubicBezTo>
                  <a:cubicBezTo>
                    <a:pt x="1676435" y="20908"/>
                    <a:pt x="1698280" y="17163"/>
                    <a:pt x="1714195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D60CAC4-2C0D-4631-9E7C-53DC6AF7352D}"/>
                </a:ext>
              </a:extLst>
            </p:cNvPr>
            <p:cNvSpPr/>
            <p:nvPr userDrawn="1"/>
          </p:nvSpPr>
          <p:spPr>
            <a:xfrm>
              <a:off x="935278" y="4216944"/>
              <a:ext cx="2237483" cy="1332504"/>
            </a:xfrm>
            <a:custGeom>
              <a:avLst/>
              <a:gdLst>
                <a:gd name="connsiteX0" fmla="*/ 4647204 w 4643235"/>
                <a:gd name="connsiteY0" fmla="*/ 1328211 h 2765218"/>
                <a:gd name="connsiteX1" fmla="*/ 4645909 w 4643235"/>
                <a:gd name="connsiteY1" fmla="*/ 1299070 h 2765218"/>
                <a:gd name="connsiteX2" fmla="*/ 4646556 w 4643235"/>
                <a:gd name="connsiteY2" fmla="*/ 638526 h 2765218"/>
                <a:gd name="connsiteX3" fmla="*/ 4624538 w 4643235"/>
                <a:gd name="connsiteY3" fmla="*/ 605499 h 2765218"/>
                <a:gd name="connsiteX4" fmla="*/ 4217203 w 4643235"/>
                <a:gd name="connsiteY4" fmla="*/ 433887 h 2765218"/>
                <a:gd name="connsiteX5" fmla="*/ 4215908 w 4643235"/>
                <a:gd name="connsiteY5" fmla="*/ 380784 h 2765218"/>
                <a:gd name="connsiteX6" fmla="*/ 4215908 w 4643235"/>
                <a:gd name="connsiteY6" fmla="*/ 380784 h 2765218"/>
                <a:gd name="connsiteX7" fmla="*/ 4215908 w 4643235"/>
                <a:gd name="connsiteY7" fmla="*/ 380784 h 2765218"/>
                <a:gd name="connsiteX8" fmla="*/ 4192594 w 4643235"/>
                <a:gd name="connsiteY8" fmla="*/ 340633 h 2765218"/>
                <a:gd name="connsiteX9" fmla="*/ 4148558 w 4643235"/>
                <a:gd name="connsiteY9" fmla="*/ 321853 h 2765218"/>
                <a:gd name="connsiteX10" fmla="*/ 3925139 w 4643235"/>
                <a:gd name="connsiteY10" fmla="*/ 290121 h 2765218"/>
                <a:gd name="connsiteX11" fmla="*/ 3832533 w 4643235"/>
                <a:gd name="connsiteY11" fmla="*/ 271341 h 2765218"/>
                <a:gd name="connsiteX12" fmla="*/ 3558601 w 4643235"/>
                <a:gd name="connsiteY12" fmla="*/ 154775 h 2765218"/>
                <a:gd name="connsiteX13" fmla="*/ 3557306 w 4643235"/>
                <a:gd name="connsiteY13" fmla="*/ 91958 h 2765218"/>
                <a:gd name="connsiteX14" fmla="*/ 3531402 w 4643235"/>
                <a:gd name="connsiteY14" fmla="*/ 50512 h 2765218"/>
                <a:gd name="connsiteX15" fmla="*/ 3445921 w 4643235"/>
                <a:gd name="connsiteY15" fmla="*/ 21371 h 2765218"/>
                <a:gd name="connsiteX16" fmla="*/ 3301507 w 4643235"/>
                <a:gd name="connsiteY16" fmla="*/ 0 h 2765218"/>
                <a:gd name="connsiteX17" fmla="*/ 3140904 w 4643235"/>
                <a:gd name="connsiteY17" fmla="*/ 0 h 2765218"/>
                <a:gd name="connsiteX18" fmla="*/ 3109820 w 4643235"/>
                <a:gd name="connsiteY18" fmla="*/ 4533 h 2765218"/>
                <a:gd name="connsiteX19" fmla="*/ 2916190 w 4643235"/>
                <a:gd name="connsiteY19" fmla="*/ 47274 h 2765218"/>
                <a:gd name="connsiteX20" fmla="*/ 2887696 w 4643235"/>
                <a:gd name="connsiteY20" fmla="*/ 100377 h 2765218"/>
                <a:gd name="connsiteX21" fmla="*/ 2887696 w 4643235"/>
                <a:gd name="connsiteY21" fmla="*/ 100377 h 2765218"/>
                <a:gd name="connsiteX22" fmla="*/ 2887696 w 4643235"/>
                <a:gd name="connsiteY22" fmla="*/ 100377 h 2765218"/>
                <a:gd name="connsiteX23" fmla="*/ 2882515 w 4643235"/>
                <a:gd name="connsiteY23" fmla="*/ 169022 h 2765218"/>
                <a:gd name="connsiteX24" fmla="*/ 2620241 w 4643235"/>
                <a:gd name="connsiteY24" fmla="*/ 248028 h 2765218"/>
                <a:gd name="connsiteX25" fmla="*/ 2578795 w 4643235"/>
                <a:gd name="connsiteY25" fmla="*/ 251913 h 2765218"/>
                <a:gd name="connsiteX26" fmla="*/ 2209020 w 4643235"/>
                <a:gd name="connsiteY26" fmla="*/ 251913 h 2765218"/>
                <a:gd name="connsiteX27" fmla="*/ 2084034 w 4643235"/>
                <a:gd name="connsiteY27" fmla="*/ 287531 h 2765218"/>
                <a:gd name="connsiteX28" fmla="*/ 2059426 w 4643235"/>
                <a:gd name="connsiteY28" fmla="*/ 337396 h 2765218"/>
                <a:gd name="connsiteX29" fmla="*/ 2052950 w 4643235"/>
                <a:gd name="connsiteY29" fmla="*/ 422230 h 2765218"/>
                <a:gd name="connsiteX30" fmla="*/ 1830826 w 4643235"/>
                <a:gd name="connsiteY30" fmla="*/ 488932 h 2765218"/>
                <a:gd name="connsiteX31" fmla="*/ 1763476 w 4643235"/>
                <a:gd name="connsiteY31" fmla="*/ 493465 h 2765218"/>
                <a:gd name="connsiteX32" fmla="*/ 1431261 w 4643235"/>
                <a:gd name="connsiteY32" fmla="*/ 483104 h 2765218"/>
                <a:gd name="connsiteX33" fmla="*/ 1260945 w 4643235"/>
                <a:gd name="connsiteY33" fmla="*/ 522607 h 2765218"/>
                <a:gd name="connsiteX34" fmla="*/ 1229213 w 4643235"/>
                <a:gd name="connsiteY34" fmla="*/ 578300 h 2765218"/>
                <a:gd name="connsiteX35" fmla="*/ 1223384 w 4643235"/>
                <a:gd name="connsiteY35" fmla="*/ 675439 h 2765218"/>
                <a:gd name="connsiteX36" fmla="*/ 1014212 w 4643235"/>
                <a:gd name="connsiteY36" fmla="*/ 738255 h 2765218"/>
                <a:gd name="connsiteX37" fmla="*/ 983128 w 4643235"/>
                <a:gd name="connsiteY37" fmla="*/ 742788 h 2765218"/>
                <a:gd name="connsiteX38" fmla="*/ 548593 w 4643235"/>
                <a:gd name="connsiteY38" fmla="*/ 729189 h 2765218"/>
                <a:gd name="connsiteX39" fmla="*/ 421665 w 4643235"/>
                <a:gd name="connsiteY39" fmla="*/ 766749 h 2765218"/>
                <a:gd name="connsiteX40" fmla="*/ 402885 w 4643235"/>
                <a:gd name="connsiteY40" fmla="*/ 814023 h 2765218"/>
                <a:gd name="connsiteX41" fmla="*/ 397704 w 4643235"/>
                <a:gd name="connsiteY41" fmla="*/ 837984 h 2765218"/>
                <a:gd name="connsiteX42" fmla="*/ 397057 w 4643235"/>
                <a:gd name="connsiteY42" fmla="*/ 925409 h 2765218"/>
                <a:gd name="connsiteX43" fmla="*/ 397057 w 4643235"/>
                <a:gd name="connsiteY43" fmla="*/ 925409 h 2765218"/>
                <a:gd name="connsiteX44" fmla="*/ 397057 w 4643235"/>
                <a:gd name="connsiteY44" fmla="*/ 925409 h 2765218"/>
                <a:gd name="connsiteX45" fmla="*/ 82974 w 4643235"/>
                <a:gd name="connsiteY45" fmla="*/ 1021253 h 2765218"/>
                <a:gd name="connsiteX46" fmla="*/ 14330 w 4643235"/>
                <a:gd name="connsiteY46" fmla="*/ 1038090 h 2765218"/>
                <a:gd name="connsiteX47" fmla="*/ 2673 w 4643235"/>
                <a:gd name="connsiteY47" fmla="*/ 1058166 h 2765218"/>
                <a:gd name="connsiteX48" fmla="*/ 1378 w 4643235"/>
                <a:gd name="connsiteY48" fmla="*/ 2195985 h 2765218"/>
                <a:gd name="connsiteX49" fmla="*/ 31167 w 4643235"/>
                <a:gd name="connsiteY49" fmla="*/ 2240021 h 2765218"/>
                <a:gd name="connsiteX50" fmla="*/ 973414 w 4643235"/>
                <a:gd name="connsiteY50" fmla="*/ 2620158 h 2765218"/>
                <a:gd name="connsiteX51" fmla="*/ 1325056 w 4643235"/>
                <a:gd name="connsiteY51" fmla="*/ 2760685 h 2765218"/>
                <a:gd name="connsiteX52" fmla="*/ 1325056 w 4643235"/>
                <a:gd name="connsiteY52" fmla="*/ 2760685 h 2765218"/>
                <a:gd name="connsiteX53" fmla="*/ 1325056 w 4643235"/>
                <a:gd name="connsiteY53" fmla="*/ 2760685 h 2765218"/>
                <a:gd name="connsiteX54" fmla="*/ 1358731 w 4643235"/>
                <a:gd name="connsiteY54" fmla="*/ 2767161 h 2765218"/>
                <a:gd name="connsiteX55" fmla="*/ 1839244 w 4643235"/>
                <a:gd name="connsiteY55" fmla="*/ 2615624 h 2765218"/>
                <a:gd name="connsiteX56" fmla="*/ 1872919 w 4643235"/>
                <a:gd name="connsiteY56" fmla="*/ 2611739 h 2765218"/>
                <a:gd name="connsiteX57" fmla="*/ 2403945 w 4643235"/>
                <a:gd name="connsiteY57" fmla="*/ 2442070 h 2765218"/>
                <a:gd name="connsiteX58" fmla="*/ 2434382 w 4643235"/>
                <a:gd name="connsiteY58" fmla="*/ 2427175 h 2765218"/>
                <a:gd name="connsiteX59" fmla="*/ 2921371 w 4643235"/>
                <a:gd name="connsiteY59" fmla="*/ 2272401 h 2765218"/>
                <a:gd name="connsiteX60" fmla="*/ 2942741 w 4643235"/>
                <a:gd name="connsiteY60" fmla="*/ 2265925 h 2765218"/>
                <a:gd name="connsiteX61" fmla="*/ 2956989 w 4643235"/>
                <a:gd name="connsiteY61" fmla="*/ 2259449 h 2765218"/>
                <a:gd name="connsiteX62" fmla="*/ 3522336 w 4643235"/>
                <a:gd name="connsiteY62" fmla="*/ 2080066 h 2765218"/>
                <a:gd name="connsiteX63" fmla="*/ 4617415 w 4643235"/>
                <a:gd name="connsiteY63" fmla="*/ 1733604 h 2765218"/>
                <a:gd name="connsiteX64" fmla="*/ 4648499 w 4643235"/>
                <a:gd name="connsiteY64" fmla="*/ 1692158 h 2765218"/>
                <a:gd name="connsiteX65" fmla="*/ 4647204 w 4643235"/>
                <a:gd name="connsiteY65" fmla="*/ 1328211 h 276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643235" h="2765218">
                  <a:moveTo>
                    <a:pt x="4647204" y="1328211"/>
                  </a:moveTo>
                  <a:cubicBezTo>
                    <a:pt x="4646556" y="1318497"/>
                    <a:pt x="4645909" y="1308784"/>
                    <a:pt x="4645909" y="1299070"/>
                  </a:cubicBezTo>
                  <a:cubicBezTo>
                    <a:pt x="4645909" y="1078888"/>
                    <a:pt x="4645261" y="858707"/>
                    <a:pt x="4646556" y="638526"/>
                  </a:cubicBezTo>
                  <a:cubicBezTo>
                    <a:pt x="4646556" y="620393"/>
                    <a:pt x="4640728" y="612622"/>
                    <a:pt x="4624538" y="605499"/>
                  </a:cubicBezTo>
                  <a:cubicBezTo>
                    <a:pt x="4488544" y="548510"/>
                    <a:pt x="4352550" y="490875"/>
                    <a:pt x="4217203" y="433887"/>
                  </a:cubicBezTo>
                  <a:cubicBezTo>
                    <a:pt x="4216555" y="416402"/>
                    <a:pt x="4216555" y="398269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20441" y="360061"/>
                    <a:pt x="4207489" y="349052"/>
                    <a:pt x="4192594" y="340633"/>
                  </a:cubicBezTo>
                  <a:cubicBezTo>
                    <a:pt x="4178995" y="332862"/>
                    <a:pt x="4164100" y="326386"/>
                    <a:pt x="4148558" y="321853"/>
                  </a:cubicBezTo>
                  <a:cubicBezTo>
                    <a:pt x="4076028" y="299188"/>
                    <a:pt x="4000907" y="291416"/>
                    <a:pt x="3925139" y="290121"/>
                  </a:cubicBezTo>
                  <a:cubicBezTo>
                    <a:pt x="3892759" y="289474"/>
                    <a:pt x="3862322" y="284293"/>
                    <a:pt x="3832533" y="271341"/>
                  </a:cubicBezTo>
                  <a:cubicBezTo>
                    <a:pt x="3741870" y="231190"/>
                    <a:pt x="3649912" y="193630"/>
                    <a:pt x="3558601" y="154775"/>
                  </a:cubicBezTo>
                  <a:cubicBezTo>
                    <a:pt x="3557954" y="134052"/>
                    <a:pt x="3557306" y="112681"/>
                    <a:pt x="3557306" y="91958"/>
                  </a:cubicBezTo>
                  <a:cubicBezTo>
                    <a:pt x="3562487" y="69292"/>
                    <a:pt x="3546945" y="58931"/>
                    <a:pt x="3531402" y="50512"/>
                  </a:cubicBezTo>
                  <a:cubicBezTo>
                    <a:pt x="3504851" y="36265"/>
                    <a:pt x="3475062" y="28494"/>
                    <a:pt x="3445921" y="21371"/>
                  </a:cubicBezTo>
                  <a:cubicBezTo>
                    <a:pt x="3397999" y="9714"/>
                    <a:pt x="3349429" y="9066"/>
                    <a:pt x="3301507" y="0"/>
                  </a:cubicBezTo>
                  <a:cubicBezTo>
                    <a:pt x="3247757" y="0"/>
                    <a:pt x="3194655" y="0"/>
                    <a:pt x="3140904" y="0"/>
                  </a:cubicBezTo>
                  <a:cubicBezTo>
                    <a:pt x="3131191" y="7124"/>
                    <a:pt x="3120181" y="3886"/>
                    <a:pt x="3109820" y="4533"/>
                  </a:cubicBezTo>
                  <a:cubicBezTo>
                    <a:pt x="3043766" y="11657"/>
                    <a:pt x="2977711" y="18780"/>
                    <a:pt x="2916190" y="47274"/>
                  </a:cubicBezTo>
                  <a:cubicBezTo>
                    <a:pt x="2893524" y="57636"/>
                    <a:pt x="2876687" y="71235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78630" y="123042"/>
                    <a:pt x="2887048" y="146356"/>
                    <a:pt x="2882515" y="169022"/>
                  </a:cubicBezTo>
                  <a:cubicBezTo>
                    <a:pt x="2795091" y="195573"/>
                    <a:pt x="2707666" y="221476"/>
                    <a:pt x="2620241" y="248028"/>
                  </a:cubicBezTo>
                  <a:cubicBezTo>
                    <a:pt x="2606641" y="252561"/>
                    <a:pt x="2593042" y="253856"/>
                    <a:pt x="2578795" y="251913"/>
                  </a:cubicBezTo>
                  <a:cubicBezTo>
                    <a:pt x="2455752" y="234428"/>
                    <a:pt x="2332062" y="233781"/>
                    <a:pt x="2209020" y="251913"/>
                  </a:cubicBezTo>
                  <a:cubicBezTo>
                    <a:pt x="2165631" y="258389"/>
                    <a:pt x="2123537" y="267456"/>
                    <a:pt x="2084034" y="287531"/>
                  </a:cubicBezTo>
                  <a:cubicBezTo>
                    <a:pt x="2063959" y="297892"/>
                    <a:pt x="2047769" y="311492"/>
                    <a:pt x="2059426" y="337396"/>
                  </a:cubicBezTo>
                  <a:cubicBezTo>
                    <a:pt x="2047122" y="364594"/>
                    <a:pt x="2058130" y="394384"/>
                    <a:pt x="2052950" y="422230"/>
                  </a:cubicBezTo>
                  <a:cubicBezTo>
                    <a:pt x="1979124" y="444248"/>
                    <a:pt x="1904651" y="465619"/>
                    <a:pt x="1830826" y="488932"/>
                  </a:cubicBezTo>
                  <a:cubicBezTo>
                    <a:pt x="1808160" y="496056"/>
                    <a:pt x="1786789" y="497998"/>
                    <a:pt x="1763476" y="493465"/>
                  </a:cubicBezTo>
                  <a:cubicBezTo>
                    <a:pt x="1653385" y="473390"/>
                    <a:pt x="1542000" y="472095"/>
                    <a:pt x="1431261" y="483104"/>
                  </a:cubicBezTo>
                  <a:cubicBezTo>
                    <a:pt x="1372978" y="488932"/>
                    <a:pt x="1314695" y="497351"/>
                    <a:pt x="1260945" y="522607"/>
                  </a:cubicBezTo>
                  <a:cubicBezTo>
                    <a:pt x="1236336" y="533616"/>
                    <a:pt x="1220794" y="549158"/>
                    <a:pt x="1229213" y="578300"/>
                  </a:cubicBezTo>
                  <a:cubicBezTo>
                    <a:pt x="1218851" y="610032"/>
                    <a:pt x="1230508" y="643059"/>
                    <a:pt x="1223384" y="675439"/>
                  </a:cubicBezTo>
                  <a:cubicBezTo>
                    <a:pt x="1154092" y="696162"/>
                    <a:pt x="1084152" y="717532"/>
                    <a:pt x="1014212" y="738255"/>
                  </a:cubicBezTo>
                  <a:cubicBezTo>
                    <a:pt x="1004498" y="740845"/>
                    <a:pt x="995432" y="746026"/>
                    <a:pt x="983128" y="742788"/>
                  </a:cubicBezTo>
                  <a:cubicBezTo>
                    <a:pt x="839362" y="708466"/>
                    <a:pt x="693654" y="709761"/>
                    <a:pt x="548593" y="729189"/>
                  </a:cubicBezTo>
                  <a:cubicBezTo>
                    <a:pt x="504557" y="735017"/>
                    <a:pt x="461168" y="744731"/>
                    <a:pt x="421665" y="766749"/>
                  </a:cubicBezTo>
                  <a:cubicBezTo>
                    <a:pt x="402885" y="777111"/>
                    <a:pt x="389933" y="790710"/>
                    <a:pt x="402885" y="814023"/>
                  </a:cubicBezTo>
                  <a:cubicBezTo>
                    <a:pt x="393171" y="820499"/>
                    <a:pt x="397704" y="830213"/>
                    <a:pt x="397704" y="837984"/>
                  </a:cubicBezTo>
                  <a:cubicBezTo>
                    <a:pt x="397057" y="867126"/>
                    <a:pt x="397057" y="896268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292147" y="957789"/>
                    <a:pt x="187884" y="990168"/>
                    <a:pt x="82974" y="1021253"/>
                  </a:cubicBezTo>
                  <a:cubicBezTo>
                    <a:pt x="60309" y="1027729"/>
                    <a:pt x="38938" y="1040033"/>
                    <a:pt x="14330" y="1038090"/>
                  </a:cubicBezTo>
                  <a:cubicBezTo>
                    <a:pt x="-8336" y="1033557"/>
                    <a:pt x="2673" y="1052337"/>
                    <a:pt x="2673" y="1058166"/>
                  </a:cubicBezTo>
                  <a:cubicBezTo>
                    <a:pt x="2025" y="1437655"/>
                    <a:pt x="2025" y="1816496"/>
                    <a:pt x="1378" y="2195985"/>
                  </a:cubicBezTo>
                  <a:cubicBezTo>
                    <a:pt x="1378" y="2220593"/>
                    <a:pt x="9149" y="2230955"/>
                    <a:pt x="31167" y="2240021"/>
                  </a:cubicBezTo>
                  <a:cubicBezTo>
                    <a:pt x="345249" y="2366301"/>
                    <a:pt x="659332" y="2493230"/>
                    <a:pt x="973414" y="2620158"/>
                  </a:cubicBezTo>
                  <a:cubicBezTo>
                    <a:pt x="1090628" y="2667432"/>
                    <a:pt x="1207842" y="2714058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33475" y="2776875"/>
                    <a:pt x="1345779" y="2771046"/>
                    <a:pt x="1358731" y="2767161"/>
                  </a:cubicBezTo>
                  <a:cubicBezTo>
                    <a:pt x="1518686" y="2716649"/>
                    <a:pt x="1679289" y="2666137"/>
                    <a:pt x="1839244" y="2615624"/>
                  </a:cubicBezTo>
                  <a:cubicBezTo>
                    <a:pt x="1850901" y="2620158"/>
                    <a:pt x="1861910" y="2615624"/>
                    <a:pt x="1872919" y="2611739"/>
                  </a:cubicBezTo>
                  <a:cubicBezTo>
                    <a:pt x="2049064" y="2553456"/>
                    <a:pt x="2227152" y="2500353"/>
                    <a:pt x="2403945" y="2442070"/>
                  </a:cubicBezTo>
                  <a:cubicBezTo>
                    <a:pt x="2414954" y="2438184"/>
                    <a:pt x="2426610" y="2436889"/>
                    <a:pt x="2434382" y="2427175"/>
                  </a:cubicBezTo>
                  <a:cubicBezTo>
                    <a:pt x="2595632" y="2372777"/>
                    <a:pt x="2758178" y="2321618"/>
                    <a:pt x="2921371" y="2272401"/>
                  </a:cubicBezTo>
                  <a:cubicBezTo>
                    <a:pt x="2930437" y="2275639"/>
                    <a:pt x="2936913" y="2272401"/>
                    <a:pt x="2942741" y="2265925"/>
                  </a:cubicBezTo>
                  <a:cubicBezTo>
                    <a:pt x="2947275" y="2263982"/>
                    <a:pt x="2952455" y="2261392"/>
                    <a:pt x="2956989" y="2259449"/>
                  </a:cubicBezTo>
                  <a:cubicBezTo>
                    <a:pt x="3145438" y="2199871"/>
                    <a:pt x="3333887" y="2139644"/>
                    <a:pt x="3522336" y="2080066"/>
                  </a:cubicBezTo>
                  <a:cubicBezTo>
                    <a:pt x="3886931" y="1964147"/>
                    <a:pt x="4252173" y="1848228"/>
                    <a:pt x="4617415" y="1733604"/>
                  </a:cubicBezTo>
                  <a:cubicBezTo>
                    <a:pt x="4640728" y="1726480"/>
                    <a:pt x="4648499" y="1716767"/>
                    <a:pt x="4648499" y="1692158"/>
                  </a:cubicBezTo>
                  <a:cubicBezTo>
                    <a:pt x="4645909" y="1571058"/>
                    <a:pt x="4647204" y="1449311"/>
                    <a:pt x="4647204" y="1328211"/>
                  </a:cubicBezTo>
                  <a:close/>
                </a:path>
              </a:pathLst>
            </a:custGeom>
            <a:solidFill>
              <a:schemeClr val="accent3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D09EE20-A7C2-482B-966E-7E6FD1EE0BC0}"/>
                </a:ext>
              </a:extLst>
            </p:cNvPr>
            <p:cNvSpPr/>
            <p:nvPr userDrawn="1"/>
          </p:nvSpPr>
          <p:spPr>
            <a:xfrm>
              <a:off x="934654" y="4266873"/>
              <a:ext cx="2032825" cy="1285696"/>
            </a:xfrm>
            <a:custGeom>
              <a:avLst/>
              <a:gdLst>
                <a:gd name="connsiteX0" fmla="*/ 847600 w 2032825"/>
                <a:gd name="connsiteY0" fmla="*/ 490873 h 1285696"/>
                <a:gd name="connsiteX1" fmla="*/ 847600 w 2032825"/>
                <a:gd name="connsiteY1" fmla="*/ 549229 h 1285696"/>
                <a:gd name="connsiteX2" fmla="*/ 847912 w 2032825"/>
                <a:gd name="connsiteY2" fmla="*/ 578875 h 1285696"/>
                <a:gd name="connsiteX3" fmla="*/ 817642 w 2032825"/>
                <a:gd name="connsiteY3" fmla="*/ 624436 h 1285696"/>
                <a:gd name="connsiteX4" fmla="*/ 711853 w 2032825"/>
                <a:gd name="connsiteY4" fmla="*/ 648152 h 1285696"/>
                <a:gd name="connsiteX5" fmla="*/ 588276 w 2032825"/>
                <a:gd name="connsiteY5" fmla="*/ 639727 h 1285696"/>
                <a:gd name="connsiteX6" fmla="*/ 529920 w 2032825"/>
                <a:gd name="connsiteY6" fmla="*/ 616634 h 1285696"/>
                <a:gd name="connsiteX7" fmla="*/ 522431 w 2032825"/>
                <a:gd name="connsiteY7" fmla="*/ 602904 h 1285696"/>
                <a:gd name="connsiteX8" fmla="*/ 522431 w 2032825"/>
                <a:gd name="connsiteY8" fmla="*/ 493994 h 1285696"/>
                <a:gd name="connsiteX9" fmla="*/ 847600 w 2032825"/>
                <a:gd name="connsiteY9" fmla="*/ 490873 h 1285696"/>
                <a:gd name="connsiteX10" fmla="*/ 6905 w 2032825"/>
                <a:gd name="connsiteY10" fmla="*/ 455610 h 1285696"/>
                <a:gd name="connsiteX11" fmla="*/ 10962 w 2032825"/>
                <a:gd name="connsiteY11" fmla="*/ 463412 h 1285696"/>
                <a:gd name="connsiteX12" fmla="*/ 157319 w 2032825"/>
                <a:gd name="connsiteY12" fmla="*/ 523327 h 1285696"/>
                <a:gd name="connsiteX13" fmla="*/ 497779 w 2032825"/>
                <a:gd name="connsiteY13" fmla="*/ 663132 h 1285696"/>
                <a:gd name="connsiteX14" fmla="*/ 628845 w 2032825"/>
                <a:gd name="connsiteY14" fmla="*/ 716494 h 1285696"/>
                <a:gd name="connsiteX15" fmla="*/ 641640 w 2032825"/>
                <a:gd name="connsiteY15" fmla="*/ 733969 h 1285696"/>
                <a:gd name="connsiteX16" fmla="*/ 641328 w 2032825"/>
                <a:gd name="connsiteY16" fmla="*/ 1272277 h 1285696"/>
                <a:gd name="connsiteX17" fmla="*/ 638519 w 2032825"/>
                <a:gd name="connsiteY17" fmla="*/ 1285696 h 1285696"/>
                <a:gd name="connsiteX18" fmla="*/ 469070 w 2032825"/>
                <a:gd name="connsiteY18" fmla="*/ 1217978 h 1285696"/>
                <a:gd name="connsiteX19" fmla="*/ 15019 w 2032825"/>
                <a:gd name="connsiteY19" fmla="*/ 1034798 h 1285696"/>
                <a:gd name="connsiteX20" fmla="*/ 664 w 2032825"/>
                <a:gd name="connsiteY20" fmla="*/ 1013577 h 1285696"/>
                <a:gd name="connsiteX21" fmla="*/ 1288 w 2032825"/>
                <a:gd name="connsiteY21" fmla="*/ 465284 h 1285696"/>
                <a:gd name="connsiteX22" fmla="*/ 6905 w 2032825"/>
                <a:gd name="connsiteY22" fmla="*/ 455610 h 1285696"/>
                <a:gd name="connsiteX23" fmla="*/ 1253280 w 2032825"/>
                <a:gd name="connsiteY23" fmla="*/ 374474 h 1285696"/>
                <a:gd name="connsiteX24" fmla="*/ 1253280 w 2032825"/>
                <a:gd name="connsiteY24" fmla="*/ 481199 h 1285696"/>
                <a:gd name="connsiteX25" fmla="*/ 1242982 w 2032825"/>
                <a:gd name="connsiteY25" fmla="*/ 494930 h 1285696"/>
                <a:gd name="connsiteX26" fmla="*/ 1157789 w 2032825"/>
                <a:gd name="connsiteY26" fmla="*/ 525200 h 1285696"/>
                <a:gd name="connsiteX27" fmla="*/ 990836 w 2032825"/>
                <a:gd name="connsiteY27" fmla="*/ 520207 h 1285696"/>
                <a:gd name="connsiteX28" fmla="*/ 934353 w 2032825"/>
                <a:gd name="connsiteY28" fmla="*/ 496178 h 1285696"/>
                <a:gd name="connsiteX29" fmla="*/ 927799 w 2032825"/>
                <a:gd name="connsiteY29" fmla="*/ 483384 h 1285696"/>
                <a:gd name="connsiteX30" fmla="*/ 927799 w 2032825"/>
                <a:gd name="connsiteY30" fmla="*/ 385396 h 1285696"/>
                <a:gd name="connsiteX31" fmla="*/ 935601 w 2032825"/>
                <a:gd name="connsiteY31" fmla="*/ 378218 h 1285696"/>
                <a:gd name="connsiteX32" fmla="*/ 1014864 w 2032825"/>
                <a:gd name="connsiteY32" fmla="*/ 401311 h 1285696"/>
                <a:gd name="connsiteX33" fmla="*/ 1094128 w 2032825"/>
                <a:gd name="connsiteY33" fmla="*/ 406304 h 1285696"/>
                <a:gd name="connsiteX34" fmla="*/ 1230500 w 2032825"/>
                <a:gd name="connsiteY34" fmla="*/ 386644 h 1285696"/>
                <a:gd name="connsiteX35" fmla="*/ 1253280 w 2032825"/>
                <a:gd name="connsiteY35" fmla="*/ 374474 h 1285696"/>
                <a:gd name="connsiteX36" fmla="*/ 517439 w 2032825"/>
                <a:gd name="connsiteY36" fmla="*/ 344828 h 1285696"/>
                <a:gd name="connsiteX37" fmla="*/ 517439 w 2032825"/>
                <a:gd name="connsiteY37" fmla="*/ 420035 h 1285696"/>
                <a:gd name="connsiteX38" fmla="*/ 517439 w 2032825"/>
                <a:gd name="connsiteY38" fmla="*/ 434077 h 1285696"/>
                <a:gd name="connsiteX39" fmla="*/ 489041 w 2032825"/>
                <a:gd name="connsiteY39" fmla="*/ 477767 h 1285696"/>
                <a:gd name="connsiteX40" fmla="*/ 377011 w 2032825"/>
                <a:gd name="connsiteY40" fmla="*/ 502420 h 1285696"/>
                <a:gd name="connsiteX41" fmla="*/ 242200 w 2032825"/>
                <a:gd name="connsiteY41" fmla="*/ 489937 h 1285696"/>
                <a:gd name="connsiteX42" fmla="*/ 234711 w 2032825"/>
                <a:gd name="connsiteY42" fmla="*/ 487753 h 1285696"/>
                <a:gd name="connsiteX43" fmla="*/ 191646 w 2032825"/>
                <a:gd name="connsiteY43" fmla="*/ 425964 h 1285696"/>
                <a:gd name="connsiteX44" fmla="*/ 191334 w 2032825"/>
                <a:gd name="connsiteY44" fmla="*/ 401623 h 1285696"/>
                <a:gd name="connsiteX45" fmla="*/ 191646 w 2032825"/>
                <a:gd name="connsiteY45" fmla="*/ 359495 h 1285696"/>
                <a:gd name="connsiteX46" fmla="*/ 194455 w 2032825"/>
                <a:gd name="connsiteY46" fmla="*/ 347636 h 1285696"/>
                <a:gd name="connsiteX47" fmla="*/ 271222 w 2032825"/>
                <a:gd name="connsiteY47" fmla="*/ 373225 h 1285696"/>
                <a:gd name="connsiteX48" fmla="*/ 378883 w 2032825"/>
                <a:gd name="connsiteY48" fmla="*/ 378530 h 1285696"/>
                <a:gd name="connsiteX49" fmla="*/ 482488 w 2032825"/>
                <a:gd name="connsiteY49" fmla="*/ 363239 h 1285696"/>
                <a:gd name="connsiteX50" fmla="*/ 517439 w 2032825"/>
                <a:gd name="connsiteY50" fmla="*/ 344828 h 1285696"/>
                <a:gd name="connsiteX51" fmla="*/ 1650536 w 2032825"/>
                <a:gd name="connsiteY51" fmla="*/ 252458 h 1285696"/>
                <a:gd name="connsiteX52" fmla="*/ 1650536 w 2032825"/>
                <a:gd name="connsiteY52" fmla="*/ 356999 h 1285696"/>
                <a:gd name="connsiteX53" fmla="*/ 1634932 w 2032825"/>
                <a:gd name="connsiteY53" fmla="*/ 378844 h 1285696"/>
                <a:gd name="connsiteX54" fmla="*/ 1554421 w 2032825"/>
                <a:gd name="connsiteY54" fmla="*/ 406929 h 1285696"/>
                <a:gd name="connsiteX55" fmla="*/ 1458305 w 2032825"/>
                <a:gd name="connsiteY55" fmla="*/ 412234 h 1285696"/>
                <a:gd name="connsiteX56" fmla="*/ 1342843 w 2032825"/>
                <a:gd name="connsiteY56" fmla="*/ 386333 h 1285696"/>
                <a:gd name="connsiteX57" fmla="*/ 1324743 w 2032825"/>
                <a:gd name="connsiteY57" fmla="*/ 357623 h 1285696"/>
                <a:gd name="connsiteX58" fmla="*/ 1325055 w 2032825"/>
                <a:gd name="connsiteY58" fmla="*/ 267437 h 1285696"/>
                <a:gd name="connsiteX59" fmla="*/ 1334729 w 2032825"/>
                <a:gd name="connsiteY59" fmla="*/ 261820 h 1285696"/>
                <a:gd name="connsiteX60" fmla="*/ 1408376 w 2032825"/>
                <a:gd name="connsiteY60" fmla="*/ 282728 h 1285696"/>
                <a:gd name="connsiteX61" fmla="*/ 1505739 w 2032825"/>
                <a:gd name="connsiteY61" fmla="*/ 288033 h 1285696"/>
                <a:gd name="connsiteX62" fmla="*/ 1628067 w 2032825"/>
                <a:gd name="connsiteY62" fmla="*/ 268061 h 1285696"/>
                <a:gd name="connsiteX63" fmla="*/ 1650536 w 2032825"/>
                <a:gd name="connsiteY63" fmla="*/ 252458 h 1285696"/>
                <a:gd name="connsiteX64" fmla="*/ 917190 w 2032825"/>
                <a:gd name="connsiteY64" fmla="*/ 228429 h 1285696"/>
                <a:gd name="connsiteX65" fmla="*/ 916566 w 2032825"/>
                <a:gd name="connsiteY65" fmla="*/ 337651 h 1285696"/>
                <a:gd name="connsiteX66" fmla="*/ 889417 w 2032825"/>
                <a:gd name="connsiteY66" fmla="*/ 362616 h 1285696"/>
                <a:gd name="connsiteX67" fmla="*/ 787996 w 2032825"/>
                <a:gd name="connsiteY67" fmla="*/ 387269 h 1285696"/>
                <a:gd name="connsiteX68" fmla="*/ 702179 w 2032825"/>
                <a:gd name="connsiteY68" fmla="*/ 386645 h 1285696"/>
                <a:gd name="connsiteX69" fmla="*/ 601695 w 2032825"/>
                <a:gd name="connsiteY69" fmla="*/ 357935 h 1285696"/>
                <a:gd name="connsiteX70" fmla="*/ 589525 w 2032825"/>
                <a:gd name="connsiteY70" fmla="*/ 336403 h 1285696"/>
                <a:gd name="connsiteX71" fmla="*/ 589837 w 2032825"/>
                <a:gd name="connsiteY71" fmla="*/ 280856 h 1285696"/>
                <a:gd name="connsiteX72" fmla="*/ 592646 w 2032825"/>
                <a:gd name="connsiteY72" fmla="*/ 234046 h 1285696"/>
                <a:gd name="connsiteX73" fmla="*/ 717782 w 2032825"/>
                <a:gd name="connsiteY73" fmla="*/ 262443 h 1285696"/>
                <a:gd name="connsiteX74" fmla="*/ 797670 w 2032825"/>
                <a:gd name="connsiteY74" fmla="*/ 262443 h 1285696"/>
                <a:gd name="connsiteX75" fmla="*/ 890665 w 2032825"/>
                <a:gd name="connsiteY75" fmla="*/ 245904 h 1285696"/>
                <a:gd name="connsiteX76" fmla="*/ 917190 w 2032825"/>
                <a:gd name="connsiteY76" fmla="*/ 228429 h 1285696"/>
                <a:gd name="connsiteX77" fmla="*/ 2032187 w 2032825"/>
                <a:gd name="connsiteY77" fmla="*/ 138243 h 1285696"/>
                <a:gd name="connsiteX78" fmla="*/ 2032811 w 2032825"/>
                <a:gd name="connsiteY78" fmla="*/ 164456 h 1285696"/>
                <a:gd name="connsiteX79" fmla="*/ 2032811 w 2032825"/>
                <a:gd name="connsiteY79" fmla="*/ 237791 h 1285696"/>
                <a:gd name="connsiteX80" fmla="*/ 2019080 w 2032825"/>
                <a:gd name="connsiteY80" fmla="*/ 263068 h 1285696"/>
                <a:gd name="connsiteX81" fmla="*/ 1927334 w 2032825"/>
                <a:gd name="connsiteY81" fmla="*/ 293338 h 1285696"/>
                <a:gd name="connsiteX82" fmla="*/ 1858368 w 2032825"/>
                <a:gd name="connsiteY82" fmla="*/ 298332 h 1285696"/>
                <a:gd name="connsiteX83" fmla="*/ 1741345 w 2032825"/>
                <a:gd name="connsiteY83" fmla="*/ 278359 h 1285696"/>
                <a:gd name="connsiteX84" fmla="*/ 1734168 w 2032825"/>
                <a:gd name="connsiteY84" fmla="*/ 275551 h 1285696"/>
                <a:gd name="connsiteX85" fmla="*/ 1706707 w 2032825"/>
                <a:gd name="connsiteY85" fmla="*/ 234358 h 1285696"/>
                <a:gd name="connsiteX86" fmla="*/ 1707331 w 2032825"/>
                <a:gd name="connsiteY86" fmla="*/ 140427 h 1285696"/>
                <a:gd name="connsiteX87" fmla="*/ 1778481 w 2032825"/>
                <a:gd name="connsiteY87" fmla="*/ 165704 h 1285696"/>
                <a:gd name="connsiteX88" fmla="*/ 1923278 w 2032825"/>
                <a:gd name="connsiteY88" fmla="*/ 169761 h 1285696"/>
                <a:gd name="connsiteX89" fmla="*/ 1992867 w 2032825"/>
                <a:gd name="connsiteY89" fmla="*/ 158527 h 1285696"/>
                <a:gd name="connsiteX90" fmla="*/ 2032187 w 2032825"/>
                <a:gd name="connsiteY90" fmla="*/ 138243 h 1285696"/>
                <a:gd name="connsiteX91" fmla="*/ 1312885 w 2032825"/>
                <a:gd name="connsiteY91" fmla="*/ 117335 h 1285696"/>
                <a:gd name="connsiteX92" fmla="*/ 1315069 w 2032825"/>
                <a:gd name="connsiteY92" fmla="*/ 126697 h 1285696"/>
                <a:gd name="connsiteX93" fmla="*/ 1315381 w 2032825"/>
                <a:gd name="connsiteY93" fmla="*/ 214386 h 1285696"/>
                <a:gd name="connsiteX94" fmla="*/ 1301650 w 2032825"/>
                <a:gd name="connsiteY94" fmla="*/ 239975 h 1285696"/>
                <a:gd name="connsiteX95" fmla="*/ 1222387 w 2032825"/>
                <a:gd name="connsiteY95" fmla="*/ 268061 h 1285696"/>
                <a:gd name="connsiteX96" fmla="*/ 1114726 w 2032825"/>
                <a:gd name="connsiteY96" fmla="*/ 272742 h 1285696"/>
                <a:gd name="connsiteX97" fmla="*/ 1001447 w 2032825"/>
                <a:gd name="connsiteY97" fmla="*/ 243096 h 1285696"/>
                <a:gd name="connsiteX98" fmla="*/ 989589 w 2032825"/>
                <a:gd name="connsiteY98" fmla="*/ 220940 h 1285696"/>
                <a:gd name="connsiteX99" fmla="*/ 989589 w 2032825"/>
                <a:gd name="connsiteY99" fmla="*/ 159151 h 1285696"/>
                <a:gd name="connsiteX100" fmla="*/ 992709 w 2032825"/>
                <a:gd name="connsiteY100" fmla="*/ 118271 h 1285696"/>
                <a:gd name="connsiteX101" fmla="*/ 1068540 w 2032825"/>
                <a:gd name="connsiteY101" fmla="*/ 143548 h 1285696"/>
                <a:gd name="connsiteX102" fmla="*/ 1181507 w 2032825"/>
                <a:gd name="connsiteY102" fmla="*/ 148853 h 1285696"/>
                <a:gd name="connsiteX103" fmla="*/ 1295721 w 2032825"/>
                <a:gd name="connsiteY103" fmla="*/ 128569 h 1285696"/>
                <a:gd name="connsiteX104" fmla="*/ 1312885 w 2032825"/>
                <a:gd name="connsiteY104" fmla="*/ 117335 h 1285696"/>
                <a:gd name="connsiteX105" fmla="*/ 1714196 w 2032825"/>
                <a:gd name="connsiteY105" fmla="*/ 0 h 1285696"/>
                <a:gd name="connsiteX106" fmla="*/ 1715444 w 2032825"/>
                <a:gd name="connsiteY106" fmla="*/ 29958 h 1285696"/>
                <a:gd name="connsiteX107" fmla="*/ 1715444 w 2032825"/>
                <a:gd name="connsiteY107" fmla="*/ 97051 h 1285696"/>
                <a:gd name="connsiteX108" fmla="*/ 1700153 w 2032825"/>
                <a:gd name="connsiteY108" fmla="*/ 125762 h 1285696"/>
                <a:gd name="connsiteX109" fmla="*/ 1615584 w 2032825"/>
                <a:gd name="connsiteY109" fmla="*/ 154159 h 1285696"/>
                <a:gd name="connsiteX110" fmla="*/ 1437709 w 2032825"/>
                <a:gd name="connsiteY110" fmla="*/ 144485 h 1285696"/>
                <a:gd name="connsiteX111" fmla="*/ 1430219 w 2032825"/>
                <a:gd name="connsiteY111" fmla="*/ 142301 h 1285696"/>
                <a:gd name="connsiteX112" fmla="*/ 1389651 w 2032825"/>
                <a:gd name="connsiteY112" fmla="*/ 83633 h 1285696"/>
                <a:gd name="connsiteX113" fmla="*/ 1389027 w 2032825"/>
                <a:gd name="connsiteY113" fmla="*/ 37136 h 1285696"/>
                <a:gd name="connsiteX114" fmla="*/ 1391524 w 2032825"/>
                <a:gd name="connsiteY114" fmla="*/ 4057 h 1285696"/>
                <a:gd name="connsiteX115" fmla="*/ 1521341 w 2032825"/>
                <a:gd name="connsiteY115" fmla="*/ 33079 h 1285696"/>
                <a:gd name="connsiteX116" fmla="*/ 1655216 w 2032825"/>
                <a:gd name="connsiteY116" fmla="*/ 25277 h 1285696"/>
                <a:gd name="connsiteX117" fmla="*/ 1714196 w 2032825"/>
                <a:gd name="connsiteY117" fmla="*/ 0 h 1285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032825" h="1285696">
                  <a:moveTo>
                    <a:pt x="847600" y="490873"/>
                  </a:moveTo>
                  <a:cubicBezTo>
                    <a:pt x="847600" y="511157"/>
                    <a:pt x="847600" y="530193"/>
                    <a:pt x="847600" y="549229"/>
                  </a:cubicBezTo>
                  <a:cubicBezTo>
                    <a:pt x="847600" y="559215"/>
                    <a:pt x="846352" y="569201"/>
                    <a:pt x="847912" y="578875"/>
                  </a:cubicBezTo>
                  <a:cubicBezTo>
                    <a:pt x="852281" y="604152"/>
                    <a:pt x="837302" y="615386"/>
                    <a:pt x="817642" y="624436"/>
                  </a:cubicBezTo>
                  <a:cubicBezTo>
                    <a:pt x="783939" y="639415"/>
                    <a:pt x="748364" y="644408"/>
                    <a:pt x="711853" y="648152"/>
                  </a:cubicBezTo>
                  <a:cubicBezTo>
                    <a:pt x="670036" y="652209"/>
                    <a:pt x="628844" y="647841"/>
                    <a:pt x="588276" y="639727"/>
                  </a:cubicBezTo>
                  <a:cubicBezTo>
                    <a:pt x="567680" y="635358"/>
                    <a:pt x="547708" y="628805"/>
                    <a:pt x="529920" y="616634"/>
                  </a:cubicBezTo>
                  <a:cubicBezTo>
                    <a:pt x="524928" y="613202"/>
                    <a:pt x="522431" y="609145"/>
                    <a:pt x="522431" y="602904"/>
                  </a:cubicBezTo>
                  <a:cubicBezTo>
                    <a:pt x="522743" y="566704"/>
                    <a:pt x="522431" y="531129"/>
                    <a:pt x="522431" y="493994"/>
                  </a:cubicBezTo>
                  <a:cubicBezTo>
                    <a:pt x="610433" y="535810"/>
                    <a:pt x="788932" y="534250"/>
                    <a:pt x="847600" y="490873"/>
                  </a:cubicBezTo>
                  <a:close/>
                  <a:moveTo>
                    <a:pt x="6905" y="455610"/>
                  </a:moveTo>
                  <a:cubicBezTo>
                    <a:pt x="2536" y="460915"/>
                    <a:pt x="7529" y="462163"/>
                    <a:pt x="10962" y="463412"/>
                  </a:cubicBezTo>
                  <a:cubicBezTo>
                    <a:pt x="59644" y="483384"/>
                    <a:pt x="108638" y="503355"/>
                    <a:pt x="157319" y="523327"/>
                  </a:cubicBezTo>
                  <a:cubicBezTo>
                    <a:pt x="270910" y="569825"/>
                    <a:pt x="384189" y="616634"/>
                    <a:pt x="497779" y="663132"/>
                  </a:cubicBezTo>
                  <a:cubicBezTo>
                    <a:pt x="541468" y="680919"/>
                    <a:pt x="584844" y="699019"/>
                    <a:pt x="628845" y="716494"/>
                  </a:cubicBezTo>
                  <a:cubicBezTo>
                    <a:pt x="637583" y="719927"/>
                    <a:pt x="641640" y="723983"/>
                    <a:pt x="641640" y="733969"/>
                  </a:cubicBezTo>
                  <a:cubicBezTo>
                    <a:pt x="641328" y="913405"/>
                    <a:pt x="641328" y="1092841"/>
                    <a:pt x="641328" y="1272277"/>
                  </a:cubicBezTo>
                  <a:cubicBezTo>
                    <a:pt x="641328" y="1276958"/>
                    <a:pt x="642888" y="1281951"/>
                    <a:pt x="638519" y="1285696"/>
                  </a:cubicBezTo>
                  <a:cubicBezTo>
                    <a:pt x="582036" y="1263227"/>
                    <a:pt x="525553" y="1240758"/>
                    <a:pt x="469070" y="1217978"/>
                  </a:cubicBezTo>
                  <a:cubicBezTo>
                    <a:pt x="317719" y="1156814"/>
                    <a:pt x="166369" y="1095649"/>
                    <a:pt x="15019" y="1034798"/>
                  </a:cubicBezTo>
                  <a:cubicBezTo>
                    <a:pt x="4409" y="1030429"/>
                    <a:pt x="664" y="1025748"/>
                    <a:pt x="664" y="1013577"/>
                  </a:cubicBezTo>
                  <a:cubicBezTo>
                    <a:pt x="1288" y="830709"/>
                    <a:pt x="976" y="648152"/>
                    <a:pt x="1288" y="465284"/>
                  </a:cubicBezTo>
                  <a:cubicBezTo>
                    <a:pt x="1288" y="462475"/>
                    <a:pt x="-4017" y="453425"/>
                    <a:pt x="6905" y="455610"/>
                  </a:cubicBezTo>
                  <a:close/>
                  <a:moveTo>
                    <a:pt x="1253280" y="374474"/>
                  </a:moveTo>
                  <a:cubicBezTo>
                    <a:pt x="1253280" y="410985"/>
                    <a:pt x="1253280" y="445936"/>
                    <a:pt x="1253280" y="481199"/>
                  </a:cubicBezTo>
                  <a:cubicBezTo>
                    <a:pt x="1253280" y="488377"/>
                    <a:pt x="1247975" y="491497"/>
                    <a:pt x="1242982" y="494930"/>
                  </a:cubicBezTo>
                  <a:cubicBezTo>
                    <a:pt x="1217393" y="513030"/>
                    <a:pt x="1187747" y="520207"/>
                    <a:pt x="1157789" y="525200"/>
                  </a:cubicBezTo>
                  <a:cubicBezTo>
                    <a:pt x="1101930" y="534874"/>
                    <a:pt x="1046071" y="533002"/>
                    <a:pt x="990836" y="520207"/>
                  </a:cubicBezTo>
                  <a:cubicBezTo>
                    <a:pt x="971176" y="515526"/>
                    <a:pt x="950892" y="509909"/>
                    <a:pt x="934353" y="496178"/>
                  </a:cubicBezTo>
                  <a:cubicBezTo>
                    <a:pt x="929983" y="492434"/>
                    <a:pt x="927487" y="489313"/>
                    <a:pt x="927799" y="483384"/>
                  </a:cubicBezTo>
                  <a:cubicBezTo>
                    <a:pt x="928111" y="450617"/>
                    <a:pt x="927799" y="418162"/>
                    <a:pt x="927799" y="385396"/>
                  </a:cubicBezTo>
                  <a:cubicBezTo>
                    <a:pt x="927799" y="380403"/>
                    <a:pt x="927175" y="372601"/>
                    <a:pt x="935601" y="378218"/>
                  </a:cubicBezTo>
                  <a:cubicBezTo>
                    <a:pt x="959629" y="394134"/>
                    <a:pt x="987715" y="397566"/>
                    <a:pt x="1014864" y="401311"/>
                  </a:cubicBezTo>
                  <a:cubicBezTo>
                    <a:pt x="1041078" y="404744"/>
                    <a:pt x="1067915" y="407552"/>
                    <a:pt x="1094128" y="406304"/>
                  </a:cubicBezTo>
                  <a:cubicBezTo>
                    <a:pt x="1140001" y="404432"/>
                    <a:pt x="1186499" y="403495"/>
                    <a:pt x="1230500" y="386644"/>
                  </a:cubicBezTo>
                  <a:cubicBezTo>
                    <a:pt x="1238301" y="383836"/>
                    <a:pt x="1245166" y="379467"/>
                    <a:pt x="1253280" y="374474"/>
                  </a:cubicBezTo>
                  <a:close/>
                  <a:moveTo>
                    <a:pt x="517439" y="344828"/>
                  </a:moveTo>
                  <a:cubicBezTo>
                    <a:pt x="517439" y="371353"/>
                    <a:pt x="517439" y="395694"/>
                    <a:pt x="517439" y="420035"/>
                  </a:cubicBezTo>
                  <a:cubicBezTo>
                    <a:pt x="517439" y="424715"/>
                    <a:pt x="516503" y="429709"/>
                    <a:pt x="517439" y="434077"/>
                  </a:cubicBezTo>
                  <a:cubicBezTo>
                    <a:pt x="522744" y="458419"/>
                    <a:pt x="507765" y="469341"/>
                    <a:pt x="489041" y="477767"/>
                  </a:cubicBezTo>
                  <a:cubicBezTo>
                    <a:pt x="453466" y="493994"/>
                    <a:pt x="415707" y="501171"/>
                    <a:pt x="377011" y="502420"/>
                  </a:cubicBezTo>
                  <a:cubicBezTo>
                    <a:pt x="331450" y="503980"/>
                    <a:pt x="286201" y="503356"/>
                    <a:pt x="242200" y="489937"/>
                  </a:cubicBezTo>
                  <a:cubicBezTo>
                    <a:pt x="239704" y="489313"/>
                    <a:pt x="237207" y="488689"/>
                    <a:pt x="234711" y="487753"/>
                  </a:cubicBezTo>
                  <a:cubicBezTo>
                    <a:pt x="191646" y="471525"/>
                    <a:pt x="191958" y="471525"/>
                    <a:pt x="191646" y="425964"/>
                  </a:cubicBezTo>
                  <a:cubicBezTo>
                    <a:pt x="191646" y="417850"/>
                    <a:pt x="191334" y="409737"/>
                    <a:pt x="191334" y="401623"/>
                  </a:cubicBezTo>
                  <a:cubicBezTo>
                    <a:pt x="191334" y="387580"/>
                    <a:pt x="191334" y="373537"/>
                    <a:pt x="191646" y="359495"/>
                  </a:cubicBezTo>
                  <a:cubicBezTo>
                    <a:pt x="191958" y="355438"/>
                    <a:pt x="189774" y="350445"/>
                    <a:pt x="194455" y="347636"/>
                  </a:cubicBezTo>
                  <a:cubicBezTo>
                    <a:pt x="216923" y="365424"/>
                    <a:pt x="244385" y="369481"/>
                    <a:pt x="271222" y="373225"/>
                  </a:cubicBezTo>
                  <a:cubicBezTo>
                    <a:pt x="306797" y="378218"/>
                    <a:pt x="342996" y="380715"/>
                    <a:pt x="378883" y="378530"/>
                  </a:cubicBezTo>
                  <a:cubicBezTo>
                    <a:pt x="413834" y="376346"/>
                    <a:pt x="448785" y="374474"/>
                    <a:pt x="482488" y="363239"/>
                  </a:cubicBezTo>
                  <a:cubicBezTo>
                    <a:pt x="494346" y="359495"/>
                    <a:pt x="505893" y="355126"/>
                    <a:pt x="517439" y="344828"/>
                  </a:cubicBezTo>
                  <a:close/>
                  <a:moveTo>
                    <a:pt x="1650536" y="252458"/>
                  </a:moveTo>
                  <a:cubicBezTo>
                    <a:pt x="1650536" y="288969"/>
                    <a:pt x="1650224" y="322984"/>
                    <a:pt x="1650536" y="356999"/>
                  </a:cubicBezTo>
                  <a:cubicBezTo>
                    <a:pt x="1650536" y="368545"/>
                    <a:pt x="1642422" y="373539"/>
                    <a:pt x="1634932" y="378844"/>
                  </a:cubicBezTo>
                  <a:cubicBezTo>
                    <a:pt x="1610904" y="395695"/>
                    <a:pt x="1582818" y="401936"/>
                    <a:pt x="1554421" y="406929"/>
                  </a:cubicBezTo>
                  <a:cubicBezTo>
                    <a:pt x="1522590" y="412547"/>
                    <a:pt x="1490448" y="413795"/>
                    <a:pt x="1458305" y="412234"/>
                  </a:cubicBezTo>
                  <a:cubicBezTo>
                    <a:pt x="1418361" y="410050"/>
                    <a:pt x="1379354" y="404121"/>
                    <a:pt x="1342843" y="386333"/>
                  </a:cubicBezTo>
                  <a:cubicBezTo>
                    <a:pt x="1330672" y="380404"/>
                    <a:pt x="1324119" y="372915"/>
                    <a:pt x="1324743" y="357623"/>
                  </a:cubicBezTo>
                  <a:cubicBezTo>
                    <a:pt x="1326303" y="327665"/>
                    <a:pt x="1325367" y="297395"/>
                    <a:pt x="1325055" y="267437"/>
                  </a:cubicBezTo>
                  <a:cubicBezTo>
                    <a:pt x="1325055" y="259323"/>
                    <a:pt x="1325679" y="256202"/>
                    <a:pt x="1334729" y="261820"/>
                  </a:cubicBezTo>
                  <a:cubicBezTo>
                    <a:pt x="1357197" y="275551"/>
                    <a:pt x="1382787" y="279295"/>
                    <a:pt x="1408376" y="282728"/>
                  </a:cubicBezTo>
                  <a:cubicBezTo>
                    <a:pt x="1440518" y="287097"/>
                    <a:pt x="1473285" y="290218"/>
                    <a:pt x="1505739" y="288033"/>
                  </a:cubicBezTo>
                  <a:cubicBezTo>
                    <a:pt x="1546931" y="285224"/>
                    <a:pt x="1588435" y="283352"/>
                    <a:pt x="1628067" y="268061"/>
                  </a:cubicBezTo>
                  <a:cubicBezTo>
                    <a:pt x="1636181" y="264940"/>
                    <a:pt x="1642110" y="259011"/>
                    <a:pt x="1650536" y="252458"/>
                  </a:cubicBezTo>
                  <a:close/>
                  <a:moveTo>
                    <a:pt x="917190" y="228429"/>
                  </a:moveTo>
                  <a:cubicBezTo>
                    <a:pt x="917190" y="266813"/>
                    <a:pt x="918438" y="302388"/>
                    <a:pt x="916566" y="337651"/>
                  </a:cubicBezTo>
                  <a:cubicBezTo>
                    <a:pt x="915942" y="351694"/>
                    <a:pt x="900651" y="357311"/>
                    <a:pt x="889417" y="362616"/>
                  </a:cubicBezTo>
                  <a:cubicBezTo>
                    <a:pt x="857274" y="377595"/>
                    <a:pt x="822947" y="383837"/>
                    <a:pt x="787996" y="387269"/>
                  </a:cubicBezTo>
                  <a:cubicBezTo>
                    <a:pt x="759287" y="390078"/>
                    <a:pt x="730577" y="389454"/>
                    <a:pt x="702179" y="386645"/>
                  </a:cubicBezTo>
                  <a:cubicBezTo>
                    <a:pt x="666916" y="383212"/>
                    <a:pt x="632901" y="375723"/>
                    <a:pt x="601695" y="357935"/>
                  </a:cubicBezTo>
                  <a:cubicBezTo>
                    <a:pt x="593270" y="352942"/>
                    <a:pt x="588901" y="347013"/>
                    <a:pt x="589525" y="336403"/>
                  </a:cubicBezTo>
                  <a:cubicBezTo>
                    <a:pt x="590461" y="317991"/>
                    <a:pt x="589837" y="299579"/>
                    <a:pt x="589837" y="280856"/>
                  </a:cubicBezTo>
                  <a:cubicBezTo>
                    <a:pt x="593270" y="265252"/>
                    <a:pt x="587652" y="249337"/>
                    <a:pt x="592646" y="234046"/>
                  </a:cubicBezTo>
                  <a:cubicBezTo>
                    <a:pt x="631341" y="255890"/>
                    <a:pt x="674406" y="260571"/>
                    <a:pt x="717782" y="262443"/>
                  </a:cubicBezTo>
                  <a:cubicBezTo>
                    <a:pt x="744307" y="263380"/>
                    <a:pt x="771145" y="263692"/>
                    <a:pt x="797670" y="262443"/>
                  </a:cubicBezTo>
                  <a:cubicBezTo>
                    <a:pt x="829189" y="260884"/>
                    <a:pt x="860707" y="256203"/>
                    <a:pt x="890665" y="245904"/>
                  </a:cubicBezTo>
                  <a:cubicBezTo>
                    <a:pt x="899715" y="242784"/>
                    <a:pt x="908452" y="238103"/>
                    <a:pt x="917190" y="228429"/>
                  </a:cubicBezTo>
                  <a:close/>
                  <a:moveTo>
                    <a:pt x="2032187" y="138243"/>
                  </a:moveTo>
                  <a:cubicBezTo>
                    <a:pt x="2032499" y="147293"/>
                    <a:pt x="2032811" y="155718"/>
                    <a:pt x="2032811" y="164456"/>
                  </a:cubicBezTo>
                  <a:cubicBezTo>
                    <a:pt x="2032811" y="188797"/>
                    <a:pt x="2031875" y="213450"/>
                    <a:pt x="2032811" y="237791"/>
                  </a:cubicBezTo>
                  <a:cubicBezTo>
                    <a:pt x="2033123" y="249649"/>
                    <a:pt x="2028442" y="256827"/>
                    <a:pt x="2019080" y="263068"/>
                  </a:cubicBezTo>
                  <a:cubicBezTo>
                    <a:pt x="1991307" y="281480"/>
                    <a:pt x="1959477" y="288657"/>
                    <a:pt x="1927334" y="293338"/>
                  </a:cubicBezTo>
                  <a:cubicBezTo>
                    <a:pt x="1904554" y="296459"/>
                    <a:pt x="1881461" y="299580"/>
                    <a:pt x="1858368" y="298332"/>
                  </a:cubicBezTo>
                  <a:cubicBezTo>
                    <a:pt x="1818737" y="296147"/>
                    <a:pt x="1778793" y="293338"/>
                    <a:pt x="1741345" y="278359"/>
                  </a:cubicBezTo>
                  <a:cubicBezTo>
                    <a:pt x="1738849" y="277423"/>
                    <a:pt x="1736352" y="276799"/>
                    <a:pt x="1734168" y="275551"/>
                  </a:cubicBezTo>
                  <a:cubicBezTo>
                    <a:pt x="1716068" y="268061"/>
                    <a:pt x="1704522" y="257763"/>
                    <a:pt x="1706707" y="234358"/>
                  </a:cubicBezTo>
                  <a:cubicBezTo>
                    <a:pt x="1709515" y="204400"/>
                    <a:pt x="1707331" y="173818"/>
                    <a:pt x="1707331" y="140427"/>
                  </a:cubicBezTo>
                  <a:cubicBezTo>
                    <a:pt x="1729799" y="157279"/>
                    <a:pt x="1754140" y="162272"/>
                    <a:pt x="1778481" y="165704"/>
                  </a:cubicBezTo>
                  <a:cubicBezTo>
                    <a:pt x="1826538" y="172882"/>
                    <a:pt x="1874596" y="173818"/>
                    <a:pt x="1923278" y="169761"/>
                  </a:cubicBezTo>
                  <a:cubicBezTo>
                    <a:pt x="1946682" y="167889"/>
                    <a:pt x="1970087" y="164456"/>
                    <a:pt x="1992867" y="158527"/>
                  </a:cubicBezTo>
                  <a:cubicBezTo>
                    <a:pt x="2007534" y="154782"/>
                    <a:pt x="2021577" y="149789"/>
                    <a:pt x="2032187" y="138243"/>
                  </a:cubicBezTo>
                  <a:close/>
                  <a:moveTo>
                    <a:pt x="1312885" y="117335"/>
                  </a:moveTo>
                  <a:cubicBezTo>
                    <a:pt x="1316942" y="119831"/>
                    <a:pt x="1315069" y="123576"/>
                    <a:pt x="1315069" y="126697"/>
                  </a:cubicBezTo>
                  <a:cubicBezTo>
                    <a:pt x="1315381" y="156030"/>
                    <a:pt x="1314757" y="185364"/>
                    <a:pt x="1315381" y="214386"/>
                  </a:cubicBezTo>
                  <a:cubicBezTo>
                    <a:pt x="1315693" y="226245"/>
                    <a:pt x="1311012" y="233422"/>
                    <a:pt x="1301650" y="239975"/>
                  </a:cubicBezTo>
                  <a:cubicBezTo>
                    <a:pt x="1277622" y="256202"/>
                    <a:pt x="1250161" y="262443"/>
                    <a:pt x="1222387" y="268061"/>
                  </a:cubicBezTo>
                  <a:cubicBezTo>
                    <a:pt x="1186812" y="274926"/>
                    <a:pt x="1150613" y="274926"/>
                    <a:pt x="1114726" y="272742"/>
                  </a:cubicBezTo>
                  <a:cubicBezTo>
                    <a:pt x="1075406" y="270245"/>
                    <a:pt x="1036398" y="264316"/>
                    <a:pt x="1001447" y="243096"/>
                  </a:cubicBezTo>
                  <a:cubicBezTo>
                    <a:pt x="992709" y="237790"/>
                    <a:pt x="988965" y="231550"/>
                    <a:pt x="989589" y="220940"/>
                  </a:cubicBezTo>
                  <a:cubicBezTo>
                    <a:pt x="990213" y="200343"/>
                    <a:pt x="989589" y="179747"/>
                    <a:pt x="989589" y="159151"/>
                  </a:cubicBezTo>
                  <a:cubicBezTo>
                    <a:pt x="992085" y="145420"/>
                    <a:pt x="986780" y="131378"/>
                    <a:pt x="992709" y="118271"/>
                  </a:cubicBezTo>
                  <a:cubicBezTo>
                    <a:pt x="1015178" y="134810"/>
                    <a:pt x="1042015" y="139803"/>
                    <a:pt x="1068540" y="143548"/>
                  </a:cubicBezTo>
                  <a:cubicBezTo>
                    <a:pt x="1105988" y="149165"/>
                    <a:pt x="1143747" y="151037"/>
                    <a:pt x="1181507" y="148853"/>
                  </a:cubicBezTo>
                  <a:cubicBezTo>
                    <a:pt x="1220203" y="146669"/>
                    <a:pt x="1259210" y="143860"/>
                    <a:pt x="1295721" y="128569"/>
                  </a:cubicBezTo>
                  <a:cubicBezTo>
                    <a:pt x="1302275" y="125760"/>
                    <a:pt x="1307268" y="121703"/>
                    <a:pt x="1312885" y="117335"/>
                  </a:cubicBezTo>
                  <a:close/>
                  <a:moveTo>
                    <a:pt x="1714196" y="0"/>
                  </a:moveTo>
                  <a:cubicBezTo>
                    <a:pt x="1715132" y="9674"/>
                    <a:pt x="1715132" y="19972"/>
                    <a:pt x="1715444" y="29958"/>
                  </a:cubicBezTo>
                  <a:cubicBezTo>
                    <a:pt x="1715444" y="52426"/>
                    <a:pt x="1714196" y="74583"/>
                    <a:pt x="1715444" y="97051"/>
                  </a:cubicBezTo>
                  <a:cubicBezTo>
                    <a:pt x="1716068" y="110782"/>
                    <a:pt x="1710451" y="118896"/>
                    <a:pt x="1700153" y="125762"/>
                  </a:cubicBezTo>
                  <a:cubicBezTo>
                    <a:pt x="1674564" y="142613"/>
                    <a:pt x="1645230" y="149478"/>
                    <a:pt x="1615584" y="154159"/>
                  </a:cubicBezTo>
                  <a:cubicBezTo>
                    <a:pt x="1555668" y="163521"/>
                    <a:pt x="1496376" y="161649"/>
                    <a:pt x="1437709" y="144485"/>
                  </a:cubicBezTo>
                  <a:cubicBezTo>
                    <a:pt x="1435212" y="143861"/>
                    <a:pt x="1432716" y="143237"/>
                    <a:pt x="1430219" y="142301"/>
                  </a:cubicBezTo>
                  <a:cubicBezTo>
                    <a:pt x="1389651" y="127010"/>
                    <a:pt x="1389651" y="127010"/>
                    <a:pt x="1389651" y="83633"/>
                  </a:cubicBezTo>
                  <a:cubicBezTo>
                    <a:pt x="1389651" y="68030"/>
                    <a:pt x="1389339" y="52738"/>
                    <a:pt x="1389027" y="37136"/>
                  </a:cubicBezTo>
                  <a:cubicBezTo>
                    <a:pt x="1391211" y="26213"/>
                    <a:pt x="1387155" y="14667"/>
                    <a:pt x="1391524" y="4057"/>
                  </a:cubicBezTo>
                  <a:cubicBezTo>
                    <a:pt x="1431780" y="27774"/>
                    <a:pt x="1476405" y="31206"/>
                    <a:pt x="1521341" y="33079"/>
                  </a:cubicBezTo>
                  <a:cubicBezTo>
                    <a:pt x="1566278" y="34951"/>
                    <a:pt x="1611215" y="34639"/>
                    <a:pt x="1655216" y="25277"/>
                  </a:cubicBezTo>
                  <a:cubicBezTo>
                    <a:pt x="1676436" y="20908"/>
                    <a:pt x="1698281" y="17163"/>
                    <a:pt x="1714196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BB5858D-E6BB-43B2-A302-0EC77123D7DC}"/>
                </a:ext>
              </a:extLst>
            </p:cNvPr>
            <p:cNvSpPr/>
            <p:nvPr userDrawn="1"/>
          </p:nvSpPr>
          <p:spPr>
            <a:xfrm>
              <a:off x="-707925" y="5549449"/>
              <a:ext cx="1435485" cy="1104698"/>
            </a:xfrm>
            <a:custGeom>
              <a:avLst/>
              <a:gdLst>
                <a:gd name="connsiteX0" fmla="*/ 2942011 w 2978923"/>
                <a:gd name="connsiteY0" fmla="*/ 593862 h 2292475"/>
                <a:gd name="connsiteX1" fmla="*/ 2629224 w 2978923"/>
                <a:gd name="connsiteY1" fmla="*/ 467582 h 2292475"/>
                <a:gd name="connsiteX2" fmla="*/ 2599435 w 2978923"/>
                <a:gd name="connsiteY2" fmla="*/ 463696 h 2292475"/>
                <a:gd name="connsiteX3" fmla="*/ 2597492 w 2978923"/>
                <a:gd name="connsiteY3" fmla="*/ 395051 h 2292475"/>
                <a:gd name="connsiteX4" fmla="*/ 2602025 w 2978923"/>
                <a:gd name="connsiteY4" fmla="*/ 386633 h 2292475"/>
                <a:gd name="connsiteX5" fmla="*/ 2580007 w 2978923"/>
                <a:gd name="connsiteY5" fmla="*/ 341949 h 2292475"/>
                <a:gd name="connsiteX6" fmla="*/ 2523667 w 2978923"/>
                <a:gd name="connsiteY6" fmla="*/ 318636 h 2292475"/>
                <a:gd name="connsiteX7" fmla="*/ 2216708 w 2978923"/>
                <a:gd name="connsiteY7" fmla="*/ 287551 h 2292475"/>
                <a:gd name="connsiteX8" fmla="*/ 2164900 w 2978923"/>
                <a:gd name="connsiteY8" fmla="*/ 278485 h 2292475"/>
                <a:gd name="connsiteX9" fmla="*/ 1924644 w 2978923"/>
                <a:gd name="connsiteY9" fmla="*/ 181346 h 2292475"/>
                <a:gd name="connsiteX10" fmla="*/ 1898093 w 2978923"/>
                <a:gd name="connsiteY10" fmla="*/ 175518 h 2292475"/>
                <a:gd name="connsiteX11" fmla="*/ 1897445 w 2978923"/>
                <a:gd name="connsiteY11" fmla="*/ 95216 h 2292475"/>
                <a:gd name="connsiteX12" fmla="*/ 1870246 w 2978923"/>
                <a:gd name="connsiteY12" fmla="*/ 49237 h 2292475"/>
                <a:gd name="connsiteX13" fmla="*/ 1786707 w 2978923"/>
                <a:gd name="connsiteY13" fmla="*/ 21391 h 2292475"/>
                <a:gd name="connsiteX14" fmla="*/ 1390380 w 2978923"/>
                <a:gd name="connsiteY14" fmla="*/ 11677 h 2292475"/>
                <a:gd name="connsiteX15" fmla="*/ 1251796 w 2978923"/>
                <a:gd name="connsiteY15" fmla="*/ 49237 h 2292475"/>
                <a:gd name="connsiteX16" fmla="*/ 1227835 w 2978923"/>
                <a:gd name="connsiteY16" fmla="*/ 99750 h 2292475"/>
                <a:gd name="connsiteX17" fmla="*/ 1227835 w 2978923"/>
                <a:gd name="connsiteY17" fmla="*/ 99750 h 2292475"/>
                <a:gd name="connsiteX18" fmla="*/ 1223302 w 2978923"/>
                <a:gd name="connsiteY18" fmla="*/ 124358 h 2292475"/>
                <a:gd name="connsiteX19" fmla="*/ 1222006 w 2978923"/>
                <a:gd name="connsiteY19" fmla="*/ 207250 h 2292475"/>
                <a:gd name="connsiteX20" fmla="*/ 1191570 w 2978923"/>
                <a:gd name="connsiteY20" fmla="*/ 210488 h 2292475"/>
                <a:gd name="connsiteX21" fmla="*/ 1034852 w 2978923"/>
                <a:gd name="connsiteY21" fmla="*/ 256467 h 2292475"/>
                <a:gd name="connsiteX22" fmla="*/ 979807 w 2978923"/>
                <a:gd name="connsiteY22" fmla="*/ 257762 h 2292475"/>
                <a:gd name="connsiteX23" fmla="*/ 810785 w 2978923"/>
                <a:gd name="connsiteY23" fmla="*/ 233801 h 2292475"/>
                <a:gd name="connsiteX24" fmla="*/ 491523 w 2978923"/>
                <a:gd name="connsiteY24" fmla="*/ 255172 h 2292475"/>
                <a:gd name="connsiteX25" fmla="*/ 452019 w 2978923"/>
                <a:gd name="connsiteY25" fmla="*/ 273304 h 2292475"/>
                <a:gd name="connsiteX26" fmla="*/ 422230 w 2978923"/>
                <a:gd name="connsiteY26" fmla="*/ 288847 h 2292475"/>
                <a:gd name="connsiteX27" fmla="*/ 398917 w 2978923"/>
                <a:gd name="connsiteY27" fmla="*/ 337416 h 2292475"/>
                <a:gd name="connsiteX28" fmla="*/ 394384 w 2978923"/>
                <a:gd name="connsiteY28" fmla="*/ 362024 h 2292475"/>
                <a:gd name="connsiteX29" fmla="*/ 392441 w 2978923"/>
                <a:gd name="connsiteY29" fmla="*/ 454630 h 2292475"/>
                <a:gd name="connsiteX30" fmla="*/ 338691 w 2978923"/>
                <a:gd name="connsiteY30" fmla="*/ 469525 h 2292475"/>
                <a:gd name="connsiteX31" fmla="*/ 5828 w 2978923"/>
                <a:gd name="connsiteY31" fmla="*/ 562131 h 2292475"/>
                <a:gd name="connsiteX32" fmla="*/ 1295 w 2978923"/>
                <a:gd name="connsiteY32" fmla="*/ 572492 h 2292475"/>
                <a:gd name="connsiteX33" fmla="*/ 648 w 2978923"/>
                <a:gd name="connsiteY33" fmla="*/ 577672 h 2292475"/>
                <a:gd name="connsiteX34" fmla="*/ 0 w 2978923"/>
                <a:gd name="connsiteY34" fmla="*/ 1732329 h 2292475"/>
                <a:gd name="connsiteX35" fmla="*/ 19428 w 2978923"/>
                <a:gd name="connsiteY35" fmla="*/ 1758233 h 2292475"/>
                <a:gd name="connsiteX36" fmla="*/ 1329507 w 2978923"/>
                <a:gd name="connsiteY36" fmla="*/ 2287316 h 2292475"/>
                <a:gd name="connsiteX37" fmla="*/ 1329507 w 2978923"/>
                <a:gd name="connsiteY37" fmla="*/ 2287316 h 2292475"/>
                <a:gd name="connsiteX38" fmla="*/ 1330154 w 2978923"/>
                <a:gd name="connsiteY38" fmla="*/ 2297677 h 2292475"/>
                <a:gd name="connsiteX39" fmla="*/ 1341164 w 2978923"/>
                <a:gd name="connsiteY39" fmla="*/ 2297677 h 2292475"/>
                <a:gd name="connsiteX40" fmla="*/ 1390380 w 2978923"/>
                <a:gd name="connsiteY40" fmla="*/ 2286668 h 2292475"/>
                <a:gd name="connsiteX41" fmla="*/ 2421995 w 2978923"/>
                <a:gd name="connsiteY41" fmla="*/ 1955101 h 2292475"/>
                <a:gd name="connsiteX42" fmla="*/ 2942011 w 2978923"/>
                <a:gd name="connsiteY42" fmla="*/ 1788022 h 2292475"/>
                <a:gd name="connsiteX43" fmla="*/ 2982810 w 2978923"/>
                <a:gd name="connsiteY43" fmla="*/ 1732977 h 2292475"/>
                <a:gd name="connsiteX44" fmla="*/ 2982810 w 2978923"/>
                <a:gd name="connsiteY44" fmla="*/ 651498 h 2292475"/>
                <a:gd name="connsiteX45" fmla="*/ 2942011 w 2978923"/>
                <a:gd name="connsiteY45" fmla="*/ 593862 h 229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978923" h="2292475">
                  <a:moveTo>
                    <a:pt x="2942011" y="593862"/>
                  </a:moveTo>
                  <a:cubicBezTo>
                    <a:pt x="2838396" y="550474"/>
                    <a:pt x="2733487" y="510323"/>
                    <a:pt x="2629224" y="467582"/>
                  </a:cubicBezTo>
                  <a:cubicBezTo>
                    <a:pt x="2619510" y="463696"/>
                    <a:pt x="2609796" y="458516"/>
                    <a:pt x="2599435" y="463696"/>
                  </a:cubicBezTo>
                  <a:cubicBezTo>
                    <a:pt x="2598787" y="441031"/>
                    <a:pt x="2598140" y="417717"/>
                    <a:pt x="2597492" y="395051"/>
                  </a:cubicBezTo>
                  <a:cubicBezTo>
                    <a:pt x="2599435" y="392461"/>
                    <a:pt x="2600730" y="389871"/>
                    <a:pt x="2602025" y="386633"/>
                  </a:cubicBezTo>
                  <a:cubicBezTo>
                    <a:pt x="2606558" y="365910"/>
                    <a:pt x="2595549" y="352311"/>
                    <a:pt x="2580007" y="341949"/>
                  </a:cubicBezTo>
                  <a:cubicBezTo>
                    <a:pt x="2562522" y="330940"/>
                    <a:pt x="2543094" y="323816"/>
                    <a:pt x="2523667" y="318636"/>
                  </a:cubicBezTo>
                  <a:cubicBezTo>
                    <a:pt x="2423290" y="291437"/>
                    <a:pt x="2320323" y="285609"/>
                    <a:pt x="2216708" y="287551"/>
                  </a:cubicBezTo>
                  <a:cubicBezTo>
                    <a:pt x="2198575" y="288199"/>
                    <a:pt x="2181738" y="284961"/>
                    <a:pt x="2164900" y="278485"/>
                  </a:cubicBezTo>
                  <a:cubicBezTo>
                    <a:pt x="2084599" y="246753"/>
                    <a:pt x="2004945" y="212431"/>
                    <a:pt x="1924644" y="181346"/>
                  </a:cubicBezTo>
                  <a:cubicBezTo>
                    <a:pt x="1916225" y="178108"/>
                    <a:pt x="1907807" y="170985"/>
                    <a:pt x="1898093" y="175518"/>
                  </a:cubicBezTo>
                  <a:cubicBezTo>
                    <a:pt x="1898093" y="148966"/>
                    <a:pt x="1897445" y="121768"/>
                    <a:pt x="1897445" y="95216"/>
                  </a:cubicBezTo>
                  <a:cubicBezTo>
                    <a:pt x="1903273" y="71255"/>
                    <a:pt x="1888379" y="58304"/>
                    <a:pt x="1870246" y="49237"/>
                  </a:cubicBezTo>
                  <a:cubicBezTo>
                    <a:pt x="1843695" y="35638"/>
                    <a:pt x="1815849" y="27219"/>
                    <a:pt x="1786707" y="21391"/>
                  </a:cubicBezTo>
                  <a:cubicBezTo>
                    <a:pt x="1655246" y="-4513"/>
                    <a:pt x="1523137" y="-5808"/>
                    <a:pt x="1390380" y="11677"/>
                  </a:cubicBezTo>
                  <a:cubicBezTo>
                    <a:pt x="1342458" y="18153"/>
                    <a:pt x="1295184" y="27219"/>
                    <a:pt x="1251796" y="49237"/>
                  </a:cubicBezTo>
                  <a:cubicBezTo>
                    <a:pt x="1231073" y="59599"/>
                    <a:pt x="1216178" y="73846"/>
                    <a:pt x="1227835" y="99750"/>
                  </a:cubicBezTo>
                  <a:cubicBezTo>
                    <a:pt x="1227835" y="99750"/>
                    <a:pt x="1227835" y="99750"/>
                    <a:pt x="1227835" y="99750"/>
                  </a:cubicBezTo>
                  <a:cubicBezTo>
                    <a:pt x="1218769" y="106226"/>
                    <a:pt x="1223302" y="115939"/>
                    <a:pt x="1223302" y="124358"/>
                  </a:cubicBezTo>
                  <a:cubicBezTo>
                    <a:pt x="1222654" y="152204"/>
                    <a:pt x="1222654" y="179403"/>
                    <a:pt x="1222006" y="207250"/>
                  </a:cubicBezTo>
                  <a:cubicBezTo>
                    <a:pt x="1211645" y="202717"/>
                    <a:pt x="1201283" y="207250"/>
                    <a:pt x="1191570" y="210488"/>
                  </a:cubicBezTo>
                  <a:cubicBezTo>
                    <a:pt x="1139115" y="225383"/>
                    <a:pt x="1086660" y="240277"/>
                    <a:pt x="1034852" y="256467"/>
                  </a:cubicBezTo>
                  <a:cubicBezTo>
                    <a:pt x="1016720" y="262295"/>
                    <a:pt x="998587" y="262943"/>
                    <a:pt x="979807" y="257762"/>
                  </a:cubicBezTo>
                  <a:cubicBezTo>
                    <a:pt x="924114" y="243515"/>
                    <a:pt x="867773" y="235096"/>
                    <a:pt x="810785" y="233801"/>
                  </a:cubicBezTo>
                  <a:cubicBezTo>
                    <a:pt x="703933" y="231211"/>
                    <a:pt x="597080" y="230563"/>
                    <a:pt x="491523" y="255172"/>
                  </a:cubicBezTo>
                  <a:cubicBezTo>
                    <a:pt x="477275" y="258410"/>
                    <a:pt x="461733" y="259705"/>
                    <a:pt x="452019" y="273304"/>
                  </a:cubicBezTo>
                  <a:cubicBezTo>
                    <a:pt x="442305" y="278485"/>
                    <a:pt x="431944" y="284313"/>
                    <a:pt x="422230" y="288847"/>
                  </a:cubicBezTo>
                  <a:cubicBezTo>
                    <a:pt x="400860" y="298560"/>
                    <a:pt x="391146" y="314102"/>
                    <a:pt x="398917" y="337416"/>
                  </a:cubicBezTo>
                  <a:cubicBezTo>
                    <a:pt x="391146" y="344539"/>
                    <a:pt x="395031" y="354253"/>
                    <a:pt x="394384" y="362024"/>
                  </a:cubicBezTo>
                  <a:cubicBezTo>
                    <a:pt x="393089" y="393109"/>
                    <a:pt x="393089" y="423546"/>
                    <a:pt x="392441" y="454630"/>
                  </a:cubicBezTo>
                  <a:cubicBezTo>
                    <a:pt x="374308" y="459811"/>
                    <a:pt x="356824" y="464344"/>
                    <a:pt x="338691" y="469525"/>
                  </a:cubicBezTo>
                  <a:cubicBezTo>
                    <a:pt x="227305" y="498666"/>
                    <a:pt x="119157" y="540760"/>
                    <a:pt x="5828" y="562131"/>
                  </a:cubicBezTo>
                  <a:cubicBezTo>
                    <a:pt x="0" y="563425"/>
                    <a:pt x="0" y="567959"/>
                    <a:pt x="1295" y="572492"/>
                  </a:cubicBezTo>
                  <a:cubicBezTo>
                    <a:pt x="1295" y="574435"/>
                    <a:pt x="648" y="575730"/>
                    <a:pt x="648" y="577672"/>
                  </a:cubicBezTo>
                  <a:cubicBezTo>
                    <a:pt x="648" y="962342"/>
                    <a:pt x="648" y="1347012"/>
                    <a:pt x="0" y="1732329"/>
                  </a:cubicBezTo>
                  <a:cubicBezTo>
                    <a:pt x="0" y="1747871"/>
                    <a:pt x="6476" y="1753052"/>
                    <a:pt x="19428" y="1758233"/>
                  </a:cubicBezTo>
                  <a:cubicBezTo>
                    <a:pt x="455905" y="1934378"/>
                    <a:pt x="893030" y="2111171"/>
                    <a:pt x="1329507" y="2287316"/>
                  </a:cubicBezTo>
                  <a:lnTo>
                    <a:pt x="1329507" y="2287316"/>
                  </a:lnTo>
                  <a:cubicBezTo>
                    <a:pt x="1329507" y="2290554"/>
                    <a:pt x="1329507" y="2294439"/>
                    <a:pt x="1330154" y="2297677"/>
                  </a:cubicBezTo>
                  <a:cubicBezTo>
                    <a:pt x="1334040" y="2297677"/>
                    <a:pt x="1337278" y="2297677"/>
                    <a:pt x="1341164" y="2297677"/>
                  </a:cubicBezTo>
                  <a:cubicBezTo>
                    <a:pt x="1357353" y="2291849"/>
                    <a:pt x="1374191" y="2291849"/>
                    <a:pt x="1390380" y="2286668"/>
                  </a:cubicBezTo>
                  <a:cubicBezTo>
                    <a:pt x="1734252" y="2175930"/>
                    <a:pt x="2078123" y="2065839"/>
                    <a:pt x="2421995" y="1955101"/>
                  </a:cubicBezTo>
                  <a:cubicBezTo>
                    <a:pt x="2595549" y="1899408"/>
                    <a:pt x="2768456" y="1844363"/>
                    <a:pt x="2942011" y="1788022"/>
                  </a:cubicBezTo>
                  <a:cubicBezTo>
                    <a:pt x="2977629" y="1776366"/>
                    <a:pt x="2982810" y="1771185"/>
                    <a:pt x="2982810" y="1732977"/>
                  </a:cubicBezTo>
                  <a:cubicBezTo>
                    <a:pt x="2982810" y="1372268"/>
                    <a:pt x="2982810" y="1012207"/>
                    <a:pt x="2982810" y="651498"/>
                  </a:cubicBezTo>
                  <a:cubicBezTo>
                    <a:pt x="2980867" y="612643"/>
                    <a:pt x="2977629" y="608757"/>
                    <a:pt x="2942011" y="593862"/>
                  </a:cubicBezTo>
                  <a:close/>
                </a:path>
              </a:pathLst>
            </a:custGeom>
            <a:solidFill>
              <a:schemeClr val="accent1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E29FA49-E917-4A42-98D4-D241FB2F7D62}"/>
                </a:ext>
              </a:extLst>
            </p:cNvPr>
            <p:cNvSpPr/>
            <p:nvPr userDrawn="1"/>
          </p:nvSpPr>
          <p:spPr>
            <a:xfrm>
              <a:off x="48710" y="3668339"/>
              <a:ext cx="2237483" cy="1332504"/>
            </a:xfrm>
            <a:custGeom>
              <a:avLst/>
              <a:gdLst>
                <a:gd name="connsiteX0" fmla="*/ 4647204 w 4643235"/>
                <a:gd name="connsiteY0" fmla="*/ 1328211 h 2765218"/>
                <a:gd name="connsiteX1" fmla="*/ 4645909 w 4643235"/>
                <a:gd name="connsiteY1" fmla="*/ 1299070 h 2765218"/>
                <a:gd name="connsiteX2" fmla="*/ 4646556 w 4643235"/>
                <a:gd name="connsiteY2" fmla="*/ 638526 h 2765218"/>
                <a:gd name="connsiteX3" fmla="*/ 4624538 w 4643235"/>
                <a:gd name="connsiteY3" fmla="*/ 605499 h 2765218"/>
                <a:gd name="connsiteX4" fmla="*/ 4217203 w 4643235"/>
                <a:gd name="connsiteY4" fmla="*/ 433887 h 2765218"/>
                <a:gd name="connsiteX5" fmla="*/ 4215908 w 4643235"/>
                <a:gd name="connsiteY5" fmla="*/ 380784 h 2765218"/>
                <a:gd name="connsiteX6" fmla="*/ 4215908 w 4643235"/>
                <a:gd name="connsiteY6" fmla="*/ 380784 h 2765218"/>
                <a:gd name="connsiteX7" fmla="*/ 4215908 w 4643235"/>
                <a:gd name="connsiteY7" fmla="*/ 380784 h 2765218"/>
                <a:gd name="connsiteX8" fmla="*/ 4192594 w 4643235"/>
                <a:gd name="connsiteY8" fmla="*/ 340633 h 2765218"/>
                <a:gd name="connsiteX9" fmla="*/ 4148558 w 4643235"/>
                <a:gd name="connsiteY9" fmla="*/ 321853 h 2765218"/>
                <a:gd name="connsiteX10" fmla="*/ 3925139 w 4643235"/>
                <a:gd name="connsiteY10" fmla="*/ 290121 h 2765218"/>
                <a:gd name="connsiteX11" fmla="*/ 3832533 w 4643235"/>
                <a:gd name="connsiteY11" fmla="*/ 271341 h 2765218"/>
                <a:gd name="connsiteX12" fmla="*/ 3558602 w 4643235"/>
                <a:gd name="connsiteY12" fmla="*/ 154775 h 2765218"/>
                <a:gd name="connsiteX13" fmla="*/ 3557306 w 4643235"/>
                <a:gd name="connsiteY13" fmla="*/ 91958 h 2765218"/>
                <a:gd name="connsiteX14" fmla="*/ 3531403 w 4643235"/>
                <a:gd name="connsiteY14" fmla="*/ 50512 h 2765218"/>
                <a:gd name="connsiteX15" fmla="*/ 3445920 w 4643235"/>
                <a:gd name="connsiteY15" fmla="*/ 21371 h 2765218"/>
                <a:gd name="connsiteX16" fmla="*/ 3301507 w 4643235"/>
                <a:gd name="connsiteY16" fmla="*/ 0 h 2765218"/>
                <a:gd name="connsiteX17" fmla="*/ 3140905 w 4643235"/>
                <a:gd name="connsiteY17" fmla="*/ 0 h 2765218"/>
                <a:gd name="connsiteX18" fmla="*/ 3109820 w 4643235"/>
                <a:gd name="connsiteY18" fmla="*/ 4533 h 2765218"/>
                <a:gd name="connsiteX19" fmla="*/ 2916190 w 4643235"/>
                <a:gd name="connsiteY19" fmla="*/ 47274 h 2765218"/>
                <a:gd name="connsiteX20" fmla="*/ 2887696 w 4643235"/>
                <a:gd name="connsiteY20" fmla="*/ 100377 h 2765218"/>
                <a:gd name="connsiteX21" fmla="*/ 2887696 w 4643235"/>
                <a:gd name="connsiteY21" fmla="*/ 100377 h 2765218"/>
                <a:gd name="connsiteX22" fmla="*/ 2887696 w 4643235"/>
                <a:gd name="connsiteY22" fmla="*/ 100377 h 2765218"/>
                <a:gd name="connsiteX23" fmla="*/ 2882515 w 4643235"/>
                <a:gd name="connsiteY23" fmla="*/ 169022 h 2765218"/>
                <a:gd name="connsiteX24" fmla="*/ 2620240 w 4643235"/>
                <a:gd name="connsiteY24" fmla="*/ 248028 h 2765218"/>
                <a:gd name="connsiteX25" fmla="*/ 2578795 w 4643235"/>
                <a:gd name="connsiteY25" fmla="*/ 251913 h 2765218"/>
                <a:gd name="connsiteX26" fmla="*/ 2209019 w 4643235"/>
                <a:gd name="connsiteY26" fmla="*/ 251913 h 2765218"/>
                <a:gd name="connsiteX27" fmla="*/ 2084034 w 4643235"/>
                <a:gd name="connsiteY27" fmla="*/ 287531 h 2765218"/>
                <a:gd name="connsiteX28" fmla="*/ 2059426 w 4643235"/>
                <a:gd name="connsiteY28" fmla="*/ 337395 h 2765218"/>
                <a:gd name="connsiteX29" fmla="*/ 2052950 w 4643235"/>
                <a:gd name="connsiteY29" fmla="*/ 422230 h 2765218"/>
                <a:gd name="connsiteX30" fmla="*/ 1830826 w 4643235"/>
                <a:gd name="connsiteY30" fmla="*/ 488932 h 2765218"/>
                <a:gd name="connsiteX31" fmla="*/ 1763476 w 4643235"/>
                <a:gd name="connsiteY31" fmla="*/ 493465 h 2765218"/>
                <a:gd name="connsiteX32" fmla="*/ 1431261 w 4643235"/>
                <a:gd name="connsiteY32" fmla="*/ 483104 h 2765218"/>
                <a:gd name="connsiteX33" fmla="*/ 1260945 w 4643235"/>
                <a:gd name="connsiteY33" fmla="*/ 522607 h 2765218"/>
                <a:gd name="connsiteX34" fmla="*/ 1229213 w 4643235"/>
                <a:gd name="connsiteY34" fmla="*/ 578300 h 2765218"/>
                <a:gd name="connsiteX35" fmla="*/ 1223384 w 4643235"/>
                <a:gd name="connsiteY35" fmla="*/ 675439 h 2765218"/>
                <a:gd name="connsiteX36" fmla="*/ 1014212 w 4643235"/>
                <a:gd name="connsiteY36" fmla="*/ 738255 h 2765218"/>
                <a:gd name="connsiteX37" fmla="*/ 983128 w 4643235"/>
                <a:gd name="connsiteY37" fmla="*/ 742788 h 2765218"/>
                <a:gd name="connsiteX38" fmla="*/ 548593 w 4643235"/>
                <a:gd name="connsiteY38" fmla="*/ 729189 h 2765218"/>
                <a:gd name="connsiteX39" fmla="*/ 421665 w 4643235"/>
                <a:gd name="connsiteY39" fmla="*/ 766749 h 2765218"/>
                <a:gd name="connsiteX40" fmla="*/ 402885 w 4643235"/>
                <a:gd name="connsiteY40" fmla="*/ 814023 h 2765218"/>
                <a:gd name="connsiteX41" fmla="*/ 397704 w 4643235"/>
                <a:gd name="connsiteY41" fmla="*/ 837984 h 2765218"/>
                <a:gd name="connsiteX42" fmla="*/ 397057 w 4643235"/>
                <a:gd name="connsiteY42" fmla="*/ 925409 h 2765218"/>
                <a:gd name="connsiteX43" fmla="*/ 397057 w 4643235"/>
                <a:gd name="connsiteY43" fmla="*/ 925409 h 2765218"/>
                <a:gd name="connsiteX44" fmla="*/ 397057 w 4643235"/>
                <a:gd name="connsiteY44" fmla="*/ 925409 h 2765218"/>
                <a:gd name="connsiteX45" fmla="*/ 82974 w 4643235"/>
                <a:gd name="connsiteY45" fmla="*/ 1021253 h 2765218"/>
                <a:gd name="connsiteX46" fmla="*/ 14330 w 4643235"/>
                <a:gd name="connsiteY46" fmla="*/ 1038090 h 2765218"/>
                <a:gd name="connsiteX47" fmla="*/ 2673 w 4643235"/>
                <a:gd name="connsiteY47" fmla="*/ 1058166 h 2765218"/>
                <a:gd name="connsiteX48" fmla="*/ 1378 w 4643235"/>
                <a:gd name="connsiteY48" fmla="*/ 2195985 h 2765218"/>
                <a:gd name="connsiteX49" fmla="*/ 31167 w 4643235"/>
                <a:gd name="connsiteY49" fmla="*/ 2240021 h 2765218"/>
                <a:gd name="connsiteX50" fmla="*/ 973414 w 4643235"/>
                <a:gd name="connsiteY50" fmla="*/ 2620158 h 2765218"/>
                <a:gd name="connsiteX51" fmla="*/ 1325056 w 4643235"/>
                <a:gd name="connsiteY51" fmla="*/ 2760685 h 2765218"/>
                <a:gd name="connsiteX52" fmla="*/ 1325056 w 4643235"/>
                <a:gd name="connsiteY52" fmla="*/ 2760685 h 2765218"/>
                <a:gd name="connsiteX53" fmla="*/ 1325056 w 4643235"/>
                <a:gd name="connsiteY53" fmla="*/ 2760685 h 2765218"/>
                <a:gd name="connsiteX54" fmla="*/ 1358731 w 4643235"/>
                <a:gd name="connsiteY54" fmla="*/ 2767161 h 2765218"/>
                <a:gd name="connsiteX55" fmla="*/ 1839244 w 4643235"/>
                <a:gd name="connsiteY55" fmla="*/ 2615624 h 2765218"/>
                <a:gd name="connsiteX56" fmla="*/ 1872919 w 4643235"/>
                <a:gd name="connsiteY56" fmla="*/ 2611739 h 2765218"/>
                <a:gd name="connsiteX57" fmla="*/ 2403945 w 4643235"/>
                <a:gd name="connsiteY57" fmla="*/ 2442070 h 2765218"/>
                <a:gd name="connsiteX58" fmla="*/ 2434382 w 4643235"/>
                <a:gd name="connsiteY58" fmla="*/ 2427175 h 2765218"/>
                <a:gd name="connsiteX59" fmla="*/ 2921371 w 4643235"/>
                <a:gd name="connsiteY59" fmla="*/ 2272401 h 2765218"/>
                <a:gd name="connsiteX60" fmla="*/ 2942741 w 4643235"/>
                <a:gd name="connsiteY60" fmla="*/ 2265925 h 2765218"/>
                <a:gd name="connsiteX61" fmla="*/ 2956988 w 4643235"/>
                <a:gd name="connsiteY61" fmla="*/ 2259449 h 2765218"/>
                <a:gd name="connsiteX62" fmla="*/ 3522336 w 4643235"/>
                <a:gd name="connsiteY62" fmla="*/ 2080066 h 2765218"/>
                <a:gd name="connsiteX63" fmla="*/ 4617415 w 4643235"/>
                <a:gd name="connsiteY63" fmla="*/ 1733604 h 2765218"/>
                <a:gd name="connsiteX64" fmla="*/ 4648499 w 4643235"/>
                <a:gd name="connsiteY64" fmla="*/ 1692158 h 2765218"/>
                <a:gd name="connsiteX65" fmla="*/ 4647204 w 4643235"/>
                <a:gd name="connsiteY65" fmla="*/ 1328211 h 276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643235" h="2765218">
                  <a:moveTo>
                    <a:pt x="4647204" y="1328211"/>
                  </a:moveTo>
                  <a:cubicBezTo>
                    <a:pt x="4646556" y="1318498"/>
                    <a:pt x="4645909" y="1308784"/>
                    <a:pt x="4645909" y="1299070"/>
                  </a:cubicBezTo>
                  <a:cubicBezTo>
                    <a:pt x="4645909" y="1078888"/>
                    <a:pt x="4645261" y="858707"/>
                    <a:pt x="4646556" y="638526"/>
                  </a:cubicBezTo>
                  <a:cubicBezTo>
                    <a:pt x="4646556" y="620393"/>
                    <a:pt x="4640728" y="612622"/>
                    <a:pt x="4624538" y="605499"/>
                  </a:cubicBezTo>
                  <a:cubicBezTo>
                    <a:pt x="4488544" y="548511"/>
                    <a:pt x="4352549" y="490875"/>
                    <a:pt x="4217203" y="433887"/>
                  </a:cubicBezTo>
                  <a:cubicBezTo>
                    <a:pt x="4216555" y="416402"/>
                    <a:pt x="4216555" y="398269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20441" y="360061"/>
                    <a:pt x="4207489" y="349052"/>
                    <a:pt x="4192594" y="340633"/>
                  </a:cubicBezTo>
                  <a:cubicBezTo>
                    <a:pt x="4178995" y="332862"/>
                    <a:pt x="4164100" y="326386"/>
                    <a:pt x="4148558" y="321853"/>
                  </a:cubicBezTo>
                  <a:cubicBezTo>
                    <a:pt x="4076027" y="299188"/>
                    <a:pt x="4000907" y="291416"/>
                    <a:pt x="3925139" y="290121"/>
                  </a:cubicBezTo>
                  <a:cubicBezTo>
                    <a:pt x="3892759" y="289474"/>
                    <a:pt x="3862322" y="284293"/>
                    <a:pt x="3832533" y="271341"/>
                  </a:cubicBezTo>
                  <a:cubicBezTo>
                    <a:pt x="3741870" y="231190"/>
                    <a:pt x="3649912" y="193630"/>
                    <a:pt x="3558602" y="154775"/>
                  </a:cubicBezTo>
                  <a:cubicBezTo>
                    <a:pt x="3557954" y="134052"/>
                    <a:pt x="3557306" y="112681"/>
                    <a:pt x="3557306" y="91958"/>
                  </a:cubicBezTo>
                  <a:cubicBezTo>
                    <a:pt x="3562487" y="69292"/>
                    <a:pt x="3546945" y="58931"/>
                    <a:pt x="3531403" y="50512"/>
                  </a:cubicBezTo>
                  <a:cubicBezTo>
                    <a:pt x="3504852" y="36265"/>
                    <a:pt x="3475062" y="28494"/>
                    <a:pt x="3445920" y="21371"/>
                  </a:cubicBezTo>
                  <a:cubicBezTo>
                    <a:pt x="3397999" y="9714"/>
                    <a:pt x="3349429" y="9066"/>
                    <a:pt x="3301507" y="0"/>
                  </a:cubicBezTo>
                  <a:cubicBezTo>
                    <a:pt x="3247757" y="0"/>
                    <a:pt x="3194655" y="0"/>
                    <a:pt x="3140905" y="0"/>
                  </a:cubicBezTo>
                  <a:cubicBezTo>
                    <a:pt x="3131191" y="7124"/>
                    <a:pt x="3120182" y="3886"/>
                    <a:pt x="3109820" y="4533"/>
                  </a:cubicBezTo>
                  <a:cubicBezTo>
                    <a:pt x="3043766" y="11657"/>
                    <a:pt x="2977711" y="18780"/>
                    <a:pt x="2916190" y="47274"/>
                  </a:cubicBezTo>
                  <a:cubicBezTo>
                    <a:pt x="2893524" y="57636"/>
                    <a:pt x="2876687" y="71235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78630" y="123042"/>
                    <a:pt x="2887048" y="146356"/>
                    <a:pt x="2882515" y="169022"/>
                  </a:cubicBezTo>
                  <a:cubicBezTo>
                    <a:pt x="2795090" y="195573"/>
                    <a:pt x="2707665" y="221476"/>
                    <a:pt x="2620240" y="248028"/>
                  </a:cubicBezTo>
                  <a:cubicBezTo>
                    <a:pt x="2606641" y="252561"/>
                    <a:pt x="2593042" y="253856"/>
                    <a:pt x="2578795" y="251913"/>
                  </a:cubicBezTo>
                  <a:cubicBezTo>
                    <a:pt x="2455752" y="234428"/>
                    <a:pt x="2332062" y="233781"/>
                    <a:pt x="2209019" y="251913"/>
                  </a:cubicBezTo>
                  <a:cubicBezTo>
                    <a:pt x="2165631" y="258389"/>
                    <a:pt x="2123537" y="267456"/>
                    <a:pt x="2084034" y="287531"/>
                  </a:cubicBezTo>
                  <a:cubicBezTo>
                    <a:pt x="2063959" y="297892"/>
                    <a:pt x="2047769" y="311492"/>
                    <a:pt x="2059426" y="337395"/>
                  </a:cubicBezTo>
                  <a:cubicBezTo>
                    <a:pt x="2047121" y="364594"/>
                    <a:pt x="2058131" y="394384"/>
                    <a:pt x="2052950" y="422230"/>
                  </a:cubicBezTo>
                  <a:cubicBezTo>
                    <a:pt x="1979124" y="444248"/>
                    <a:pt x="1904651" y="465619"/>
                    <a:pt x="1830826" y="488932"/>
                  </a:cubicBezTo>
                  <a:cubicBezTo>
                    <a:pt x="1808160" y="496056"/>
                    <a:pt x="1786789" y="497998"/>
                    <a:pt x="1763476" y="493465"/>
                  </a:cubicBezTo>
                  <a:cubicBezTo>
                    <a:pt x="1653385" y="473390"/>
                    <a:pt x="1542000" y="472095"/>
                    <a:pt x="1431261" y="483104"/>
                  </a:cubicBezTo>
                  <a:cubicBezTo>
                    <a:pt x="1372978" y="488932"/>
                    <a:pt x="1314695" y="497351"/>
                    <a:pt x="1260945" y="522607"/>
                  </a:cubicBezTo>
                  <a:cubicBezTo>
                    <a:pt x="1236336" y="533616"/>
                    <a:pt x="1220794" y="549158"/>
                    <a:pt x="1229213" y="578300"/>
                  </a:cubicBezTo>
                  <a:cubicBezTo>
                    <a:pt x="1218851" y="610032"/>
                    <a:pt x="1230508" y="643059"/>
                    <a:pt x="1223384" y="675439"/>
                  </a:cubicBezTo>
                  <a:cubicBezTo>
                    <a:pt x="1154092" y="696162"/>
                    <a:pt x="1084152" y="717532"/>
                    <a:pt x="1014212" y="738255"/>
                  </a:cubicBezTo>
                  <a:cubicBezTo>
                    <a:pt x="1004498" y="740845"/>
                    <a:pt x="995432" y="746026"/>
                    <a:pt x="983128" y="742788"/>
                  </a:cubicBezTo>
                  <a:cubicBezTo>
                    <a:pt x="839362" y="708466"/>
                    <a:pt x="693654" y="709761"/>
                    <a:pt x="548593" y="729189"/>
                  </a:cubicBezTo>
                  <a:cubicBezTo>
                    <a:pt x="504557" y="735017"/>
                    <a:pt x="461168" y="744731"/>
                    <a:pt x="421665" y="766749"/>
                  </a:cubicBezTo>
                  <a:cubicBezTo>
                    <a:pt x="402885" y="777111"/>
                    <a:pt x="389933" y="790710"/>
                    <a:pt x="402885" y="814023"/>
                  </a:cubicBezTo>
                  <a:cubicBezTo>
                    <a:pt x="393171" y="820499"/>
                    <a:pt x="397704" y="830213"/>
                    <a:pt x="397704" y="837984"/>
                  </a:cubicBezTo>
                  <a:cubicBezTo>
                    <a:pt x="397057" y="867126"/>
                    <a:pt x="397057" y="896267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292147" y="957789"/>
                    <a:pt x="187884" y="990168"/>
                    <a:pt x="82974" y="1021253"/>
                  </a:cubicBezTo>
                  <a:cubicBezTo>
                    <a:pt x="60309" y="1027729"/>
                    <a:pt x="38938" y="1040033"/>
                    <a:pt x="14330" y="1038090"/>
                  </a:cubicBezTo>
                  <a:cubicBezTo>
                    <a:pt x="-8336" y="1033557"/>
                    <a:pt x="2673" y="1052337"/>
                    <a:pt x="2673" y="1058166"/>
                  </a:cubicBezTo>
                  <a:cubicBezTo>
                    <a:pt x="2025" y="1437654"/>
                    <a:pt x="2025" y="1816496"/>
                    <a:pt x="1378" y="2195985"/>
                  </a:cubicBezTo>
                  <a:cubicBezTo>
                    <a:pt x="1378" y="2220593"/>
                    <a:pt x="9149" y="2230955"/>
                    <a:pt x="31167" y="2240021"/>
                  </a:cubicBezTo>
                  <a:cubicBezTo>
                    <a:pt x="345249" y="2366301"/>
                    <a:pt x="659332" y="2493230"/>
                    <a:pt x="973414" y="2620158"/>
                  </a:cubicBezTo>
                  <a:cubicBezTo>
                    <a:pt x="1090628" y="2667432"/>
                    <a:pt x="1207842" y="2714058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33475" y="2776875"/>
                    <a:pt x="1345779" y="2771047"/>
                    <a:pt x="1358731" y="2767161"/>
                  </a:cubicBezTo>
                  <a:cubicBezTo>
                    <a:pt x="1518686" y="2716649"/>
                    <a:pt x="1679289" y="2666137"/>
                    <a:pt x="1839244" y="2615624"/>
                  </a:cubicBezTo>
                  <a:cubicBezTo>
                    <a:pt x="1850901" y="2620158"/>
                    <a:pt x="1861910" y="2615624"/>
                    <a:pt x="1872919" y="2611739"/>
                  </a:cubicBezTo>
                  <a:cubicBezTo>
                    <a:pt x="2049064" y="2553456"/>
                    <a:pt x="2227152" y="2500353"/>
                    <a:pt x="2403945" y="2442070"/>
                  </a:cubicBezTo>
                  <a:cubicBezTo>
                    <a:pt x="2414954" y="2438184"/>
                    <a:pt x="2426610" y="2436889"/>
                    <a:pt x="2434382" y="2427175"/>
                  </a:cubicBezTo>
                  <a:cubicBezTo>
                    <a:pt x="2595632" y="2372777"/>
                    <a:pt x="2758178" y="2321618"/>
                    <a:pt x="2921371" y="2272401"/>
                  </a:cubicBezTo>
                  <a:cubicBezTo>
                    <a:pt x="2930437" y="2275639"/>
                    <a:pt x="2936913" y="2272401"/>
                    <a:pt x="2942741" y="2265925"/>
                  </a:cubicBezTo>
                  <a:cubicBezTo>
                    <a:pt x="2947274" y="2263982"/>
                    <a:pt x="2952455" y="2261392"/>
                    <a:pt x="2956988" y="2259449"/>
                  </a:cubicBezTo>
                  <a:cubicBezTo>
                    <a:pt x="3145438" y="2199870"/>
                    <a:pt x="3333887" y="2139644"/>
                    <a:pt x="3522336" y="2080066"/>
                  </a:cubicBezTo>
                  <a:cubicBezTo>
                    <a:pt x="3886931" y="1964147"/>
                    <a:pt x="4252173" y="1848228"/>
                    <a:pt x="4617415" y="1733604"/>
                  </a:cubicBezTo>
                  <a:cubicBezTo>
                    <a:pt x="4640728" y="1726481"/>
                    <a:pt x="4648499" y="1716767"/>
                    <a:pt x="4648499" y="1692158"/>
                  </a:cubicBezTo>
                  <a:cubicBezTo>
                    <a:pt x="4645909" y="1571058"/>
                    <a:pt x="4647204" y="1449959"/>
                    <a:pt x="4647204" y="1328211"/>
                  </a:cubicBezTo>
                  <a:close/>
                </a:path>
              </a:pathLst>
            </a:custGeom>
            <a:solidFill>
              <a:schemeClr val="accent5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059FA10-1062-4569-A6B4-E2E7CD97B1BD}"/>
                </a:ext>
              </a:extLst>
            </p:cNvPr>
            <p:cNvSpPr/>
            <p:nvPr userDrawn="1"/>
          </p:nvSpPr>
          <p:spPr>
            <a:xfrm>
              <a:off x="-704803" y="5597759"/>
              <a:ext cx="1252929" cy="1057023"/>
            </a:xfrm>
            <a:custGeom>
              <a:avLst/>
              <a:gdLst>
                <a:gd name="connsiteX0" fmla="*/ 844440 w 1252929"/>
                <a:gd name="connsiteY0" fmla="*/ 260328 h 1057022"/>
                <a:gd name="connsiteX1" fmla="*/ 846312 w 1252929"/>
                <a:gd name="connsiteY1" fmla="*/ 269690 h 1057022"/>
                <a:gd name="connsiteX2" fmla="*/ 846624 w 1252929"/>
                <a:gd name="connsiteY2" fmla="*/ 358628 h 1057022"/>
                <a:gd name="connsiteX3" fmla="*/ 833517 w 1252929"/>
                <a:gd name="connsiteY3" fmla="*/ 382969 h 1057022"/>
                <a:gd name="connsiteX4" fmla="*/ 748012 w 1252929"/>
                <a:gd name="connsiteY4" fmla="*/ 412927 h 1057022"/>
                <a:gd name="connsiteX5" fmla="*/ 577002 w 1252929"/>
                <a:gd name="connsiteY5" fmla="*/ 406061 h 1057022"/>
                <a:gd name="connsiteX6" fmla="*/ 567016 w 1252929"/>
                <a:gd name="connsiteY6" fmla="*/ 403565 h 1057022"/>
                <a:gd name="connsiteX7" fmla="*/ 520519 w 1252929"/>
                <a:gd name="connsiteY7" fmla="*/ 340216 h 1057022"/>
                <a:gd name="connsiteX8" fmla="*/ 520519 w 1252929"/>
                <a:gd name="connsiteY8" fmla="*/ 266881 h 1057022"/>
                <a:gd name="connsiteX9" fmla="*/ 522392 w 1252929"/>
                <a:gd name="connsiteY9" fmla="*/ 262825 h 1057022"/>
                <a:gd name="connsiteX10" fmla="*/ 611954 w 1252929"/>
                <a:gd name="connsiteY10" fmla="*/ 289662 h 1057022"/>
                <a:gd name="connsiteX11" fmla="*/ 754254 w 1252929"/>
                <a:gd name="connsiteY11" fmla="*/ 289662 h 1057022"/>
                <a:gd name="connsiteX12" fmla="*/ 816978 w 1252929"/>
                <a:gd name="connsiteY12" fmla="*/ 276556 h 1057022"/>
                <a:gd name="connsiteX13" fmla="*/ 844440 w 1252929"/>
                <a:gd name="connsiteY13" fmla="*/ 260328 h 1057022"/>
                <a:gd name="connsiteX14" fmla="*/ 312 w 1252929"/>
                <a:gd name="connsiteY14" fmla="*/ 230370 h 1057022"/>
                <a:gd name="connsiteX15" fmla="*/ 93619 w 1252929"/>
                <a:gd name="connsiteY15" fmla="*/ 267505 h 1057022"/>
                <a:gd name="connsiteX16" fmla="*/ 629742 w 1252929"/>
                <a:gd name="connsiteY16" fmla="*/ 486885 h 1057022"/>
                <a:gd name="connsiteX17" fmla="*/ 641288 w 1252929"/>
                <a:gd name="connsiteY17" fmla="*/ 501240 h 1057022"/>
                <a:gd name="connsiteX18" fmla="*/ 640664 w 1252929"/>
                <a:gd name="connsiteY18" fmla="*/ 1057022 h 1057022"/>
                <a:gd name="connsiteX19" fmla="*/ 9362 w 1252929"/>
                <a:gd name="connsiteY19" fmla="*/ 802067 h 1057022"/>
                <a:gd name="connsiteX20" fmla="*/ 0 w 1252929"/>
                <a:gd name="connsiteY20" fmla="*/ 789585 h 1057022"/>
                <a:gd name="connsiteX21" fmla="*/ 312 w 1252929"/>
                <a:gd name="connsiteY21" fmla="*/ 233179 h 1057022"/>
                <a:gd name="connsiteX22" fmla="*/ 312 w 1252929"/>
                <a:gd name="connsiteY22" fmla="*/ 230370 h 1057022"/>
                <a:gd name="connsiteX23" fmla="*/ 1251992 w 1252929"/>
                <a:gd name="connsiteY23" fmla="*/ 140808 h 1057022"/>
                <a:gd name="connsiteX24" fmla="*/ 1252929 w 1252929"/>
                <a:gd name="connsiteY24" fmla="*/ 178255 h 1057022"/>
                <a:gd name="connsiteX25" fmla="*/ 1252616 w 1252929"/>
                <a:gd name="connsiteY25" fmla="*/ 245349 h 1057022"/>
                <a:gd name="connsiteX26" fmla="*/ 1244815 w 1252929"/>
                <a:gd name="connsiteY26" fmla="*/ 261577 h 1057022"/>
                <a:gd name="connsiteX27" fmla="*/ 1155253 w 1252929"/>
                <a:gd name="connsiteY27" fmla="*/ 294656 h 1057022"/>
                <a:gd name="connsiteX28" fmla="*/ 1001719 w 1252929"/>
                <a:gd name="connsiteY28" fmla="*/ 292159 h 1057022"/>
                <a:gd name="connsiteX29" fmla="*/ 938994 w 1252929"/>
                <a:gd name="connsiteY29" fmla="*/ 269690 h 1057022"/>
                <a:gd name="connsiteX30" fmla="*/ 927136 w 1252929"/>
                <a:gd name="connsiteY30" fmla="*/ 249095 h 1057022"/>
                <a:gd name="connsiteX31" fmla="*/ 927448 w 1252929"/>
                <a:gd name="connsiteY31" fmla="*/ 156099 h 1057022"/>
                <a:gd name="connsiteX32" fmla="*/ 937746 w 1252929"/>
                <a:gd name="connsiteY32" fmla="*/ 149233 h 1057022"/>
                <a:gd name="connsiteX33" fmla="*/ 1013889 w 1252929"/>
                <a:gd name="connsiteY33" fmla="*/ 170454 h 1057022"/>
                <a:gd name="connsiteX34" fmla="*/ 1143707 w 1252929"/>
                <a:gd name="connsiteY34" fmla="*/ 172950 h 1057022"/>
                <a:gd name="connsiteX35" fmla="*/ 1231396 w 1252929"/>
                <a:gd name="connsiteY35" fmla="*/ 154851 h 1057022"/>
                <a:gd name="connsiteX36" fmla="*/ 1251992 w 1252929"/>
                <a:gd name="connsiteY36" fmla="*/ 140808 h 1057022"/>
                <a:gd name="connsiteX37" fmla="*/ 516150 w 1252929"/>
                <a:gd name="connsiteY37" fmla="*/ 112098 h 1057022"/>
                <a:gd name="connsiteX38" fmla="*/ 516150 w 1252929"/>
                <a:gd name="connsiteY38" fmla="*/ 221008 h 1057022"/>
                <a:gd name="connsiteX39" fmla="*/ 510221 w 1252929"/>
                <a:gd name="connsiteY39" fmla="*/ 231619 h 1057022"/>
                <a:gd name="connsiteX40" fmla="*/ 426900 w 1252929"/>
                <a:gd name="connsiteY40" fmla="*/ 265633 h 1057022"/>
                <a:gd name="connsiteX41" fmla="*/ 242160 w 1252929"/>
                <a:gd name="connsiteY41" fmla="*/ 259080 h 1057022"/>
                <a:gd name="connsiteX42" fmla="*/ 235919 w 1252929"/>
                <a:gd name="connsiteY42" fmla="*/ 257520 h 1057022"/>
                <a:gd name="connsiteX43" fmla="*/ 189109 w 1252929"/>
                <a:gd name="connsiteY43" fmla="*/ 192610 h 1057022"/>
                <a:gd name="connsiteX44" fmla="*/ 188797 w 1252929"/>
                <a:gd name="connsiteY44" fmla="*/ 173262 h 1057022"/>
                <a:gd name="connsiteX45" fmla="*/ 189733 w 1252929"/>
                <a:gd name="connsiteY45" fmla="*/ 128637 h 1057022"/>
                <a:gd name="connsiteX46" fmla="*/ 191918 w 1252929"/>
                <a:gd name="connsiteY46" fmla="*/ 117091 h 1057022"/>
                <a:gd name="connsiteX47" fmla="*/ 267749 w 1252929"/>
                <a:gd name="connsiteY47" fmla="*/ 142680 h 1057022"/>
                <a:gd name="connsiteX48" fmla="*/ 378219 w 1252929"/>
                <a:gd name="connsiteY48" fmla="*/ 147985 h 1057022"/>
                <a:gd name="connsiteX49" fmla="*/ 482136 w 1252929"/>
                <a:gd name="connsiteY49" fmla="*/ 132694 h 1057022"/>
                <a:gd name="connsiteX50" fmla="*/ 516150 w 1252929"/>
                <a:gd name="connsiteY50" fmla="*/ 112098 h 1057022"/>
                <a:gd name="connsiteX51" fmla="*/ 914342 w 1252929"/>
                <a:gd name="connsiteY51" fmla="*/ 380 h 1057022"/>
                <a:gd name="connsiteX52" fmla="*/ 914654 w 1252929"/>
                <a:gd name="connsiteY52" fmla="*/ 39700 h 1057022"/>
                <a:gd name="connsiteX53" fmla="*/ 914654 w 1252929"/>
                <a:gd name="connsiteY53" fmla="*/ 100240 h 1057022"/>
                <a:gd name="connsiteX54" fmla="*/ 901859 w 1252929"/>
                <a:gd name="connsiteY54" fmla="*/ 123332 h 1057022"/>
                <a:gd name="connsiteX55" fmla="*/ 817290 w 1252929"/>
                <a:gd name="connsiteY55" fmla="*/ 152354 h 1057022"/>
                <a:gd name="connsiteX56" fmla="*/ 643784 w 1252929"/>
                <a:gd name="connsiteY56" fmla="*/ 145177 h 1057022"/>
                <a:gd name="connsiteX57" fmla="*/ 596039 w 1252929"/>
                <a:gd name="connsiteY57" fmla="*/ 123957 h 1057022"/>
                <a:gd name="connsiteX58" fmla="*/ 588861 w 1252929"/>
                <a:gd name="connsiteY58" fmla="*/ 108978 h 1057022"/>
                <a:gd name="connsiteX59" fmla="*/ 588861 w 1252929"/>
                <a:gd name="connsiteY59" fmla="*/ 54991 h 1057022"/>
                <a:gd name="connsiteX60" fmla="*/ 589485 w 1252929"/>
                <a:gd name="connsiteY60" fmla="*/ 14423 h 1057022"/>
                <a:gd name="connsiteX61" fmla="*/ 591670 w 1252929"/>
                <a:gd name="connsiteY61" fmla="*/ 2564 h 1057022"/>
                <a:gd name="connsiteX62" fmla="*/ 601344 w 1252929"/>
                <a:gd name="connsiteY62" fmla="*/ 3813 h 1057022"/>
                <a:gd name="connsiteX63" fmla="*/ 715246 w 1252929"/>
                <a:gd name="connsiteY63" fmla="*/ 27841 h 1057022"/>
                <a:gd name="connsiteX64" fmla="*/ 837262 w 1252929"/>
                <a:gd name="connsiteY64" fmla="*/ 23473 h 1057022"/>
                <a:gd name="connsiteX65" fmla="*/ 906852 w 1252929"/>
                <a:gd name="connsiteY65" fmla="*/ 1628 h 1057022"/>
                <a:gd name="connsiteX66" fmla="*/ 914342 w 1252929"/>
                <a:gd name="connsiteY66" fmla="*/ 380 h 1057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252929" h="1057022">
                  <a:moveTo>
                    <a:pt x="844440" y="260328"/>
                  </a:moveTo>
                  <a:cubicBezTo>
                    <a:pt x="848497" y="263137"/>
                    <a:pt x="846312" y="266881"/>
                    <a:pt x="846312" y="269690"/>
                  </a:cubicBezTo>
                  <a:cubicBezTo>
                    <a:pt x="846624" y="299336"/>
                    <a:pt x="845688" y="328982"/>
                    <a:pt x="846624" y="358628"/>
                  </a:cubicBezTo>
                  <a:cubicBezTo>
                    <a:pt x="846936" y="370174"/>
                    <a:pt x="842255" y="377040"/>
                    <a:pt x="833517" y="382969"/>
                  </a:cubicBezTo>
                  <a:cubicBezTo>
                    <a:pt x="807928" y="400756"/>
                    <a:pt x="778282" y="408246"/>
                    <a:pt x="748012" y="412927"/>
                  </a:cubicBezTo>
                  <a:cubicBezTo>
                    <a:pt x="690593" y="421977"/>
                    <a:pt x="633485" y="421040"/>
                    <a:pt x="577002" y="406061"/>
                  </a:cubicBezTo>
                  <a:cubicBezTo>
                    <a:pt x="573570" y="405125"/>
                    <a:pt x="570449" y="404501"/>
                    <a:pt x="567016" y="403565"/>
                  </a:cubicBezTo>
                  <a:cubicBezTo>
                    <a:pt x="521768" y="388898"/>
                    <a:pt x="520519" y="387338"/>
                    <a:pt x="520519" y="340216"/>
                  </a:cubicBezTo>
                  <a:cubicBezTo>
                    <a:pt x="520519" y="315875"/>
                    <a:pt x="520519" y="291223"/>
                    <a:pt x="520519" y="266881"/>
                  </a:cubicBezTo>
                  <a:cubicBezTo>
                    <a:pt x="521455" y="265946"/>
                    <a:pt x="521768" y="265321"/>
                    <a:pt x="522392" y="262825"/>
                  </a:cubicBezTo>
                  <a:cubicBezTo>
                    <a:pt x="550165" y="281237"/>
                    <a:pt x="581059" y="285918"/>
                    <a:pt x="611954" y="289662"/>
                  </a:cubicBezTo>
                  <a:cubicBezTo>
                    <a:pt x="659387" y="295279"/>
                    <a:pt x="706820" y="294655"/>
                    <a:pt x="754254" y="289662"/>
                  </a:cubicBezTo>
                  <a:cubicBezTo>
                    <a:pt x="775474" y="287478"/>
                    <a:pt x="796694" y="283421"/>
                    <a:pt x="816978" y="276556"/>
                  </a:cubicBezTo>
                  <a:cubicBezTo>
                    <a:pt x="827276" y="273123"/>
                    <a:pt x="836950" y="268754"/>
                    <a:pt x="844440" y="260328"/>
                  </a:cubicBezTo>
                  <a:close/>
                  <a:moveTo>
                    <a:pt x="312" y="230370"/>
                  </a:moveTo>
                  <a:cubicBezTo>
                    <a:pt x="32142" y="240668"/>
                    <a:pt x="62725" y="254711"/>
                    <a:pt x="93619" y="267505"/>
                  </a:cubicBezTo>
                  <a:cubicBezTo>
                    <a:pt x="272430" y="340528"/>
                    <a:pt x="450930" y="413862"/>
                    <a:pt x="629742" y="486885"/>
                  </a:cubicBezTo>
                  <a:cubicBezTo>
                    <a:pt x="636295" y="489694"/>
                    <a:pt x="641288" y="491878"/>
                    <a:pt x="641288" y="501240"/>
                  </a:cubicBezTo>
                  <a:cubicBezTo>
                    <a:pt x="640976" y="686604"/>
                    <a:pt x="640976" y="871657"/>
                    <a:pt x="640664" y="1057022"/>
                  </a:cubicBezTo>
                  <a:cubicBezTo>
                    <a:pt x="430334" y="971829"/>
                    <a:pt x="220004" y="886948"/>
                    <a:pt x="9362" y="802067"/>
                  </a:cubicBezTo>
                  <a:cubicBezTo>
                    <a:pt x="3121" y="799571"/>
                    <a:pt x="0" y="797074"/>
                    <a:pt x="0" y="789585"/>
                  </a:cubicBezTo>
                  <a:cubicBezTo>
                    <a:pt x="312" y="604220"/>
                    <a:pt x="312" y="418855"/>
                    <a:pt x="312" y="233179"/>
                  </a:cubicBezTo>
                  <a:cubicBezTo>
                    <a:pt x="0" y="231931"/>
                    <a:pt x="312" y="230994"/>
                    <a:pt x="312" y="230370"/>
                  </a:cubicBezTo>
                  <a:close/>
                  <a:moveTo>
                    <a:pt x="1251992" y="140808"/>
                  </a:moveTo>
                  <a:cubicBezTo>
                    <a:pt x="1252304" y="153290"/>
                    <a:pt x="1252616" y="165773"/>
                    <a:pt x="1252929" y="178255"/>
                  </a:cubicBezTo>
                  <a:cubicBezTo>
                    <a:pt x="1252616" y="200724"/>
                    <a:pt x="1252304" y="222881"/>
                    <a:pt x="1252616" y="245349"/>
                  </a:cubicBezTo>
                  <a:cubicBezTo>
                    <a:pt x="1252616" y="252527"/>
                    <a:pt x="1250432" y="257208"/>
                    <a:pt x="1244815" y="261577"/>
                  </a:cubicBezTo>
                  <a:cubicBezTo>
                    <a:pt x="1218290" y="281861"/>
                    <a:pt x="1187083" y="289351"/>
                    <a:pt x="1155253" y="294656"/>
                  </a:cubicBezTo>
                  <a:cubicBezTo>
                    <a:pt x="1104075" y="303081"/>
                    <a:pt x="1052584" y="302457"/>
                    <a:pt x="1001719" y="292159"/>
                  </a:cubicBezTo>
                  <a:cubicBezTo>
                    <a:pt x="979874" y="287790"/>
                    <a:pt x="958654" y="280925"/>
                    <a:pt x="938994" y="269690"/>
                  </a:cubicBezTo>
                  <a:cubicBezTo>
                    <a:pt x="930881" y="265010"/>
                    <a:pt x="926824" y="259392"/>
                    <a:pt x="927136" y="249095"/>
                  </a:cubicBezTo>
                  <a:cubicBezTo>
                    <a:pt x="927760" y="218200"/>
                    <a:pt x="927448" y="187305"/>
                    <a:pt x="927448" y="156099"/>
                  </a:cubicBezTo>
                  <a:cubicBezTo>
                    <a:pt x="927448" y="148297"/>
                    <a:pt x="926200" y="142368"/>
                    <a:pt x="937746" y="149233"/>
                  </a:cubicBezTo>
                  <a:cubicBezTo>
                    <a:pt x="960839" y="163277"/>
                    <a:pt x="987676" y="167021"/>
                    <a:pt x="1013889" y="170454"/>
                  </a:cubicBezTo>
                  <a:cubicBezTo>
                    <a:pt x="1056954" y="176071"/>
                    <a:pt x="1100330" y="177007"/>
                    <a:pt x="1143707" y="172950"/>
                  </a:cubicBezTo>
                  <a:cubicBezTo>
                    <a:pt x="1173665" y="170141"/>
                    <a:pt x="1203311" y="166085"/>
                    <a:pt x="1231396" y="154851"/>
                  </a:cubicBezTo>
                  <a:cubicBezTo>
                    <a:pt x="1239198" y="152354"/>
                    <a:pt x="1246687" y="147985"/>
                    <a:pt x="1251992" y="140808"/>
                  </a:cubicBezTo>
                  <a:close/>
                  <a:moveTo>
                    <a:pt x="516150" y="112098"/>
                  </a:moveTo>
                  <a:cubicBezTo>
                    <a:pt x="516150" y="150169"/>
                    <a:pt x="516150" y="185745"/>
                    <a:pt x="516150" y="221008"/>
                  </a:cubicBezTo>
                  <a:cubicBezTo>
                    <a:pt x="516150" y="226001"/>
                    <a:pt x="513654" y="228498"/>
                    <a:pt x="510221" y="231619"/>
                  </a:cubicBezTo>
                  <a:cubicBezTo>
                    <a:pt x="486504" y="252839"/>
                    <a:pt x="456859" y="260953"/>
                    <a:pt x="426900" y="265633"/>
                  </a:cubicBezTo>
                  <a:cubicBezTo>
                    <a:pt x="365112" y="275932"/>
                    <a:pt x="303324" y="276556"/>
                    <a:pt x="242160" y="259080"/>
                  </a:cubicBezTo>
                  <a:cubicBezTo>
                    <a:pt x="239975" y="258456"/>
                    <a:pt x="238103" y="258144"/>
                    <a:pt x="235919" y="257520"/>
                  </a:cubicBezTo>
                  <a:cubicBezTo>
                    <a:pt x="190046" y="241917"/>
                    <a:pt x="189109" y="240669"/>
                    <a:pt x="189109" y="192610"/>
                  </a:cubicBezTo>
                  <a:cubicBezTo>
                    <a:pt x="189109" y="186057"/>
                    <a:pt x="188797" y="179816"/>
                    <a:pt x="188797" y="173262"/>
                  </a:cubicBezTo>
                  <a:cubicBezTo>
                    <a:pt x="189109" y="158283"/>
                    <a:pt x="189109" y="143616"/>
                    <a:pt x="189733" y="128637"/>
                  </a:cubicBezTo>
                  <a:cubicBezTo>
                    <a:pt x="190046" y="124892"/>
                    <a:pt x="188173" y="120523"/>
                    <a:pt x="191918" y="117091"/>
                  </a:cubicBezTo>
                  <a:cubicBezTo>
                    <a:pt x="214386" y="133630"/>
                    <a:pt x="241223" y="138623"/>
                    <a:pt x="267749" y="142680"/>
                  </a:cubicBezTo>
                  <a:cubicBezTo>
                    <a:pt x="304260" y="148297"/>
                    <a:pt x="341396" y="149545"/>
                    <a:pt x="378219" y="147985"/>
                  </a:cubicBezTo>
                  <a:cubicBezTo>
                    <a:pt x="413170" y="146425"/>
                    <a:pt x="448433" y="143616"/>
                    <a:pt x="482136" y="132694"/>
                  </a:cubicBezTo>
                  <a:cubicBezTo>
                    <a:pt x="494306" y="128637"/>
                    <a:pt x="506476" y="124892"/>
                    <a:pt x="516150" y="112098"/>
                  </a:cubicBezTo>
                  <a:close/>
                  <a:moveTo>
                    <a:pt x="914342" y="380"/>
                  </a:moveTo>
                  <a:cubicBezTo>
                    <a:pt x="914342" y="13487"/>
                    <a:pt x="914654" y="26593"/>
                    <a:pt x="914654" y="39700"/>
                  </a:cubicBezTo>
                  <a:cubicBezTo>
                    <a:pt x="914654" y="59984"/>
                    <a:pt x="913717" y="79956"/>
                    <a:pt x="914654" y="100240"/>
                  </a:cubicBezTo>
                  <a:cubicBezTo>
                    <a:pt x="915277" y="111474"/>
                    <a:pt x="910285" y="117715"/>
                    <a:pt x="901859" y="123332"/>
                  </a:cubicBezTo>
                  <a:cubicBezTo>
                    <a:pt x="876270" y="140184"/>
                    <a:pt x="847248" y="147674"/>
                    <a:pt x="817290" y="152354"/>
                  </a:cubicBezTo>
                  <a:cubicBezTo>
                    <a:pt x="759247" y="161716"/>
                    <a:pt x="701203" y="160468"/>
                    <a:pt x="643784" y="145177"/>
                  </a:cubicBezTo>
                  <a:cubicBezTo>
                    <a:pt x="626933" y="140496"/>
                    <a:pt x="610393" y="134567"/>
                    <a:pt x="596039" y="123957"/>
                  </a:cubicBezTo>
                  <a:cubicBezTo>
                    <a:pt x="590421" y="119900"/>
                    <a:pt x="588549" y="115531"/>
                    <a:pt x="588861" y="108978"/>
                  </a:cubicBezTo>
                  <a:cubicBezTo>
                    <a:pt x="589173" y="90878"/>
                    <a:pt x="588861" y="73090"/>
                    <a:pt x="588861" y="54991"/>
                  </a:cubicBezTo>
                  <a:cubicBezTo>
                    <a:pt x="588861" y="41572"/>
                    <a:pt x="588861" y="27841"/>
                    <a:pt x="589485" y="14423"/>
                  </a:cubicBezTo>
                  <a:cubicBezTo>
                    <a:pt x="589485" y="10366"/>
                    <a:pt x="587301" y="5997"/>
                    <a:pt x="591670" y="2564"/>
                  </a:cubicBezTo>
                  <a:cubicBezTo>
                    <a:pt x="595102" y="692"/>
                    <a:pt x="598535" y="2253"/>
                    <a:pt x="601344" y="3813"/>
                  </a:cubicBezTo>
                  <a:cubicBezTo>
                    <a:pt x="636919" y="22536"/>
                    <a:pt x="675927" y="26281"/>
                    <a:pt x="715246" y="27841"/>
                  </a:cubicBezTo>
                  <a:cubicBezTo>
                    <a:pt x="756126" y="29714"/>
                    <a:pt x="796694" y="29714"/>
                    <a:pt x="837262" y="23473"/>
                  </a:cubicBezTo>
                  <a:cubicBezTo>
                    <a:pt x="861603" y="19728"/>
                    <a:pt x="885632" y="15047"/>
                    <a:pt x="906852" y="1628"/>
                  </a:cubicBezTo>
                  <a:cubicBezTo>
                    <a:pt x="909037" y="380"/>
                    <a:pt x="911533" y="-556"/>
                    <a:pt x="914342" y="38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CBECA52-2F05-457B-AD7B-5E610AE938D2}"/>
                </a:ext>
              </a:extLst>
            </p:cNvPr>
            <p:cNvSpPr/>
            <p:nvPr userDrawn="1"/>
          </p:nvSpPr>
          <p:spPr>
            <a:xfrm>
              <a:off x="48086" y="3718268"/>
              <a:ext cx="2032825" cy="1286008"/>
            </a:xfrm>
            <a:custGeom>
              <a:avLst/>
              <a:gdLst>
                <a:gd name="connsiteX0" fmla="*/ 847600 w 2032825"/>
                <a:gd name="connsiteY0" fmla="*/ 490873 h 1286008"/>
                <a:gd name="connsiteX1" fmla="*/ 847600 w 2032825"/>
                <a:gd name="connsiteY1" fmla="*/ 549229 h 1286008"/>
                <a:gd name="connsiteX2" fmla="*/ 847912 w 2032825"/>
                <a:gd name="connsiteY2" fmla="*/ 578875 h 1286008"/>
                <a:gd name="connsiteX3" fmla="*/ 817642 w 2032825"/>
                <a:gd name="connsiteY3" fmla="*/ 624436 h 1286008"/>
                <a:gd name="connsiteX4" fmla="*/ 711853 w 2032825"/>
                <a:gd name="connsiteY4" fmla="*/ 648152 h 1286008"/>
                <a:gd name="connsiteX5" fmla="*/ 588276 w 2032825"/>
                <a:gd name="connsiteY5" fmla="*/ 639727 h 1286008"/>
                <a:gd name="connsiteX6" fmla="*/ 529920 w 2032825"/>
                <a:gd name="connsiteY6" fmla="*/ 616634 h 1286008"/>
                <a:gd name="connsiteX7" fmla="*/ 522431 w 2032825"/>
                <a:gd name="connsiteY7" fmla="*/ 602904 h 1286008"/>
                <a:gd name="connsiteX8" fmla="*/ 522431 w 2032825"/>
                <a:gd name="connsiteY8" fmla="*/ 493994 h 1286008"/>
                <a:gd name="connsiteX9" fmla="*/ 847600 w 2032825"/>
                <a:gd name="connsiteY9" fmla="*/ 490873 h 1286008"/>
                <a:gd name="connsiteX10" fmla="*/ 6906 w 2032825"/>
                <a:gd name="connsiteY10" fmla="*/ 455922 h 1286008"/>
                <a:gd name="connsiteX11" fmla="*/ 10962 w 2032825"/>
                <a:gd name="connsiteY11" fmla="*/ 463724 h 1286008"/>
                <a:gd name="connsiteX12" fmla="*/ 157319 w 2032825"/>
                <a:gd name="connsiteY12" fmla="*/ 523639 h 1286008"/>
                <a:gd name="connsiteX13" fmla="*/ 497779 w 2032825"/>
                <a:gd name="connsiteY13" fmla="*/ 663444 h 1286008"/>
                <a:gd name="connsiteX14" fmla="*/ 628845 w 2032825"/>
                <a:gd name="connsiteY14" fmla="*/ 716806 h 1286008"/>
                <a:gd name="connsiteX15" fmla="*/ 641640 w 2032825"/>
                <a:gd name="connsiteY15" fmla="*/ 734281 h 1286008"/>
                <a:gd name="connsiteX16" fmla="*/ 641328 w 2032825"/>
                <a:gd name="connsiteY16" fmla="*/ 1272589 h 1286008"/>
                <a:gd name="connsiteX17" fmla="*/ 638519 w 2032825"/>
                <a:gd name="connsiteY17" fmla="*/ 1286008 h 1286008"/>
                <a:gd name="connsiteX18" fmla="*/ 469070 w 2032825"/>
                <a:gd name="connsiteY18" fmla="*/ 1218290 h 1286008"/>
                <a:gd name="connsiteX19" fmla="*/ 15019 w 2032825"/>
                <a:gd name="connsiteY19" fmla="*/ 1035110 h 1286008"/>
                <a:gd name="connsiteX20" fmla="*/ 664 w 2032825"/>
                <a:gd name="connsiteY20" fmla="*/ 1013889 h 1286008"/>
                <a:gd name="connsiteX21" fmla="*/ 1288 w 2032825"/>
                <a:gd name="connsiteY21" fmla="*/ 465284 h 1286008"/>
                <a:gd name="connsiteX22" fmla="*/ 6906 w 2032825"/>
                <a:gd name="connsiteY22" fmla="*/ 455922 h 1286008"/>
                <a:gd name="connsiteX23" fmla="*/ 1253281 w 2032825"/>
                <a:gd name="connsiteY23" fmla="*/ 374786 h 1286008"/>
                <a:gd name="connsiteX24" fmla="*/ 1253281 w 2032825"/>
                <a:gd name="connsiteY24" fmla="*/ 481511 h 1286008"/>
                <a:gd name="connsiteX25" fmla="*/ 1242983 w 2032825"/>
                <a:gd name="connsiteY25" fmla="*/ 495242 h 1286008"/>
                <a:gd name="connsiteX26" fmla="*/ 1157790 w 2032825"/>
                <a:gd name="connsiteY26" fmla="*/ 525512 h 1286008"/>
                <a:gd name="connsiteX27" fmla="*/ 990837 w 2032825"/>
                <a:gd name="connsiteY27" fmla="*/ 520519 h 1286008"/>
                <a:gd name="connsiteX28" fmla="*/ 934354 w 2032825"/>
                <a:gd name="connsiteY28" fmla="*/ 496490 h 1286008"/>
                <a:gd name="connsiteX29" fmla="*/ 927800 w 2032825"/>
                <a:gd name="connsiteY29" fmla="*/ 483696 h 1286008"/>
                <a:gd name="connsiteX30" fmla="*/ 927800 w 2032825"/>
                <a:gd name="connsiteY30" fmla="*/ 385708 h 1286008"/>
                <a:gd name="connsiteX31" fmla="*/ 935602 w 2032825"/>
                <a:gd name="connsiteY31" fmla="*/ 378531 h 1286008"/>
                <a:gd name="connsiteX32" fmla="*/ 1014866 w 2032825"/>
                <a:gd name="connsiteY32" fmla="*/ 401623 h 1286008"/>
                <a:gd name="connsiteX33" fmla="*/ 1094129 w 2032825"/>
                <a:gd name="connsiteY33" fmla="*/ 406616 h 1286008"/>
                <a:gd name="connsiteX34" fmla="*/ 1230500 w 2032825"/>
                <a:gd name="connsiteY34" fmla="*/ 386956 h 1286008"/>
                <a:gd name="connsiteX35" fmla="*/ 1253281 w 2032825"/>
                <a:gd name="connsiteY35" fmla="*/ 374786 h 1286008"/>
                <a:gd name="connsiteX36" fmla="*/ 517439 w 2032825"/>
                <a:gd name="connsiteY36" fmla="*/ 344828 h 1286008"/>
                <a:gd name="connsiteX37" fmla="*/ 517439 w 2032825"/>
                <a:gd name="connsiteY37" fmla="*/ 420035 h 1286008"/>
                <a:gd name="connsiteX38" fmla="*/ 517439 w 2032825"/>
                <a:gd name="connsiteY38" fmla="*/ 434077 h 1286008"/>
                <a:gd name="connsiteX39" fmla="*/ 489041 w 2032825"/>
                <a:gd name="connsiteY39" fmla="*/ 477767 h 1286008"/>
                <a:gd name="connsiteX40" fmla="*/ 377011 w 2032825"/>
                <a:gd name="connsiteY40" fmla="*/ 502420 h 1286008"/>
                <a:gd name="connsiteX41" fmla="*/ 242201 w 2032825"/>
                <a:gd name="connsiteY41" fmla="*/ 489937 h 1286008"/>
                <a:gd name="connsiteX42" fmla="*/ 234711 w 2032825"/>
                <a:gd name="connsiteY42" fmla="*/ 487753 h 1286008"/>
                <a:gd name="connsiteX43" fmla="*/ 191646 w 2032825"/>
                <a:gd name="connsiteY43" fmla="*/ 425964 h 1286008"/>
                <a:gd name="connsiteX44" fmla="*/ 191334 w 2032825"/>
                <a:gd name="connsiteY44" fmla="*/ 401623 h 1286008"/>
                <a:gd name="connsiteX45" fmla="*/ 191646 w 2032825"/>
                <a:gd name="connsiteY45" fmla="*/ 359495 h 1286008"/>
                <a:gd name="connsiteX46" fmla="*/ 194455 w 2032825"/>
                <a:gd name="connsiteY46" fmla="*/ 347636 h 1286008"/>
                <a:gd name="connsiteX47" fmla="*/ 271222 w 2032825"/>
                <a:gd name="connsiteY47" fmla="*/ 373226 h 1286008"/>
                <a:gd name="connsiteX48" fmla="*/ 378884 w 2032825"/>
                <a:gd name="connsiteY48" fmla="*/ 378531 h 1286008"/>
                <a:gd name="connsiteX49" fmla="*/ 482488 w 2032825"/>
                <a:gd name="connsiteY49" fmla="*/ 363240 h 1286008"/>
                <a:gd name="connsiteX50" fmla="*/ 517439 w 2032825"/>
                <a:gd name="connsiteY50" fmla="*/ 344828 h 1286008"/>
                <a:gd name="connsiteX51" fmla="*/ 1650536 w 2032825"/>
                <a:gd name="connsiteY51" fmla="*/ 252458 h 1286008"/>
                <a:gd name="connsiteX52" fmla="*/ 1650536 w 2032825"/>
                <a:gd name="connsiteY52" fmla="*/ 356999 h 1286008"/>
                <a:gd name="connsiteX53" fmla="*/ 1634932 w 2032825"/>
                <a:gd name="connsiteY53" fmla="*/ 378844 h 1286008"/>
                <a:gd name="connsiteX54" fmla="*/ 1554421 w 2032825"/>
                <a:gd name="connsiteY54" fmla="*/ 406929 h 1286008"/>
                <a:gd name="connsiteX55" fmla="*/ 1458305 w 2032825"/>
                <a:gd name="connsiteY55" fmla="*/ 412234 h 1286008"/>
                <a:gd name="connsiteX56" fmla="*/ 1342842 w 2032825"/>
                <a:gd name="connsiteY56" fmla="*/ 386333 h 1286008"/>
                <a:gd name="connsiteX57" fmla="*/ 1324743 w 2032825"/>
                <a:gd name="connsiteY57" fmla="*/ 357624 h 1286008"/>
                <a:gd name="connsiteX58" fmla="*/ 1325055 w 2032825"/>
                <a:gd name="connsiteY58" fmla="*/ 267437 h 1286008"/>
                <a:gd name="connsiteX59" fmla="*/ 1334729 w 2032825"/>
                <a:gd name="connsiteY59" fmla="*/ 261820 h 1286008"/>
                <a:gd name="connsiteX60" fmla="*/ 1408375 w 2032825"/>
                <a:gd name="connsiteY60" fmla="*/ 282728 h 1286008"/>
                <a:gd name="connsiteX61" fmla="*/ 1505739 w 2032825"/>
                <a:gd name="connsiteY61" fmla="*/ 288033 h 1286008"/>
                <a:gd name="connsiteX62" fmla="*/ 1628067 w 2032825"/>
                <a:gd name="connsiteY62" fmla="*/ 268061 h 1286008"/>
                <a:gd name="connsiteX63" fmla="*/ 1650536 w 2032825"/>
                <a:gd name="connsiteY63" fmla="*/ 252458 h 1286008"/>
                <a:gd name="connsiteX64" fmla="*/ 917190 w 2032825"/>
                <a:gd name="connsiteY64" fmla="*/ 228429 h 1286008"/>
                <a:gd name="connsiteX65" fmla="*/ 916566 w 2032825"/>
                <a:gd name="connsiteY65" fmla="*/ 337651 h 1286008"/>
                <a:gd name="connsiteX66" fmla="*/ 889417 w 2032825"/>
                <a:gd name="connsiteY66" fmla="*/ 362616 h 1286008"/>
                <a:gd name="connsiteX67" fmla="*/ 787997 w 2032825"/>
                <a:gd name="connsiteY67" fmla="*/ 387269 h 1286008"/>
                <a:gd name="connsiteX68" fmla="*/ 702180 w 2032825"/>
                <a:gd name="connsiteY68" fmla="*/ 386645 h 1286008"/>
                <a:gd name="connsiteX69" fmla="*/ 601695 w 2032825"/>
                <a:gd name="connsiteY69" fmla="*/ 357935 h 1286008"/>
                <a:gd name="connsiteX70" fmla="*/ 589525 w 2032825"/>
                <a:gd name="connsiteY70" fmla="*/ 336403 h 1286008"/>
                <a:gd name="connsiteX71" fmla="*/ 589837 w 2032825"/>
                <a:gd name="connsiteY71" fmla="*/ 280855 h 1286008"/>
                <a:gd name="connsiteX72" fmla="*/ 592646 w 2032825"/>
                <a:gd name="connsiteY72" fmla="*/ 234046 h 1286008"/>
                <a:gd name="connsiteX73" fmla="*/ 717782 w 2032825"/>
                <a:gd name="connsiteY73" fmla="*/ 262444 h 1286008"/>
                <a:gd name="connsiteX74" fmla="*/ 797670 w 2032825"/>
                <a:gd name="connsiteY74" fmla="*/ 262444 h 1286008"/>
                <a:gd name="connsiteX75" fmla="*/ 890665 w 2032825"/>
                <a:gd name="connsiteY75" fmla="*/ 245904 h 1286008"/>
                <a:gd name="connsiteX76" fmla="*/ 917190 w 2032825"/>
                <a:gd name="connsiteY76" fmla="*/ 228429 h 1286008"/>
                <a:gd name="connsiteX77" fmla="*/ 2032187 w 2032825"/>
                <a:gd name="connsiteY77" fmla="*/ 138243 h 1286008"/>
                <a:gd name="connsiteX78" fmla="*/ 2032811 w 2032825"/>
                <a:gd name="connsiteY78" fmla="*/ 164456 h 1286008"/>
                <a:gd name="connsiteX79" fmla="*/ 2032811 w 2032825"/>
                <a:gd name="connsiteY79" fmla="*/ 237791 h 1286008"/>
                <a:gd name="connsiteX80" fmla="*/ 2019080 w 2032825"/>
                <a:gd name="connsiteY80" fmla="*/ 263068 h 1286008"/>
                <a:gd name="connsiteX81" fmla="*/ 1927334 w 2032825"/>
                <a:gd name="connsiteY81" fmla="*/ 293338 h 1286008"/>
                <a:gd name="connsiteX82" fmla="*/ 1858368 w 2032825"/>
                <a:gd name="connsiteY82" fmla="*/ 298332 h 1286008"/>
                <a:gd name="connsiteX83" fmla="*/ 1741345 w 2032825"/>
                <a:gd name="connsiteY83" fmla="*/ 278360 h 1286008"/>
                <a:gd name="connsiteX84" fmla="*/ 1734168 w 2032825"/>
                <a:gd name="connsiteY84" fmla="*/ 275551 h 1286008"/>
                <a:gd name="connsiteX85" fmla="*/ 1706707 w 2032825"/>
                <a:gd name="connsiteY85" fmla="*/ 234358 h 1286008"/>
                <a:gd name="connsiteX86" fmla="*/ 1707331 w 2032825"/>
                <a:gd name="connsiteY86" fmla="*/ 140427 h 1286008"/>
                <a:gd name="connsiteX87" fmla="*/ 1778481 w 2032825"/>
                <a:gd name="connsiteY87" fmla="*/ 165704 h 1286008"/>
                <a:gd name="connsiteX88" fmla="*/ 1923277 w 2032825"/>
                <a:gd name="connsiteY88" fmla="*/ 169761 h 1286008"/>
                <a:gd name="connsiteX89" fmla="*/ 1992867 w 2032825"/>
                <a:gd name="connsiteY89" fmla="*/ 158527 h 1286008"/>
                <a:gd name="connsiteX90" fmla="*/ 2032187 w 2032825"/>
                <a:gd name="connsiteY90" fmla="*/ 138243 h 1286008"/>
                <a:gd name="connsiteX91" fmla="*/ 1312884 w 2032825"/>
                <a:gd name="connsiteY91" fmla="*/ 117335 h 1286008"/>
                <a:gd name="connsiteX92" fmla="*/ 1315068 w 2032825"/>
                <a:gd name="connsiteY92" fmla="*/ 126697 h 1286008"/>
                <a:gd name="connsiteX93" fmla="*/ 1315380 w 2032825"/>
                <a:gd name="connsiteY93" fmla="*/ 214386 h 1286008"/>
                <a:gd name="connsiteX94" fmla="*/ 1301649 w 2032825"/>
                <a:gd name="connsiteY94" fmla="*/ 239975 h 1286008"/>
                <a:gd name="connsiteX95" fmla="*/ 1222386 w 2032825"/>
                <a:gd name="connsiteY95" fmla="*/ 268061 h 1286008"/>
                <a:gd name="connsiteX96" fmla="*/ 1114725 w 2032825"/>
                <a:gd name="connsiteY96" fmla="*/ 272742 h 1286008"/>
                <a:gd name="connsiteX97" fmla="*/ 1001446 w 2032825"/>
                <a:gd name="connsiteY97" fmla="*/ 243096 h 1286008"/>
                <a:gd name="connsiteX98" fmla="*/ 989588 w 2032825"/>
                <a:gd name="connsiteY98" fmla="*/ 220940 h 1286008"/>
                <a:gd name="connsiteX99" fmla="*/ 989588 w 2032825"/>
                <a:gd name="connsiteY99" fmla="*/ 159151 h 1286008"/>
                <a:gd name="connsiteX100" fmla="*/ 992708 w 2032825"/>
                <a:gd name="connsiteY100" fmla="*/ 118271 h 1286008"/>
                <a:gd name="connsiteX101" fmla="*/ 1068539 w 2032825"/>
                <a:gd name="connsiteY101" fmla="*/ 143548 h 1286008"/>
                <a:gd name="connsiteX102" fmla="*/ 1181506 w 2032825"/>
                <a:gd name="connsiteY102" fmla="*/ 148853 h 1286008"/>
                <a:gd name="connsiteX103" fmla="*/ 1295720 w 2032825"/>
                <a:gd name="connsiteY103" fmla="*/ 128569 h 1286008"/>
                <a:gd name="connsiteX104" fmla="*/ 1312884 w 2032825"/>
                <a:gd name="connsiteY104" fmla="*/ 117335 h 1286008"/>
                <a:gd name="connsiteX105" fmla="*/ 1714197 w 2032825"/>
                <a:gd name="connsiteY105" fmla="*/ 0 h 1286008"/>
                <a:gd name="connsiteX106" fmla="*/ 1715445 w 2032825"/>
                <a:gd name="connsiteY106" fmla="*/ 29958 h 1286008"/>
                <a:gd name="connsiteX107" fmla="*/ 1715445 w 2032825"/>
                <a:gd name="connsiteY107" fmla="*/ 97052 h 1286008"/>
                <a:gd name="connsiteX108" fmla="*/ 1700154 w 2032825"/>
                <a:gd name="connsiteY108" fmla="*/ 125762 h 1286008"/>
                <a:gd name="connsiteX109" fmla="*/ 1615585 w 2032825"/>
                <a:gd name="connsiteY109" fmla="*/ 154160 h 1286008"/>
                <a:gd name="connsiteX110" fmla="*/ 1437710 w 2032825"/>
                <a:gd name="connsiteY110" fmla="*/ 144485 h 1286008"/>
                <a:gd name="connsiteX111" fmla="*/ 1430220 w 2032825"/>
                <a:gd name="connsiteY111" fmla="*/ 142301 h 1286008"/>
                <a:gd name="connsiteX112" fmla="*/ 1389652 w 2032825"/>
                <a:gd name="connsiteY112" fmla="*/ 83633 h 1286008"/>
                <a:gd name="connsiteX113" fmla="*/ 1389028 w 2032825"/>
                <a:gd name="connsiteY113" fmla="*/ 37135 h 1286008"/>
                <a:gd name="connsiteX114" fmla="*/ 1391525 w 2032825"/>
                <a:gd name="connsiteY114" fmla="*/ 4057 h 1286008"/>
                <a:gd name="connsiteX115" fmla="*/ 1521342 w 2032825"/>
                <a:gd name="connsiteY115" fmla="*/ 33079 h 1286008"/>
                <a:gd name="connsiteX116" fmla="*/ 1655217 w 2032825"/>
                <a:gd name="connsiteY116" fmla="*/ 25277 h 1286008"/>
                <a:gd name="connsiteX117" fmla="*/ 1714197 w 2032825"/>
                <a:gd name="connsiteY117" fmla="*/ 0 h 128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032825" h="1286008">
                  <a:moveTo>
                    <a:pt x="847600" y="490873"/>
                  </a:moveTo>
                  <a:cubicBezTo>
                    <a:pt x="847600" y="511157"/>
                    <a:pt x="847600" y="530193"/>
                    <a:pt x="847600" y="549229"/>
                  </a:cubicBezTo>
                  <a:cubicBezTo>
                    <a:pt x="847600" y="559215"/>
                    <a:pt x="846351" y="569201"/>
                    <a:pt x="847912" y="578875"/>
                  </a:cubicBezTo>
                  <a:cubicBezTo>
                    <a:pt x="852281" y="604152"/>
                    <a:pt x="837301" y="615386"/>
                    <a:pt x="817642" y="624436"/>
                  </a:cubicBezTo>
                  <a:cubicBezTo>
                    <a:pt x="783939" y="639415"/>
                    <a:pt x="748364" y="644408"/>
                    <a:pt x="711853" y="648152"/>
                  </a:cubicBezTo>
                  <a:cubicBezTo>
                    <a:pt x="670036" y="652209"/>
                    <a:pt x="628844" y="647841"/>
                    <a:pt x="588276" y="639727"/>
                  </a:cubicBezTo>
                  <a:cubicBezTo>
                    <a:pt x="567680" y="635358"/>
                    <a:pt x="547708" y="628805"/>
                    <a:pt x="529920" y="616634"/>
                  </a:cubicBezTo>
                  <a:cubicBezTo>
                    <a:pt x="524928" y="613202"/>
                    <a:pt x="522431" y="609145"/>
                    <a:pt x="522431" y="602904"/>
                  </a:cubicBezTo>
                  <a:cubicBezTo>
                    <a:pt x="522743" y="566704"/>
                    <a:pt x="522431" y="531129"/>
                    <a:pt x="522431" y="493994"/>
                  </a:cubicBezTo>
                  <a:cubicBezTo>
                    <a:pt x="610433" y="535810"/>
                    <a:pt x="788932" y="534250"/>
                    <a:pt x="847600" y="490873"/>
                  </a:cubicBezTo>
                  <a:close/>
                  <a:moveTo>
                    <a:pt x="6906" y="455922"/>
                  </a:moveTo>
                  <a:cubicBezTo>
                    <a:pt x="2536" y="461227"/>
                    <a:pt x="7530" y="462475"/>
                    <a:pt x="10962" y="463724"/>
                  </a:cubicBezTo>
                  <a:cubicBezTo>
                    <a:pt x="59644" y="483695"/>
                    <a:pt x="108638" y="503667"/>
                    <a:pt x="157319" y="523639"/>
                  </a:cubicBezTo>
                  <a:cubicBezTo>
                    <a:pt x="270910" y="570137"/>
                    <a:pt x="384189" y="616946"/>
                    <a:pt x="497779" y="663444"/>
                  </a:cubicBezTo>
                  <a:cubicBezTo>
                    <a:pt x="541468" y="681231"/>
                    <a:pt x="584844" y="699331"/>
                    <a:pt x="628845" y="716806"/>
                  </a:cubicBezTo>
                  <a:cubicBezTo>
                    <a:pt x="637583" y="720238"/>
                    <a:pt x="641640" y="724295"/>
                    <a:pt x="641640" y="734281"/>
                  </a:cubicBezTo>
                  <a:cubicBezTo>
                    <a:pt x="641328" y="913717"/>
                    <a:pt x="641328" y="1093153"/>
                    <a:pt x="641328" y="1272589"/>
                  </a:cubicBezTo>
                  <a:cubicBezTo>
                    <a:pt x="641328" y="1277270"/>
                    <a:pt x="642888" y="1282263"/>
                    <a:pt x="638519" y="1286008"/>
                  </a:cubicBezTo>
                  <a:cubicBezTo>
                    <a:pt x="582036" y="1263539"/>
                    <a:pt x="525553" y="1241071"/>
                    <a:pt x="469070" y="1218290"/>
                  </a:cubicBezTo>
                  <a:cubicBezTo>
                    <a:pt x="317720" y="1157126"/>
                    <a:pt x="166369" y="1095961"/>
                    <a:pt x="15019" y="1035110"/>
                  </a:cubicBezTo>
                  <a:cubicBezTo>
                    <a:pt x="4409" y="1030741"/>
                    <a:pt x="664" y="1026060"/>
                    <a:pt x="664" y="1013889"/>
                  </a:cubicBezTo>
                  <a:cubicBezTo>
                    <a:pt x="1288" y="831021"/>
                    <a:pt x="976" y="648152"/>
                    <a:pt x="1288" y="465284"/>
                  </a:cubicBezTo>
                  <a:cubicBezTo>
                    <a:pt x="1288" y="462475"/>
                    <a:pt x="-4017" y="453425"/>
                    <a:pt x="6906" y="455922"/>
                  </a:cubicBezTo>
                  <a:close/>
                  <a:moveTo>
                    <a:pt x="1253281" y="374786"/>
                  </a:moveTo>
                  <a:cubicBezTo>
                    <a:pt x="1253281" y="411297"/>
                    <a:pt x="1253281" y="446248"/>
                    <a:pt x="1253281" y="481511"/>
                  </a:cubicBezTo>
                  <a:cubicBezTo>
                    <a:pt x="1253281" y="488689"/>
                    <a:pt x="1247976" y="491809"/>
                    <a:pt x="1242983" y="495242"/>
                  </a:cubicBezTo>
                  <a:cubicBezTo>
                    <a:pt x="1217394" y="513342"/>
                    <a:pt x="1187748" y="520519"/>
                    <a:pt x="1157790" y="525512"/>
                  </a:cubicBezTo>
                  <a:cubicBezTo>
                    <a:pt x="1101931" y="535186"/>
                    <a:pt x="1046072" y="533314"/>
                    <a:pt x="990837" y="520519"/>
                  </a:cubicBezTo>
                  <a:cubicBezTo>
                    <a:pt x="971177" y="515838"/>
                    <a:pt x="950893" y="510221"/>
                    <a:pt x="934354" y="496490"/>
                  </a:cubicBezTo>
                  <a:cubicBezTo>
                    <a:pt x="929985" y="492746"/>
                    <a:pt x="927488" y="489625"/>
                    <a:pt x="927800" y="483696"/>
                  </a:cubicBezTo>
                  <a:cubicBezTo>
                    <a:pt x="928112" y="450929"/>
                    <a:pt x="927800" y="418475"/>
                    <a:pt x="927800" y="385708"/>
                  </a:cubicBezTo>
                  <a:cubicBezTo>
                    <a:pt x="927800" y="380715"/>
                    <a:pt x="927176" y="372913"/>
                    <a:pt x="935602" y="378531"/>
                  </a:cubicBezTo>
                  <a:cubicBezTo>
                    <a:pt x="959631" y="394446"/>
                    <a:pt x="987716" y="397879"/>
                    <a:pt x="1014866" y="401623"/>
                  </a:cubicBezTo>
                  <a:cubicBezTo>
                    <a:pt x="1041079" y="405056"/>
                    <a:pt x="1067916" y="407865"/>
                    <a:pt x="1094129" y="406616"/>
                  </a:cubicBezTo>
                  <a:cubicBezTo>
                    <a:pt x="1140002" y="404744"/>
                    <a:pt x="1186499" y="403808"/>
                    <a:pt x="1230500" y="386956"/>
                  </a:cubicBezTo>
                  <a:cubicBezTo>
                    <a:pt x="1238302" y="384148"/>
                    <a:pt x="1245167" y="379467"/>
                    <a:pt x="1253281" y="374786"/>
                  </a:cubicBezTo>
                  <a:close/>
                  <a:moveTo>
                    <a:pt x="517439" y="344828"/>
                  </a:moveTo>
                  <a:cubicBezTo>
                    <a:pt x="517439" y="371353"/>
                    <a:pt x="517439" y="395694"/>
                    <a:pt x="517439" y="420035"/>
                  </a:cubicBezTo>
                  <a:cubicBezTo>
                    <a:pt x="517439" y="424716"/>
                    <a:pt x="516503" y="429709"/>
                    <a:pt x="517439" y="434077"/>
                  </a:cubicBezTo>
                  <a:cubicBezTo>
                    <a:pt x="522744" y="458419"/>
                    <a:pt x="507765" y="469341"/>
                    <a:pt x="489041" y="477767"/>
                  </a:cubicBezTo>
                  <a:cubicBezTo>
                    <a:pt x="453466" y="493994"/>
                    <a:pt x="415707" y="501172"/>
                    <a:pt x="377011" y="502420"/>
                  </a:cubicBezTo>
                  <a:cubicBezTo>
                    <a:pt x="331450" y="503980"/>
                    <a:pt x="286201" y="503356"/>
                    <a:pt x="242201" y="489937"/>
                  </a:cubicBezTo>
                  <a:cubicBezTo>
                    <a:pt x="239704" y="489313"/>
                    <a:pt x="237207" y="488689"/>
                    <a:pt x="234711" y="487753"/>
                  </a:cubicBezTo>
                  <a:cubicBezTo>
                    <a:pt x="191646" y="471525"/>
                    <a:pt x="191958" y="471525"/>
                    <a:pt x="191646" y="425964"/>
                  </a:cubicBezTo>
                  <a:cubicBezTo>
                    <a:pt x="191646" y="417851"/>
                    <a:pt x="191334" y="409737"/>
                    <a:pt x="191334" y="401623"/>
                  </a:cubicBezTo>
                  <a:cubicBezTo>
                    <a:pt x="191334" y="387580"/>
                    <a:pt x="191334" y="373538"/>
                    <a:pt x="191646" y="359495"/>
                  </a:cubicBezTo>
                  <a:cubicBezTo>
                    <a:pt x="191958" y="355438"/>
                    <a:pt x="189774" y="350757"/>
                    <a:pt x="194455" y="347636"/>
                  </a:cubicBezTo>
                  <a:cubicBezTo>
                    <a:pt x="216923" y="365424"/>
                    <a:pt x="244385" y="369481"/>
                    <a:pt x="271222" y="373226"/>
                  </a:cubicBezTo>
                  <a:cubicBezTo>
                    <a:pt x="306797" y="378218"/>
                    <a:pt x="342996" y="380715"/>
                    <a:pt x="378884" y="378531"/>
                  </a:cubicBezTo>
                  <a:cubicBezTo>
                    <a:pt x="413834" y="376346"/>
                    <a:pt x="448786" y="374474"/>
                    <a:pt x="482488" y="363240"/>
                  </a:cubicBezTo>
                  <a:cubicBezTo>
                    <a:pt x="494346" y="359495"/>
                    <a:pt x="505893" y="355126"/>
                    <a:pt x="517439" y="344828"/>
                  </a:cubicBezTo>
                  <a:close/>
                  <a:moveTo>
                    <a:pt x="1650536" y="252458"/>
                  </a:moveTo>
                  <a:cubicBezTo>
                    <a:pt x="1650536" y="288969"/>
                    <a:pt x="1650223" y="322984"/>
                    <a:pt x="1650536" y="356999"/>
                  </a:cubicBezTo>
                  <a:cubicBezTo>
                    <a:pt x="1650536" y="368545"/>
                    <a:pt x="1642422" y="373539"/>
                    <a:pt x="1634932" y="378844"/>
                  </a:cubicBezTo>
                  <a:cubicBezTo>
                    <a:pt x="1610904" y="395695"/>
                    <a:pt x="1582818" y="401937"/>
                    <a:pt x="1554421" y="406929"/>
                  </a:cubicBezTo>
                  <a:cubicBezTo>
                    <a:pt x="1522590" y="412547"/>
                    <a:pt x="1490448" y="413795"/>
                    <a:pt x="1458305" y="412234"/>
                  </a:cubicBezTo>
                  <a:cubicBezTo>
                    <a:pt x="1418361" y="410050"/>
                    <a:pt x="1379354" y="404121"/>
                    <a:pt x="1342842" y="386333"/>
                  </a:cubicBezTo>
                  <a:cubicBezTo>
                    <a:pt x="1330672" y="380404"/>
                    <a:pt x="1324119" y="372914"/>
                    <a:pt x="1324743" y="357624"/>
                  </a:cubicBezTo>
                  <a:cubicBezTo>
                    <a:pt x="1326303" y="327665"/>
                    <a:pt x="1325367" y="297395"/>
                    <a:pt x="1325055" y="267437"/>
                  </a:cubicBezTo>
                  <a:cubicBezTo>
                    <a:pt x="1325055" y="259323"/>
                    <a:pt x="1325679" y="256203"/>
                    <a:pt x="1334729" y="261820"/>
                  </a:cubicBezTo>
                  <a:cubicBezTo>
                    <a:pt x="1357197" y="275551"/>
                    <a:pt x="1382786" y="279295"/>
                    <a:pt x="1408375" y="282728"/>
                  </a:cubicBezTo>
                  <a:cubicBezTo>
                    <a:pt x="1440518" y="287097"/>
                    <a:pt x="1473285" y="290218"/>
                    <a:pt x="1505739" y="288033"/>
                  </a:cubicBezTo>
                  <a:cubicBezTo>
                    <a:pt x="1546931" y="285224"/>
                    <a:pt x="1588435" y="283352"/>
                    <a:pt x="1628067" y="268061"/>
                  </a:cubicBezTo>
                  <a:cubicBezTo>
                    <a:pt x="1636181" y="265252"/>
                    <a:pt x="1642110" y="259323"/>
                    <a:pt x="1650536" y="252458"/>
                  </a:cubicBezTo>
                  <a:close/>
                  <a:moveTo>
                    <a:pt x="917190" y="228429"/>
                  </a:moveTo>
                  <a:cubicBezTo>
                    <a:pt x="917190" y="266813"/>
                    <a:pt x="918439" y="302388"/>
                    <a:pt x="916566" y="337651"/>
                  </a:cubicBezTo>
                  <a:cubicBezTo>
                    <a:pt x="915942" y="351694"/>
                    <a:pt x="900651" y="357311"/>
                    <a:pt x="889417" y="362616"/>
                  </a:cubicBezTo>
                  <a:cubicBezTo>
                    <a:pt x="857274" y="377595"/>
                    <a:pt x="822948" y="383837"/>
                    <a:pt x="787997" y="387269"/>
                  </a:cubicBezTo>
                  <a:cubicBezTo>
                    <a:pt x="759287" y="390078"/>
                    <a:pt x="730577" y="389454"/>
                    <a:pt x="702180" y="386645"/>
                  </a:cubicBezTo>
                  <a:cubicBezTo>
                    <a:pt x="666916" y="383213"/>
                    <a:pt x="632902" y="375723"/>
                    <a:pt x="601695" y="357935"/>
                  </a:cubicBezTo>
                  <a:cubicBezTo>
                    <a:pt x="593270" y="352942"/>
                    <a:pt x="588901" y="347013"/>
                    <a:pt x="589525" y="336403"/>
                  </a:cubicBezTo>
                  <a:cubicBezTo>
                    <a:pt x="590461" y="317991"/>
                    <a:pt x="589837" y="299579"/>
                    <a:pt x="589837" y="280855"/>
                  </a:cubicBezTo>
                  <a:cubicBezTo>
                    <a:pt x="593270" y="265564"/>
                    <a:pt x="587652" y="249337"/>
                    <a:pt x="592646" y="234046"/>
                  </a:cubicBezTo>
                  <a:cubicBezTo>
                    <a:pt x="631341" y="255890"/>
                    <a:pt x="674406" y="260571"/>
                    <a:pt x="717782" y="262444"/>
                  </a:cubicBezTo>
                  <a:cubicBezTo>
                    <a:pt x="744308" y="263380"/>
                    <a:pt x="771145" y="263692"/>
                    <a:pt x="797670" y="262444"/>
                  </a:cubicBezTo>
                  <a:cubicBezTo>
                    <a:pt x="829189" y="260884"/>
                    <a:pt x="860707" y="256203"/>
                    <a:pt x="890665" y="245904"/>
                  </a:cubicBezTo>
                  <a:cubicBezTo>
                    <a:pt x="899715" y="242784"/>
                    <a:pt x="908452" y="238103"/>
                    <a:pt x="917190" y="228429"/>
                  </a:cubicBezTo>
                  <a:close/>
                  <a:moveTo>
                    <a:pt x="2032187" y="138243"/>
                  </a:moveTo>
                  <a:cubicBezTo>
                    <a:pt x="2032499" y="147293"/>
                    <a:pt x="2032811" y="156031"/>
                    <a:pt x="2032811" y="164456"/>
                  </a:cubicBezTo>
                  <a:cubicBezTo>
                    <a:pt x="2032811" y="188797"/>
                    <a:pt x="2031875" y="213450"/>
                    <a:pt x="2032811" y="237791"/>
                  </a:cubicBezTo>
                  <a:cubicBezTo>
                    <a:pt x="2033123" y="249649"/>
                    <a:pt x="2028442" y="256827"/>
                    <a:pt x="2019080" y="263068"/>
                  </a:cubicBezTo>
                  <a:cubicBezTo>
                    <a:pt x="1991307" y="281480"/>
                    <a:pt x="1959476" y="288657"/>
                    <a:pt x="1927334" y="293338"/>
                  </a:cubicBezTo>
                  <a:cubicBezTo>
                    <a:pt x="1904554" y="296459"/>
                    <a:pt x="1881461" y="299580"/>
                    <a:pt x="1858368" y="298332"/>
                  </a:cubicBezTo>
                  <a:cubicBezTo>
                    <a:pt x="1818737" y="296147"/>
                    <a:pt x="1778793" y="293338"/>
                    <a:pt x="1741345" y="278360"/>
                  </a:cubicBezTo>
                  <a:cubicBezTo>
                    <a:pt x="1738849" y="277423"/>
                    <a:pt x="1736352" y="276799"/>
                    <a:pt x="1734168" y="275551"/>
                  </a:cubicBezTo>
                  <a:cubicBezTo>
                    <a:pt x="1716068" y="268061"/>
                    <a:pt x="1704522" y="257763"/>
                    <a:pt x="1706707" y="234358"/>
                  </a:cubicBezTo>
                  <a:cubicBezTo>
                    <a:pt x="1709515" y="204401"/>
                    <a:pt x="1707331" y="173818"/>
                    <a:pt x="1707331" y="140427"/>
                  </a:cubicBezTo>
                  <a:cubicBezTo>
                    <a:pt x="1729799" y="157279"/>
                    <a:pt x="1754140" y="162272"/>
                    <a:pt x="1778481" y="165704"/>
                  </a:cubicBezTo>
                  <a:cubicBezTo>
                    <a:pt x="1826538" y="172882"/>
                    <a:pt x="1874596" y="173818"/>
                    <a:pt x="1923277" y="169761"/>
                  </a:cubicBezTo>
                  <a:cubicBezTo>
                    <a:pt x="1946682" y="167889"/>
                    <a:pt x="1970087" y="164456"/>
                    <a:pt x="1992867" y="158527"/>
                  </a:cubicBezTo>
                  <a:cubicBezTo>
                    <a:pt x="2007534" y="154782"/>
                    <a:pt x="2021577" y="149789"/>
                    <a:pt x="2032187" y="138243"/>
                  </a:cubicBezTo>
                  <a:close/>
                  <a:moveTo>
                    <a:pt x="1312884" y="117335"/>
                  </a:moveTo>
                  <a:cubicBezTo>
                    <a:pt x="1316940" y="119831"/>
                    <a:pt x="1315068" y="123576"/>
                    <a:pt x="1315068" y="126697"/>
                  </a:cubicBezTo>
                  <a:cubicBezTo>
                    <a:pt x="1315380" y="156030"/>
                    <a:pt x="1314756" y="185364"/>
                    <a:pt x="1315380" y="214386"/>
                  </a:cubicBezTo>
                  <a:cubicBezTo>
                    <a:pt x="1315692" y="226245"/>
                    <a:pt x="1311011" y="233422"/>
                    <a:pt x="1301649" y="239975"/>
                  </a:cubicBezTo>
                  <a:cubicBezTo>
                    <a:pt x="1277621" y="256202"/>
                    <a:pt x="1250160" y="262444"/>
                    <a:pt x="1222386" y="268061"/>
                  </a:cubicBezTo>
                  <a:cubicBezTo>
                    <a:pt x="1186811" y="274926"/>
                    <a:pt x="1150612" y="274926"/>
                    <a:pt x="1114725" y="272742"/>
                  </a:cubicBezTo>
                  <a:cubicBezTo>
                    <a:pt x="1075405" y="270245"/>
                    <a:pt x="1036397" y="264316"/>
                    <a:pt x="1001446" y="243096"/>
                  </a:cubicBezTo>
                  <a:cubicBezTo>
                    <a:pt x="992708" y="237791"/>
                    <a:pt x="988964" y="231550"/>
                    <a:pt x="989588" y="220940"/>
                  </a:cubicBezTo>
                  <a:cubicBezTo>
                    <a:pt x="990212" y="200343"/>
                    <a:pt x="989588" y="179747"/>
                    <a:pt x="989588" y="159151"/>
                  </a:cubicBezTo>
                  <a:cubicBezTo>
                    <a:pt x="992084" y="145733"/>
                    <a:pt x="986779" y="131378"/>
                    <a:pt x="992708" y="118271"/>
                  </a:cubicBezTo>
                  <a:cubicBezTo>
                    <a:pt x="1015177" y="134810"/>
                    <a:pt x="1042014" y="139804"/>
                    <a:pt x="1068539" y="143548"/>
                  </a:cubicBezTo>
                  <a:cubicBezTo>
                    <a:pt x="1105987" y="149165"/>
                    <a:pt x="1143746" y="151038"/>
                    <a:pt x="1181506" y="148853"/>
                  </a:cubicBezTo>
                  <a:cubicBezTo>
                    <a:pt x="1220202" y="146669"/>
                    <a:pt x="1259209" y="143860"/>
                    <a:pt x="1295720" y="128569"/>
                  </a:cubicBezTo>
                  <a:cubicBezTo>
                    <a:pt x="1302274" y="125761"/>
                    <a:pt x="1307267" y="121704"/>
                    <a:pt x="1312884" y="117335"/>
                  </a:cubicBezTo>
                  <a:close/>
                  <a:moveTo>
                    <a:pt x="1714197" y="0"/>
                  </a:moveTo>
                  <a:cubicBezTo>
                    <a:pt x="1715133" y="9986"/>
                    <a:pt x="1715133" y="19972"/>
                    <a:pt x="1715445" y="29958"/>
                  </a:cubicBezTo>
                  <a:cubicBezTo>
                    <a:pt x="1715445" y="52426"/>
                    <a:pt x="1714197" y="74583"/>
                    <a:pt x="1715445" y="97052"/>
                  </a:cubicBezTo>
                  <a:cubicBezTo>
                    <a:pt x="1716069" y="110782"/>
                    <a:pt x="1710452" y="118896"/>
                    <a:pt x="1700154" y="125762"/>
                  </a:cubicBezTo>
                  <a:cubicBezTo>
                    <a:pt x="1674565" y="142613"/>
                    <a:pt x="1645231" y="149479"/>
                    <a:pt x="1615585" y="154160"/>
                  </a:cubicBezTo>
                  <a:cubicBezTo>
                    <a:pt x="1555669" y="163521"/>
                    <a:pt x="1496378" y="161649"/>
                    <a:pt x="1437710" y="144485"/>
                  </a:cubicBezTo>
                  <a:cubicBezTo>
                    <a:pt x="1435213" y="143861"/>
                    <a:pt x="1432717" y="143237"/>
                    <a:pt x="1430220" y="142301"/>
                  </a:cubicBezTo>
                  <a:cubicBezTo>
                    <a:pt x="1389652" y="127010"/>
                    <a:pt x="1389652" y="127010"/>
                    <a:pt x="1389652" y="83633"/>
                  </a:cubicBezTo>
                  <a:cubicBezTo>
                    <a:pt x="1389652" y="68030"/>
                    <a:pt x="1389340" y="52739"/>
                    <a:pt x="1389028" y="37135"/>
                  </a:cubicBezTo>
                  <a:cubicBezTo>
                    <a:pt x="1391212" y="26213"/>
                    <a:pt x="1387155" y="14667"/>
                    <a:pt x="1391525" y="4057"/>
                  </a:cubicBezTo>
                  <a:cubicBezTo>
                    <a:pt x="1431780" y="27774"/>
                    <a:pt x="1476406" y="31206"/>
                    <a:pt x="1521342" y="33079"/>
                  </a:cubicBezTo>
                  <a:cubicBezTo>
                    <a:pt x="1566279" y="34951"/>
                    <a:pt x="1611216" y="34639"/>
                    <a:pt x="1655217" y="25277"/>
                  </a:cubicBezTo>
                  <a:cubicBezTo>
                    <a:pt x="1676437" y="20908"/>
                    <a:pt x="1698282" y="17164"/>
                    <a:pt x="1714197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D4158C4-F838-4E87-A25C-8C487CD52716}"/>
                </a:ext>
              </a:extLst>
            </p:cNvPr>
            <p:cNvSpPr/>
            <p:nvPr userDrawn="1"/>
          </p:nvSpPr>
          <p:spPr>
            <a:xfrm>
              <a:off x="1736653" y="5495777"/>
              <a:ext cx="1435485" cy="1104698"/>
            </a:xfrm>
            <a:custGeom>
              <a:avLst/>
              <a:gdLst>
                <a:gd name="connsiteX0" fmla="*/ 2942011 w 2978923"/>
                <a:gd name="connsiteY0" fmla="*/ 593862 h 2292475"/>
                <a:gd name="connsiteX1" fmla="*/ 2629224 w 2978923"/>
                <a:gd name="connsiteY1" fmla="*/ 467582 h 2292475"/>
                <a:gd name="connsiteX2" fmla="*/ 2599435 w 2978923"/>
                <a:gd name="connsiteY2" fmla="*/ 463696 h 2292475"/>
                <a:gd name="connsiteX3" fmla="*/ 2597492 w 2978923"/>
                <a:gd name="connsiteY3" fmla="*/ 395051 h 2292475"/>
                <a:gd name="connsiteX4" fmla="*/ 2602025 w 2978923"/>
                <a:gd name="connsiteY4" fmla="*/ 386633 h 2292475"/>
                <a:gd name="connsiteX5" fmla="*/ 2580007 w 2978923"/>
                <a:gd name="connsiteY5" fmla="*/ 341949 h 2292475"/>
                <a:gd name="connsiteX6" fmla="*/ 2523667 w 2978923"/>
                <a:gd name="connsiteY6" fmla="*/ 318636 h 2292475"/>
                <a:gd name="connsiteX7" fmla="*/ 2216708 w 2978923"/>
                <a:gd name="connsiteY7" fmla="*/ 287551 h 2292475"/>
                <a:gd name="connsiteX8" fmla="*/ 2164900 w 2978923"/>
                <a:gd name="connsiteY8" fmla="*/ 278485 h 2292475"/>
                <a:gd name="connsiteX9" fmla="*/ 1924644 w 2978923"/>
                <a:gd name="connsiteY9" fmla="*/ 181346 h 2292475"/>
                <a:gd name="connsiteX10" fmla="*/ 1898093 w 2978923"/>
                <a:gd name="connsiteY10" fmla="*/ 175518 h 2292475"/>
                <a:gd name="connsiteX11" fmla="*/ 1897445 w 2978923"/>
                <a:gd name="connsiteY11" fmla="*/ 95216 h 2292475"/>
                <a:gd name="connsiteX12" fmla="*/ 1870246 w 2978923"/>
                <a:gd name="connsiteY12" fmla="*/ 49237 h 2292475"/>
                <a:gd name="connsiteX13" fmla="*/ 1786707 w 2978923"/>
                <a:gd name="connsiteY13" fmla="*/ 21391 h 2292475"/>
                <a:gd name="connsiteX14" fmla="*/ 1390380 w 2978923"/>
                <a:gd name="connsiteY14" fmla="*/ 11677 h 2292475"/>
                <a:gd name="connsiteX15" fmla="*/ 1251796 w 2978923"/>
                <a:gd name="connsiteY15" fmla="*/ 49237 h 2292475"/>
                <a:gd name="connsiteX16" fmla="*/ 1227835 w 2978923"/>
                <a:gd name="connsiteY16" fmla="*/ 99750 h 2292475"/>
                <a:gd name="connsiteX17" fmla="*/ 1227835 w 2978923"/>
                <a:gd name="connsiteY17" fmla="*/ 99750 h 2292475"/>
                <a:gd name="connsiteX18" fmla="*/ 1223302 w 2978923"/>
                <a:gd name="connsiteY18" fmla="*/ 124358 h 2292475"/>
                <a:gd name="connsiteX19" fmla="*/ 1222006 w 2978923"/>
                <a:gd name="connsiteY19" fmla="*/ 207250 h 2292475"/>
                <a:gd name="connsiteX20" fmla="*/ 1191570 w 2978923"/>
                <a:gd name="connsiteY20" fmla="*/ 210488 h 2292475"/>
                <a:gd name="connsiteX21" fmla="*/ 1034852 w 2978923"/>
                <a:gd name="connsiteY21" fmla="*/ 256467 h 2292475"/>
                <a:gd name="connsiteX22" fmla="*/ 979807 w 2978923"/>
                <a:gd name="connsiteY22" fmla="*/ 257762 h 2292475"/>
                <a:gd name="connsiteX23" fmla="*/ 810785 w 2978923"/>
                <a:gd name="connsiteY23" fmla="*/ 233801 h 2292475"/>
                <a:gd name="connsiteX24" fmla="*/ 491523 w 2978923"/>
                <a:gd name="connsiteY24" fmla="*/ 255172 h 2292475"/>
                <a:gd name="connsiteX25" fmla="*/ 452019 w 2978923"/>
                <a:gd name="connsiteY25" fmla="*/ 273304 h 2292475"/>
                <a:gd name="connsiteX26" fmla="*/ 422230 w 2978923"/>
                <a:gd name="connsiteY26" fmla="*/ 288847 h 2292475"/>
                <a:gd name="connsiteX27" fmla="*/ 398917 w 2978923"/>
                <a:gd name="connsiteY27" fmla="*/ 337416 h 2292475"/>
                <a:gd name="connsiteX28" fmla="*/ 394384 w 2978923"/>
                <a:gd name="connsiteY28" fmla="*/ 362024 h 2292475"/>
                <a:gd name="connsiteX29" fmla="*/ 392441 w 2978923"/>
                <a:gd name="connsiteY29" fmla="*/ 454630 h 2292475"/>
                <a:gd name="connsiteX30" fmla="*/ 338691 w 2978923"/>
                <a:gd name="connsiteY30" fmla="*/ 469525 h 2292475"/>
                <a:gd name="connsiteX31" fmla="*/ 5828 w 2978923"/>
                <a:gd name="connsiteY31" fmla="*/ 562131 h 2292475"/>
                <a:gd name="connsiteX32" fmla="*/ 1295 w 2978923"/>
                <a:gd name="connsiteY32" fmla="*/ 572492 h 2292475"/>
                <a:gd name="connsiteX33" fmla="*/ 648 w 2978923"/>
                <a:gd name="connsiteY33" fmla="*/ 577672 h 2292475"/>
                <a:gd name="connsiteX34" fmla="*/ 0 w 2978923"/>
                <a:gd name="connsiteY34" fmla="*/ 1732329 h 2292475"/>
                <a:gd name="connsiteX35" fmla="*/ 19428 w 2978923"/>
                <a:gd name="connsiteY35" fmla="*/ 1758233 h 2292475"/>
                <a:gd name="connsiteX36" fmla="*/ 1329507 w 2978923"/>
                <a:gd name="connsiteY36" fmla="*/ 2287316 h 2292475"/>
                <a:gd name="connsiteX37" fmla="*/ 1329507 w 2978923"/>
                <a:gd name="connsiteY37" fmla="*/ 2287316 h 2292475"/>
                <a:gd name="connsiteX38" fmla="*/ 1330154 w 2978923"/>
                <a:gd name="connsiteY38" fmla="*/ 2297677 h 2292475"/>
                <a:gd name="connsiteX39" fmla="*/ 1341164 w 2978923"/>
                <a:gd name="connsiteY39" fmla="*/ 2297677 h 2292475"/>
                <a:gd name="connsiteX40" fmla="*/ 1390380 w 2978923"/>
                <a:gd name="connsiteY40" fmla="*/ 2286668 h 2292475"/>
                <a:gd name="connsiteX41" fmla="*/ 2421995 w 2978923"/>
                <a:gd name="connsiteY41" fmla="*/ 1955101 h 2292475"/>
                <a:gd name="connsiteX42" fmla="*/ 2942011 w 2978923"/>
                <a:gd name="connsiteY42" fmla="*/ 1788022 h 2292475"/>
                <a:gd name="connsiteX43" fmla="*/ 2982810 w 2978923"/>
                <a:gd name="connsiteY43" fmla="*/ 1732977 h 2292475"/>
                <a:gd name="connsiteX44" fmla="*/ 2982810 w 2978923"/>
                <a:gd name="connsiteY44" fmla="*/ 651498 h 2292475"/>
                <a:gd name="connsiteX45" fmla="*/ 2942011 w 2978923"/>
                <a:gd name="connsiteY45" fmla="*/ 593862 h 229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978923" h="2292475">
                  <a:moveTo>
                    <a:pt x="2942011" y="593862"/>
                  </a:moveTo>
                  <a:cubicBezTo>
                    <a:pt x="2838396" y="550474"/>
                    <a:pt x="2733487" y="510323"/>
                    <a:pt x="2629224" y="467582"/>
                  </a:cubicBezTo>
                  <a:cubicBezTo>
                    <a:pt x="2619510" y="463696"/>
                    <a:pt x="2609796" y="458516"/>
                    <a:pt x="2599435" y="463696"/>
                  </a:cubicBezTo>
                  <a:cubicBezTo>
                    <a:pt x="2598787" y="441031"/>
                    <a:pt x="2598140" y="417717"/>
                    <a:pt x="2597492" y="395051"/>
                  </a:cubicBezTo>
                  <a:cubicBezTo>
                    <a:pt x="2599435" y="392461"/>
                    <a:pt x="2600730" y="389871"/>
                    <a:pt x="2602025" y="386633"/>
                  </a:cubicBezTo>
                  <a:cubicBezTo>
                    <a:pt x="2606558" y="365910"/>
                    <a:pt x="2595549" y="352311"/>
                    <a:pt x="2580007" y="341949"/>
                  </a:cubicBezTo>
                  <a:cubicBezTo>
                    <a:pt x="2562522" y="330940"/>
                    <a:pt x="2543094" y="323816"/>
                    <a:pt x="2523667" y="318636"/>
                  </a:cubicBezTo>
                  <a:cubicBezTo>
                    <a:pt x="2423290" y="291437"/>
                    <a:pt x="2320323" y="285609"/>
                    <a:pt x="2216708" y="287551"/>
                  </a:cubicBezTo>
                  <a:cubicBezTo>
                    <a:pt x="2198575" y="288199"/>
                    <a:pt x="2181738" y="284961"/>
                    <a:pt x="2164900" y="278485"/>
                  </a:cubicBezTo>
                  <a:cubicBezTo>
                    <a:pt x="2084599" y="246753"/>
                    <a:pt x="2004945" y="212431"/>
                    <a:pt x="1924644" y="181346"/>
                  </a:cubicBezTo>
                  <a:cubicBezTo>
                    <a:pt x="1916225" y="178108"/>
                    <a:pt x="1907807" y="170985"/>
                    <a:pt x="1898093" y="175518"/>
                  </a:cubicBezTo>
                  <a:cubicBezTo>
                    <a:pt x="1898093" y="148966"/>
                    <a:pt x="1897445" y="121768"/>
                    <a:pt x="1897445" y="95216"/>
                  </a:cubicBezTo>
                  <a:cubicBezTo>
                    <a:pt x="1903273" y="71255"/>
                    <a:pt x="1888379" y="58304"/>
                    <a:pt x="1870246" y="49237"/>
                  </a:cubicBezTo>
                  <a:cubicBezTo>
                    <a:pt x="1843695" y="35638"/>
                    <a:pt x="1815849" y="27219"/>
                    <a:pt x="1786707" y="21391"/>
                  </a:cubicBezTo>
                  <a:cubicBezTo>
                    <a:pt x="1655246" y="-4513"/>
                    <a:pt x="1523137" y="-5808"/>
                    <a:pt x="1390380" y="11677"/>
                  </a:cubicBezTo>
                  <a:cubicBezTo>
                    <a:pt x="1342458" y="18153"/>
                    <a:pt x="1295184" y="27219"/>
                    <a:pt x="1251796" y="49237"/>
                  </a:cubicBezTo>
                  <a:cubicBezTo>
                    <a:pt x="1231073" y="59599"/>
                    <a:pt x="1216178" y="73846"/>
                    <a:pt x="1227835" y="99750"/>
                  </a:cubicBezTo>
                  <a:cubicBezTo>
                    <a:pt x="1227835" y="99750"/>
                    <a:pt x="1227835" y="99750"/>
                    <a:pt x="1227835" y="99750"/>
                  </a:cubicBezTo>
                  <a:cubicBezTo>
                    <a:pt x="1218769" y="106226"/>
                    <a:pt x="1223302" y="115939"/>
                    <a:pt x="1223302" y="124358"/>
                  </a:cubicBezTo>
                  <a:cubicBezTo>
                    <a:pt x="1222654" y="152204"/>
                    <a:pt x="1222654" y="179403"/>
                    <a:pt x="1222006" y="207250"/>
                  </a:cubicBezTo>
                  <a:cubicBezTo>
                    <a:pt x="1211645" y="202717"/>
                    <a:pt x="1201283" y="207250"/>
                    <a:pt x="1191570" y="210488"/>
                  </a:cubicBezTo>
                  <a:cubicBezTo>
                    <a:pt x="1139115" y="225383"/>
                    <a:pt x="1086660" y="240277"/>
                    <a:pt x="1034852" y="256467"/>
                  </a:cubicBezTo>
                  <a:cubicBezTo>
                    <a:pt x="1016720" y="262295"/>
                    <a:pt x="998587" y="262943"/>
                    <a:pt x="979807" y="257762"/>
                  </a:cubicBezTo>
                  <a:cubicBezTo>
                    <a:pt x="924114" y="243515"/>
                    <a:pt x="867773" y="235096"/>
                    <a:pt x="810785" y="233801"/>
                  </a:cubicBezTo>
                  <a:cubicBezTo>
                    <a:pt x="703933" y="231211"/>
                    <a:pt x="597080" y="230563"/>
                    <a:pt x="491523" y="255172"/>
                  </a:cubicBezTo>
                  <a:cubicBezTo>
                    <a:pt x="477275" y="258410"/>
                    <a:pt x="461733" y="259705"/>
                    <a:pt x="452019" y="273304"/>
                  </a:cubicBezTo>
                  <a:cubicBezTo>
                    <a:pt x="442305" y="278485"/>
                    <a:pt x="431944" y="284313"/>
                    <a:pt x="422230" y="288847"/>
                  </a:cubicBezTo>
                  <a:cubicBezTo>
                    <a:pt x="400860" y="298560"/>
                    <a:pt x="391146" y="314102"/>
                    <a:pt x="398917" y="337416"/>
                  </a:cubicBezTo>
                  <a:cubicBezTo>
                    <a:pt x="391146" y="344539"/>
                    <a:pt x="395031" y="354253"/>
                    <a:pt x="394384" y="362024"/>
                  </a:cubicBezTo>
                  <a:cubicBezTo>
                    <a:pt x="393089" y="393109"/>
                    <a:pt x="393089" y="423546"/>
                    <a:pt x="392441" y="454630"/>
                  </a:cubicBezTo>
                  <a:cubicBezTo>
                    <a:pt x="374308" y="459811"/>
                    <a:pt x="356824" y="464344"/>
                    <a:pt x="338691" y="469525"/>
                  </a:cubicBezTo>
                  <a:cubicBezTo>
                    <a:pt x="227305" y="498666"/>
                    <a:pt x="119157" y="540760"/>
                    <a:pt x="5828" y="562131"/>
                  </a:cubicBezTo>
                  <a:cubicBezTo>
                    <a:pt x="0" y="563425"/>
                    <a:pt x="0" y="567959"/>
                    <a:pt x="1295" y="572492"/>
                  </a:cubicBezTo>
                  <a:cubicBezTo>
                    <a:pt x="1295" y="574435"/>
                    <a:pt x="648" y="575730"/>
                    <a:pt x="648" y="577672"/>
                  </a:cubicBezTo>
                  <a:cubicBezTo>
                    <a:pt x="648" y="962342"/>
                    <a:pt x="648" y="1347012"/>
                    <a:pt x="0" y="1732329"/>
                  </a:cubicBezTo>
                  <a:cubicBezTo>
                    <a:pt x="0" y="1747871"/>
                    <a:pt x="6476" y="1753052"/>
                    <a:pt x="19428" y="1758233"/>
                  </a:cubicBezTo>
                  <a:cubicBezTo>
                    <a:pt x="455905" y="1934378"/>
                    <a:pt x="893030" y="2111171"/>
                    <a:pt x="1329507" y="2287316"/>
                  </a:cubicBezTo>
                  <a:lnTo>
                    <a:pt x="1329507" y="2287316"/>
                  </a:lnTo>
                  <a:cubicBezTo>
                    <a:pt x="1329507" y="2290554"/>
                    <a:pt x="1329507" y="2294439"/>
                    <a:pt x="1330154" y="2297677"/>
                  </a:cubicBezTo>
                  <a:cubicBezTo>
                    <a:pt x="1334040" y="2297677"/>
                    <a:pt x="1337278" y="2297677"/>
                    <a:pt x="1341164" y="2297677"/>
                  </a:cubicBezTo>
                  <a:cubicBezTo>
                    <a:pt x="1357353" y="2291849"/>
                    <a:pt x="1374191" y="2291849"/>
                    <a:pt x="1390380" y="2286668"/>
                  </a:cubicBezTo>
                  <a:cubicBezTo>
                    <a:pt x="1734252" y="2175930"/>
                    <a:pt x="2078123" y="2065839"/>
                    <a:pt x="2421995" y="1955101"/>
                  </a:cubicBezTo>
                  <a:cubicBezTo>
                    <a:pt x="2595549" y="1899408"/>
                    <a:pt x="2768456" y="1844363"/>
                    <a:pt x="2942011" y="1788022"/>
                  </a:cubicBezTo>
                  <a:cubicBezTo>
                    <a:pt x="2977629" y="1776366"/>
                    <a:pt x="2982810" y="1771185"/>
                    <a:pt x="2982810" y="1732977"/>
                  </a:cubicBezTo>
                  <a:cubicBezTo>
                    <a:pt x="2982810" y="1372268"/>
                    <a:pt x="2982810" y="1012207"/>
                    <a:pt x="2982810" y="651498"/>
                  </a:cubicBezTo>
                  <a:cubicBezTo>
                    <a:pt x="2980867" y="612643"/>
                    <a:pt x="2977629" y="608757"/>
                    <a:pt x="2942011" y="593862"/>
                  </a:cubicBezTo>
                  <a:close/>
                </a:path>
              </a:pathLst>
            </a:custGeom>
            <a:solidFill>
              <a:schemeClr val="accent2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E14370E-7748-4B1E-B5E7-1A26F890BFB9}"/>
                </a:ext>
              </a:extLst>
            </p:cNvPr>
            <p:cNvSpPr/>
            <p:nvPr userDrawn="1"/>
          </p:nvSpPr>
          <p:spPr>
            <a:xfrm>
              <a:off x="1739775" y="5544087"/>
              <a:ext cx="1252929" cy="1057023"/>
            </a:xfrm>
            <a:custGeom>
              <a:avLst/>
              <a:gdLst>
                <a:gd name="connsiteX0" fmla="*/ 844440 w 1252929"/>
                <a:gd name="connsiteY0" fmla="*/ 260328 h 1057022"/>
                <a:gd name="connsiteX1" fmla="*/ 846312 w 1252929"/>
                <a:gd name="connsiteY1" fmla="*/ 269690 h 1057022"/>
                <a:gd name="connsiteX2" fmla="*/ 846624 w 1252929"/>
                <a:gd name="connsiteY2" fmla="*/ 358628 h 1057022"/>
                <a:gd name="connsiteX3" fmla="*/ 833517 w 1252929"/>
                <a:gd name="connsiteY3" fmla="*/ 382969 h 1057022"/>
                <a:gd name="connsiteX4" fmla="*/ 748012 w 1252929"/>
                <a:gd name="connsiteY4" fmla="*/ 412927 h 1057022"/>
                <a:gd name="connsiteX5" fmla="*/ 577002 w 1252929"/>
                <a:gd name="connsiteY5" fmla="*/ 406061 h 1057022"/>
                <a:gd name="connsiteX6" fmla="*/ 567016 w 1252929"/>
                <a:gd name="connsiteY6" fmla="*/ 403565 h 1057022"/>
                <a:gd name="connsiteX7" fmla="*/ 520519 w 1252929"/>
                <a:gd name="connsiteY7" fmla="*/ 340216 h 1057022"/>
                <a:gd name="connsiteX8" fmla="*/ 520519 w 1252929"/>
                <a:gd name="connsiteY8" fmla="*/ 266881 h 1057022"/>
                <a:gd name="connsiteX9" fmla="*/ 522392 w 1252929"/>
                <a:gd name="connsiteY9" fmla="*/ 262825 h 1057022"/>
                <a:gd name="connsiteX10" fmla="*/ 611954 w 1252929"/>
                <a:gd name="connsiteY10" fmla="*/ 289662 h 1057022"/>
                <a:gd name="connsiteX11" fmla="*/ 754254 w 1252929"/>
                <a:gd name="connsiteY11" fmla="*/ 289662 h 1057022"/>
                <a:gd name="connsiteX12" fmla="*/ 816978 w 1252929"/>
                <a:gd name="connsiteY12" fmla="*/ 276556 h 1057022"/>
                <a:gd name="connsiteX13" fmla="*/ 844440 w 1252929"/>
                <a:gd name="connsiteY13" fmla="*/ 260328 h 1057022"/>
                <a:gd name="connsiteX14" fmla="*/ 312 w 1252929"/>
                <a:gd name="connsiteY14" fmla="*/ 230370 h 1057022"/>
                <a:gd name="connsiteX15" fmla="*/ 93619 w 1252929"/>
                <a:gd name="connsiteY15" fmla="*/ 267505 h 1057022"/>
                <a:gd name="connsiteX16" fmla="*/ 629742 w 1252929"/>
                <a:gd name="connsiteY16" fmla="*/ 486885 h 1057022"/>
                <a:gd name="connsiteX17" fmla="*/ 641288 w 1252929"/>
                <a:gd name="connsiteY17" fmla="*/ 501240 h 1057022"/>
                <a:gd name="connsiteX18" fmla="*/ 640664 w 1252929"/>
                <a:gd name="connsiteY18" fmla="*/ 1057022 h 1057022"/>
                <a:gd name="connsiteX19" fmla="*/ 9362 w 1252929"/>
                <a:gd name="connsiteY19" fmla="*/ 802067 h 1057022"/>
                <a:gd name="connsiteX20" fmla="*/ 0 w 1252929"/>
                <a:gd name="connsiteY20" fmla="*/ 789585 h 1057022"/>
                <a:gd name="connsiteX21" fmla="*/ 312 w 1252929"/>
                <a:gd name="connsiteY21" fmla="*/ 233179 h 1057022"/>
                <a:gd name="connsiteX22" fmla="*/ 312 w 1252929"/>
                <a:gd name="connsiteY22" fmla="*/ 230370 h 1057022"/>
                <a:gd name="connsiteX23" fmla="*/ 1251992 w 1252929"/>
                <a:gd name="connsiteY23" fmla="*/ 140808 h 1057022"/>
                <a:gd name="connsiteX24" fmla="*/ 1252929 w 1252929"/>
                <a:gd name="connsiteY24" fmla="*/ 178255 h 1057022"/>
                <a:gd name="connsiteX25" fmla="*/ 1252616 w 1252929"/>
                <a:gd name="connsiteY25" fmla="*/ 245349 h 1057022"/>
                <a:gd name="connsiteX26" fmla="*/ 1244815 w 1252929"/>
                <a:gd name="connsiteY26" fmla="*/ 261577 h 1057022"/>
                <a:gd name="connsiteX27" fmla="*/ 1155253 w 1252929"/>
                <a:gd name="connsiteY27" fmla="*/ 294656 h 1057022"/>
                <a:gd name="connsiteX28" fmla="*/ 1001719 w 1252929"/>
                <a:gd name="connsiteY28" fmla="*/ 292159 h 1057022"/>
                <a:gd name="connsiteX29" fmla="*/ 938994 w 1252929"/>
                <a:gd name="connsiteY29" fmla="*/ 269690 h 1057022"/>
                <a:gd name="connsiteX30" fmla="*/ 927136 w 1252929"/>
                <a:gd name="connsiteY30" fmla="*/ 249095 h 1057022"/>
                <a:gd name="connsiteX31" fmla="*/ 927448 w 1252929"/>
                <a:gd name="connsiteY31" fmla="*/ 156099 h 1057022"/>
                <a:gd name="connsiteX32" fmla="*/ 937746 w 1252929"/>
                <a:gd name="connsiteY32" fmla="*/ 149233 h 1057022"/>
                <a:gd name="connsiteX33" fmla="*/ 1013889 w 1252929"/>
                <a:gd name="connsiteY33" fmla="*/ 170454 h 1057022"/>
                <a:gd name="connsiteX34" fmla="*/ 1143707 w 1252929"/>
                <a:gd name="connsiteY34" fmla="*/ 172950 h 1057022"/>
                <a:gd name="connsiteX35" fmla="*/ 1231396 w 1252929"/>
                <a:gd name="connsiteY35" fmla="*/ 154851 h 1057022"/>
                <a:gd name="connsiteX36" fmla="*/ 1251992 w 1252929"/>
                <a:gd name="connsiteY36" fmla="*/ 140808 h 1057022"/>
                <a:gd name="connsiteX37" fmla="*/ 516150 w 1252929"/>
                <a:gd name="connsiteY37" fmla="*/ 112098 h 1057022"/>
                <a:gd name="connsiteX38" fmla="*/ 516150 w 1252929"/>
                <a:gd name="connsiteY38" fmla="*/ 221008 h 1057022"/>
                <a:gd name="connsiteX39" fmla="*/ 510221 w 1252929"/>
                <a:gd name="connsiteY39" fmla="*/ 231619 h 1057022"/>
                <a:gd name="connsiteX40" fmla="*/ 426900 w 1252929"/>
                <a:gd name="connsiteY40" fmla="*/ 265633 h 1057022"/>
                <a:gd name="connsiteX41" fmla="*/ 242160 w 1252929"/>
                <a:gd name="connsiteY41" fmla="*/ 259080 h 1057022"/>
                <a:gd name="connsiteX42" fmla="*/ 235919 w 1252929"/>
                <a:gd name="connsiteY42" fmla="*/ 257520 h 1057022"/>
                <a:gd name="connsiteX43" fmla="*/ 189109 w 1252929"/>
                <a:gd name="connsiteY43" fmla="*/ 192610 h 1057022"/>
                <a:gd name="connsiteX44" fmla="*/ 188797 w 1252929"/>
                <a:gd name="connsiteY44" fmla="*/ 173262 h 1057022"/>
                <a:gd name="connsiteX45" fmla="*/ 189733 w 1252929"/>
                <a:gd name="connsiteY45" fmla="*/ 128637 h 1057022"/>
                <a:gd name="connsiteX46" fmla="*/ 191918 w 1252929"/>
                <a:gd name="connsiteY46" fmla="*/ 117091 h 1057022"/>
                <a:gd name="connsiteX47" fmla="*/ 267749 w 1252929"/>
                <a:gd name="connsiteY47" fmla="*/ 142680 h 1057022"/>
                <a:gd name="connsiteX48" fmla="*/ 378219 w 1252929"/>
                <a:gd name="connsiteY48" fmla="*/ 147985 h 1057022"/>
                <a:gd name="connsiteX49" fmla="*/ 482136 w 1252929"/>
                <a:gd name="connsiteY49" fmla="*/ 132694 h 1057022"/>
                <a:gd name="connsiteX50" fmla="*/ 516150 w 1252929"/>
                <a:gd name="connsiteY50" fmla="*/ 112098 h 1057022"/>
                <a:gd name="connsiteX51" fmla="*/ 914342 w 1252929"/>
                <a:gd name="connsiteY51" fmla="*/ 380 h 1057022"/>
                <a:gd name="connsiteX52" fmla="*/ 914654 w 1252929"/>
                <a:gd name="connsiteY52" fmla="*/ 39700 h 1057022"/>
                <a:gd name="connsiteX53" fmla="*/ 914654 w 1252929"/>
                <a:gd name="connsiteY53" fmla="*/ 100240 h 1057022"/>
                <a:gd name="connsiteX54" fmla="*/ 901859 w 1252929"/>
                <a:gd name="connsiteY54" fmla="*/ 123332 h 1057022"/>
                <a:gd name="connsiteX55" fmla="*/ 817290 w 1252929"/>
                <a:gd name="connsiteY55" fmla="*/ 152354 h 1057022"/>
                <a:gd name="connsiteX56" fmla="*/ 643784 w 1252929"/>
                <a:gd name="connsiteY56" fmla="*/ 145177 h 1057022"/>
                <a:gd name="connsiteX57" fmla="*/ 596039 w 1252929"/>
                <a:gd name="connsiteY57" fmla="*/ 123957 h 1057022"/>
                <a:gd name="connsiteX58" fmla="*/ 588861 w 1252929"/>
                <a:gd name="connsiteY58" fmla="*/ 108978 h 1057022"/>
                <a:gd name="connsiteX59" fmla="*/ 588861 w 1252929"/>
                <a:gd name="connsiteY59" fmla="*/ 54991 h 1057022"/>
                <a:gd name="connsiteX60" fmla="*/ 589485 w 1252929"/>
                <a:gd name="connsiteY60" fmla="*/ 14423 h 1057022"/>
                <a:gd name="connsiteX61" fmla="*/ 591670 w 1252929"/>
                <a:gd name="connsiteY61" fmla="*/ 2564 h 1057022"/>
                <a:gd name="connsiteX62" fmla="*/ 601344 w 1252929"/>
                <a:gd name="connsiteY62" fmla="*/ 3813 h 1057022"/>
                <a:gd name="connsiteX63" fmla="*/ 715246 w 1252929"/>
                <a:gd name="connsiteY63" fmla="*/ 27841 h 1057022"/>
                <a:gd name="connsiteX64" fmla="*/ 837262 w 1252929"/>
                <a:gd name="connsiteY64" fmla="*/ 23473 h 1057022"/>
                <a:gd name="connsiteX65" fmla="*/ 906852 w 1252929"/>
                <a:gd name="connsiteY65" fmla="*/ 1628 h 1057022"/>
                <a:gd name="connsiteX66" fmla="*/ 914342 w 1252929"/>
                <a:gd name="connsiteY66" fmla="*/ 380 h 1057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252929" h="1057022">
                  <a:moveTo>
                    <a:pt x="844440" y="260328"/>
                  </a:moveTo>
                  <a:cubicBezTo>
                    <a:pt x="848497" y="263137"/>
                    <a:pt x="846312" y="266881"/>
                    <a:pt x="846312" y="269690"/>
                  </a:cubicBezTo>
                  <a:cubicBezTo>
                    <a:pt x="846624" y="299336"/>
                    <a:pt x="845688" y="328982"/>
                    <a:pt x="846624" y="358628"/>
                  </a:cubicBezTo>
                  <a:cubicBezTo>
                    <a:pt x="846936" y="370174"/>
                    <a:pt x="842255" y="377040"/>
                    <a:pt x="833517" y="382969"/>
                  </a:cubicBezTo>
                  <a:cubicBezTo>
                    <a:pt x="807928" y="400756"/>
                    <a:pt x="778282" y="408246"/>
                    <a:pt x="748012" y="412927"/>
                  </a:cubicBezTo>
                  <a:cubicBezTo>
                    <a:pt x="690593" y="421977"/>
                    <a:pt x="633485" y="421040"/>
                    <a:pt x="577002" y="406061"/>
                  </a:cubicBezTo>
                  <a:cubicBezTo>
                    <a:pt x="573570" y="405125"/>
                    <a:pt x="570449" y="404501"/>
                    <a:pt x="567016" y="403565"/>
                  </a:cubicBezTo>
                  <a:cubicBezTo>
                    <a:pt x="521768" y="388898"/>
                    <a:pt x="520519" y="387338"/>
                    <a:pt x="520519" y="340216"/>
                  </a:cubicBezTo>
                  <a:cubicBezTo>
                    <a:pt x="520519" y="315875"/>
                    <a:pt x="520519" y="291223"/>
                    <a:pt x="520519" y="266881"/>
                  </a:cubicBezTo>
                  <a:cubicBezTo>
                    <a:pt x="521455" y="265946"/>
                    <a:pt x="521768" y="265321"/>
                    <a:pt x="522392" y="262825"/>
                  </a:cubicBezTo>
                  <a:cubicBezTo>
                    <a:pt x="550165" y="281237"/>
                    <a:pt x="581059" y="285918"/>
                    <a:pt x="611954" y="289662"/>
                  </a:cubicBezTo>
                  <a:cubicBezTo>
                    <a:pt x="659387" y="295279"/>
                    <a:pt x="706820" y="294655"/>
                    <a:pt x="754254" y="289662"/>
                  </a:cubicBezTo>
                  <a:cubicBezTo>
                    <a:pt x="775474" y="287478"/>
                    <a:pt x="796694" y="283421"/>
                    <a:pt x="816978" y="276556"/>
                  </a:cubicBezTo>
                  <a:cubicBezTo>
                    <a:pt x="827276" y="273123"/>
                    <a:pt x="836950" y="268754"/>
                    <a:pt x="844440" y="260328"/>
                  </a:cubicBezTo>
                  <a:close/>
                  <a:moveTo>
                    <a:pt x="312" y="230370"/>
                  </a:moveTo>
                  <a:cubicBezTo>
                    <a:pt x="32142" y="240668"/>
                    <a:pt x="62725" y="254711"/>
                    <a:pt x="93619" y="267505"/>
                  </a:cubicBezTo>
                  <a:cubicBezTo>
                    <a:pt x="272430" y="340528"/>
                    <a:pt x="450930" y="413862"/>
                    <a:pt x="629742" y="486885"/>
                  </a:cubicBezTo>
                  <a:cubicBezTo>
                    <a:pt x="636295" y="489694"/>
                    <a:pt x="641288" y="491878"/>
                    <a:pt x="641288" y="501240"/>
                  </a:cubicBezTo>
                  <a:cubicBezTo>
                    <a:pt x="640976" y="686604"/>
                    <a:pt x="640976" y="871657"/>
                    <a:pt x="640664" y="1057022"/>
                  </a:cubicBezTo>
                  <a:cubicBezTo>
                    <a:pt x="430334" y="971829"/>
                    <a:pt x="220004" y="886948"/>
                    <a:pt x="9362" y="802067"/>
                  </a:cubicBezTo>
                  <a:cubicBezTo>
                    <a:pt x="3121" y="799571"/>
                    <a:pt x="0" y="797074"/>
                    <a:pt x="0" y="789585"/>
                  </a:cubicBezTo>
                  <a:cubicBezTo>
                    <a:pt x="312" y="604220"/>
                    <a:pt x="312" y="418855"/>
                    <a:pt x="312" y="233179"/>
                  </a:cubicBezTo>
                  <a:cubicBezTo>
                    <a:pt x="0" y="231931"/>
                    <a:pt x="312" y="230994"/>
                    <a:pt x="312" y="230370"/>
                  </a:cubicBezTo>
                  <a:close/>
                  <a:moveTo>
                    <a:pt x="1251992" y="140808"/>
                  </a:moveTo>
                  <a:cubicBezTo>
                    <a:pt x="1252304" y="153290"/>
                    <a:pt x="1252616" y="165773"/>
                    <a:pt x="1252929" y="178255"/>
                  </a:cubicBezTo>
                  <a:cubicBezTo>
                    <a:pt x="1252616" y="200724"/>
                    <a:pt x="1252304" y="222881"/>
                    <a:pt x="1252616" y="245349"/>
                  </a:cubicBezTo>
                  <a:cubicBezTo>
                    <a:pt x="1252616" y="252527"/>
                    <a:pt x="1250432" y="257208"/>
                    <a:pt x="1244815" y="261577"/>
                  </a:cubicBezTo>
                  <a:cubicBezTo>
                    <a:pt x="1218290" y="281861"/>
                    <a:pt x="1187083" y="289351"/>
                    <a:pt x="1155253" y="294656"/>
                  </a:cubicBezTo>
                  <a:cubicBezTo>
                    <a:pt x="1104075" y="303081"/>
                    <a:pt x="1052584" y="302457"/>
                    <a:pt x="1001719" y="292159"/>
                  </a:cubicBezTo>
                  <a:cubicBezTo>
                    <a:pt x="979874" y="287790"/>
                    <a:pt x="958654" y="280925"/>
                    <a:pt x="938994" y="269690"/>
                  </a:cubicBezTo>
                  <a:cubicBezTo>
                    <a:pt x="930881" y="265010"/>
                    <a:pt x="926824" y="259392"/>
                    <a:pt x="927136" y="249095"/>
                  </a:cubicBezTo>
                  <a:cubicBezTo>
                    <a:pt x="927760" y="218200"/>
                    <a:pt x="927448" y="187305"/>
                    <a:pt x="927448" y="156099"/>
                  </a:cubicBezTo>
                  <a:cubicBezTo>
                    <a:pt x="927448" y="148297"/>
                    <a:pt x="926200" y="142368"/>
                    <a:pt x="937746" y="149233"/>
                  </a:cubicBezTo>
                  <a:cubicBezTo>
                    <a:pt x="960839" y="163277"/>
                    <a:pt x="987676" y="167021"/>
                    <a:pt x="1013889" y="170454"/>
                  </a:cubicBezTo>
                  <a:cubicBezTo>
                    <a:pt x="1056954" y="176071"/>
                    <a:pt x="1100330" y="177007"/>
                    <a:pt x="1143707" y="172950"/>
                  </a:cubicBezTo>
                  <a:cubicBezTo>
                    <a:pt x="1173665" y="170141"/>
                    <a:pt x="1203311" y="166085"/>
                    <a:pt x="1231396" y="154851"/>
                  </a:cubicBezTo>
                  <a:cubicBezTo>
                    <a:pt x="1239198" y="152354"/>
                    <a:pt x="1246687" y="147985"/>
                    <a:pt x="1251992" y="140808"/>
                  </a:cubicBezTo>
                  <a:close/>
                  <a:moveTo>
                    <a:pt x="516150" y="112098"/>
                  </a:moveTo>
                  <a:cubicBezTo>
                    <a:pt x="516150" y="150169"/>
                    <a:pt x="516150" y="185745"/>
                    <a:pt x="516150" y="221008"/>
                  </a:cubicBezTo>
                  <a:cubicBezTo>
                    <a:pt x="516150" y="226001"/>
                    <a:pt x="513654" y="228498"/>
                    <a:pt x="510221" y="231619"/>
                  </a:cubicBezTo>
                  <a:cubicBezTo>
                    <a:pt x="486504" y="252839"/>
                    <a:pt x="456859" y="260953"/>
                    <a:pt x="426900" y="265633"/>
                  </a:cubicBezTo>
                  <a:cubicBezTo>
                    <a:pt x="365112" y="275932"/>
                    <a:pt x="303324" y="276556"/>
                    <a:pt x="242160" y="259080"/>
                  </a:cubicBezTo>
                  <a:cubicBezTo>
                    <a:pt x="239975" y="258456"/>
                    <a:pt x="238103" y="258144"/>
                    <a:pt x="235919" y="257520"/>
                  </a:cubicBezTo>
                  <a:cubicBezTo>
                    <a:pt x="190046" y="241917"/>
                    <a:pt x="189109" y="240669"/>
                    <a:pt x="189109" y="192610"/>
                  </a:cubicBezTo>
                  <a:cubicBezTo>
                    <a:pt x="189109" y="186057"/>
                    <a:pt x="188797" y="179816"/>
                    <a:pt x="188797" y="173262"/>
                  </a:cubicBezTo>
                  <a:cubicBezTo>
                    <a:pt x="189109" y="158283"/>
                    <a:pt x="189109" y="143616"/>
                    <a:pt x="189733" y="128637"/>
                  </a:cubicBezTo>
                  <a:cubicBezTo>
                    <a:pt x="190046" y="124892"/>
                    <a:pt x="188173" y="120523"/>
                    <a:pt x="191918" y="117091"/>
                  </a:cubicBezTo>
                  <a:cubicBezTo>
                    <a:pt x="214386" y="133630"/>
                    <a:pt x="241223" y="138623"/>
                    <a:pt x="267749" y="142680"/>
                  </a:cubicBezTo>
                  <a:cubicBezTo>
                    <a:pt x="304260" y="148297"/>
                    <a:pt x="341396" y="149545"/>
                    <a:pt x="378219" y="147985"/>
                  </a:cubicBezTo>
                  <a:cubicBezTo>
                    <a:pt x="413170" y="146425"/>
                    <a:pt x="448433" y="143616"/>
                    <a:pt x="482136" y="132694"/>
                  </a:cubicBezTo>
                  <a:cubicBezTo>
                    <a:pt x="494306" y="128637"/>
                    <a:pt x="506476" y="124892"/>
                    <a:pt x="516150" y="112098"/>
                  </a:cubicBezTo>
                  <a:close/>
                  <a:moveTo>
                    <a:pt x="914342" y="380"/>
                  </a:moveTo>
                  <a:cubicBezTo>
                    <a:pt x="914342" y="13487"/>
                    <a:pt x="914654" y="26593"/>
                    <a:pt x="914654" y="39700"/>
                  </a:cubicBezTo>
                  <a:cubicBezTo>
                    <a:pt x="914654" y="59984"/>
                    <a:pt x="913717" y="79956"/>
                    <a:pt x="914654" y="100240"/>
                  </a:cubicBezTo>
                  <a:cubicBezTo>
                    <a:pt x="915277" y="111474"/>
                    <a:pt x="910285" y="117715"/>
                    <a:pt x="901859" y="123332"/>
                  </a:cubicBezTo>
                  <a:cubicBezTo>
                    <a:pt x="876270" y="140184"/>
                    <a:pt x="847248" y="147674"/>
                    <a:pt x="817290" y="152354"/>
                  </a:cubicBezTo>
                  <a:cubicBezTo>
                    <a:pt x="759247" y="161716"/>
                    <a:pt x="701203" y="160468"/>
                    <a:pt x="643784" y="145177"/>
                  </a:cubicBezTo>
                  <a:cubicBezTo>
                    <a:pt x="626933" y="140496"/>
                    <a:pt x="610393" y="134567"/>
                    <a:pt x="596039" y="123957"/>
                  </a:cubicBezTo>
                  <a:cubicBezTo>
                    <a:pt x="590421" y="119900"/>
                    <a:pt x="588549" y="115531"/>
                    <a:pt x="588861" y="108978"/>
                  </a:cubicBezTo>
                  <a:cubicBezTo>
                    <a:pt x="589173" y="90878"/>
                    <a:pt x="588861" y="73090"/>
                    <a:pt x="588861" y="54991"/>
                  </a:cubicBezTo>
                  <a:cubicBezTo>
                    <a:pt x="588861" y="41572"/>
                    <a:pt x="588861" y="27841"/>
                    <a:pt x="589485" y="14423"/>
                  </a:cubicBezTo>
                  <a:cubicBezTo>
                    <a:pt x="589485" y="10366"/>
                    <a:pt x="587301" y="5997"/>
                    <a:pt x="591670" y="2564"/>
                  </a:cubicBezTo>
                  <a:cubicBezTo>
                    <a:pt x="595102" y="692"/>
                    <a:pt x="598535" y="2253"/>
                    <a:pt x="601344" y="3813"/>
                  </a:cubicBezTo>
                  <a:cubicBezTo>
                    <a:pt x="636919" y="22536"/>
                    <a:pt x="675927" y="26281"/>
                    <a:pt x="715246" y="27841"/>
                  </a:cubicBezTo>
                  <a:cubicBezTo>
                    <a:pt x="756126" y="29714"/>
                    <a:pt x="796694" y="29714"/>
                    <a:pt x="837262" y="23473"/>
                  </a:cubicBezTo>
                  <a:cubicBezTo>
                    <a:pt x="861603" y="19728"/>
                    <a:pt x="885632" y="15047"/>
                    <a:pt x="906852" y="1628"/>
                  </a:cubicBezTo>
                  <a:cubicBezTo>
                    <a:pt x="909037" y="380"/>
                    <a:pt x="911533" y="-556"/>
                    <a:pt x="914342" y="38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" name="그룹 77">
            <a:extLst>
              <a:ext uri="{FF2B5EF4-FFF2-40B4-BE49-F238E27FC236}">
                <a16:creationId xmlns:a16="http://schemas.microsoft.com/office/drawing/2014/main" id="{C7D0F3E7-B662-4EF6-8E16-F60F81727C22}"/>
              </a:ext>
            </a:extLst>
          </p:cNvPr>
          <p:cNvGrpSpPr/>
          <p:nvPr userDrawn="1"/>
        </p:nvGrpSpPr>
        <p:grpSpPr>
          <a:xfrm>
            <a:off x="5071385" y="1063756"/>
            <a:ext cx="2049231" cy="144016"/>
            <a:chOff x="4791443" y="4794870"/>
            <a:chExt cx="1679267" cy="144016"/>
          </a:xfrm>
        </p:grpSpPr>
        <p:sp>
          <p:nvSpPr>
            <p:cNvPr id="25" name="Rectangle 49">
              <a:extLst>
                <a:ext uri="{FF2B5EF4-FFF2-40B4-BE49-F238E27FC236}">
                  <a16:creationId xmlns:a16="http://schemas.microsoft.com/office/drawing/2014/main" id="{617F14CF-5E88-410D-BAA1-9F910565C148}"/>
                </a:ext>
              </a:extLst>
            </p:cNvPr>
            <p:cNvSpPr/>
            <p:nvPr/>
          </p:nvSpPr>
          <p:spPr>
            <a:xfrm>
              <a:off x="4791443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6" name="Rectangle 50">
              <a:extLst>
                <a:ext uri="{FF2B5EF4-FFF2-40B4-BE49-F238E27FC236}">
                  <a16:creationId xmlns:a16="http://schemas.microsoft.com/office/drawing/2014/main" id="{614A67FA-FC16-4379-B0F3-0EF7432FEA2F}"/>
                </a:ext>
              </a:extLst>
            </p:cNvPr>
            <p:cNvSpPr/>
            <p:nvPr/>
          </p:nvSpPr>
          <p:spPr>
            <a:xfrm>
              <a:off x="5069079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7" name="Rectangle 51">
              <a:extLst>
                <a:ext uri="{FF2B5EF4-FFF2-40B4-BE49-F238E27FC236}">
                  <a16:creationId xmlns:a16="http://schemas.microsoft.com/office/drawing/2014/main" id="{873532B6-979E-413B-83E0-333CA7A4819B}"/>
                </a:ext>
              </a:extLst>
            </p:cNvPr>
            <p:cNvSpPr/>
            <p:nvPr/>
          </p:nvSpPr>
          <p:spPr>
            <a:xfrm>
              <a:off x="5348864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8" name="Rectangle 52">
              <a:extLst>
                <a:ext uri="{FF2B5EF4-FFF2-40B4-BE49-F238E27FC236}">
                  <a16:creationId xmlns:a16="http://schemas.microsoft.com/office/drawing/2014/main" id="{54E3AC9E-AB8F-4E04-84A9-FA282DE577C4}"/>
                </a:ext>
              </a:extLst>
            </p:cNvPr>
            <p:cNvSpPr/>
            <p:nvPr/>
          </p:nvSpPr>
          <p:spPr>
            <a:xfrm>
              <a:off x="5630498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9" name="Rectangle 53">
              <a:extLst>
                <a:ext uri="{FF2B5EF4-FFF2-40B4-BE49-F238E27FC236}">
                  <a16:creationId xmlns:a16="http://schemas.microsoft.com/office/drawing/2014/main" id="{204C0E0A-7944-423A-81A5-57AE0279B317}"/>
                </a:ext>
              </a:extLst>
            </p:cNvPr>
            <p:cNvSpPr/>
            <p:nvPr/>
          </p:nvSpPr>
          <p:spPr>
            <a:xfrm>
              <a:off x="5910282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0" name="Rectangle 54">
              <a:extLst>
                <a:ext uri="{FF2B5EF4-FFF2-40B4-BE49-F238E27FC236}">
                  <a16:creationId xmlns:a16="http://schemas.microsoft.com/office/drawing/2014/main" id="{4A8E128F-689E-410E-AFD2-5A4AD5292218}"/>
                </a:ext>
              </a:extLst>
            </p:cNvPr>
            <p:cNvSpPr/>
            <p:nvPr/>
          </p:nvSpPr>
          <p:spPr>
            <a:xfrm>
              <a:off x="6189274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436405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97510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C8B0BB98-FC2A-4DB1-901A-638896D64A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215684"/>
            <a:ext cx="11573197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4" name="그룹 77">
            <a:extLst>
              <a:ext uri="{FF2B5EF4-FFF2-40B4-BE49-F238E27FC236}">
                <a16:creationId xmlns:a16="http://schemas.microsoft.com/office/drawing/2014/main" id="{C7D0F3E7-B662-4EF6-8E16-F60F81727C22}"/>
              </a:ext>
            </a:extLst>
          </p:cNvPr>
          <p:cNvGrpSpPr/>
          <p:nvPr userDrawn="1"/>
        </p:nvGrpSpPr>
        <p:grpSpPr>
          <a:xfrm>
            <a:off x="5071385" y="1063756"/>
            <a:ext cx="2049231" cy="144016"/>
            <a:chOff x="4791443" y="4794870"/>
            <a:chExt cx="1679267" cy="144016"/>
          </a:xfrm>
        </p:grpSpPr>
        <p:sp>
          <p:nvSpPr>
            <p:cNvPr id="25" name="Rectangle 49">
              <a:extLst>
                <a:ext uri="{FF2B5EF4-FFF2-40B4-BE49-F238E27FC236}">
                  <a16:creationId xmlns:a16="http://schemas.microsoft.com/office/drawing/2014/main" id="{617F14CF-5E88-410D-BAA1-9F910565C148}"/>
                </a:ext>
              </a:extLst>
            </p:cNvPr>
            <p:cNvSpPr/>
            <p:nvPr/>
          </p:nvSpPr>
          <p:spPr>
            <a:xfrm>
              <a:off x="4791443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6" name="Rectangle 50">
              <a:extLst>
                <a:ext uri="{FF2B5EF4-FFF2-40B4-BE49-F238E27FC236}">
                  <a16:creationId xmlns:a16="http://schemas.microsoft.com/office/drawing/2014/main" id="{614A67FA-FC16-4379-B0F3-0EF7432FEA2F}"/>
                </a:ext>
              </a:extLst>
            </p:cNvPr>
            <p:cNvSpPr/>
            <p:nvPr/>
          </p:nvSpPr>
          <p:spPr>
            <a:xfrm>
              <a:off x="5069079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7" name="Rectangle 51">
              <a:extLst>
                <a:ext uri="{FF2B5EF4-FFF2-40B4-BE49-F238E27FC236}">
                  <a16:creationId xmlns:a16="http://schemas.microsoft.com/office/drawing/2014/main" id="{873532B6-979E-413B-83E0-333CA7A4819B}"/>
                </a:ext>
              </a:extLst>
            </p:cNvPr>
            <p:cNvSpPr/>
            <p:nvPr/>
          </p:nvSpPr>
          <p:spPr>
            <a:xfrm>
              <a:off x="5348864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8" name="Rectangle 52">
              <a:extLst>
                <a:ext uri="{FF2B5EF4-FFF2-40B4-BE49-F238E27FC236}">
                  <a16:creationId xmlns:a16="http://schemas.microsoft.com/office/drawing/2014/main" id="{54E3AC9E-AB8F-4E04-84A9-FA282DE577C4}"/>
                </a:ext>
              </a:extLst>
            </p:cNvPr>
            <p:cNvSpPr/>
            <p:nvPr/>
          </p:nvSpPr>
          <p:spPr>
            <a:xfrm>
              <a:off x="5630498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9" name="Rectangle 53">
              <a:extLst>
                <a:ext uri="{FF2B5EF4-FFF2-40B4-BE49-F238E27FC236}">
                  <a16:creationId xmlns:a16="http://schemas.microsoft.com/office/drawing/2014/main" id="{204C0E0A-7944-423A-81A5-57AE0279B317}"/>
                </a:ext>
              </a:extLst>
            </p:cNvPr>
            <p:cNvSpPr/>
            <p:nvPr/>
          </p:nvSpPr>
          <p:spPr>
            <a:xfrm>
              <a:off x="5910282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0" name="Rectangle 54">
              <a:extLst>
                <a:ext uri="{FF2B5EF4-FFF2-40B4-BE49-F238E27FC236}">
                  <a16:creationId xmlns:a16="http://schemas.microsoft.com/office/drawing/2014/main" id="{4A8E128F-689E-410E-AFD2-5A4AD5292218}"/>
                </a:ext>
              </a:extLst>
            </p:cNvPr>
            <p:cNvSpPr/>
            <p:nvPr/>
          </p:nvSpPr>
          <p:spPr>
            <a:xfrm>
              <a:off x="6189274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4399225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C330DA8D-CD3B-4A78-8375-54BC56DAA5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463334"/>
            <a:ext cx="11573197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0923259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27795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00221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50131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2357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10660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50636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2520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5239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05173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59230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98666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230220-5F29-4759-BBB0-2987CDE0DDD6}"/>
              </a:ext>
            </a:extLst>
          </p:cNvPr>
          <p:cNvSpPr/>
          <p:nvPr userDrawn="1"/>
        </p:nvSpPr>
        <p:spPr>
          <a:xfrm>
            <a:off x="-3" y="-1"/>
            <a:ext cx="12192003" cy="35550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D2142345-92E5-45C5-9540-7E079BFC3C26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8480425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0FC9EFD5-ECD7-49DA-85BE-0182B1003A4F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4927600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463027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4">
            <a:extLst>
              <a:ext uri="{FF2B5EF4-FFF2-40B4-BE49-F238E27FC236}">
                <a16:creationId xmlns:a16="http://schemas.microsoft.com/office/drawing/2014/main" id="{DF8E6165-7BA9-45C3-B89E-1B1F1F28264D}"/>
              </a:ext>
            </a:extLst>
          </p:cNvPr>
          <p:cNvSpPr/>
          <p:nvPr userDrawn="1"/>
        </p:nvSpPr>
        <p:spPr>
          <a:xfrm>
            <a:off x="2" y="0"/>
            <a:ext cx="7045234" cy="68580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4" name="Right Triangle 8">
            <a:extLst>
              <a:ext uri="{FF2B5EF4-FFF2-40B4-BE49-F238E27FC236}">
                <a16:creationId xmlns:a16="http://schemas.microsoft.com/office/drawing/2014/main" id="{9E643AB3-B11E-4FBA-B1BD-616F09F54473}"/>
              </a:ext>
            </a:extLst>
          </p:cNvPr>
          <p:cNvSpPr/>
          <p:nvPr userDrawn="1"/>
        </p:nvSpPr>
        <p:spPr>
          <a:xfrm rot="16200000">
            <a:off x="3471365" y="4831268"/>
            <a:ext cx="1440000" cy="1440000"/>
          </a:xfrm>
          <a:prstGeom prst="rtTriangl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5" name="Right Triangle 9">
            <a:extLst>
              <a:ext uri="{FF2B5EF4-FFF2-40B4-BE49-F238E27FC236}">
                <a16:creationId xmlns:a16="http://schemas.microsoft.com/office/drawing/2014/main" id="{3C8D0CD5-A090-4C9A-AA86-0830DE46C77E}"/>
              </a:ext>
            </a:extLst>
          </p:cNvPr>
          <p:cNvSpPr/>
          <p:nvPr userDrawn="1"/>
        </p:nvSpPr>
        <p:spPr>
          <a:xfrm rot="5400000">
            <a:off x="725220" y="1530872"/>
            <a:ext cx="864000" cy="864000"/>
          </a:xfrm>
          <a:prstGeom prst="rtTriangl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E2DBCC96-1483-46CC-92FF-4FE52012D01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3136" y="1687090"/>
            <a:ext cx="3850315" cy="441843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557482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16EE34E5-ADA6-4EE7-BC24-98C8E9A86B8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61852" y="653142"/>
            <a:ext cx="4454434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DE143D-2918-4056-AC94-92DF81A575B9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705502" y="2576900"/>
            <a:ext cx="4454434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</a:p>
          <a:p>
            <a:r>
              <a:rPr lang="en-US" altLang="ko-KR" dirty="0"/>
              <a:t>And Send To Back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334882F-9259-4D67-9996-302AE17E5F75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2183677" y="4500658"/>
            <a:ext cx="4454434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792495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48067492-6897-474D-A191-66389597DC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215684"/>
            <a:ext cx="11573197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6" name="그룹 77">
            <a:extLst>
              <a:ext uri="{FF2B5EF4-FFF2-40B4-BE49-F238E27FC236}">
                <a16:creationId xmlns:a16="http://schemas.microsoft.com/office/drawing/2014/main" id="{EE171339-23BB-4C14-ACEC-82EDEE4FFB7A}"/>
              </a:ext>
            </a:extLst>
          </p:cNvPr>
          <p:cNvGrpSpPr/>
          <p:nvPr userDrawn="1"/>
        </p:nvGrpSpPr>
        <p:grpSpPr>
          <a:xfrm>
            <a:off x="5071385" y="1063756"/>
            <a:ext cx="2049231" cy="144016"/>
            <a:chOff x="4791443" y="4794870"/>
            <a:chExt cx="1679267" cy="144016"/>
          </a:xfrm>
        </p:grpSpPr>
        <p:sp>
          <p:nvSpPr>
            <p:cNvPr id="7" name="Rectangle 49">
              <a:extLst>
                <a:ext uri="{FF2B5EF4-FFF2-40B4-BE49-F238E27FC236}">
                  <a16:creationId xmlns:a16="http://schemas.microsoft.com/office/drawing/2014/main" id="{1C2E5203-834C-440B-93AD-94647ACF65A5}"/>
                </a:ext>
              </a:extLst>
            </p:cNvPr>
            <p:cNvSpPr/>
            <p:nvPr/>
          </p:nvSpPr>
          <p:spPr>
            <a:xfrm>
              <a:off x="4791443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8" name="Rectangle 50">
              <a:extLst>
                <a:ext uri="{FF2B5EF4-FFF2-40B4-BE49-F238E27FC236}">
                  <a16:creationId xmlns:a16="http://schemas.microsoft.com/office/drawing/2014/main" id="{781C657E-6AE3-49AA-AC2F-10CC62409E79}"/>
                </a:ext>
              </a:extLst>
            </p:cNvPr>
            <p:cNvSpPr/>
            <p:nvPr/>
          </p:nvSpPr>
          <p:spPr>
            <a:xfrm>
              <a:off x="5069079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9" name="Rectangle 51">
              <a:extLst>
                <a:ext uri="{FF2B5EF4-FFF2-40B4-BE49-F238E27FC236}">
                  <a16:creationId xmlns:a16="http://schemas.microsoft.com/office/drawing/2014/main" id="{86389DDB-A05B-4316-AEBA-1CB3810775AE}"/>
                </a:ext>
              </a:extLst>
            </p:cNvPr>
            <p:cNvSpPr/>
            <p:nvPr/>
          </p:nvSpPr>
          <p:spPr>
            <a:xfrm>
              <a:off x="5348864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0" name="Rectangle 52">
              <a:extLst>
                <a:ext uri="{FF2B5EF4-FFF2-40B4-BE49-F238E27FC236}">
                  <a16:creationId xmlns:a16="http://schemas.microsoft.com/office/drawing/2014/main" id="{BBED4C4A-5DF1-45C1-864F-B9CC7A02487F}"/>
                </a:ext>
              </a:extLst>
            </p:cNvPr>
            <p:cNvSpPr/>
            <p:nvPr/>
          </p:nvSpPr>
          <p:spPr>
            <a:xfrm>
              <a:off x="5630498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1" name="Rectangle 53">
              <a:extLst>
                <a:ext uri="{FF2B5EF4-FFF2-40B4-BE49-F238E27FC236}">
                  <a16:creationId xmlns:a16="http://schemas.microsoft.com/office/drawing/2014/main" id="{456B4A2B-3A13-4382-AA54-D8F8621DE0D4}"/>
                </a:ext>
              </a:extLst>
            </p:cNvPr>
            <p:cNvSpPr/>
            <p:nvPr/>
          </p:nvSpPr>
          <p:spPr>
            <a:xfrm>
              <a:off x="5910282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2" name="Rectangle 54">
              <a:extLst>
                <a:ext uri="{FF2B5EF4-FFF2-40B4-BE49-F238E27FC236}">
                  <a16:creationId xmlns:a16="http://schemas.microsoft.com/office/drawing/2014/main" id="{5F0FF0FC-6898-4340-9DA4-351073E3ED8F}"/>
                </a:ext>
              </a:extLst>
            </p:cNvPr>
            <p:cNvSpPr/>
            <p:nvPr/>
          </p:nvSpPr>
          <p:spPr>
            <a:xfrm>
              <a:off x="6189274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22" name="Graphic 14">
            <a:extLst>
              <a:ext uri="{FF2B5EF4-FFF2-40B4-BE49-F238E27FC236}">
                <a16:creationId xmlns:a16="http://schemas.microsoft.com/office/drawing/2014/main" id="{3CF2F12F-7A2D-468C-A717-7C5F02B59E14}"/>
              </a:ext>
            </a:extLst>
          </p:cNvPr>
          <p:cNvGrpSpPr/>
          <p:nvPr userDrawn="1"/>
        </p:nvGrpSpPr>
        <p:grpSpPr>
          <a:xfrm>
            <a:off x="4116912" y="1672505"/>
            <a:ext cx="3961557" cy="3115832"/>
            <a:chOff x="2444748" y="555045"/>
            <a:chExt cx="7282048" cy="572745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559D55E-F507-4F94-BED4-75B0D278B129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2C5D06C-BEA9-4FE1-9B00-FB291A82C932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12B6F7E-B45F-46ED-B32E-3E806DBC1AFA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9C50D37-33CF-4AC8-894C-7851011902A1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E1811BD-F80D-4DA0-90C0-751DD8EB1BD8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BAADF7B-A5AB-47CC-A487-064B3C8736FD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B6723C7-433E-49BC-BD53-CACE5ABB49EA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BEF352A-E610-4C97-8351-EEB778A35424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1" name="Graphic 14">
            <a:extLst>
              <a:ext uri="{FF2B5EF4-FFF2-40B4-BE49-F238E27FC236}">
                <a16:creationId xmlns:a16="http://schemas.microsoft.com/office/drawing/2014/main" id="{F0BA3A3B-4632-4293-B147-E05FF4F1BA0C}"/>
              </a:ext>
            </a:extLst>
          </p:cNvPr>
          <p:cNvGrpSpPr/>
          <p:nvPr userDrawn="1"/>
        </p:nvGrpSpPr>
        <p:grpSpPr>
          <a:xfrm>
            <a:off x="784384" y="2121344"/>
            <a:ext cx="2820225" cy="2218155"/>
            <a:chOff x="2444748" y="555045"/>
            <a:chExt cx="7282048" cy="5727454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2E3F088-54E3-46E1-8FAB-4EB159B0D17D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987F560-CBD6-4A1C-A61A-F3F64BC00671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0D5FF0C-6A7C-4655-8874-B6EE383272CB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F5FC9B1-AFF5-4A0A-8666-D0889D8FFAC7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D6057FD-9A06-4649-ABF0-B79C6AB48C90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0C32FE8-6B7F-40EE-82F4-32814DF1A414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372557D-5685-472F-890B-C5A5A4DC0F13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975543C-1027-4F94-912E-5017992EE2CE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40" name="Graphic 14">
            <a:extLst>
              <a:ext uri="{FF2B5EF4-FFF2-40B4-BE49-F238E27FC236}">
                <a16:creationId xmlns:a16="http://schemas.microsoft.com/office/drawing/2014/main" id="{DE0FD0BF-CF2E-46D6-A7BD-964E52A0639C}"/>
              </a:ext>
            </a:extLst>
          </p:cNvPr>
          <p:cNvGrpSpPr/>
          <p:nvPr userDrawn="1"/>
        </p:nvGrpSpPr>
        <p:grpSpPr>
          <a:xfrm>
            <a:off x="8590771" y="2121344"/>
            <a:ext cx="2820225" cy="2218155"/>
            <a:chOff x="2444748" y="555045"/>
            <a:chExt cx="7282048" cy="5727454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21EC3BD-B7BB-4E3A-AEB4-531BB8438A28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9A698AD-30C1-4995-8D32-98853FE766D2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A09449B-167B-4D89-8B0F-D66597DD94FE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1135B8F-58C8-446E-8CC5-6B34367B7E4E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E99CDE4-ACCA-400C-967A-1AF1EC5B8D2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2B7A6782-8F71-4422-81D4-98E4489D4889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3BD6801-3D99-4D15-AA2D-55835F289C85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B2E5AED-5AE2-42E6-8A56-CDDB1AAE2AAE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id="{1CCE0383-63DF-4624-BAF5-0C83B9CA841A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276171" y="1850553"/>
            <a:ext cx="3625268" cy="20545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0" name="Picture Placeholder 2">
            <a:extLst>
              <a:ext uri="{FF2B5EF4-FFF2-40B4-BE49-F238E27FC236}">
                <a16:creationId xmlns:a16="http://schemas.microsoft.com/office/drawing/2014/main" id="{521C4F48-1BB1-49D0-84B3-B1EE9251779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917258" y="2250253"/>
            <a:ext cx="2570017" cy="1457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2">
            <a:extLst>
              <a:ext uri="{FF2B5EF4-FFF2-40B4-BE49-F238E27FC236}">
                <a16:creationId xmlns:a16="http://schemas.microsoft.com/office/drawing/2014/main" id="{F74AB612-6E67-428E-9352-AFB927C2FA39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708105" y="2270243"/>
            <a:ext cx="2570017" cy="1457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72203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그림 개체 틀 23">
            <a:extLst>
              <a:ext uri="{FF2B5EF4-FFF2-40B4-BE49-F238E27FC236}">
                <a16:creationId xmlns:a16="http://schemas.microsoft.com/office/drawing/2014/main" id="{ADD85E6C-2694-4BB6-B396-E6F812C0190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" y="3255649"/>
            <a:ext cx="11904055" cy="3602353"/>
          </a:xfrm>
          <a:custGeom>
            <a:avLst/>
            <a:gdLst>
              <a:gd name="connsiteX0" fmla="*/ 11582341 w 11904055"/>
              <a:gd name="connsiteY0" fmla="*/ 2503750 h 3602353"/>
              <a:gd name="connsiteX1" fmla="*/ 11769730 w 11904055"/>
              <a:gd name="connsiteY1" fmla="*/ 2573468 h 3602353"/>
              <a:gd name="connsiteX2" fmla="*/ 11833752 w 11904055"/>
              <a:gd name="connsiteY2" fmla="*/ 3052873 h 3602353"/>
              <a:gd name="connsiteX3" fmla="*/ 11413744 w 11904055"/>
              <a:gd name="connsiteY3" fmla="*/ 3602352 h 3602353"/>
              <a:gd name="connsiteX4" fmla="*/ 10552808 w 11904055"/>
              <a:gd name="connsiteY4" fmla="*/ 3602352 h 3602353"/>
              <a:gd name="connsiteX5" fmla="*/ 11290325 w 11904055"/>
              <a:gd name="connsiteY5" fmla="*/ 2637490 h 3602353"/>
              <a:gd name="connsiteX6" fmla="*/ 11582341 w 11904055"/>
              <a:gd name="connsiteY6" fmla="*/ 2503750 h 3602353"/>
              <a:gd name="connsiteX7" fmla="*/ 10782012 w 11904055"/>
              <a:gd name="connsiteY7" fmla="*/ 2174396 h 3602353"/>
              <a:gd name="connsiteX8" fmla="*/ 10969399 w 11904055"/>
              <a:gd name="connsiteY8" fmla="*/ 2244113 h 3602353"/>
              <a:gd name="connsiteX9" fmla="*/ 11033422 w 11904055"/>
              <a:gd name="connsiteY9" fmla="*/ 2723518 h 3602353"/>
              <a:gd name="connsiteX10" fmla="*/ 10361662 w 11904055"/>
              <a:gd name="connsiteY10" fmla="*/ 3602352 h 3602353"/>
              <a:gd name="connsiteX11" fmla="*/ 9500727 w 11904055"/>
              <a:gd name="connsiteY11" fmla="*/ 3602352 h 3602353"/>
              <a:gd name="connsiteX12" fmla="*/ 10489995 w 11904055"/>
              <a:gd name="connsiteY12" fmla="*/ 2308135 h 3602353"/>
              <a:gd name="connsiteX13" fmla="*/ 10782012 w 11904055"/>
              <a:gd name="connsiteY13" fmla="*/ 2174396 h 3602353"/>
              <a:gd name="connsiteX14" fmla="*/ 1691966 w 11904055"/>
              <a:gd name="connsiteY14" fmla="*/ 1637118 h 3602353"/>
              <a:gd name="connsiteX15" fmla="*/ 1879354 w 11904055"/>
              <a:gd name="connsiteY15" fmla="*/ 1706836 h 3602353"/>
              <a:gd name="connsiteX16" fmla="*/ 1943376 w 11904055"/>
              <a:gd name="connsiteY16" fmla="*/ 2186241 h 3602353"/>
              <a:gd name="connsiteX17" fmla="*/ 860935 w 11904055"/>
              <a:gd name="connsiteY17" fmla="*/ 3602352 h 3602353"/>
              <a:gd name="connsiteX18" fmla="*/ 0 w 11904055"/>
              <a:gd name="connsiteY18" fmla="*/ 3602352 h 3602353"/>
              <a:gd name="connsiteX19" fmla="*/ 0 w 11904055"/>
              <a:gd name="connsiteY19" fmla="*/ 3602351 h 3602353"/>
              <a:gd name="connsiteX20" fmla="*/ 1399949 w 11904055"/>
              <a:gd name="connsiteY20" fmla="*/ 1770858 h 3602353"/>
              <a:gd name="connsiteX21" fmla="*/ 1691966 w 11904055"/>
              <a:gd name="connsiteY21" fmla="*/ 1637118 h 3602353"/>
              <a:gd name="connsiteX22" fmla="*/ 8108140 w 11904055"/>
              <a:gd name="connsiteY22" fmla="*/ 1412767 h 3602353"/>
              <a:gd name="connsiteX23" fmla="*/ 8295528 w 11904055"/>
              <a:gd name="connsiteY23" fmla="*/ 1482484 h 3602353"/>
              <a:gd name="connsiteX24" fmla="*/ 8359550 w 11904055"/>
              <a:gd name="connsiteY24" fmla="*/ 1961890 h 3602353"/>
              <a:gd name="connsiteX25" fmla="*/ 7105620 w 11904055"/>
              <a:gd name="connsiteY25" fmla="*/ 3602352 h 3602353"/>
              <a:gd name="connsiteX26" fmla="*/ 6244685 w 11904055"/>
              <a:gd name="connsiteY26" fmla="*/ 3602352 h 3602353"/>
              <a:gd name="connsiteX27" fmla="*/ 7816123 w 11904055"/>
              <a:gd name="connsiteY27" fmla="*/ 1546506 h 3602353"/>
              <a:gd name="connsiteX28" fmla="*/ 8108140 w 11904055"/>
              <a:gd name="connsiteY28" fmla="*/ 1412767 h 3602353"/>
              <a:gd name="connsiteX29" fmla="*/ 9385014 w 11904055"/>
              <a:gd name="connsiteY29" fmla="*/ 1161427 h 3602353"/>
              <a:gd name="connsiteX30" fmla="*/ 9572402 w 11904055"/>
              <a:gd name="connsiteY30" fmla="*/ 1231145 h 3602353"/>
              <a:gd name="connsiteX31" fmla="*/ 9636423 w 11904055"/>
              <a:gd name="connsiteY31" fmla="*/ 1710549 h 3602353"/>
              <a:gd name="connsiteX32" fmla="*/ 8190375 w 11904055"/>
              <a:gd name="connsiteY32" fmla="*/ 3602352 h 3602353"/>
              <a:gd name="connsiteX33" fmla="*/ 7329441 w 11904055"/>
              <a:gd name="connsiteY33" fmla="*/ 3602352 h 3602353"/>
              <a:gd name="connsiteX34" fmla="*/ 9092997 w 11904055"/>
              <a:gd name="connsiteY34" fmla="*/ 1295167 h 3602353"/>
              <a:gd name="connsiteX35" fmla="*/ 9385014 w 11904055"/>
              <a:gd name="connsiteY35" fmla="*/ 1161427 h 3602353"/>
              <a:gd name="connsiteX36" fmla="*/ 3104652 w 11904055"/>
              <a:gd name="connsiteY36" fmla="*/ 1140248 h 3602353"/>
              <a:gd name="connsiteX37" fmla="*/ 3292040 w 11904055"/>
              <a:gd name="connsiteY37" fmla="*/ 1209966 h 3602353"/>
              <a:gd name="connsiteX38" fmla="*/ 3356063 w 11904055"/>
              <a:gd name="connsiteY38" fmla="*/ 1689371 h 3602353"/>
              <a:gd name="connsiteX39" fmla="*/ 1893826 w 11904055"/>
              <a:gd name="connsiteY39" fmla="*/ 3602352 h 3602353"/>
              <a:gd name="connsiteX40" fmla="*/ 1032889 w 11904055"/>
              <a:gd name="connsiteY40" fmla="*/ 3602352 h 3602353"/>
              <a:gd name="connsiteX41" fmla="*/ 2812635 w 11904055"/>
              <a:gd name="connsiteY41" fmla="*/ 1273988 h 3602353"/>
              <a:gd name="connsiteX42" fmla="*/ 3104652 w 11904055"/>
              <a:gd name="connsiteY42" fmla="*/ 1140248 h 3602353"/>
              <a:gd name="connsiteX43" fmla="*/ 10527184 w 11904055"/>
              <a:gd name="connsiteY43" fmla="*/ 1087492 h 3602353"/>
              <a:gd name="connsiteX44" fmla="*/ 10714572 w 11904055"/>
              <a:gd name="connsiteY44" fmla="*/ 1157209 h 3602353"/>
              <a:gd name="connsiteX45" fmla="*/ 10778593 w 11904055"/>
              <a:gd name="connsiteY45" fmla="*/ 1636614 h 3602353"/>
              <a:gd name="connsiteX46" fmla="*/ 9276031 w 11904055"/>
              <a:gd name="connsiteY46" fmla="*/ 3602352 h 3602353"/>
              <a:gd name="connsiteX47" fmla="*/ 8415095 w 11904055"/>
              <a:gd name="connsiteY47" fmla="*/ 3602352 h 3602353"/>
              <a:gd name="connsiteX48" fmla="*/ 10235167 w 11904055"/>
              <a:gd name="connsiteY48" fmla="*/ 1221231 h 3602353"/>
              <a:gd name="connsiteX49" fmla="*/ 10527184 w 11904055"/>
              <a:gd name="connsiteY49" fmla="*/ 1087492 h 3602353"/>
              <a:gd name="connsiteX50" fmla="*/ 4425492 w 11904055"/>
              <a:gd name="connsiteY50" fmla="*/ 821528 h 3602353"/>
              <a:gd name="connsiteX51" fmla="*/ 4612880 w 11904055"/>
              <a:gd name="connsiteY51" fmla="*/ 891246 h 3602353"/>
              <a:gd name="connsiteX52" fmla="*/ 4676903 w 11904055"/>
              <a:gd name="connsiteY52" fmla="*/ 1370650 h 3602353"/>
              <a:gd name="connsiteX53" fmla="*/ 2971045 w 11904055"/>
              <a:gd name="connsiteY53" fmla="*/ 3602352 h 3602353"/>
              <a:gd name="connsiteX54" fmla="*/ 2228075 w 11904055"/>
              <a:gd name="connsiteY54" fmla="*/ 3602352 h 3602353"/>
              <a:gd name="connsiteX55" fmla="*/ 2235176 w 11904055"/>
              <a:gd name="connsiteY55" fmla="*/ 3482988 h 3602353"/>
              <a:gd name="connsiteX56" fmla="*/ 2294666 w 11904055"/>
              <a:gd name="connsiteY56" fmla="*/ 3360904 h 3602353"/>
              <a:gd name="connsiteX57" fmla="*/ 4133476 w 11904055"/>
              <a:gd name="connsiteY57" fmla="*/ 955268 h 3602353"/>
              <a:gd name="connsiteX58" fmla="*/ 4425492 w 11904055"/>
              <a:gd name="connsiteY58" fmla="*/ 821528 h 3602353"/>
              <a:gd name="connsiteX59" fmla="*/ 5787281 w 11904055"/>
              <a:gd name="connsiteY59" fmla="*/ 372647 h 3602353"/>
              <a:gd name="connsiteX60" fmla="*/ 5974669 w 11904055"/>
              <a:gd name="connsiteY60" fmla="*/ 442365 h 3602353"/>
              <a:gd name="connsiteX61" fmla="*/ 6038692 w 11904055"/>
              <a:gd name="connsiteY61" fmla="*/ 921770 h 3602353"/>
              <a:gd name="connsiteX62" fmla="*/ 3989720 w 11904055"/>
              <a:gd name="connsiteY62" fmla="*/ 3602352 h 3602353"/>
              <a:gd name="connsiteX63" fmla="*/ 3227852 w 11904055"/>
              <a:gd name="connsiteY63" fmla="*/ 3602353 h 3602353"/>
              <a:gd name="connsiteX64" fmla="*/ 3233358 w 11904055"/>
              <a:gd name="connsiteY64" fmla="*/ 3509800 h 3602353"/>
              <a:gd name="connsiteX65" fmla="*/ 3292848 w 11904055"/>
              <a:gd name="connsiteY65" fmla="*/ 3387715 h 3602353"/>
              <a:gd name="connsiteX66" fmla="*/ 5495264 w 11904055"/>
              <a:gd name="connsiteY66" fmla="*/ 506388 h 3602353"/>
              <a:gd name="connsiteX67" fmla="*/ 5787281 w 11904055"/>
              <a:gd name="connsiteY67" fmla="*/ 372647 h 3602353"/>
              <a:gd name="connsiteX68" fmla="*/ 6896315 w 11904055"/>
              <a:gd name="connsiteY68" fmla="*/ 289347 h 3602353"/>
              <a:gd name="connsiteX69" fmla="*/ 7083704 w 11904055"/>
              <a:gd name="connsiteY69" fmla="*/ 359064 h 3602353"/>
              <a:gd name="connsiteX70" fmla="*/ 7147725 w 11904055"/>
              <a:gd name="connsiteY70" fmla="*/ 838469 h 3602353"/>
              <a:gd name="connsiteX71" fmla="*/ 5035081 w 11904055"/>
              <a:gd name="connsiteY71" fmla="*/ 3602353 h 3602353"/>
              <a:gd name="connsiteX72" fmla="*/ 4174147 w 11904055"/>
              <a:gd name="connsiteY72" fmla="*/ 3602352 h 3602353"/>
              <a:gd name="connsiteX73" fmla="*/ 6604298 w 11904055"/>
              <a:gd name="connsiteY73" fmla="*/ 423088 h 3602353"/>
              <a:gd name="connsiteX74" fmla="*/ 6896315 w 11904055"/>
              <a:gd name="connsiteY74" fmla="*/ 289347 h 3602353"/>
              <a:gd name="connsiteX75" fmla="*/ 8134781 w 11904055"/>
              <a:gd name="connsiteY75" fmla="*/ 587 h 3602353"/>
              <a:gd name="connsiteX76" fmla="*/ 8322169 w 11904055"/>
              <a:gd name="connsiteY76" fmla="*/ 70304 h 3602353"/>
              <a:gd name="connsiteX77" fmla="*/ 8386192 w 11904055"/>
              <a:gd name="connsiteY77" fmla="*/ 549710 h 3602353"/>
              <a:gd name="connsiteX78" fmla="*/ 6052827 w 11904055"/>
              <a:gd name="connsiteY78" fmla="*/ 3602352 h 3602353"/>
              <a:gd name="connsiteX79" fmla="*/ 5191892 w 11904055"/>
              <a:gd name="connsiteY79" fmla="*/ 3602352 h 3602353"/>
              <a:gd name="connsiteX80" fmla="*/ 7842765 w 11904055"/>
              <a:gd name="connsiteY80" fmla="*/ 134328 h 3602353"/>
              <a:gd name="connsiteX81" fmla="*/ 8134781 w 11904055"/>
              <a:gd name="connsiteY81" fmla="*/ 587 h 3602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11904055" h="3602353">
                <a:moveTo>
                  <a:pt x="11582341" y="2503750"/>
                </a:moveTo>
                <a:cubicBezTo>
                  <a:pt x="11648102" y="2507602"/>
                  <a:pt x="11713456" y="2530454"/>
                  <a:pt x="11769730" y="2573468"/>
                </a:cubicBezTo>
                <a:cubicBezTo>
                  <a:pt x="11919793" y="2688173"/>
                  <a:pt x="11948456" y="2902810"/>
                  <a:pt x="11833752" y="3052873"/>
                </a:cubicBezTo>
                <a:lnTo>
                  <a:pt x="11413744" y="3602352"/>
                </a:lnTo>
                <a:lnTo>
                  <a:pt x="10552808" y="3602352"/>
                </a:lnTo>
                <a:lnTo>
                  <a:pt x="11290325" y="2637490"/>
                </a:lnTo>
                <a:cubicBezTo>
                  <a:pt x="11362015" y="2543701"/>
                  <a:pt x="11472742" y="2497333"/>
                  <a:pt x="11582341" y="2503750"/>
                </a:cubicBezTo>
                <a:close/>
                <a:moveTo>
                  <a:pt x="10782012" y="2174396"/>
                </a:moveTo>
                <a:cubicBezTo>
                  <a:pt x="10847772" y="2178246"/>
                  <a:pt x="10913126" y="2201099"/>
                  <a:pt x="10969399" y="2244113"/>
                </a:cubicBezTo>
                <a:cubicBezTo>
                  <a:pt x="11119462" y="2358818"/>
                  <a:pt x="11148126" y="2573455"/>
                  <a:pt x="11033422" y="2723518"/>
                </a:cubicBezTo>
                <a:lnTo>
                  <a:pt x="10361662" y="3602352"/>
                </a:lnTo>
                <a:lnTo>
                  <a:pt x="9500727" y="3602352"/>
                </a:lnTo>
                <a:lnTo>
                  <a:pt x="10489995" y="2308135"/>
                </a:lnTo>
                <a:cubicBezTo>
                  <a:pt x="10561685" y="2214346"/>
                  <a:pt x="10672411" y="2167978"/>
                  <a:pt x="10782012" y="2174396"/>
                </a:cubicBezTo>
                <a:close/>
                <a:moveTo>
                  <a:pt x="1691966" y="1637118"/>
                </a:moveTo>
                <a:cubicBezTo>
                  <a:pt x="1757726" y="1640968"/>
                  <a:pt x="1823080" y="1663822"/>
                  <a:pt x="1879354" y="1706836"/>
                </a:cubicBezTo>
                <a:cubicBezTo>
                  <a:pt x="2029417" y="1821540"/>
                  <a:pt x="2058080" y="2036178"/>
                  <a:pt x="1943376" y="2186241"/>
                </a:cubicBezTo>
                <a:lnTo>
                  <a:pt x="860935" y="3602352"/>
                </a:lnTo>
                <a:lnTo>
                  <a:pt x="0" y="3602352"/>
                </a:lnTo>
                <a:lnTo>
                  <a:pt x="0" y="3602351"/>
                </a:lnTo>
                <a:lnTo>
                  <a:pt x="1399949" y="1770858"/>
                </a:lnTo>
                <a:cubicBezTo>
                  <a:pt x="1471639" y="1677069"/>
                  <a:pt x="1582366" y="1630701"/>
                  <a:pt x="1691966" y="1637118"/>
                </a:cubicBezTo>
                <a:close/>
                <a:moveTo>
                  <a:pt x="8108140" y="1412767"/>
                </a:moveTo>
                <a:cubicBezTo>
                  <a:pt x="8173900" y="1416618"/>
                  <a:pt x="8239254" y="1439471"/>
                  <a:pt x="8295528" y="1482484"/>
                </a:cubicBezTo>
                <a:cubicBezTo>
                  <a:pt x="8445591" y="1597188"/>
                  <a:pt x="8474254" y="1811827"/>
                  <a:pt x="8359550" y="1961890"/>
                </a:cubicBezTo>
                <a:lnTo>
                  <a:pt x="7105620" y="3602352"/>
                </a:lnTo>
                <a:lnTo>
                  <a:pt x="6244685" y="3602352"/>
                </a:lnTo>
                <a:lnTo>
                  <a:pt x="7816123" y="1546506"/>
                </a:lnTo>
                <a:cubicBezTo>
                  <a:pt x="7887814" y="1452716"/>
                  <a:pt x="7998540" y="1406349"/>
                  <a:pt x="8108140" y="1412767"/>
                </a:cubicBezTo>
                <a:close/>
                <a:moveTo>
                  <a:pt x="9385014" y="1161427"/>
                </a:moveTo>
                <a:cubicBezTo>
                  <a:pt x="9450774" y="1165277"/>
                  <a:pt x="9516128" y="1188130"/>
                  <a:pt x="9572402" y="1231145"/>
                </a:cubicBezTo>
                <a:cubicBezTo>
                  <a:pt x="9722465" y="1345849"/>
                  <a:pt x="9751129" y="1560486"/>
                  <a:pt x="9636423" y="1710549"/>
                </a:cubicBezTo>
                <a:lnTo>
                  <a:pt x="8190375" y="3602352"/>
                </a:lnTo>
                <a:lnTo>
                  <a:pt x="7329441" y="3602352"/>
                </a:lnTo>
                <a:lnTo>
                  <a:pt x="9092997" y="1295167"/>
                </a:lnTo>
                <a:cubicBezTo>
                  <a:pt x="9164687" y="1201377"/>
                  <a:pt x="9275414" y="1155009"/>
                  <a:pt x="9385014" y="1161427"/>
                </a:cubicBezTo>
                <a:close/>
                <a:moveTo>
                  <a:pt x="3104652" y="1140248"/>
                </a:moveTo>
                <a:cubicBezTo>
                  <a:pt x="3170412" y="1144098"/>
                  <a:pt x="3235766" y="1166952"/>
                  <a:pt x="3292040" y="1209966"/>
                </a:cubicBezTo>
                <a:cubicBezTo>
                  <a:pt x="3442103" y="1324671"/>
                  <a:pt x="3470767" y="1539308"/>
                  <a:pt x="3356063" y="1689371"/>
                </a:cubicBezTo>
                <a:lnTo>
                  <a:pt x="1893826" y="3602352"/>
                </a:lnTo>
                <a:lnTo>
                  <a:pt x="1032889" y="3602352"/>
                </a:lnTo>
                <a:lnTo>
                  <a:pt x="2812635" y="1273988"/>
                </a:lnTo>
                <a:cubicBezTo>
                  <a:pt x="2884326" y="1180199"/>
                  <a:pt x="2995052" y="1133831"/>
                  <a:pt x="3104652" y="1140248"/>
                </a:cubicBezTo>
                <a:close/>
                <a:moveTo>
                  <a:pt x="10527184" y="1087492"/>
                </a:moveTo>
                <a:cubicBezTo>
                  <a:pt x="10592944" y="1091342"/>
                  <a:pt x="10658298" y="1114195"/>
                  <a:pt x="10714572" y="1157209"/>
                </a:cubicBezTo>
                <a:cubicBezTo>
                  <a:pt x="10864635" y="1271913"/>
                  <a:pt x="10893299" y="1486551"/>
                  <a:pt x="10778593" y="1636614"/>
                </a:cubicBezTo>
                <a:lnTo>
                  <a:pt x="9276031" y="3602352"/>
                </a:lnTo>
                <a:lnTo>
                  <a:pt x="8415095" y="3602352"/>
                </a:lnTo>
                <a:lnTo>
                  <a:pt x="10235167" y="1221231"/>
                </a:lnTo>
                <a:cubicBezTo>
                  <a:pt x="10306857" y="1127442"/>
                  <a:pt x="10417583" y="1081074"/>
                  <a:pt x="10527184" y="1087492"/>
                </a:cubicBezTo>
                <a:close/>
                <a:moveTo>
                  <a:pt x="4425492" y="821528"/>
                </a:moveTo>
                <a:cubicBezTo>
                  <a:pt x="4491251" y="825379"/>
                  <a:pt x="4556607" y="848231"/>
                  <a:pt x="4612880" y="891246"/>
                </a:cubicBezTo>
                <a:cubicBezTo>
                  <a:pt x="4762943" y="1005950"/>
                  <a:pt x="4791607" y="1220588"/>
                  <a:pt x="4676903" y="1370650"/>
                </a:cubicBezTo>
                <a:lnTo>
                  <a:pt x="2971045" y="3602352"/>
                </a:lnTo>
                <a:lnTo>
                  <a:pt x="2228075" y="3602352"/>
                </a:lnTo>
                <a:lnTo>
                  <a:pt x="2235176" y="3482988"/>
                </a:lnTo>
                <a:cubicBezTo>
                  <a:pt x="2246274" y="3439971"/>
                  <a:pt x="2265990" y="3398420"/>
                  <a:pt x="2294666" y="3360904"/>
                </a:cubicBezTo>
                <a:lnTo>
                  <a:pt x="4133476" y="955268"/>
                </a:lnTo>
                <a:cubicBezTo>
                  <a:pt x="4205166" y="861479"/>
                  <a:pt x="4315892" y="815111"/>
                  <a:pt x="4425492" y="821528"/>
                </a:cubicBezTo>
                <a:close/>
                <a:moveTo>
                  <a:pt x="5787281" y="372647"/>
                </a:moveTo>
                <a:cubicBezTo>
                  <a:pt x="5853041" y="376498"/>
                  <a:pt x="5918396" y="399351"/>
                  <a:pt x="5974669" y="442365"/>
                </a:cubicBezTo>
                <a:cubicBezTo>
                  <a:pt x="6124732" y="557070"/>
                  <a:pt x="6153396" y="771707"/>
                  <a:pt x="6038692" y="921770"/>
                </a:cubicBezTo>
                <a:lnTo>
                  <a:pt x="3989720" y="3602352"/>
                </a:lnTo>
                <a:lnTo>
                  <a:pt x="3227852" y="3602353"/>
                </a:lnTo>
                <a:lnTo>
                  <a:pt x="3233358" y="3509800"/>
                </a:lnTo>
                <a:cubicBezTo>
                  <a:pt x="3244456" y="3466782"/>
                  <a:pt x="3264173" y="3425231"/>
                  <a:pt x="3292848" y="3387715"/>
                </a:cubicBezTo>
                <a:lnTo>
                  <a:pt x="5495264" y="506388"/>
                </a:lnTo>
                <a:cubicBezTo>
                  <a:pt x="5566956" y="412598"/>
                  <a:pt x="5677682" y="366230"/>
                  <a:pt x="5787281" y="372647"/>
                </a:cubicBezTo>
                <a:close/>
                <a:moveTo>
                  <a:pt x="6896315" y="289347"/>
                </a:moveTo>
                <a:cubicBezTo>
                  <a:pt x="6962075" y="293197"/>
                  <a:pt x="7027430" y="316050"/>
                  <a:pt x="7083704" y="359064"/>
                </a:cubicBezTo>
                <a:cubicBezTo>
                  <a:pt x="7233766" y="473768"/>
                  <a:pt x="7262430" y="688406"/>
                  <a:pt x="7147725" y="838469"/>
                </a:cubicBezTo>
                <a:lnTo>
                  <a:pt x="5035081" y="3602353"/>
                </a:lnTo>
                <a:lnTo>
                  <a:pt x="4174147" y="3602352"/>
                </a:lnTo>
                <a:lnTo>
                  <a:pt x="6604298" y="423088"/>
                </a:lnTo>
                <a:cubicBezTo>
                  <a:pt x="6675989" y="329298"/>
                  <a:pt x="6786715" y="282930"/>
                  <a:pt x="6896315" y="289347"/>
                </a:cubicBezTo>
                <a:close/>
                <a:moveTo>
                  <a:pt x="8134781" y="587"/>
                </a:moveTo>
                <a:cubicBezTo>
                  <a:pt x="8200542" y="4437"/>
                  <a:pt x="8265896" y="27291"/>
                  <a:pt x="8322169" y="70304"/>
                </a:cubicBezTo>
                <a:cubicBezTo>
                  <a:pt x="8472232" y="185009"/>
                  <a:pt x="8500896" y="399647"/>
                  <a:pt x="8386192" y="549710"/>
                </a:cubicBezTo>
                <a:lnTo>
                  <a:pt x="6052827" y="3602352"/>
                </a:lnTo>
                <a:lnTo>
                  <a:pt x="5191892" y="3602352"/>
                </a:lnTo>
                <a:lnTo>
                  <a:pt x="7842765" y="134328"/>
                </a:lnTo>
                <a:cubicBezTo>
                  <a:pt x="7914455" y="40538"/>
                  <a:pt x="8025182" y="-5830"/>
                  <a:pt x="8134781" y="58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51559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C36B5625-4D88-42D3-9A62-06A42DE373E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80706" y="426499"/>
            <a:ext cx="11617291" cy="29088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7153C7A0-0C54-4119-87A3-B0DD3FB94062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58527" y="2726829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97464E1D-B27A-42E5-9C22-F6F45E54F7D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3628466" y="2726829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2C49E2F-3AC8-45AD-AFA7-5C62B4990440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6398405" y="2726829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0D3850A-2D9D-4730-9232-9938FFE84F37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9168343" y="2726829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9" name="그룹 63">
            <a:extLst>
              <a:ext uri="{FF2B5EF4-FFF2-40B4-BE49-F238E27FC236}">
                <a16:creationId xmlns:a16="http://schemas.microsoft.com/office/drawing/2014/main" id="{1D2BDBC2-E2A8-4027-9D79-B4D34418B138}"/>
              </a:ext>
            </a:extLst>
          </p:cNvPr>
          <p:cNvGrpSpPr/>
          <p:nvPr userDrawn="1"/>
        </p:nvGrpSpPr>
        <p:grpSpPr>
          <a:xfrm>
            <a:off x="914666" y="4956795"/>
            <a:ext cx="2049231" cy="144016"/>
            <a:chOff x="518969" y="4794870"/>
            <a:chExt cx="1679267" cy="144016"/>
          </a:xfrm>
        </p:grpSpPr>
        <p:sp>
          <p:nvSpPr>
            <p:cNvPr id="10" name="Rectangle 35">
              <a:extLst>
                <a:ext uri="{FF2B5EF4-FFF2-40B4-BE49-F238E27FC236}">
                  <a16:creationId xmlns:a16="http://schemas.microsoft.com/office/drawing/2014/main" id="{EBD5D1FD-809D-4F07-ACF1-F72D2B43E7DE}"/>
                </a:ext>
              </a:extLst>
            </p:cNvPr>
            <p:cNvSpPr/>
            <p:nvPr/>
          </p:nvSpPr>
          <p:spPr>
            <a:xfrm>
              <a:off x="518969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1" name="Rectangle 36">
              <a:extLst>
                <a:ext uri="{FF2B5EF4-FFF2-40B4-BE49-F238E27FC236}">
                  <a16:creationId xmlns:a16="http://schemas.microsoft.com/office/drawing/2014/main" id="{CCDE0A54-7CD0-465A-8724-BF500CE0E346}"/>
                </a:ext>
              </a:extLst>
            </p:cNvPr>
            <p:cNvSpPr/>
            <p:nvPr/>
          </p:nvSpPr>
          <p:spPr>
            <a:xfrm>
              <a:off x="796605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2" name="Rectangle 37">
              <a:extLst>
                <a:ext uri="{FF2B5EF4-FFF2-40B4-BE49-F238E27FC236}">
                  <a16:creationId xmlns:a16="http://schemas.microsoft.com/office/drawing/2014/main" id="{C9F39304-2EDF-4125-8B3C-362943F2D157}"/>
                </a:ext>
              </a:extLst>
            </p:cNvPr>
            <p:cNvSpPr/>
            <p:nvPr/>
          </p:nvSpPr>
          <p:spPr>
            <a:xfrm>
              <a:off x="1076390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3" name="Rectangle 38">
              <a:extLst>
                <a:ext uri="{FF2B5EF4-FFF2-40B4-BE49-F238E27FC236}">
                  <a16:creationId xmlns:a16="http://schemas.microsoft.com/office/drawing/2014/main" id="{85A6431A-6BD3-45AF-98EA-F028F93F0792}"/>
                </a:ext>
              </a:extLst>
            </p:cNvPr>
            <p:cNvSpPr/>
            <p:nvPr/>
          </p:nvSpPr>
          <p:spPr>
            <a:xfrm>
              <a:off x="1358024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4" name="Rectangle 39">
              <a:extLst>
                <a:ext uri="{FF2B5EF4-FFF2-40B4-BE49-F238E27FC236}">
                  <a16:creationId xmlns:a16="http://schemas.microsoft.com/office/drawing/2014/main" id="{5A299CA9-14A8-4767-9138-C97F10CD6C4D}"/>
                </a:ext>
              </a:extLst>
            </p:cNvPr>
            <p:cNvSpPr/>
            <p:nvPr/>
          </p:nvSpPr>
          <p:spPr>
            <a:xfrm>
              <a:off x="1637808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5" name="Rectangle 40">
              <a:extLst>
                <a:ext uri="{FF2B5EF4-FFF2-40B4-BE49-F238E27FC236}">
                  <a16:creationId xmlns:a16="http://schemas.microsoft.com/office/drawing/2014/main" id="{62CF1983-EC73-49C2-9A61-F7A7BAD22867}"/>
                </a:ext>
              </a:extLst>
            </p:cNvPr>
            <p:cNvSpPr/>
            <p:nvPr/>
          </p:nvSpPr>
          <p:spPr>
            <a:xfrm>
              <a:off x="1916800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16" name="그룹 70">
            <a:extLst>
              <a:ext uri="{FF2B5EF4-FFF2-40B4-BE49-F238E27FC236}">
                <a16:creationId xmlns:a16="http://schemas.microsoft.com/office/drawing/2014/main" id="{0B39C8FD-F998-4899-8BAC-55CF1582EFD7}"/>
              </a:ext>
            </a:extLst>
          </p:cNvPr>
          <p:cNvGrpSpPr/>
          <p:nvPr userDrawn="1"/>
        </p:nvGrpSpPr>
        <p:grpSpPr>
          <a:xfrm>
            <a:off x="3684605" y="4956795"/>
            <a:ext cx="2049231" cy="144016"/>
            <a:chOff x="2655206" y="4794870"/>
            <a:chExt cx="1679267" cy="144016"/>
          </a:xfrm>
        </p:grpSpPr>
        <p:sp>
          <p:nvSpPr>
            <p:cNvPr id="17" name="Rectangle 42">
              <a:extLst>
                <a:ext uri="{FF2B5EF4-FFF2-40B4-BE49-F238E27FC236}">
                  <a16:creationId xmlns:a16="http://schemas.microsoft.com/office/drawing/2014/main" id="{07C59967-7EEF-475A-A0C3-F3D281D48832}"/>
                </a:ext>
              </a:extLst>
            </p:cNvPr>
            <p:cNvSpPr/>
            <p:nvPr/>
          </p:nvSpPr>
          <p:spPr>
            <a:xfrm>
              <a:off x="2655206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8" name="Rectangle 43">
              <a:extLst>
                <a:ext uri="{FF2B5EF4-FFF2-40B4-BE49-F238E27FC236}">
                  <a16:creationId xmlns:a16="http://schemas.microsoft.com/office/drawing/2014/main" id="{EA9B3081-48A3-4CBD-B953-22B9C133974D}"/>
                </a:ext>
              </a:extLst>
            </p:cNvPr>
            <p:cNvSpPr/>
            <p:nvPr/>
          </p:nvSpPr>
          <p:spPr>
            <a:xfrm>
              <a:off x="2932842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9" name="Rectangle 44">
              <a:extLst>
                <a:ext uri="{FF2B5EF4-FFF2-40B4-BE49-F238E27FC236}">
                  <a16:creationId xmlns:a16="http://schemas.microsoft.com/office/drawing/2014/main" id="{878DF5CC-A574-4EA1-B8A3-9303138BCA6C}"/>
                </a:ext>
              </a:extLst>
            </p:cNvPr>
            <p:cNvSpPr/>
            <p:nvPr/>
          </p:nvSpPr>
          <p:spPr>
            <a:xfrm>
              <a:off x="3212627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0" name="Rectangle 45">
              <a:extLst>
                <a:ext uri="{FF2B5EF4-FFF2-40B4-BE49-F238E27FC236}">
                  <a16:creationId xmlns:a16="http://schemas.microsoft.com/office/drawing/2014/main" id="{7BF9EA54-CF5F-4B48-AA40-F7285E266457}"/>
                </a:ext>
              </a:extLst>
            </p:cNvPr>
            <p:cNvSpPr/>
            <p:nvPr/>
          </p:nvSpPr>
          <p:spPr>
            <a:xfrm>
              <a:off x="3494261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1" name="Rectangle 46">
              <a:extLst>
                <a:ext uri="{FF2B5EF4-FFF2-40B4-BE49-F238E27FC236}">
                  <a16:creationId xmlns:a16="http://schemas.microsoft.com/office/drawing/2014/main" id="{0D6AC55F-66E6-43BE-AD34-D2CE25057850}"/>
                </a:ext>
              </a:extLst>
            </p:cNvPr>
            <p:cNvSpPr/>
            <p:nvPr/>
          </p:nvSpPr>
          <p:spPr>
            <a:xfrm>
              <a:off x="3774045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3" name="Rectangle 47">
              <a:extLst>
                <a:ext uri="{FF2B5EF4-FFF2-40B4-BE49-F238E27FC236}">
                  <a16:creationId xmlns:a16="http://schemas.microsoft.com/office/drawing/2014/main" id="{085EF55D-29D1-478A-AA43-CC611ACD9C17}"/>
                </a:ext>
              </a:extLst>
            </p:cNvPr>
            <p:cNvSpPr/>
            <p:nvPr/>
          </p:nvSpPr>
          <p:spPr>
            <a:xfrm>
              <a:off x="4053037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24" name="그룹 77">
            <a:extLst>
              <a:ext uri="{FF2B5EF4-FFF2-40B4-BE49-F238E27FC236}">
                <a16:creationId xmlns:a16="http://schemas.microsoft.com/office/drawing/2014/main" id="{328E412B-60FD-4EE0-ADAD-9E120C2B513E}"/>
              </a:ext>
            </a:extLst>
          </p:cNvPr>
          <p:cNvGrpSpPr/>
          <p:nvPr userDrawn="1"/>
        </p:nvGrpSpPr>
        <p:grpSpPr>
          <a:xfrm>
            <a:off x="6454544" y="4956795"/>
            <a:ext cx="2049231" cy="144016"/>
            <a:chOff x="4791443" y="4794870"/>
            <a:chExt cx="1679267" cy="144016"/>
          </a:xfrm>
        </p:grpSpPr>
        <p:sp>
          <p:nvSpPr>
            <p:cNvPr id="25" name="Rectangle 49">
              <a:extLst>
                <a:ext uri="{FF2B5EF4-FFF2-40B4-BE49-F238E27FC236}">
                  <a16:creationId xmlns:a16="http://schemas.microsoft.com/office/drawing/2014/main" id="{1144F186-44E5-413B-B6A8-13DF17FF4F44}"/>
                </a:ext>
              </a:extLst>
            </p:cNvPr>
            <p:cNvSpPr/>
            <p:nvPr/>
          </p:nvSpPr>
          <p:spPr>
            <a:xfrm>
              <a:off x="4791443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6" name="Rectangle 50">
              <a:extLst>
                <a:ext uri="{FF2B5EF4-FFF2-40B4-BE49-F238E27FC236}">
                  <a16:creationId xmlns:a16="http://schemas.microsoft.com/office/drawing/2014/main" id="{02D13988-A6A5-4440-958D-E75AA4E8F792}"/>
                </a:ext>
              </a:extLst>
            </p:cNvPr>
            <p:cNvSpPr/>
            <p:nvPr/>
          </p:nvSpPr>
          <p:spPr>
            <a:xfrm>
              <a:off x="5069079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7" name="Rectangle 51">
              <a:extLst>
                <a:ext uri="{FF2B5EF4-FFF2-40B4-BE49-F238E27FC236}">
                  <a16:creationId xmlns:a16="http://schemas.microsoft.com/office/drawing/2014/main" id="{5DFF077B-B26D-416D-B5ED-85D54AB19099}"/>
                </a:ext>
              </a:extLst>
            </p:cNvPr>
            <p:cNvSpPr/>
            <p:nvPr/>
          </p:nvSpPr>
          <p:spPr>
            <a:xfrm>
              <a:off x="5348864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8" name="Rectangle 52">
              <a:extLst>
                <a:ext uri="{FF2B5EF4-FFF2-40B4-BE49-F238E27FC236}">
                  <a16:creationId xmlns:a16="http://schemas.microsoft.com/office/drawing/2014/main" id="{1CE50BEA-EADF-4C13-AF83-51B0D770B804}"/>
                </a:ext>
              </a:extLst>
            </p:cNvPr>
            <p:cNvSpPr/>
            <p:nvPr/>
          </p:nvSpPr>
          <p:spPr>
            <a:xfrm>
              <a:off x="5630498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9" name="Rectangle 53">
              <a:extLst>
                <a:ext uri="{FF2B5EF4-FFF2-40B4-BE49-F238E27FC236}">
                  <a16:creationId xmlns:a16="http://schemas.microsoft.com/office/drawing/2014/main" id="{DEEA8899-AD34-4DF2-99E6-9C19AB659DAA}"/>
                </a:ext>
              </a:extLst>
            </p:cNvPr>
            <p:cNvSpPr/>
            <p:nvPr/>
          </p:nvSpPr>
          <p:spPr>
            <a:xfrm>
              <a:off x="5910282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0" name="Rectangle 54">
              <a:extLst>
                <a:ext uri="{FF2B5EF4-FFF2-40B4-BE49-F238E27FC236}">
                  <a16:creationId xmlns:a16="http://schemas.microsoft.com/office/drawing/2014/main" id="{E5CC6944-65F2-4050-BDC4-C613DCEC7205}"/>
                </a:ext>
              </a:extLst>
            </p:cNvPr>
            <p:cNvSpPr/>
            <p:nvPr/>
          </p:nvSpPr>
          <p:spPr>
            <a:xfrm>
              <a:off x="6189274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31" name="그룹 84">
            <a:extLst>
              <a:ext uri="{FF2B5EF4-FFF2-40B4-BE49-F238E27FC236}">
                <a16:creationId xmlns:a16="http://schemas.microsoft.com/office/drawing/2014/main" id="{F06700BF-C08E-489C-8809-23241A4577CB}"/>
              </a:ext>
            </a:extLst>
          </p:cNvPr>
          <p:cNvGrpSpPr/>
          <p:nvPr userDrawn="1"/>
        </p:nvGrpSpPr>
        <p:grpSpPr>
          <a:xfrm>
            <a:off x="9224482" y="4956795"/>
            <a:ext cx="2049231" cy="144016"/>
            <a:chOff x="6927681" y="4794870"/>
            <a:chExt cx="1679267" cy="144016"/>
          </a:xfrm>
        </p:grpSpPr>
        <p:sp>
          <p:nvSpPr>
            <p:cNvPr id="32" name="Rectangle 57">
              <a:extLst>
                <a:ext uri="{FF2B5EF4-FFF2-40B4-BE49-F238E27FC236}">
                  <a16:creationId xmlns:a16="http://schemas.microsoft.com/office/drawing/2014/main" id="{EAC41B5C-CC10-4816-B97C-A1586CDC4797}"/>
                </a:ext>
              </a:extLst>
            </p:cNvPr>
            <p:cNvSpPr/>
            <p:nvPr/>
          </p:nvSpPr>
          <p:spPr>
            <a:xfrm>
              <a:off x="6927681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3" name="Rectangle 58">
              <a:extLst>
                <a:ext uri="{FF2B5EF4-FFF2-40B4-BE49-F238E27FC236}">
                  <a16:creationId xmlns:a16="http://schemas.microsoft.com/office/drawing/2014/main" id="{84ACC653-F136-456E-A8AE-7A3E4CDAB103}"/>
                </a:ext>
              </a:extLst>
            </p:cNvPr>
            <p:cNvSpPr/>
            <p:nvPr/>
          </p:nvSpPr>
          <p:spPr>
            <a:xfrm>
              <a:off x="7205317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4" name="Rectangle 59">
              <a:extLst>
                <a:ext uri="{FF2B5EF4-FFF2-40B4-BE49-F238E27FC236}">
                  <a16:creationId xmlns:a16="http://schemas.microsoft.com/office/drawing/2014/main" id="{3548B493-8BCC-4C81-B406-DE072987B035}"/>
                </a:ext>
              </a:extLst>
            </p:cNvPr>
            <p:cNvSpPr/>
            <p:nvPr/>
          </p:nvSpPr>
          <p:spPr>
            <a:xfrm>
              <a:off x="7485102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5" name="Rectangle 60">
              <a:extLst>
                <a:ext uri="{FF2B5EF4-FFF2-40B4-BE49-F238E27FC236}">
                  <a16:creationId xmlns:a16="http://schemas.microsoft.com/office/drawing/2014/main" id="{98B7CB0B-2E7A-40CE-A124-54135B3B85B5}"/>
                </a:ext>
              </a:extLst>
            </p:cNvPr>
            <p:cNvSpPr/>
            <p:nvPr/>
          </p:nvSpPr>
          <p:spPr>
            <a:xfrm>
              <a:off x="7766736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6" name="Rectangle 61">
              <a:extLst>
                <a:ext uri="{FF2B5EF4-FFF2-40B4-BE49-F238E27FC236}">
                  <a16:creationId xmlns:a16="http://schemas.microsoft.com/office/drawing/2014/main" id="{95CB2A06-35B5-4E13-9ECF-4C75E735451F}"/>
                </a:ext>
              </a:extLst>
            </p:cNvPr>
            <p:cNvSpPr/>
            <p:nvPr/>
          </p:nvSpPr>
          <p:spPr>
            <a:xfrm>
              <a:off x="8046520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7" name="Rectangle 62">
              <a:extLst>
                <a:ext uri="{FF2B5EF4-FFF2-40B4-BE49-F238E27FC236}">
                  <a16:creationId xmlns:a16="http://schemas.microsoft.com/office/drawing/2014/main" id="{F4255189-55CE-494C-A1E3-E47DB93AD237}"/>
                </a:ext>
              </a:extLst>
            </p:cNvPr>
            <p:cNvSpPr/>
            <p:nvPr/>
          </p:nvSpPr>
          <p:spPr>
            <a:xfrm>
              <a:off x="8325512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8660052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4454732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016100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10B4F4F-9B25-4749-ADF1-D6BBAA6B9AAC}"/>
              </a:ext>
            </a:extLst>
          </p:cNvPr>
          <p:cNvGrpSpPr/>
          <p:nvPr userDrawn="1"/>
        </p:nvGrpSpPr>
        <p:grpSpPr>
          <a:xfrm>
            <a:off x="200025" y="266700"/>
            <a:ext cx="11785167" cy="834005"/>
            <a:chOff x="131989" y="339508"/>
            <a:chExt cx="20203396" cy="1304926"/>
          </a:xfrm>
        </p:grpSpPr>
        <p:sp>
          <p:nvSpPr>
            <p:cNvPr id="3" name="Parallelogram 2">
              <a:extLst>
                <a:ext uri="{FF2B5EF4-FFF2-40B4-BE49-F238E27FC236}">
                  <a16:creationId xmlns:a16="http://schemas.microsoft.com/office/drawing/2014/main" id="{1A51C679-0DA0-45D5-822C-FE1DA978DDF6}"/>
                </a:ext>
              </a:extLst>
            </p:cNvPr>
            <p:cNvSpPr/>
            <p:nvPr userDrawn="1"/>
          </p:nvSpPr>
          <p:spPr>
            <a:xfrm>
              <a:off x="495370" y="339510"/>
              <a:ext cx="19840015" cy="1304924"/>
            </a:xfrm>
            <a:prstGeom prst="parallelogram">
              <a:avLst>
                <a:gd name="adj" fmla="val 54718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>
              <a:extLst>
                <a:ext uri="{FF2B5EF4-FFF2-40B4-BE49-F238E27FC236}">
                  <a16:creationId xmlns:a16="http://schemas.microsoft.com/office/drawing/2014/main" id="{65732666-4FA5-4276-973E-DF82E1559599}"/>
                </a:ext>
              </a:extLst>
            </p:cNvPr>
            <p:cNvSpPr/>
            <p:nvPr userDrawn="1"/>
          </p:nvSpPr>
          <p:spPr>
            <a:xfrm>
              <a:off x="131989" y="339508"/>
              <a:ext cx="1012384" cy="1304924"/>
            </a:xfrm>
            <a:prstGeom prst="parallelogram">
              <a:avLst>
                <a:gd name="adj" fmla="val 7712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572435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67276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15337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30211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62668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12830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93471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62877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27985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1447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43936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57410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408EA9A-09A1-472B-8171-560F07E9BE10}"/>
              </a:ext>
            </a:extLst>
          </p:cNvPr>
          <p:cNvSpPr/>
          <p:nvPr userDrawn="1"/>
        </p:nvSpPr>
        <p:spPr>
          <a:xfrm>
            <a:off x="7156174" y="1655064"/>
            <a:ext cx="5035826" cy="3547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C633C0B-F6B0-4E3B-B4EF-EFCDFDB90B3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44908" y="320600"/>
            <a:ext cx="7559781" cy="6398252"/>
          </a:xfrm>
          <a:custGeom>
            <a:avLst/>
            <a:gdLst>
              <a:gd name="connsiteX0" fmla="*/ 984637 w 7559781"/>
              <a:gd name="connsiteY0" fmla="*/ 4087029 h 6398252"/>
              <a:gd name="connsiteX1" fmla="*/ 939567 w 7559781"/>
              <a:gd name="connsiteY1" fmla="*/ 4114985 h 6398252"/>
              <a:gd name="connsiteX2" fmla="*/ 926941 w 7559781"/>
              <a:gd name="connsiteY2" fmla="*/ 4126468 h 6398252"/>
              <a:gd name="connsiteX3" fmla="*/ 895393 w 7559781"/>
              <a:gd name="connsiteY3" fmla="*/ 4169019 h 6398252"/>
              <a:gd name="connsiteX4" fmla="*/ 894052 w 7559781"/>
              <a:gd name="connsiteY4" fmla="*/ 4231736 h 6398252"/>
              <a:gd name="connsiteX5" fmla="*/ 934996 w 7559781"/>
              <a:gd name="connsiteY5" fmla="*/ 4309205 h 6398252"/>
              <a:gd name="connsiteX6" fmla="*/ 971167 w 7559781"/>
              <a:gd name="connsiteY6" fmla="*/ 4295709 h 6398252"/>
              <a:gd name="connsiteX7" fmla="*/ 965136 w 7559781"/>
              <a:gd name="connsiteY7" fmla="*/ 4234307 h 6398252"/>
              <a:gd name="connsiteX8" fmla="*/ 953206 w 7559781"/>
              <a:gd name="connsiteY8" fmla="*/ 4164172 h 6398252"/>
              <a:gd name="connsiteX9" fmla="*/ 963984 w 7559781"/>
              <a:gd name="connsiteY9" fmla="*/ 4160625 h 6398252"/>
              <a:gd name="connsiteX10" fmla="*/ 979502 w 7559781"/>
              <a:gd name="connsiteY10" fmla="*/ 4180682 h 6398252"/>
              <a:gd name="connsiteX11" fmla="*/ 987857 w 7559781"/>
              <a:gd name="connsiteY11" fmla="*/ 4310126 h 6398252"/>
              <a:gd name="connsiteX12" fmla="*/ 1007301 w 7559781"/>
              <a:gd name="connsiteY12" fmla="*/ 4391963 h 6398252"/>
              <a:gd name="connsiteX13" fmla="*/ 1106349 w 7559781"/>
              <a:gd name="connsiteY13" fmla="*/ 4313499 h 6398252"/>
              <a:gd name="connsiteX14" fmla="*/ 1136851 w 7559781"/>
              <a:gd name="connsiteY14" fmla="*/ 4231473 h 6398252"/>
              <a:gd name="connsiteX15" fmla="*/ 1123647 w 7559781"/>
              <a:gd name="connsiteY15" fmla="*/ 4181666 h 6398252"/>
              <a:gd name="connsiteX16" fmla="*/ 1003989 w 7559781"/>
              <a:gd name="connsiteY16" fmla="*/ 4095379 h 6398252"/>
              <a:gd name="connsiteX17" fmla="*/ 984637 w 7559781"/>
              <a:gd name="connsiteY17" fmla="*/ 4087029 h 6398252"/>
              <a:gd name="connsiteX18" fmla="*/ 1712659 w 7559781"/>
              <a:gd name="connsiteY18" fmla="*/ 3790465 h 6398252"/>
              <a:gd name="connsiteX19" fmla="*/ 1659342 w 7559781"/>
              <a:gd name="connsiteY19" fmla="*/ 3830507 h 6398252"/>
              <a:gd name="connsiteX20" fmla="*/ 1650167 w 7559781"/>
              <a:gd name="connsiteY20" fmla="*/ 3827792 h 6398252"/>
              <a:gd name="connsiteX21" fmla="*/ 1603705 w 7559781"/>
              <a:gd name="connsiteY21" fmla="*/ 3978939 h 6398252"/>
              <a:gd name="connsiteX22" fmla="*/ 1572955 w 7559781"/>
              <a:gd name="connsiteY22" fmla="*/ 4200087 h 6398252"/>
              <a:gd name="connsiteX23" fmla="*/ 1573541 w 7559781"/>
              <a:gd name="connsiteY23" fmla="*/ 4221716 h 6398252"/>
              <a:gd name="connsiteX24" fmla="*/ 1614564 w 7559781"/>
              <a:gd name="connsiteY24" fmla="*/ 4589825 h 6398252"/>
              <a:gd name="connsiteX25" fmla="*/ 1638516 w 7559781"/>
              <a:gd name="connsiteY25" fmla="*/ 4706174 h 6398252"/>
              <a:gd name="connsiteX26" fmla="*/ 1698626 w 7559781"/>
              <a:gd name="connsiteY26" fmla="*/ 4750896 h 6398252"/>
              <a:gd name="connsiteX27" fmla="*/ 1739458 w 7559781"/>
              <a:gd name="connsiteY27" fmla="*/ 4794160 h 6398252"/>
              <a:gd name="connsiteX28" fmla="*/ 1735974 w 7559781"/>
              <a:gd name="connsiteY28" fmla="*/ 4966998 h 6398252"/>
              <a:gd name="connsiteX29" fmla="*/ 1816297 w 7559781"/>
              <a:gd name="connsiteY29" fmla="*/ 5067345 h 6398252"/>
              <a:gd name="connsiteX30" fmla="*/ 2491237 w 7559781"/>
              <a:gd name="connsiteY30" fmla="*/ 5270011 h 6398252"/>
              <a:gd name="connsiteX31" fmla="*/ 2680829 w 7559781"/>
              <a:gd name="connsiteY31" fmla="*/ 5334082 h 6398252"/>
              <a:gd name="connsiteX32" fmla="*/ 2721796 w 7559781"/>
              <a:gd name="connsiteY32" fmla="*/ 5292568 h 6398252"/>
              <a:gd name="connsiteX33" fmla="*/ 2710433 w 7559781"/>
              <a:gd name="connsiteY33" fmla="*/ 5137040 h 6398252"/>
              <a:gd name="connsiteX34" fmla="*/ 2852948 w 7559781"/>
              <a:gd name="connsiteY34" fmla="*/ 4939474 h 6398252"/>
              <a:gd name="connsiteX35" fmla="*/ 2891790 w 7559781"/>
              <a:gd name="connsiteY35" fmla="*/ 4928763 h 6398252"/>
              <a:gd name="connsiteX36" fmla="*/ 3101405 w 7559781"/>
              <a:gd name="connsiteY36" fmla="*/ 4998509 h 6398252"/>
              <a:gd name="connsiteX37" fmla="*/ 3164510 w 7559781"/>
              <a:gd name="connsiteY37" fmla="*/ 5060084 h 6398252"/>
              <a:gd name="connsiteX38" fmla="*/ 3214670 w 7559781"/>
              <a:gd name="connsiteY38" fmla="*/ 5079413 h 6398252"/>
              <a:gd name="connsiteX39" fmla="*/ 3249585 w 7559781"/>
              <a:gd name="connsiteY39" fmla="*/ 5006924 h 6398252"/>
              <a:gd name="connsiteX40" fmla="*/ 3216504 w 7559781"/>
              <a:gd name="connsiteY40" fmla="*/ 4875901 h 6398252"/>
              <a:gd name="connsiteX41" fmla="*/ 3227364 w 7559781"/>
              <a:gd name="connsiteY41" fmla="*/ 4701750 h 6398252"/>
              <a:gd name="connsiteX42" fmla="*/ 3255997 w 7559781"/>
              <a:gd name="connsiteY42" fmla="*/ 4658086 h 6398252"/>
              <a:gd name="connsiteX43" fmla="*/ 3280147 w 7559781"/>
              <a:gd name="connsiteY43" fmla="*/ 4598377 h 6398252"/>
              <a:gd name="connsiteX44" fmla="*/ 3218589 w 7559781"/>
              <a:gd name="connsiteY44" fmla="*/ 4582159 h 6398252"/>
              <a:gd name="connsiteX45" fmla="*/ 3190700 w 7559781"/>
              <a:gd name="connsiteY45" fmla="*/ 4581144 h 6398252"/>
              <a:gd name="connsiteX46" fmla="*/ 2942961 w 7559781"/>
              <a:gd name="connsiteY46" fmla="*/ 4547516 h 6398252"/>
              <a:gd name="connsiteX47" fmla="*/ 2398508 w 7559781"/>
              <a:gd name="connsiteY47" fmla="*/ 4375969 h 6398252"/>
              <a:gd name="connsiteX48" fmla="*/ 1970318 w 7559781"/>
              <a:gd name="connsiteY48" fmla="*/ 4115834 h 6398252"/>
              <a:gd name="connsiteX49" fmla="*/ 1763579 w 7559781"/>
              <a:gd name="connsiteY49" fmla="*/ 3833155 h 6398252"/>
              <a:gd name="connsiteX50" fmla="*/ 1712659 w 7559781"/>
              <a:gd name="connsiteY50" fmla="*/ 3790465 h 6398252"/>
              <a:gd name="connsiteX51" fmla="*/ 2263564 w 7559781"/>
              <a:gd name="connsiteY51" fmla="*/ 2436221 h 6398252"/>
              <a:gd name="connsiteX52" fmla="*/ 2242194 w 7559781"/>
              <a:gd name="connsiteY52" fmla="*/ 2461548 h 6398252"/>
              <a:gd name="connsiteX53" fmla="*/ 2200097 w 7559781"/>
              <a:gd name="connsiteY53" fmla="*/ 2585297 h 6398252"/>
              <a:gd name="connsiteX54" fmla="*/ 2203915 w 7559781"/>
              <a:gd name="connsiteY54" fmla="*/ 2612870 h 6398252"/>
              <a:gd name="connsiteX55" fmla="*/ 2237689 w 7559781"/>
              <a:gd name="connsiteY55" fmla="*/ 2613381 h 6398252"/>
              <a:gd name="connsiteX56" fmla="*/ 2318035 w 7559781"/>
              <a:gd name="connsiteY56" fmla="*/ 2545851 h 6398252"/>
              <a:gd name="connsiteX57" fmla="*/ 2327500 w 7559781"/>
              <a:gd name="connsiteY57" fmla="*/ 2486037 h 6398252"/>
              <a:gd name="connsiteX58" fmla="*/ 2323489 w 7559781"/>
              <a:gd name="connsiteY58" fmla="*/ 2453950 h 6398252"/>
              <a:gd name="connsiteX59" fmla="*/ 2296634 w 7559781"/>
              <a:gd name="connsiteY59" fmla="*/ 2437742 h 6398252"/>
              <a:gd name="connsiteX60" fmla="*/ 2263564 w 7559781"/>
              <a:gd name="connsiteY60" fmla="*/ 2436221 h 6398252"/>
              <a:gd name="connsiteX61" fmla="*/ 3840087 w 7559781"/>
              <a:gd name="connsiteY61" fmla="*/ 1748 h 6398252"/>
              <a:gd name="connsiteX62" fmla="*/ 3939945 w 7559781"/>
              <a:gd name="connsiteY62" fmla="*/ 23970 h 6398252"/>
              <a:gd name="connsiteX63" fmla="*/ 4039690 w 7559781"/>
              <a:gd name="connsiteY63" fmla="*/ 50236 h 6398252"/>
              <a:gd name="connsiteX64" fmla="*/ 4075841 w 7559781"/>
              <a:gd name="connsiteY64" fmla="*/ 67168 h 6398252"/>
              <a:gd name="connsiteX65" fmla="*/ 4236461 w 7559781"/>
              <a:gd name="connsiteY65" fmla="*/ 200498 h 6398252"/>
              <a:gd name="connsiteX66" fmla="*/ 4344152 w 7559781"/>
              <a:gd name="connsiteY66" fmla="*/ 375295 h 6398252"/>
              <a:gd name="connsiteX67" fmla="*/ 4321427 w 7559781"/>
              <a:gd name="connsiteY67" fmla="*/ 711824 h 6398252"/>
              <a:gd name="connsiteX68" fmla="*/ 4284466 w 7559781"/>
              <a:gd name="connsiteY68" fmla="*/ 830857 h 6398252"/>
              <a:gd name="connsiteX69" fmla="*/ 4294394 w 7559781"/>
              <a:gd name="connsiteY69" fmla="*/ 886677 h 6398252"/>
              <a:gd name="connsiteX70" fmla="*/ 4294713 w 7559781"/>
              <a:gd name="connsiteY70" fmla="*/ 940406 h 6398252"/>
              <a:gd name="connsiteX71" fmla="*/ 4393161 w 7559781"/>
              <a:gd name="connsiteY71" fmla="*/ 968531 h 6398252"/>
              <a:gd name="connsiteX72" fmla="*/ 4493172 w 7559781"/>
              <a:gd name="connsiteY72" fmla="*/ 962697 h 6398252"/>
              <a:gd name="connsiteX73" fmla="*/ 4559294 w 7559781"/>
              <a:gd name="connsiteY73" fmla="*/ 961801 h 6398252"/>
              <a:gd name="connsiteX74" fmla="*/ 4764125 w 7559781"/>
              <a:gd name="connsiteY74" fmla="*/ 931348 h 6398252"/>
              <a:gd name="connsiteX75" fmla="*/ 4813253 w 7559781"/>
              <a:gd name="connsiteY75" fmla="*/ 920438 h 6398252"/>
              <a:gd name="connsiteX76" fmla="*/ 5445934 w 7559781"/>
              <a:gd name="connsiteY76" fmla="*/ 803025 h 6398252"/>
              <a:gd name="connsiteX77" fmla="*/ 5687652 w 7559781"/>
              <a:gd name="connsiteY77" fmla="*/ 735587 h 6398252"/>
              <a:gd name="connsiteX78" fmla="*/ 6356825 w 7559781"/>
              <a:gd name="connsiteY78" fmla="*/ 658404 h 6398252"/>
              <a:gd name="connsiteX79" fmla="*/ 6780265 w 7559781"/>
              <a:gd name="connsiteY79" fmla="*/ 610800 h 6398252"/>
              <a:gd name="connsiteX80" fmla="*/ 6967693 w 7559781"/>
              <a:gd name="connsiteY80" fmla="*/ 540523 h 6398252"/>
              <a:gd name="connsiteX81" fmla="*/ 7256702 w 7559781"/>
              <a:gd name="connsiteY81" fmla="*/ 479342 h 6398252"/>
              <a:gd name="connsiteX82" fmla="*/ 7301305 w 7559781"/>
              <a:gd name="connsiteY82" fmla="*/ 489950 h 6398252"/>
              <a:gd name="connsiteX83" fmla="*/ 7320848 w 7559781"/>
              <a:gd name="connsiteY83" fmla="*/ 531498 h 6398252"/>
              <a:gd name="connsiteX84" fmla="*/ 7345557 w 7559781"/>
              <a:gd name="connsiteY84" fmla="*/ 563503 h 6398252"/>
              <a:gd name="connsiteX85" fmla="*/ 7386299 w 7559781"/>
              <a:gd name="connsiteY85" fmla="*/ 630688 h 6398252"/>
              <a:gd name="connsiteX86" fmla="*/ 7407962 w 7559781"/>
              <a:gd name="connsiteY86" fmla="*/ 657800 h 6398252"/>
              <a:gd name="connsiteX87" fmla="*/ 7466701 w 7559781"/>
              <a:gd name="connsiteY87" fmla="*/ 697879 h 6398252"/>
              <a:gd name="connsiteX88" fmla="*/ 7492779 w 7559781"/>
              <a:gd name="connsiteY88" fmla="*/ 734530 h 6398252"/>
              <a:gd name="connsiteX89" fmla="*/ 7462893 w 7559781"/>
              <a:gd name="connsiteY89" fmla="*/ 768096 h 6398252"/>
              <a:gd name="connsiteX90" fmla="*/ 7500996 w 7559781"/>
              <a:gd name="connsiteY90" fmla="*/ 762406 h 6398252"/>
              <a:gd name="connsiteX91" fmla="*/ 7550665 w 7559781"/>
              <a:gd name="connsiteY91" fmla="*/ 785081 h 6398252"/>
              <a:gd name="connsiteX92" fmla="*/ 7541459 w 7559781"/>
              <a:gd name="connsiteY92" fmla="*/ 852457 h 6398252"/>
              <a:gd name="connsiteX93" fmla="*/ 7438420 w 7559781"/>
              <a:gd name="connsiteY93" fmla="*/ 911528 h 6398252"/>
              <a:gd name="connsiteX94" fmla="*/ 7414221 w 7559781"/>
              <a:gd name="connsiteY94" fmla="*/ 934302 h 6398252"/>
              <a:gd name="connsiteX95" fmla="*/ 7439406 w 7559781"/>
              <a:gd name="connsiteY95" fmla="*/ 953728 h 6398252"/>
              <a:gd name="connsiteX96" fmla="*/ 7457033 w 7559781"/>
              <a:gd name="connsiteY96" fmla="*/ 973410 h 6398252"/>
              <a:gd name="connsiteX97" fmla="*/ 7441505 w 7559781"/>
              <a:gd name="connsiteY97" fmla="*/ 993014 h 6398252"/>
              <a:gd name="connsiteX98" fmla="*/ 7285844 w 7559781"/>
              <a:gd name="connsiteY98" fmla="*/ 1000596 h 6398252"/>
              <a:gd name="connsiteX99" fmla="*/ 6973888 w 7559781"/>
              <a:gd name="connsiteY99" fmla="*/ 908309 h 6398252"/>
              <a:gd name="connsiteX100" fmla="*/ 6958581 w 7559781"/>
              <a:gd name="connsiteY100" fmla="*/ 907771 h 6398252"/>
              <a:gd name="connsiteX101" fmla="*/ 6538171 w 7559781"/>
              <a:gd name="connsiteY101" fmla="*/ 951032 h 6398252"/>
              <a:gd name="connsiteX102" fmla="*/ 6298069 w 7559781"/>
              <a:gd name="connsiteY102" fmla="*/ 1021442 h 6398252"/>
              <a:gd name="connsiteX103" fmla="*/ 5839699 w 7559781"/>
              <a:gd name="connsiteY103" fmla="*/ 1132301 h 6398252"/>
              <a:gd name="connsiteX104" fmla="*/ 5678379 w 7559781"/>
              <a:gd name="connsiteY104" fmla="*/ 1169141 h 6398252"/>
              <a:gd name="connsiteX105" fmla="*/ 5559997 w 7559781"/>
              <a:gd name="connsiteY105" fmla="*/ 1199975 h 6398252"/>
              <a:gd name="connsiteX106" fmla="*/ 5426071 w 7559781"/>
              <a:gd name="connsiteY106" fmla="*/ 1241180 h 6398252"/>
              <a:gd name="connsiteX107" fmla="*/ 5210032 w 7559781"/>
              <a:gd name="connsiteY107" fmla="*/ 1324694 h 6398252"/>
              <a:gd name="connsiteX108" fmla="*/ 4674231 w 7559781"/>
              <a:gd name="connsiteY108" fmla="*/ 1504197 h 6398252"/>
              <a:gd name="connsiteX109" fmla="*/ 4608323 w 7559781"/>
              <a:gd name="connsiteY109" fmla="*/ 1524611 h 6398252"/>
              <a:gd name="connsiteX110" fmla="*/ 4493723 w 7559781"/>
              <a:gd name="connsiteY110" fmla="*/ 1604210 h 6398252"/>
              <a:gd name="connsiteX111" fmla="*/ 4188931 w 7559781"/>
              <a:gd name="connsiteY111" fmla="*/ 2050123 h 6398252"/>
              <a:gd name="connsiteX112" fmla="*/ 4173839 w 7559781"/>
              <a:gd name="connsiteY112" fmla="*/ 2118000 h 6398252"/>
              <a:gd name="connsiteX113" fmla="*/ 4175630 w 7559781"/>
              <a:gd name="connsiteY113" fmla="*/ 2299137 h 6398252"/>
              <a:gd name="connsiteX114" fmla="*/ 4204568 w 7559781"/>
              <a:gd name="connsiteY114" fmla="*/ 2388522 h 6398252"/>
              <a:gd name="connsiteX115" fmla="*/ 4356802 w 7559781"/>
              <a:gd name="connsiteY115" fmla="*/ 2462495 h 6398252"/>
              <a:gd name="connsiteX116" fmla="*/ 4448025 w 7559781"/>
              <a:gd name="connsiteY116" fmla="*/ 2465285 h 6398252"/>
              <a:gd name="connsiteX117" fmla="*/ 4640809 w 7559781"/>
              <a:gd name="connsiteY117" fmla="*/ 2645050 h 6398252"/>
              <a:gd name="connsiteX118" fmla="*/ 4691258 w 7559781"/>
              <a:gd name="connsiteY118" fmla="*/ 2925644 h 6398252"/>
              <a:gd name="connsiteX119" fmla="*/ 4682677 w 7559781"/>
              <a:gd name="connsiteY119" fmla="*/ 3042346 h 6398252"/>
              <a:gd name="connsiteX120" fmla="*/ 4549566 w 7559781"/>
              <a:gd name="connsiteY120" fmla="*/ 3506618 h 6398252"/>
              <a:gd name="connsiteX121" fmla="*/ 4226656 w 7559781"/>
              <a:gd name="connsiteY121" fmla="*/ 4211094 h 6398252"/>
              <a:gd name="connsiteX122" fmla="*/ 3959434 w 7559781"/>
              <a:gd name="connsiteY122" fmla="*/ 4715518 h 6398252"/>
              <a:gd name="connsiteX123" fmla="*/ 3950626 w 7559781"/>
              <a:gd name="connsiteY123" fmla="*/ 4754571 h 6398252"/>
              <a:gd name="connsiteX124" fmla="*/ 3931478 w 7559781"/>
              <a:gd name="connsiteY124" fmla="*/ 4894339 h 6398252"/>
              <a:gd name="connsiteX125" fmla="*/ 3855884 w 7559781"/>
              <a:gd name="connsiteY125" fmla="*/ 4994707 h 6398252"/>
              <a:gd name="connsiteX126" fmla="*/ 3824442 w 7559781"/>
              <a:gd name="connsiteY126" fmla="*/ 5022575 h 6398252"/>
              <a:gd name="connsiteX127" fmla="*/ 3680928 w 7559781"/>
              <a:gd name="connsiteY127" fmla="*/ 5168708 h 6398252"/>
              <a:gd name="connsiteX128" fmla="*/ 3636141 w 7559781"/>
              <a:gd name="connsiteY128" fmla="*/ 5320098 h 6398252"/>
              <a:gd name="connsiteX129" fmla="*/ 3755226 w 7559781"/>
              <a:gd name="connsiteY129" fmla="*/ 5442888 h 6398252"/>
              <a:gd name="connsiteX130" fmla="*/ 4030045 w 7559781"/>
              <a:gd name="connsiteY130" fmla="*/ 5613494 h 6398252"/>
              <a:gd name="connsiteX131" fmla="*/ 4014511 w 7559781"/>
              <a:gd name="connsiteY131" fmla="*/ 5859103 h 6398252"/>
              <a:gd name="connsiteX132" fmla="*/ 3930054 w 7559781"/>
              <a:gd name="connsiteY132" fmla="*/ 5912697 h 6398252"/>
              <a:gd name="connsiteX133" fmla="*/ 3688782 w 7559781"/>
              <a:gd name="connsiteY133" fmla="*/ 5988748 h 6398252"/>
              <a:gd name="connsiteX134" fmla="*/ 3458155 w 7559781"/>
              <a:gd name="connsiteY134" fmla="*/ 6008577 h 6398252"/>
              <a:gd name="connsiteX135" fmla="*/ 3404033 w 7559781"/>
              <a:gd name="connsiteY135" fmla="*/ 6037217 h 6398252"/>
              <a:gd name="connsiteX136" fmla="*/ 3378300 w 7559781"/>
              <a:gd name="connsiteY136" fmla="*/ 6072761 h 6398252"/>
              <a:gd name="connsiteX137" fmla="*/ 3271749 w 7559781"/>
              <a:gd name="connsiteY137" fmla="*/ 6099863 h 6398252"/>
              <a:gd name="connsiteX138" fmla="*/ 3018852 w 7559781"/>
              <a:gd name="connsiteY138" fmla="*/ 5963928 h 6398252"/>
              <a:gd name="connsiteX139" fmla="*/ 2959515 w 7559781"/>
              <a:gd name="connsiteY139" fmla="*/ 5892989 h 6398252"/>
              <a:gd name="connsiteX140" fmla="*/ 2816311 w 7559781"/>
              <a:gd name="connsiteY140" fmla="*/ 5808715 h 6398252"/>
              <a:gd name="connsiteX141" fmla="*/ 2791175 w 7559781"/>
              <a:gd name="connsiteY141" fmla="*/ 5826225 h 6398252"/>
              <a:gd name="connsiteX142" fmla="*/ 2788314 w 7559781"/>
              <a:gd name="connsiteY142" fmla="*/ 5910941 h 6398252"/>
              <a:gd name="connsiteX143" fmla="*/ 2904177 w 7559781"/>
              <a:gd name="connsiteY143" fmla="*/ 6125576 h 6398252"/>
              <a:gd name="connsiteX144" fmla="*/ 2935049 w 7559781"/>
              <a:gd name="connsiteY144" fmla="*/ 6134210 h 6398252"/>
              <a:gd name="connsiteX145" fmla="*/ 3133802 w 7559781"/>
              <a:gd name="connsiteY145" fmla="*/ 6191761 h 6398252"/>
              <a:gd name="connsiteX146" fmla="*/ 3148364 w 7559781"/>
              <a:gd name="connsiteY146" fmla="*/ 6236979 h 6398252"/>
              <a:gd name="connsiteX147" fmla="*/ 3093065 w 7559781"/>
              <a:gd name="connsiteY147" fmla="*/ 6359816 h 6398252"/>
              <a:gd name="connsiteX148" fmla="*/ 3046888 w 7559781"/>
              <a:gd name="connsiteY148" fmla="*/ 6398252 h 6398252"/>
              <a:gd name="connsiteX149" fmla="*/ 2881546 w 7559781"/>
              <a:gd name="connsiteY149" fmla="*/ 6398252 h 6398252"/>
              <a:gd name="connsiteX150" fmla="*/ 2852457 w 7559781"/>
              <a:gd name="connsiteY150" fmla="*/ 6375447 h 6398252"/>
              <a:gd name="connsiteX151" fmla="*/ 2818113 w 7559781"/>
              <a:gd name="connsiteY151" fmla="*/ 6273986 h 6398252"/>
              <a:gd name="connsiteX152" fmla="*/ 2794080 w 7559781"/>
              <a:gd name="connsiteY152" fmla="*/ 6190791 h 6398252"/>
              <a:gd name="connsiteX153" fmla="*/ 2638352 w 7559781"/>
              <a:gd name="connsiteY153" fmla="*/ 6054419 h 6398252"/>
              <a:gd name="connsiteX154" fmla="*/ 2532414 w 7559781"/>
              <a:gd name="connsiteY154" fmla="*/ 5984162 h 6398252"/>
              <a:gd name="connsiteX155" fmla="*/ 2507098 w 7559781"/>
              <a:gd name="connsiteY155" fmla="*/ 5960958 h 6398252"/>
              <a:gd name="connsiteX156" fmla="*/ 2405839 w 7559781"/>
              <a:gd name="connsiteY156" fmla="*/ 5868138 h 6398252"/>
              <a:gd name="connsiteX157" fmla="*/ 2363756 w 7559781"/>
              <a:gd name="connsiteY157" fmla="*/ 5863670 h 6398252"/>
              <a:gd name="connsiteX158" fmla="*/ 2145012 w 7559781"/>
              <a:gd name="connsiteY158" fmla="*/ 5779251 h 6398252"/>
              <a:gd name="connsiteX159" fmla="*/ 2141849 w 7559781"/>
              <a:gd name="connsiteY159" fmla="*/ 5730918 h 6398252"/>
              <a:gd name="connsiteX160" fmla="*/ 2078550 w 7559781"/>
              <a:gd name="connsiteY160" fmla="*/ 5619394 h 6398252"/>
              <a:gd name="connsiteX161" fmla="*/ 1176269 w 7559781"/>
              <a:gd name="connsiteY161" fmla="*/ 5390880 h 6398252"/>
              <a:gd name="connsiteX162" fmla="*/ 885227 w 7559781"/>
              <a:gd name="connsiteY162" fmla="*/ 5321492 h 6398252"/>
              <a:gd name="connsiteX163" fmla="*/ 845204 w 7559781"/>
              <a:gd name="connsiteY163" fmla="*/ 5328611 h 6398252"/>
              <a:gd name="connsiteX164" fmla="*/ 802786 w 7559781"/>
              <a:gd name="connsiteY164" fmla="*/ 5398631 h 6398252"/>
              <a:gd name="connsiteX165" fmla="*/ 799591 w 7559781"/>
              <a:gd name="connsiteY165" fmla="*/ 5420388 h 6398252"/>
              <a:gd name="connsiteX166" fmla="*/ 835073 w 7559781"/>
              <a:gd name="connsiteY166" fmla="*/ 5537402 h 6398252"/>
              <a:gd name="connsiteX167" fmla="*/ 870520 w 7559781"/>
              <a:gd name="connsiteY167" fmla="*/ 5538159 h 6398252"/>
              <a:gd name="connsiteX168" fmla="*/ 1077958 w 7559781"/>
              <a:gd name="connsiteY168" fmla="*/ 5601772 h 6398252"/>
              <a:gd name="connsiteX169" fmla="*/ 1085930 w 7559781"/>
              <a:gd name="connsiteY169" fmla="*/ 5631321 h 6398252"/>
              <a:gd name="connsiteX170" fmla="*/ 894813 w 7559781"/>
              <a:gd name="connsiteY170" fmla="*/ 5815258 h 6398252"/>
              <a:gd name="connsiteX171" fmla="*/ 885766 w 7559781"/>
              <a:gd name="connsiteY171" fmla="*/ 5816325 h 6398252"/>
              <a:gd name="connsiteX172" fmla="*/ 798306 w 7559781"/>
              <a:gd name="connsiteY172" fmla="*/ 5755277 h 6398252"/>
              <a:gd name="connsiteX173" fmla="*/ 778802 w 7559781"/>
              <a:gd name="connsiteY173" fmla="*/ 5676166 h 6398252"/>
              <a:gd name="connsiteX174" fmla="*/ 745467 w 7559781"/>
              <a:gd name="connsiteY174" fmla="*/ 5586478 h 6398252"/>
              <a:gd name="connsiteX175" fmla="*/ 503159 w 7559781"/>
              <a:gd name="connsiteY175" fmla="*/ 5397050 h 6398252"/>
              <a:gd name="connsiteX176" fmla="*/ 362716 w 7559781"/>
              <a:gd name="connsiteY176" fmla="*/ 5291643 h 6398252"/>
              <a:gd name="connsiteX177" fmla="*/ 276628 w 7559781"/>
              <a:gd name="connsiteY177" fmla="*/ 5284135 h 6398252"/>
              <a:gd name="connsiteX178" fmla="*/ 207606 w 7559781"/>
              <a:gd name="connsiteY178" fmla="*/ 5293151 h 6398252"/>
              <a:gd name="connsiteX179" fmla="*/ 130140 w 7559781"/>
              <a:gd name="connsiteY179" fmla="*/ 5059193 h 6398252"/>
              <a:gd name="connsiteX180" fmla="*/ 190054 w 7559781"/>
              <a:gd name="connsiteY180" fmla="*/ 5005075 h 6398252"/>
              <a:gd name="connsiteX181" fmla="*/ 338049 w 7559781"/>
              <a:gd name="connsiteY181" fmla="*/ 5012438 h 6398252"/>
              <a:gd name="connsiteX182" fmla="*/ 378872 w 7559781"/>
              <a:gd name="connsiteY182" fmla="*/ 5046466 h 6398252"/>
              <a:gd name="connsiteX183" fmla="*/ 405384 w 7559781"/>
              <a:gd name="connsiteY183" fmla="*/ 5131392 h 6398252"/>
              <a:gd name="connsiteX184" fmla="*/ 455586 w 7559781"/>
              <a:gd name="connsiteY184" fmla="*/ 5227317 h 6398252"/>
              <a:gd name="connsiteX185" fmla="*/ 523720 w 7559781"/>
              <a:gd name="connsiteY185" fmla="*/ 5249967 h 6398252"/>
              <a:gd name="connsiteX186" fmla="*/ 585150 w 7559781"/>
              <a:gd name="connsiteY186" fmla="*/ 5262403 h 6398252"/>
              <a:gd name="connsiteX187" fmla="*/ 620327 w 7559781"/>
              <a:gd name="connsiteY187" fmla="*/ 5246368 h 6398252"/>
              <a:gd name="connsiteX188" fmla="*/ 610870 w 7559781"/>
              <a:gd name="connsiteY188" fmla="*/ 5217627 h 6398252"/>
              <a:gd name="connsiteX189" fmla="*/ 598718 w 7559781"/>
              <a:gd name="connsiteY189" fmla="*/ 5167633 h 6398252"/>
              <a:gd name="connsiteX190" fmla="*/ 565394 w 7559781"/>
              <a:gd name="connsiteY190" fmla="*/ 5087178 h 6398252"/>
              <a:gd name="connsiteX191" fmla="*/ 227865 w 7559781"/>
              <a:gd name="connsiteY191" fmla="*/ 4826675 h 6398252"/>
              <a:gd name="connsiteX192" fmla="*/ 23439 w 7559781"/>
              <a:gd name="connsiteY192" fmla="*/ 4651696 h 6398252"/>
              <a:gd name="connsiteX193" fmla="*/ 7612 w 7559781"/>
              <a:gd name="connsiteY193" fmla="*/ 4587145 h 6398252"/>
              <a:gd name="connsiteX194" fmla="*/ 72434 w 7559781"/>
              <a:gd name="connsiteY194" fmla="*/ 4588111 h 6398252"/>
              <a:gd name="connsiteX195" fmla="*/ 134364 w 7559781"/>
              <a:gd name="connsiteY195" fmla="*/ 4557540 h 6398252"/>
              <a:gd name="connsiteX196" fmla="*/ 262522 w 7559781"/>
              <a:gd name="connsiteY196" fmla="*/ 4422831 h 6398252"/>
              <a:gd name="connsiteX197" fmla="*/ 391909 w 7559781"/>
              <a:gd name="connsiteY197" fmla="*/ 4417205 h 6398252"/>
              <a:gd name="connsiteX198" fmla="*/ 600879 w 7559781"/>
              <a:gd name="connsiteY198" fmla="*/ 4468049 h 6398252"/>
              <a:gd name="connsiteX199" fmla="*/ 653191 w 7559781"/>
              <a:gd name="connsiteY199" fmla="*/ 4475045 h 6398252"/>
              <a:gd name="connsiteX200" fmla="*/ 863768 w 7559781"/>
              <a:gd name="connsiteY200" fmla="*/ 4431072 h 6398252"/>
              <a:gd name="connsiteX201" fmla="*/ 869396 w 7559781"/>
              <a:gd name="connsiteY201" fmla="*/ 4423009 h 6398252"/>
              <a:gd name="connsiteX202" fmla="*/ 855492 w 7559781"/>
              <a:gd name="connsiteY202" fmla="*/ 4405924 h 6398252"/>
              <a:gd name="connsiteX203" fmla="*/ 900536 w 7559781"/>
              <a:gd name="connsiteY203" fmla="*/ 4399541 h 6398252"/>
              <a:gd name="connsiteX204" fmla="*/ 893230 w 7559781"/>
              <a:gd name="connsiteY204" fmla="*/ 4358467 h 6398252"/>
              <a:gd name="connsiteX205" fmla="*/ 876539 w 7559781"/>
              <a:gd name="connsiteY205" fmla="*/ 4295154 h 6398252"/>
              <a:gd name="connsiteX206" fmla="*/ 845815 w 7559781"/>
              <a:gd name="connsiteY206" fmla="*/ 4259873 h 6398252"/>
              <a:gd name="connsiteX207" fmla="*/ 835762 w 7559781"/>
              <a:gd name="connsiteY207" fmla="*/ 4249165 h 6398252"/>
              <a:gd name="connsiteX208" fmla="*/ 833169 w 7559781"/>
              <a:gd name="connsiteY208" fmla="*/ 4164331 h 6398252"/>
              <a:gd name="connsiteX209" fmla="*/ 860987 w 7559781"/>
              <a:gd name="connsiteY209" fmla="*/ 4021392 h 6398252"/>
              <a:gd name="connsiteX210" fmla="*/ 855627 w 7559781"/>
              <a:gd name="connsiteY210" fmla="*/ 3997355 h 6398252"/>
              <a:gd name="connsiteX211" fmla="*/ 857896 w 7559781"/>
              <a:gd name="connsiteY211" fmla="*/ 3979566 h 6398252"/>
              <a:gd name="connsiteX212" fmla="*/ 904926 w 7559781"/>
              <a:gd name="connsiteY212" fmla="*/ 3929370 h 6398252"/>
              <a:gd name="connsiteX213" fmla="*/ 927722 w 7559781"/>
              <a:gd name="connsiteY213" fmla="*/ 3923141 h 6398252"/>
              <a:gd name="connsiteX214" fmla="*/ 958099 w 7559781"/>
              <a:gd name="connsiteY214" fmla="*/ 3886229 h 6398252"/>
              <a:gd name="connsiteX215" fmla="*/ 969819 w 7559781"/>
              <a:gd name="connsiteY215" fmla="*/ 3799392 h 6398252"/>
              <a:gd name="connsiteX216" fmla="*/ 980349 w 7559781"/>
              <a:gd name="connsiteY216" fmla="*/ 3748626 h 6398252"/>
              <a:gd name="connsiteX217" fmla="*/ 976212 w 7559781"/>
              <a:gd name="connsiteY217" fmla="*/ 3667327 h 6398252"/>
              <a:gd name="connsiteX218" fmla="*/ 961192 w 7559781"/>
              <a:gd name="connsiteY218" fmla="*/ 3604261 h 6398252"/>
              <a:gd name="connsiteX219" fmla="*/ 893033 w 7559781"/>
              <a:gd name="connsiteY219" fmla="*/ 3425692 h 6398252"/>
              <a:gd name="connsiteX220" fmla="*/ 736411 w 7559781"/>
              <a:gd name="connsiteY220" fmla="*/ 2899404 h 6398252"/>
              <a:gd name="connsiteX221" fmla="*/ 623276 w 7559781"/>
              <a:gd name="connsiteY221" fmla="*/ 2361035 h 6398252"/>
              <a:gd name="connsiteX222" fmla="*/ 597246 w 7559781"/>
              <a:gd name="connsiteY222" fmla="*/ 2174973 h 6398252"/>
              <a:gd name="connsiteX223" fmla="*/ 603948 w 7559781"/>
              <a:gd name="connsiteY223" fmla="*/ 1949951 h 6398252"/>
              <a:gd name="connsiteX224" fmla="*/ 681500 w 7559781"/>
              <a:gd name="connsiteY224" fmla="*/ 1738403 h 6398252"/>
              <a:gd name="connsiteX225" fmla="*/ 732226 w 7559781"/>
              <a:gd name="connsiteY225" fmla="*/ 1672338 h 6398252"/>
              <a:gd name="connsiteX226" fmla="*/ 857594 w 7559781"/>
              <a:gd name="connsiteY226" fmla="*/ 1628852 h 6398252"/>
              <a:gd name="connsiteX227" fmla="*/ 933731 w 7559781"/>
              <a:gd name="connsiteY227" fmla="*/ 1610966 h 6398252"/>
              <a:gd name="connsiteX228" fmla="*/ 1280997 w 7559781"/>
              <a:gd name="connsiteY228" fmla="*/ 1691000 h 6398252"/>
              <a:gd name="connsiteX229" fmla="*/ 1618617 w 7559781"/>
              <a:gd name="connsiteY229" fmla="*/ 2065031 h 6398252"/>
              <a:gd name="connsiteX230" fmla="*/ 1712844 w 7559781"/>
              <a:gd name="connsiteY230" fmla="*/ 2182463 h 6398252"/>
              <a:gd name="connsiteX231" fmla="*/ 1735245 w 7559781"/>
              <a:gd name="connsiteY231" fmla="*/ 2204557 h 6398252"/>
              <a:gd name="connsiteX232" fmla="*/ 1810774 w 7559781"/>
              <a:gd name="connsiteY232" fmla="*/ 2195469 h 6398252"/>
              <a:gd name="connsiteX233" fmla="*/ 1895815 w 7559781"/>
              <a:gd name="connsiteY233" fmla="*/ 1977158 h 6398252"/>
              <a:gd name="connsiteX234" fmla="*/ 1964162 w 7559781"/>
              <a:gd name="connsiteY234" fmla="*/ 1695537 h 6398252"/>
              <a:gd name="connsiteX235" fmla="*/ 2226201 w 7559781"/>
              <a:gd name="connsiteY235" fmla="*/ 1394135 h 6398252"/>
              <a:gd name="connsiteX236" fmla="*/ 2540313 w 7559781"/>
              <a:gd name="connsiteY236" fmla="*/ 1199190 h 6398252"/>
              <a:gd name="connsiteX237" fmla="*/ 2673055 w 7559781"/>
              <a:gd name="connsiteY237" fmla="*/ 1154394 h 6398252"/>
              <a:gd name="connsiteX238" fmla="*/ 2769264 w 7559781"/>
              <a:gd name="connsiteY238" fmla="*/ 1130219 h 6398252"/>
              <a:gd name="connsiteX239" fmla="*/ 3029264 w 7559781"/>
              <a:gd name="connsiteY239" fmla="*/ 1110598 h 6398252"/>
              <a:gd name="connsiteX240" fmla="*/ 3170754 w 7559781"/>
              <a:gd name="connsiteY240" fmla="*/ 980581 h 6398252"/>
              <a:gd name="connsiteX241" fmla="*/ 3147978 w 7559781"/>
              <a:gd name="connsiteY241" fmla="*/ 956382 h 6398252"/>
              <a:gd name="connsiteX242" fmla="*/ 3108434 w 7559781"/>
              <a:gd name="connsiteY242" fmla="*/ 950920 h 6398252"/>
              <a:gd name="connsiteX243" fmla="*/ 3078833 w 7559781"/>
              <a:gd name="connsiteY243" fmla="*/ 921957 h 6398252"/>
              <a:gd name="connsiteX244" fmla="*/ 3033355 w 7559781"/>
              <a:gd name="connsiteY244" fmla="*/ 880064 h 6398252"/>
              <a:gd name="connsiteX245" fmla="*/ 2988040 w 7559781"/>
              <a:gd name="connsiteY245" fmla="*/ 869653 h 6398252"/>
              <a:gd name="connsiteX246" fmla="*/ 2942322 w 7559781"/>
              <a:gd name="connsiteY246" fmla="*/ 789772 h 6398252"/>
              <a:gd name="connsiteX247" fmla="*/ 2964930 w 7559781"/>
              <a:gd name="connsiteY247" fmla="*/ 733596 h 6398252"/>
              <a:gd name="connsiteX248" fmla="*/ 2971644 w 7559781"/>
              <a:gd name="connsiteY248" fmla="*/ 704151 h 6398252"/>
              <a:gd name="connsiteX249" fmla="*/ 2987543 w 7559781"/>
              <a:gd name="connsiteY249" fmla="*/ 637761 h 6398252"/>
              <a:gd name="connsiteX250" fmla="*/ 2992164 w 7559781"/>
              <a:gd name="connsiteY250" fmla="*/ 617923 h 6398252"/>
              <a:gd name="connsiteX251" fmla="*/ 2928939 w 7559781"/>
              <a:gd name="connsiteY251" fmla="*/ 512907 h 6398252"/>
              <a:gd name="connsiteX252" fmla="*/ 2933322 w 7559781"/>
              <a:gd name="connsiteY252" fmla="*/ 455083 h 6398252"/>
              <a:gd name="connsiteX253" fmla="*/ 2965105 w 7559781"/>
              <a:gd name="connsiteY253" fmla="*/ 401621 h 6398252"/>
              <a:gd name="connsiteX254" fmla="*/ 3045424 w 7559781"/>
              <a:gd name="connsiteY254" fmla="*/ 315624 h 6398252"/>
              <a:gd name="connsiteX255" fmla="*/ 3142860 w 7559781"/>
              <a:gd name="connsiteY255" fmla="*/ 283083 h 6398252"/>
              <a:gd name="connsiteX256" fmla="*/ 3199716 w 7559781"/>
              <a:gd name="connsiteY256" fmla="*/ 303394 h 6398252"/>
              <a:gd name="connsiteX257" fmla="*/ 3227980 w 7559781"/>
              <a:gd name="connsiteY257" fmla="*/ 355412 h 6398252"/>
              <a:gd name="connsiteX258" fmla="*/ 3288768 w 7559781"/>
              <a:gd name="connsiteY258" fmla="*/ 397843 h 6398252"/>
              <a:gd name="connsiteX259" fmla="*/ 3345291 w 7559781"/>
              <a:gd name="connsiteY259" fmla="*/ 355193 h 6398252"/>
              <a:gd name="connsiteX260" fmla="*/ 3466152 w 7559781"/>
              <a:gd name="connsiteY260" fmla="*/ 139747 h 6398252"/>
              <a:gd name="connsiteX261" fmla="*/ 3553861 w 7559781"/>
              <a:gd name="connsiteY261" fmla="*/ 61670 h 6398252"/>
              <a:gd name="connsiteX262" fmla="*/ 3840087 w 7559781"/>
              <a:gd name="connsiteY262" fmla="*/ 1748 h 6398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</a:cxnLst>
            <a:rect l="l" t="t" r="r" b="b"/>
            <a:pathLst>
              <a:path w="7559781" h="6398252">
                <a:moveTo>
                  <a:pt x="984637" y="4087029"/>
                </a:moveTo>
                <a:cubicBezTo>
                  <a:pt x="965936" y="4083402"/>
                  <a:pt x="949624" y="4093637"/>
                  <a:pt x="939567" y="4114985"/>
                </a:cubicBezTo>
                <a:cubicBezTo>
                  <a:pt x="937157" y="4119760"/>
                  <a:pt x="931341" y="4126770"/>
                  <a:pt x="926941" y="4126468"/>
                </a:cubicBezTo>
                <a:cubicBezTo>
                  <a:pt x="895272" y="4125579"/>
                  <a:pt x="895241" y="4146773"/>
                  <a:pt x="895393" y="4169019"/>
                </a:cubicBezTo>
                <a:cubicBezTo>
                  <a:pt x="895361" y="4190214"/>
                  <a:pt x="893654" y="4211162"/>
                  <a:pt x="894052" y="4231736"/>
                </a:cubicBezTo>
                <a:cubicBezTo>
                  <a:pt x="894405" y="4264269"/>
                  <a:pt x="910241" y="4289161"/>
                  <a:pt x="934996" y="4309205"/>
                </a:cubicBezTo>
                <a:cubicBezTo>
                  <a:pt x="955218" y="4325167"/>
                  <a:pt x="967671" y="4321866"/>
                  <a:pt x="971167" y="4295709"/>
                </a:cubicBezTo>
                <a:cubicBezTo>
                  <a:pt x="973681" y="4276247"/>
                  <a:pt x="968263" y="4254938"/>
                  <a:pt x="965136" y="4234307"/>
                </a:cubicBezTo>
                <a:cubicBezTo>
                  <a:pt x="962069" y="4210947"/>
                  <a:pt x="957325" y="4187343"/>
                  <a:pt x="953206" y="4164172"/>
                </a:cubicBezTo>
                <a:cubicBezTo>
                  <a:pt x="956798" y="4162988"/>
                  <a:pt x="960391" y="4161806"/>
                  <a:pt x="963984" y="4160625"/>
                </a:cubicBezTo>
                <a:cubicBezTo>
                  <a:pt x="969508" y="4167247"/>
                  <a:pt x="978813" y="4173741"/>
                  <a:pt x="979502" y="4180682"/>
                </a:cubicBezTo>
                <a:cubicBezTo>
                  <a:pt x="984457" y="4223805"/>
                  <a:pt x="993377" y="4267855"/>
                  <a:pt x="987857" y="4310126"/>
                </a:cubicBezTo>
                <a:cubicBezTo>
                  <a:pt x="985916" y="4341982"/>
                  <a:pt x="990657" y="4365587"/>
                  <a:pt x="1007301" y="4391963"/>
                </a:cubicBezTo>
                <a:cubicBezTo>
                  <a:pt x="1045320" y="4370532"/>
                  <a:pt x="1085766" y="4353559"/>
                  <a:pt x="1106349" y="4313499"/>
                </a:cubicBezTo>
                <a:cubicBezTo>
                  <a:pt x="1119700" y="4287764"/>
                  <a:pt x="1126414" y="4258319"/>
                  <a:pt x="1136851" y="4231473"/>
                </a:cubicBezTo>
                <a:cubicBezTo>
                  <a:pt x="1144633" y="4211073"/>
                  <a:pt x="1140581" y="4194409"/>
                  <a:pt x="1123647" y="4181666"/>
                </a:cubicBezTo>
                <a:cubicBezTo>
                  <a:pt x="1083760" y="4152904"/>
                  <a:pt x="1044742" y="4122901"/>
                  <a:pt x="1003989" y="4095379"/>
                </a:cubicBezTo>
                <a:cubicBezTo>
                  <a:pt x="997369" y="4090988"/>
                  <a:pt x="990870" y="4088238"/>
                  <a:pt x="984637" y="4087029"/>
                </a:cubicBezTo>
                <a:close/>
                <a:moveTo>
                  <a:pt x="1712659" y="3790465"/>
                </a:moveTo>
                <a:cubicBezTo>
                  <a:pt x="1695199" y="3790039"/>
                  <a:pt x="1677339" y="3803402"/>
                  <a:pt x="1659342" y="3830507"/>
                </a:cubicBezTo>
                <a:cubicBezTo>
                  <a:pt x="1656428" y="3829396"/>
                  <a:pt x="1653513" y="3828283"/>
                  <a:pt x="1650167" y="3827792"/>
                </a:cubicBezTo>
                <a:cubicBezTo>
                  <a:pt x="1634616" y="3877824"/>
                  <a:pt x="1614667" y="3927549"/>
                  <a:pt x="1603705" y="3978939"/>
                </a:cubicBezTo>
                <a:cubicBezTo>
                  <a:pt x="1588928" y="4051649"/>
                  <a:pt x="1593183" y="4127494"/>
                  <a:pt x="1572955" y="4200087"/>
                </a:cubicBezTo>
                <a:cubicBezTo>
                  <a:pt x="1570918" y="4206971"/>
                  <a:pt x="1572851" y="4214777"/>
                  <a:pt x="1573541" y="4221716"/>
                </a:cubicBezTo>
                <a:cubicBezTo>
                  <a:pt x="1586657" y="4344337"/>
                  <a:pt x="1599774" y="4466959"/>
                  <a:pt x="1614564" y="4589825"/>
                </a:cubicBezTo>
                <a:cubicBezTo>
                  <a:pt x="1619388" y="4629170"/>
                  <a:pt x="1627992" y="4668384"/>
                  <a:pt x="1638516" y="4706174"/>
                </a:cubicBezTo>
                <a:cubicBezTo>
                  <a:pt x="1646301" y="4734669"/>
                  <a:pt x="1667519" y="4753168"/>
                  <a:pt x="1698626" y="4750896"/>
                </a:cubicBezTo>
                <a:cubicBezTo>
                  <a:pt x="1732890" y="4748063"/>
                  <a:pt x="1740476" y="4766272"/>
                  <a:pt x="1739458" y="4794160"/>
                </a:cubicBezTo>
                <a:cubicBezTo>
                  <a:pt x="1738236" y="4851422"/>
                  <a:pt x="1736578" y="4909304"/>
                  <a:pt x="1735974" y="4966998"/>
                </a:cubicBezTo>
                <a:cubicBezTo>
                  <a:pt x="1735744" y="5026801"/>
                  <a:pt x="1758214" y="5055400"/>
                  <a:pt x="1816297" y="5067345"/>
                </a:cubicBezTo>
                <a:cubicBezTo>
                  <a:pt x="2046273" y="5117171"/>
                  <a:pt x="2273722" y="5177224"/>
                  <a:pt x="2491237" y="5270011"/>
                </a:cubicBezTo>
                <a:cubicBezTo>
                  <a:pt x="2552375" y="5296082"/>
                  <a:pt x="2616789" y="5316135"/>
                  <a:pt x="2680829" y="5334082"/>
                </a:cubicBezTo>
                <a:cubicBezTo>
                  <a:pt x="2720876" y="5345432"/>
                  <a:pt x="2727430" y="5333400"/>
                  <a:pt x="2721796" y="5292568"/>
                </a:cubicBezTo>
                <a:cubicBezTo>
                  <a:pt x="2714292" y="5241206"/>
                  <a:pt x="2708706" y="5188416"/>
                  <a:pt x="2710433" y="5137040"/>
                </a:cubicBezTo>
                <a:cubicBezTo>
                  <a:pt x="2712907" y="5040984"/>
                  <a:pt x="2783050" y="4989392"/>
                  <a:pt x="2852948" y="4939474"/>
                </a:cubicBezTo>
                <a:cubicBezTo>
                  <a:pt x="2863597" y="4932148"/>
                  <a:pt x="2878776" y="4928905"/>
                  <a:pt x="2891790" y="4928763"/>
                </a:cubicBezTo>
                <a:cubicBezTo>
                  <a:pt x="2969250" y="4927483"/>
                  <a:pt x="3041036" y="4946225"/>
                  <a:pt x="3101405" y="4998509"/>
                </a:cubicBezTo>
                <a:cubicBezTo>
                  <a:pt x="3123241" y="5017442"/>
                  <a:pt x="3142483" y="5040096"/>
                  <a:pt x="3164510" y="5060084"/>
                </a:cubicBezTo>
                <a:cubicBezTo>
                  <a:pt x="3178098" y="5072336"/>
                  <a:pt x="3190644" y="5094008"/>
                  <a:pt x="3214670" y="5079413"/>
                </a:cubicBezTo>
                <a:cubicBezTo>
                  <a:pt x="3246990" y="5059539"/>
                  <a:pt x="3257312" y="5038147"/>
                  <a:pt x="3249585" y="5006924"/>
                </a:cubicBezTo>
                <a:cubicBezTo>
                  <a:pt x="3238558" y="4963249"/>
                  <a:pt x="3231123" y="4918395"/>
                  <a:pt x="3216504" y="4875901"/>
                </a:cubicBezTo>
                <a:cubicBezTo>
                  <a:pt x="3195352" y="4815012"/>
                  <a:pt x="3193230" y="4757260"/>
                  <a:pt x="3227364" y="4701750"/>
                </a:cubicBezTo>
                <a:cubicBezTo>
                  <a:pt x="3236081" y="4686618"/>
                  <a:pt x="3247898" y="4673650"/>
                  <a:pt x="3255997" y="4658086"/>
                </a:cubicBezTo>
                <a:cubicBezTo>
                  <a:pt x="3265638" y="4638984"/>
                  <a:pt x="3272366" y="4618775"/>
                  <a:pt x="3280147" y="4598377"/>
                </a:cubicBezTo>
                <a:cubicBezTo>
                  <a:pt x="3259691" y="4593321"/>
                  <a:pt x="3239479" y="4586594"/>
                  <a:pt x="3218589" y="4582159"/>
                </a:cubicBezTo>
                <a:cubicBezTo>
                  <a:pt x="3209602" y="4580499"/>
                  <a:pt x="3199934" y="4581132"/>
                  <a:pt x="3190700" y="4581144"/>
                </a:cubicBezTo>
                <a:cubicBezTo>
                  <a:pt x="3106791" y="4579769"/>
                  <a:pt x="3024240" y="4573807"/>
                  <a:pt x="2942961" y="4547516"/>
                </a:cubicBezTo>
                <a:cubicBezTo>
                  <a:pt x="2762055" y="4489507"/>
                  <a:pt x="2579849" y="4433357"/>
                  <a:pt x="2398508" y="4375969"/>
                </a:cubicBezTo>
                <a:cubicBezTo>
                  <a:pt x="2234467" y="4324196"/>
                  <a:pt x="2094541" y="4233908"/>
                  <a:pt x="1970318" y="4115834"/>
                </a:cubicBezTo>
                <a:cubicBezTo>
                  <a:pt x="1884133" y="4034460"/>
                  <a:pt x="1820544" y="3936569"/>
                  <a:pt x="1763579" y="3833155"/>
                </a:cubicBezTo>
                <a:cubicBezTo>
                  <a:pt x="1747181" y="3805105"/>
                  <a:pt x="1730120" y="3790891"/>
                  <a:pt x="1712659" y="3790465"/>
                </a:cubicBezTo>
                <a:close/>
                <a:moveTo>
                  <a:pt x="2263564" y="2436221"/>
                </a:moveTo>
                <a:cubicBezTo>
                  <a:pt x="2254359" y="2439828"/>
                  <a:pt x="2247103" y="2447909"/>
                  <a:pt x="2242194" y="2461548"/>
                </a:cubicBezTo>
                <a:cubicBezTo>
                  <a:pt x="2227873" y="2503213"/>
                  <a:pt x="2212745" y="2543388"/>
                  <a:pt x="2200097" y="2585297"/>
                </a:cubicBezTo>
                <a:cubicBezTo>
                  <a:pt x="2197196" y="2593419"/>
                  <a:pt x="2199140" y="2610459"/>
                  <a:pt x="2203915" y="2612870"/>
                </a:cubicBezTo>
                <a:cubicBezTo>
                  <a:pt x="2213898" y="2617070"/>
                  <a:pt x="2230013" y="2619093"/>
                  <a:pt x="2237689" y="2613381"/>
                </a:cubicBezTo>
                <a:cubicBezTo>
                  <a:pt x="2264556" y="2593391"/>
                  <a:pt x="2288756" y="2570615"/>
                  <a:pt x="2318035" y="2545851"/>
                </a:cubicBezTo>
                <a:cubicBezTo>
                  <a:pt x="2320924" y="2528495"/>
                  <a:pt x="2322444" y="2506493"/>
                  <a:pt x="2327500" y="2486037"/>
                </a:cubicBezTo>
                <a:cubicBezTo>
                  <a:pt x="2330950" y="2471842"/>
                  <a:pt x="2329124" y="2461573"/>
                  <a:pt x="2323489" y="2453950"/>
                </a:cubicBezTo>
                <a:cubicBezTo>
                  <a:pt x="2317854" y="2446328"/>
                  <a:pt x="2308413" y="2441351"/>
                  <a:pt x="2296634" y="2437742"/>
                </a:cubicBezTo>
                <a:cubicBezTo>
                  <a:pt x="2283925" y="2433483"/>
                  <a:pt x="2272770" y="2432615"/>
                  <a:pt x="2263564" y="2436221"/>
                </a:cubicBezTo>
                <a:close/>
                <a:moveTo>
                  <a:pt x="3840087" y="1748"/>
                </a:moveTo>
                <a:cubicBezTo>
                  <a:pt x="3872902" y="4791"/>
                  <a:pt x="3906155" y="11916"/>
                  <a:pt x="3939945" y="23970"/>
                </a:cubicBezTo>
                <a:cubicBezTo>
                  <a:pt x="3972434" y="35578"/>
                  <a:pt x="4006524" y="40922"/>
                  <a:pt x="4039690" y="50236"/>
                </a:cubicBezTo>
                <a:cubicBezTo>
                  <a:pt x="4052834" y="53874"/>
                  <a:pt x="4065729" y="59186"/>
                  <a:pt x="4075841" y="67168"/>
                </a:cubicBezTo>
                <a:cubicBezTo>
                  <a:pt x="4129876" y="111342"/>
                  <a:pt x="4180695" y="158805"/>
                  <a:pt x="4236461" y="200498"/>
                </a:cubicBezTo>
                <a:cubicBezTo>
                  <a:pt x="4295518" y="245409"/>
                  <a:pt x="4331415" y="303675"/>
                  <a:pt x="4344152" y="375295"/>
                </a:cubicBezTo>
                <a:cubicBezTo>
                  <a:pt x="4364382" y="489046"/>
                  <a:pt x="4364906" y="601954"/>
                  <a:pt x="4321427" y="711824"/>
                </a:cubicBezTo>
                <a:cubicBezTo>
                  <a:pt x="4306542" y="750328"/>
                  <a:pt x="4293086" y="790749"/>
                  <a:pt x="4284466" y="830857"/>
                </a:cubicBezTo>
                <a:cubicBezTo>
                  <a:pt x="4280524" y="848398"/>
                  <a:pt x="4283099" y="875104"/>
                  <a:pt x="4294394" y="886677"/>
                </a:cubicBezTo>
                <a:cubicBezTo>
                  <a:pt x="4312020" y="906361"/>
                  <a:pt x="4310056" y="919749"/>
                  <a:pt x="4294713" y="940406"/>
                </a:cubicBezTo>
                <a:cubicBezTo>
                  <a:pt x="4325540" y="960999"/>
                  <a:pt x="4358954" y="968640"/>
                  <a:pt x="4393161" y="968531"/>
                </a:cubicBezTo>
                <a:cubicBezTo>
                  <a:pt x="4426934" y="969044"/>
                  <a:pt x="4459772" y="964292"/>
                  <a:pt x="4493172" y="962697"/>
                </a:cubicBezTo>
                <a:cubicBezTo>
                  <a:pt x="4515230" y="961490"/>
                  <a:pt x="4537725" y="959664"/>
                  <a:pt x="4559294" y="961801"/>
                </a:cubicBezTo>
                <a:cubicBezTo>
                  <a:pt x="4629886" y="967718"/>
                  <a:pt x="4699224" y="963534"/>
                  <a:pt x="4764125" y="931348"/>
                </a:cubicBezTo>
                <a:cubicBezTo>
                  <a:pt x="4778555" y="923893"/>
                  <a:pt x="4796401" y="923435"/>
                  <a:pt x="4813253" y="920438"/>
                </a:cubicBezTo>
                <a:cubicBezTo>
                  <a:pt x="5024147" y="881300"/>
                  <a:pt x="5234982" y="844888"/>
                  <a:pt x="5445934" y="803025"/>
                </a:cubicBezTo>
                <a:cubicBezTo>
                  <a:pt x="5527714" y="786306"/>
                  <a:pt x="5606623" y="756516"/>
                  <a:pt x="5687652" y="735587"/>
                </a:cubicBezTo>
                <a:cubicBezTo>
                  <a:pt x="5907508" y="679643"/>
                  <a:pt x="6131511" y="665337"/>
                  <a:pt x="6356825" y="658404"/>
                </a:cubicBezTo>
                <a:cubicBezTo>
                  <a:pt x="6498979" y="654308"/>
                  <a:pt x="6641812" y="647921"/>
                  <a:pt x="6780265" y="610800"/>
                </a:cubicBezTo>
                <a:cubicBezTo>
                  <a:pt x="6844011" y="593488"/>
                  <a:pt x="6907682" y="569669"/>
                  <a:pt x="6967693" y="540523"/>
                </a:cubicBezTo>
                <a:cubicBezTo>
                  <a:pt x="7059721" y="495905"/>
                  <a:pt x="7155811" y="477185"/>
                  <a:pt x="7256702" y="479342"/>
                </a:cubicBezTo>
                <a:cubicBezTo>
                  <a:pt x="7279043" y="479717"/>
                  <a:pt x="7292263" y="482255"/>
                  <a:pt x="7301305" y="489950"/>
                </a:cubicBezTo>
                <a:cubicBezTo>
                  <a:pt x="7310346" y="497646"/>
                  <a:pt x="7315213" y="510500"/>
                  <a:pt x="7320848" y="531498"/>
                </a:cubicBezTo>
                <a:cubicBezTo>
                  <a:pt x="7324151" y="543949"/>
                  <a:pt x="7334334" y="558438"/>
                  <a:pt x="7345557" y="563503"/>
                </a:cubicBezTo>
                <a:cubicBezTo>
                  <a:pt x="7375260" y="577779"/>
                  <a:pt x="7387806" y="599451"/>
                  <a:pt x="7386299" y="630688"/>
                </a:cubicBezTo>
                <a:cubicBezTo>
                  <a:pt x="7385328" y="646614"/>
                  <a:pt x="7389929" y="657206"/>
                  <a:pt x="7407962" y="657800"/>
                </a:cubicBezTo>
                <a:cubicBezTo>
                  <a:pt x="7435850" y="658818"/>
                  <a:pt x="7453781" y="674099"/>
                  <a:pt x="7466701" y="697879"/>
                </a:cubicBezTo>
                <a:cubicBezTo>
                  <a:pt x="7473349" y="710822"/>
                  <a:pt x="7483403" y="721528"/>
                  <a:pt x="7492779" y="734530"/>
                </a:cubicBezTo>
                <a:cubicBezTo>
                  <a:pt x="7485044" y="742969"/>
                  <a:pt x="7477496" y="752460"/>
                  <a:pt x="7462893" y="768096"/>
                </a:cubicBezTo>
                <a:cubicBezTo>
                  <a:pt x="7480984" y="765965"/>
                  <a:pt x="7491703" y="765144"/>
                  <a:pt x="7500996" y="762406"/>
                </a:cubicBezTo>
                <a:cubicBezTo>
                  <a:pt x="7525093" y="754317"/>
                  <a:pt x="7540469" y="761361"/>
                  <a:pt x="7550665" y="785081"/>
                </a:cubicBezTo>
                <a:cubicBezTo>
                  <a:pt x="7560427" y="809422"/>
                  <a:pt x="7568269" y="835192"/>
                  <a:pt x="7541459" y="852457"/>
                </a:cubicBezTo>
                <a:cubicBezTo>
                  <a:pt x="7507838" y="874190"/>
                  <a:pt x="7472415" y="891901"/>
                  <a:pt x="7438420" y="911528"/>
                </a:cubicBezTo>
                <a:cubicBezTo>
                  <a:pt x="7429071" y="916994"/>
                  <a:pt x="7422576" y="926299"/>
                  <a:pt x="7414221" y="934302"/>
                </a:cubicBezTo>
                <a:cubicBezTo>
                  <a:pt x="7422472" y="940985"/>
                  <a:pt x="7431155" y="947046"/>
                  <a:pt x="7439406" y="953728"/>
                </a:cubicBezTo>
                <a:cubicBezTo>
                  <a:pt x="7446417" y="959543"/>
                  <a:pt x="7456341" y="966470"/>
                  <a:pt x="7457033" y="973410"/>
                </a:cubicBezTo>
                <a:cubicBezTo>
                  <a:pt x="7457536" y="979298"/>
                  <a:pt x="7448503" y="989597"/>
                  <a:pt x="7441505" y="993014"/>
                </a:cubicBezTo>
                <a:cubicBezTo>
                  <a:pt x="7391032" y="1017747"/>
                  <a:pt x="7342887" y="1021964"/>
                  <a:pt x="7285844" y="1000596"/>
                </a:cubicBezTo>
                <a:cubicBezTo>
                  <a:pt x="7184660" y="963179"/>
                  <a:pt x="7078162" y="938657"/>
                  <a:pt x="6973888" y="908309"/>
                </a:cubicBezTo>
                <a:cubicBezTo>
                  <a:pt x="6969299" y="906951"/>
                  <a:pt x="6963226" y="906401"/>
                  <a:pt x="6958581" y="907771"/>
                </a:cubicBezTo>
                <a:cubicBezTo>
                  <a:pt x="6817763" y="937705"/>
                  <a:pt x="6675195" y="911993"/>
                  <a:pt x="6538171" y="951032"/>
                </a:cubicBezTo>
                <a:cubicBezTo>
                  <a:pt x="6457516" y="974070"/>
                  <a:pt x="6376920" y="994377"/>
                  <a:pt x="6298069" y="1021442"/>
                </a:cubicBezTo>
                <a:cubicBezTo>
                  <a:pt x="6148604" y="1073016"/>
                  <a:pt x="6001561" y="1129047"/>
                  <a:pt x="5839699" y="1132301"/>
                </a:cubicBezTo>
                <a:cubicBezTo>
                  <a:pt x="5785540" y="1133242"/>
                  <a:pt x="5731966" y="1155807"/>
                  <a:pt x="5678379" y="1169141"/>
                </a:cubicBezTo>
                <a:cubicBezTo>
                  <a:pt x="5638918" y="1179420"/>
                  <a:pt x="5600395" y="1194963"/>
                  <a:pt x="5559997" y="1199975"/>
                </a:cubicBezTo>
                <a:cubicBezTo>
                  <a:pt x="5512226" y="1206299"/>
                  <a:pt x="5469921" y="1221971"/>
                  <a:pt x="5426071" y="1241180"/>
                </a:cubicBezTo>
                <a:cubicBezTo>
                  <a:pt x="5355528" y="1272197"/>
                  <a:pt x="5282752" y="1299810"/>
                  <a:pt x="5210032" y="1324694"/>
                </a:cubicBezTo>
                <a:cubicBezTo>
                  <a:pt x="5031826" y="1385725"/>
                  <a:pt x="4853245" y="1444650"/>
                  <a:pt x="4674231" y="1504197"/>
                </a:cubicBezTo>
                <a:cubicBezTo>
                  <a:pt x="4652675" y="1511291"/>
                  <a:pt x="4631060" y="1521109"/>
                  <a:pt x="4608323" y="1524611"/>
                </a:cubicBezTo>
                <a:cubicBezTo>
                  <a:pt x="4557146" y="1533169"/>
                  <a:pt x="4521677" y="1562838"/>
                  <a:pt x="4493723" y="1604210"/>
                </a:cubicBezTo>
                <a:cubicBezTo>
                  <a:pt x="4391918" y="1752704"/>
                  <a:pt x="4289494" y="1900762"/>
                  <a:pt x="4188931" y="2050123"/>
                </a:cubicBezTo>
                <a:cubicBezTo>
                  <a:pt x="4176994" y="2068544"/>
                  <a:pt x="4174119" y="2095132"/>
                  <a:pt x="4173839" y="2118000"/>
                </a:cubicBezTo>
                <a:cubicBezTo>
                  <a:pt x="4172556" y="2177988"/>
                  <a:pt x="4176915" y="2239147"/>
                  <a:pt x="4175630" y="2299137"/>
                </a:cubicBezTo>
                <a:cubicBezTo>
                  <a:pt x="4174687" y="2333530"/>
                  <a:pt x="4181171" y="2363888"/>
                  <a:pt x="4204568" y="2388522"/>
                </a:cubicBezTo>
                <a:cubicBezTo>
                  <a:pt x="4245589" y="2432837"/>
                  <a:pt x="4291678" y="2465928"/>
                  <a:pt x="4356802" y="2462495"/>
                </a:cubicBezTo>
                <a:cubicBezTo>
                  <a:pt x="4387477" y="2460843"/>
                  <a:pt x="4417472" y="2461483"/>
                  <a:pt x="4448025" y="2465285"/>
                </a:cubicBezTo>
                <a:cubicBezTo>
                  <a:pt x="4535541" y="2474710"/>
                  <a:pt x="4627072" y="2521995"/>
                  <a:pt x="4640809" y="2645050"/>
                </a:cubicBezTo>
                <a:cubicBezTo>
                  <a:pt x="4651595" y="2739292"/>
                  <a:pt x="4673099" y="2832714"/>
                  <a:pt x="4691258" y="2925644"/>
                </a:cubicBezTo>
                <a:cubicBezTo>
                  <a:pt x="4698997" y="2966101"/>
                  <a:pt x="4694645" y="3002731"/>
                  <a:pt x="4682677" y="3042346"/>
                </a:cubicBezTo>
                <a:cubicBezTo>
                  <a:pt x="4636157" y="3196219"/>
                  <a:pt x="4593172" y="3351635"/>
                  <a:pt x="4549566" y="3506618"/>
                </a:cubicBezTo>
                <a:cubicBezTo>
                  <a:pt x="4479133" y="3758189"/>
                  <a:pt x="4369204" y="3992335"/>
                  <a:pt x="4226656" y="4211094"/>
                </a:cubicBezTo>
                <a:cubicBezTo>
                  <a:pt x="4122512" y="4370870"/>
                  <a:pt x="4035794" y="4540040"/>
                  <a:pt x="3959434" y="4715518"/>
                </a:cubicBezTo>
                <a:cubicBezTo>
                  <a:pt x="3953935" y="4727362"/>
                  <a:pt x="3952590" y="4741182"/>
                  <a:pt x="3950626" y="4754571"/>
                </a:cubicBezTo>
                <a:cubicBezTo>
                  <a:pt x="3944181" y="4800810"/>
                  <a:pt x="3941270" y="4848591"/>
                  <a:pt x="3931478" y="4894339"/>
                </a:cubicBezTo>
                <a:cubicBezTo>
                  <a:pt x="3921742" y="4937360"/>
                  <a:pt x="3893965" y="4970550"/>
                  <a:pt x="3855884" y="4994707"/>
                </a:cubicBezTo>
                <a:cubicBezTo>
                  <a:pt x="3844182" y="5002222"/>
                  <a:pt x="3830562" y="5011164"/>
                  <a:pt x="3824442" y="5022575"/>
                </a:cubicBezTo>
                <a:cubicBezTo>
                  <a:pt x="3793235" y="5088428"/>
                  <a:pt x="3735345" y="5126433"/>
                  <a:pt x="3680928" y="5168708"/>
                </a:cubicBezTo>
                <a:cubicBezTo>
                  <a:pt x="3633570" y="5204838"/>
                  <a:pt x="3614499" y="5262556"/>
                  <a:pt x="3636141" y="5320098"/>
                </a:cubicBezTo>
                <a:cubicBezTo>
                  <a:pt x="3657352" y="5378260"/>
                  <a:pt x="3691059" y="5421160"/>
                  <a:pt x="3755226" y="5442888"/>
                </a:cubicBezTo>
                <a:cubicBezTo>
                  <a:pt x="3859630" y="5477019"/>
                  <a:pt x="3952848" y="5533780"/>
                  <a:pt x="4030045" y="5613494"/>
                </a:cubicBezTo>
                <a:cubicBezTo>
                  <a:pt x="4110718" y="5697480"/>
                  <a:pt x="4105260" y="5785920"/>
                  <a:pt x="4014511" y="5859103"/>
                </a:cubicBezTo>
                <a:cubicBezTo>
                  <a:pt x="3988883" y="5879959"/>
                  <a:pt x="3960527" y="5900758"/>
                  <a:pt x="3930054" y="5912697"/>
                </a:cubicBezTo>
                <a:cubicBezTo>
                  <a:pt x="3850957" y="5941432"/>
                  <a:pt x="3770561" y="5972029"/>
                  <a:pt x="3688782" y="5988748"/>
                </a:cubicBezTo>
                <a:cubicBezTo>
                  <a:pt x="3613324" y="6004341"/>
                  <a:pt x="3535676" y="6004568"/>
                  <a:pt x="3458155" y="6008577"/>
                </a:cubicBezTo>
                <a:cubicBezTo>
                  <a:pt x="3433370" y="6009725"/>
                  <a:pt x="3416459" y="6015449"/>
                  <a:pt x="3404033" y="6037217"/>
                </a:cubicBezTo>
                <a:cubicBezTo>
                  <a:pt x="3397047" y="6049868"/>
                  <a:pt x="3387768" y="6061842"/>
                  <a:pt x="3378300" y="6072761"/>
                </a:cubicBezTo>
                <a:cubicBezTo>
                  <a:pt x="3348660" y="6104654"/>
                  <a:pt x="3316080" y="6116968"/>
                  <a:pt x="3271749" y="6099863"/>
                </a:cubicBezTo>
                <a:cubicBezTo>
                  <a:pt x="3180979" y="6066023"/>
                  <a:pt x="3094785" y="6024308"/>
                  <a:pt x="3018852" y="5963928"/>
                </a:cubicBezTo>
                <a:cubicBezTo>
                  <a:pt x="2994907" y="5945370"/>
                  <a:pt x="2973430" y="5919309"/>
                  <a:pt x="2959515" y="5892989"/>
                </a:cubicBezTo>
                <a:cubicBezTo>
                  <a:pt x="2928883" y="5833788"/>
                  <a:pt x="2871608" y="5823329"/>
                  <a:pt x="2816311" y="5808715"/>
                </a:cubicBezTo>
                <a:cubicBezTo>
                  <a:pt x="2809430" y="5806680"/>
                  <a:pt x="2796184" y="5817730"/>
                  <a:pt x="2791175" y="5826225"/>
                </a:cubicBezTo>
                <a:cubicBezTo>
                  <a:pt x="2774852" y="5853576"/>
                  <a:pt x="2774831" y="5884002"/>
                  <a:pt x="2788314" y="5910941"/>
                </a:cubicBezTo>
                <a:cubicBezTo>
                  <a:pt x="2825160" y="5983708"/>
                  <a:pt x="2863925" y="6055047"/>
                  <a:pt x="2904177" y="6125576"/>
                </a:cubicBezTo>
                <a:cubicBezTo>
                  <a:pt x="2907594" y="6132574"/>
                  <a:pt x="2927430" y="6137194"/>
                  <a:pt x="2935049" y="6134210"/>
                </a:cubicBezTo>
                <a:cubicBezTo>
                  <a:pt x="3018102" y="6097166"/>
                  <a:pt x="3078759" y="6135813"/>
                  <a:pt x="3133802" y="6191761"/>
                </a:cubicBezTo>
                <a:cubicBezTo>
                  <a:pt x="3143855" y="6202469"/>
                  <a:pt x="3148900" y="6221674"/>
                  <a:pt x="3148364" y="6236979"/>
                </a:cubicBezTo>
                <a:cubicBezTo>
                  <a:pt x="3147126" y="6285009"/>
                  <a:pt x="3126732" y="6326124"/>
                  <a:pt x="3093065" y="6359816"/>
                </a:cubicBezTo>
                <a:lnTo>
                  <a:pt x="3046888" y="6398252"/>
                </a:lnTo>
                <a:lnTo>
                  <a:pt x="2881546" y="6398252"/>
                </a:lnTo>
                <a:lnTo>
                  <a:pt x="2852457" y="6375447"/>
                </a:lnTo>
                <a:cubicBezTo>
                  <a:pt x="2815859" y="6349901"/>
                  <a:pt x="2805653" y="6316948"/>
                  <a:pt x="2818113" y="6273986"/>
                </a:cubicBezTo>
                <a:cubicBezTo>
                  <a:pt x="2827613" y="6241874"/>
                  <a:pt x="2816914" y="6212266"/>
                  <a:pt x="2794080" y="6190791"/>
                </a:cubicBezTo>
                <a:cubicBezTo>
                  <a:pt x="2743883" y="6143762"/>
                  <a:pt x="2692202" y="6097539"/>
                  <a:pt x="2638352" y="6054419"/>
                </a:cubicBezTo>
                <a:cubicBezTo>
                  <a:pt x="2605349" y="6027693"/>
                  <a:pt x="2567581" y="6007788"/>
                  <a:pt x="2532414" y="5984162"/>
                </a:cubicBezTo>
                <a:cubicBezTo>
                  <a:pt x="2523109" y="5977667"/>
                  <a:pt x="2515537" y="5968693"/>
                  <a:pt x="2507098" y="5960958"/>
                </a:cubicBezTo>
                <a:cubicBezTo>
                  <a:pt x="2473778" y="5929396"/>
                  <a:pt x="2440891" y="5897218"/>
                  <a:pt x="2405839" y="5868138"/>
                </a:cubicBezTo>
                <a:cubicBezTo>
                  <a:pt x="2396348" y="5860590"/>
                  <a:pt x="2376021" y="5859316"/>
                  <a:pt x="2363756" y="5863670"/>
                </a:cubicBezTo>
                <a:cubicBezTo>
                  <a:pt x="2278526" y="5894584"/>
                  <a:pt x="2183788" y="5859822"/>
                  <a:pt x="2145012" y="5779251"/>
                </a:cubicBezTo>
                <a:cubicBezTo>
                  <a:pt x="2138796" y="5765687"/>
                  <a:pt x="2139205" y="5746600"/>
                  <a:pt x="2141849" y="5730918"/>
                </a:cubicBezTo>
                <a:cubicBezTo>
                  <a:pt x="2150271" y="5680525"/>
                  <a:pt x="2127774" y="5633457"/>
                  <a:pt x="2078550" y="5619394"/>
                </a:cubicBezTo>
                <a:cubicBezTo>
                  <a:pt x="1780053" y="5535578"/>
                  <a:pt x="1482782" y="5443391"/>
                  <a:pt x="1176269" y="5390880"/>
                </a:cubicBezTo>
                <a:cubicBezTo>
                  <a:pt x="1077157" y="5374281"/>
                  <a:pt x="978116" y="5364189"/>
                  <a:pt x="885227" y="5321492"/>
                </a:cubicBezTo>
                <a:cubicBezTo>
                  <a:pt x="874623" y="5316859"/>
                  <a:pt x="851884" y="5320359"/>
                  <a:pt x="845204" y="5328611"/>
                </a:cubicBezTo>
                <a:cubicBezTo>
                  <a:pt x="827755" y="5349642"/>
                  <a:pt x="815891" y="5374571"/>
                  <a:pt x="802786" y="5398631"/>
                </a:cubicBezTo>
                <a:cubicBezTo>
                  <a:pt x="799510" y="5404649"/>
                  <a:pt x="802061" y="5412887"/>
                  <a:pt x="799591" y="5420388"/>
                </a:cubicBezTo>
                <a:cubicBezTo>
                  <a:pt x="782556" y="5471227"/>
                  <a:pt x="791652" y="5507094"/>
                  <a:pt x="835073" y="5537402"/>
                </a:cubicBezTo>
                <a:cubicBezTo>
                  <a:pt x="843136" y="5543029"/>
                  <a:pt x="861603" y="5543005"/>
                  <a:pt x="870520" y="5538159"/>
                </a:cubicBezTo>
                <a:cubicBezTo>
                  <a:pt x="942046" y="5500448"/>
                  <a:pt x="1041299" y="5530062"/>
                  <a:pt x="1077958" y="5601772"/>
                </a:cubicBezTo>
                <a:cubicBezTo>
                  <a:pt x="1082803" y="5610691"/>
                  <a:pt x="1085296" y="5621656"/>
                  <a:pt x="1085930" y="5631321"/>
                </a:cubicBezTo>
                <a:cubicBezTo>
                  <a:pt x="1092469" y="5747507"/>
                  <a:pt x="971748" y="5838517"/>
                  <a:pt x="894813" y="5815258"/>
                </a:cubicBezTo>
                <a:cubicBezTo>
                  <a:pt x="892518" y="5814580"/>
                  <a:pt x="888925" y="5815761"/>
                  <a:pt x="885766" y="5816325"/>
                </a:cubicBezTo>
                <a:cubicBezTo>
                  <a:pt x="856611" y="5795974"/>
                  <a:pt x="827458" y="5775625"/>
                  <a:pt x="798306" y="5755277"/>
                </a:cubicBezTo>
                <a:cubicBezTo>
                  <a:pt x="784144" y="5730629"/>
                  <a:pt x="769549" y="5706607"/>
                  <a:pt x="778802" y="5676166"/>
                </a:cubicBezTo>
                <a:cubicBezTo>
                  <a:pt x="790339" y="5637171"/>
                  <a:pt x="775182" y="5609987"/>
                  <a:pt x="745467" y="5586478"/>
                </a:cubicBezTo>
                <a:cubicBezTo>
                  <a:pt x="664759" y="5523686"/>
                  <a:pt x="584299" y="5459223"/>
                  <a:pt x="503159" y="5397050"/>
                </a:cubicBezTo>
                <a:cubicBezTo>
                  <a:pt x="457128" y="5361231"/>
                  <a:pt x="409612" y="5326220"/>
                  <a:pt x="362716" y="5291643"/>
                </a:cubicBezTo>
                <a:cubicBezTo>
                  <a:pt x="335857" y="5271970"/>
                  <a:pt x="310005" y="5264075"/>
                  <a:pt x="276628" y="5284135"/>
                </a:cubicBezTo>
                <a:cubicBezTo>
                  <a:pt x="257928" y="5295067"/>
                  <a:pt x="228252" y="5299258"/>
                  <a:pt x="207606" y="5293151"/>
                </a:cubicBezTo>
                <a:cubicBezTo>
                  <a:pt x="97071" y="5261199"/>
                  <a:pt x="60608" y="5150879"/>
                  <a:pt x="130140" y="5059193"/>
                </a:cubicBezTo>
                <a:cubicBezTo>
                  <a:pt x="145914" y="5037917"/>
                  <a:pt x="167516" y="5018862"/>
                  <a:pt x="190054" y="5005075"/>
                </a:cubicBezTo>
                <a:cubicBezTo>
                  <a:pt x="249431" y="4966264"/>
                  <a:pt x="282527" y="4969070"/>
                  <a:pt x="338049" y="5012438"/>
                </a:cubicBezTo>
                <a:cubicBezTo>
                  <a:pt x="351882" y="5023015"/>
                  <a:pt x="365470" y="5035267"/>
                  <a:pt x="378872" y="5046466"/>
                </a:cubicBezTo>
                <a:cubicBezTo>
                  <a:pt x="405239" y="5069483"/>
                  <a:pt x="413456" y="5097358"/>
                  <a:pt x="405384" y="5131392"/>
                </a:cubicBezTo>
                <a:cubicBezTo>
                  <a:pt x="392200" y="5188607"/>
                  <a:pt x="401083" y="5204957"/>
                  <a:pt x="455586" y="5227317"/>
                </a:cubicBezTo>
                <a:cubicBezTo>
                  <a:pt x="477845" y="5236397"/>
                  <a:pt x="500783" y="5243182"/>
                  <a:pt x="523720" y="5249967"/>
                </a:cubicBezTo>
                <a:cubicBezTo>
                  <a:pt x="543744" y="5255642"/>
                  <a:pt x="564389" y="5261750"/>
                  <a:pt x="585150" y="5262403"/>
                </a:cubicBezTo>
                <a:cubicBezTo>
                  <a:pt x="596677" y="5263071"/>
                  <a:pt x="610919" y="5254561"/>
                  <a:pt x="620327" y="5246368"/>
                </a:cubicBezTo>
                <a:cubicBezTo>
                  <a:pt x="623546" y="5243079"/>
                  <a:pt x="614228" y="5227352"/>
                  <a:pt x="610870" y="5217627"/>
                </a:cubicBezTo>
                <a:cubicBezTo>
                  <a:pt x="606198" y="5200528"/>
                  <a:pt x="594833" y="5182449"/>
                  <a:pt x="598718" y="5167633"/>
                </a:cubicBezTo>
                <a:cubicBezTo>
                  <a:pt x="608336" y="5130066"/>
                  <a:pt x="591201" y="5107035"/>
                  <a:pt x="565394" y="5087178"/>
                </a:cubicBezTo>
                <a:cubicBezTo>
                  <a:pt x="452679" y="5000200"/>
                  <a:pt x="338662" y="4915082"/>
                  <a:pt x="227865" y="4826675"/>
                </a:cubicBezTo>
                <a:cubicBezTo>
                  <a:pt x="157703" y="4771244"/>
                  <a:pt x="90572" y="4711470"/>
                  <a:pt x="23439" y="4651696"/>
                </a:cubicBezTo>
                <a:cubicBezTo>
                  <a:pt x="5941" y="4635793"/>
                  <a:pt x="-9892" y="4610903"/>
                  <a:pt x="7612" y="4587145"/>
                </a:cubicBezTo>
                <a:cubicBezTo>
                  <a:pt x="26417" y="4561527"/>
                  <a:pt x="51040" y="4577791"/>
                  <a:pt x="72434" y="4588111"/>
                </a:cubicBezTo>
                <a:cubicBezTo>
                  <a:pt x="121857" y="4612462"/>
                  <a:pt x="123531" y="4612707"/>
                  <a:pt x="134364" y="4557540"/>
                </a:cubicBezTo>
                <a:cubicBezTo>
                  <a:pt x="149139" y="4484829"/>
                  <a:pt x="192518" y="4438541"/>
                  <a:pt x="262522" y="4422831"/>
                </a:cubicBezTo>
                <a:cubicBezTo>
                  <a:pt x="303845" y="4413852"/>
                  <a:pt x="349884" y="4410009"/>
                  <a:pt x="391909" y="4417205"/>
                </a:cubicBezTo>
                <a:cubicBezTo>
                  <a:pt x="462385" y="4428575"/>
                  <a:pt x="531573" y="4451039"/>
                  <a:pt x="600879" y="4468049"/>
                </a:cubicBezTo>
                <a:cubicBezTo>
                  <a:pt x="617988" y="4472610"/>
                  <a:pt x="636959" y="4478474"/>
                  <a:pt x="653191" y="4475045"/>
                </a:cubicBezTo>
                <a:cubicBezTo>
                  <a:pt x="723757" y="4462493"/>
                  <a:pt x="793763" y="4446782"/>
                  <a:pt x="863768" y="4431072"/>
                </a:cubicBezTo>
                <a:cubicBezTo>
                  <a:pt x="865874" y="4430697"/>
                  <a:pt x="867232" y="4426109"/>
                  <a:pt x="869396" y="4423009"/>
                </a:cubicBezTo>
                <a:cubicBezTo>
                  <a:pt x="863872" y="4416386"/>
                  <a:pt x="858968" y="4410195"/>
                  <a:pt x="855492" y="4405924"/>
                </a:cubicBezTo>
                <a:cubicBezTo>
                  <a:pt x="870858" y="4403735"/>
                  <a:pt x="885171" y="4401732"/>
                  <a:pt x="900536" y="4399541"/>
                </a:cubicBezTo>
                <a:cubicBezTo>
                  <a:pt x="898101" y="4385851"/>
                  <a:pt x="896719" y="4371972"/>
                  <a:pt x="893230" y="4358467"/>
                </a:cubicBezTo>
                <a:cubicBezTo>
                  <a:pt x="887810" y="4337156"/>
                  <a:pt x="881338" y="4316032"/>
                  <a:pt x="876539" y="4295154"/>
                </a:cubicBezTo>
                <a:cubicBezTo>
                  <a:pt x="872299" y="4277437"/>
                  <a:pt x="876360" y="4254441"/>
                  <a:pt x="845815" y="4259873"/>
                </a:cubicBezTo>
                <a:cubicBezTo>
                  <a:pt x="842655" y="4260434"/>
                  <a:pt x="837131" y="4253812"/>
                  <a:pt x="835762" y="4249165"/>
                </a:cubicBezTo>
                <a:cubicBezTo>
                  <a:pt x="825871" y="4221045"/>
                  <a:pt x="823915" y="4194771"/>
                  <a:pt x="833169" y="4164331"/>
                </a:cubicBezTo>
                <a:cubicBezTo>
                  <a:pt x="847794" y="4118268"/>
                  <a:pt x="852624" y="4069058"/>
                  <a:pt x="860987" y="4021392"/>
                </a:cubicBezTo>
                <a:cubicBezTo>
                  <a:pt x="862405" y="4014076"/>
                  <a:pt x="856506" y="4005349"/>
                  <a:pt x="855627" y="3997355"/>
                </a:cubicBezTo>
                <a:cubicBezTo>
                  <a:pt x="855123" y="3991469"/>
                  <a:pt x="856844" y="3979753"/>
                  <a:pt x="857896" y="3979566"/>
                </a:cubicBezTo>
                <a:cubicBezTo>
                  <a:pt x="890862" y="3978592"/>
                  <a:pt x="890077" y="3946678"/>
                  <a:pt x="904926" y="3929370"/>
                </a:cubicBezTo>
                <a:cubicBezTo>
                  <a:pt x="909442" y="3924220"/>
                  <a:pt x="920408" y="3921725"/>
                  <a:pt x="927722" y="3923141"/>
                </a:cubicBezTo>
                <a:cubicBezTo>
                  <a:pt x="960140" y="3928242"/>
                  <a:pt x="964516" y="3910079"/>
                  <a:pt x="958099" y="3886229"/>
                </a:cubicBezTo>
                <a:cubicBezTo>
                  <a:pt x="949754" y="3854572"/>
                  <a:pt x="954118" y="3827176"/>
                  <a:pt x="969819" y="3799392"/>
                </a:cubicBezTo>
                <a:cubicBezTo>
                  <a:pt x="978104" y="3784879"/>
                  <a:pt x="980185" y="3766039"/>
                  <a:pt x="980349" y="3748626"/>
                </a:cubicBezTo>
                <a:cubicBezTo>
                  <a:pt x="980933" y="3721356"/>
                  <a:pt x="979409" y="3694464"/>
                  <a:pt x="976212" y="3667327"/>
                </a:cubicBezTo>
                <a:cubicBezTo>
                  <a:pt x="973520" y="3646073"/>
                  <a:pt x="968531" y="3624143"/>
                  <a:pt x="961192" y="3604261"/>
                </a:cubicBezTo>
                <a:cubicBezTo>
                  <a:pt x="939175" y="3544612"/>
                  <a:pt x="911458" y="3486522"/>
                  <a:pt x="893033" y="3425692"/>
                </a:cubicBezTo>
                <a:cubicBezTo>
                  <a:pt x="839690" y="3251008"/>
                  <a:pt x="795454" y="3072531"/>
                  <a:pt x="736411" y="2899404"/>
                </a:cubicBezTo>
                <a:cubicBezTo>
                  <a:pt x="676375" y="2723737"/>
                  <a:pt x="637590" y="2545376"/>
                  <a:pt x="623276" y="2361035"/>
                </a:cubicBezTo>
                <a:cubicBezTo>
                  <a:pt x="618731" y="2298823"/>
                  <a:pt x="612325" y="2235312"/>
                  <a:pt x="597246" y="2174973"/>
                </a:cubicBezTo>
                <a:cubicBezTo>
                  <a:pt x="578739" y="2098403"/>
                  <a:pt x="577400" y="2023669"/>
                  <a:pt x="603948" y="1949951"/>
                </a:cubicBezTo>
                <a:cubicBezTo>
                  <a:pt x="629386" y="1879145"/>
                  <a:pt x="656062" y="1809208"/>
                  <a:pt x="681500" y="1738403"/>
                </a:cubicBezTo>
                <a:cubicBezTo>
                  <a:pt x="701052" y="1716999"/>
                  <a:pt x="716639" y="1694669"/>
                  <a:pt x="732226" y="1672338"/>
                </a:cubicBezTo>
                <a:cubicBezTo>
                  <a:pt x="769743" y="1645019"/>
                  <a:pt x="812363" y="1634180"/>
                  <a:pt x="857594" y="1628852"/>
                </a:cubicBezTo>
                <a:cubicBezTo>
                  <a:pt x="883679" y="1625843"/>
                  <a:pt x="909823" y="1620107"/>
                  <a:pt x="933731" y="1610966"/>
                </a:cubicBezTo>
                <a:cubicBezTo>
                  <a:pt x="1067645" y="1560527"/>
                  <a:pt x="1178566" y="1603820"/>
                  <a:pt x="1280997" y="1691000"/>
                </a:cubicBezTo>
                <a:cubicBezTo>
                  <a:pt x="1409794" y="1801197"/>
                  <a:pt x="1514205" y="1933115"/>
                  <a:pt x="1618617" y="2065031"/>
                </a:cubicBezTo>
                <a:cubicBezTo>
                  <a:pt x="1649467" y="2104093"/>
                  <a:pt x="1680938" y="2143590"/>
                  <a:pt x="1712844" y="2182463"/>
                </a:cubicBezTo>
                <a:cubicBezTo>
                  <a:pt x="1719175" y="2190572"/>
                  <a:pt x="1726995" y="2197875"/>
                  <a:pt x="1735245" y="2204557"/>
                </a:cubicBezTo>
                <a:cubicBezTo>
                  <a:pt x="1769302" y="2231097"/>
                  <a:pt x="1785906" y="2229773"/>
                  <a:pt x="1810774" y="2195469"/>
                </a:cubicBezTo>
                <a:cubicBezTo>
                  <a:pt x="1858341" y="2129964"/>
                  <a:pt x="1892579" y="2059768"/>
                  <a:pt x="1895815" y="1977158"/>
                </a:cubicBezTo>
                <a:cubicBezTo>
                  <a:pt x="1899586" y="1879240"/>
                  <a:pt x="1924683" y="1785136"/>
                  <a:pt x="1964162" y="1695537"/>
                </a:cubicBezTo>
                <a:cubicBezTo>
                  <a:pt x="2020197" y="1567680"/>
                  <a:pt x="2110853" y="1469521"/>
                  <a:pt x="2226201" y="1394135"/>
                </a:cubicBezTo>
                <a:cubicBezTo>
                  <a:pt x="2329414" y="1326883"/>
                  <a:pt x="2433870" y="1260498"/>
                  <a:pt x="2540313" y="1199190"/>
                </a:cubicBezTo>
                <a:cubicBezTo>
                  <a:pt x="2580253" y="1176331"/>
                  <a:pt x="2628270" y="1168335"/>
                  <a:pt x="2673055" y="1154394"/>
                </a:cubicBezTo>
                <a:cubicBezTo>
                  <a:pt x="2704958" y="1144373"/>
                  <a:pt x="2737594" y="1129333"/>
                  <a:pt x="2769264" y="1130219"/>
                </a:cubicBezTo>
                <a:cubicBezTo>
                  <a:pt x="2856707" y="1133140"/>
                  <a:pt x="2938320" y="1084941"/>
                  <a:pt x="3029264" y="1110598"/>
                </a:cubicBezTo>
                <a:cubicBezTo>
                  <a:pt x="3096838" y="1130091"/>
                  <a:pt x="3179769" y="1049603"/>
                  <a:pt x="3170754" y="980581"/>
                </a:cubicBezTo>
                <a:cubicBezTo>
                  <a:pt x="3169687" y="971535"/>
                  <a:pt x="3157340" y="960148"/>
                  <a:pt x="3147978" y="956382"/>
                </a:cubicBezTo>
                <a:cubicBezTo>
                  <a:pt x="3135701" y="951502"/>
                  <a:pt x="3119657" y="955986"/>
                  <a:pt x="3108434" y="950920"/>
                </a:cubicBezTo>
                <a:cubicBezTo>
                  <a:pt x="3095968" y="944987"/>
                  <a:pt x="3080274" y="933109"/>
                  <a:pt x="3078833" y="921957"/>
                </a:cubicBezTo>
                <a:cubicBezTo>
                  <a:pt x="3074830" y="893331"/>
                  <a:pt x="3059945" y="882941"/>
                  <a:pt x="3033355" y="880064"/>
                </a:cubicBezTo>
                <a:cubicBezTo>
                  <a:pt x="3017859" y="878473"/>
                  <a:pt x="3001990" y="874778"/>
                  <a:pt x="2988040" y="869653"/>
                </a:cubicBezTo>
                <a:cubicBezTo>
                  <a:pt x="2948052" y="855576"/>
                  <a:pt x="2936369" y="832662"/>
                  <a:pt x="2942322" y="789772"/>
                </a:cubicBezTo>
                <a:cubicBezTo>
                  <a:pt x="2945084" y="768636"/>
                  <a:pt x="2940096" y="746706"/>
                  <a:pt x="2964930" y="733596"/>
                </a:cubicBezTo>
                <a:cubicBezTo>
                  <a:pt x="2970873" y="730366"/>
                  <a:pt x="2969116" y="714381"/>
                  <a:pt x="2971644" y="704151"/>
                </a:cubicBezTo>
                <a:cubicBezTo>
                  <a:pt x="2976944" y="682021"/>
                  <a:pt x="2982243" y="659890"/>
                  <a:pt x="2987543" y="637761"/>
                </a:cubicBezTo>
                <a:cubicBezTo>
                  <a:pt x="2989579" y="630878"/>
                  <a:pt x="2994647" y="619656"/>
                  <a:pt x="2992164" y="617923"/>
                </a:cubicBezTo>
                <a:cubicBezTo>
                  <a:pt x="2957674" y="592004"/>
                  <a:pt x="2976934" y="535338"/>
                  <a:pt x="2928939" y="512907"/>
                </a:cubicBezTo>
                <a:cubicBezTo>
                  <a:pt x="2904011" y="501041"/>
                  <a:pt x="2912095" y="476242"/>
                  <a:pt x="2933322" y="455083"/>
                </a:cubicBezTo>
                <a:cubicBezTo>
                  <a:pt x="2947680" y="441120"/>
                  <a:pt x="2960917" y="420838"/>
                  <a:pt x="2965105" y="401621"/>
                </a:cubicBezTo>
                <a:cubicBezTo>
                  <a:pt x="2975329" y="355255"/>
                  <a:pt x="3000264" y="327459"/>
                  <a:pt x="3045424" y="315624"/>
                </a:cubicBezTo>
                <a:cubicBezTo>
                  <a:pt x="3078567" y="306469"/>
                  <a:pt x="3111335" y="295209"/>
                  <a:pt x="3142860" y="283083"/>
                </a:cubicBezTo>
                <a:cubicBezTo>
                  <a:pt x="3168875" y="273565"/>
                  <a:pt x="3186056" y="284637"/>
                  <a:pt x="3199716" y="303394"/>
                </a:cubicBezTo>
                <a:cubicBezTo>
                  <a:pt x="3211324" y="319802"/>
                  <a:pt x="3218910" y="338011"/>
                  <a:pt x="3227980" y="355412"/>
                </a:cubicBezTo>
                <a:cubicBezTo>
                  <a:pt x="3241089" y="380245"/>
                  <a:pt x="3258961" y="398253"/>
                  <a:pt x="3288768" y="397843"/>
                </a:cubicBezTo>
                <a:cubicBezTo>
                  <a:pt x="3317523" y="397618"/>
                  <a:pt x="3332619" y="378633"/>
                  <a:pt x="3345291" y="355193"/>
                </a:cubicBezTo>
                <a:cubicBezTo>
                  <a:pt x="3384607" y="283007"/>
                  <a:pt x="3426215" y="211499"/>
                  <a:pt x="3466152" y="139747"/>
                </a:cubicBezTo>
                <a:cubicBezTo>
                  <a:pt x="3486244" y="103034"/>
                  <a:pt x="3517195" y="78513"/>
                  <a:pt x="3553861" y="61670"/>
                </a:cubicBezTo>
                <a:cubicBezTo>
                  <a:pt x="3647133" y="20226"/>
                  <a:pt x="3741641" y="-7380"/>
                  <a:pt x="3840087" y="174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434251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9B065CB-CF70-4144-837F-ED73C7C81F9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134677" y="333751"/>
            <a:ext cx="7618137" cy="6057111"/>
          </a:xfrm>
          <a:custGeom>
            <a:avLst/>
            <a:gdLst>
              <a:gd name="connsiteX0" fmla="*/ 2563607 w 7618137"/>
              <a:gd name="connsiteY0" fmla="*/ 2964369 h 6057111"/>
              <a:gd name="connsiteX1" fmla="*/ 6131511 w 7618137"/>
              <a:gd name="connsiteY1" fmla="*/ 2964369 h 6057111"/>
              <a:gd name="connsiteX2" fmla="*/ 6131511 w 7618137"/>
              <a:gd name="connsiteY2" fmla="*/ 5525812 h 6057111"/>
              <a:gd name="connsiteX3" fmla="*/ 2563607 w 7618137"/>
              <a:gd name="connsiteY3" fmla="*/ 5525812 h 6057111"/>
              <a:gd name="connsiteX4" fmla="*/ 0 w 7618137"/>
              <a:gd name="connsiteY4" fmla="*/ 2964368 h 6057111"/>
              <a:gd name="connsiteX5" fmla="*/ 2378604 w 7618137"/>
              <a:gd name="connsiteY5" fmla="*/ 2964368 h 6057111"/>
              <a:gd name="connsiteX6" fmla="*/ 2378604 w 7618137"/>
              <a:gd name="connsiteY6" fmla="*/ 4553678 h 6057111"/>
              <a:gd name="connsiteX7" fmla="*/ 0 w 7618137"/>
              <a:gd name="connsiteY7" fmla="*/ 4553678 h 6057111"/>
              <a:gd name="connsiteX8" fmla="*/ 3752909 w 7618137"/>
              <a:gd name="connsiteY8" fmla="*/ 1683646 h 6057111"/>
              <a:gd name="connsiteX9" fmla="*/ 6131511 w 7618137"/>
              <a:gd name="connsiteY9" fmla="*/ 1683646 h 6057111"/>
              <a:gd name="connsiteX10" fmla="*/ 6131511 w 7618137"/>
              <a:gd name="connsiteY10" fmla="*/ 2826862 h 6057111"/>
              <a:gd name="connsiteX11" fmla="*/ 3752909 w 7618137"/>
              <a:gd name="connsiteY11" fmla="*/ 2826862 h 6057111"/>
              <a:gd name="connsiteX12" fmla="*/ 6313759 w 7618137"/>
              <a:gd name="connsiteY12" fmla="*/ 1676074 h 6057111"/>
              <a:gd name="connsiteX13" fmla="*/ 7618137 w 7618137"/>
              <a:gd name="connsiteY13" fmla="*/ 1676074 h 6057111"/>
              <a:gd name="connsiteX14" fmla="*/ 7618137 w 7618137"/>
              <a:gd name="connsiteY14" fmla="*/ 6057111 h 6057111"/>
              <a:gd name="connsiteX15" fmla="*/ 6313759 w 7618137"/>
              <a:gd name="connsiteY15" fmla="*/ 6057111 h 6057111"/>
              <a:gd name="connsiteX16" fmla="*/ 1189303 w 7618137"/>
              <a:gd name="connsiteY16" fmla="*/ 265418 h 6057111"/>
              <a:gd name="connsiteX17" fmla="*/ 3567906 w 7618137"/>
              <a:gd name="connsiteY17" fmla="*/ 265418 h 6057111"/>
              <a:gd name="connsiteX18" fmla="*/ 3567906 w 7618137"/>
              <a:gd name="connsiteY18" fmla="*/ 2826860 h 6057111"/>
              <a:gd name="connsiteX19" fmla="*/ 1189303 w 7618137"/>
              <a:gd name="connsiteY19" fmla="*/ 2826860 h 6057111"/>
              <a:gd name="connsiteX20" fmla="*/ 3752909 w 7618137"/>
              <a:gd name="connsiteY20" fmla="*/ 0 h 6057111"/>
              <a:gd name="connsiteX21" fmla="*/ 6580800 w 7618137"/>
              <a:gd name="connsiteY21" fmla="*/ 0 h 6057111"/>
              <a:gd name="connsiteX22" fmla="*/ 6580800 w 7618137"/>
              <a:gd name="connsiteY22" fmla="*/ 1546138 h 6057111"/>
              <a:gd name="connsiteX23" fmla="*/ 3752909 w 7618137"/>
              <a:gd name="connsiteY23" fmla="*/ 1546138 h 6057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618137" h="6057111">
                <a:moveTo>
                  <a:pt x="2563607" y="2964369"/>
                </a:moveTo>
                <a:lnTo>
                  <a:pt x="6131511" y="2964369"/>
                </a:lnTo>
                <a:lnTo>
                  <a:pt x="6131511" y="5525812"/>
                </a:lnTo>
                <a:lnTo>
                  <a:pt x="2563607" y="5525812"/>
                </a:lnTo>
                <a:close/>
                <a:moveTo>
                  <a:pt x="0" y="2964368"/>
                </a:moveTo>
                <a:lnTo>
                  <a:pt x="2378604" y="2964368"/>
                </a:lnTo>
                <a:lnTo>
                  <a:pt x="2378604" y="4553678"/>
                </a:lnTo>
                <a:lnTo>
                  <a:pt x="0" y="4553678"/>
                </a:lnTo>
                <a:close/>
                <a:moveTo>
                  <a:pt x="3752909" y="1683646"/>
                </a:moveTo>
                <a:lnTo>
                  <a:pt x="6131511" y="1683646"/>
                </a:lnTo>
                <a:lnTo>
                  <a:pt x="6131511" y="2826862"/>
                </a:lnTo>
                <a:lnTo>
                  <a:pt x="3752909" y="2826862"/>
                </a:lnTo>
                <a:close/>
                <a:moveTo>
                  <a:pt x="6313759" y="1676074"/>
                </a:moveTo>
                <a:lnTo>
                  <a:pt x="7618137" y="1676074"/>
                </a:lnTo>
                <a:lnTo>
                  <a:pt x="7618137" y="6057111"/>
                </a:lnTo>
                <a:lnTo>
                  <a:pt x="6313759" y="6057111"/>
                </a:lnTo>
                <a:close/>
                <a:moveTo>
                  <a:pt x="1189303" y="265418"/>
                </a:moveTo>
                <a:lnTo>
                  <a:pt x="3567906" y="265418"/>
                </a:lnTo>
                <a:lnTo>
                  <a:pt x="3567906" y="2826860"/>
                </a:lnTo>
                <a:lnTo>
                  <a:pt x="1189303" y="2826860"/>
                </a:lnTo>
                <a:close/>
                <a:moveTo>
                  <a:pt x="3752909" y="0"/>
                </a:moveTo>
                <a:lnTo>
                  <a:pt x="6580800" y="0"/>
                </a:lnTo>
                <a:lnTo>
                  <a:pt x="6580800" y="1546138"/>
                </a:lnTo>
                <a:lnTo>
                  <a:pt x="3752909" y="15461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749101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0E30CF-B324-4723-B337-D83A21C001C9}"/>
              </a:ext>
            </a:extLst>
          </p:cNvPr>
          <p:cNvSpPr/>
          <p:nvPr userDrawn="1"/>
        </p:nvSpPr>
        <p:spPr>
          <a:xfrm>
            <a:off x="9114183" y="0"/>
            <a:ext cx="3077817" cy="6858000"/>
          </a:xfrm>
          <a:prstGeom prst="rect">
            <a:avLst/>
          </a:prstGeom>
          <a:gradFill flip="none" rotWithShape="1">
            <a:gsLst>
              <a:gs pos="67000">
                <a:schemeClr val="accent3">
                  <a:alpha val="50000"/>
                </a:schemeClr>
              </a:gs>
              <a:gs pos="33000">
                <a:schemeClr val="accent2"/>
              </a:gs>
              <a:gs pos="0">
                <a:schemeClr val="accent1"/>
              </a:gs>
              <a:gs pos="100000">
                <a:schemeClr val="accent4">
                  <a:alpha val="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D24DF6D-5EC5-4020-8F2C-84E2B6A1734A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973554" y="3663948"/>
            <a:ext cx="3789071" cy="3194052"/>
          </a:xfrm>
          <a:custGeom>
            <a:avLst/>
            <a:gdLst>
              <a:gd name="connsiteX0" fmla="*/ 1894536 w 3789071"/>
              <a:gd name="connsiteY0" fmla="*/ 0 h 3194052"/>
              <a:gd name="connsiteX1" fmla="*/ 2050404 w 3789071"/>
              <a:gd name="connsiteY1" fmla="*/ 64563 h 3194052"/>
              <a:gd name="connsiteX2" fmla="*/ 3724508 w 3789071"/>
              <a:gd name="connsiteY2" fmla="*/ 1738668 h 3194052"/>
              <a:gd name="connsiteX3" fmla="*/ 3724508 w 3789071"/>
              <a:gd name="connsiteY3" fmla="*/ 2050406 h 3194052"/>
              <a:gd name="connsiteX4" fmla="*/ 2580862 w 3789071"/>
              <a:gd name="connsiteY4" fmla="*/ 3194052 h 3194052"/>
              <a:gd name="connsiteX5" fmla="*/ 1208211 w 3789071"/>
              <a:gd name="connsiteY5" fmla="*/ 3194052 h 3194052"/>
              <a:gd name="connsiteX6" fmla="*/ 64563 w 3789071"/>
              <a:gd name="connsiteY6" fmla="*/ 2050404 h 3194052"/>
              <a:gd name="connsiteX7" fmla="*/ 64563 w 3789071"/>
              <a:gd name="connsiteY7" fmla="*/ 1738666 h 3194052"/>
              <a:gd name="connsiteX8" fmla="*/ 1738666 w 3789071"/>
              <a:gd name="connsiteY8" fmla="*/ 64563 h 3194052"/>
              <a:gd name="connsiteX9" fmla="*/ 1894536 w 3789071"/>
              <a:gd name="connsiteY9" fmla="*/ 0 h 3194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89071" h="3194052">
                <a:moveTo>
                  <a:pt x="1894536" y="0"/>
                </a:moveTo>
                <a:cubicBezTo>
                  <a:pt x="1950949" y="0"/>
                  <a:pt x="2007362" y="21521"/>
                  <a:pt x="2050404" y="64563"/>
                </a:cubicBezTo>
                <a:lnTo>
                  <a:pt x="3724508" y="1738668"/>
                </a:lnTo>
                <a:cubicBezTo>
                  <a:pt x="3810593" y="1824752"/>
                  <a:pt x="3810593" y="1964322"/>
                  <a:pt x="3724508" y="2050406"/>
                </a:cubicBezTo>
                <a:lnTo>
                  <a:pt x="2580862" y="3194052"/>
                </a:lnTo>
                <a:lnTo>
                  <a:pt x="1208211" y="3194052"/>
                </a:lnTo>
                <a:lnTo>
                  <a:pt x="64563" y="2050404"/>
                </a:lnTo>
                <a:cubicBezTo>
                  <a:pt x="-21521" y="1964319"/>
                  <a:pt x="-21521" y="1824751"/>
                  <a:pt x="64563" y="1738666"/>
                </a:cubicBezTo>
                <a:lnTo>
                  <a:pt x="1738666" y="64563"/>
                </a:lnTo>
                <a:cubicBezTo>
                  <a:pt x="1781708" y="21521"/>
                  <a:pt x="1838121" y="0"/>
                  <a:pt x="189453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5A6025F-E637-43D5-B73F-6EFCD9F9C6BE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5973553" y="0"/>
            <a:ext cx="3789071" cy="3193646"/>
          </a:xfrm>
          <a:custGeom>
            <a:avLst/>
            <a:gdLst>
              <a:gd name="connsiteX0" fmla="*/ 1207804 w 3789071"/>
              <a:gd name="connsiteY0" fmla="*/ 0 h 3193646"/>
              <a:gd name="connsiteX1" fmla="*/ 2581266 w 3789071"/>
              <a:gd name="connsiteY1" fmla="*/ 0 h 3193646"/>
              <a:gd name="connsiteX2" fmla="*/ 3724508 w 3789071"/>
              <a:gd name="connsiteY2" fmla="*/ 1143243 h 3193646"/>
              <a:gd name="connsiteX3" fmla="*/ 3724508 w 3789071"/>
              <a:gd name="connsiteY3" fmla="*/ 1454980 h 3193646"/>
              <a:gd name="connsiteX4" fmla="*/ 2050406 w 3789071"/>
              <a:gd name="connsiteY4" fmla="*/ 3129083 h 3193646"/>
              <a:gd name="connsiteX5" fmla="*/ 1738668 w 3789071"/>
              <a:gd name="connsiteY5" fmla="*/ 3129083 h 3193646"/>
              <a:gd name="connsiteX6" fmla="*/ 64563 w 3789071"/>
              <a:gd name="connsiteY6" fmla="*/ 1454978 h 3193646"/>
              <a:gd name="connsiteX7" fmla="*/ 64563 w 3789071"/>
              <a:gd name="connsiteY7" fmla="*/ 1143241 h 3193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89071" h="3193646">
                <a:moveTo>
                  <a:pt x="1207804" y="0"/>
                </a:moveTo>
                <a:lnTo>
                  <a:pt x="2581266" y="0"/>
                </a:lnTo>
                <a:lnTo>
                  <a:pt x="3724508" y="1143243"/>
                </a:lnTo>
                <a:cubicBezTo>
                  <a:pt x="3810593" y="1229327"/>
                  <a:pt x="3810593" y="1368897"/>
                  <a:pt x="3724508" y="1454980"/>
                </a:cubicBezTo>
                <a:lnTo>
                  <a:pt x="2050406" y="3129083"/>
                </a:lnTo>
                <a:cubicBezTo>
                  <a:pt x="1964322" y="3215168"/>
                  <a:pt x="1824752" y="3215168"/>
                  <a:pt x="1738668" y="3129083"/>
                </a:cubicBezTo>
                <a:lnTo>
                  <a:pt x="64563" y="1454978"/>
                </a:lnTo>
                <a:cubicBezTo>
                  <a:pt x="-21521" y="1368894"/>
                  <a:pt x="-21521" y="1229326"/>
                  <a:pt x="64563" y="114324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19">
            <a:extLst>
              <a:ext uri="{FF2B5EF4-FFF2-40B4-BE49-F238E27FC236}">
                <a16:creationId xmlns:a16="http://schemas.microsoft.com/office/drawing/2014/main" id="{6C3356E6-6695-44F2-82BC-F1F29B069A1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54452" y="1534464"/>
            <a:ext cx="3789072" cy="3789071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504640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29B6D2A-1E57-441A-B76E-6487826FB31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430415" y="3260972"/>
            <a:ext cx="3545443" cy="3597029"/>
          </a:xfrm>
          <a:custGeom>
            <a:avLst/>
            <a:gdLst>
              <a:gd name="connsiteX0" fmla="*/ 2696119 w 3545443"/>
              <a:gd name="connsiteY0" fmla="*/ 417 h 3597029"/>
              <a:gd name="connsiteX1" fmla="*/ 3160788 w 3545443"/>
              <a:gd name="connsiteY1" fmla="*/ 126977 h 3597029"/>
              <a:gd name="connsiteX2" fmla="*/ 3418466 w 3545443"/>
              <a:gd name="connsiteY2" fmla="*/ 1263135 h 3597029"/>
              <a:gd name="connsiteX3" fmla="*/ 1947507 w 3545443"/>
              <a:gd name="connsiteY3" fmla="*/ 3597029 h 3597029"/>
              <a:gd name="connsiteX4" fmla="*/ 0 w 3545443"/>
              <a:gd name="connsiteY4" fmla="*/ 3597029 h 3597029"/>
              <a:gd name="connsiteX5" fmla="*/ 2024630 w 3545443"/>
              <a:gd name="connsiteY5" fmla="*/ 384656 h 3597029"/>
              <a:gd name="connsiteX6" fmla="*/ 2696119 w 3545443"/>
              <a:gd name="connsiteY6" fmla="*/ 417 h 359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45443" h="3597029">
                <a:moveTo>
                  <a:pt x="2696119" y="417"/>
                </a:moveTo>
                <a:cubicBezTo>
                  <a:pt x="2854708" y="-4625"/>
                  <a:pt x="3016451" y="36007"/>
                  <a:pt x="3160788" y="126977"/>
                </a:cubicBezTo>
                <a:cubicBezTo>
                  <a:pt x="3545685" y="369563"/>
                  <a:pt x="3661052" y="878237"/>
                  <a:pt x="3418466" y="1263135"/>
                </a:cubicBezTo>
                <a:lnTo>
                  <a:pt x="1947507" y="3597029"/>
                </a:lnTo>
                <a:lnTo>
                  <a:pt x="0" y="3597029"/>
                </a:lnTo>
                <a:lnTo>
                  <a:pt x="2024630" y="384656"/>
                </a:lnTo>
                <a:cubicBezTo>
                  <a:pt x="2176246" y="144095"/>
                  <a:pt x="2431803" y="8819"/>
                  <a:pt x="2696119" y="41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DB4CABD-97AD-40E7-B079-E9DFEEADE97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99210" y="864252"/>
            <a:ext cx="5056001" cy="5993749"/>
          </a:xfrm>
          <a:custGeom>
            <a:avLst/>
            <a:gdLst>
              <a:gd name="connsiteX0" fmla="*/ 4206676 w 5056001"/>
              <a:gd name="connsiteY0" fmla="*/ 417 h 5993749"/>
              <a:gd name="connsiteX1" fmla="*/ 4671346 w 5056001"/>
              <a:gd name="connsiteY1" fmla="*/ 126977 h 5993749"/>
              <a:gd name="connsiteX2" fmla="*/ 4929025 w 5056001"/>
              <a:gd name="connsiteY2" fmla="*/ 1263136 h 5993749"/>
              <a:gd name="connsiteX3" fmla="*/ 1947509 w 5056001"/>
              <a:gd name="connsiteY3" fmla="*/ 5993749 h 5993749"/>
              <a:gd name="connsiteX4" fmla="*/ 0 w 5056001"/>
              <a:gd name="connsiteY4" fmla="*/ 5993749 h 5993749"/>
              <a:gd name="connsiteX5" fmla="*/ 3535186 w 5056001"/>
              <a:gd name="connsiteY5" fmla="*/ 384656 h 5993749"/>
              <a:gd name="connsiteX6" fmla="*/ 4206676 w 5056001"/>
              <a:gd name="connsiteY6" fmla="*/ 417 h 5993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56001" h="5993749">
                <a:moveTo>
                  <a:pt x="4206676" y="417"/>
                </a:moveTo>
                <a:cubicBezTo>
                  <a:pt x="4365266" y="-4625"/>
                  <a:pt x="4527009" y="36007"/>
                  <a:pt x="4671346" y="126977"/>
                </a:cubicBezTo>
                <a:cubicBezTo>
                  <a:pt x="5056243" y="369563"/>
                  <a:pt x="5171610" y="878239"/>
                  <a:pt x="4929025" y="1263136"/>
                </a:cubicBezTo>
                <a:lnTo>
                  <a:pt x="1947509" y="5993749"/>
                </a:lnTo>
                <a:lnTo>
                  <a:pt x="0" y="5993749"/>
                </a:lnTo>
                <a:lnTo>
                  <a:pt x="3535186" y="384656"/>
                </a:lnTo>
                <a:cubicBezTo>
                  <a:pt x="3686802" y="144095"/>
                  <a:pt x="3942360" y="8819"/>
                  <a:pt x="4206676" y="41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9823828-4491-4DC1-A44D-06718168F89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26660" y="0"/>
            <a:ext cx="4865340" cy="5917560"/>
          </a:xfrm>
          <a:custGeom>
            <a:avLst/>
            <a:gdLst>
              <a:gd name="connsiteX0" fmla="*/ 3060473 w 4865340"/>
              <a:gd name="connsiteY0" fmla="*/ 0 h 5917560"/>
              <a:gd name="connsiteX1" fmla="*/ 4865340 w 4865340"/>
              <a:gd name="connsiteY1" fmla="*/ 0 h 5917560"/>
              <a:gd name="connsiteX2" fmla="*/ 4865340 w 4865340"/>
              <a:gd name="connsiteY2" fmla="*/ 201013 h 5917560"/>
              <a:gd name="connsiteX3" fmla="*/ 4805377 w 4865340"/>
              <a:gd name="connsiteY3" fmla="*/ 321464 h 5917560"/>
              <a:gd name="connsiteX4" fmla="*/ 1520814 w 4865340"/>
              <a:gd name="connsiteY4" fmla="*/ 5532904 h 5917560"/>
              <a:gd name="connsiteX5" fmla="*/ 384655 w 4865340"/>
              <a:gd name="connsiteY5" fmla="*/ 5790583 h 5917560"/>
              <a:gd name="connsiteX6" fmla="*/ 384656 w 4865340"/>
              <a:gd name="connsiteY6" fmla="*/ 5790583 h 5917560"/>
              <a:gd name="connsiteX7" fmla="*/ 126977 w 4865340"/>
              <a:gd name="connsiteY7" fmla="*/ 4654423 h 5917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65340" h="5917560">
                <a:moveTo>
                  <a:pt x="3060473" y="0"/>
                </a:moveTo>
                <a:lnTo>
                  <a:pt x="4865340" y="0"/>
                </a:lnTo>
                <a:lnTo>
                  <a:pt x="4865340" y="201013"/>
                </a:lnTo>
                <a:lnTo>
                  <a:pt x="4805377" y="321464"/>
                </a:lnTo>
                <a:cubicBezTo>
                  <a:pt x="3710523" y="2058611"/>
                  <a:pt x="2615668" y="3795757"/>
                  <a:pt x="1520814" y="5532904"/>
                </a:cubicBezTo>
                <a:cubicBezTo>
                  <a:pt x="1278229" y="5917802"/>
                  <a:pt x="769553" y="6033169"/>
                  <a:pt x="384655" y="5790583"/>
                </a:cubicBezTo>
                <a:lnTo>
                  <a:pt x="384656" y="5790583"/>
                </a:lnTo>
                <a:cubicBezTo>
                  <a:pt x="-241" y="5547997"/>
                  <a:pt x="-115608" y="5039321"/>
                  <a:pt x="126977" y="465442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994606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5DC2D75-DE02-4638-98F1-B47C5CD2DD3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762500" y="-1"/>
            <a:ext cx="74295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255657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5DC2D75-DE02-4638-98F1-B47C5CD2DD3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790575" y="1720158"/>
            <a:ext cx="3428340" cy="44180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61C8875-D6CF-4C22-B186-E48B474E31D7}"/>
              </a:ext>
            </a:extLst>
          </p:cNvPr>
          <p:cNvGrpSpPr/>
          <p:nvPr userDrawn="1"/>
        </p:nvGrpSpPr>
        <p:grpSpPr>
          <a:xfrm>
            <a:off x="200025" y="266700"/>
            <a:ext cx="11785167" cy="834005"/>
            <a:chOff x="131989" y="339508"/>
            <a:chExt cx="20203396" cy="1304926"/>
          </a:xfrm>
        </p:grpSpPr>
        <p:sp>
          <p:nvSpPr>
            <p:cNvPr id="4" name="Parallelogram 3">
              <a:extLst>
                <a:ext uri="{FF2B5EF4-FFF2-40B4-BE49-F238E27FC236}">
                  <a16:creationId xmlns:a16="http://schemas.microsoft.com/office/drawing/2014/main" id="{42379DAE-1435-4DDB-9DDE-B5A9205A07E9}"/>
                </a:ext>
              </a:extLst>
            </p:cNvPr>
            <p:cNvSpPr/>
            <p:nvPr userDrawn="1"/>
          </p:nvSpPr>
          <p:spPr>
            <a:xfrm>
              <a:off x="495370" y="339510"/>
              <a:ext cx="19840015" cy="1304924"/>
            </a:xfrm>
            <a:prstGeom prst="parallelogram">
              <a:avLst>
                <a:gd name="adj" fmla="val 54718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Parallelogram 4">
              <a:extLst>
                <a:ext uri="{FF2B5EF4-FFF2-40B4-BE49-F238E27FC236}">
                  <a16:creationId xmlns:a16="http://schemas.microsoft.com/office/drawing/2014/main" id="{BF0A3163-24D0-41F4-AB5A-2F143762BA69}"/>
                </a:ext>
              </a:extLst>
            </p:cNvPr>
            <p:cNvSpPr/>
            <p:nvPr userDrawn="1"/>
          </p:nvSpPr>
          <p:spPr>
            <a:xfrm>
              <a:off x="131989" y="339508"/>
              <a:ext cx="1012384" cy="1304924"/>
            </a:xfrm>
            <a:prstGeom prst="parallelogram">
              <a:avLst>
                <a:gd name="adj" fmla="val 7712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E79B4B90-A05B-47F9-A9C8-10F5569484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529510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8719135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0966447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EBAF4E-E205-4353-891E-CF91F49AD485}"/>
              </a:ext>
            </a:extLst>
          </p:cNvPr>
          <p:cNvSpPr/>
          <p:nvPr userDrawn="1"/>
        </p:nvSpPr>
        <p:spPr>
          <a:xfrm>
            <a:off x="209104" y="6617332"/>
            <a:ext cx="11773793" cy="68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63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7" name="Graphic 127">
            <a:extLst>
              <a:ext uri="{FF2B5EF4-FFF2-40B4-BE49-F238E27FC236}">
                <a16:creationId xmlns:a16="http://schemas.microsoft.com/office/drawing/2014/main" id="{508A5197-5D01-43A6-AECD-DDF69DF51664}"/>
              </a:ext>
            </a:extLst>
          </p:cNvPr>
          <p:cNvGrpSpPr/>
          <p:nvPr userDrawn="1"/>
        </p:nvGrpSpPr>
        <p:grpSpPr>
          <a:xfrm>
            <a:off x="10658071" y="5709783"/>
            <a:ext cx="1305329" cy="910869"/>
            <a:chOff x="5127824" y="3623423"/>
            <a:chExt cx="3461269" cy="2415304"/>
          </a:xfrm>
          <a:solidFill>
            <a:schemeClr val="accent2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747C8A0-2813-4AC7-BCA0-1E18BCA3F033}"/>
                </a:ext>
              </a:extLst>
            </p:cNvPr>
            <p:cNvSpPr/>
            <p:nvPr/>
          </p:nvSpPr>
          <p:spPr>
            <a:xfrm>
              <a:off x="5237874" y="4175155"/>
              <a:ext cx="3229647" cy="1863572"/>
            </a:xfrm>
            <a:custGeom>
              <a:avLst/>
              <a:gdLst>
                <a:gd name="connsiteX0" fmla="*/ 1159687 w 3229647"/>
                <a:gd name="connsiteY0" fmla="*/ 1612785 h 1863572"/>
                <a:gd name="connsiteX1" fmla="*/ 1089548 w 3229647"/>
                <a:gd name="connsiteY1" fmla="*/ 1612377 h 1863572"/>
                <a:gd name="connsiteX2" fmla="*/ 1073645 w 3229647"/>
                <a:gd name="connsiteY2" fmla="*/ 1602590 h 1863572"/>
                <a:gd name="connsiteX3" fmla="*/ 1049178 w 3229647"/>
                <a:gd name="connsiteY3" fmla="*/ 1567929 h 1863572"/>
                <a:gd name="connsiteX4" fmla="*/ 722135 w 3229647"/>
                <a:gd name="connsiteY4" fmla="*/ 1864388 h 1863572"/>
                <a:gd name="connsiteX5" fmla="*/ 566362 w 3229647"/>
                <a:gd name="connsiteY5" fmla="*/ 1830949 h 1863572"/>
                <a:gd name="connsiteX6" fmla="*/ 441987 w 3229647"/>
                <a:gd name="connsiteY6" fmla="*/ 1728188 h 1863572"/>
                <a:gd name="connsiteX7" fmla="*/ 377150 w 3229647"/>
                <a:gd name="connsiteY7" fmla="*/ 1579347 h 1863572"/>
                <a:gd name="connsiteX8" fmla="*/ 304157 w 3229647"/>
                <a:gd name="connsiteY8" fmla="*/ 1613193 h 1863572"/>
                <a:gd name="connsiteX9" fmla="*/ 281321 w 3229647"/>
                <a:gd name="connsiteY9" fmla="*/ 1622164 h 1863572"/>
                <a:gd name="connsiteX10" fmla="*/ 215260 w 3229647"/>
                <a:gd name="connsiteY10" fmla="*/ 1649078 h 1863572"/>
                <a:gd name="connsiteX11" fmla="*/ 88847 w 3229647"/>
                <a:gd name="connsiteY11" fmla="*/ 1649078 h 1863572"/>
                <a:gd name="connsiteX12" fmla="*/ 4028 w 3229647"/>
                <a:gd name="connsiteY12" fmla="*/ 1586687 h 1863572"/>
                <a:gd name="connsiteX13" fmla="*/ 48068 w 3229647"/>
                <a:gd name="connsiteY13" fmla="*/ 1472915 h 1863572"/>
                <a:gd name="connsiteX14" fmla="*/ 61525 w 3229647"/>
                <a:gd name="connsiteY14" fmla="*/ 1451710 h 1863572"/>
                <a:gd name="connsiteX15" fmla="*/ 61525 w 3229647"/>
                <a:gd name="connsiteY15" fmla="*/ 852268 h 1863572"/>
                <a:gd name="connsiteX16" fmla="*/ 92925 w 3229647"/>
                <a:gd name="connsiteY16" fmla="*/ 697718 h 1863572"/>
                <a:gd name="connsiteX17" fmla="*/ 322507 w 3229647"/>
                <a:gd name="connsiteY17" fmla="*/ 149657 h 1863572"/>
                <a:gd name="connsiteX18" fmla="*/ 546380 w 3229647"/>
                <a:gd name="connsiteY18" fmla="*/ 0 h 1863572"/>
                <a:gd name="connsiteX19" fmla="*/ 2885020 w 3229647"/>
                <a:gd name="connsiteY19" fmla="*/ 0 h 1863572"/>
                <a:gd name="connsiteX20" fmla="*/ 3168022 w 3229647"/>
                <a:gd name="connsiteY20" fmla="*/ 143540 h 1863572"/>
                <a:gd name="connsiteX21" fmla="*/ 3181887 w 3229647"/>
                <a:gd name="connsiteY21" fmla="*/ 164745 h 1863572"/>
                <a:gd name="connsiteX22" fmla="*/ 3022035 w 3229647"/>
                <a:gd name="connsiteY22" fmla="*/ 164745 h 1863572"/>
                <a:gd name="connsiteX23" fmla="*/ 3022035 w 3229647"/>
                <a:gd name="connsiteY23" fmla="*/ 226320 h 1863572"/>
                <a:gd name="connsiteX24" fmla="*/ 3051804 w 3229647"/>
                <a:gd name="connsiteY24" fmla="*/ 226320 h 1863572"/>
                <a:gd name="connsiteX25" fmla="*/ 3178217 w 3229647"/>
                <a:gd name="connsiteY25" fmla="*/ 226320 h 1863572"/>
                <a:gd name="connsiteX26" fmla="*/ 3221849 w 3229647"/>
                <a:gd name="connsiteY26" fmla="*/ 269545 h 1863572"/>
                <a:gd name="connsiteX27" fmla="*/ 3062814 w 3229647"/>
                <a:gd name="connsiteY27" fmla="*/ 269545 h 1863572"/>
                <a:gd name="connsiteX28" fmla="*/ 3062814 w 3229647"/>
                <a:gd name="connsiteY28" fmla="*/ 329897 h 1863572"/>
                <a:gd name="connsiteX29" fmla="*/ 3230005 w 3229647"/>
                <a:gd name="connsiteY29" fmla="*/ 329897 h 1863572"/>
                <a:gd name="connsiteX30" fmla="*/ 3230005 w 3229647"/>
                <a:gd name="connsiteY30" fmla="*/ 373938 h 1863572"/>
                <a:gd name="connsiteX31" fmla="*/ 3094621 w 3229647"/>
                <a:gd name="connsiteY31" fmla="*/ 373938 h 1863572"/>
                <a:gd name="connsiteX32" fmla="*/ 3094621 w 3229647"/>
                <a:gd name="connsiteY32" fmla="*/ 435105 h 1863572"/>
                <a:gd name="connsiteX33" fmla="*/ 3230413 w 3229647"/>
                <a:gd name="connsiteY33" fmla="*/ 435105 h 1863572"/>
                <a:gd name="connsiteX34" fmla="*/ 3230413 w 3229647"/>
                <a:gd name="connsiteY34" fmla="*/ 625133 h 1863572"/>
                <a:gd name="connsiteX35" fmla="*/ 3144778 w 3229647"/>
                <a:gd name="connsiteY35" fmla="*/ 660202 h 1863572"/>
                <a:gd name="connsiteX36" fmla="*/ 3110117 w 3229647"/>
                <a:gd name="connsiteY36" fmla="*/ 747876 h 1863572"/>
                <a:gd name="connsiteX37" fmla="*/ 3082388 w 3229647"/>
                <a:gd name="connsiteY37" fmla="*/ 747876 h 1863572"/>
                <a:gd name="connsiteX38" fmla="*/ 849771 w 3229647"/>
                <a:gd name="connsiteY38" fmla="*/ 747876 h 1863572"/>
                <a:gd name="connsiteX39" fmla="*/ 99449 w 3229647"/>
                <a:gd name="connsiteY39" fmla="*/ 1292267 h 1863572"/>
                <a:gd name="connsiteX40" fmla="*/ 64380 w 3229647"/>
                <a:gd name="connsiteY40" fmla="*/ 1463944 h 1863572"/>
                <a:gd name="connsiteX41" fmla="*/ 121877 w 3229647"/>
                <a:gd name="connsiteY41" fmla="*/ 1463944 h 1863572"/>
                <a:gd name="connsiteX42" fmla="*/ 143490 w 3229647"/>
                <a:gd name="connsiteY42" fmla="*/ 1357512 h 1863572"/>
                <a:gd name="connsiteX43" fmla="*/ 735184 w 3229647"/>
                <a:gd name="connsiteY43" fmla="*/ 816791 h 1863572"/>
                <a:gd name="connsiteX44" fmla="*/ 840800 w 3229647"/>
                <a:gd name="connsiteY44" fmla="*/ 808635 h 1863572"/>
                <a:gd name="connsiteX45" fmla="*/ 1140521 w 3229647"/>
                <a:gd name="connsiteY45" fmla="*/ 808228 h 1863572"/>
                <a:gd name="connsiteX46" fmla="*/ 1159687 w 3229647"/>
                <a:gd name="connsiteY46" fmla="*/ 808228 h 1863572"/>
                <a:gd name="connsiteX47" fmla="*/ 1159687 w 3229647"/>
                <a:gd name="connsiteY47" fmla="*/ 1612785 h 1863572"/>
                <a:gd name="connsiteX48" fmla="*/ 2078424 w 3229647"/>
                <a:gd name="connsiteY48" fmla="*/ 166376 h 1863572"/>
                <a:gd name="connsiteX49" fmla="*/ 1251846 w 3229647"/>
                <a:gd name="connsiteY49" fmla="*/ 166376 h 1863572"/>
                <a:gd name="connsiteX50" fmla="*/ 1251846 w 3229647"/>
                <a:gd name="connsiteY50" fmla="*/ 662649 h 1863572"/>
                <a:gd name="connsiteX51" fmla="*/ 2078424 w 3229647"/>
                <a:gd name="connsiteY51" fmla="*/ 662649 h 1863572"/>
                <a:gd name="connsiteX52" fmla="*/ 2078424 w 3229647"/>
                <a:gd name="connsiteY52" fmla="*/ 166376 h 1863572"/>
                <a:gd name="connsiteX53" fmla="*/ 1132366 w 3229647"/>
                <a:gd name="connsiteY53" fmla="*/ 663056 h 1863572"/>
                <a:gd name="connsiteX54" fmla="*/ 1132366 w 3229647"/>
                <a:gd name="connsiteY54" fmla="*/ 164745 h 1863572"/>
                <a:gd name="connsiteX55" fmla="*/ 1110753 w 3229647"/>
                <a:gd name="connsiteY55" fmla="*/ 164745 h 1863572"/>
                <a:gd name="connsiteX56" fmla="*/ 611626 w 3229647"/>
                <a:gd name="connsiteY56" fmla="*/ 164745 h 1863572"/>
                <a:gd name="connsiteX57" fmla="*/ 459522 w 3229647"/>
                <a:gd name="connsiteY57" fmla="*/ 267914 h 1863572"/>
                <a:gd name="connsiteX58" fmla="*/ 310681 w 3229647"/>
                <a:gd name="connsiteY58" fmla="*/ 642259 h 1863572"/>
                <a:gd name="connsiteX59" fmla="*/ 303749 w 3229647"/>
                <a:gd name="connsiteY59" fmla="*/ 662649 h 1863572"/>
                <a:gd name="connsiteX60" fmla="*/ 445658 w 3229647"/>
                <a:gd name="connsiteY60" fmla="*/ 662649 h 1863572"/>
                <a:gd name="connsiteX61" fmla="*/ 444026 w 3229647"/>
                <a:gd name="connsiteY61" fmla="*/ 633288 h 1863572"/>
                <a:gd name="connsiteX62" fmla="*/ 513350 w 3229647"/>
                <a:gd name="connsiteY62" fmla="*/ 546838 h 1863572"/>
                <a:gd name="connsiteX63" fmla="*/ 598984 w 3229647"/>
                <a:gd name="connsiteY63" fmla="*/ 546023 h 1863572"/>
                <a:gd name="connsiteX64" fmla="*/ 598984 w 3229647"/>
                <a:gd name="connsiteY64" fmla="*/ 662649 h 1863572"/>
                <a:gd name="connsiteX65" fmla="*/ 1132366 w 3229647"/>
                <a:gd name="connsiteY65" fmla="*/ 663056 h 1863572"/>
                <a:gd name="connsiteX66" fmla="*/ 3028560 w 3229647"/>
                <a:gd name="connsiteY66" fmla="*/ 663056 h 1863572"/>
                <a:gd name="connsiteX67" fmla="*/ 3020812 w 3229647"/>
                <a:gd name="connsiteY67" fmla="*/ 649192 h 1863572"/>
                <a:gd name="connsiteX68" fmla="*/ 2702333 w 3229647"/>
                <a:gd name="connsiteY68" fmla="*/ 178202 h 1863572"/>
                <a:gd name="connsiteX69" fmla="*/ 2673788 w 3229647"/>
                <a:gd name="connsiteY69" fmla="*/ 164337 h 1863572"/>
                <a:gd name="connsiteX70" fmla="*/ 2219109 w 3229647"/>
                <a:gd name="connsiteY70" fmla="*/ 164745 h 1863572"/>
                <a:gd name="connsiteX71" fmla="*/ 2198312 w 3229647"/>
                <a:gd name="connsiteY71" fmla="*/ 165560 h 1863572"/>
                <a:gd name="connsiteX72" fmla="*/ 2198312 w 3229647"/>
                <a:gd name="connsiteY72" fmla="*/ 662649 h 1863572"/>
                <a:gd name="connsiteX73" fmla="*/ 3028560 w 3229647"/>
                <a:gd name="connsiteY73" fmla="*/ 663056 h 1863572"/>
                <a:gd name="connsiteX74" fmla="*/ 718465 w 3229647"/>
                <a:gd name="connsiteY74" fmla="*/ 1334269 h 1863572"/>
                <a:gd name="connsiteX75" fmla="*/ 590013 w 3229647"/>
                <a:gd name="connsiteY75" fmla="*/ 1334269 h 1863572"/>
                <a:gd name="connsiteX76" fmla="*/ 516612 w 3229647"/>
                <a:gd name="connsiteY76" fmla="*/ 1374231 h 1863572"/>
                <a:gd name="connsiteX77" fmla="*/ 457891 w 3229647"/>
                <a:gd name="connsiteY77" fmla="*/ 1459866 h 1863572"/>
                <a:gd name="connsiteX78" fmla="*/ 433832 w 3229647"/>
                <a:gd name="connsiteY78" fmla="*/ 1560589 h 1863572"/>
                <a:gd name="connsiteX79" fmla="*/ 701746 w 3229647"/>
                <a:gd name="connsiteY79" fmla="*/ 1808114 h 1863572"/>
                <a:gd name="connsiteX80" fmla="*/ 984340 w 3229647"/>
                <a:gd name="connsiteY80" fmla="*/ 1595658 h 1863572"/>
                <a:gd name="connsiteX81" fmla="*/ 957018 w 3229647"/>
                <a:gd name="connsiteY81" fmla="*/ 1430913 h 1863572"/>
                <a:gd name="connsiteX82" fmla="*/ 919094 w 3229647"/>
                <a:gd name="connsiteY82" fmla="*/ 1375455 h 1863572"/>
                <a:gd name="connsiteX83" fmla="*/ 842431 w 3229647"/>
                <a:gd name="connsiteY83" fmla="*/ 1334269 h 1863572"/>
                <a:gd name="connsiteX84" fmla="*/ 718465 w 3229647"/>
                <a:gd name="connsiteY84" fmla="*/ 1334269 h 1863572"/>
                <a:gd name="connsiteX85" fmla="*/ 152869 w 3229647"/>
                <a:gd name="connsiteY85" fmla="*/ 1519810 h 1863572"/>
                <a:gd name="connsiteX86" fmla="*/ 90070 w 3229647"/>
                <a:gd name="connsiteY86" fmla="*/ 1519810 h 1863572"/>
                <a:gd name="connsiteX87" fmla="*/ 57855 w 3229647"/>
                <a:gd name="connsiteY87" fmla="*/ 1554880 h 1863572"/>
                <a:gd name="connsiteX88" fmla="*/ 89662 w 3229647"/>
                <a:gd name="connsiteY88" fmla="*/ 1591988 h 1863572"/>
                <a:gd name="connsiteX89" fmla="*/ 215668 w 3229647"/>
                <a:gd name="connsiteY89" fmla="*/ 1591988 h 1863572"/>
                <a:gd name="connsiteX90" fmla="*/ 246251 w 3229647"/>
                <a:gd name="connsiteY90" fmla="*/ 1554064 h 1863572"/>
                <a:gd name="connsiteX91" fmla="*/ 214036 w 3229647"/>
                <a:gd name="connsiteY91" fmla="*/ 1519810 h 1863572"/>
                <a:gd name="connsiteX92" fmla="*/ 152869 w 3229647"/>
                <a:gd name="connsiteY92" fmla="*/ 1519810 h 1863572"/>
                <a:gd name="connsiteX93" fmla="*/ 1011254 w 3229647"/>
                <a:gd name="connsiteY93" fmla="*/ 900795 h 1863572"/>
                <a:gd name="connsiteX94" fmla="*/ 837946 w 3229647"/>
                <a:gd name="connsiteY94" fmla="*/ 901202 h 1863572"/>
                <a:gd name="connsiteX95" fmla="*/ 828159 w 3229647"/>
                <a:gd name="connsiteY95" fmla="*/ 910581 h 1863572"/>
                <a:gd name="connsiteX96" fmla="*/ 827751 w 3229647"/>
                <a:gd name="connsiteY96" fmla="*/ 960331 h 1863572"/>
                <a:gd name="connsiteX97" fmla="*/ 1011254 w 3229647"/>
                <a:gd name="connsiteY97" fmla="*/ 960331 h 1863572"/>
                <a:gd name="connsiteX98" fmla="*/ 1011254 w 3229647"/>
                <a:gd name="connsiteY98" fmla="*/ 900795 h 1863572"/>
                <a:gd name="connsiteX99" fmla="*/ 541079 w 3229647"/>
                <a:gd name="connsiteY99" fmla="*/ 602705 h 1863572"/>
                <a:gd name="connsiteX100" fmla="*/ 505194 w 3229647"/>
                <a:gd name="connsiteY100" fmla="*/ 619424 h 1863572"/>
                <a:gd name="connsiteX101" fmla="*/ 509272 w 3229647"/>
                <a:gd name="connsiteY101" fmla="*/ 656532 h 1863572"/>
                <a:gd name="connsiteX102" fmla="*/ 541079 w 3229647"/>
                <a:gd name="connsiteY102" fmla="*/ 666727 h 1863572"/>
                <a:gd name="connsiteX103" fmla="*/ 541079 w 3229647"/>
                <a:gd name="connsiteY103" fmla="*/ 602705 h 1863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3229647" h="1863572">
                  <a:moveTo>
                    <a:pt x="1159687" y="1612785"/>
                  </a:moveTo>
                  <a:cubicBezTo>
                    <a:pt x="1135628" y="1612785"/>
                    <a:pt x="1112792" y="1613601"/>
                    <a:pt x="1089548" y="1612377"/>
                  </a:cubicBezTo>
                  <a:cubicBezTo>
                    <a:pt x="1084247" y="1611969"/>
                    <a:pt x="1077722" y="1607076"/>
                    <a:pt x="1073645" y="1602590"/>
                  </a:cubicBezTo>
                  <a:cubicBezTo>
                    <a:pt x="1065081" y="1592396"/>
                    <a:pt x="1058149" y="1580978"/>
                    <a:pt x="1049178" y="1567929"/>
                  </a:cubicBezTo>
                  <a:cubicBezTo>
                    <a:pt x="1020633" y="1752247"/>
                    <a:pt x="871384" y="1860717"/>
                    <a:pt x="722135" y="1864388"/>
                  </a:cubicBezTo>
                  <a:cubicBezTo>
                    <a:pt x="667492" y="1866019"/>
                    <a:pt x="615703" y="1855009"/>
                    <a:pt x="566362" y="1830949"/>
                  </a:cubicBezTo>
                  <a:cubicBezTo>
                    <a:pt x="516612" y="1806890"/>
                    <a:pt x="475018" y="1772229"/>
                    <a:pt x="441987" y="1728188"/>
                  </a:cubicBezTo>
                  <a:cubicBezTo>
                    <a:pt x="409365" y="1684555"/>
                    <a:pt x="389383" y="1635621"/>
                    <a:pt x="377150" y="1579347"/>
                  </a:cubicBezTo>
                  <a:cubicBezTo>
                    <a:pt x="364509" y="1620941"/>
                    <a:pt x="332701" y="1611562"/>
                    <a:pt x="304157" y="1613193"/>
                  </a:cubicBezTo>
                  <a:cubicBezTo>
                    <a:pt x="296409" y="1613601"/>
                    <a:pt x="286622" y="1616863"/>
                    <a:pt x="281321" y="1622164"/>
                  </a:cubicBezTo>
                  <a:cubicBezTo>
                    <a:pt x="262563" y="1640514"/>
                    <a:pt x="240950" y="1649078"/>
                    <a:pt x="215260" y="1649078"/>
                  </a:cubicBezTo>
                  <a:cubicBezTo>
                    <a:pt x="173258" y="1649078"/>
                    <a:pt x="130848" y="1649486"/>
                    <a:pt x="88847" y="1649078"/>
                  </a:cubicBezTo>
                  <a:cubicBezTo>
                    <a:pt x="45622" y="1648670"/>
                    <a:pt x="12999" y="1624203"/>
                    <a:pt x="4028" y="1586687"/>
                  </a:cubicBezTo>
                  <a:cubicBezTo>
                    <a:pt x="-8206" y="1536122"/>
                    <a:pt x="7698" y="1493304"/>
                    <a:pt x="48068" y="1472915"/>
                  </a:cubicBezTo>
                  <a:cubicBezTo>
                    <a:pt x="58263" y="1468022"/>
                    <a:pt x="61525" y="1462721"/>
                    <a:pt x="61525" y="1451710"/>
                  </a:cubicBezTo>
                  <a:cubicBezTo>
                    <a:pt x="61117" y="1251896"/>
                    <a:pt x="61525" y="1052082"/>
                    <a:pt x="61525" y="852268"/>
                  </a:cubicBezTo>
                  <a:cubicBezTo>
                    <a:pt x="61525" y="798441"/>
                    <a:pt x="72128" y="747468"/>
                    <a:pt x="92925" y="697718"/>
                  </a:cubicBezTo>
                  <a:cubicBezTo>
                    <a:pt x="169996" y="515031"/>
                    <a:pt x="246251" y="332344"/>
                    <a:pt x="322507" y="149657"/>
                  </a:cubicBezTo>
                  <a:cubicBezTo>
                    <a:pt x="362877" y="53420"/>
                    <a:pt x="442395" y="0"/>
                    <a:pt x="546380" y="0"/>
                  </a:cubicBezTo>
                  <a:cubicBezTo>
                    <a:pt x="1326063" y="0"/>
                    <a:pt x="2105338" y="0"/>
                    <a:pt x="2885020" y="0"/>
                  </a:cubicBezTo>
                  <a:cubicBezTo>
                    <a:pt x="3003277" y="0"/>
                    <a:pt x="3097475" y="48934"/>
                    <a:pt x="3168022" y="143540"/>
                  </a:cubicBezTo>
                  <a:cubicBezTo>
                    <a:pt x="3172508" y="149249"/>
                    <a:pt x="3176178" y="155773"/>
                    <a:pt x="3181887" y="164745"/>
                  </a:cubicBezTo>
                  <a:cubicBezTo>
                    <a:pt x="3127244" y="164745"/>
                    <a:pt x="3075047" y="164745"/>
                    <a:pt x="3022035" y="164745"/>
                  </a:cubicBezTo>
                  <a:cubicBezTo>
                    <a:pt x="3022035" y="185542"/>
                    <a:pt x="3022035" y="204300"/>
                    <a:pt x="3022035" y="226320"/>
                  </a:cubicBezTo>
                  <a:cubicBezTo>
                    <a:pt x="3032230" y="226320"/>
                    <a:pt x="3042017" y="226320"/>
                    <a:pt x="3051804" y="226320"/>
                  </a:cubicBezTo>
                  <a:cubicBezTo>
                    <a:pt x="3093805" y="226320"/>
                    <a:pt x="3136215" y="226320"/>
                    <a:pt x="3178217" y="226320"/>
                  </a:cubicBezTo>
                  <a:cubicBezTo>
                    <a:pt x="3216956" y="226320"/>
                    <a:pt x="3216956" y="226320"/>
                    <a:pt x="3221849" y="269545"/>
                  </a:cubicBezTo>
                  <a:cubicBezTo>
                    <a:pt x="3168838" y="269545"/>
                    <a:pt x="3116234" y="269545"/>
                    <a:pt x="3062814" y="269545"/>
                  </a:cubicBezTo>
                  <a:cubicBezTo>
                    <a:pt x="3062814" y="290750"/>
                    <a:pt x="3062814" y="309508"/>
                    <a:pt x="3062814" y="329897"/>
                  </a:cubicBezTo>
                  <a:cubicBezTo>
                    <a:pt x="3118680" y="329897"/>
                    <a:pt x="3173323" y="329897"/>
                    <a:pt x="3230005" y="329897"/>
                  </a:cubicBezTo>
                  <a:cubicBezTo>
                    <a:pt x="3230005" y="344577"/>
                    <a:pt x="3230005" y="357626"/>
                    <a:pt x="3230005" y="373938"/>
                  </a:cubicBezTo>
                  <a:cubicBezTo>
                    <a:pt x="3185557" y="373938"/>
                    <a:pt x="3140701" y="373938"/>
                    <a:pt x="3094621" y="373938"/>
                  </a:cubicBezTo>
                  <a:cubicBezTo>
                    <a:pt x="3094621" y="395550"/>
                    <a:pt x="3094621" y="414308"/>
                    <a:pt x="3094621" y="435105"/>
                  </a:cubicBezTo>
                  <a:cubicBezTo>
                    <a:pt x="3139477" y="435105"/>
                    <a:pt x="3184334" y="435105"/>
                    <a:pt x="3230413" y="435105"/>
                  </a:cubicBezTo>
                  <a:cubicBezTo>
                    <a:pt x="3230413" y="499127"/>
                    <a:pt x="3230413" y="561111"/>
                    <a:pt x="3230413" y="625133"/>
                  </a:cubicBezTo>
                  <a:cubicBezTo>
                    <a:pt x="3197790" y="626356"/>
                    <a:pt x="3168430" y="636143"/>
                    <a:pt x="3144778" y="660202"/>
                  </a:cubicBezTo>
                  <a:cubicBezTo>
                    <a:pt x="3121535" y="683446"/>
                    <a:pt x="3110932" y="711991"/>
                    <a:pt x="3110117" y="747876"/>
                  </a:cubicBezTo>
                  <a:cubicBezTo>
                    <a:pt x="3100738" y="747876"/>
                    <a:pt x="3091359" y="747876"/>
                    <a:pt x="3082388" y="747876"/>
                  </a:cubicBezTo>
                  <a:cubicBezTo>
                    <a:pt x="2338182" y="747876"/>
                    <a:pt x="1593977" y="747468"/>
                    <a:pt x="849771" y="747876"/>
                  </a:cubicBezTo>
                  <a:cubicBezTo>
                    <a:pt x="504786" y="747876"/>
                    <a:pt x="206288" y="964816"/>
                    <a:pt x="99449" y="1292267"/>
                  </a:cubicBezTo>
                  <a:cubicBezTo>
                    <a:pt x="81099" y="1347725"/>
                    <a:pt x="68458" y="1404408"/>
                    <a:pt x="64380" y="1463944"/>
                  </a:cubicBezTo>
                  <a:cubicBezTo>
                    <a:pt x="84361" y="1463944"/>
                    <a:pt x="103119" y="1463944"/>
                    <a:pt x="121877" y="1463944"/>
                  </a:cubicBezTo>
                  <a:cubicBezTo>
                    <a:pt x="129217" y="1427651"/>
                    <a:pt x="134926" y="1392174"/>
                    <a:pt x="143490" y="1357512"/>
                  </a:cubicBezTo>
                  <a:cubicBezTo>
                    <a:pt x="214036" y="1075326"/>
                    <a:pt x="448104" y="861239"/>
                    <a:pt x="735184" y="816791"/>
                  </a:cubicBezTo>
                  <a:cubicBezTo>
                    <a:pt x="769846" y="811490"/>
                    <a:pt x="805323" y="809043"/>
                    <a:pt x="840800" y="808635"/>
                  </a:cubicBezTo>
                  <a:cubicBezTo>
                    <a:pt x="940707" y="807412"/>
                    <a:pt x="1040614" y="808228"/>
                    <a:pt x="1140521" y="808228"/>
                  </a:cubicBezTo>
                  <a:cubicBezTo>
                    <a:pt x="1146638" y="808228"/>
                    <a:pt x="1152347" y="808228"/>
                    <a:pt x="1159687" y="808228"/>
                  </a:cubicBezTo>
                  <a:cubicBezTo>
                    <a:pt x="1159687" y="1076142"/>
                    <a:pt x="1159687" y="1342832"/>
                    <a:pt x="1159687" y="1612785"/>
                  </a:cubicBezTo>
                  <a:close/>
                  <a:moveTo>
                    <a:pt x="2078424" y="166376"/>
                  </a:moveTo>
                  <a:cubicBezTo>
                    <a:pt x="1801946" y="166376"/>
                    <a:pt x="1527100" y="166376"/>
                    <a:pt x="1251846" y="166376"/>
                  </a:cubicBezTo>
                  <a:cubicBezTo>
                    <a:pt x="1251846" y="332344"/>
                    <a:pt x="1251846" y="497089"/>
                    <a:pt x="1251846" y="662649"/>
                  </a:cubicBezTo>
                  <a:cubicBezTo>
                    <a:pt x="1527916" y="662649"/>
                    <a:pt x="1802354" y="662649"/>
                    <a:pt x="2078424" y="662649"/>
                  </a:cubicBezTo>
                  <a:cubicBezTo>
                    <a:pt x="2078424" y="497089"/>
                    <a:pt x="2078424" y="333159"/>
                    <a:pt x="2078424" y="166376"/>
                  </a:cubicBezTo>
                  <a:close/>
                  <a:moveTo>
                    <a:pt x="1132366" y="663056"/>
                  </a:moveTo>
                  <a:cubicBezTo>
                    <a:pt x="1132366" y="495865"/>
                    <a:pt x="1132366" y="331120"/>
                    <a:pt x="1132366" y="164745"/>
                  </a:cubicBezTo>
                  <a:cubicBezTo>
                    <a:pt x="1124210" y="164745"/>
                    <a:pt x="1117277" y="164745"/>
                    <a:pt x="1110753" y="164745"/>
                  </a:cubicBezTo>
                  <a:cubicBezTo>
                    <a:pt x="944377" y="164745"/>
                    <a:pt x="778001" y="164745"/>
                    <a:pt x="611626" y="164745"/>
                  </a:cubicBezTo>
                  <a:cubicBezTo>
                    <a:pt x="536593" y="164745"/>
                    <a:pt x="487659" y="198183"/>
                    <a:pt x="459522" y="267914"/>
                  </a:cubicBezTo>
                  <a:cubicBezTo>
                    <a:pt x="409773" y="392696"/>
                    <a:pt x="360431" y="517478"/>
                    <a:pt x="310681" y="642259"/>
                  </a:cubicBezTo>
                  <a:cubicBezTo>
                    <a:pt x="308234" y="648376"/>
                    <a:pt x="306603" y="654901"/>
                    <a:pt x="303749" y="662649"/>
                  </a:cubicBezTo>
                  <a:cubicBezTo>
                    <a:pt x="352275" y="662649"/>
                    <a:pt x="398762" y="662649"/>
                    <a:pt x="445658" y="662649"/>
                  </a:cubicBezTo>
                  <a:cubicBezTo>
                    <a:pt x="445250" y="652046"/>
                    <a:pt x="444026" y="642667"/>
                    <a:pt x="444026" y="633288"/>
                  </a:cubicBezTo>
                  <a:cubicBezTo>
                    <a:pt x="444434" y="591286"/>
                    <a:pt x="473387" y="552547"/>
                    <a:pt x="513350" y="546838"/>
                  </a:cubicBezTo>
                  <a:cubicBezTo>
                    <a:pt x="540263" y="542760"/>
                    <a:pt x="568400" y="546023"/>
                    <a:pt x="598984" y="546023"/>
                  </a:cubicBezTo>
                  <a:cubicBezTo>
                    <a:pt x="598984" y="585170"/>
                    <a:pt x="598984" y="623909"/>
                    <a:pt x="598984" y="662649"/>
                  </a:cubicBezTo>
                  <a:cubicBezTo>
                    <a:pt x="778409" y="663056"/>
                    <a:pt x="954980" y="663056"/>
                    <a:pt x="1132366" y="663056"/>
                  </a:cubicBezTo>
                  <a:close/>
                  <a:moveTo>
                    <a:pt x="3028560" y="663056"/>
                  </a:moveTo>
                  <a:cubicBezTo>
                    <a:pt x="3025298" y="657348"/>
                    <a:pt x="3023259" y="653270"/>
                    <a:pt x="3020812" y="649192"/>
                  </a:cubicBezTo>
                  <a:cubicBezTo>
                    <a:pt x="2914381" y="492195"/>
                    <a:pt x="2807949" y="335606"/>
                    <a:pt x="2702333" y="178202"/>
                  </a:cubicBezTo>
                  <a:cubicBezTo>
                    <a:pt x="2694585" y="166784"/>
                    <a:pt x="2686022" y="164337"/>
                    <a:pt x="2673788" y="164337"/>
                  </a:cubicBezTo>
                  <a:cubicBezTo>
                    <a:pt x="2522093" y="164745"/>
                    <a:pt x="2370805" y="164337"/>
                    <a:pt x="2219109" y="164745"/>
                  </a:cubicBezTo>
                  <a:cubicBezTo>
                    <a:pt x="2211769" y="164745"/>
                    <a:pt x="2204837" y="165152"/>
                    <a:pt x="2198312" y="165560"/>
                  </a:cubicBezTo>
                  <a:cubicBezTo>
                    <a:pt x="2198312" y="332752"/>
                    <a:pt x="2198312" y="497496"/>
                    <a:pt x="2198312" y="662649"/>
                  </a:cubicBezTo>
                  <a:cubicBezTo>
                    <a:pt x="2475197" y="663056"/>
                    <a:pt x="2750451" y="663056"/>
                    <a:pt x="3028560" y="663056"/>
                  </a:cubicBezTo>
                  <a:close/>
                  <a:moveTo>
                    <a:pt x="718465" y="1334269"/>
                  </a:moveTo>
                  <a:cubicBezTo>
                    <a:pt x="675648" y="1334269"/>
                    <a:pt x="632830" y="1334269"/>
                    <a:pt x="590013" y="1334269"/>
                  </a:cubicBezTo>
                  <a:cubicBezTo>
                    <a:pt x="558206" y="1334269"/>
                    <a:pt x="534147" y="1347318"/>
                    <a:pt x="516612" y="1374231"/>
                  </a:cubicBezTo>
                  <a:cubicBezTo>
                    <a:pt x="497854" y="1403184"/>
                    <a:pt x="479504" y="1432952"/>
                    <a:pt x="457891" y="1459866"/>
                  </a:cubicBezTo>
                  <a:cubicBezTo>
                    <a:pt x="433016" y="1490450"/>
                    <a:pt x="428938" y="1523073"/>
                    <a:pt x="433832" y="1560589"/>
                  </a:cubicBezTo>
                  <a:cubicBezTo>
                    <a:pt x="452182" y="1699235"/>
                    <a:pt x="559021" y="1798327"/>
                    <a:pt x="701746" y="1808114"/>
                  </a:cubicBezTo>
                  <a:cubicBezTo>
                    <a:pt x="829382" y="1816677"/>
                    <a:pt x="952125" y="1725333"/>
                    <a:pt x="984340" y="1595658"/>
                  </a:cubicBezTo>
                  <a:cubicBezTo>
                    <a:pt x="999020" y="1537345"/>
                    <a:pt x="1001467" y="1480255"/>
                    <a:pt x="957018" y="1430913"/>
                  </a:cubicBezTo>
                  <a:cubicBezTo>
                    <a:pt x="942338" y="1414602"/>
                    <a:pt x="930920" y="1394621"/>
                    <a:pt x="919094" y="1375455"/>
                  </a:cubicBezTo>
                  <a:cubicBezTo>
                    <a:pt x="901152" y="1347318"/>
                    <a:pt x="875869" y="1333861"/>
                    <a:pt x="842431" y="1334269"/>
                  </a:cubicBezTo>
                  <a:cubicBezTo>
                    <a:pt x="801245" y="1334269"/>
                    <a:pt x="759651" y="1334269"/>
                    <a:pt x="718465" y="1334269"/>
                  </a:cubicBezTo>
                  <a:close/>
                  <a:moveTo>
                    <a:pt x="152869" y="1519810"/>
                  </a:moveTo>
                  <a:cubicBezTo>
                    <a:pt x="132072" y="1519810"/>
                    <a:pt x="110867" y="1519403"/>
                    <a:pt x="90070" y="1519810"/>
                  </a:cubicBezTo>
                  <a:cubicBezTo>
                    <a:pt x="67234" y="1520218"/>
                    <a:pt x="58263" y="1530413"/>
                    <a:pt x="57855" y="1554880"/>
                  </a:cubicBezTo>
                  <a:cubicBezTo>
                    <a:pt x="57447" y="1580978"/>
                    <a:pt x="65603" y="1591580"/>
                    <a:pt x="89662" y="1591988"/>
                  </a:cubicBezTo>
                  <a:cubicBezTo>
                    <a:pt x="131664" y="1592804"/>
                    <a:pt x="173666" y="1592804"/>
                    <a:pt x="215668" y="1591988"/>
                  </a:cubicBezTo>
                  <a:cubicBezTo>
                    <a:pt x="239319" y="1591580"/>
                    <a:pt x="246659" y="1581794"/>
                    <a:pt x="246251" y="1554064"/>
                  </a:cubicBezTo>
                  <a:cubicBezTo>
                    <a:pt x="245844" y="1529597"/>
                    <a:pt x="237688" y="1520218"/>
                    <a:pt x="214036" y="1519810"/>
                  </a:cubicBezTo>
                  <a:cubicBezTo>
                    <a:pt x="193647" y="1519810"/>
                    <a:pt x="173258" y="1519810"/>
                    <a:pt x="152869" y="1519810"/>
                  </a:cubicBezTo>
                  <a:close/>
                  <a:moveTo>
                    <a:pt x="1011254" y="900795"/>
                  </a:moveTo>
                  <a:cubicBezTo>
                    <a:pt x="952533" y="900795"/>
                    <a:pt x="895443" y="900795"/>
                    <a:pt x="837946" y="901202"/>
                  </a:cubicBezTo>
                  <a:cubicBezTo>
                    <a:pt x="834683" y="901202"/>
                    <a:pt x="828567" y="907319"/>
                    <a:pt x="828159" y="910581"/>
                  </a:cubicBezTo>
                  <a:cubicBezTo>
                    <a:pt x="826935" y="927300"/>
                    <a:pt x="827751" y="944019"/>
                    <a:pt x="827751" y="960331"/>
                  </a:cubicBezTo>
                  <a:cubicBezTo>
                    <a:pt x="890957" y="960331"/>
                    <a:pt x="950902" y="960331"/>
                    <a:pt x="1011254" y="960331"/>
                  </a:cubicBezTo>
                  <a:cubicBezTo>
                    <a:pt x="1011254" y="940757"/>
                    <a:pt x="1011254" y="921999"/>
                    <a:pt x="1011254" y="900795"/>
                  </a:cubicBezTo>
                  <a:close/>
                  <a:moveTo>
                    <a:pt x="541079" y="602705"/>
                  </a:moveTo>
                  <a:cubicBezTo>
                    <a:pt x="523952" y="598627"/>
                    <a:pt x="509680" y="604743"/>
                    <a:pt x="505194" y="619424"/>
                  </a:cubicBezTo>
                  <a:cubicBezTo>
                    <a:pt x="501932" y="630842"/>
                    <a:pt x="503155" y="646745"/>
                    <a:pt x="509272" y="656532"/>
                  </a:cubicBezTo>
                  <a:cubicBezTo>
                    <a:pt x="513757" y="663464"/>
                    <a:pt x="529253" y="663464"/>
                    <a:pt x="541079" y="666727"/>
                  </a:cubicBezTo>
                  <a:cubicBezTo>
                    <a:pt x="541079" y="641444"/>
                    <a:pt x="541079" y="622278"/>
                    <a:pt x="541079" y="602705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BB5014A-A628-4E46-8049-2D0A3B9E5353}"/>
                </a:ext>
              </a:extLst>
            </p:cNvPr>
            <p:cNvSpPr/>
            <p:nvPr/>
          </p:nvSpPr>
          <p:spPr>
            <a:xfrm>
              <a:off x="6461175" y="4984605"/>
              <a:ext cx="2067464" cy="1052082"/>
            </a:xfrm>
            <a:custGeom>
              <a:avLst/>
              <a:gdLst>
                <a:gd name="connsiteX0" fmla="*/ 895085 w 2067463"/>
                <a:gd name="connsiteY0" fmla="*/ 709952 h 1052082"/>
                <a:gd name="connsiteX1" fmla="*/ 802111 w 2067463"/>
                <a:gd name="connsiteY1" fmla="*/ 791509 h 1052082"/>
                <a:gd name="connsiteX2" fmla="*/ 778051 w 2067463"/>
                <a:gd name="connsiteY2" fmla="*/ 802926 h 1052082"/>
                <a:gd name="connsiteX3" fmla="*/ 11418 w 2067463"/>
                <a:gd name="connsiteY3" fmla="*/ 803334 h 1052082"/>
                <a:gd name="connsiteX4" fmla="*/ 0 w 2067463"/>
                <a:gd name="connsiteY4" fmla="*/ 802519 h 1052082"/>
                <a:gd name="connsiteX5" fmla="*/ 0 w 2067463"/>
                <a:gd name="connsiteY5" fmla="*/ 0 h 1052082"/>
                <a:gd name="connsiteX6" fmla="*/ 1886816 w 2067463"/>
                <a:gd name="connsiteY6" fmla="*/ 0 h 1052082"/>
                <a:gd name="connsiteX7" fmla="*/ 1886816 w 2067463"/>
                <a:gd name="connsiteY7" fmla="*/ 21613 h 1052082"/>
                <a:gd name="connsiteX8" fmla="*/ 1886000 w 2067463"/>
                <a:gd name="connsiteY8" fmla="*/ 366190 h 1052082"/>
                <a:gd name="connsiteX9" fmla="*/ 2008335 w 2067463"/>
                <a:gd name="connsiteY9" fmla="*/ 500351 h 1052082"/>
                <a:gd name="connsiteX10" fmla="*/ 2008335 w 2067463"/>
                <a:gd name="connsiteY10" fmla="*/ 603520 h 1052082"/>
                <a:gd name="connsiteX11" fmla="*/ 2008335 w 2067463"/>
                <a:gd name="connsiteY11" fmla="*/ 623909 h 1052082"/>
                <a:gd name="connsiteX12" fmla="*/ 2031987 w 2067463"/>
                <a:gd name="connsiteY12" fmla="*/ 670397 h 1052082"/>
                <a:gd name="connsiteX13" fmla="*/ 2064202 w 2067463"/>
                <a:gd name="connsiteY13" fmla="*/ 779683 h 1052082"/>
                <a:gd name="connsiteX14" fmla="*/ 1985907 w 2067463"/>
                <a:gd name="connsiteY14" fmla="*/ 839219 h 1052082"/>
                <a:gd name="connsiteX15" fmla="*/ 1849299 w 2067463"/>
                <a:gd name="connsiteY15" fmla="*/ 839219 h 1052082"/>
                <a:gd name="connsiteX16" fmla="*/ 1788947 w 2067463"/>
                <a:gd name="connsiteY16" fmla="*/ 813529 h 1052082"/>
                <a:gd name="connsiteX17" fmla="*/ 1764480 w 2067463"/>
                <a:gd name="connsiteY17" fmla="*/ 803742 h 1052082"/>
                <a:gd name="connsiteX18" fmla="*/ 1672729 w 2067463"/>
                <a:gd name="connsiteY18" fmla="*/ 803742 h 1052082"/>
                <a:gd name="connsiteX19" fmla="*/ 1643369 w 2067463"/>
                <a:gd name="connsiteY19" fmla="*/ 789877 h 1052082"/>
                <a:gd name="connsiteX20" fmla="*/ 1571191 w 2067463"/>
                <a:gd name="connsiteY20" fmla="*/ 699349 h 1052082"/>
                <a:gd name="connsiteX21" fmla="*/ 1428059 w 2067463"/>
                <a:gd name="connsiteY21" fmla="*/ 993362 h 1052082"/>
                <a:gd name="connsiteX22" fmla="*/ 1221312 w 2067463"/>
                <a:gd name="connsiteY22" fmla="*/ 1055345 h 1052082"/>
                <a:gd name="connsiteX23" fmla="*/ 895085 w 2067463"/>
                <a:gd name="connsiteY23" fmla="*/ 709952 h 1052082"/>
                <a:gd name="connsiteX24" fmla="*/ 1069617 w 2067463"/>
                <a:gd name="connsiteY24" fmla="*/ 665911 h 1052082"/>
                <a:gd name="connsiteX25" fmla="*/ 990507 w 2067463"/>
                <a:gd name="connsiteY25" fmla="*/ 665911 h 1052082"/>
                <a:gd name="connsiteX26" fmla="*/ 953806 w 2067463"/>
                <a:gd name="connsiteY26" fmla="*/ 700165 h 1052082"/>
                <a:gd name="connsiteX27" fmla="*/ 1292675 w 2067463"/>
                <a:gd name="connsiteY27" fmla="*/ 992546 h 1052082"/>
                <a:gd name="connsiteX28" fmla="*/ 1512470 w 2067463"/>
                <a:gd name="connsiteY28" fmla="*/ 684261 h 1052082"/>
                <a:gd name="connsiteX29" fmla="*/ 1501460 w 2067463"/>
                <a:gd name="connsiteY29" fmla="*/ 668358 h 1052082"/>
                <a:gd name="connsiteX30" fmla="*/ 1398698 w 2067463"/>
                <a:gd name="connsiteY30" fmla="*/ 667542 h 1052082"/>
                <a:gd name="connsiteX31" fmla="*/ 1247411 w 2067463"/>
                <a:gd name="connsiteY31" fmla="*/ 888561 h 1052082"/>
                <a:gd name="connsiteX32" fmla="*/ 1118551 w 2067463"/>
                <a:gd name="connsiteY32" fmla="*/ 843705 h 1052082"/>
                <a:gd name="connsiteX33" fmla="*/ 1069617 w 2067463"/>
                <a:gd name="connsiteY33" fmla="*/ 665911 h 1052082"/>
                <a:gd name="connsiteX34" fmla="*/ 399628 w 2067463"/>
                <a:gd name="connsiteY34" fmla="*/ 150880 h 1052082"/>
                <a:gd name="connsiteX35" fmla="*/ 1794249 w 2067463"/>
                <a:gd name="connsiteY35" fmla="*/ 150880 h 1052082"/>
                <a:gd name="connsiteX36" fmla="*/ 1794249 w 2067463"/>
                <a:gd name="connsiteY36" fmla="*/ 92975 h 1052082"/>
                <a:gd name="connsiteX37" fmla="*/ 399628 w 2067463"/>
                <a:gd name="connsiteY37" fmla="*/ 92975 h 1052082"/>
                <a:gd name="connsiteX38" fmla="*/ 399628 w 2067463"/>
                <a:gd name="connsiteY38" fmla="*/ 150880 h 1052082"/>
                <a:gd name="connsiteX39" fmla="*/ 1281664 w 2067463"/>
                <a:gd name="connsiteY39" fmla="*/ 666727 h 1052082"/>
                <a:gd name="connsiteX40" fmla="*/ 1277994 w 2067463"/>
                <a:gd name="connsiteY40" fmla="*/ 768265 h 1052082"/>
                <a:gd name="connsiteX41" fmla="*/ 1195622 w 2067463"/>
                <a:gd name="connsiteY41" fmla="*/ 771935 h 1052082"/>
                <a:gd name="connsiteX42" fmla="*/ 1169932 w 2067463"/>
                <a:gd name="connsiteY42" fmla="*/ 734419 h 1052082"/>
                <a:gd name="connsiteX43" fmla="*/ 1187874 w 2067463"/>
                <a:gd name="connsiteY43" fmla="*/ 666319 h 1052082"/>
                <a:gd name="connsiteX44" fmla="*/ 1142610 w 2067463"/>
                <a:gd name="connsiteY44" fmla="*/ 666727 h 1052082"/>
                <a:gd name="connsiteX45" fmla="*/ 1127114 w 2067463"/>
                <a:gd name="connsiteY45" fmla="*/ 678552 h 1052082"/>
                <a:gd name="connsiteX46" fmla="*/ 1156475 w 2067463"/>
                <a:gd name="connsiteY46" fmla="*/ 801295 h 1052082"/>
                <a:gd name="connsiteX47" fmla="*/ 1284927 w 2067463"/>
                <a:gd name="connsiteY47" fmla="*/ 820461 h 1052082"/>
                <a:gd name="connsiteX48" fmla="*/ 1348541 w 2067463"/>
                <a:gd name="connsiteY48" fmla="*/ 709136 h 1052082"/>
                <a:gd name="connsiteX49" fmla="*/ 1300423 w 2067463"/>
                <a:gd name="connsiteY49" fmla="*/ 665911 h 1052082"/>
                <a:gd name="connsiteX50" fmla="*/ 1281664 w 2067463"/>
                <a:gd name="connsiteY50" fmla="*/ 666727 h 1052082"/>
                <a:gd name="connsiteX51" fmla="*/ 1915768 w 2067463"/>
                <a:gd name="connsiteY51" fmla="*/ 782945 h 1052082"/>
                <a:gd name="connsiteX52" fmla="*/ 1915768 w 2067463"/>
                <a:gd name="connsiteY52" fmla="*/ 782945 h 1052082"/>
                <a:gd name="connsiteX53" fmla="*/ 1976936 w 2067463"/>
                <a:gd name="connsiteY53" fmla="*/ 782945 h 1052082"/>
                <a:gd name="connsiteX54" fmla="*/ 1981014 w 2067463"/>
                <a:gd name="connsiteY54" fmla="*/ 782945 h 1052082"/>
                <a:gd name="connsiteX55" fmla="*/ 2012005 w 2067463"/>
                <a:gd name="connsiteY55" fmla="*/ 745021 h 1052082"/>
                <a:gd name="connsiteX56" fmla="*/ 1979790 w 2067463"/>
                <a:gd name="connsiteY56" fmla="*/ 710767 h 1052082"/>
                <a:gd name="connsiteX57" fmla="*/ 1855824 w 2067463"/>
                <a:gd name="connsiteY57" fmla="*/ 710767 h 1052082"/>
                <a:gd name="connsiteX58" fmla="*/ 1823201 w 2067463"/>
                <a:gd name="connsiteY58" fmla="*/ 745429 h 1052082"/>
                <a:gd name="connsiteX59" fmla="*/ 1855009 w 2067463"/>
                <a:gd name="connsiteY59" fmla="*/ 782537 h 1052082"/>
                <a:gd name="connsiteX60" fmla="*/ 1915768 w 2067463"/>
                <a:gd name="connsiteY60" fmla="*/ 782945 h 1052082"/>
                <a:gd name="connsiteX61" fmla="*/ 247525 w 2067463"/>
                <a:gd name="connsiteY61" fmla="*/ 151696 h 1052082"/>
                <a:gd name="connsiteX62" fmla="*/ 247525 w 2067463"/>
                <a:gd name="connsiteY62" fmla="*/ 108471 h 1052082"/>
                <a:gd name="connsiteX63" fmla="*/ 229582 w 2067463"/>
                <a:gd name="connsiteY63" fmla="*/ 91344 h 1052082"/>
                <a:gd name="connsiteX64" fmla="*/ 77071 w 2067463"/>
                <a:gd name="connsiteY64" fmla="*/ 91751 h 1052082"/>
                <a:gd name="connsiteX65" fmla="*/ 63614 w 2067463"/>
                <a:gd name="connsiteY65" fmla="*/ 93790 h 1052082"/>
                <a:gd name="connsiteX66" fmla="*/ 63614 w 2067463"/>
                <a:gd name="connsiteY66" fmla="*/ 151696 h 1052082"/>
                <a:gd name="connsiteX67" fmla="*/ 247525 w 2067463"/>
                <a:gd name="connsiteY67" fmla="*/ 151696 h 1052082"/>
                <a:gd name="connsiteX68" fmla="*/ 1233954 w 2067463"/>
                <a:gd name="connsiteY68" fmla="*/ 688747 h 1052082"/>
                <a:gd name="connsiteX69" fmla="*/ 1204185 w 2067463"/>
                <a:gd name="connsiteY69" fmla="*/ 718107 h 1052082"/>
                <a:gd name="connsiteX70" fmla="*/ 1233954 w 2067463"/>
                <a:gd name="connsiteY70" fmla="*/ 747876 h 1052082"/>
                <a:gd name="connsiteX71" fmla="*/ 1263722 w 2067463"/>
                <a:gd name="connsiteY71" fmla="*/ 718107 h 1052082"/>
                <a:gd name="connsiteX72" fmla="*/ 1233954 w 2067463"/>
                <a:gd name="connsiteY72" fmla="*/ 688747 h 1052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2067463" h="1052082">
                  <a:moveTo>
                    <a:pt x="895085" y="709952"/>
                  </a:moveTo>
                  <a:cubicBezTo>
                    <a:pt x="867356" y="734419"/>
                    <a:pt x="835141" y="763371"/>
                    <a:pt x="802111" y="791509"/>
                  </a:cubicBezTo>
                  <a:cubicBezTo>
                    <a:pt x="795586" y="797217"/>
                    <a:pt x="786207" y="802926"/>
                    <a:pt x="778051" y="802926"/>
                  </a:cubicBezTo>
                  <a:cubicBezTo>
                    <a:pt x="522371" y="803334"/>
                    <a:pt x="267098" y="803334"/>
                    <a:pt x="11418" y="803334"/>
                  </a:cubicBezTo>
                  <a:cubicBezTo>
                    <a:pt x="8156" y="803334"/>
                    <a:pt x="4893" y="802926"/>
                    <a:pt x="0" y="802519"/>
                  </a:cubicBezTo>
                  <a:cubicBezTo>
                    <a:pt x="0" y="535012"/>
                    <a:pt x="0" y="268322"/>
                    <a:pt x="0" y="0"/>
                  </a:cubicBezTo>
                  <a:cubicBezTo>
                    <a:pt x="627987" y="0"/>
                    <a:pt x="1255974" y="0"/>
                    <a:pt x="1886816" y="0"/>
                  </a:cubicBezTo>
                  <a:cubicBezTo>
                    <a:pt x="1886816" y="7340"/>
                    <a:pt x="1886816" y="14272"/>
                    <a:pt x="1886816" y="21613"/>
                  </a:cubicBezTo>
                  <a:cubicBezTo>
                    <a:pt x="1886816" y="136608"/>
                    <a:pt x="1888855" y="251195"/>
                    <a:pt x="1886000" y="366190"/>
                  </a:cubicBezTo>
                  <a:cubicBezTo>
                    <a:pt x="1884369" y="433066"/>
                    <a:pt x="1923516" y="495457"/>
                    <a:pt x="2008335" y="500351"/>
                  </a:cubicBezTo>
                  <a:cubicBezTo>
                    <a:pt x="2008335" y="534605"/>
                    <a:pt x="2008335" y="568858"/>
                    <a:pt x="2008335" y="603520"/>
                  </a:cubicBezTo>
                  <a:cubicBezTo>
                    <a:pt x="2008335" y="610452"/>
                    <a:pt x="2009151" y="617385"/>
                    <a:pt x="2008335" y="623909"/>
                  </a:cubicBezTo>
                  <a:cubicBezTo>
                    <a:pt x="2005481" y="645114"/>
                    <a:pt x="2011597" y="658163"/>
                    <a:pt x="2031987" y="670397"/>
                  </a:cubicBezTo>
                  <a:cubicBezTo>
                    <a:pt x="2069095" y="692009"/>
                    <a:pt x="2074396" y="729933"/>
                    <a:pt x="2064202" y="779683"/>
                  </a:cubicBezTo>
                  <a:cubicBezTo>
                    <a:pt x="2056861" y="814752"/>
                    <a:pt x="2024646" y="838404"/>
                    <a:pt x="1985907" y="839219"/>
                  </a:cubicBezTo>
                  <a:cubicBezTo>
                    <a:pt x="1940235" y="840443"/>
                    <a:pt x="1894971" y="840035"/>
                    <a:pt x="1849299" y="839219"/>
                  </a:cubicBezTo>
                  <a:cubicBezTo>
                    <a:pt x="1826056" y="838811"/>
                    <a:pt x="1806074" y="829840"/>
                    <a:pt x="1788947" y="813529"/>
                  </a:cubicBezTo>
                  <a:cubicBezTo>
                    <a:pt x="1782831" y="807820"/>
                    <a:pt x="1773044" y="804150"/>
                    <a:pt x="1764480" y="803742"/>
                  </a:cubicBezTo>
                  <a:cubicBezTo>
                    <a:pt x="1733897" y="802519"/>
                    <a:pt x="1703313" y="802519"/>
                    <a:pt x="1672729" y="803742"/>
                  </a:cubicBezTo>
                  <a:cubicBezTo>
                    <a:pt x="1659680" y="804150"/>
                    <a:pt x="1651524" y="800480"/>
                    <a:pt x="1643369" y="789877"/>
                  </a:cubicBezTo>
                  <a:cubicBezTo>
                    <a:pt x="1621348" y="760925"/>
                    <a:pt x="1598105" y="732788"/>
                    <a:pt x="1571191" y="699349"/>
                  </a:cubicBezTo>
                  <a:cubicBezTo>
                    <a:pt x="1571599" y="825355"/>
                    <a:pt x="1525519" y="922407"/>
                    <a:pt x="1428059" y="993362"/>
                  </a:cubicBezTo>
                  <a:cubicBezTo>
                    <a:pt x="1366483" y="1037810"/>
                    <a:pt x="1296752" y="1057383"/>
                    <a:pt x="1221312" y="1055345"/>
                  </a:cubicBezTo>
                  <a:cubicBezTo>
                    <a:pt x="1050451" y="1050043"/>
                    <a:pt x="886930" y="903241"/>
                    <a:pt x="895085" y="709952"/>
                  </a:cubicBezTo>
                  <a:close/>
                  <a:moveTo>
                    <a:pt x="1069617" y="665911"/>
                  </a:moveTo>
                  <a:cubicBezTo>
                    <a:pt x="1041888" y="665911"/>
                    <a:pt x="1016197" y="665911"/>
                    <a:pt x="990507" y="665911"/>
                  </a:cubicBezTo>
                  <a:cubicBezTo>
                    <a:pt x="955437" y="665911"/>
                    <a:pt x="955437" y="665911"/>
                    <a:pt x="953806" y="700165"/>
                  </a:cubicBezTo>
                  <a:cubicBezTo>
                    <a:pt x="944019" y="886930"/>
                    <a:pt x="1109580" y="1029654"/>
                    <a:pt x="1292675" y="992546"/>
                  </a:cubicBezTo>
                  <a:cubicBezTo>
                    <a:pt x="1432544" y="964409"/>
                    <a:pt x="1531636" y="825762"/>
                    <a:pt x="1512470" y="684261"/>
                  </a:cubicBezTo>
                  <a:cubicBezTo>
                    <a:pt x="1511655" y="678145"/>
                    <a:pt x="1505538" y="668358"/>
                    <a:pt x="1501460" y="668358"/>
                  </a:cubicBezTo>
                  <a:cubicBezTo>
                    <a:pt x="1467614" y="667134"/>
                    <a:pt x="1433360" y="667542"/>
                    <a:pt x="1398698" y="667542"/>
                  </a:cubicBezTo>
                  <a:cubicBezTo>
                    <a:pt x="1427651" y="796402"/>
                    <a:pt x="1338754" y="881629"/>
                    <a:pt x="1247411" y="888561"/>
                  </a:cubicBezTo>
                  <a:cubicBezTo>
                    <a:pt x="1198477" y="892231"/>
                    <a:pt x="1154436" y="877551"/>
                    <a:pt x="1118551" y="843705"/>
                  </a:cubicBezTo>
                  <a:cubicBezTo>
                    <a:pt x="1066762" y="795586"/>
                    <a:pt x="1054937" y="735642"/>
                    <a:pt x="1069617" y="665911"/>
                  </a:cubicBezTo>
                  <a:close/>
                  <a:moveTo>
                    <a:pt x="399628" y="150880"/>
                  </a:moveTo>
                  <a:cubicBezTo>
                    <a:pt x="866133" y="150880"/>
                    <a:pt x="1330598" y="150880"/>
                    <a:pt x="1794249" y="150880"/>
                  </a:cubicBezTo>
                  <a:cubicBezTo>
                    <a:pt x="1794249" y="130491"/>
                    <a:pt x="1794249" y="111733"/>
                    <a:pt x="1794249" y="92975"/>
                  </a:cubicBezTo>
                  <a:cubicBezTo>
                    <a:pt x="1328560" y="92975"/>
                    <a:pt x="864094" y="92975"/>
                    <a:pt x="399628" y="92975"/>
                  </a:cubicBezTo>
                  <a:cubicBezTo>
                    <a:pt x="399628" y="113364"/>
                    <a:pt x="399628" y="131306"/>
                    <a:pt x="399628" y="150880"/>
                  </a:cubicBezTo>
                  <a:close/>
                  <a:moveTo>
                    <a:pt x="1281664" y="666727"/>
                  </a:moveTo>
                  <a:cubicBezTo>
                    <a:pt x="1307355" y="712806"/>
                    <a:pt x="1305724" y="743798"/>
                    <a:pt x="1277994" y="768265"/>
                  </a:cubicBezTo>
                  <a:cubicBezTo>
                    <a:pt x="1255158" y="788246"/>
                    <a:pt x="1218458" y="791101"/>
                    <a:pt x="1195622" y="771935"/>
                  </a:cubicBezTo>
                  <a:cubicBezTo>
                    <a:pt x="1184612" y="762556"/>
                    <a:pt x="1175641" y="748283"/>
                    <a:pt x="1169932" y="734419"/>
                  </a:cubicBezTo>
                  <a:cubicBezTo>
                    <a:pt x="1160145" y="710359"/>
                    <a:pt x="1172786" y="689155"/>
                    <a:pt x="1187874" y="666319"/>
                  </a:cubicBezTo>
                  <a:cubicBezTo>
                    <a:pt x="1170339" y="666319"/>
                    <a:pt x="1156475" y="665095"/>
                    <a:pt x="1142610" y="666727"/>
                  </a:cubicBezTo>
                  <a:cubicBezTo>
                    <a:pt x="1136901" y="667542"/>
                    <a:pt x="1129561" y="673251"/>
                    <a:pt x="1127114" y="678552"/>
                  </a:cubicBezTo>
                  <a:cubicBezTo>
                    <a:pt x="1109580" y="718515"/>
                    <a:pt x="1122629" y="769896"/>
                    <a:pt x="1156475" y="801295"/>
                  </a:cubicBezTo>
                  <a:cubicBezTo>
                    <a:pt x="1191544" y="833918"/>
                    <a:pt x="1242109" y="841258"/>
                    <a:pt x="1284927" y="820461"/>
                  </a:cubicBezTo>
                  <a:cubicBezTo>
                    <a:pt x="1326521" y="799664"/>
                    <a:pt x="1353434" y="752769"/>
                    <a:pt x="1348541" y="709136"/>
                  </a:cubicBezTo>
                  <a:cubicBezTo>
                    <a:pt x="1344055" y="667542"/>
                    <a:pt x="1341609" y="665911"/>
                    <a:pt x="1300423" y="665911"/>
                  </a:cubicBezTo>
                  <a:cubicBezTo>
                    <a:pt x="1294714" y="666319"/>
                    <a:pt x="1289412" y="666727"/>
                    <a:pt x="1281664" y="666727"/>
                  </a:cubicBezTo>
                  <a:close/>
                  <a:moveTo>
                    <a:pt x="1915768" y="782945"/>
                  </a:moveTo>
                  <a:cubicBezTo>
                    <a:pt x="1915768" y="782945"/>
                    <a:pt x="1915768" y="782945"/>
                    <a:pt x="1915768" y="782945"/>
                  </a:cubicBezTo>
                  <a:cubicBezTo>
                    <a:pt x="1936157" y="782945"/>
                    <a:pt x="1956547" y="782945"/>
                    <a:pt x="1976936" y="782945"/>
                  </a:cubicBezTo>
                  <a:cubicBezTo>
                    <a:pt x="1978159" y="782945"/>
                    <a:pt x="1979790" y="782945"/>
                    <a:pt x="1981014" y="782945"/>
                  </a:cubicBezTo>
                  <a:cubicBezTo>
                    <a:pt x="2005073" y="781314"/>
                    <a:pt x="2012005" y="772750"/>
                    <a:pt x="2012005" y="745021"/>
                  </a:cubicBezTo>
                  <a:cubicBezTo>
                    <a:pt x="2011597" y="720554"/>
                    <a:pt x="2003442" y="710767"/>
                    <a:pt x="1979790" y="710767"/>
                  </a:cubicBezTo>
                  <a:cubicBezTo>
                    <a:pt x="1938604" y="710359"/>
                    <a:pt x="1897010" y="710359"/>
                    <a:pt x="1855824" y="710767"/>
                  </a:cubicBezTo>
                  <a:cubicBezTo>
                    <a:pt x="1832988" y="711175"/>
                    <a:pt x="1823609" y="721370"/>
                    <a:pt x="1823201" y="745429"/>
                  </a:cubicBezTo>
                  <a:cubicBezTo>
                    <a:pt x="1822793" y="771527"/>
                    <a:pt x="1831357" y="781722"/>
                    <a:pt x="1855009" y="782537"/>
                  </a:cubicBezTo>
                  <a:cubicBezTo>
                    <a:pt x="1874990" y="783353"/>
                    <a:pt x="1895379" y="782945"/>
                    <a:pt x="1915768" y="782945"/>
                  </a:cubicBezTo>
                  <a:close/>
                  <a:moveTo>
                    <a:pt x="247525" y="151696"/>
                  </a:moveTo>
                  <a:cubicBezTo>
                    <a:pt x="247525" y="136608"/>
                    <a:pt x="246709" y="122335"/>
                    <a:pt x="247525" y="108471"/>
                  </a:cubicBezTo>
                  <a:cubicBezTo>
                    <a:pt x="248340" y="94606"/>
                    <a:pt x="242224" y="91344"/>
                    <a:pt x="229582" y="91344"/>
                  </a:cubicBezTo>
                  <a:cubicBezTo>
                    <a:pt x="178609" y="91751"/>
                    <a:pt x="128044" y="91344"/>
                    <a:pt x="77071" y="91751"/>
                  </a:cubicBezTo>
                  <a:cubicBezTo>
                    <a:pt x="72585" y="91751"/>
                    <a:pt x="68100" y="92975"/>
                    <a:pt x="63614" y="93790"/>
                  </a:cubicBezTo>
                  <a:cubicBezTo>
                    <a:pt x="63614" y="113772"/>
                    <a:pt x="63614" y="132530"/>
                    <a:pt x="63614" y="151696"/>
                  </a:cubicBezTo>
                  <a:cubicBezTo>
                    <a:pt x="125190" y="151696"/>
                    <a:pt x="185134" y="151696"/>
                    <a:pt x="247525" y="151696"/>
                  </a:cubicBezTo>
                  <a:close/>
                  <a:moveTo>
                    <a:pt x="1233954" y="688747"/>
                  </a:moveTo>
                  <a:cubicBezTo>
                    <a:pt x="1217235" y="688747"/>
                    <a:pt x="1204185" y="701796"/>
                    <a:pt x="1204185" y="718107"/>
                  </a:cubicBezTo>
                  <a:cubicBezTo>
                    <a:pt x="1204185" y="734419"/>
                    <a:pt x="1218050" y="747876"/>
                    <a:pt x="1233954" y="747876"/>
                  </a:cubicBezTo>
                  <a:cubicBezTo>
                    <a:pt x="1249857" y="747876"/>
                    <a:pt x="1263722" y="734011"/>
                    <a:pt x="1263722" y="718107"/>
                  </a:cubicBezTo>
                  <a:cubicBezTo>
                    <a:pt x="1264130" y="701796"/>
                    <a:pt x="1250265" y="688747"/>
                    <a:pt x="1233954" y="688747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D4B3BC-DD82-404B-9358-AEF19CD224D8}"/>
                </a:ext>
              </a:extLst>
            </p:cNvPr>
            <p:cNvSpPr/>
            <p:nvPr/>
          </p:nvSpPr>
          <p:spPr>
            <a:xfrm>
              <a:off x="5647239" y="3623423"/>
              <a:ext cx="2609816" cy="538275"/>
            </a:xfrm>
            <a:custGeom>
              <a:avLst/>
              <a:gdLst>
                <a:gd name="connsiteX0" fmla="*/ 2341087 w 2609816"/>
                <a:gd name="connsiteY0" fmla="*/ 0 h 538274"/>
                <a:gd name="connsiteX1" fmla="*/ 2341087 w 2609816"/>
                <a:gd name="connsiteY1" fmla="*/ 207970 h 538274"/>
                <a:gd name="connsiteX2" fmla="*/ 2463422 w 2609816"/>
                <a:gd name="connsiteY2" fmla="*/ 207970 h 538274"/>
                <a:gd name="connsiteX3" fmla="*/ 2463422 w 2609816"/>
                <a:gd name="connsiteY3" fmla="*/ 264652 h 538274"/>
                <a:gd name="connsiteX4" fmla="*/ 1899865 w 2609816"/>
                <a:gd name="connsiteY4" fmla="*/ 264652 h 538274"/>
                <a:gd name="connsiteX5" fmla="*/ 1899865 w 2609816"/>
                <a:gd name="connsiteY5" fmla="*/ 387802 h 538274"/>
                <a:gd name="connsiteX6" fmla="*/ 1923108 w 2609816"/>
                <a:gd name="connsiteY6" fmla="*/ 389026 h 538274"/>
                <a:gd name="connsiteX7" fmla="*/ 2461383 w 2609816"/>
                <a:gd name="connsiteY7" fmla="*/ 389026 h 538274"/>
                <a:gd name="connsiteX8" fmla="*/ 2613079 w 2609816"/>
                <a:gd name="connsiteY8" fmla="*/ 516254 h 538274"/>
                <a:gd name="connsiteX9" fmla="*/ 2613079 w 2609816"/>
                <a:gd name="connsiteY9" fmla="*/ 524818 h 538274"/>
                <a:gd name="connsiteX10" fmla="*/ 2345165 w 2609816"/>
                <a:gd name="connsiteY10" fmla="*/ 498312 h 538274"/>
                <a:gd name="connsiteX11" fmla="*/ 170046 w 2609816"/>
                <a:gd name="connsiteY11" fmla="*/ 497496 h 538274"/>
                <a:gd name="connsiteX12" fmla="*/ 0 w 2609816"/>
                <a:gd name="connsiteY12" fmla="*/ 538275 h 538274"/>
                <a:gd name="connsiteX13" fmla="*/ 116626 w 2609816"/>
                <a:gd name="connsiteY13" fmla="*/ 397589 h 538274"/>
                <a:gd name="connsiteX14" fmla="*/ 176978 w 2609816"/>
                <a:gd name="connsiteY14" fmla="*/ 389434 h 538274"/>
                <a:gd name="connsiteX15" fmla="*/ 747875 w 2609816"/>
                <a:gd name="connsiteY15" fmla="*/ 389026 h 538274"/>
                <a:gd name="connsiteX16" fmla="*/ 773158 w 2609816"/>
                <a:gd name="connsiteY16" fmla="*/ 389026 h 538274"/>
                <a:gd name="connsiteX17" fmla="*/ 773158 w 2609816"/>
                <a:gd name="connsiteY17" fmla="*/ 266283 h 538274"/>
                <a:gd name="connsiteX18" fmla="*/ 355587 w 2609816"/>
                <a:gd name="connsiteY18" fmla="*/ 266283 h 538274"/>
                <a:gd name="connsiteX19" fmla="*/ 355587 w 2609816"/>
                <a:gd name="connsiteY19" fmla="*/ 209193 h 538274"/>
                <a:gd name="connsiteX20" fmla="*/ 382501 w 2609816"/>
                <a:gd name="connsiteY20" fmla="*/ 209193 h 538274"/>
                <a:gd name="connsiteX21" fmla="*/ 2037695 w 2609816"/>
                <a:gd name="connsiteY21" fmla="*/ 209601 h 538274"/>
                <a:gd name="connsiteX22" fmla="*/ 2075620 w 2609816"/>
                <a:gd name="connsiteY22" fmla="*/ 186357 h 538274"/>
                <a:gd name="connsiteX23" fmla="*/ 2341087 w 2609816"/>
                <a:gd name="connsiteY23" fmla="*/ 0 h 538274"/>
                <a:gd name="connsiteX24" fmla="*/ 1841144 w 2609816"/>
                <a:gd name="connsiteY24" fmla="*/ 270768 h 538274"/>
                <a:gd name="connsiteX25" fmla="*/ 831471 w 2609816"/>
                <a:gd name="connsiteY25" fmla="*/ 270768 h 538274"/>
                <a:gd name="connsiteX26" fmla="*/ 831471 w 2609816"/>
                <a:gd name="connsiteY26" fmla="*/ 386987 h 538274"/>
                <a:gd name="connsiteX27" fmla="*/ 1841144 w 2609816"/>
                <a:gd name="connsiteY27" fmla="*/ 386987 h 538274"/>
                <a:gd name="connsiteX28" fmla="*/ 1841144 w 2609816"/>
                <a:gd name="connsiteY28" fmla="*/ 270768 h 538274"/>
                <a:gd name="connsiteX29" fmla="*/ 2283589 w 2609816"/>
                <a:gd name="connsiteY29" fmla="*/ 73401 h 538274"/>
                <a:gd name="connsiteX30" fmla="*/ 2129855 w 2609816"/>
                <a:gd name="connsiteY30" fmla="*/ 207562 h 538274"/>
                <a:gd name="connsiteX31" fmla="*/ 2283589 w 2609816"/>
                <a:gd name="connsiteY31" fmla="*/ 207562 h 538274"/>
                <a:gd name="connsiteX32" fmla="*/ 2283589 w 2609816"/>
                <a:gd name="connsiteY32" fmla="*/ 73401 h 538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609816" h="538274">
                  <a:moveTo>
                    <a:pt x="2341087" y="0"/>
                  </a:moveTo>
                  <a:cubicBezTo>
                    <a:pt x="2341087" y="70139"/>
                    <a:pt x="2341087" y="137831"/>
                    <a:pt x="2341087" y="207970"/>
                  </a:cubicBezTo>
                  <a:cubicBezTo>
                    <a:pt x="2382273" y="207970"/>
                    <a:pt x="2422236" y="207970"/>
                    <a:pt x="2463422" y="207970"/>
                  </a:cubicBezTo>
                  <a:cubicBezTo>
                    <a:pt x="2463422" y="227543"/>
                    <a:pt x="2463422" y="244670"/>
                    <a:pt x="2463422" y="264652"/>
                  </a:cubicBezTo>
                  <a:cubicBezTo>
                    <a:pt x="2276249" y="264652"/>
                    <a:pt x="2088668" y="264652"/>
                    <a:pt x="1899865" y="264652"/>
                  </a:cubicBezTo>
                  <a:cubicBezTo>
                    <a:pt x="1899865" y="306653"/>
                    <a:pt x="1899865" y="345801"/>
                    <a:pt x="1899865" y="387802"/>
                  </a:cubicBezTo>
                  <a:cubicBezTo>
                    <a:pt x="1907613" y="388210"/>
                    <a:pt x="1915360" y="389026"/>
                    <a:pt x="1923108" y="389026"/>
                  </a:cubicBezTo>
                  <a:cubicBezTo>
                    <a:pt x="2102533" y="389026"/>
                    <a:pt x="2281958" y="389026"/>
                    <a:pt x="2461383" y="389026"/>
                  </a:cubicBezTo>
                  <a:cubicBezTo>
                    <a:pt x="2538454" y="389026"/>
                    <a:pt x="2603292" y="444077"/>
                    <a:pt x="2613079" y="516254"/>
                  </a:cubicBezTo>
                  <a:cubicBezTo>
                    <a:pt x="2613486" y="518293"/>
                    <a:pt x="2613079" y="519924"/>
                    <a:pt x="2613079" y="524818"/>
                  </a:cubicBezTo>
                  <a:cubicBezTo>
                    <a:pt x="2525813" y="486486"/>
                    <a:pt x="2434877" y="498312"/>
                    <a:pt x="2345165" y="498312"/>
                  </a:cubicBezTo>
                  <a:cubicBezTo>
                    <a:pt x="1620125" y="497496"/>
                    <a:pt x="895085" y="498312"/>
                    <a:pt x="170046" y="497496"/>
                  </a:cubicBezTo>
                  <a:cubicBezTo>
                    <a:pt x="109694" y="497496"/>
                    <a:pt x="52196" y="502797"/>
                    <a:pt x="0" y="538275"/>
                  </a:cubicBezTo>
                  <a:cubicBezTo>
                    <a:pt x="816" y="479554"/>
                    <a:pt x="53012" y="415532"/>
                    <a:pt x="116626" y="397589"/>
                  </a:cubicBezTo>
                  <a:cubicBezTo>
                    <a:pt x="135792" y="391880"/>
                    <a:pt x="156589" y="389434"/>
                    <a:pt x="176978" y="389434"/>
                  </a:cubicBezTo>
                  <a:cubicBezTo>
                    <a:pt x="367413" y="389026"/>
                    <a:pt x="557440" y="389026"/>
                    <a:pt x="747875" y="389026"/>
                  </a:cubicBezTo>
                  <a:cubicBezTo>
                    <a:pt x="756031" y="389026"/>
                    <a:pt x="763779" y="389026"/>
                    <a:pt x="773158" y="389026"/>
                  </a:cubicBezTo>
                  <a:cubicBezTo>
                    <a:pt x="773158" y="347024"/>
                    <a:pt x="773158" y="307469"/>
                    <a:pt x="773158" y="266283"/>
                  </a:cubicBezTo>
                  <a:cubicBezTo>
                    <a:pt x="633696" y="266283"/>
                    <a:pt x="495457" y="266283"/>
                    <a:pt x="355587" y="266283"/>
                  </a:cubicBezTo>
                  <a:cubicBezTo>
                    <a:pt x="355587" y="247117"/>
                    <a:pt x="355587" y="229990"/>
                    <a:pt x="355587" y="209193"/>
                  </a:cubicBezTo>
                  <a:cubicBezTo>
                    <a:pt x="364151" y="209193"/>
                    <a:pt x="373122" y="209193"/>
                    <a:pt x="382501" y="209193"/>
                  </a:cubicBezTo>
                  <a:cubicBezTo>
                    <a:pt x="934233" y="209193"/>
                    <a:pt x="1485964" y="209193"/>
                    <a:pt x="2037695" y="209601"/>
                  </a:cubicBezTo>
                  <a:cubicBezTo>
                    <a:pt x="2057269" y="209601"/>
                    <a:pt x="2066648" y="204707"/>
                    <a:pt x="2075620" y="186357"/>
                  </a:cubicBezTo>
                  <a:cubicBezTo>
                    <a:pt x="2127408" y="74624"/>
                    <a:pt x="2219975" y="18350"/>
                    <a:pt x="2341087" y="0"/>
                  </a:cubicBezTo>
                  <a:close/>
                  <a:moveTo>
                    <a:pt x="1841144" y="270768"/>
                  </a:moveTo>
                  <a:cubicBezTo>
                    <a:pt x="1502683" y="270768"/>
                    <a:pt x="1167077" y="270768"/>
                    <a:pt x="831471" y="270768"/>
                  </a:cubicBezTo>
                  <a:cubicBezTo>
                    <a:pt x="831471" y="310731"/>
                    <a:pt x="831471" y="349063"/>
                    <a:pt x="831471" y="386987"/>
                  </a:cubicBezTo>
                  <a:cubicBezTo>
                    <a:pt x="1169116" y="386987"/>
                    <a:pt x="1505130" y="386987"/>
                    <a:pt x="1841144" y="386987"/>
                  </a:cubicBezTo>
                  <a:cubicBezTo>
                    <a:pt x="1841144" y="347432"/>
                    <a:pt x="1841144" y="309508"/>
                    <a:pt x="1841144" y="270768"/>
                  </a:cubicBezTo>
                  <a:close/>
                  <a:moveTo>
                    <a:pt x="2283589" y="73401"/>
                  </a:moveTo>
                  <a:cubicBezTo>
                    <a:pt x="2223645" y="84411"/>
                    <a:pt x="2138826" y="159036"/>
                    <a:pt x="2129855" y="207562"/>
                  </a:cubicBezTo>
                  <a:cubicBezTo>
                    <a:pt x="2180828" y="207562"/>
                    <a:pt x="2231393" y="207562"/>
                    <a:pt x="2283589" y="207562"/>
                  </a:cubicBezTo>
                  <a:cubicBezTo>
                    <a:pt x="2283589" y="162706"/>
                    <a:pt x="2283589" y="119073"/>
                    <a:pt x="2283589" y="73401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AC2182C-058B-48AE-BCE5-AE2BA5D22895}"/>
                </a:ext>
              </a:extLst>
            </p:cNvPr>
            <p:cNvSpPr/>
            <p:nvPr/>
          </p:nvSpPr>
          <p:spPr>
            <a:xfrm>
              <a:off x="8409668" y="4861498"/>
              <a:ext cx="179425" cy="558664"/>
            </a:xfrm>
            <a:custGeom>
              <a:avLst/>
              <a:gdLst>
                <a:gd name="connsiteX0" fmla="*/ 182585 w 179424"/>
                <a:gd name="connsiteY0" fmla="*/ 280512 h 558663"/>
                <a:gd name="connsiteX1" fmla="*/ 182585 w 179424"/>
                <a:gd name="connsiteY1" fmla="*/ 496637 h 558663"/>
                <a:gd name="connsiteX2" fmla="*/ 118971 w 179424"/>
                <a:gd name="connsiteY2" fmla="*/ 560659 h 558663"/>
                <a:gd name="connsiteX3" fmla="*/ 55764 w 179424"/>
                <a:gd name="connsiteY3" fmla="*/ 560659 h 558663"/>
                <a:gd name="connsiteX4" fmla="*/ 306 w 179424"/>
                <a:gd name="connsiteY4" fmla="*/ 506016 h 558663"/>
                <a:gd name="connsiteX5" fmla="*/ 306 w 179424"/>
                <a:gd name="connsiteY5" fmla="*/ 55415 h 558663"/>
                <a:gd name="connsiteX6" fmla="*/ 53726 w 179424"/>
                <a:gd name="connsiteY6" fmla="*/ 772 h 558663"/>
                <a:gd name="connsiteX7" fmla="*/ 125088 w 179424"/>
                <a:gd name="connsiteY7" fmla="*/ 772 h 558663"/>
                <a:gd name="connsiteX8" fmla="*/ 182585 w 179424"/>
                <a:gd name="connsiteY8" fmla="*/ 60716 h 558663"/>
                <a:gd name="connsiteX9" fmla="*/ 182585 w 179424"/>
                <a:gd name="connsiteY9" fmla="*/ 280512 h 55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424" h="558663">
                  <a:moveTo>
                    <a:pt x="182585" y="280512"/>
                  </a:moveTo>
                  <a:cubicBezTo>
                    <a:pt x="182585" y="352690"/>
                    <a:pt x="182585" y="424460"/>
                    <a:pt x="182585" y="496637"/>
                  </a:cubicBezTo>
                  <a:cubicBezTo>
                    <a:pt x="182585" y="539862"/>
                    <a:pt x="161788" y="560252"/>
                    <a:pt x="118971" y="560659"/>
                  </a:cubicBezTo>
                  <a:cubicBezTo>
                    <a:pt x="97766" y="560659"/>
                    <a:pt x="76969" y="561067"/>
                    <a:pt x="55764" y="560659"/>
                  </a:cubicBezTo>
                  <a:cubicBezTo>
                    <a:pt x="22326" y="559844"/>
                    <a:pt x="306" y="539455"/>
                    <a:pt x="306" y="506016"/>
                  </a:cubicBezTo>
                  <a:cubicBezTo>
                    <a:pt x="-102" y="355952"/>
                    <a:pt x="-102" y="205887"/>
                    <a:pt x="306" y="55415"/>
                  </a:cubicBezTo>
                  <a:cubicBezTo>
                    <a:pt x="306" y="22792"/>
                    <a:pt x="21103" y="1995"/>
                    <a:pt x="53726" y="772"/>
                  </a:cubicBezTo>
                  <a:cubicBezTo>
                    <a:pt x="77377" y="-451"/>
                    <a:pt x="101436" y="-43"/>
                    <a:pt x="125088" y="772"/>
                  </a:cubicBezTo>
                  <a:cubicBezTo>
                    <a:pt x="161381" y="1995"/>
                    <a:pt x="182585" y="23608"/>
                    <a:pt x="182585" y="60716"/>
                  </a:cubicBezTo>
                  <a:cubicBezTo>
                    <a:pt x="182993" y="133710"/>
                    <a:pt x="182585" y="207111"/>
                    <a:pt x="182585" y="280512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7A2C97F-4F63-4EF4-A736-DC8CCFCACE4E}"/>
                </a:ext>
              </a:extLst>
            </p:cNvPr>
            <p:cNvSpPr/>
            <p:nvPr/>
          </p:nvSpPr>
          <p:spPr>
            <a:xfrm>
              <a:off x="5127824" y="4981977"/>
              <a:ext cx="110102" cy="244670"/>
            </a:xfrm>
            <a:custGeom>
              <a:avLst/>
              <a:gdLst>
                <a:gd name="connsiteX0" fmla="*/ 112039 w 110101"/>
                <a:gd name="connsiteY0" fmla="*/ 181 h 244670"/>
                <a:gd name="connsiteX1" fmla="*/ 112039 w 110101"/>
                <a:gd name="connsiteY1" fmla="*/ 246483 h 244670"/>
                <a:gd name="connsiteX2" fmla="*/ 34560 w 110101"/>
                <a:gd name="connsiteY2" fmla="*/ 246075 h 244670"/>
                <a:gd name="connsiteX3" fmla="*/ 306 w 110101"/>
                <a:gd name="connsiteY3" fmla="*/ 207335 h 244670"/>
                <a:gd name="connsiteX4" fmla="*/ 306 w 110101"/>
                <a:gd name="connsiteY4" fmla="*/ 38513 h 244670"/>
                <a:gd name="connsiteX5" fmla="*/ 37414 w 110101"/>
                <a:gd name="connsiteY5" fmla="*/ 181 h 244670"/>
                <a:gd name="connsiteX6" fmla="*/ 112039 w 110101"/>
                <a:gd name="connsiteY6" fmla="*/ 181 h 24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101" h="244670">
                  <a:moveTo>
                    <a:pt x="112039" y="181"/>
                  </a:moveTo>
                  <a:cubicBezTo>
                    <a:pt x="112039" y="83369"/>
                    <a:pt x="112039" y="164110"/>
                    <a:pt x="112039" y="246483"/>
                  </a:cubicBezTo>
                  <a:cubicBezTo>
                    <a:pt x="85533" y="246483"/>
                    <a:pt x="60250" y="247706"/>
                    <a:pt x="34560" y="246075"/>
                  </a:cubicBezTo>
                  <a:cubicBezTo>
                    <a:pt x="14170" y="244852"/>
                    <a:pt x="306" y="228540"/>
                    <a:pt x="306" y="207335"/>
                  </a:cubicBezTo>
                  <a:cubicBezTo>
                    <a:pt x="-102" y="151061"/>
                    <a:pt x="-102" y="94787"/>
                    <a:pt x="306" y="38513"/>
                  </a:cubicBezTo>
                  <a:cubicBezTo>
                    <a:pt x="714" y="16493"/>
                    <a:pt x="15802" y="997"/>
                    <a:pt x="37414" y="181"/>
                  </a:cubicBezTo>
                  <a:cubicBezTo>
                    <a:pt x="61473" y="-227"/>
                    <a:pt x="85940" y="181"/>
                    <a:pt x="112039" y="181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E923748-D4B5-4DD8-87CF-199A65724A75}"/>
                </a:ext>
              </a:extLst>
            </p:cNvPr>
            <p:cNvSpPr/>
            <p:nvPr/>
          </p:nvSpPr>
          <p:spPr>
            <a:xfrm>
              <a:off x="5295307" y="5694784"/>
              <a:ext cx="187581" cy="69323"/>
            </a:xfrm>
            <a:custGeom>
              <a:avLst/>
              <a:gdLst>
                <a:gd name="connsiteX0" fmla="*/ 95436 w 187580"/>
                <a:gd name="connsiteY0" fmla="*/ 181 h 69323"/>
                <a:gd name="connsiteX1" fmla="*/ 156196 w 187580"/>
                <a:gd name="connsiteY1" fmla="*/ 181 h 69323"/>
                <a:gd name="connsiteX2" fmla="*/ 188411 w 187580"/>
                <a:gd name="connsiteY2" fmla="*/ 34435 h 69323"/>
                <a:gd name="connsiteX3" fmla="*/ 157827 w 187580"/>
                <a:gd name="connsiteY3" fmla="*/ 72359 h 69323"/>
                <a:gd name="connsiteX4" fmla="*/ 31822 w 187580"/>
                <a:gd name="connsiteY4" fmla="*/ 72359 h 69323"/>
                <a:gd name="connsiteX5" fmla="*/ 14 w 187580"/>
                <a:gd name="connsiteY5" fmla="*/ 35251 h 69323"/>
                <a:gd name="connsiteX6" fmla="*/ 32229 w 187580"/>
                <a:gd name="connsiteY6" fmla="*/ 181 h 69323"/>
                <a:gd name="connsiteX7" fmla="*/ 95436 w 187580"/>
                <a:gd name="connsiteY7" fmla="*/ 181 h 6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7580" h="69323">
                  <a:moveTo>
                    <a:pt x="95436" y="181"/>
                  </a:moveTo>
                  <a:cubicBezTo>
                    <a:pt x="115825" y="181"/>
                    <a:pt x="136214" y="-227"/>
                    <a:pt x="156196" y="181"/>
                  </a:cubicBezTo>
                  <a:cubicBezTo>
                    <a:pt x="179847" y="589"/>
                    <a:pt x="188411" y="9968"/>
                    <a:pt x="188411" y="34435"/>
                  </a:cubicBezTo>
                  <a:cubicBezTo>
                    <a:pt x="188818" y="61757"/>
                    <a:pt x="181478" y="71951"/>
                    <a:pt x="157827" y="72359"/>
                  </a:cubicBezTo>
                  <a:cubicBezTo>
                    <a:pt x="115825" y="73175"/>
                    <a:pt x="73823" y="73175"/>
                    <a:pt x="31822" y="72359"/>
                  </a:cubicBezTo>
                  <a:cubicBezTo>
                    <a:pt x="7762" y="71951"/>
                    <a:pt x="-393" y="61349"/>
                    <a:pt x="14" y="35251"/>
                  </a:cubicBezTo>
                  <a:cubicBezTo>
                    <a:pt x="422" y="11191"/>
                    <a:pt x="9394" y="997"/>
                    <a:pt x="32229" y="181"/>
                  </a:cubicBezTo>
                  <a:cubicBezTo>
                    <a:pt x="53434" y="181"/>
                    <a:pt x="74231" y="181"/>
                    <a:pt x="95436" y="181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8F11BD5-0875-45BB-9AB6-E718C1DF3646}"/>
                </a:ext>
              </a:extLst>
            </p:cNvPr>
            <p:cNvSpPr/>
            <p:nvPr/>
          </p:nvSpPr>
          <p:spPr>
            <a:xfrm>
              <a:off x="5741307" y="4776371"/>
              <a:ext cx="36701" cy="61168"/>
            </a:xfrm>
            <a:custGeom>
              <a:avLst/>
              <a:gdLst>
                <a:gd name="connsiteX0" fmla="*/ 37645 w 36700"/>
                <a:gd name="connsiteY0" fmla="*/ 65102 h 61167"/>
                <a:gd name="connsiteX1" fmla="*/ 5838 w 36700"/>
                <a:gd name="connsiteY1" fmla="*/ 54908 h 61167"/>
                <a:gd name="connsiteX2" fmla="*/ 1760 w 36700"/>
                <a:gd name="connsiteY2" fmla="*/ 17799 h 61167"/>
                <a:gd name="connsiteX3" fmla="*/ 37645 w 36700"/>
                <a:gd name="connsiteY3" fmla="*/ 1080 h 61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00" h="61167">
                  <a:moveTo>
                    <a:pt x="37645" y="65102"/>
                  </a:moveTo>
                  <a:cubicBezTo>
                    <a:pt x="25412" y="61840"/>
                    <a:pt x="9916" y="61840"/>
                    <a:pt x="5838" y="54908"/>
                  </a:cubicBezTo>
                  <a:cubicBezTo>
                    <a:pt x="-279" y="45121"/>
                    <a:pt x="-1502" y="29217"/>
                    <a:pt x="1760" y="17799"/>
                  </a:cubicBezTo>
                  <a:cubicBezTo>
                    <a:pt x="6246" y="3119"/>
                    <a:pt x="20111" y="-2590"/>
                    <a:pt x="37645" y="1080"/>
                  </a:cubicBezTo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FF2CFCD-4C1E-49CC-ADD6-AEE6CECDE55E}"/>
                </a:ext>
              </a:extLst>
            </p:cNvPr>
            <p:cNvSpPr/>
            <p:nvPr/>
          </p:nvSpPr>
          <p:spPr>
            <a:xfrm>
              <a:off x="8283955" y="5695475"/>
              <a:ext cx="187581" cy="69323"/>
            </a:xfrm>
            <a:custGeom>
              <a:avLst/>
              <a:gdLst>
                <a:gd name="connsiteX0" fmla="*/ 92988 w 187580"/>
                <a:gd name="connsiteY0" fmla="*/ 72076 h 69323"/>
                <a:gd name="connsiteX1" fmla="*/ 31821 w 187580"/>
                <a:gd name="connsiteY1" fmla="*/ 72076 h 69323"/>
                <a:gd name="connsiteX2" fmla="*/ 14 w 187580"/>
                <a:gd name="connsiteY2" fmla="*/ 34967 h 69323"/>
                <a:gd name="connsiteX3" fmla="*/ 32637 w 187580"/>
                <a:gd name="connsiteY3" fmla="*/ 306 h 69323"/>
                <a:gd name="connsiteX4" fmla="*/ 156603 w 187580"/>
                <a:gd name="connsiteY4" fmla="*/ 306 h 69323"/>
                <a:gd name="connsiteX5" fmla="*/ 188818 w 187580"/>
                <a:gd name="connsiteY5" fmla="*/ 34560 h 69323"/>
                <a:gd name="connsiteX6" fmla="*/ 157826 w 187580"/>
                <a:gd name="connsiteY6" fmla="*/ 72484 h 69323"/>
                <a:gd name="connsiteX7" fmla="*/ 153748 w 187580"/>
                <a:gd name="connsiteY7" fmla="*/ 72484 h 69323"/>
                <a:gd name="connsiteX8" fmla="*/ 92988 w 187580"/>
                <a:gd name="connsiteY8" fmla="*/ 72076 h 69323"/>
                <a:gd name="connsiteX9" fmla="*/ 92988 w 187580"/>
                <a:gd name="connsiteY9" fmla="*/ 72076 h 6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7580" h="69323">
                  <a:moveTo>
                    <a:pt x="92988" y="72076"/>
                  </a:moveTo>
                  <a:cubicBezTo>
                    <a:pt x="72599" y="72076"/>
                    <a:pt x="52210" y="72484"/>
                    <a:pt x="31821" y="72076"/>
                  </a:cubicBezTo>
                  <a:cubicBezTo>
                    <a:pt x="8169" y="71260"/>
                    <a:pt x="-394" y="60658"/>
                    <a:pt x="14" y="34967"/>
                  </a:cubicBezTo>
                  <a:cubicBezTo>
                    <a:pt x="422" y="10908"/>
                    <a:pt x="9393" y="714"/>
                    <a:pt x="32637" y="306"/>
                  </a:cubicBezTo>
                  <a:cubicBezTo>
                    <a:pt x="73823" y="-102"/>
                    <a:pt x="115417" y="-102"/>
                    <a:pt x="156603" y="306"/>
                  </a:cubicBezTo>
                  <a:cubicBezTo>
                    <a:pt x="180254" y="714"/>
                    <a:pt x="188410" y="10093"/>
                    <a:pt x="188818" y="34560"/>
                  </a:cubicBezTo>
                  <a:cubicBezTo>
                    <a:pt x="189226" y="61881"/>
                    <a:pt x="181885" y="70852"/>
                    <a:pt x="157826" y="72484"/>
                  </a:cubicBezTo>
                  <a:cubicBezTo>
                    <a:pt x="156603" y="72484"/>
                    <a:pt x="154972" y="72484"/>
                    <a:pt x="153748" y="72484"/>
                  </a:cubicBezTo>
                  <a:cubicBezTo>
                    <a:pt x="133359" y="72076"/>
                    <a:pt x="112970" y="72076"/>
                    <a:pt x="92988" y="72076"/>
                  </a:cubicBezTo>
                  <a:cubicBezTo>
                    <a:pt x="92988" y="72076"/>
                    <a:pt x="92988" y="72076"/>
                    <a:pt x="92988" y="72076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283F411-5591-4C24-8DCB-C19DB804D293}"/>
                </a:ext>
              </a:extLst>
            </p:cNvPr>
            <p:cNvSpPr/>
            <p:nvPr/>
          </p:nvSpPr>
          <p:spPr>
            <a:xfrm>
              <a:off x="7777093" y="3696824"/>
              <a:ext cx="150880" cy="130491"/>
            </a:xfrm>
            <a:custGeom>
              <a:avLst/>
              <a:gdLst>
                <a:gd name="connsiteX0" fmla="*/ 153735 w 150879"/>
                <a:gd name="connsiteY0" fmla="*/ 0 h 130490"/>
                <a:gd name="connsiteX1" fmla="*/ 153735 w 150879"/>
                <a:gd name="connsiteY1" fmla="*/ 134161 h 130490"/>
                <a:gd name="connsiteX2" fmla="*/ 0 w 150879"/>
                <a:gd name="connsiteY2" fmla="*/ 134161 h 130490"/>
                <a:gd name="connsiteX3" fmla="*/ 153735 w 150879"/>
                <a:gd name="connsiteY3" fmla="*/ 0 h 13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879" h="130490">
                  <a:moveTo>
                    <a:pt x="153735" y="0"/>
                  </a:moveTo>
                  <a:cubicBezTo>
                    <a:pt x="153735" y="45264"/>
                    <a:pt x="153735" y="89305"/>
                    <a:pt x="153735" y="134161"/>
                  </a:cubicBezTo>
                  <a:cubicBezTo>
                    <a:pt x="101538" y="134161"/>
                    <a:pt x="50973" y="134161"/>
                    <a:pt x="0" y="134161"/>
                  </a:cubicBezTo>
                  <a:cubicBezTo>
                    <a:pt x="8563" y="85635"/>
                    <a:pt x="93382" y="11010"/>
                    <a:pt x="153735" y="0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FD2785B-C470-4C57-BE82-129569B3431B}"/>
                </a:ext>
              </a:extLst>
            </p:cNvPr>
            <p:cNvSpPr/>
            <p:nvPr/>
          </p:nvSpPr>
          <p:spPr>
            <a:xfrm>
              <a:off x="5780176" y="5531851"/>
              <a:ext cx="338461" cy="338461"/>
            </a:xfrm>
            <a:custGeom>
              <a:avLst/>
              <a:gdLst>
                <a:gd name="connsiteX0" fmla="*/ 0 w 338460"/>
                <a:gd name="connsiteY0" fmla="*/ 170454 h 338460"/>
                <a:gd name="connsiteX1" fmla="*/ 170861 w 338460"/>
                <a:gd name="connsiteY1" fmla="*/ 0 h 338460"/>
                <a:gd name="connsiteX2" fmla="*/ 341723 w 338460"/>
                <a:gd name="connsiteY2" fmla="*/ 170861 h 338460"/>
                <a:gd name="connsiteX3" fmla="*/ 170454 w 338460"/>
                <a:gd name="connsiteY3" fmla="*/ 341723 h 338460"/>
                <a:gd name="connsiteX4" fmla="*/ 0 w 338460"/>
                <a:gd name="connsiteY4" fmla="*/ 170454 h 338460"/>
                <a:gd name="connsiteX5" fmla="*/ 56274 w 338460"/>
                <a:gd name="connsiteY5" fmla="*/ 171269 h 338460"/>
                <a:gd name="connsiteX6" fmla="*/ 170861 w 338460"/>
                <a:gd name="connsiteY6" fmla="*/ 285449 h 338460"/>
                <a:gd name="connsiteX7" fmla="*/ 285449 w 338460"/>
                <a:gd name="connsiteY7" fmla="*/ 170861 h 338460"/>
                <a:gd name="connsiteX8" fmla="*/ 169638 w 338460"/>
                <a:gd name="connsiteY8" fmla="*/ 56274 h 338460"/>
                <a:gd name="connsiteX9" fmla="*/ 56274 w 338460"/>
                <a:gd name="connsiteY9" fmla="*/ 171269 h 338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8460" h="338460">
                  <a:moveTo>
                    <a:pt x="0" y="170454"/>
                  </a:moveTo>
                  <a:cubicBezTo>
                    <a:pt x="0" y="75440"/>
                    <a:pt x="75440" y="0"/>
                    <a:pt x="170861" y="0"/>
                  </a:cubicBezTo>
                  <a:cubicBezTo>
                    <a:pt x="265467" y="0"/>
                    <a:pt x="341723" y="76256"/>
                    <a:pt x="341723" y="170861"/>
                  </a:cubicBezTo>
                  <a:cubicBezTo>
                    <a:pt x="341723" y="265059"/>
                    <a:pt x="265059" y="341723"/>
                    <a:pt x="170454" y="341723"/>
                  </a:cubicBezTo>
                  <a:cubicBezTo>
                    <a:pt x="75848" y="341723"/>
                    <a:pt x="0" y="265467"/>
                    <a:pt x="0" y="170454"/>
                  </a:cubicBezTo>
                  <a:close/>
                  <a:moveTo>
                    <a:pt x="56274" y="171269"/>
                  </a:moveTo>
                  <a:cubicBezTo>
                    <a:pt x="56682" y="233660"/>
                    <a:pt x="108471" y="285449"/>
                    <a:pt x="170861" y="285449"/>
                  </a:cubicBezTo>
                  <a:cubicBezTo>
                    <a:pt x="232845" y="285449"/>
                    <a:pt x="285041" y="232844"/>
                    <a:pt x="285449" y="170861"/>
                  </a:cubicBezTo>
                  <a:cubicBezTo>
                    <a:pt x="285856" y="107655"/>
                    <a:pt x="232845" y="55866"/>
                    <a:pt x="169638" y="56274"/>
                  </a:cubicBezTo>
                  <a:cubicBezTo>
                    <a:pt x="106839" y="56682"/>
                    <a:pt x="55866" y="108471"/>
                    <a:pt x="56274" y="171269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DD4D1A1-1DF2-4A4B-AABF-8092BB453F43}"/>
                </a:ext>
              </a:extLst>
            </p:cNvPr>
            <p:cNvSpPr/>
            <p:nvPr/>
          </p:nvSpPr>
          <p:spPr>
            <a:xfrm>
              <a:off x="5883753" y="5635412"/>
              <a:ext cx="130491" cy="130491"/>
            </a:xfrm>
            <a:custGeom>
              <a:avLst/>
              <a:gdLst>
                <a:gd name="connsiteX0" fmla="*/ 68100 w 130490"/>
                <a:gd name="connsiteY0" fmla="*/ 133361 h 130490"/>
                <a:gd name="connsiteX1" fmla="*/ 0 w 130490"/>
                <a:gd name="connsiteY1" fmla="*/ 66893 h 130490"/>
                <a:gd name="connsiteX2" fmla="*/ 66061 w 130490"/>
                <a:gd name="connsiteY2" fmla="*/ 16 h 130490"/>
                <a:gd name="connsiteX3" fmla="*/ 133345 w 130490"/>
                <a:gd name="connsiteY3" fmla="*/ 66893 h 130490"/>
                <a:gd name="connsiteX4" fmla="*/ 68100 w 130490"/>
                <a:gd name="connsiteY4" fmla="*/ 133361 h 130490"/>
                <a:gd name="connsiteX5" fmla="*/ 66469 w 130490"/>
                <a:gd name="connsiteY5" fmla="*/ 37940 h 130490"/>
                <a:gd name="connsiteX6" fmla="*/ 37516 w 130490"/>
                <a:gd name="connsiteY6" fmla="*/ 68116 h 130490"/>
                <a:gd name="connsiteX7" fmla="*/ 67692 w 130490"/>
                <a:gd name="connsiteY7" fmla="*/ 97476 h 130490"/>
                <a:gd name="connsiteX8" fmla="*/ 96645 w 130490"/>
                <a:gd name="connsiteY8" fmla="*/ 67300 h 130490"/>
                <a:gd name="connsiteX9" fmla="*/ 66469 w 130490"/>
                <a:gd name="connsiteY9" fmla="*/ 37940 h 13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490" h="130490">
                  <a:moveTo>
                    <a:pt x="68100" y="133361"/>
                  </a:moveTo>
                  <a:cubicBezTo>
                    <a:pt x="30176" y="133769"/>
                    <a:pt x="0" y="104001"/>
                    <a:pt x="0" y="66893"/>
                  </a:cubicBezTo>
                  <a:cubicBezTo>
                    <a:pt x="0" y="31008"/>
                    <a:pt x="29768" y="832"/>
                    <a:pt x="66061" y="16"/>
                  </a:cubicBezTo>
                  <a:cubicBezTo>
                    <a:pt x="102762" y="-799"/>
                    <a:pt x="133345" y="29377"/>
                    <a:pt x="133345" y="66893"/>
                  </a:cubicBezTo>
                  <a:cubicBezTo>
                    <a:pt x="133345" y="104409"/>
                    <a:pt x="105208" y="132954"/>
                    <a:pt x="68100" y="133361"/>
                  </a:cubicBezTo>
                  <a:close/>
                  <a:moveTo>
                    <a:pt x="66469" y="37940"/>
                  </a:moveTo>
                  <a:cubicBezTo>
                    <a:pt x="49750" y="38348"/>
                    <a:pt x="37516" y="50989"/>
                    <a:pt x="37516" y="68116"/>
                  </a:cubicBezTo>
                  <a:cubicBezTo>
                    <a:pt x="37924" y="84427"/>
                    <a:pt x="51381" y="97476"/>
                    <a:pt x="67692" y="97476"/>
                  </a:cubicBezTo>
                  <a:cubicBezTo>
                    <a:pt x="83596" y="97069"/>
                    <a:pt x="97053" y="83204"/>
                    <a:pt x="96645" y="67300"/>
                  </a:cubicBezTo>
                  <a:cubicBezTo>
                    <a:pt x="96237" y="50174"/>
                    <a:pt x="82780" y="37532"/>
                    <a:pt x="66469" y="37940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1BC67A0D-F1A6-4A07-B540-06E79BF9A30B}"/>
              </a:ext>
            </a:extLst>
          </p:cNvPr>
          <p:cNvSpPr/>
          <p:nvPr userDrawn="1"/>
        </p:nvSpPr>
        <p:spPr>
          <a:xfrm>
            <a:off x="209104" y="6617332"/>
            <a:ext cx="11773793" cy="68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8464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62892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201051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43310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13782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00608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35719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160919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711853"/>
            <a:ext cx="12192000" cy="20162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2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974716" y="1727083"/>
            <a:ext cx="1828800" cy="15841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그림 개체 틀 2"/>
          <p:cNvSpPr>
            <a:spLocks noGrp="1"/>
          </p:cNvSpPr>
          <p:nvPr>
            <p:ph type="pic" sz="quarter" idx="15" hasCustomPrompt="1"/>
          </p:nvPr>
        </p:nvSpPr>
        <p:spPr>
          <a:xfrm>
            <a:off x="3465435" y="1711853"/>
            <a:ext cx="1828800" cy="15841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4" name="그림 개체 틀 2"/>
          <p:cNvSpPr>
            <a:spLocks noGrp="1"/>
          </p:cNvSpPr>
          <p:nvPr>
            <p:ph type="pic" sz="quarter" idx="16" hasCustomPrompt="1"/>
          </p:nvPr>
        </p:nvSpPr>
        <p:spPr>
          <a:xfrm>
            <a:off x="5965852" y="1711853"/>
            <a:ext cx="1828800" cy="15841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29885BAE-0201-4BB3-826C-2BFFDBBD2CEE}"/>
              </a:ext>
            </a:extLst>
          </p:cNvPr>
          <p:cNvGrpSpPr/>
          <p:nvPr userDrawn="1"/>
        </p:nvGrpSpPr>
        <p:grpSpPr>
          <a:xfrm>
            <a:off x="963088" y="3296029"/>
            <a:ext cx="1852059" cy="936104"/>
            <a:chOff x="4446036" y="3296029"/>
            <a:chExt cx="1852059" cy="9361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4446036" y="3296029"/>
              <a:ext cx="1852059" cy="6564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4446036" y="3952485"/>
              <a:ext cx="1852059" cy="27964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74A6148B-4F9E-454F-9F42-ABFAF7FF5A38}"/>
              </a:ext>
            </a:extLst>
          </p:cNvPr>
          <p:cNvGrpSpPr/>
          <p:nvPr userDrawn="1"/>
        </p:nvGrpSpPr>
        <p:grpSpPr>
          <a:xfrm>
            <a:off x="3463504" y="3303644"/>
            <a:ext cx="1852059" cy="936104"/>
            <a:chOff x="7046603" y="3303644"/>
            <a:chExt cx="1852059" cy="93610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7046603" y="3303644"/>
              <a:ext cx="1852059" cy="6564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046603" y="3960100"/>
              <a:ext cx="1852059" cy="27964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E3D28B33-37C2-4D16-BACF-455A80624290}"/>
              </a:ext>
            </a:extLst>
          </p:cNvPr>
          <p:cNvGrpSpPr/>
          <p:nvPr userDrawn="1"/>
        </p:nvGrpSpPr>
        <p:grpSpPr>
          <a:xfrm>
            <a:off x="5963921" y="3311259"/>
            <a:ext cx="1852059" cy="936104"/>
            <a:chOff x="9446869" y="3311259"/>
            <a:chExt cx="1852059" cy="936104"/>
          </a:xfrm>
        </p:grpSpPr>
        <p:sp>
          <p:nvSpPr>
            <p:cNvPr id="20" name="Rectangle 19"/>
            <p:cNvSpPr/>
            <p:nvPr userDrawn="1"/>
          </p:nvSpPr>
          <p:spPr>
            <a:xfrm>
              <a:off x="9446869" y="3311259"/>
              <a:ext cx="1852059" cy="6564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9446869" y="3967715"/>
              <a:ext cx="1852059" cy="27964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sp>
        <p:nvSpPr>
          <p:cNvPr id="22" name="Rectangle 21"/>
          <p:cNvSpPr/>
          <p:nvPr userDrawn="1"/>
        </p:nvSpPr>
        <p:spPr>
          <a:xfrm>
            <a:off x="0" y="1514879"/>
            <a:ext cx="12192000" cy="144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B2E6C873-2323-4450-80C2-60982933FF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8" name="Graphic 127">
            <a:extLst>
              <a:ext uri="{FF2B5EF4-FFF2-40B4-BE49-F238E27FC236}">
                <a16:creationId xmlns:a16="http://schemas.microsoft.com/office/drawing/2014/main" id="{51C75621-3E70-436F-A090-09137CC4F138}"/>
              </a:ext>
            </a:extLst>
          </p:cNvPr>
          <p:cNvGrpSpPr/>
          <p:nvPr userDrawn="1"/>
        </p:nvGrpSpPr>
        <p:grpSpPr>
          <a:xfrm>
            <a:off x="10658071" y="5709783"/>
            <a:ext cx="1305329" cy="910869"/>
            <a:chOff x="5127824" y="3623423"/>
            <a:chExt cx="3461269" cy="2415304"/>
          </a:xfrm>
          <a:solidFill>
            <a:schemeClr val="accent2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C42BBF2-4499-4FC2-9034-D13672342E0E}"/>
                </a:ext>
              </a:extLst>
            </p:cNvPr>
            <p:cNvSpPr/>
            <p:nvPr/>
          </p:nvSpPr>
          <p:spPr>
            <a:xfrm>
              <a:off x="5237874" y="4175155"/>
              <a:ext cx="3229647" cy="1863572"/>
            </a:xfrm>
            <a:custGeom>
              <a:avLst/>
              <a:gdLst>
                <a:gd name="connsiteX0" fmla="*/ 1159687 w 3229647"/>
                <a:gd name="connsiteY0" fmla="*/ 1612785 h 1863572"/>
                <a:gd name="connsiteX1" fmla="*/ 1089548 w 3229647"/>
                <a:gd name="connsiteY1" fmla="*/ 1612377 h 1863572"/>
                <a:gd name="connsiteX2" fmla="*/ 1073645 w 3229647"/>
                <a:gd name="connsiteY2" fmla="*/ 1602590 h 1863572"/>
                <a:gd name="connsiteX3" fmla="*/ 1049178 w 3229647"/>
                <a:gd name="connsiteY3" fmla="*/ 1567929 h 1863572"/>
                <a:gd name="connsiteX4" fmla="*/ 722135 w 3229647"/>
                <a:gd name="connsiteY4" fmla="*/ 1864388 h 1863572"/>
                <a:gd name="connsiteX5" fmla="*/ 566362 w 3229647"/>
                <a:gd name="connsiteY5" fmla="*/ 1830949 h 1863572"/>
                <a:gd name="connsiteX6" fmla="*/ 441987 w 3229647"/>
                <a:gd name="connsiteY6" fmla="*/ 1728188 h 1863572"/>
                <a:gd name="connsiteX7" fmla="*/ 377150 w 3229647"/>
                <a:gd name="connsiteY7" fmla="*/ 1579347 h 1863572"/>
                <a:gd name="connsiteX8" fmla="*/ 304157 w 3229647"/>
                <a:gd name="connsiteY8" fmla="*/ 1613193 h 1863572"/>
                <a:gd name="connsiteX9" fmla="*/ 281321 w 3229647"/>
                <a:gd name="connsiteY9" fmla="*/ 1622164 h 1863572"/>
                <a:gd name="connsiteX10" fmla="*/ 215260 w 3229647"/>
                <a:gd name="connsiteY10" fmla="*/ 1649078 h 1863572"/>
                <a:gd name="connsiteX11" fmla="*/ 88847 w 3229647"/>
                <a:gd name="connsiteY11" fmla="*/ 1649078 h 1863572"/>
                <a:gd name="connsiteX12" fmla="*/ 4028 w 3229647"/>
                <a:gd name="connsiteY12" fmla="*/ 1586687 h 1863572"/>
                <a:gd name="connsiteX13" fmla="*/ 48068 w 3229647"/>
                <a:gd name="connsiteY13" fmla="*/ 1472915 h 1863572"/>
                <a:gd name="connsiteX14" fmla="*/ 61525 w 3229647"/>
                <a:gd name="connsiteY14" fmla="*/ 1451710 h 1863572"/>
                <a:gd name="connsiteX15" fmla="*/ 61525 w 3229647"/>
                <a:gd name="connsiteY15" fmla="*/ 852268 h 1863572"/>
                <a:gd name="connsiteX16" fmla="*/ 92925 w 3229647"/>
                <a:gd name="connsiteY16" fmla="*/ 697718 h 1863572"/>
                <a:gd name="connsiteX17" fmla="*/ 322507 w 3229647"/>
                <a:gd name="connsiteY17" fmla="*/ 149657 h 1863572"/>
                <a:gd name="connsiteX18" fmla="*/ 546380 w 3229647"/>
                <a:gd name="connsiteY18" fmla="*/ 0 h 1863572"/>
                <a:gd name="connsiteX19" fmla="*/ 2885020 w 3229647"/>
                <a:gd name="connsiteY19" fmla="*/ 0 h 1863572"/>
                <a:gd name="connsiteX20" fmla="*/ 3168022 w 3229647"/>
                <a:gd name="connsiteY20" fmla="*/ 143540 h 1863572"/>
                <a:gd name="connsiteX21" fmla="*/ 3181887 w 3229647"/>
                <a:gd name="connsiteY21" fmla="*/ 164745 h 1863572"/>
                <a:gd name="connsiteX22" fmla="*/ 3022035 w 3229647"/>
                <a:gd name="connsiteY22" fmla="*/ 164745 h 1863572"/>
                <a:gd name="connsiteX23" fmla="*/ 3022035 w 3229647"/>
                <a:gd name="connsiteY23" fmla="*/ 226320 h 1863572"/>
                <a:gd name="connsiteX24" fmla="*/ 3051804 w 3229647"/>
                <a:gd name="connsiteY24" fmla="*/ 226320 h 1863572"/>
                <a:gd name="connsiteX25" fmla="*/ 3178217 w 3229647"/>
                <a:gd name="connsiteY25" fmla="*/ 226320 h 1863572"/>
                <a:gd name="connsiteX26" fmla="*/ 3221849 w 3229647"/>
                <a:gd name="connsiteY26" fmla="*/ 269545 h 1863572"/>
                <a:gd name="connsiteX27" fmla="*/ 3062814 w 3229647"/>
                <a:gd name="connsiteY27" fmla="*/ 269545 h 1863572"/>
                <a:gd name="connsiteX28" fmla="*/ 3062814 w 3229647"/>
                <a:gd name="connsiteY28" fmla="*/ 329897 h 1863572"/>
                <a:gd name="connsiteX29" fmla="*/ 3230005 w 3229647"/>
                <a:gd name="connsiteY29" fmla="*/ 329897 h 1863572"/>
                <a:gd name="connsiteX30" fmla="*/ 3230005 w 3229647"/>
                <a:gd name="connsiteY30" fmla="*/ 373938 h 1863572"/>
                <a:gd name="connsiteX31" fmla="*/ 3094621 w 3229647"/>
                <a:gd name="connsiteY31" fmla="*/ 373938 h 1863572"/>
                <a:gd name="connsiteX32" fmla="*/ 3094621 w 3229647"/>
                <a:gd name="connsiteY32" fmla="*/ 435105 h 1863572"/>
                <a:gd name="connsiteX33" fmla="*/ 3230413 w 3229647"/>
                <a:gd name="connsiteY33" fmla="*/ 435105 h 1863572"/>
                <a:gd name="connsiteX34" fmla="*/ 3230413 w 3229647"/>
                <a:gd name="connsiteY34" fmla="*/ 625133 h 1863572"/>
                <a:gd name="connsiteX35" fmla="*/ 3144778 w 3229647"/>
                <a:gd name="connsiteY35" fmla="*/ 660202 h 1863572"/>
                <a:gd name="connsiteX36" fmla="*/ 3110117 w 3229647"/>
                <a:gd name="connsiteY36" fmla="*/ 747876 h 1863572"/>
                <a:gd name="connsiteX37" fmla="*/ 3082388 w 3229647"/>
                <a:gd name="connsiteY37" fmla="*/ 747876 h 1863572"/>
                <a:gd name="connsiteX38" fmla="*/ 849771 w 3229647"/>
                <a:gd name="connsiteY38" fmla="*/ 747876 h 1863572"/>
                <a:gd name="connsiteX39" fmla="*/ 99449 w 3229647"/>
                <a:gd name="connsiteY39" fmla="*/ 1292267 h 1863572"/>
                <a:gd name="connsiteX40" fmla="*/ 64380 w 3229647"/>
                <a:gd name="connsiteY40" fmla="*/ 1463944 h 1863572"/>
                <a:gd name="connsiteX41" fmla="*/ 121877 w 3229647"/>
                <a:gd name="connsiteY41" fmla="*/ 1463944 h 1863572"/>
                <a:gd name="connsiteX42" fmla="*/ 143490 w 3229647"/>
                <a:gd name="connsiteY42" fmla="*/ 1357512 h 1863572"/>
                <a:gd name="connsiteX43" fmla="*/ 735184 w 3229647"/>
                <a:gd name="connsiteY43" fmla="*/ 816791 h 1863572"/>
                <a:gd name="connsiteX44" fmla="*/ 840800 w 3229647"/>
                <a:gd name="connsiteY44" fmla="*/ 808635 h 1863572"/>
                <a:gd name="connsiteX45" fmla="*/ 1140521 w 3229647"/>
                <a:gd name="connsiteY45" fmla="*/ 808228 h 1863572"/>
                <a:gd name="connsiteX46" fmla="*/ 1159687 w 3229647"/>
                <a:gd name="connsiteY46" fmla="*/ 808228 h 1863572"/>
                <a:gd name="connsiteX47" fmla="*/ 1159687 w 3229647"/>
                <a:gd name="connsiteY47" fmla="*/ 1612785 h 1863572"/>
                <a:gd name="connsiteX48" fmla="*/ 2078424 w 3229647"/>
                <a:gd name="connsiteY48" fmla="*/ 166376 h 1863572"/>
                <a:gd name="connsiteX49" fmla="*/ 1251846 w 3229647"/>
                <a:gd name="connsiteY49" fmla="*/ 166376 h 1863572"/>
                <a:gd name="connsiteX50" fmla="*/ 1251846 w 3229647"/>
                <a:gd name="connsiteY50" fmla="*/ 662649 h 1863572"/>
                <a:gd name="connsiteX51" fmla="*/ 2078424 w 3229647"/>
                <a:gd name="connsiteY51" fmla="*/ 662649 h 1863572"/>
                <a:gd name="connsiteX52" fmla="*/ 2078424 w 3229647"/>
                <a:gd name="connsiteY52" fmla="*/ 166376 h 1863572"/>
                <a:gd name="connsiteX53" fmla="*/ 1132366 w 3229647"/>
                <a:gd name="connsiteY53" fmla="*/ 663056 h 1863572"/>
                <a:gd name="connsiteX54" fmla="*/ 1132366 w 3229647"/>
                <a:gd name="connsiteY54" fmla="*/ 164745 h 1863572"/>
                <a:gd name="connsiteX55" fmla="*/ 1110753 w 3229647"/>
                <a:gd name="connsiteY55" fmla="*/ 164745 h 1863572"/>
                <a:gd name="connsiteX56" fmla="*/ 611626 w 3229647"/>
                <a:gd name="connsiteY56" fmla="*/ 164745 h 1863572"/>
                <a:gd name="connsiteX57" fmla="*/ 459522 w 3229647"/>
                <a:gd name="connsiteY57" fmla="*/ 267914 h 1863572"/>
                <a:gd name="connsiteX58" fmla="*/ 310681 w 3229647"/>
                <a:gd name="connsiteY58" fmla="*/ 642259 h 1863572"/>
                <a:gd name="connsiteX59" fmla="*/ 303749 w 3229647"/>
                <a:gd name="connsiteY59" fmla="*/ 662649 h 1863572"/>
                <a:gd name="connsiteX60" fmla="*/ 445658 w 3229647"/>
                <a:gd name="connsiteY60" fmla="*/ 662649 h 1863572"/>
                <a:gd name="connsiteX61" fmla="*/ 444026 w 3229647"/>
                <a:gd name="connsiteY61" fmla="*/ 633288 h 1863572"/>
                <a:gd name="connsiteX62" fmla="*/ 513350 w 3229647"/>
                <a:gd name="connsiteY62" fmla="*/ 546838 h 1863572"/>
                <a:gd name="connsiteX63" fmla="*/ 598984 w 3229647"/>
                <a:gd name="connsiteY63" fmla="*/ 546023 h 1863572"/>
                <a:gd name="connsiteX64" fmla="*/ 598984 w 3229647"/>
                <a:gd name="connsiteY64" fmla="*/ 662649 h 1863572"/>
                <a:gd name="connsiteX65" fmla="*/ 1132366 w 3229647"/>
                <a:gd name="connsiteY65" fmla="*/ 663056 h 1863572"/>
                <a:gd name="connsiteX66" fmla="*/ 3028560 w 3229647"/>
                <a:gd name="connsiteY66" fmla="*/ 663056 h 1863572"/>
                <a:gd name="connsiteX67" fmla="*/ 3020812 w 3229647"/>
                <a:gd name="connsiteY67" fmla="*/ 649192 h 1863572"/>
                <a:gd name="connsiteX68" fmla="*/ 2702333 w 3229647"/>
                <a:gd name="connsiteY68" fmla="*/ 178202 h 1863572"/>
                <a:gd name="connsiteX69" fmla="*/ 2673788 w 3229647"/>
                <a:gd name="connsiteY69" fmla="*/ 164337 h 1863572"/>
                <a:gd name="connsiteX70" fmla="*/ 2219109 w 3229647"/>
                <a:gd name="connsiteY70" fmla="*/ 164745 h 1863572"/>
                <a:gd name="connsiteX71" fmla="*/ 2198312 w 3229647"/>
                <a:gd name="connsiteY71" fmla="*/ 165560 h 1863572"/>
                <a:gd name="connsiteX72" fmla="*/ 2198312 w 3229647"/>
                <a:gd name="connsiteY72" fmla="*/ 662649 h 1863572"/>
                <a:gd name="connsiteX73" fmla="*/ 3028560 w 3229647"/>
                <a:gd name="connsiteY73" fmla="*/ 663056 h 1863572"/>
                <a:gd name="connsiteX74" fmla="*/ 718465 w 3229647"/>
                <a:gd name="connsiteY74" fmla="*/ 1334269 h 1863572"/>
                <a:gd name="connsiteX75" fmla="*/ 590013 w 3229647"/>
                <a:gd name="connsiteY75" fmla="*/ 1334269 h 1863572"/>
                <a:gd name="connsiteX76" fmla="*/ 516612 w 3229647"/>
                <a:gd name="connsiteY76" fmla="*/ 1374231 h 1863572"/>
                <a:gd name="connsiteX77" fmla="*/ 457891 w 3229647"/>
                <a:gd name="connsiteY77" fmla="*/ 1459866 h 1863572"/>
                <a:gd name="connsiteX78" fmla="*/ 433832 w 3229647"/>
                <a:gd name="connsiteY78" fmla="*/ 1560589 h 1863572"/>
                <a:gd name="connsiteX79" fmla="*/ 701746 w 3229647"/>
                <a:gd name="connsiteY79" fmla="*/ 1808114 h 1863572"/>
                <a:gd name="connsiteX80" fmla="*/ 984340 w 3229647"/>
                <a:gd name="connsiteY80" fmla="*/ 1595658 h 1863572"/>
                <a:gd name="connsiteX81" fmla="*/ 957018 w 3229647"/>
                <a:gd name="connsiteY81" fmla="*/ 1430913 h 1863572"/>
                <a:gd name="connsiteX82" fmla="*/ 919094 w 3229647"/>
                <a:gd name="connsiteY82" fmla="*/ 1375455 h 1863572"/>
                <a:gd name="connsiteX83" fmla="*/ 842431 w 3229647"/>
                <a:gd name="connsiteY83" fmla="*/ 1334269 h 1863572"/>
                <a:gd name="connsiteX84" fmla="*/ 718465 w 3229647"/>
                <a:gd name="connsiteY84" fmla="*/ 1334269 h 1863572"/>
                <a:gd name="connsiteX85" fmla="*/ 152869 w 3229647"/>
                <a:gd name="connsiteY85" fmla="*/ 1519810 h 1863572"/>
                <a:gd name="connsiteX86" fmla="*/ 90070 w 3229647"/>
                <a:gd name="connsiteY86" fmla="*/ 1519810 h 1863572"/>
                <a:gd name="connsiteX87" fmla="*/ 57855 w 3229647"/>
                <a:gd name="connsiteY87" fmla="*/ 1554880 h 1863572"/>
                <a:gd name="connsiteX88" fmla="*/ 89662 w 3229647"/>
                <a:gd name="connsiteY88" fmla="*/ 1591988 h 1863572"/>
                <a:gd name="connsiteX89" fmla="*/ 215668 w 3229647"/>
                <a:gd name="connsiteY89" fmla="*/ 1591988 h 1863572"/>
                <a:gd name="connsiteX90" fmla="*/ 246251 w 3229647"/>
                <a:gd name="connsiteY90" fmla="*/ 1554064 h 1863572"/>
                <a:gd name="connsiteX91" fmla="*/ 214036 w 3229647"/>
                <a:gd name="connsiteY91" fmla="*/ 1519810 h 1863572"/>
                <a:gd name="connsiteX92" fmla="*/ 152869 w 3229647"/>
                <a:gd name="connsiteY92" fmla="*/ 1519810 h 1863572"/>
                <a:gd name="connsiteX93" fmla="*/ 1011254 w 3229647"/>
                <a:gd name="connsiteY93" fmla="*/ 900795 h 1863572"/>
                <a:gd name="connsiteX94" fmla="*/ 837946 w 3229647"/>
                <a:gd name="connsiteY94" fmla="*/ 901202 h 1863572"/>
                <a:gd name="connsiteX95" fmla="*/ 828159 w 3229647"/>
                <a:gd name="connsiteY95" fmla="*/ 910581 h 1863572"/>
                <a:gd name="connsiteX96" fmla="*/ 827751 w 3229647"/>
                <a:gd name="connsiteY96" fmla="*/ 960331 h 1863572"/>
                <a:gd name="connsiteX97" fmla="*/ 1011254 w 3229647"/>
                <a:gd name="connsiteY97" fmla="*/ 960331 h 1863572"/>
                <a:gd name="connsiteX98" fmla="*/ 1011254 w 3229647"/>
                <a:gd name="connsiteY98" fmla="*/ 900795 h 1863572"/>
                <a:gd name="connsiteX99" fmla="*/ 541079 w 3229647"/>
                <a:gd name="connsiteY99" fmla="*/ 602705 h 1863572"/>
                <a:gd name="connsiteX100" fmla="*/ 505194 w 3229647"/>
                <a:gd name="connsiteY100" fmla="*/ 619424 h 1863572"/>
                <a:gd name="connsiteX101" fmla="*/ 509272 w 3229647"/>
                <a:gd name="connsiteY101" fmla="*/ 656532 h 1863572"/>
                <a:gd name="connsiteX102" fmla="*/ 541079 w 3229647"/>
                <a:gd name="connsiteY102" fmla="*/ 666727 h 1863572"/>
                <a:gd name="connsiteX103" fmla="*/ 541079 w 3229647"/>
                <a:gd name="connsiteY103" fmla="*/ 602705 h 1863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3229647" h="1863572">
                  <a:moveTo>
                    <a:pt x="1159687" y="1612785"/>
                  </a:moveTo>
                  <a:cubicBezTo>
                    <a:pt x="1135628" y="1612785"/>
                    <a:pt x="1112792" y="1613601"/>
                    <a:pt x="1089548" y="1612377"/>
                  </a:cubicBezTo>
                  <a:cubicBezTo>
                    <a:pt x="1084247" y="1611969"/>
                    <a:pt x="1077722" y="1607076"/>
                    <a:pt x="1073645" y="1602590"/>
                  </a:cubicBezTo>
                  <a:cubicBezTo>
                    <a:pt x="1065081" y="1592396"/>
                    <a:pt x="1058149" y="1580978"/>
                    <a:pt x="1049178" y="1567929"/>
                  </a:cubicBezTo>
                  <a:cubicBezTo>
                    <a:pt x="1020633" y="1752247"/>
                    <a:pt x="871384" y="1860717"/>
                    <a:pt x="722135" y="1864388"/>
                  </a:cubicBezTo>
                  <a:cubicBezTo>
                    <a:pt x="667492" y="1866019"/>
                    <a:pt x="615703" y="1855009"/>
                    <a:pt x="566362" y="1830949"/>
                  </a:cubicBezTo>
                  <a:cubicBezTo>
                    <a:pt x="516612" y="1806890"/>
                    <a:pt x="475018" y="1772229"/>
                    <a:pt x="441987" y="1728188"/>
                  </a:cubicBezTo>
                  <a:cubicBezTo>
                    <a:pt x="409365" y="1684555"/>
                    <a:pt x="389383" y="1635621"/>
                    <a:pt x="377150" y="1579347"/>
                  </a:cubicBezTo>
                  <a:cubicBezTo>
                    <a:pt x="364509" y="1620941"/>
                    <a:pt x="332701" y="1611562"/>
                    <a:pt x="304157" y="1613193"/>
                  </a:cubicBezTo>
                  <a:cubicBezTo>
                    <a:pt x="296409" y="1613601"/>
                    <a:pt x="286622" y="1616863"/>
                    <a:pt x="281321" y="1622164"/>
                  </a:cubicBezTo>
                  <a:cubicBezTo>
                    <a:pt x="262563" y="1640514"/>
                    <a:pt x="240950" y="1649078"/>
                    <a:pt x="215260" y="1649078"/>
                  </a:cubicBezTo>
                  <a:cubicBezTo>
                    <a:pt x="173258" y="1649078"/>
                    <a:pt x="130848" y="1649486"/>
                    <a:pt x="88847" y="1649078"/>
                  </a:cubicBezTo>
                  <a:cubicBezTo>
                    <a:pt x="45622" y="1648670"/>
                    <a:pt x="12999" y="1624203"/>
                    <a:pt x="4028" y="1586687"/>
                  </a:cubicBezTo>
                  <a:cubicBezTo>
                    <a:pt x="-8206" y="1536122"/>
                    <a:pt x="7698" y="1493304"/>
                    <a:pt x="48068" y="1472915"/>
                  </a:cubicBezTo>
                  <a:cubicBezTo>
                    <a:pt x="58263" y="1468022"/>
                    <a:pt x="61525" y="1462721"/>
                    <a:pt x="61525" y="1451710"/>
                  </a:cubicBezTo>
                  <a:cubicBezTo>
                    <a:pt x="61117" y="1251896"/>
                    <a:pt x="61525" y="1052082"/>
                    <a:pt x="61525" y="852268"/>
                  </a:cubicBezTo>
                  <a:cubicBezTo>
                    <a:pt x="61525" y="798441"/>
                    <a:pt x="72128" y="747468"/>
                    <a:pt x="92925" y="697718"/>
                  </a:cubicBezTo>
                  <a:cubicBezTo>
                    <a:pt x="169996" y="515031"/>
                    <a:pt x="246251" y="332344"/>
                    <a:pt x="322507" y="149657"/>
                  </a:cubicBezTo>
                  <a:cubicBezTo>
                    <a:pt x="362877" y="53420"/>
                    <a:pt x="442395" y="0"/>
                    <a:pt x="546380" y="0"/>
                  </a:cubicBezTo>
                  <a:cubicBezTo>
                    <a:pt x="1326063" y="0"/>
                    <a:pt x="2105338" y="0"/>
                    <a:pt x="2885020" y="0"/>
                  </a:cubicBezTo>
                  <a:cubicBezTo>
                    <a:pt x="3003277" y="0"/>
                    <a:pt x="3097475" y="48934"/>
                    <a:pt x="3168022" y="143540"/>
                  </a:cubicBezTo>
                  <a:cubicBezTo>
                    <a:pt x="3172508" y="149249"/>
                    <a:pt x="3176178" y="155773"/>
                    <a:pt x="3181887" y="164745"/>
                  </a:cubicBezTo>
                  <a:cubicBezTo>
                    <a:pt x="3127244" y="164745"/>
                    <a:pt x="3075047" y="164745"/>
                    <a:pt x="3022035" y="164745"/>
                  </a:cubicBezTo>
                  <a:cubicBezTo>
                    <a:pt x="3022035" y="185542"/>
                    <a:pt x="3022035" y="204300"/>
                    <a:pt x="3022035" y="226320"/>
                  </a:cubicBezTo>
                  <a:cubicBezTo>
                    <a:pt x="3032230" y="226320"/>
                    <a:pt x="3042017" y="226320"/>
                    <a:pt x="3051804" y="226320"/>
                  </a:cubicBezTo>
                  <a:cubicBezTo>
                    <a:pt x="3093805" y="226320"/>
                    <a:pt x="3136215" y="226320"/>
                    <a:pt x="3178217" y="226320"/>
                  </a:cubicBezTo>
                  <a:cubicBezTo>
                    <a:pt x="3216956" y="226320"/>
                    <a:pt x="3216956" y="226320"/>
                    <a:pt x="3221849" y="269545"/>
                  </a:cubicBezTo>
                  <a:cubicBezTo>
                    <a:pt x="3168838" y="269545"/>
                    <a:pt x="3116234" y="269545"/>
                    <a:pt x="3062814" y="269545"/>
                  </a:cubicBezTo>
                  <a:cubicBezTo>
                    <a:pt x="3062814" y="290750"/>
                    <a:pt x="3062814" y="309508"/>
                    <a:pt x="3062814" y="329897"/>
                  </a:cubicBezTo>
                  <a:cubicBezTo>
                    <a:pt x="3118680" y="329897"/>
                    <a:pt x="3173323" y="329897"/>
                    <a:pt x="3230005" y="329897"/>
                  </a:cubicBezTo>
                  <a:cubicBezTo>
                    <a:pt x="3230005" y="344577"/>
                    <a:pt x="3230005" y="357626"/>
                    <a:pt x="3230005" y="373938"/>
                  </a:cubicBezTo>
                  <a:cubicBezTo>
                    <a:pt x="3185557" y="373938"/>
                    <a:pt x="3140701" y="373938"/>
                    <a:pt x="3094621" y="373938"/>
                  </a:cubicBezTo>
                  <a:cubicBezTo>
                    <a:pt x="3094621" y="395550"/>
                    <a:pt x="3094621" y="414308"/>
                    <a:pt x="3094621" y="435105"/>
                  </a:cubicBezTo>
                  <a:cubicBezTo>
                    <a:pt x="3139477" y="435105"/>
                    <a:pt x="3184334" y="435105"/>
                    <a:pt x="3230413" y="435105"/>
                  </a:cubicBezTo>
                  <a:cubicBezTo>
                    <a:pt x="3230413" y="499127"/>
                    <a:pt x="3230413" y="561111"/>
                    <a:pt x="3230413" y="625133"/>
                  </a:cubicBezTo>
                  <a:cubicBezTo>
                    <a:pt x="3197790" y="626356"/>
                    <a:pt x="3168430" y="636143"/>
                    <a:pt x="3144778" y="660202"/>
                  </a:cubicBezTo>
                  <a:cubicBezTo>
                    <a:pt x="3121535" y="683446"/>
                    <a:pt x="3110932" y="711991"/>
                    <a:pt x="3110117" y="747876"/>
                  </a:cubicBezTo>
                  <a:cubicBezTo>
                    <a:pt x="3100738" y="747876"/>
                    <a:pt x="3091359" y="747876"/>
                    <a:pt x="3082388" y="747876"/>
                  </a:cubicBezTo>
                  <a:cubicBezTo>
                    <a:pt x="2338182" y="747876"/>
                    <a:pt x="1593977" y="747468"/>
                    <a:pt x="849771" y="747876"/>
                  </a:cubicBezTo>
                  <a:cubicBezTo>
                    <a:pt x="504786" y="747876"/>
                    <a:pt x="206288" y="964816"/>
                    <a:pt x="99449" y="1292267"/>
                  </a:cubicBezTo>
                  <a:cubicBezTo>
                    <a:pt x="81099" y="1347725"/>
                    <a:pt x="68458" y="1404408"/>
                    <a:pt x="64380" y="1463944"/>
                  </a:cubicBezTo>
                  <a:cubicBezTo>
                    <a:pt x="84361" y="1463944"/>
                    <a:pt x="103119" y="1463944"/>
                    <a:pt x="121877" y="1463944"/>
                  </a:cubicBezTo>
                  <a:cubicBezTo>
                    <a:pt x="129217" y="1427651"/>
                    <a:pt x="134926" y="1392174"/>
                    <a:pt x="143490" y="1357512"/>
                  </a:cubicBezTo>
                  <a:cubicBezTo>
                    <a:pt x="214036" y="1075326"/>
                    <a:pt x="448104" y="861239"/>
                    <a:pt x="735184" y="816791"/>
                  </a:cubicBezTo>
                  <a:cubicBezTo>
                    <a:pt x="769846" y="811490"/>
                    <a:pt x="805323" y="809043"/>
                    <a:pt x="840800" y="808635"/>
                  </a:cubicBezTo>
                  <a:cubicBezTo>
                    <a:pt x="940707" y="807412"/>
                    <a:pt x="1040614" y="808228"/>
                    <a:pt x="1140521" y="808228"/>
                  </a:cubicBezTo>
                  <a:cubicBezTo>
                    <a:pt x="1146638" y="808228"/>
                    <a:pt x="1152347" y="808228"/>
                    <a:pt x="1159687" y="808228"/>
                  </a:cubicBezTo>
                  <a:cubicBezTo>
                    <a:pt x="1159687" y="1076142"/>
                    <a:pt x="1159687" y="1342832"/>
                    <a:pt x="1159687" y="1612785"/>
                  </a:cubicBezTo>
                  <a:close/>
                  <a:moveTo>
                    <a:pt x="2078424" y="166376"/>
                  </a:moveTo>
                  <a:cubicBezTo>
                    <a:pt x="1801946" y="166376"/>
                    <a:pt x="1527100" y="166376"/>
                    <a:pt x="1251846" y="166376"/>
                  </a:cubicBezTo>
                  <a:cubicBezTo>
                    <a:pt x="1251846" y="332344"/>
                    <a:pt x="1251846" y="497089"/>
                    <a:pt x="1251846" y="662649"/>
                  </a:cubicBezTo>
                  <a:cubicBezTo>
                    <a:pt x="1527916" y="662649"/>
                    <a:pt x="1802354" y="662649"/>
                    <a:pt x="2078424" y="662649"/>
                  </a:cubicBezTo>
                  <a:cubicBezTo>
                    <a:pt x="2078424" y="497089"/>
                    <a:pt x="2078424" y="333159"/>
                    <a:pt x="2078424" y="166376"/>
                  </a:cubicBezTo>
                  <a:close/>
                  <a:moveTo>
                    <a:pt x="1132366" y="663056"/>
                  </a:moveTo>
                  <a:cubicBezTo>
                    <a:pt x="1132366" y="495865"/>
                    <a:pt x="1132366" y="331120"/>
                    <a:pt x="1132366" y="164745"/>
                  </a:cubicBezTo>
                  <a:cubicBezTo>
                    <a:pt x="1124210" y="164745"/>
                    <a:pt x="1117277" y="164745"/>
                    <a:pt x="1110753" y="164745"/>
                  </a:cubicBezTo>
                  <a:cubicBezTo>
                    <a:pt x="944377" y="164745"/>
                    <a:pt x="778001" y="164745"/>
                    <a:pt x="611626" y="164745"/>
                  </a:cubicBezTo>
                  <a:cubicBezTo>
                    <a:pt x="536593" y="164745"/>
                    <a:pt x="487659" y="198183"/>
                    <a:pt x="459522" y="267914"/>
                  </a:cubicBezTo>
                  <a:cubicBezTo>
                    <a:pt x="409773" y="392696"/>
                    <a:pt x="360431" y="517478"/>
                    <a:pt x="310681" y="642259"/>
                  </a:cubicBezTo>
                  <a:cubicBezTo>
                    <a:pt x="308234" y="648376"/>
                    <a:pt x="306603" y="654901"/>
                    <a:pt x="303749" y="662649"/>
                  </a:cubicBezTo>
                  <a:cubicBezTo>
                    <a:pt x="352275" y="662649"/>
                    <a:pt x="398762" y="662649"/>
                    <a:pt x="445658" y="662649"/>
                  </a:cubicBezTo>
                  <a:cubicBezTo>
                    <a:pt x="445250" y="652046"/>
                    <a:pt x="444026" y="642667"/>
                    <a:pt x="444026" y="633288"/>
                  </a:cubicBezTo>
                  <a:cubicBezTo>
                    <a:pt x="444434" y="591286"/>
                    <a:pt x="473387" y="552547"/>
                    <a:pt x="513350" y="546838"/>
                  </a:cubicBezTo>
                  <a:cubicBezTo>
                    <a:pt x="540263" y="542760"/>
                    <a:pt x="568400" y="546023"/>
                    <a:pt x="598984" y="546023"/>
                  </a:cubicBezTo>
                  <a:cubicBezTo>
                    <a:pt x="598984" y="585170"/>
                    <a:pt x="598984" y="623909"/>
                    <a:pt x="598984" y="662649"/>
                  </a:cubicBezTo>
                  <a:cubicBezTo>
                    <a:pt x="778409" y="663056"/>
                    <a:pt x="954980" y="663056"/>
                    <a:pt x="1132366" y="663056"/>
                  </a:cubicBezTo>
                  <a:close/>
                  <a:moveTo>
                    <a:pt x="3028560" y="663056"/>
                  </a:moveTo>
                  <a:cubicBezTo>
                    <a:pt x="3025298" y="657348"/>
                    <a:pt x="3023259" y="653270"/>
                    <a:pt x="3020812" y="649192"/>
                  </a:cubicBezTo>
                  <a:cubicBezTo>
                    <a:pt x="2914381" y="492195"/>
                    <a:pt x="2807949" y="335606"/>
                    <a:pt x="2702333" y="178202"/>
                  </a:cubicBezTo>
                  <a:cubicBezTo>
                    <a:pt x="2694585" y="166784"/>
                    <a:pt x="2686022" y="164337"/>
                    <a:pt x="2673788" y="164337"/>
                  </a:cubicBezTo>
                  <a:cubicBezTo>
                    <a:pt x="2522093" y="164745"/>
                    <a:pt x="2370805" y="164337"/>
                    <a:pt x="2219109" y="164745"/>
                  </a:cubicBezTo>
                  <a:cubicBezTo>
                    <a:pt x="2211769" y="164745"/>
                    <a:pt x="2204837" y="165152"/>
                    <a:pt x="2198312" y="165560"/>
                  </a:cubicBezTo>
                  <a:cubicBezTo>
                    <a:pt x="2198312" y="332752"/>
                    <a:pt x="2198312" y="497496"/>
                    <a:pt x="2198312" y="662649"/>
                  </a:cubicBezTo>
                  <a:cubicBezTo>
                    <a:pt x="2475197" y="663056"/>
                    <a:pt x="2750451" y="663056"/>
                    <a:pt x="3028560" y="663056"/>
                  </a:cubicBezTo>
                  <a:close/>
                  <a:moveTo>
                    <a:pt x="718465" y="1334269"/>
                  </a:moveTo>
                  <a:cubicBezTo>
                    <a:pt x="675648" y="1334269"/>
                    <a:pt x="632830" y="1334269"/>
                    <a:pt x="590013" y="1334269"/>
                  </a:cubicBezTo>
                  <a:cubicBezTo>
                    <a:pt x="558206" y="1334269"/>
                    <a:pt x="534147" y="1347318"/>
                    <a:pt x="516612" y="1374231"/>
                  </a:cubicBezTo>
                  <a:cubicBezTo>
                    <a:pt x="497854" y="1403184"/>
                    <a:pt x="479504" y="1432952"/>
                    <a:pt x="457891" y="1459866"/>
                  </a:cubicBezTo>
                  <a:cubicBezTo>
                    <a:pt x="433016" y="1490450"/>
                    <a:pt x="428938" y="1523073"/>
                    <a:pt x="433832" y="1560589"/>
                  </a:cubicBezTo>
                  <a:cubicBezTo>
                    <a:pt x="452182" y="1699235"/>
                    <a:pt x="559021" y="1798327"/>
                    <a:pt x="701746" y="1808114"/>
                  </a:cubicBezTo>
                  <a:cubicBezTo>
                    <a:pt x="829382" y="1816677"/>
                    <a:pt x="952125" y="1725333"/>
                    <a:pt x="984340" y="1595658"/>
                  </a:cubicBezTo>
                  <a:cubicBezTo>
                    <a:pt x="999020" y="1537345"/>
                    <a:pt x="1001467" y="1480255"/>
                    <a:pt x="957018" y="1430913"/>
                  </a:cubicBezTo>
                  <a:cubicBezTo>
                    <a:pt x="942338" y="1414602"/>
                    <a:pt x="930920" y="1394621"/>
                    <a:pt x="919094" y="1375455"/>
                  </a:cubicBezTo>
                  <a:cubicBezTo>
                    <a:pt x="901152" y="1347318"/>
                    <a:pt x="875869" y="1333861"/>
                    <a:pt x="842431" y="1334269"/>
                  </a:cubicBezTo>
                  <a:cubicBezTo>
                    <a:pt x="801245" y="1334269"/>
                    <a:pt x="759651" y="1334269"/>
                    <a:pt x="718465" y="1334269"/>
                  </a:cubicBezTo>
                  <a:close/>
                  <a:moveTo>
                    <a:pt x="152869" y="1519810"/>
                  </a:moveTo>
                  <a:cubicBezTo>
                    <a:pt x="132072" y="1519810"/>
                    <a:pt x="110867" y="1519403"/>
                    <a:pt x="90070" y="1519810"/>
                  </a:cubicBezTo>
                  <a:cubicBezTo>
                    <a:pt x="67234" y="1520218"/>
                    <a:pt x="58263" y="1530413"/>
                    <a:pt x="57855" y="1554880"/>
                  </a:cubicBezTo>
                  <a:cubicBezTo>
                    <a:pt x="57447" y="1580978"/>
                    <a:pt x="65603" y="1591580"/>
                    <a:pt x="89662" y="1591988"/>
                  </a:cubicBezTo>
                  <a:cubicBezTo>
                    <a:pt x="131664" y="1592804"/>
                    <a:pt x="173666" y="1592804"/>
                    <a:pt x="215668" y="1591988"/>
                  </a:cubicBezTo>
                  <a:cubicBezTo>
                    <a:pt x="239319" y="1591580"/>
                    <a:pt x="246659" y="1581794"/>
                    <a:pt x="246251" y="1554064"/>
                  </a:cubicBezTo>
                  <a:cubicBezTo>
                    <a:pt x="245844" y="1529597"/>
                    <a:pt x="237688" y="1520218"/>
                    <a:pt x="214036" y="1519810"/>
                  </a:cubicBezTo>
                  <a:cubicBezTo>
                    <a:pt x="193647" y="1519810"/>
                    <a:pt x="173258" y="1519810"/>
                    <a:pt x="152869" y="1519810"/>
                  </a:cubicBezTo>
                  <a:close/>
                  <a:moveTo>
                    <a:pt x="1011254" y="900795"/>
                  </a:moveTo>
                  <a:cubicBezTo>
                    <a:pt x="952533" y="900795"/>
                    <a:pt x="895443" y="900795"/>
                    <a:pt x="837946" y="901202"/>
                  </a:cubicBezTo>
                  <a:cubicBezTo>
                    <a:pt x="834683" y="901202"/>
                    <a:pt x="828567" y="907319"/>
                    <a:pt x="828159" y="910581"/>
                  </a:cubicBezTo>
                  <a:cubicBezTo>
                    <a:pt x="826935" y="927300"/>
                    <a:pt x="827751" y="944019"/>
                    <a:pt x="827751" y="960331"/>
                  </a:cubicBezTo>
                  <a:cubicBezTo>
                    <a:pt x="890957" y="960331"/>
                    <a:pt x="950902" y="960331"/>
                    <a:pt x="1011254" y="960331"/>
                  </a:cubicBezTo>
                  <a:cubicBezTo>
                    <a:pt x="1011254" y="940757"/>
                    <a:pt x="1011254" y="921999"/>
                    <a:pt x="1011254" y="900795"/>
                  </a:cubicBezTo>
                  <a:close/>
                  <a:moveTo>
                    <a:pt x="541079" y="602705"/>
                  </a:moveTo>
                  <a:cubicBezTo>
                    <a:pt x="523952" y="598627"/>
                    <a:pt x="509680" y="604743"/>
                    <a:pt x="505194" y="619424"/>
                  </a:cubicBezTo>
                  <a:cubicBezTo>
                    <a:pt x="501932" y="630842"/>
                    <a:pt x="503155" y="646745"/>
                    <a:pt x="509272" y="656532"/>
                  </a:cubicBezTo>
                  <a:cubicBezTo>
                    <a:pt x="513757" y="663464"/>
                    <a:pt x="529253" y="663464"/>
                    <a:pt x="541079" y="666727"/>
                  </a:cubicBezTo>
                  <a:cubicBezTo>
                    <a:pt x="541079" y="641444"/>
                    <a:pt x="541079" y="622278"/>
                    <a:pt x="541079" y="602705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32477E8-FDFB-4D0B-9163-7B91355714AE}"/>
                </a:ext>
              </a:extLst>
            </p:cNvPr>
            <p:cNvSpPr/>
            <p:nvPr/>
          </p:nvSpPr>
          <p:spPr>
            <a:xfrm>
              <a:off x="6461175" y="4984605"/>
              <a:ext cx="2067464" cy="1052082"/>
            </a:xfrm>
            <a:custGeom>
              <a:avLst/>
              <a:gdLst>
                <a:gd name="connsiteX0" fmla="*/ 895085 w 2067463"/>
                <a:gd name="connsiteY0" fmla="*/ 709952 h 1052082"/>
                <a:gd name="connsiteX1" fmla="*/ 802111 w 2067463"/>
                <a:gd name="connsiteY1" fmla="*/ 791509 h 1052082"/>
                <a:gd name="connsiteX2" fmla="*/ 778051 w 2067463"/>
                <a:gd name="connsiteY2" fmla="*/ 802926 h 1052082"/>
                <a:gd name="connsiteX3" fmla="*/ 11418 w 2067463"/>
                <a:gd name="connsiteY3" fmla="*/ 803334 h 1052082"/>
                <a:gd name="connsiteX4" fmla="*/ 0 w 2067463"/>
                <a:gd name="connsiteY4" fmla="*/ 802519 h 1052082"/>
                <a:gd name="connsiteX5" fmla="*/ 0 w 2067463"/>
                <a:gd name="connsiteY5" fmla="*/ 0 h 1052082"/>
                <a:gd name="connsiteX6" fmla="*/ 1886816 w 2067463"/>
                <a:gd name="connsiteY6" fmla="*/ 0 h 1052082"/>
                <a:gd name="connsiteX7" fmla="*/ 1886816 w 2067463"/>
                <a:gd name="connsiteY7" fmla="*/ 21613 h 1052082"/>
                <a:gd name="connsiteX8" fmla="*/ 1886000 w 2067463"/>
                <a:gd name="connsiteY8" fmla="*/ 366190 h 1052082"/>
                <a:gd name="connsiteX9" fmla="*/ 2008335 w 2067463"/>
                <a:gd name="connsiteY9" fmla="*/ 500351 h 1052082"/>
                <a:gd name="connsiteX10" fmla="*/ 2008335 w 2067463"/>
                <a:gd name="connsiteY10" fmla="*/ 603520 h 1052082"/>
                <a:gd name="connsiteX11" fmla="*/ 2008335 w 2067463"/>
                <a:gd name="connsiteY11" fmla="*/ 623909 h 1052082"/>
                <a:gd name="connsiteX12" fmla="*/ 2031987 w 2067463"/>
                <a:gd name="connsiteY12" fmla="*/ 670397 h 1052082"/>
                <a:gd name="connsiteX13" fmla="*/ 2064202 w 2067463"/>
                <a:gd name="connsiteY13" fmla="*/ 779683 h 1052082"/>
                <a:gd name="connsiteX14" fmla="*/ 1985907 w 2067463"/>
                <a:gd name="connsiteY14" fmla="*/ 839219 h 1052082"/>
                <a:gd name="connsiteX15" fmla="*/ 1849299 w 2067463"/>
                <a:gd name="connsiteY15" fmla="*/ 839219 h 1052082"/>
                <a:gd name="connsiteX16" fmla="*/ 1788947 w 2067463"/>
                <a:gd name="connsiteY16" fmla="*/ 813529 h 1052082"/>
                <a:gd name="connsiteX17" fmla="*/ 1764480 w 2067463"/>
                <a:gd name="connsiteY17" fmla="*/ 803742 h 1052082"/>
                <a:gd name="connsiteX18" fmla="*/ 1672729 w 2067463"/>
                <a:gd name="connsiteY18" fmla="*/ 803742 h 1052082"/>
                <a:gd name="connsiteX19" fmla="*/ 1643369 w 2067463"/>
                <a:gd name="connsiteY19" fmla="*/ 789877 h 1052082"/>
                <a:gd name="connsiteX20" fmla="*/ 1571191 w 2067463"/>
                <a:gd name="connsiteY20" fmla="*/ 699349 h 1052082"/>
                <a:gd name="connsiteX21" fmla="*/ 1428059 w 2067463"/>
                <a:gd name="connsiteY21" fmla="*/ 993362 h 1052082"/>
                <a:gd name="connsiteX22" fmla="*/ 1221312 w 2067463"/>
                <a:gd name="connsiteY22" fmla="*/ 1055345 h 1052082"/>
                <a:gd name="connsiteX23" fmla="*/ 895085 w 2067463"/>
                <a:gd name="connsiteY23" fmla="*/ 709952 h 1052082"/>
                <a:gd name="connsiteX24" fmla="*/ 1069617 w 2067463"/>
                <a:gd name="connsiteY24" fmla="*/ 665911 h 1052082"/>
                <a:gd name="connsiteX25" fmla="*/ 990507 w 2067463"/>
                <a:gd name="connsiteY25" fmla="*/ 665911 h 1052082"/>
                <a:gd name="connsiteX26" fmla="*/ 953806 w 2067463"/>
                <a:gd name="connsiteY26" fmla="*/ 700165 h 1052082"/>
                <a:gd name="connsiteX27" fmla="*/ 1292675 w 2067463"/>
                <a:gd name="connsiteY27" fmla="*/ 992546 h 1052082"/>
                <a:gd name="connsiteX28" fmla="*/ 1512470 w 2067463"/>
                <a:gd name="connsiteY28" fmla="*/ 684261 h 1052082"/>
                <a:gd name="connsiteX29" fmla="*/ 1501460 w 2067463"/>
                <a:gd name="connsiteY29" fmla="*/ 668358 h 1052082"/>
                <a:gd name="connsiteX30" fmla="*/ 1398698 w 2067463"/>
                <a:gd name="connsiteY30" fmla="*/ 667542 h 1052082"/>
                <a:gd name="connsiteX31" fmla="*/ 1247411 w 2067463"/>
                <a:gd name="connsiteY31" fmla="*/ 888561 h 1052082"/>
                <a:gd name="connsiteX32" fmla="*/ 1118551 w 2067463"/>
                <a:gd name="connsiteY32" fmla="*/ 843705 h 1052082"/>
                <a:gd name="connsiteX33" fmla="*/ 1069617 w 2067463"/>
                <a:gd name="connsiteY33" fmla="*/ 665911 h 1052082"/>
                <a:gd name="connsiteX34" fmla="*/ 399628 w 2067463"/>
                <a:gd name="connsiteY34" fmla="*/ 150880 h 1052082"/>
                <a:gd name="connsiteX35" fmla="*/ 1794249 w 2067463"/>
                <a:gd name="connsiteY35" fmla="*/ 150880 h 1052082"/>
                <a:gd name="connsiteX36" fmla="*/ 1794249 w 2067463"/>
                <a:gd name="connsiteY36" fmla="*/ 92975 h 1052082"/>
                <a:gd name="connsiteX37" fmla="*/ 399628 w 2067463"/>
                <a:gd name="connsiteY37" fmla="*/ 92975 h 1052082"/>
                <a:gd name="connsiteX38" fmla="*/ 399628 w 2067463"/>
                <a:gd name="connsiteY38" fmla="*/ 150880 h 1052082"/>
                <a:gd name="connsiteX39" fmla="*/ 1281664 w 2067463"/>
                <a:gd name="connsiteY39" fmla="*/ 666727 h 1052082"/>
                <a:gd name="connsiteX40" fmla="*/ 1277994 w 2067463"/>
                <a:gd name="connsiteY40" fmla="*/ 768265 h 1052082"/>
                <a:gd name="connsiteX41" fmla="*/ 1195622 w 2067463"/>
                <a:gd name="connsiteY41" fmla="*/ 771935 h 1052082"/>
                <a:gd name="connsiteX42" fmla="*/ 1169932 w 2067463"/>
                <a:gd name="connsiteY42" fmla="*/ 734419 h 1052082"/>
                <a:gd name="connsiteX43" fmla="*/ 1187874 w 2067463"/>
                <a:gd name="connsiteY43" fmla="*/ 666319 h 1052082"/>
                <a:gd name="connsiteX44" fmla="*/ 1142610 w 2067463"/>
                <a:gd name="connsiteY44" fmla="*/ 666727 h 1052082"/>
                <a:gd name="connsiteX45" fmla="*/ 1127114 w 2067463"/>
                <a:gd name="connsiteY45" fmla="*/ 678552 h 1052082"/>
                <a:gd name="connsiteX46" fmla="*/ 1156475 w 2067463"/>
                <a:gd name="connsiteY46" fmla="*/ 801295 h 1052082"/>
                <a:gd name="connsiteX47" fmla="*/ 1284927 w 2067463"/>
                <a:gd name="connsiteY47" fmla="*/ 820461 h 1052082"/>
                <a:gd name="connsiteX48" fmla="*/ 1348541 w 2067463"/>
                <a:gd name="connsiteY48" fmla="*/ 709136 h 1052082"/>
                <a:gd name="connsiteX49" fmla="*/ 1300423 w 2067463"/>
                <a:gd name="connsiteY49" fmla="*/ 665911 h 1052082"/>
                <a:gd name="connsiteX50" fmla="*/ 1281664 w 2067463"/>
                <a:gd name="connsiteY50" fmla="*/ 666727 h 1052082"/>
                <a:gd name="connsiteX51" fmla="*/ 1915768 w 2067463"/>
                <a:gd name="connsiteY51" fmla="*/ 782945 h 1052082"/>
                <a:gd name="connsiteX52" fmla="*/ 1915768 w 2067463"/>
                <a:gd name="connsiteY52" fmla="*/ 782945 h 1052082"/>
                <a:gd name="connsiteX53" fmla="*/ 1976936 w 2067463"/>
                <a:gd name="connsiteY53" fmla="*/ 782945 h 1052082"/>
                <a:gd name="connsiteX54" fmla="*/ 1981014 w 2067463"/>
                <a:gd name="connsiteY54" fmla="*/ 782945 h 1052082"/>
                <a:gd name="connsiteX55" fmla="*/ 2012005 w 2067463"/>
                <a:gd name="connsiteY55" fmla="*/ 745021 h 1052082"/>
                <a:gd name="connsiteX56" fmla="*/ 1979790 w 2067463"/>
                <a:gd name="connsiteY56" fmla="*/ 710767 h 1052082"/>
                <a:gd name="connsiteX57" fmla="*/ 1855824 w 2067463"/>
                <a:gd name="connsiteY57" fmla="*/ 710767 h 1052082"/>
                <a:gd name="connsiteX58" fmla="*/ 1823201 w 2067463"/>
                <a:gd name="connsiteY58" fmla="*/ 745429 h 1052082"/>
                <a:gd name="connsiteX59" fmla="*/ 1855009 w 2067463"/>
                <a:gd name="connsiteY59" fmla="*/ 782537 h 1052082"/>
                <a:gd name="connsiteX60" fmla="*/ 1915768 w 2067463"/>
                <a:gd name="connsiteY60" fmla="*/ 782945 h 1052082"/>
                <a:gd name="connsiteX61" fmla="*/ 247525 w 2067463"/>
                <a:gd name="connsiteY61" fmla="*/ 151696 h 1052082"/>
                <a:gd name="connsiteX62" fmla="*/ 247525 w 2067463"/>
                <a:gd name="connsiteY62" fmla="*/ 108471 h 1052082"/>
                <a:gd name="connsiteX63" fmla="*/ 229582 w 2067463"/>
                <a:gd name="connsiteY63" fmla="*/ 91344 h 1052082"/>
                <a:gd name="connsiteX64" fmla="*/ 77071 w 2067463"/>
                <a:gd name="connsiteY64" fmla="*/ 91751 h 1052082"/>
                <a:gd name="connsiteX65" fmla="*/ 63614 w 2067463"/>
                <a:gd name="connsiteY65" fmla="*/ 93790 h 1052082"/>
                <a:gd name="connsiteX66" fmla="*/ 63614 w 2067463"/>
                <a:gd name="connsiteY66" fmla="*/ 151696 h 1052082"/>
                <a:gd name="connsiteX67" fmla="*/ 247525 w 2067463"/>
                <a:gd name="connsiteY67" fmla="*/ 151696 h 1052082"/>
                <a:gd name="connsiteX68" fmla="*/ 1233954 w 2067463"/>
                <a:gd name="connsiteY68" fmla="*/ 688747 h 1052082"/>
                <a:gd name="connsiteX69" fmla="*/ 1204185 w 2067463"/>
                <a:gd name="connsiteY69" fmla="*/ 718107 h 1052082"/>
                <a:gd name="connsiteX70" fmla="*/ 1233954 w 2067463"/>
                <a:gd name="connsiteY70" fmla="*/ 747876 h 1052082"/>
                <a:gd name="connsiteX71" fmla="*/ 1263722 w 2067463"/>
                <a:gd name="connsiteY71" fmla="*/ 718107 h 1052082"/>
                <a:gd name="connsiteX72" fmla="*/ 1233954 w 2067463"/>
                <a:gd name="connsiteY72" fmla="*/ 688747 h 1052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2067463" h="1052082">
                  <a:moveTo>
                    <a:pt x="895085" y="709952"/>
                  </a:moveTo>
                  <a:cubicBezTo>
                    <a:pt x="867356" y="734419"/>
                    <a:pt x="835141" y="763371"/>
                    <a:pt x="802111" y="791509"/>
                  </a:cubicBezTo>
                  <a:cubicBezTo>
                    <a:pt x="795586" y="797217"/>
                    <a:pt x="786207" y="802926"/>
                    <a:pt x="778051" y="802926"/>
                  </a:cubicBezTo>
                  <a:cubicBezTo>
                    <a:pt x="522371" y="803334"/>
                    <a:pt x="267098" y="803334"/>
                    <a:pt x="11418" y="803334"/>
                  </a:cubicBezTo>
                  <a:cubicBezTo>
                    <a:pt x="8156" y="803334"/>
                    <a:pt x="4893" y="802926"/>
                    <a:pt x="0" y="802519"/>
                  </a:cubicBezTo>
                  <a:cubicBezTo>
                    <a:pt x="0" y="535012"/>
                    <a:pt x="0" y="268322"/>
                    <a:pt x="0" y="0"/>
                  </a:cubicBezTo>
                  <a:cubicBezTo>
                    <a:pt x="627987" y="0"/>
                    <a:pt x="1255974" y="0"/>
                    <a:pt x="1886816" y="0"/>
                  </a:cubicBezTo>
                  <a:cubicBezTo>
                    <a:pt x="1886816" y="7340"/>
                    <a:pt x="1886816" y="14272"/>
                    <a:pt x="1886816" y="21613"/>
                  </a:cubicBezTo>
                  <a:cubicBezTo>
                    <a:pt x="1886816" y="136608"/>
                    <a:pt x="1888855" y="251195"/>
                    <a:pt x="1886000" y="366190"/>
                  </a:cubicBezTo>
                  <a:cubicBezTo>
                    <a:pt x="1884369" y="433066"/>
                    <a:pt x="1923516" y="495457"/>
                    <a:pt x="2008335" y="500351"/>
                  </a:cubicBezTo>
                  <a:cubicBezTo>
                    <a:pt x="2008335" y="534605"/>
                    <a:pt x="2008335" y="568858"/>
                    <a:pt x="2008335" y="603520"/>
                  </a:cubicBezTo>
                  <a:cubicBezTo>
                    <a:pt x="2008335" y="610452"/>
                    <a:pt x="2009151" y="617385"/>
                    <a:pt x="2008335" y="623909"/>
                  </a:cubicBezTo>
                  <a:cubicBezTo>
                    <a:pt x="2005481" y="645114"/>
                    <a:pt x="2011597" y="658163"/>
                    <a:pt x="2031987" y="670397"/>
                  </a:cubicBezTo>
                  <a:cubicBezTo>
                    <a:pt x="2069095" y="692009"/>
                    <a:pt x="2074396" y="729933"/>
                    <a:pt x="2064202" y="779683"/>
                  </a:cubicBezTo>
                  <a:cubicBezTo>
                    <a:pt x="2056861" y="814752"/>
                    <a:pt x="2024646" y="838404"/>
                    <a:pt x="1985907" y="839219"/>
                  </a:cubicBezTo>
                  <a:cubicBezTo>
                    <a:pt x="1940235" y="840443"/>
                    <a:pt x="1894971" y="840035"/>
                    <a:pt x="1849299" y="839219"/>
                  </a:cubicBezTo>
                  <a:cubicBezTo>
                    <a:pt x="1826056" y="838811"/>
                    <a:pt x="1806074" y="829840"/>
                    <a:pt x="1788947" y="813529"/>
                  </a:cubicBezTo>
                  <a:cubicBezTo>
                    <a:pt x="1782831" y="807820"/>
                    <a:pt x="1773044" y="804150"/>
                    <a:pt x="1764480" y="803742"/>
                  </a:cubicBezTo>
                  <a:cubicBezTo>
                    <a:pt x="1733897" y="802519"/>
                    <a:pt x="1703313" y="802519"/>
                    <a:pt x="1672729" y="803742"/>
                  </a:cubicBezTo>
                  <a:cubicBezTo>
                    <a:pt x="1659680" y="804150"/>
                    <a:pt x="1651524" y="800480"/>
                    <a:pt x="1643369" y="789877"/>
                  </a:cubicBezTo>
                  <a:cubicBezTo>
                    <a:pt x="1621348" y="760925"/>
                    <a:pt x="1598105" y="732788"/>
                    <a:pt x="1571191" y="699349"/>
                  </a:cubicBezTo>
                  <a:cubicBezTo>
                    <a:pt x="1571599" y="825355"/>
                    <a:pt x="1525519" y="922407"/>
                    <a:pt x="1428059" y="993362"/>
                  </a:cubicBezTo>
                  <a:cubicBezTo>
                    <a:pt x="1366483" y="1037810"/>
                    <a:pt x="1296752" y="1057383"/>
                    <a:pt x="1221312" y="1055345"/>
                  </a:cubicBezTo>
                  <a:cubicBezTo>
                    <a:pt x="1050451" y="1050043"/>
                    <a:pt x="886930" y="903241"/>
                    <a:pt x="895085" y="709952"/>
                  </a:cubicBezTo>
                  <a:close/>
                  <a:moveTo>
                    <a:pt x="1069617" y="665911"/>
                  </a:moveTo>
                  <a:cubicBezTo>
                    <a:pt x="1041888" y="665911"/>
                    <a:pt x="1016197" y="665911"/>
                    <a:pt x="990507" y="665911"/>
                  </a:cubicBezTo>
                  <a:cubicBezTo>
                    <a:pt x="955437" y="665911"/>
                    <a:pt x="955437" y="665911"/>
                    <a:pt x="953806" y="700165"/>
                  </a:cubicBezTo>
                  <a:cubicBezTo>
                    <a:pt x="944019" y="886930"/>
                    <a:pt x="1109580" y="1029654"/>
                    <a:pt x="1292675" y="992546"/>
                  </a:cubicBezTo>
                  <a:cubicBezTo>
                    <a:pt x="1432544" y="964409"/>
                    <a:pt x="1531636" y="825762"/>
                    <a:pt x="1512470" y="684261"/>
                  </a:cubicBezTo>
                  <a:cubicBezTo>
                    <a:pt x="1511655" y="678145"/>
                    <a:pt x="1505538" y="668358"/>
                    <a:pt x="1501460" y="668358"/>
                  </a:cubicBezTo>
                  <a:cubicBezTo>
                    <a:pt x="1467614" y="667134"/>
                    <a:pt x="1433360" y="667542"/>
                    <a:pt x="1398698" y="667542"/>
                  </a:cubicBezTo>
                  <a:cubicBezTo>
                    <a:pt x="1427651" y="796402"/>
                    <a:pt x="1338754" y="881629"/>
                    <a:pt x="1247411" y="888561"/>
                  </a:cubicBezTo>
                  <a:cubicBezTo>
                    <a:pt x="1198477" y="892231"/>
                    <a:pt x="1154436" y="877551"/>
                    <a:pt x="1118551" y="843705"/>
                  </a:cubicBezTo>
                  <a:cubicBezTo>
                    <a:pt x="1066762" y="795586"/>
                    <a:pt x="1054937" y="735642"/>
                    <a:pt x="1069617" y="665911"/>
                  </a:cubicBezTo>
                  <a:close/>
                  <a:moveTo>
                    <a:pt x="399628" y="150880"/>
                  </a:moveTo>
                  <a:cubicBezTo>
                    <a:pt x="866133" y="150880"/>
                    <a:pt x="1330598" y="150880"/>
                    <a:pt x="1794249" y="150880"/>
                  </a:cubicBezTo>
                  <a:cubicBezTo>
                    <a:pt x="1794249" y="130491"/>
                    <a:pt x="1794249" y="111733"/>
                    <a:pt x="1794249" y="92975"/>
                  </a:cubicBezTo>
                  <a:cubicBezTo>
                    <a:pt x="1328560" y="92975"/>
                    <a:pt x="864094" y="92975"/>
                    <a:pt x="399628" y="92975"/>
                  </a:cubicBezTo>
                  <a:cubicBezTo>
                    <a:pt x="399628" y="113364"/>
                    <a:pt x="399628" y="131306"/>
                    <a:pt x="399628" y="150880"/>
                  </a:cubicBezTo>
                  <a:close/>
                  <a:moveTo>
                    <a:pt x="1281664" y="666727"/>
                  </a:moveTo>
                  <a:cubicBezTo>
                    <a:pt x="1307355" y="712806"/>
                    <a:pt x="1305724" y="743798"/>
                    <a:pt x="1277994" y="768265"/>
                  </a:cubicBezTo>
                  <a:cubicBezTo>
                    <a:pt x="1255158" y="788246"/>
                    <a:pt x="1218458" y="791101"/>
                    <a:pt x="1195622" y="771935"/>
                  </a:cubicBezTo>
                  <a:cubicBezTo>
                    <a:pt x="1184612" y="762556"/>
                    <a:pt x="1175641" y="748283"/>
                    <a:pt x="1169932" y="734419"/>
                  </a:cubicBezTo>
                  <a:cubicBezTo>
                    <a:pt x="1160145" y="710359"/>
                    <a:pt x="1172786" y="689155"/>
                    <a:pt x="1187874" y="666319"/>
                  </a:cubicBezTo>
                  <a:cubicBezTo>
                    <a:pt x="1170339" y="666319"/>
                    <a:pt x="1156475" y="665095"/>
                    <a:pt x="1142610" y="666727"/>
                  </a:cubicBezTo>
                  <a:cubicBezTo>
                    <a:pt x="1136901" y="667542"/>
                    <a:pt x="1129561" y="673251"/>
                    <a:pt x="1127114" y="678552"/>
                  </a:cubicBezTo>
                  <a:cubicBezTo>
                    <a:pt x="1109580" y="718515"/>
                    <a:pt x="1122629" y="769896"/>
                    <a:pt x="1156475" y="801295"/>
                  </a:cubicBezTo>
                  <a:cubicBezTo>
                    <a:pt x="1191544" y="833918"/>
                    <a:pt x="1242109" y="841258"/>
                    <a:pt x="1284927" y="820461"/>
                  </a:cubicBezTo>
                  <a:cubicBezTo>
                    <a:pt x="1326521" y="799664"/>
                    <a:pt x="1353434" y="752769"/>
                    <a:pt x="1348541" y="709136"/>
                  </a:cubicBezTo>
                  <a:cubicBezTo>
                    <a:pt x="1344055" y="667542"/>
                    <a:pt x="1341609" y="665911"/>
                    <a:pt x="1300423" y="665911"/>
                  </a:cubicBezTo>
                  <a:cubicBezTo>
                    <a:pt x="1294714" y="666319"/>
                    <a:pt x="1289412" y="666727"/>
                    <a:pt x="1281664" y="666727"/>
                  </a:cubicBezTo>
                  <a:close/>
                  <a:moveTo>
                    <a:pt x="1915768" y="782945"/>
                  </a:moveTo>
                  <a:cubicBezTo>
                    <a:pt x="1915768" y="782945"/>
                    <a:pt x="1915768" y="782945"/>
                    <a:pt x="1915768" y="782945"/>
                  </a:cubicBezTo>
                  <a:cubicBezTo>
                    <a:pt x="1936157" y="782945"/>
                    <a:pt x="1956547" y="782945"/>
                    <a:pt x="1976936" y="782945"/>
                  </a:cubicBezTo>
                  <a:cubicBezTo>
                    <a:pt x="1978159" y="782945"/>
                    <a:pt x="1979790" y="782945"/>
                    <a:pt x="1981014" y="782945"/>
                  </a:cubicBezTo>
                  <a:cubicBezTo>
                    <a:pt x="2005073" y="781314"/>
                    <a:pt x="2012005" y="772750"/>
                    <a:pt x="2012005" y="745021"/>
                  </a:cubicBezTo>
                  <a:cubicBezTo>
                    <a:pt x="2011597" y="720554"/>
                    <a:pt x="2003442" y="710767"/>
                    <a:pt x="1979790" y="710767"/>
                  </a:cubicBezTo>
                  <a:cubicBezTo>
                    <a:pt x="1938604" y="710359"/>
                    <a:pt x="1897010" y="710359"/>
                    <a:pt x="1855824" y="710767"/>
                  </a:cubicBezTo>
                  <a:cubicBezTo>
                    <a:pt x="1832988" y="711175"/>
                    <a:pt x="1823609" y="721370"/>
                    <a:pt x="1823201" y="745429"/>
                  </a:cubicBezTo>
                  <a:cubicBezTo>
                    <a:pt x="1822793" y="771527"/>
                    <a:pt x="1831357" y="781722"/>
                    <a:pt x="1855009" y="782537"/>
                  </a:cubicBezTo>
                  <a:cubicBezTo>
                    <a:pt x="1874990" y="783353"/>
                    <a:pt x="1895379" y="782945"/>
                    <a:pt x="1915768" y="782945"/>
                  </a:cubicBezTo>
                  <a:close/>
                  <a:moveTo>
                    <a:pt x="247525" y="151696"/>
                  </a:moveTo>
                  <a:cubicBezTo>
                    <a:pt x="247525" y="136608"/>
                    <a:pt x="246709" y="122335"/>
                    <a:pt x="247525" y="108471"/>
                  </a:cubicBezTo>
                  <a:cubicBezTo>
                    <a:pt x="248340" y="94606"/>
                    <a:pt x="242224" y="91344"/>
                    <a:pt x="229582" y="91344"/>
                  </a:cubicBezTo>
                  <a:cubicBezTo>
                    <a:pt x="178609" y="91751"/>
                    <a:pt x="128044" y="91344"/>
                    <a:pt x="77071" y="91751"/>
                  </a:cubicBezTo>
                  <a:cubicBezTo>
                    <a:pt x="72585" y="91751"/>
                    <a:pt x="68100" y="92975"/>
                    <a:pt x="63614" y="93790"/>
                  </a:cubicBezTo>
                  <a:cubicBezTo>
                    <a:pt x="63614" y="113772"/>
                    <a:pt x="63614" y="132530"/>
                    <a:pt x="63614" y="151696"/>
                  </a:cubicBezTo>
                  <a:cubicBezTo>
                    <a:pt x="125190" y="151696"/>
                    <a:pt x="185134" y="151696"/>
                    <a:pt x="247525" y="151696"/>
                  </a:cubicBezTo>
                  <a:close/>
                  <a:moveTo>
                    <a:pt x="1233954" y="688747"/>
                  </a:moveTo>
                  <a:cubicBezTo>
                    <a:pt x="1217235" y="688747"/>
                    <a:pt x="1204185" y="701796"/>
                    <a:pt x="1204185" y="718107"/>
                  </a:cubicBezTo>
                  <a:cubicBezTo>
                    <a:pt x="1204185" y="734419"/>
                    <a:pt x="1218050" y="747876"/>
                    <a:pt x="1233954" y="747876"/>
                  </a:cubicBezTo>
                  <a:cubicBezTo>
                    <a:pt x="1249857" y="747876"/>
                    <a:pt x="1263722" y="734011"/>
                    <a:pt x="1263722" y="718107"/>
                  </a:cubicBezTo>
                  <a:cubicBezTo>
                    <a:pt x="1264130" y="701796"/>
                    <a:pt x="1250265" y="688747"/>
                    <a:pt x="1233954" y="688747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CD0621D-D4CE-4E4C-B17E-E98518D5EA84}"/>
                </a:ext>
              </a:extLst>
            </p:cNvPr>
            <p:cNvSpPr/>
            <p:nvPr/>
          </p:nvSpPr>
          <p:spPr>
            <a:xfrm>
              <a:off x="5647239" y="3623423"/>
              <a:ext cx="2609816" cy="538275"/>
            </a:xfrm>
            <a:custGeom>
              <a:avLst/>
              <a:gdLst>
                <a:gd name="connsiteX0" fmla="*/ 2341087 w 2609816"/>
                <a:gd name="connsiteY0" fmla="*/ 0 h 538274"/>
                <a:gd name="connsiteX1" fmla="*/ 2341087 w 2609816"/>
                <a:gd name="connsiteY1" fmla="*/ 207970 h 538274"/>
                <a:gd name="connsiteX2" fmla="*/ 2463422 w 2609816"/>
                <a:gd name="connsiteY2" fmla="*/ 207970 h 538274"/>
                <a:gd name="connsiteX3" fmla="*/ 2463422 w 2609816"/>
                <a:gd name="connsiteY3" fmla="*/ 264652 h 538274"/>
                <a:gd name="connsiteX4" fmla="*/ 1899865 w 2609816"/>
                <a:gd name="connsiteY4" fmla="*/ 264652 h 538274"/>
                <a:gd name="connsiteX5" fmla="*/ 1899865 w 2609816"/>
                <a:gd name="connsiteY5" fmla="*/ 387802 h 538274"/>
                <a:gd name="connsiteX6" fmla="*/ 1923108 w 2609816"/>
                <a:gd name="connsiteY6" fmla="*/ 389026 h 538274"/>
                <a:gd name="connsiteX7" fmla="*/ 2461383 w 2609816"/>
                <a:gd name="connsiteY7" fmla="*/ 389026 h 538274"/>
                <a:gd name="connsiteX8" fmla="*/ 2613079 w 2609816"/>
                <a:gd name="connsiteY8" fmla="*/ 516254 h 538274"/>
                <a:gd name="connsiteX9" fmla="*/ 2613079 w 2609816"/>
                <a:gd name="connsiteY9" fmla="*/ 524818 h 538274"/>
                <a:gd name="connsiteX10" fmla="*/ 2345165 w 2609816"/>
                <a:gd name="connsiteY10" fmla="*/ 498312 h 538274"/>
                <a:gd name="connsiteX11" fmla="*/ 170046 w 2609816"/>
                <a:gd name="connsiteY11" fmla="*/ 497496 h 538274"/>
                <a:gd name="connsiteX12" fmla="*/ 0 w 2609816"/>
                <a:gd name="connsiteY12" fmla="*/ 538275 h 538274"/>
                <a:gd name="connsiteX13" fmla="*/ 116626 w 2609816"/>
                <a:gd name="connsiteY13" fmla="*/ 397589 h 538274"/>
                <a:gd name="connsiteX14" fmla="*/ 176978 w 2609816"/>
                <a:gd name="connsiteY14" fmla="*/ 389434 h 538274"/>
                <a:gd name="connsiteX15" fmla="*/ 747875 w 2609816"/>
                <a:gd name="connsiteY15" fmla="*/ 389026 h 538274"/>
                <a:gd name="connsiteX16" fmla="*/ 773158 w 2609816"/>
                <a:gd name="connsiteY16" fmla="*/ 389026 h 538274"/>
                <a:gd name="connsiteX17" fmla="*/ 773158 w 2609816"/>
                <a:gd name="connsiteY17" fmla="*/ 266283 h 538274"/>
                <a:gd name="connsiteX18" fmla="*/ 355587 w 2609816"/>
                <a:gd name="connsiteY18" fmla="*/ 266283 h 538274"/>
                <a:gd name="connsiteX19" fmla="*/ 355587 w 2609816"/>
                <a:gd name="connsiteY19" fmla="*/ 209193 h 538274"/>
                <a:gd name="connsiteX20" fmla="*/ 382501 w 2609816"/>
                <a:gd name="connsiteY20" fmla="*/ 209193 h 538274"/>
                <a:gd name="connsiteX21" fmla="*/ 2037695 w 2609816"/>
                <a:gd name="connsiteY21" fmla="*/ 209601 h 538274"/>
                <a:gd name="connsiteX22" fmla="*/ 2075620 w 2609816"/>
                <a:gd name="connsiteY22" fmla="*/ 186357 h 538274"/>
                <a:gd name="connsiteX23" fmla="*/ 2341087 w 2609816"/>
                <a:gd name="connsiteY23" fmla="*/ 0 h 538274"/>
                <a:gd name="connsiteX24" fmla="*/ 1841144 w 2609816"/>
                <a:gd name="connsiteY24" fmla="*/ 270768 h 538274"/>
                <a:gd name="connsiteX25" fmla="*/ 831471 w 2609816"/>
                <a:gd name="connsiteY25" fmla="*/ 270768 h 538274"/>
                <a:gd name="connsiteX26" fmla="*/ 831471 w 2609816"/>
                <a:gd name="connsiteY26" fmla="*/ 386987 h 538274"/>
                <a:gd name="connsiteX27" fmla="*/ 1841144 w 2609816"/>
                <a:gd name="connsiteY27" fmla="*/ 386987 h 538274"/>
                <a:gd name="connsiteX28" fmla="*/ 1841144 w 2609816"/>
                <a:gd name="connsiteY28" fmla="*/ 270768 h 538274"/>
                <a:gd name="connsiteX29" fmla="*/ 2283589 w 2609816"/>
                <a:gd name="connsiteY29" fmla="*/ 73401 h 538274"/>
                <a:gd name="connsiteX30" fmla="*/ 2129855 w 2609816"/>
                <a:gd name="connsiteY30" fmla="*/ 207562 h 538274"/>
                <a:gd name="connsiteX31" fmla="*/ 2283589 w 2609816"/>
                <a:gd name="connsiteY31" fmla="*/ 207562 h 538274"/>
                <a:gd name="connsiteX32" fmla="*/ 2283589 w 2609816"/>
                <a:gd name="connsiteY32" fmla="*/ 73401 h 538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609816" h="538274">
                  <a:moveTo>
                    <a:pt x="2341087" y="0"/>
                  </a:moveTo>
                  <a:cubicBezTo>
                    <a:pt x="2341087" y="70139"/>
                    <a:pt x="2341087" y="137831"/>
                    <a:pt x="2341087" y="207970"/>
                  </a:cubicBezTo>
                  <a:cubicBezTo>
                    <a:pt x="2382273" y="207970"/>
                    <a:pt x="2422236" y="207970"/>
                    <a:pt x="2463422" y="207970"/>
                  </a:cubicBezTo>
                  <a:cubicBezTo>
                    <a:pt x="2463422" y="227543"/>
                    <a:pt x="2463422" y="244670"/>
                    <a:pt x="2463422" y="264652"/>
                  </a:cubicBezTo>
                  <a:cubicBezTo>
                    <a:pt x="2276249" y="264652"/>
                    <a:pt x="2088668" y="264652"/>
                    <a:pt x="1899865" y="264652"/>
                  </a:cubicBezTo>
                  <a:cubicBezTo>
                    <a:pt x="1899865" y="306653"/>
                    <a:pt x="1899865" y="345801"/>
                    <a:pt x="1899865" y="387802"/>
                  </a:cubicBezTo>
                  <a:cubicBezTo>
                    <a:pt x="1907613" y="388210"/>
                    <a:pt x="1915360" y="389026"/>
                    <a:pt x="1923108" y="389026"/>
                  </a:cubicBezTo>
                  <a:cubicBezTo>
                    <a:pt x="2102533" y="389026"/>
                    <a:pt x="2281958" y="389026"/>
                    <a:pt x="2461383" y="389026"/>
                  </a:cubicBezTo>
                  <a:cubicBezTo>
                    <a:pt x="2538454" y="389026"/>
                    <a:pt x="2603292" y="444077"/>
                    <a:pt x="2613079" y="516254"/>
                  </a:cubicBezTo>
                  <a:cubicBezTo>
                    <a:pt x="2613486" y="518293"/>
                    <a:pt x="2613079" y="519924"/>
                    <a:pt x="2613079" y="524818"/>
                  </a:cubicBezTo>
                  <a:cubicBezTo>
                    <a:pt x="2525813" y="486486"/>
                    <a:pt x="2434877" y="498312"/>
                    <a:pt x="2345165" y="498312"/>
                  </a:cubicBezTo>
                  <a:cubicBezTo>
                    <a:pt x="1620125" y="497496"/>
                    <a:pt x="895085" y="498312"/>
                    <a:pt x="170046" y="497496"/>
                  </a:cubicBezTo>
                  <a:cubicBezTo>
                    <a:pt x="109694" y="497496"/>
                    <a:pt x="52196" y="502797"/>
                    <a:pt x="0" y="538275"/>
                  </a:cubicBezTo>
                  <a:cubicBezTo>
                    <a:pt x="816" y="479554"/>
                    <a:pt x="53012" y="415532"/>
                    <a:pt x="116626" y="397589"/>
                  </a:cubicBezTo>
                  <a:cubicBezTo>
                    <a:pt x="135792" y="391880"/>
                    <a:pt x="156589" y="389434"/>
                    <a:pt x="176978" y="389434"/>
                  </a:cubicBezTo>
                  <a:cubicBezTo>
                    <a:pt x="367413" y="389026"/>
                    <a:pt x="557440" y="389026"/>
                    <a:pt x="747875" y="389026"/>
                  </a:cubicBezTo>
                  <a:cubicBezTo>
                    <a:pt x="756031" y="389026"/>
                    <a:pt x="763779" y="389026"/>
                    <a:pt x="773158" y="389026"/>
                  </a:cubicBezTo>
                  <a:cubicBezTo>
                    <a:pt x="773158" y="347024"/>
                    <a:pt x="773158" y="307469"/>
                    <a:pt x="773158" y="266283"/>
                  </a:cubicBezTo>
                  <a:cubicBezTo>
                    <a:pt x="633696" y="266283"/>
                    <a:pt x="495457" y="266283"/>
                    <a:pt x="355587" y="266283"/>
                  </a:cubicBezTo>
                  <a:cubicBezTo>
                    <a:pt x="355587" y="247117"/>
                    <a:pt x="355587" y="229990"/>
                    <a:pt x="355587" y="209193"/>
                  </a:cubicBezTo>
                  <a:cubicBezTo>
                    <a:pt x="364151" y="209193"/>
                    <a:pt x="373122" y="209193"/>
                    <a:pt x="382501" y="209193"/>
                  </a:cubicBezTo>
                  <a:cubicBezTo>
                    <a:pt x="934233" y="209193"/>
                    <a:pt x="1485964" y="209193"/>
                    <a:pt x="2037695" y="209601"/>
                  </a:cubicBezTo>
                  <a:cubicBezTo>
                    <a:pt x="2057269" y="209601"/>
                    <a:pt x="2066648" y="204707"/>
                    <a:pt x="2075620" y="186357"/>
                  </a:cubicBezTo>
                  <a:cubicBezTo>
                    <a:pt x="2127408" y="74624"/>
                    <a:pt x="2219975" y="18350"/>
                    <a:pt x="2341087" y="0"/>
                  </a:cubicBezTo>
                  <a:close/>
                  <a:moveTo>
                    <a:pt x="1841144" y="270768"/>
                  </a:moveTo>
                  <a:cubicBezTo>
                    <a:pt x="1502683" y="270768"/>
                    <a:pt x="1167077" y="270768"/>
                    <a:pt x="831471" y="270768"/>
                  </a:cubicBezTo>
                  <a:cubicBezTo>
                    <a:pt x="831471" y="310731"/>
                    <a:pt x="831471" y="349063"/>
                    <a:pt x="831471" y="386987"/>
                  </a:cubicBezTo>
                  <a:cubicBezTo>
                    <a:pt x="1169116" y="386987"/>
                    <a:pt x="1505130" y="386987"/>
                    <a:pt x="1841144" y="386987"/>
                  </a:cubicBezTo>
                  <a:cubicBezTo>
                    <a:pt x="1841144" y="347432"/>
                    <a:pt x="1841144" y="309508"/>
                    <a:pt x="1841144" y="270768"/>
                  </a:cubicBezTo>
                  <a:close/>
                  <a:moveTo>
                    <a:pt x="2283589" y="73401"/>
                  </a:moveTo>
                  <a:cubicBezTo>
                    <a:pt x="2223645" y="84411"/>
                    <a:pt x="2138826" y="159036"/>
                    <a:pt x="2129855" y="207562"/>
                  </a:cubicBezTo>
                  <a:cubicBezTo>
                    <a:pt x="2180828" y="207562"/>
                    <a:pt x="2231393" y="207562"/>
                    <a:pt x="2283589" y="207562"/>
                  </a:cubicBezTo>
                  <a:cubicBezTo>
                    <a:pt x="2283589" y="162706"/>
                    <a:pt x="2283589" y="119073"/>
                    <a:pt x="2283589" y="73401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7EF853F-46F2-4DC1-B630-4C0D565AA8F3}"/>
                </a:ext>
              </a:extLst>
            </p:cNvPr>
            <p:cNvSpPr/>
            <p:nvPr/>
          </p:nvSpPr>
          <p:spPr>
            <a:xfrm>
              <a:off x="8409668" y="4861498"/>
              <a:ext cx="179425" cy="558664"/>
            </a:xfrm>
            <a:custGeom>
              <a:avLst/>
              <a:gdLst>
                <a:gd name="connsiteX0" fmla="*/ 182585 w 179424"/>
                <a:gd name="connsiteY0" fmla="*/ 280512 h 558663"/>
                <a:gd name="connsiteX1" fmla="*/ 182585 w 179424"/>
                <a:gd name="connsiteY1" fmla="*/ 496637 h 558663"/>
                <a:gd name="connsiteX2" fmla="*/ 118971 w 179424"/>
                <a:gd name="connsiteY2" fmla="*/ 560659 h 558663"/>
                <a:gd name="connsiteX3" fmla="*/ 55764 w 179424"/>
                <a:gd name="connsiteY3" fmla="*/ 560659 h 558663"/>
                <a:gd name="connsiteX4" fmla="*/ 306 w 179424"/>
                <a:gd name="connsiteY4" fmla="*/ 506016 h 558663"/>
                <a:gd name="connsiteX5" fmla="*/ 306 w 179424"/>
                <a:gd name="connsiteY5" fmla="*/ 55415 h 558663"/>
                <a:gd name="connsiteX6" fmla="*/ 53726 w 179424"/>
                <a:gd name="connsiteY6" fmla="*/ 772 h 558663"/>
                <a:gd name="connsiteX7" fmla="*/ 125088 w 179424"/>
                <a:gd name="connsiteY7" fmla="*/ 772 h 558663"/>
                <a:gd name="connsiteX8" fmla="*/ 182585 w 179424"/>
                <a:gd name="connsiteY8" fmla="*/ 60716 h 558663"/>
                <a:gd name="connsiteX9" fmla="*/ 182585 w 179424"/>
                <a:gd name="connsiteY9" fmla="*/ 280512 h 55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424" h="558663">
                  <a:moveTo>
                    <a:pt x="182585" y="280512"/>
                  </a:moveTo>
                  <a:cubicBezTo>
                    <a:pt x="182585" y="352690"/>
                    <a:pt x="182585" y="424460"/>
                    <a:pt x="182585" y="496637"/>
                  </a:cubicBezTo>
                  <a:cubicBezTo>
                    <a:pt x="182585" y="539862"/>
                    <a:pt x="161788" y="560252"/>
                    <a:pt x="118971" y="560659"/>
                  </a:cubicBezTo>
                  <a:cubicBezTo>
                    <a:pt x="97766" y="560659"/>
                    <a:pt x="76969" y="561067"/>
                    <a:pt x="55764" y="560659"/>
                  </a:cubicBezTo>
                  <a:cubicBezTo>
                    <a:pt x="22326" y="559844"/>
                    <a:pt x="306" y="539455"/>
                    <a:pt x="306" y="506016"/>
                  </a:cubicBezTo>
                  <a:cubicBezTo>
                    <a:pt x="-102" y="355952"/>
                    <a:pt x="-102" y="205887"/>
                    <a:pt x="306" y="55415"/>
                  </a:cubicBezTo>
                  <a:cubicBezTo>
                    <a:pt x="306" y="22792"/>
                    <a:pt x="21103" y="1995"/>
                    <a:pt x="53726" y="772"/>
                  </a:cubicBezTo>
                  <a:cubicBezTo>
                    <a:pt x="77377" y="-451"/>
                    <a:pt x="101436" y="-43"/>
                    <a:pt x="125088" y="772"/>
                  </a:cubicBezTo>
                  <a:cubicBezTo>
                    <a:pt x="161381" y="1995"/>
                    <a:pt x="182585" y="23608"/>
                    <a:pt x="182585" y="60716"/>
                  </a:cubicBezTo>
                  <a:cubicBezTo>
                    <a:pt x="182993" y="133710"/>
                    <a:pt x="182585" y="207111"/>
                    <a:pt x="182585" y="280512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06D99AF-FED5-49ED-B1E1-D148793386F5}"/>
                </a:ext>
              </a:extLst>
            </p:cNvPr>
            <p:cNvSpPr/>
            <p:nvPr/>
          </p:nvSpPr>
          <p:spPr>
            <a:xfrm>
              <a:off x="5127824" y="4981977"/>
              <a:ext cx="110102" cy="244670"/>
            </a:xfrm>
            <a:custGeom>
              <a:avLst/>
              <a:gdLst>
                <a:gd name="connsiteX0" fmla="*/ 112039 w 110101"/>
                <a:gd name="connsiteY0" fmla="*/ 181 h 244670"/>
                <a:gd name="connsiteX1" fmla="*/ 112039 w 110101"/>
                <a:gd name="connsiteY1" fmla="*/ 246483 h 244670"/>
                <a:gd name="connsiteX2" fmla="*/ 34560 w 110101"/>
                <a:gd name="connsiteY2" fmla="*/ 246075 h 244670"/>
                <a:gd name="connsiteX3" fmla="*/ 306 w 110101"/>
                <a:gd name="connsiteY3" fmla="*/ 207335 h 244670"/>
                <a:gd name="connsiteX4" fmla="*/ 306 w 110101"/>
                <a:gd name="connsiteY4" fmla="*/ 38513 h 244670"/>
                <a:gd name="connsiteX5" fmla="*/ 37414 w 110101"/>
                <a:gd name="connsiteY5" fmla="*/ 181 h 244670"/>
                <a:gd name="connsiteX6" fmla="*/ 112039 w 110101"/>
                <a:gd name="connsiteY6" fmla="*/ 181 h 24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101" h="244670">
                  <a:moveTo>
                    <a:pt x="112039" y="181"/>
                  </a:moveTo>
                  <a:cubicBezTo>
                    <a:pt x="112039" y="83369"/>
                    <a:pt x="112039" y="164110"/>
                    <a:pt x="112039" y="246483"/>
                  </a:cubicBezTo>
                  <a:cubicBezTo>
                    <a:pt x="85533" y="246483"/>
                    <a:pt x="60250" y="247706"/>
                    <a:pt x="34560" y="246075"/>
                  </a:cubicBezTo>
                  <a:cubicBezTo>
                    <a:pt x="14170" y="244852"/>
                    <a:pt x="306" y="228540"/>
                    <a:pt x="306" y="207335"/>
                  </a:cubicBezTo>
                  <a:cubicBezTo>
                    <a:pt x="-102" y="151061"/>
                    <a:pt x="-102" y="94787"/>
                    <a:pt x="306" y="38513"/>
                  </a:cubicBezTo>
                  <a:cubicBezTo>
                    <a:pt x="714" y="16493"/>
                    <a:pt x="15802" y="997"/>
                    <a:pt x="37414" y="181"/>
                  </a:cubicBezTo>
                  <a:cubicBezTo>
                    <a:pt x="61473" y="-227"/>
                    <a:pt x="85940" y="181"/>
                    <a:pt x="112039" y="181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CD4C261-C0F8-4CE1-AFBF-D0CA3410FC32}"/>
                </a:ext>
              </a:extLst>
            </p:cNvPr>
            <p:cNvSpPr/>
            <p:nvPr/>
          </p:nvSpPr>
          <p:spPr>
            <a:xfrm>
              <a:off x="5295307" y="5694784"/>
              <a:ext cx="187581" cy="69323"/>
            </a:xfrm>
            <a:custGeom>
              <a:avLst/>
              <a:gdLst>
                <a:gd name="connsiteX0" fmla="*/ 95436 w 187580"/>
                <a:gd name="connsiteY0" fmla="*/ 181 h 69323"/>
                <a:gd name="connsiteX1" fmla="*/ 156196 w 187580"/>
                <a:gd name="connsiteY1" fmla="*/ 181 h 69323"/>
                <a:gd name="connsiteX2" fmla="*/ 188411 w 187580"/>
                <a:gd name="connsiteY2" fmla="*/ 34435 h 69323"/>
                <a:gd name="connsiteX3" fmla="*/ 157827 w 187580"/>
                <a:gd name="connsiteY3" fmla="*/ 72359 h 69323"/>
                <a:gd name="connsiteX4" fmla="*/ 31822 w 187580"/>
                <a:gd name="connsiteY4" fmla="*/ 72359 h 69323"/>
                <a:gd name="connsiteX5" fmla="*/ 14 w 187580"/>
                <a:gd name="connsiteY5" fmla="*/ 35251 h 69323"/>
                <a:gd name="connsiteX6" fmla="*/ 32229 w 187580"/>
                <a:gd name="connsiteY6" fmla="*/ 181 h 69323"/>
                <a:gd name="connsiteX7" fmla="*/ 95436 w 187580"/>
                <a:gd name="connsiteY7" fmla="*/ 181 h 6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7580" h="69323">
                  <a:moveTo>
                    <a:pt x="95436" y="181"/>
                  </a:moveTo>
                  <a:cubicBezTo>
                    <a:pt x="115825" y="181"/>
                    <a:pt x="136214" y="-227"/>
                    <a:pt x="156196" y="181"/>
                  </a:cubicBezTo>
                  <a:cubicBezTo>
                    <a:pt x="179847" y="589"/>
                    <a:pt x="188411" y="9968"/>
                    <a:pt x="188411" y="34435"/>
                  </a:cubicBezTo>
                  <a:cubicBezTo>
                    <a:pt x="188818" y="61757"/>
                    <a:pt x="181478" y="71951"/>
                    <a:pt x="157827" y="72359"/>
                  </a:cubicBezTo>
                  <a:cubicBezTo>
                    <a:pt x="115825" y="73175"/>
                    <a:pt x="73823" y="73175"/>
                    <a:pt x="31822" y="72359"/>
                  </a:cubicBezTo>
                  <a:cubicBezTo>
                    <a:pt x="7762" y="71951"/>
                    <a:pt x="-393" y="61349"/>
                    <a:pt x="14" y="35251"/>
                  </a:cubicBezTo>
                  <a:cubicBezTo>
                    <a:pt x="422" y="11191"/>
                    <a:pt x="9394" y="997"/>
                    <a:pt x="32229" y="181"/>
                  </a:cubicBezTo>
                  <a:cubicBezTo>
                    <a:pt x="53434" y="181"/>
                    <a:pt x="74231" y="181"/>
                    <a:pt x="95436" y="181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7CE6D15-61F0-4A29-BB1E-D210AD899F6B}"/>
                </a:ext>
              </a:extLst>
            </p:cNvPr>
            <p:cNvSpPr/>
            <p:nvPr/>
          </p:nvSpPr>
          <p:spPr>
            <a:xfrm>
              <a:off x="5741307" y="4776371"/>
              <a:ext cx="36701" cy="61168"/>
            </a:xfrm>
            <a:custGeom>
              <a:avLst/>
              <a:gdLst>
                <a:gd name="connsiteX0" fmla="*/ 37645 w 36700"/>
                <a:gd name="connsiteY0" fmla="*/ 65102 h 61167"/>
                <a:gd name="connsiteX1" fmla="*/ 5838 w 36700"/>
                <a:gd name="connsiteY1" fmla="*/ 54908 h 61167"/>
                <a:gd name="connsiteX2" fmla="*/ 1760 w 36700"/>
                <a:gd name="connsiteY2" fmla="*/ 17799 h 61167"/>
                <a:gd name="connsiteX3" fmla="*/ 37645 w 36700"/>
                <a:gd name="connsiteY3" fmla="*/ 1080 h 61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00" h="61167">
                  <a:moveTo>
                    <a:pt x="37645" y="65102"/>
                  </a:moveTo>
                  <a:cubicBezTo>
                    <a:pt x="25412" y="61840"/>
                    <a:pt x="9916" y="61840"/>
                    <a:pt x="5838" y="54908"/>
                  </a:cubicBezTo>
                  <a:cubicBezTo>
                    <a:pt x="-279" y="45121"/>
                    <a:pt x="-1502" y="29217"/>
                    <a:pt x="1760" y="17799"/>
                  </a:cubicBezTo>
                  <a:cubicBezTo>
                    <a:pt x="6246" y="3119"/>
                    <a:pt x="20111" y="-2590"/>
                    <a:pt x="37645" y="1080"/>
                  </a:cubicBezTo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54AAFB6-F0AF-40A1-A36B-25A603B2A1C5}"/>
                </a:ext>
              </a:extLst>
            </p:cNvPr>
            <p:cNvSpPr/>
            <p:nvPr/>
          </p:nvSpPr>
          <p:spPr>
            <a:xfrm>
              <a:off x="8283955" y="5695475"/>
              <a:ext cx="187581" cy="69323"/>
            </a:xfrm>
            <a:custGeom>
              <a:avLst/>
              <a:gdLst>
                <a:gd name="connsiteX0" fmla="*/ 92988 w 187580"/>
                <a:gd name="connsiteY0" fmla="*/ 72076 h 69323"/>
                <a:gd name="connsiteX1" fmla="*/ 31821 w 187580"/>
                <a:gd name="connsiteY1" fmla="*/ 72076 h 69323"/>
                <a:gd name="connsiteX2" fmla="*/ 14 w 187580"/>
                <a:gd name="connsiteY2" fmla="*/ 34967 h 69323"/>
                <a:gd name="connsiteX3" fmla="*/ 32637 w 187580"/>
                <a:gd name="connsiteY3" fmla="*/ 306 h 69323"/>
                <a:gd name="connsiteX4" fmla="*/ 156603 w 187580"/>
                <a:gd name="connsiteY4" fmla="*/ 306 h 69323"/>
                <a:gd name="connsiteX5" fmla="*/ 188818 w 187580"/>
                <a:gd name="connsiteY5" fmla="*/ 34560 h 69323"/>
                <a:gd name="connsiteX6" fmla="*/ 157826 w 187580"/>
                <a:gd name="connsiteY6" fmla="*/ 72484 h 69323"/>
                <a:gd name="connsiteX7" fmla="*/ 153748 w 187580"/>
                <a:gd name="connsiteY7" fmla="*/ 72484 h 69323"/>
                <a:gd name="connsiteX8" fmla="*/ 92988 w 187580"/>
                <a:gd name="connsiteY8" fmla="*/ 72076 h 69323"/>
                <a:gd name="connsiteX9" fmla="*/ 92988 w 187580"/>
                <a:gd name="connsiteY9" fmla="*/ 72076 h 6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7580" h="69323">
                  <a:moveTo>
                    <a:pt x="92988" y="72076"/>
                  </a:moveTo>
                  <a:cubicBezTo>
                    <a:pt x="72599" y="72076"/>
                    <a:pt x="52210" y="72484"/>
                    <a:pt x="31821" y="72076"/>
                  </a:cubicBezTo>
                  <a:cubicBezTo>
                    <a:pt x="8169" y="71260"/>
                    <a:pt x="-394" y="60658"/>
                    <a:pt x="14" y="34967"/>
                  </a:cubicBezTo>
                  <a:cubicBezTo>
                    <a:pt x="422" y="10908"/>
                    <a:pt x="9393" y="714"/>
                    <a:pt x="32637" y="306"/>
                  </a:cubicBezTo>
                  <a:cubicBezTo>
                    <a:pt x="73823" y="-102"/>
                    <a:pt x="115417" y="-102"/>
                    <a:pt x="156603" y="306"/>
                  </a:cubicBezTo>
                  <a:cubicBezTo>
                    <a:pt x="180254" y="714"/>
                    <a:pt x="188410" y="10093"/>
                    <a:pt x="188818" y="34560"/>
                  </a:cubicBezTo>
                  <a:cubicBezTo>
                    <a:pt x="189226" y="61881"/>
                    <a:pt x="181885" y="70852"/>
                    <a:pt x="157826" y="72484"/>
                  </a:cubicBezTo>
                  <a:cubicBezTo>
                    <a:pt x="156603" y="72484"/>
                    <a:pt x="154972" y="72484"/>
                    <a:pt x="153748" y="72484"/>
                  </a:cubicBezTo>
                  <a:cubicBezTo>
                    <a:pt x="133359" y="72076"/>
                    <a:pt x="112970" y="72076"/>
                    <a:pt x="92988" y="72076"/>
                  </a:cubicBezTo>
                  <a:cubicBezTo>
                    <a:pt x="92988" y="72076"/>
                    <a:pt x="92988" y="72076"/>
                    <a:pt x="92988" y="72076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252AF6D-A000-4CF7-AE41-AED3380A3ED8}"/>
                </a:ext>
              </a:extLst>
            </p:cNvPr>
            <p:cNvSpPr/>
            <p:nvPr/>
          </p:nvSpPr>
          <p:spPr>
            <a:xfrm>
              <a:off x="7777093" y="3696824"/>
              <a:ext cx="150880" cy="130491"/>
            </a:xfrm>
            <a:custGeom>
              <a:avLst/>
              <a:gdLst>
                <a:gd name="connsiteX0" fmla="*/ 153735 w 150879"/>
                <a:gd name="connsiteY0" fmla="*/ 0 h 130490"/>
                <a:gd name="connsiteX1" fmla="*/ 153735 w 150879"/>
                <a:gd name="connsiteY1" fmla="*/ 134161 h 130490"/>
                <a:gd name="connsiteX2" fmla="*/ 0 w 150879"/>
                <a:gd name="connsiteY2" fmla="*/ 134161 h 130490"/>
                <a:gd name="connsiteX3" fmla="*/ 153735 w 150879"/>
                <a:gd name="connsiteY3" fmla="*/ 0 h 13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879" h="130490">
                  <a:moveTo>
                    <a:pt x="153735" y="0"/>
                  </a:moveTo>
                  <a:cubicBezTo>
                    <a:pt x="153735" y="45264"/>
                    <a:pt x="153735" y="89305"/>
                    <a:pt x="153735" y="134161"/>
                  </a:cubicBezTo>
                  <a:cubicBezTo>
                    <a:pt x="101538" y="134161"/>
                    <a:pt x="50973" y="134161"/>
                    <a:pt x="0" y="134161"/>
                  </a:cubicBezTo>
                  <a:cubicBezTo>
                    <a:pt x="8563" y="85635"/>
                    <a:pt x="93382" y="11010"/>
                    <a:pt x="153735" y="0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1F63440-C5C1-4064-A035-3DCE07971579}"/>
                </a:ext>
              </a:extLst>
            </p:cNvPr>
            <p:cNvSpPr/>
            <p:nvPr/>
          </p:nvSpPr>
          <p:spPr>
            <a:xfrm>
              <a:off x="5780176" y="5531851"/>
              <a:ext cx="338461" cy="338461"/>
            </a:xfrm>
            <a:custGeom>
              <a:avLst/>
              <a:gdLst>
                <a:gd name="connsiteX0" fmla="*/ 0 w 338460"/>
                <a:gd name="connsiteY0" fmla="*/ 170454 h 338460"/>
                <a:gd name="connsiteX1" fmla="*/ 170861 w 338460"/>
                <a:gd name="connsiteY1" fmla="*/ 0 h 338460"/>
                <a:gd name="connsiteX2" fmla="*/ 341723 w 338460"/>
                <a:gd name="connsiteY2" fmla="*/ 170861 h 338460"/>
                <a:gd name="connsiteX3" fmla="*/ 170454 w 338460"/>
                <a:gd name="connsiteY3" fmla="*/ 341723 h 338460"/>
                <a:gd name="connsiteX4" fmla="*/ 0 w 338460"/>
                <a:gd name="connsiteY4" fmla="*/ 170454 h 338460"/>
                <a:gd name="connsiteX5" fmla="*/ 56274 w 338460"/>
                <a:gd name="connsiteY5" fmla="*/ 171269 h 338460"/>
                <a:gd name="connsiteX6" fmla="*/ 170861 w 338460"/>
                <a:gd name="connsiteY6" fmla="*/ 285449 h 338460"/>
                <a:gd name="connsiteX7" fmla="*/ 285449 w 338460"/>
                <a:gd name="connsiteY7" fmla="*/ 170861 h 338460"/>
                <a:gd name="connsiteX8" fmla="*/ 169638 w 338460"/>
                <a:gd name="connsiteY8" fmla="*/ 56274 h 338460"/>
                <a:gd name="connsiteX9" fmla="*/ 56274 w 338460"/>
                <a:gd name="connsiteY9" fmla="*/ 171269 h 338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8460" h="338460">
                  <a:moveTo>
                    <a:pt x="0" y="170454"/>
                  </a:moveTo>
                  <a:cubicBezTo>
                    <a:pt x="0" y="75440"/>
                    <a:pt x="75440" y="0"/>
                    <a:pt x="170861" y="0"/>
                  </a:cubicBezTo>
                  <a:cubicBezTo>
                    <a:pt x="265467" y="0"/>
                    <a:pt x="341723" y="76256"/>
                    <a:pt x="341723" y="170861"/>
                  </a:cubicBezTo>
                  <a:cubicBezTo>
                    <a:pt x="341723" y="265059"/>
                    <a:pt x="265059" y="341723"/>
                    <a:pt x="170454" y="341723"/>
                  </a:cubicBezTo>
                  <a:cubicBezTo>
                    <a:pt x="75848" y="341723"/>
                    <a:pt x="0" y="265467"/>
                    <a:pt x="0" y="170454"/>
                  </a:cubicBezTo>
                  <a:close/>
                  <a:moveTo>
                    <a:pt x="56274" y="171269"/>
                  </a:moveTo>
                  <a:cubicBezTo>
                    <a:pt x="56682" y="233660"/>
                    <a:pt x="108471" y="285449"/>
                    <a:pt x="170861" y="285449"/>
                  </a:cubicBezTo>
                  <a:cubicBezTo>
                    <a:pt x="232845" y="285449"/>
                    <a:pt x="285041" y="232844"/>
                    <a:pt x="285449" y="170861"/>
                  </a:cubicBezTo>
                  <a:cubicBezTo>
                    <a:pt x="285856" y="107655"/>
                    <a:pt x="232845" y="55866"/>
                    <a:pt x="169638" y="56274"/>
                  </a:cubicBezTo>
                  <a:cubicBezTo>
                    <a:pt x="106839" y="56682"/>
                    <a:pt x="55866" y="108471"/>
                    <a:pt x="56274" y="171269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AB3D532-8D5F-4098-8405-2FA6A26984D0}"/>
                </a:ext>
              </a:extLst>
            </p:cNvPr>
            <p:cNvSpPr/>
            <p:nvPr/>
          </p:nvSpPr>
          <p:spPr>
            <a:xfrm>
              <a:off x="5883753" y="5635412"/>
              <a:ext cx="130491" cy="130491"/>
            </a:xfrm>
            <a:custGeom>
              <a:avLst/>
              <a:gdLst>
                <a:gd name="connsiteX0" fmla="*/ 68100 w 130490"/>
                <a:gd name="connsiteY0" fmla="*/ 133361 h 130490"/>
                <a:gd name="connsiteX1" fmla="*/ 0 w 130490"/>
                <a:gd name="connsiteY1" fmla="*/ 66893 h 130490"/>
                <a:gd name="connsiteX2" fmla="*/ 66061 w 130490"/>
                <a:gd name="connsiteY2" fmla="*/ 16 h 130490"/>
                <a:gd name="connsiteX3" fmla="*/ 133345 w 130490"/>
                <a:gd name="connsiteY3" fmla="*/ 66893 h 130490"/>
                <a:gd name="connsiteX4" fmla="*/ 68100 w 130490"/>
                <a:gd name="connsiteY4" fmla="*/ 133361 h 130490"/>
                <a:gd name="connsiteX5" fmla="*/ 66469 w 130490"/>
                <a:gd name="connsiteY5" fmla="*/ 37940 h 130490"/>
                <a:gd name="connsiteX6" fmla="*/ 37516 w 130490"/>
                <a:gd name="connsiteY6" fmla="*/ 68116 h 130490"/>
                <a:gd name="connsiteX7" fmla="*/ 67692 w 130490"/>
                <a:gd name="connsiteY7" fmla="*/ 97476 h 130490"/>
                <a:gd name="connsiteX8" fmla="*/ 96645 w 130490"/>
                <a:gd name="connsiteY8" fmla="*/ 67300 h 130490"/>
                <a:gd name="connsiteX9" fmla="*/ 66469 w 130490"/>
                <a:gd name="connsiteY9" fmla="*/ 37940 h 13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490" h="130490">
                  <a:moveTo>
                    <a:pt x="68100" y="133361"/>
                  </a:moveTo>
                  <a:cubicBezTo>
                    <a:pt x="30176" y="133769"/>
                    <a:pt x="0" y="104001"/>
                    <a:pt x="0" y="66893"/>
                  </a:cubicBezTo>
                  <a:cubicBezTo>
                    <a:pt x="0" y="31008"/>
                    <a:pt x="29768" y="832"/>
                    <a:pt x="66061" y="16"/>
                  </a:cubicBezTo>
                  <a:cubicBezTo>
                    <a:pt x="102762" y="-799"/>
                    <a:pt x="133345" y="29377"/>
                    <a:pt x="133345" y="66893"/>
                  </a:cubicBezTo>
                  <a:cubicBezTo>
                    <a:pt x="133345" y="104409"/>
                    <a:pt x="105208" y="132954"/>
                    <a:pt x="68100" y="133361"/>
                  </a:cubicBezTo>
                  <a:close/>
                  <a:moveTo>
                    <a:pt x="66469" y="37940"/>
                  </a:moveTo>
                  <a:cubicBezTo>
                    <a:pt x="49750" y="38348"/>
                    <a:pt x="37516" y="50989"/>
                    <a:pt x="37516" y="68116"/>
                  </a:cubicBezTo>
                  <a:cubicBezTo>
                    <a:pt x="37924" y="84427"/>
                    <a:pt x="51381" y="97476"/>
                    <a:pt x="67692" y="97476"/>
                  </a:cubicBezTo>
                  <a:cubicBezTo>
                    <a:pt x="83596" y="97069"/>
                    <a:pt x="97053" y="83204"/>
                    <a:pt x="96645" y="67300"/>
                  </a:cubicBezTo>
                  <a:cubicBezTo>
                    <a:pt x="96237" y="50174"/>
                    <a:pt x="82780" y="37532"/>
                    <a:pt x="66469" y="37940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3AF4115E-6D17-4012-ADE1-77BEACE18B6A}"/>
              </a:ext>
            </a:extLst>
          </p:cNvPr>
          <p:cNvSpPr/>
          <p:nvPr userDrawn="1"/>
        </p:nvSpPr>
        <p:spPr>
          <a:xfrm>
            <a:off x="209104" y="6617332"/>
            <a:ext cx="11773793" cy="68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8705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2AA8423-F0F6-433D-B4FA-F1D6C0FC07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53072" y="2"/>
            <a:ext cx="5472876" cy="6857999"/>
          </a:xfrm>
          <a:custGeom>
            <a:avLst/>
            <a:gdLst>
              <a:gd name="connsiteX0" fmla="*/ 1236560 w 5472876"/>
              <a:gd name="connsiteY0" fmla="*/ 0 h 6857999"/>
              <a:gd name="connsiteX1" fmla="*/ 5472876 w 5472876"/>
              <a:gd name="connsiteY1" fmla="*/ 0 h 6857999"/>
              <a:gd name="connsiteX2" fmla="*/ 4236316 w 5472876"/>
              <a:gd name="connsiteY2" fmla="*/ 6857999 h 6857999"/>
              <a:gd name="connsiteX3" fmla="*/ 0 w 547287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2876" h="6857999">
                <a:moveTo>
                  <a:pt x="1236560" y="0"/>
                </a:moveTo>
                <a:lnTo>
                  <a:pt x="5472876" y="0"/>
                </a:lnTo>
                <a:lnTo>
                  <a:pt x="4236316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2848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386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08732677-63BB-46D1-8B74-26220A361A1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43093"/>
            <a:ext cx="5876741" cy="6700120"/>
          </a:xfrm>
          <a:custGeom>
            <a:avLst/>
            <a:gdLst>
              <a:gd name="connsiteX0" fmla="*/ 2144854 w 4833822"/>
              <a:gd name="connsiteY0" fmla="*/ 6206652 h 6580301"/>
              <a:gd name="connsiteX1" fmla="*/ 2053020 w 4833822"/>
              <a:gd name="connsiteY1" fmla="*/ 6215612 h 6580301"/>
              <a:gd name="connsiteX2" fmla="*/ 1959837 w 4833822"/>
              <a:gd name="connsiteY2" fmla="*/ 6290870 h 6580301"/>
              <a:gd name="connsiteX3" fmla="*/ 2045851 w 4833822"/>
              <a:gd name="connsiteY3" fmla="*/ 6409137 h 6580301"/>
              <a:gd name="connsiteX4" fmla="*/ 2042269 w 4833822"/>
              <a:gd name="connsiteY4" fmla="*/ 6312372 h 6580301"/>
              <a:gd name="connsiteX5" fmla="*/ 2106775 w 4833822"/>
              <a:gd name="connsiteY5" fmla="*/ 6247865 h 6580301"/>
              <a:gd name="connsiteX6" fmla="*/ 2128277 w 4833822"/>
              <a:gd name="connsiteY6" fmla="*/ 6319541 h 6580301"/>
              <a:gd name="connsiteX7" fmla="*/ 2164118 w 4833822"/>
              <a:gd name="connsiteY7" fmla="*/ 6369714 h 6580301"/>
              <a:gd name="connsiteX8" fmla="*/ 2232206 w 4833822"/>
              <a:gd name="connsiteY8" fmla="*/ 6333879 h 6580301"/>
              <a:gd name="connsiteX9" fmla="*/ 2228624 w 4833822"/>
              <a:gd name="connsiteY9" fmla="*/ 6240696 h 6580301"/>
              <a:gd name="connsiteX10" fmla="*/ 2144854 w 4833822"/>
              <a:gd name="connsiteY10" fmla="*/ 6206652 h 6580301"/>
              <a:gd name="connsiteX11" fmla="*/ 2508163 w 4833822"/>
              <a:gd name="connsiteY11" fmla="*/ 6176190 h 6580301"/>
              <a:gd name="connsiteX12" fmla="*/ 2407811 w 4833822"/>
              <a:gd name="connsiteY12" fmla="*/ 6484400 h 6580301"/>
              <a:gd name="connsiteX13" fmla="*/ 2508163 w 4833822"/>
              <a:gd name="connsiteY13" fmla="*/ 6176190 h 6580301"/>
              <a:gd name="connsiteX14" fmla="*/ 2215080 w 4833822"/>
              <a:gd name="connsiteY14" fmla="*/ 6091655 h 6580301"/>
              <a:gd name="connsiteX15" fmla="*/ 2171282 w 4833822"/>
              <a:gd name="connsiteY15" fmla="*/ 6097345 h 6580301"/>
              <a:gd name="connsiteX16" fmla="*/ 2350473 w 4833822"/>
              <a:gd name="connsiteY16" fmla="*/ 6376884 h 6580301"/>
              <a:gd name="connsiteX17" fmla="*/ 2393478 w 4833822"/>
              <a:gd name="connsiteY17" fmla="*/ 6194110 h 6580301"/>
              <a:gd name="connsiteX18" fmla="*/ 2252871 w 4833822"/>
              <a:gd name="connsiteY18" fmla="*/ 6092810 h 6580301"/>
              <a:gd name="connsiteX19" fmla="*/ 2215080 w 4833822"/>
              <a:gd name="connsiteY19" fmla="*/ 6091655 h 6580301"/>
              <a:gd name="connsiteX20" fmla="*/ 3767359 w 4833822"/>
              <a:gd name="connsiteY20" fmla="*/ 5972697 h 6580301"/>
              <a:gd name="connsiteX21" fmla="*/ 3913003 w 4833822"/>
              <a:gd name="connsiteY21" fmla="*/ 6054340 h 6580301"/>
              <a:gd name="connsiteX22" fmla="*/ 3930923 w 4833822"/>
              <a:gd name="connsiteY22" fmla="*/ 6079429 h 6580301"/>
              <a:gd name="connsiteX23" fmla="*/ 3923759 w 4833822"/>
              <a:gd name="connsiteY23" fmla="*/ 6104514 h 6580301"/>
              <a:gd name="connsiteX24" fmla="*/ 3672890 w 4833822"/>
              <a:gd name="connsiteY24" fmla="*/ 6086593 h 6580301"/>
              <a:gd name="connsiteX25" fmla="*/ 3672890 w 4833822"/>
              <a:gd name="connsiteY25" fmla="*/ 6018504 h 6580301"/>
              <a:gd name="connsiteX26" fmla="*/ 3708731 w 4833822"/>
              <a:gd name="connsiteY26" fmla="*/ 5993415 h 6580301"/>
              <a:gd name="connsiteX27" fmla="*/ 3767359 w 4833822"/>
              <a:gd name="connsiteY27" fmla="*/ 5972697 h 6580301"/>
              <a:gd name="connsiteX28" fmla="*/ 3779366 w 4833822"/>
              <a:gd name="connsiteY28" fmla="*/ 5932886 h 6580301"/>
              <a:gd name="connsiteX29" fmla="*/ 3637059 w 4833822"/>
              <a:gd name="connsiteY29" fmla="*/ 5957581 h 6580301"/>
              <a:gd name="connsiteX30" fmla="*/ 3497289 w 4833822"/>
              <a:gd name="connsiteY30" fmla="*/ 6140349 h 6580301"/>
              <a:gd name="connsiteX31" fmla="*/ 3615557 w 4833822"/>
              <a:gd name="connsiteY31" fmla="*/ 6083012 h 6580301"/>
              <a:gd name="connsiteX32" fmla="*/ 3852086 w 4833822"/>
              <a:gd name="connsiteY32" fmla="*/ 6240696 h 6580301"/>
              <a:gd name="connsiteX33" fmla="*/ 3952433 w 4833822"/>
              <a:gd name="connsiteY33" fmla="*/ 6068674 h 6580301"/>
              <a:gd name="connsiteX34" fmla="*/ 3945496 w 4833822"/>
              <a:gd name="connsiteY34" fmla="*/ 6051869 h 6580301"/>
              <a:gd name="connsiteX35" fmla="*/ 3938093 w 4833822"/>
              <a:gd name="connsiteY35" fmla="*/ 6051869 h 6580301"/>
              <a:gd name="connsiteX36" fmla="*/ 3927341 w 4833822"/>
              <a:gd name="connsiteY36" fmla="*/ 6051869 h 6580301"/>
              <a:gd name="connsiteX37" fmla="*/ 3909418 w 4833822"/>
              <a:gd name="connsiteY37" fmla="*/ 6047162 h 6580301"/>
              <a:gd name="connsiteX38" fmla="*/ 3920171 w 4833822"/>
              <a:gd name="connsiteY38" fmla="*/ 6047162 h 6580301"/>
              <a:gd name="connsiteX39" fmla="*/ 3945252 w 4833822"/>
              <a:gd name="connsiteY39" fmla="*/ 6051279 h 6580301"/>
              <a:gd name="connsiteX40" fmla="*/ 3928739 w 4833822"/>
              <a:gd name="connsiteY40" fmla="*/ 6011279 h 6580301"/>
              <a:gd name="connsiteX41" fmla="*/ 3822967 w 4833822"/>
              <a:gd name="connsiteY41" fmla="*/ 5935181 h 6580301"/>
              <a:gd name="connsiteX42" fmla="*/ 3779366 w 4833822"/>
              <a:gd name="connsiteY42" fmla="*/ 5932886 h 6580301"/>
              <a:gd name="connsiteX43" fmla="*/ 4196131 w 4833822"/>
              <a:gd name="connsiteY43" fmla="*/ 5789140 h 6580301"/>
              <a:gd name="connsiteX44" fmla="*/ 4235548 w 4833822"/>
              <a:gd name="connsiteY44" fmla="*/ 6018505 h 6580301"/>
              <a:gd name="connsiteX45" fmla="*/ 4454163 w 4833822"/>
              <a:gd name="connsiteY45" fmla="*/ 6022087 h 6580301"/>
              <a:gd name="connsiteX46" fmla="*/ 4196131 w 4833822"/>
              <a:gd name="connsiteY46" fmla="*/ 5789140 h 6580301"/>
              <a:gd name="connsiteX47" fmla="*/ 1174995 w 4833822"/>
              <a:gd name="connsiteY47" fmla="*/ 5473762 h 6580301"/>
              <a:gd name="connsiteX48" fmla="*/ 1250253 w 4833822"/>
              <a:gd name="connsiteY48" fmla="*/ 5520354 h 6580301"/>
              <a:gd name="connsiteX49" fmla="*/ 1035224 w 4833822"/>
              <a:gd name="connsiteY49" fmla="*/ 5631447 h 6580301"/>
              <a:gd name="connsiteX50" fmla="*/ 981463 w 4833822"/>
              <a:gd name="connsiteY50" fmla="*/ 5606363 h 6580301"/>
              <a:gd name="connsiteX51" fmla="*/ 1174995 w 4833822"/>
              <a:gd name="connsiteY51" fmla="*/ 5473762 h 6580301"/>
              <a:gd name="connsiteX52" fmla="*/ 3960412 w 4833822"/>
              <a:gd name="connsiteY52" fmla="*/ 5444487 h 6580301"/>
              <a:gd name="connsiteX53" fmla="*/ 4095776 w 4833822"/>
              <a:gd name="connsiteY53" fmla="*/ 5502432 h 6580301"/>
              <a:gd name="connsiteX54" fmla="*/ 4052767 w 4833822"/>
              <a:gd name="connsiteY54" fmla="*/ 5531102 h 6580301"/>
              <a:gd name="connsiteX55" fmla="*/ 3852081 w 4833822"/>
              <a:gd name="connsiteY55" fmla="*/ 5498851 h 6580301"/>
              <a:gd name="connsiteX56" fmla="*/ 3859245 w 4833822"/>
              <a:gd name="connsiteY56" fmla="*/ 5463012 h 6580301"/>
              <a:gd name="connsiteX57" fmla="*/ 3917370 w 4833822"/>
              <a:gd name="connsiteY57" fmla="*/ 5445487 h 6580301"/>
              <a:gd name="connsiteX58" fmla="*/ 3960412 w 4833822"/>
              <a:gd name="connsiteY58" fmla="*/ 5444487 h 6580301"/>
              <a:gd name="connsiteX59" fmla="*/ 2177948 w 4833822"/>
              <a:gd name="connsiteY59" fmla="*/ 5350237 h 6580301"/>
              <a:gd name="connsiteX60" fmla="*/ 2146198 w 4833822"/>
              <a:gd name="connsiteY60" fmla="*/ 5373419 h 6580301"/>
              <a:gd name="connsiteX61" fmla="*/ 1680303 w 4833822"/>
              <a:gd name="connsiteY61" fmla="*/ 6072261 h 6580301"/>
              <a:gd name="connsiteX62" fmla="*/ 1762730 w 4833822"/>
              <a:gd name="connsiteY62" fmla="*/ 6434221 h 6580301"/>
              <a:gd name="connsiteX63" fmla="*/ 1802152 w 4833822"/>
              <a:gd name="connsiteY63" fmla="*/ 6154688 h 6580301"/>
              <a:gd name="connsiteX64" fmla="*/ 2081691 w 4833822"/>
              <a:gd name="connsiteY64" fmla="*/ 5996998 h 6580301"/>
              <a:gd name="connsiteX65" fmla="*/ 1845157 w 4833822"/>
              <a:gd name="connsiteY65" fmla="*/ 6079425 h 6580301"/>
              <a:gd name="connsiteX66" fmla="*/ 1744810 w 4833822"/>
              <a:gd name="connsiteY66" fmla="*/ 6050759 h 6580301"/>
              <a:gd name="connsiteX67" fmla="*/ 2060189 w 4833822"/>
              <a:gd name="connsiteY67" fmla="*/ 5896656 h 6580301"/>
              <a:gd name="connsiteX68" fmla="*/ 2178451 w 4833822"/>
              <a:gd name="connsiteY68" fmla="*/ 5835726 h 6580301"/>
              <a:gd name="connsiteX69" fmla="*/ 2293136 w 4833822"/>
              <a:gd name="connsiteY69" fmla="*/ 5369837 h 6580301"/>
              <a:gd name="connsiteX70" fmla="*/ 1999259 w 4833822"/>
              <a:gd name="connsiteY70" fmla="*/ 5785558 h 6580301"/>
              <a:gd name="connsiteX71" fmla="*/ 2196371 w 4833822"/>
              <a:gd name="connsiteY71" fmla="*/ 5355499 h 6580301"/>
              <a:gd name="connsiteX72" fmla="*/ 2177948 w 4833822"/>
              <a:gd name="connsiteY72" fmla="*/ 5350237 h 6580301"/>
              <a:gd name="connsiteX73" fmla="*/ 2511745 w 4833822"/>
              <a:gd name="connsiteY73" fmla="*/ 5337584 h 6580301"/>
              <a:gd name="connsiteX74" fmla="*/ 2482010 w 4833822"/>
              <a:gd name="connsiteY74" fmla="*/ 5565880 h 6580301"/>
              <a:gd name="connsiteX75" fmla="*/ 2486655 w 4833822"/>
              <a:gd name="connsiteY75" fmla="*/ 5631445 h 6580301"/>
              <a:gd name="connsiteX76" fmla="*/ 2514429 w 4833822"/>
              <a:gd name="connsiteY76" fmla="*/ 5647124 h 6580301"/>
              <a:gd name="connsiteX77" fmla="*/ 2526077 w 4833822"/>
              <a:gd name="connsiteY77" fmla="*/ 5670870 h 6580301"/>
              <a:gd name="connsiteX78" fmla="*/ 2486655 w 4833822"/>
              <a:gd name="connsiteY78" fmla="*/ 5631448 h 6580301"/>
              <a:gd name="connsiteX79" fmla="*/ 2486655 w 4833822"/>
              <a:gd name="connsiteY79" fmla="*/ 5631451 h 6580301"/>
              <a:gd name="connsiteX80" fmla="*/ 2440069 w 4833822"/>
              <a:gd name="connsiteY80" fmla="*/ 5907407 h 6580301"/>
              <a:gd name="connsiteX81" fmla="*/ 2375563 w 4833822"/>
              <a:gd name="connsiteY81" fmla="*/ 5470179 h 6580301"/>
              <a:gd name="connsiteX82" fmla="*/ 2296718 w 4833822"/>
              <a:gd name="connsiteY82" fmla="*/ 5839314 h 6580301"/>
              <a:gd name="connsiteX83" fmla="*/ 2429318 w 4833822"/>
              <a:gd name="connsiteY83" fmla="*/ 5961163 h 6580301"/>
              <a:gd name="connsiteX84" fmla="*/ 2493825 w 4833822"/>
              <a:gd name="connsiteY84" fmla="*/ 5860816 h 6580301"/>
              <a:gd name="connsiteX85" fmla="*/ 2529665 w 4833822"/>
              <a:gd name="connsiteY85" fmla="*/ 5670873 h 6580301"/>
              <a:gd name="connsiteX86" fmla="*/ 2511745 w 4833822"/>
              <a:gd name="connsiteY86" fmla="*/ 5337584 h 6580301"/>
              <a:gd name="connsiteX87" fmla="*/ 2808528 w 4833822"/>
              <a:gd name="connsiteY87" fmla="*/ 5335118 h 6580301"/>
              <a:gd name="connsiteX88" fmla="*/ 2784115 w 4833822"/>
              <a:gd name="connsiteY88" fmla="*/ 5348335 h 6580301"/>
              <a:gd name="connsiteX89" fmla="*/ 2798448 w 4833822"/>
              <a:gd name="connsiteY89" fmla="*/ 5423593 h 6580301"/>
              <a:gd name="connsiteX90" fmla="*/ 2880875 w 4833822"/>
              <a:gd name="connsiteY90" fmla="*/ 5538273 h 6580301"/>
              <a:gd name="connsiteX91" fmla="*/ 3142493 w 4833822"/>
              <a:gd name="connsiteY91" fmla="*/ 5867985 h 6580301"/>
              <a:gd name="connsiteX92" fmla="*/ 2891625 w 4833822"/>
              <a:gd name="connsiteY92" fmla="*/ 5703126 h 6580301"/>
              <a:gd name="connsiteX93" fmla="*/ 2683768 w 4833822"/>
              <a:gd name="connsiteY93" fmla="*/ 5459428 h 6580301"/>
              <a:gd name="connsiteX94" fmla="*/ 2651515 w 4833822"/>
              <a:gd name="connsiteY94" fmla="*/ 5484517 h 6580301"/>
              <a:gd name="connsiteX95" fmla="*/ 2866541 w 4833822"/>
              <a:gd name="connsiteY95" fmla="*/ 5728216 h 6580301"/>
              <a:gd name="connsiteX96" fmla="*/ 3389773 w 4833822"/>
              <a:gd name="connsiteY96" fmla="*/ 6326710 h 6580301"/>
              <a:gd name="connsiteX97" fmla="*/ 3637059 w 4833822"/>
              <a:gd name="connsiteY97" fmla="*/ 6369714 h 6580301"/>
              <a:gd name="connsiteX98" fmla="*/ 3246422 w 4833822"/>
              <a:gd name="connsiteY98" fmla="*/ 6000585 h 6580301"/>
              <a:gd name="connsiteX99" fmla="*/ 3400524 w 4833822"/>
              <a:gd name="connsiteY99" fmla="*/ 6050759 h 6580301"/>
              <a:gd name="connsiteX100" fmla="*/ 3336018 w 4833822"/>
              <a:gd name="connsiteY100" fmla="*/ 5903820 h 6580301"/>
              <a:gd name="connsiteX101" fmla="*/ 3095901 w 4833822"/>
              <a:gd name="connsiteY101" fmla="*/ 5642207 h 6580301"/>
              <a:gd name="connsiteX102" fmla="*/ 2862954 w 4833822"/>
              <a:gd name="connsiteY102" fmla="*/ 5373419 h 6580301"/>
              <a:gd name="connsiteX103" fmla="*/ 2808528 w 4833822"/>
              <a:gd name="connsiteY103" fmla="*/ 5335118 h 6580301"/>
              <a:gd name="connsiteX104" fmla="*/ 1587125 w 4833822"/>
              <a:gd name="connsiteY104" fmla="*/ 5290993 h 6580301"/>
              <a:gd name="connsiteX105" fmla="*/ 798688 w 4833822"/>
              <a:gd name="connsiteY105" fmla="*/ 5498856 h 6580301"/>
              <a:gd name="connsiteX106" fmla="*/ 780768 w 4833822"/>
              <a:gd name="connsiteY106" fmla="*/ 6122434 h 6580301"/>
              <a:gd name="connsiteX107" fmla="*/ 791519 w 4833822"/>
              <a:gd name="connsiteY107" fmla="*/ 5928910 h 6580301"/>
              <a:gd name="connsiteX108" fmla="*/ 709092 w 4833822"/>
              <a:gd name="connsiteY108" fmla="*/ 5566944 h 6580301"/>
              <a:gd name="connsiteX109" fmla="*/ 368634 w 4833822"/>
              <a:gd name="connsiteY109" fmla="*/ 5577695 h 6580301"/>
              <a:gd name="connsiteX110" fmla="*/ 332793 w 4833822"/>
              <a:gd name="connsiteY110" fmla="*/ 5602785 h 6580301"/>
              <a:gd name="connsiteX111" fmla="*/ 368634 w 4833822"/>
              <a:gd name="connsiteY111" fmla="*/ 5617118 h 6580301"/>
              <a:gd name="connsiteX112" fmla="*/ 350714 w 4833822"/>
              <a:gd name="connsiteY112" fmla="*/ 5918158 h 6580301"/>
              <a:gd name="connsiteX113" fmla="*/ 447479 w 4833822"/>
              <a:gd name="connsiteY113" fmla="*/ 5982665 h 6580301"/>
              <a:gd name="connsiteX114" fmla="*/ 486896 w 4833822"/>
              <a:gd name="connsiteY114" fmla="*/ 5882318 h 6580301"/>
              <a:gd name="connsiteX115" fmla="*/ 468981 w 4833822"/>
              <a:gd name="connsiteY115" fmla="*/ 5764051 h 6580301"/>
              <a:gd name="connsiteX116" fmla="*/ 372216 w 4833822"/>
              <a:gd name="connsiteY116" fmla="*/ 5871567 h 6580301"/>
              <a:gd name="connsiteX117" fmla="*/ 382967 w 4833822"/>
              <a:gd name="connsiteY117" fmla="*/ 5721046 h 6580301"/>
              <a:gd name="connsiteX118" fmla="*/ 497647 w 4833822"/>
              <a:gd name="connsiteY118" fmla="*/ 5681624 h 6580301"/>
              <a:gd name="connsiteX119" fmla="*/ 569323 w 4833822"/>
              <a:gd name="connsiteY119" fmla="*/ 5796309 h 6580301"/>
              <a:gd name="connsiteX120" fmla="*/ 580074 w 4833822"/>
              <a:gd name="connsiteY120" fmla="*/ 6007749 h 6580301"/>
              <a:gd name="connsiteX121" fmla="*/ 612332 w 4833822"/>
              <a:gd name="connsiteY121" fmla="*/ 5764051 h 6580301"/>
              <a:gd name="connsiteX122" fmla="*/ 497647 w 4833822"/>
              <a:gd name="connsiteY122" fmla="*/ 5531104 h 6580301"/>
              <a:gd name="connsiteX123" fmla="*/ 730594 w 4833822"/>
              <a:gd name="connsiteY123" fmla="*/ 5936073 h 6580301"/>
              <a:gd name="connsiteX124" fmla="*/ 547826 w 4833822"/>
              <a:gd name="connsiteY124" fmla="*/ 6100932 h 6580301"/>
              <a:gd name="connsiteX125" fmla="*/ 834528 w 4833822"/>
              <a:gd name="connsiteY125" fmla="*/ 6133185 h 6580301"/>
              <a:gd name="connsiteX126" fmla="*/ 1533370 w 4833822"/>
              <a:gd name="connsiteY126" fmla="*/ 5617118 h 6580301"/>
              <a:gd name="connsiteX127" fmla="*/ 1633712 w 4833822"/>
              <a:gd name="connsiteY127" fmla="*/ 5484517 h 6580301"/>
              <a:gd name="connsiteX128" fmla="*/ 1142733 w 4833822"/>
              <a:gd name="connsiteY128" fmla="*/ 5799891 h 6580301"/>
              <a:gd name="connsiteX129" fmla="*/ 1031635 w 4833822"/>
              <a:gd name="connsiteY129" fmla="*/ 5828563 h 6580301"/>
              <a:gd name="connsiteX130" fmla="*/ 1096142 w 4833822"/>
              <a:gd name="connsiteY130" fmla="*/ 5728216 h 6580301"/>
              <a:gd name="connsiteX131" fmla="*/ 1587125 w 4833822"/>
              <a:gd name="connsiteY131" fmla="*/ 5290993 h 6580301"/>
              <a:gd name="connsiteX132" fmla="*/ 3072607 w 4833822"/>
              <a:gd name="connsiteY132" fmla="*/ 5282033 h 6580301"/>
              <a:gd name="connsiteX133" fmla="*/ 2988391 w 4833822"/>
              <a:gd name="connsiteY133" fmla="*/ 5316077 h 6580301"/>
              <a:gd name="connsiteX134" fmla="*/ 3038564 w 4833822"/>
              <a:gd name="connsiteY134" fmla="*/ 5427175 h 6580301"/>
              <a:gd name="connsiteX135" fmla="*/ 3407693 w 4833822"/>
              <a:gd name="connsiteY135" fmla="*/ 5842896 h 6580301"/>
              <a:gd name="connsiteX136" fmla="*/ 3576134 w 4833822"/>
              <a:gd name="connsiteY136" fmla="*/ 5882318 h 6580301"/>
              <a:gd name="connsiteX137" fmla="*/ 4002606 w 4833822"/>
              <a:gd name="connsiteY137" fmla="*/ 5986247 h 6580301"/>
              <a:gd name="connsiteX138" fmla="*/ 4124455 w 4833822"/>
              <a:gd name="connsiteY138" fmla="*/ 6068674 h 6580301"/>
              <a:gd name="connsiteX139" fmla="*/ 3586885 w 4833822"/>
              <a:gd name="connsiteY139" fmla="*/ 5520353 h 6580301"/>
              <a:gd name="connsiteX140" fmla="*/ 3339600 w 4833822"/>
              <a:gd name="connsiteY140" fmla="*/ 5377001 h 6580301"/>
              <a:gd name="connsiteX141" fmla="*/ 3551045 w 4833822"/>
              <a:gd name="connsiteY141" fmla="*/ 5552611 h 6580301"/>
              <a:gd name="connsiteX142" fmla="*/ 3658561 w 4833822"/>
              <a:gd name="connsiteY142" fmla="*/ 5735385 h 6580301"/>
              <a:gd name="connsiteX143" fmla="*/ 3536712 w 4833822"/>
              <a:gd name="connsiteY143" fmla="*/ 5660122 h 6580301"/>
              <a:gd name="connsiteX144" fmla="*/ 3167577 w 4833822"/>
              <a:gd name="connsiteY144" fmla="*/ 5323246 h 6580301"/>
              <a:gd name="connsiteX145" fmla="*/ 3072607 w 4833822"/>
              <a:gd name="connsiteY145" fmla="*/ 5282033 h 6580301"/>
              <a:gd name="connsiteX146" fmla="*/ 1497530 w 4833822"/>
              <a:gd name="connsiteY146" fmla="*/ 5194233 h 6580301"/>
              <a:gd name="connsiteX147" fmla="*/ 644585 w 4833822"/>
              <a:gd name="connsiteY147" fmla="*/ 5319664 h 6580301"/>
              <a:gd name="connsiteX148" fmla="*/ 404469 w 4833822"/>
              <a:gd name="connsiteY148" fmla="*/ 5394921 h 6580301"/>
              <a:gd name="connsiteX149" fmla="*/ 218113 w 4833822"/>
              <a:gd name="connsiteY149" fmla="*/ 5549024 h 6580301"/>
              <a:gd name="connsiteX150" fmla="*/ 347132 w 4833822"/>
              <a:gd name="connsiteY150" fmla="*/ 6068674 h 6580301"/>
              <a:gd name="connsiteX151" fmla="*/ 218113 w 4833822"/>
              <a:gd name="connsiteY151" fmla="*/ 5703126 h 6580301"/>
              <a:gd name="connsiteX152" fmla="*/ 289789 w 4833822"/>
              <a:gd name="connsiteY152" fmla="*/ 5595615 h 6580301"/>
              <a:gd name="connsiteX153" fmla="*/ 271869 w 4833822"/>
              <a:gd name="connsiteY153" fmla="*/ 5581282 h 6580301"/>
              <a:gd name="connsiteX154" fmla="*/ 304127 w 4833822"/>
              <a:gd name="connsiteY154" fmla="*/ 5488099 h 6580301"/>
              <a:gd name="connsiteX155" fmla="*/ 400887 w 4833822"/>
              <a:gd name="connsiteY155" fmla="*/ 5405673 h 6580301"/>
              <a:gd name="connsiteX156" fmla="*/ 404469 w 4833822"/>
              <a:gd name="connsiteY156" fmla="*/ 5398503 h 6580301"/>
              <a:gd name="connsiteX157" fmla="*/ 408056 w 4833822"/>
              <a:gd name="connsiteY157" fmla="*/ 5398503 h 6580301"/>
              <a:gd name="connsiteX158" fmla="*/ 569323 w 4833822"/>
              <a:gd name="connsiteY158" fmla="*/ 5355499 h 6580301"/>
              <a:gd name="connsiteX159" fmla="*/ 777186 w 4833822"/>
              <a:gd name="connsiteY159" fmla="*/ 5466597 h 6580301"/>
              <a:gd name="connsiteX160" fmla="*/ 1250249 w 4833822"/>
              <a:gd name="connsiteY160" fmla="*/ 5298156 h 6580301"/>
              <a:gd name="connsiteX161" fmla="*/ 1497530 w 4833822"/>
              <a:gd name="connsiteY161" fmla="*/ 5194233 h 6580301"/>
              <a:gd name="connsiteX162" fmla="*/ 3393360 w 4833822"/>
              <a:gd name="connsiteY162" fmla="*/ 5153463 h 6580301"/>
              <a:gd name="connsiteX163" fmla="*/ 3271511 w 4833822"/>
              <a:gd name="connsiteY163" fmla="*/ 5190646 h 6580301"/>
              <a:gd name="connsiteX164" fmla="*/ 3486538 w 4833822"/>
              <a:gd name="connsiteY164" fmla="*/ 5319664 h 6580301"/>
              <a:gd name="connsiteX165" fmla="*/ 4092197 w 4833822"/>
              <a:gd name="connsiteY165" fmla="*/ 5652958 h 6580301"/>
              <a:gd name="connsiteX166" fmla="*/ 3873588 w 4833822"/>
              <a:gd name="connsiteY166" fmla="*/ 5652958 h 6580301"/>
              <a:gd name="connsiteX167" fmla="*/ 4002606 w 4833822"/>
              <a:gd name="connsiteY167" fmla="*/ 5781971 h 6580301"/>
              <a:gd name="connsiteX168" fmla="*/ 4106535 w 4833822"/>
              <a:gd name="connsiteY168" fmla="*/ 5753300 h 6580301"/>
              <a:gd name="connsiteX169" fmla="*/ 4325144 w 4833822"/>
              <a:gd name="connsiteY169" fmla="*/ 5427175 h 6580301"/>
              <a:gd name="connsiteX170" fmla="*/ 4038441 w 4833822"/>
              <a:gd name="connsiteY170" fmla="*/ 5337584 h 6580301"/>
              <a:gd name="connsiteX171" fmla="*/ 3624178 w 4833822"/>
              <a:gd name="connsiteY171" fmla="*/ 5323972 h 6580301"/>
              <a:gd name="connsiteX172" fmla="*/ 3486739 w 4833822"/>
              <a:gd name="connsiteY172" fmla="*/ 5298193 h 6580301"/>
              <a:gd name="connsiteX173" fmla="*/ 3486739 w 4833822"/>
              <a:gd name="connsiteY173" fmla="*/ 5302188 h 6580301"/>
              <a:gd name="connsiteX174" fmla="*/ 3485394 w 4833822"/>
              <a:gd name="connsiteY174" fmla="*/ 5299499 h 6580301"/>
              <a:gd name="connsiteX175" fmla="*/ 3486706 w 4833822"/>
              <a:gd name="connsiteY175" fmla="*/ 5298187 h 6580301"/>
              <a:gd name="connsiteX176" fmla="*/ 3486538 w 4833822"/>
              <a:gd name="connsiteY176" fmla="*/ 5298156 h 6580301"/>
              <a:gd name="connsiteX177" fmla="*/ 3543876 w 4833822"/>
              <a:gd name="connsiteY177" fmla="*/ 5237232 h 6580301"/>
              <a:gd name="connsiteX178" fmla="*/ 4518674 w 4833822"/>
              <a:gd name="connsiteY178" fmla="*/ 5384170 h 6580301"/>
              <a:gd name="connsiteX179" fmla="*/ 4328731 w 4833822"/>
              <a:gd name="connsiteY179" fmla="*/ 5581282 h 6580301"/>
              <a:gd name="connsiteX180" fmla="*/ 4457745 w 4833822"/>
              <a:gd name="connsiteY180" fmla="*/ 5509601 h 6580301"/>
              <a:gd name="connsiteX181" fmla="*/ 4579599 w 4833822"/>
              <a:gd name="connsiteY181" fmla="*/ 5502438 h 6580301"/>
              <a:gd name="connsiteX182" fmla="*/ 4500754 w 4833822"/>
              <a:gd name="connsiteY182" fmla="*/ 5581282 h 6580301"/>
              <a:gd name="connsiteX183" fmla="*/ 4314393 w 4833822"/>
              <a:gd name="connsiteY183" fmla="*/ 5814230 h 6580301"/>
              <a:gd name="connsiteX184" fmla="*/ 4346651 w 4833822"/>
              <a:gd name="connsiteY184" fmla="*/ 5878736 h 6580301"/>
              <a:gd name="connsiteX185" fmla="*/ 4403989 w 4833822"/>
              <a:gd name="connsiteY185" fmla="*/ 5828563 h 6580301"/>
              <a:gd name="connsiteX186" fmla="*/ 4482833 w 4833822"/>
              <a:gd name="connsiteY186" fmla="*/ 5638620 h 6580301"/>
              <a:gd name="connsiteX187" fmla="*/ 4590350 w 4833822"/>
              <a:gd name="connsiteY187" fmla="*/ 5617118 h 6580301"/>
              <a:gd name="connsiteX188" fmla="*/ 4608265 w 4833822"/>
              <a:gd name="connsiteY188" fmla="*/ 5699544 h 6580301"/>
              <a:gd name="connsiteX189" fmla="*/ 4608265 w 4833822"/>
              <a:gd name="connsiteY189" fmla="*/ 5703126 h 6580301"/>
              <a:gd name="connsiteX190" fmla="*/ 4421909 w 4833822"/>
              <a:gd name="connsiteY190" fmla="*/ 5914571 h 6580301"/>
              <a:gd name="connsiteX191" fmla="*/ 4608265 w 4833822"/>
              <a:gd name="connsiteY191" fmla="*/ 5703126 h 6580301"/>
              <a:gd name="connsiteX192" fmla="*/ 4611852 w 4833822"/>
              <a:gd name="connsiteY192" fmla="*/ 5699544 h 6580301"/>
              <a:gd name="connsiteX193" fmla="*/ 4611852 w 4833822"/>
              <a:gd name="connsiteY193" fmla="*/ 5695962 h 6580301"/>
              <a:gd name="connsiteX194" fmla="*/ 4694279 w 4833822"/>
              <a:gd name="connsiteY194" fmla="*/ 5681624 h 6580301"/>
              <a:gd name="connsiteX195" fmla="*/ 4651275 w 4833822"/>
              <a:gd name="connsiteY195" fmla="*/ 5506020 h 6580301"/>
              <a:gd name="connsiteX196" fmla="*/ 4572429 w 4833822"/>
              <a:gd name="connsiteY196" fmla="*/ 5387752 h 6580301"/>
              <a:gd name="connsiteX197" fmla="*/ 4583181 w 4833822"/>
              <a:gd name="connsiteY197" fmla="*/ 5294575 h 6580301"/>
              <a:gd name="connsiteX198" fmla="*/ 4436247 w 4833822"/>
              <a:gd name="connsiteY198" fmla="*/ 5247988 h 6580301"/>
              <a:gd name="connsiteX199" fmla="*/ 3504459 w 4833822"/>
              <a:gd name="connsiteY199" fmla="*/ 5161974 h 6580301"/>
              <a:gd name="connsiteX200" fmla="*/ 3393360 w 4833822"/>
              <a:gd name="connsiteY200" fmla="*/ 5153463 h 6580301"/>
              <a:gd name="connsiteX201" fmla="*/ 655337 w 4833822"/>
              <a:gd name="connsiteY201" fmla="*/ 5022205 h 6580301"/>
              <a:gd name="connsiteX202" fmla="*/ 637416 w 4833822"/>
              <a:gd name="connsiteY202" fmla="*/ 5079548 h 6580301"/>
              <a:gd name="connsiteX203" fmla="*/ 863200 w 4833822"/>
              <a:gd name="connsiteY203" fmla="*/ 5183477 h 6580301"/>
              <a:gd name="connsiteX204" fmla="*/ 734181 w 4833822"/>
              <a:gd name="connsiteY204" fmla="*/ 5043712 h 6580301"/>
              <a:gd name="connsiteX205" fmla="*/ 655337 w 4833822"/>
              <a:gd name="connsiteY205" fmla="*/ 5022205 h 6580301"/>
              <a:gd name="connsiteX206" fmla="*/ 465399 w 4833822"/>
              <a:gd name="connsiteY206" fmla="*/ 4982788 h 6580301"/>
              <a:gd name="connsiteX207" fmla="*/ 465399 w 4833822"/>
              <a:gd name="connsiteY207" fmla="*/ 5183477 h 6580301"/>
              <a:gd name="connsiteX208" fmla="*/ 501234 w 4833822"/>
              <a:gd name="connsiteY208" fmla="*/ 5240819 h 6580301"/>
              <a:gd name="connsiteX209" fmla="*/ 554990 w 4833822"/>
              <a:gd name="connsiteY209" fmla="*/ 5187064 h 6580301"/>
              <a:gd name="connsiteX210" fmla="*/ 465399 w 4833822"/>
              <a:gd name="connsiteY210" fmla="*/ 4982788 h 6580301"/>
              <a:gd name="connsiteX211" fmla="*/ 4325169 w 4833822"/>
              <a:gd name="connsiteY211" fmla="*/ 4901891 h 6580301"/>
              <a:gd name="connsiteX212" fmla="*/ 3959602 w 4833822"/>
              <a:gd name="connsiteY212" fmla="*/ 5108219 h 6580301"/>
              <a:gd name="connsiteX213" fmla="*/ 4360985 w 4833822"/>
              <a:gd name="connsiteY213" fmla="*/ 5018623 h 6580301"/>
              <a:gd name="connsiteX214" fmla="*/ 4278558 w 4833822"/>
              <a:gd name="connsiteY214" fmla="*/ 5129721 h 6580301"/>
              <a:gd name="connsiteX215" fmla="*/ 4454163 w 4833822"/>
              <a:gd name="connsiteY215" fmla="*/ 5083130 h 6580301"/>
              <a:gd name="connsiteX216" fmla="*/ 4368153 w 4833822"/>
              <a:gd name="connsiteY216" fmla="*/ 4907525 h 6580301"/>
              <a:gd name="connsiteX217" fmla="*/ 4325169 w 4833822"/>
              <a:gd name="connsiteY217" fmla="*/ 4901891 h 6580301"/>
              <a:gd name="connsiteX218" fmla="*/ 4156709 w 4833822"/>
              <a:gd name="connsiteY218" fmla="*/ 4868103 h 6580301"/>
              <a:gd name="connsiteX219" fmla="*/ 3748157 w 4833822"/>
              <a:gd name="connsiteY219" fmla="*/ 4950529 h 6580301"/>
              <a:gd name="connsiteX220" fmla="*/ 3529543 w 4833822"/>
              <a:gd name="connsiteY220" fmla="*/ 5072378 h 6580301"/>
              <a:gd name="connsiteX221" fmla="*/ 3805494 w 4833822"/>
              <a:gd name="connsiteY221" fmla="*/ 4975619 h 6580301"/>
              <a:gd name="connsiteX222" fmla="*/ 399937 w 4833822"/>
              <a:gd name="connsiteY222" fmla="*/ 4824315 h 6580301"/>
              <a:gd name="connsiteX223" fmla="*/ 210944 w 4833822"/>
              <a:gd name="connsiteY223" fmla="*/ 4903943 h 6580301"/>
              <a:gd name="connsiteX224" fmla="*/ 124936 w 4833822"/>
              <a:gd name="connsiteY224" fmla="*/ 5047294 h 6580301"/>
              <a:gd name="connsiteX225" fmla="*/ 275451 w 4833822"/>
              <a:gd name="connsiteY225" fmla="*/ 5040125 h 6580301"/>
              <a:gd name="connsiteX226" fmla="*/ 304127 w 4833822"/>
              <a:gd name="connsiteY226" fmla="*/ 5058045 h 6580301"/>
              <a:gd name="connsiteX227" fmla="*/ 271869 w 4833822"/>
              <a:gd name="connsiteY227" fmla="*/ 5294575 h 6580301"/>
              <a:gd name="connsiteX228" fmla="*/ 311291 w 4833822"/>
              <a:gd name="connsiteY228" fmla="*/ 5136890 h 6580301"/>
              <a:gd name="connsiteX229" fmla="*/ 243203 w 4833822"/>
              <a:gd name="connsiteY229" fmla="*/ 4929027 h 6580301"/>
              <a:gd name="connsiteX230" fmla="*/ 1214409 w 4833822"/>
              <a:gd name="connsiteY230" fmla="*/ 4907525 h 6580301"/>
              <a:gd name="connsiteX231" fmla="*/ 465399 w 4833822"/>
              <a:gd name="connsiteY231" fmla="*/ 4825098 h 6580301"/>
              <a:gd name="connsiteX232" fmla="*/ 399937 w 4833822"/>
              <a:gd name="connsiteY232" fmla="*/ 4824315 h 6580301"/>
              <a:gd name="connsiteX233" fmla="*/ 2524908 w 4833822"/>
              <a:gd name="connsiteY233" fmla="*/ 3690016 h 6580301"/>
              <a:gd name="connsiteX234" fmla="*/ 2732856 w 4833822"/>
              <a:gd name="connsiteY234" fmla="*/ 4331935 h 6580301"/>
              <a:gd name="connsiteX235" fmla="*/ 2775802 w 4833822"/>
              <a:gd name="connsiteY235" fmla="*/ 4402004 h 6580301"/>
              <a:gd name="connsiteX236" fmla="*/ 2823267 w 4833822"/>
              <a:gd name="connsiteY236" fmla="*/ 4325154 h 6580301"/>
              <a:gd name="connsiteX237" fmla="*/ 2879774 w 4833822"/>
              <a:gd name="connsiteY237" fmla="*/ 4114948 h 6580301"/>
              <a:gd name="connsiteX238" fmla="*/ 2920458 w 4833822"/>
              <a:gd name="connsiteY238" fmla="*/ 4648373 h 6580301"/>
              <a:gd name="connsiteX239" fmla="*/ 3132925 w 4833822"/>
              <a:gd name="connsiteY239" fmla="*/ 4589606 h 6580301"/>
              <a:gd name="connsiteX240" fmla="*/ 2879774 w 4833822"/>
              <a:gd name="connsiteY240" fmla="*/ 4964814 h 6580301"/>
              <a:gd name="connsiteX241" fmla="*/ 2131619 w 4833822"/>
              <a:gd name="connsiteY241" fmla="*/ 4912828 h 6580301"/>
              <a:gd name="connsiteX242" fmla="*/ 1894289 w 4833822"/>
              <a:gd name="connsiteY242" fmla="*/ 4562484 h 6580301"/>
              <a:gd name="connsiteX243" fmla="*/ 2075111 w 4833822"/>
              <a:gd name="connsiteY243" fmla="*/ 4650635 h 6580301"/>
              <a:gd name="connsiteX244" fmla="*/ 2086414 w 4833822"/>
              <a:gd name="connsiteY244" fmla="*/ 4135290 h 6580301"/>
              <a:gd name="connsiteX245" fmla="*/ 2163263 w 4833822"/>
              <a:gd name="connsiteY245" fmla="*/ 4279949 h 6580301"/>
              <a:gd name="connsiteX246" fmla="*/ 2224289 w 4833822"/>
              <a:gd name="connsiteY246" fmla="*/ 4325154 h 6580301"/>
              <a:gd name="connsiteX247" fmla="*/ 2242372 w 4833822"/>
              <a:gd name="connsiteY247" fmla="*/ 4261866 h 6580301"/>
              <a:gd name="connsiteX248" fmla="*/ 2524908 w 4833822"/>
              <a:gd name="connsiteY248" fmla="*/ 3690016 h 6580301"/>
              <a:gd name="connsiteX249" fmla="*/ 2540406 w 4833822"/>
              <a:gd name="connsiteY249" fmla="*/ 2882675 h 6580301"/>
              <a:gd name="connsiteX250" fmla="*/ 2092432 w 4833822"/>
              <a:gd name="connsiteY250" fmla="*/ 3789372 h 6580301"/>
              <a:gd name="connsiteX251" fmla="*/ 2063761 w 4833822"/>
              <a:gd name="connsiteY251" fmla="*/ 3889719 h 6580301"/>
              <a:gd name="connsiteX252" fmla="*/ 1967001 w 4833822"/>
              <a:gd name="connsiteY252" fmla="*/ 3818043 h 6580301"/>
              <a:gd name="connsiteX253" fmla="*/ 1845152 w 4833822"/>
              <a:gd name="connsiteY253" fmla="*/ 3588679 h 6580301"/>
              <a:gd name="connsiteX254" fmla="*/ 1827232 w 4833822"/>
              <a:gd name="connsiteY254" fmla="*/ 4405786 h 6580301"/>
              <a:gd name="connsiteX255" fmla="*/ 1540529 w 4833822"/>
              <a:gd name="connsiteY255" fmla="*/ 4266017 h 6580301"/>
              <a:gd name="connsiteX256" fmla="*/ 1916828 w 4833822"/>
              <a:gd name="connsiteY256" fmla="*/ 4821506 h 6580301"/>
              <a:gd name="connsiteX257" fmla="*/ 3103066 w 4833822"/>
              <a:gd name="connsiteY257" fmla="*/ 4903933 h 6580301"/>
              <a:gd name="connsiteX258" fmla="*/ 3504448 w 4833822"/>
              <a:gd name="connsiteY258" fmla="*/ 4309021 h 6580301"/>
              <a:gd name="connsiteX259" fmla="*/ 3167572 w 4833822"/>
              <a:gd name="connsiteY259" fmla="*/ 4402199 h 6580301"/>
              <a:gd name="connsiteX260" fmla="*/ 3103066 w 4833822"/>
              <a:gd name="connsiteY260" fmla="*/ 3556425 h 6580301"/>
              <a:gd name="connsiteX261" fmla="*/ 3013470 w 4833822"/>
              <a:gd name="connsiteY261" fmla="*/ 3889719 h 6580301"/>
              <a:gd name="connsiteX262" fmla="*/ 2938212 w 4833822"/>
              <a:gd name="connsiteY262" fmla="*/ 4011568 h 6580301"/>
              <a:gd name="connsiteX263" fmla="*/ 2870119 w 4833822"/>
              <a:gd name="connsiteY263" fmla="*/ 3900470 h 6580301"/>
              <a:gd name="connsiteX264" fmla="*/ 2540406 w 4833822"/>
              <a:gd name="connsiteY264" fmla="*/ 2882675 h 6580301"/>
              <a:gd name="connsiteX265" fmla="*/ 357884 w 4833822"/>
              <a:gd name="connsiteY265" fmla="*/ 2811004 h 6580301"/>
              <a:gd name="connsiteX266" fmla="*/ 422396 w 4833822"/>
              <a:gd name="connsiteY266" fmla="*/ 2893431 h 6580301"/>
              <a:gd name="connsiteX267" fmla="*/ 522738 w 4833822"/>
              <a:gd name="connsiteY267" fmla="*/ 3395162 h 6580301"/>
              <a:gd name="connsiteX268" fmla="*/ 490485 w 4833822"/>
              <a:gd name="connsiteY268" fmla="*/ 3534932 h 6580301"/>
              <a:gd name="connsiteX269" fmla="*/ 386555 w 4833822"/>
              <a:gd name="connsiteY269" fmla="*/ 3434585 h 6580301"/>
              <a:gd name="connsiteX270" fmla="*/ 286208 w 4833822"/>
              <a:gd name="connsiteY270" fmla="*/ 2893431 h 6580301"/>
              <a:gd name="connsiteX271" fmla="*/ 357884 w 4833822"/>
              <a:gd name="connsiteY271" fmla="*/ 2811004 h 6580301"/>
              <a:gd name="connsiteX272" fmla="*/ 4036204 w 4833822"/>
              <a:gd name="connsiteY272" fmla="*/ 1393613 h 6580301"/>
              <a:gd name="connsiteX273" fmla="*/ 4110123 w 4833822"/>
              <a:gd name="connsiteY273" fmla="*/ 1456328 h 6580301"/>
              <a:gd name="connsiteX274" fmla="*/ 4063531 w 4833822"/>
              <a:gd name="connsiteY274" fmla="*/ 2266272 h 6580301"/>
              <a:gd name="connsiteX275" fmla="*/ 3938100 w 4833822"/>
              <a:gd name="connsiteY275" fmla="*/ 1954478 h 6580301"/>
              <a:gd name="connsiteX276" fmla="*/ 3970353 w 4833822"/>
              <a:gd name="connsiteY276" fmla="*/ 1459915 h 6580301"/>
              <a:gd name="connsiteX277" fmla="*/ 4036204 w 4833822"/>
              <a:gd name="connsiteY277" fmla="*/ 1393613 h 6580301"/>
              <a:gd name="connsiteX278" fmla="*/ 1311175 w 4833822"/>
              <a:gd name="connsiteY278" fmla="*/ 363266 h 6580301"/>
              <a:gd name="connsiteX279" fmla="*/ 1347011 w 4833822"/>
              <a:gd name="connsiteY279" fmla="*/ 1083613 h 6580301"/>
              <a:gd name="connsiteX280" fmla="*/ 1207239 w 4833822"/>
              <a:gd name="connsiteY280" fmla="*/ 1083613 h 6580301"/>
              <a:gd name="connsiteX281" fmla="*/ 1311175 w 4833822"/>
              <a:gd name="connsiteY281" fmla="*/ 363266 h 6580301"/>
              <a:gd name="connsiteX282" fmla="*/ 2447237 w 4833822"/>
              <a:gd name="connsiteY282" fmla="*/ 410 h 6580301"/>
              <a:gd name="connsiteX283" fmla="*/ 2465153 w 4833822"/>
              <a:gd name="connsiteY283" fmla="*/ 55062 h 6580301"/>
              <a:gd name="connsiteX284" fmla="*/ 2908975 w 4833822"/>
              <a:gd name="connsiteY284" fmla="*/ 1187732 h 6580301"/>
              <a:gd name="connsiteX285" fmla="*/ 3113822 w 4833822"/>
              <a:gd name="connsiteY285" fmla="*/ 2237596 h 6580301"/>
              <a:gd name="connsiteX286" fmla="*/ 3282263 w 4833822"/>
              <a:gd name="connsiteY286" fmla="*/ 1556674 h 6580301"/>
              <a:gd name="connsiteX287" fmla="*/ 3257173 w 4833822"/>
              <a:gd name="connsiteY287" fmla="*/ 1416905 h 6580301"/>
              <a:gd name="connsiteX288" fmla="*/ 3278681 w 4833822"/>
              <a:gd name="connsiteY288" fmla="*/ 1327309 h 6580301"/>
              <a:gd name="connsiteX289" fmla="*/ 3361107 w 4833822"/>
              <a:gd name="connsiteY289" fmla="*/ 1384652 h 6580301"/>
              <a:gd name="connsiteX290" fmla="*/ 3884339 w 4833822"/>
              <a:gd name="connsiteY290" fmla="*/ 2696322 h 6580301"/>
              <a:gd name="connsiteX291" fmla="*/ 3776823 w 4833822"/>
              <a:gd name="connsiteY291" fmla="*/ 3316317 h 6580301"/>
              <a:gd name="connsiteX292" fmla="*/ 4002606 w 4833822"/>
              <a:gd name="connsiteY292" fmla="*/ 3097708 h 6580301"/>
              <a:gd name="connsiteX293" fmla="*/ 4059943 w 4833822"/>
              <a:gd name="connsiteY293" fmla="*/ 3033197 h 6580301"/>
              <a:gd name="connsiteX294" fmla="*/ 4117286 w 4833822"/>
              <a:gd name="connsiteY294" fmla="*/ 3108459 h 6580301"/>
              <a:gd name="connsiteX295" fmla="*/ 4131625 w 4833822"/>
              <a:gd name="connsiteY295" fmla="*/ 3921981 h 6580301"/>
              <a:gd name="connsiteX296" fmla="*/ 3755321 w 4833822"/>
              <a:gd name="connsiteY296" fmla="*/ 4753423 h 6580301"/>
              <a:gd name="connsiteX297" fmla="*/ 3723067 w 4833822"/>
              <a:gd name="connsiteY297" fmla="*/ 4828680 h 6580301"/>
              <a:gd name="connsiteX298" fmla="*/ 4099366 w 4833822"/>
              <a:gd name="connsiteY298" fmla="*/ 4767756 h 6580301"/>
              <a:gd name="connsiteX299" fmla="*/ 4550927 w 4833822"/>
              <a:gd name="connsiteY299" fmla="*/ 5118970 h 6580301"/>
              <a:gd name="connsiteX300" fmla="*/ 4604683 w 4833822"/>
              <a:gd name="connsiteY300" fmla="*/ 5219317 h 6580301"/>
              <a:gd name="connsiteX301" fmla="*/ 4576011 w 4833822"/>
              <a:gd name="connsiteY301" fmla="*/ 6061510 h 6580301"/>
              <a:gd name="connsiteX302" fmla="*/ 4432660 w 4833822"/>
              <a:gd name="connsiteY302" fmla="*/ 6122434 h 6580301"/>
              <a:gd name="connsiteX303" fmla="*/ 3999019 w 4833822"/>
              <a:gd name="connsiteY303" fmla="*/ 6355381 h 6580301"/>
              <a:gd name="connsiteX304" fmla="*/ 3192667 w 4833822"/>
              <a:gd name="connsiteY304" fmla="*/ 6287288 h 6580301"/>
              <a:gd name="connsiteX305" fmla="*/ 2662265 w 4833822"/>
              <a:gd name="connsiteY305" fmla="*/ 5656540 h 6580301"/>
              <a:gd name="connsiteX306" fmla="*/ 2680186 w 4833822"/>
              <a:gd name="connsiteY306" fmla="*/ 5975496 h 6580301"/>
              <a:gd name="connsiteX307" fmla="*/ 2655096 w 4833822"/>
              <a:gd name="connsiteY307" fmla="*/ 6287288 h 6580301"/>
              <a:gd name="connsiteX308" fmla="*/ 2063771 w 4833822"/>
              <a:gd name="connsiteY308" fmla="*/ 6573990 h 6580301"/>
              <a:gd name="connsiteX309" fmla="*/ 1827242 w 4833822"/>
              <a:gd name="connsiteY309" fmla="*/ 6523817 h 6580301"/>
              <a:gd name="connsiteX310" fmla="*/ 1594295 w 4833822"/>
              <a:gd name="connsiteY310" fmla="*/ 5982665 h 6580301"/>
              <a:gd name="connsiteX311" fmla="*/ 1952673 w 4833822"/>
              <a:gd name="connsiteY311" fmla="*/ 5448677 h 6580301"/>
              <a:gd name="connsiteX312" fmla="*/ 2020761 w 4833822"/>
              <a:gd name="connsiteY312" fmla="*/ 5316077 h 6580301"/>
              <a:gd name="connsiteX313" fmla="*/ 1841575 w 4833822"/>
              <a:gd name="connsiteY313" fmla="*/ 5459428 h 6580301"/>
              <a:gd name="connsiteX314" fmla="*/ 884697 w 4833822"/>
              <a:gd name="connsiteY314" fmla="*/ 6204861 h 6580301"/>
              <a:gd name="connsiteX315" fmla="*/ 547826 w 4833822"/>
              <a:gd name="connsiteY315" fmla="*/ 6237114 h 6580301"/>
              <a:gd name="connsiteX316" fmla="*/ 357883 w 4833822"/>
              <a:gd name="connsiteY316" fmla="*/ 6179777 h 6580301"/>
              <a:gd name="connsiteX317" fmla="*/ 89095 w 4833822"/>
              <a:gd name="connsiteY317" fmla="*/ 5753300 h 6580301"/>
              <a:gd name="connsiteX318" fmla="*/ 46091 w 4833822"/>
              <a:gd name="connsiteY318" fmla="*/ 5402091 h 6580301"/>
              <a:gd name="connsiteX319" fmla="*/ 440310 w 4833822"/>
              <a:gd name="connsiteY319" fmla="*/ 4753423 h 6580301"/>
              <a:gd name="connsiteX320" fmla="*/ 1020884 w 4833822"/>
              <a:gd name="connsiteY320" fmla="*/ 4803596 h 6580301"/>
              <a:gd name="connsiteX321" fmla="*/ 798688 w 4833822"/>
              <a:gd name="connsiteY321" fmla="*/ 4631574 h 6580301"/>
              <a:gd name="connsiteX322" fmla="*/ 766435 w 4833822"/>
              <a:gd name="connsiteY322" fmla="*/ 4574231 h 6580301"/>
              <a:gd name="connsiteX323" fmla="*/ 838110 w 4833822"/>
              <a:gd name="connsiteY323" fmla="*/ 4552729 h 6580301"/>
              <a:gd name="connsiteX324" fmla="*/ 1060306 w 4833822"/>
              <a:gd name="connsiteY324" fmla="*/ 4645907 h 6580301"/>
              <a:gd name="connsiteX325" fmla="*/ 777186 w 4833822"/>
              <a:gd name="connsiteY325" fmla="*/ 4147759 h 6580301"/>
              <a:gd name="connsiteX326" fmla="*/ 723430 w 4833822"/>
              <a:gd name="connsiteY326" fmla="*/ 3613776 h 6580301"/>
              <a:gd name="connsiteX327" fmla="*/ 727012 w 4833822"/>
              <a:gd name="connsiteY327" fmla="*/ 2914935 h 6580301"/>
              <a:gd name="connsiteX328" fmla="*/ 762853 w 4833822"/>
              <a:gd name="connsiteY328" fmla="*/ 2782335 h 6580301"/>
              <a:gd name="connsiteX329" fmla="*/ 1017302 w 4833822"/>
              <a:gd name="connsiteY329" fmla="*/ 3083370 h 6580301"/>
              <a:gd name="connsiteX330" fmla="*/ 1139151 w 4833822"/>
              <a:gd name="connsiteY330" fmla="*/ 3122792 h 6580301"/>
              <a:gd name="connsiteX331" fmla="*/ 1110480 w 4833822"/>
              <a:gd name="connsiteY331" fmla="*/ 3011694 h 6580301"/>
              <a:gd name="connsiteX332" fmla="*/ 1135564 w 4833822"/>
              <a:gd name="connsiteY332" fmla="*/ 2122916 h 6580301"/>
              <a:gd name="connsiteX333" fmla="*/ 1493942 w 4833822"/>
              <a:gd name="connsiteY333" fmla="*/ 1463496 h 6580301"/>
              <a:gd name="connsiteX334" fmla="*/ 1547703 w 4833822"/>
              <a:gd name="connsiteY334" fmla="*/ 1409741 h 6580301"/>
              <a:gd name="connsiteX335" fmla="*/ 1597877 w 4833822"/>
              <a:gd name="connsiteY335" fmla="*/ 1502919 h 6580301"/>
              <a:gd name="connsiteX336" fmla="*/ 2070940 w 4833822"/>
              <a:gd name="connsiteY336" fmla="*/ 2277018 h 6580301"/>
              <a:gd name="connsiteX337" fmla="*/ 2035100 w 4833822"/>
              <a:gd name="connsiteY337" fmla="*/ 1241300 h 6580301"/>
              <a:gd name="connsiteX338" fmla="*/ 2156949 w 4833822"/>
              <a:gd name="connsiteY338" fmla="*/ 241423 h 6580301"/>
              <a:gd name="connsiteX339" fmla="*/ 2386314 w 4833822"/>
              <a:gd name="connsiteY339" fmla="*/ 26391 h 6580301"/>
              <a:gd name="connsiteX340" fmla="*/ 2447237 w 4833822"/>
              <a:gd name="connsiteY340" fmla="*/ 410 h 6580301"/>
              <a:gd name="connsiteX0" fmla="*/ 2144854 w 4833822"/>
              <a:gd name="connsiteY0" fmla="*/ 6206652 h 6580301"/>
              <a:gd name="connsiteX1" fmla="*/ 2053020 w 4833822"/>
              <a:gd name="connsiteY1" fmla="*/ 6215612 h 6580301"/>
              <a:gd name="connsiteX2" fmla="*/ 1959837 w 4833822"/>
              <a:gd name="connsiteY2" fmla="*/ 6290870 h 6580301"/>
              <a:gd name="connsiteX3" fmla="*/ 2045851 w 4833822"/>
              <a:gd name="connsiteY3" fmla="*/ 6409137 h 6580301"/>
              <a:gd name="connsiteX4" fmla="*/ 2042269 w 4833822"/>
              <a:gd name="connsiteY4" fmla="*/ 6312372 h 6580301"/>
              <a:gd name="connsiteX5" fmla="*/ 2106775 w 4833822"/>
              <a:gd name="connsiteY5" fmla="*/ 6247865 h 6580301"/>
              <a:gd name="connsiteX6" fmla="*/ 2128277 w 4833822"/>
              <a:gd name="connsiteY6" fmla="*/ 6319541 h 6580301"/>
              <a:gd name="connsiteX7" fmla="*/ 2164118 w 4833822"/>
              <a:gd name="connsiteY7" fmla="*/ 6369714 h 6580301"/>
              <a:gd name="connsiteX8" fmla="*/ 2232206 w 4833822"/>
              <a:gd name="connsiteY8" fmla="*/ 6333879 h 6580301"/>
              <a:gd name="connsiteX9" fmla="*/ 2228624 w 4833822"/>
              <a:gd name="connsiteY9" fmla="*/ 6240696 h 6580301"/>
              <a:gd name="connsiteX10" fmla="*/ 2144854 w 4833822"/>
              <a:gd name="connsiteY10" fmla="*/ 6206652 h 6580301"/>
              <a:gd name="connsiteX11" fmla="*/ 2508163 w 4833822"/>
              <a:gd name="connsiteY11" fmla="*/ 6176190 h 6580301"/>
              <a:gd name="connsiteX12" fmla="*/ 2407811 w 4833822"/>
              <a:gd name="connsiteY12" fmla="*/ 6484400 h 6580301"/>
              <a:gd name="connsiteX13" fmla="*/ 2508163 w 4833822"/>
              <a:gd name="connsiteY13" fmla="*/ 6176190 h 6580301"/>
              <a:gd name="connsiteX14" fmla="*/ 2215080 w 4833822"/>
              <a:gd name="connsiteY14" fmla="*/ 6091655 h 6580301"/>
              <a:gd name="connsiteX15" fmla="*/ 2171282 w 4833822"/>
              <a:gd name="connsiteY15" fmla="*/ 6097345 h 6580301"/>
              <a:gd name="connsiteX16" fmla="*/ 2350473 w 4833822"/>
              <a:gd name="connsiteY16" fmla="*/ 6376884 h 6580301"/>
              <a:gd name="connsiteX17" fmla="*/ 2393478 w 4833822"/>
              <a:gd name="connsiteY17" fmla="*/ 6194110 h 6580301"/>
              <a:gd name="connsiteX18" fmla="*/ 2252871 w 4833822"/>
              <a:gd name="connsiteY18" fmla="*/ 6092810 h 6580301"/>
              <a:gd name="connsiteX19" fmla="*/ 2215080 w 4833822"/>
              <a:gd name="connsiteY19" fmla="*/ 6091655 h 6580301"/>
              <a:gd name="connsiteX20" fmla="*/ 3767359 w 4833822"/>
              <a:gd name="connsiteY20" fmla="*/ 5972697 h 6580301"/>
              <a:gd name="connsiteX21" fmla="*/ 3913003 w 4833822"/>
              <a:gd name="connsiteY21" fmla="*/ 6054340 h 6580301"/>
              <a:gd name="connsiteX22" fmla="*/ 3930923 w 4833822"/>
              <a:gd name="connsiteY22" fmla="*/ 6079429 h 6580301"/>
              <a:gd name="connsiteX23" fmla="*/ 3923759 w 4833822"/>
              <a:gd name="connsiteY23" fmla="*/ 6104514 h 6580301"/>
              <a:gd name="connsiteX24" fmla="*/ 3672890 w 4833822"/>
              <a:gd name="connsiteY24" fmla="*/ 6086593 h 6580301"/>
              <a:gd name="connsiteX25" fmla="*/ 3672890 w 4833822"/>
              <a:gd name="connsiteY25" fmla="*/ 6018504 h 6580301"/>
              <a:gd name="connsiteX26" fmla="*/ 3708731 w 4833822"/>
              <a:gd name="connsiteY26" fmla="*/ 5993415 h 6580301"/>
              <a:gd name="connsiteX27" fmla="*/ 3767359 w 4833822"/>
              <a:gd name="connsiteY27" fmla="*/ 5972697 h 6580301"/>
              <a:gd name="connsiteX28" fmla="*/ 3779366 w 4833822"/>
              <a:gd name="connsiteY28" fmla="*/ 5932886 h 6580301"/>
              <a:gd name="connsiteX29" fmla="*/ 3637059 w 4833822"/>
              <a:gd name="connsiteY29" fmla="*/ 5957581 h 6580301"/>
              <a:gd name="connsiteX30" fmla="*/ 3497289 w 4833822"/>
              <a:gd name="connsiteY30" fmla="*/ 6140349 h 6580301"/>
              <a:gd name="connsiteX31" fmla="*/ 3615557 w 4833822"/>
              <a:gd name="connsiteY31" fmla="*/ 6083012 h 6580301"/>
              <a:gd name="connsiteX32" fmla="*/ 3852086 w 4833822"/>
              <a:gd name="connsiteY32" fmla="*/ 6240696 h 6580301"/>
              <a:gd name="connsiteX33" fmla="*/ 3952433 w 4833822"/>
              <a:gd name="connsiteY33" fmla="*/ 6068674 h 6580301"/>
              <a:gd name="connsiteX34" fmla="*/ 3945496 w 4833822"/>
              <a:gd name="connsiteY34" fmla="*/ 6051869 h 6580301"/>
              <a:gd name="connsiteX35" fmla="*/ 3938093 w 4833822"/>
              <a:gd name="connsiteY35" fmla="*/ 6051869 h 6580301"/>
              <a:gd name="connsiteX36" fmla="*/ 3927341 w 4833822"/>
              <a:gd name="connsiteY36" fmla="*/ 6051869 h 6580301"/>
              <a:gd name="connsiteX37" fmla="*/ 3909418 w 4833822"/>
              <a:gd name="connsiteY37" fmla="*/ 6047162 h 6580301"/>
              <a:gd name="connsiteX38" fmla="*/ 3920171 w 4833822"/>
              <a:gd name="connsiteY38" fmla="*/ 6047162 h 6580301"/>
              <a:gd name="connsiteX39" fmla="*/ 3945252 w 4833822"/>
              <a:gd name="connsiteY39" fmla="*/ 6051279 h 6580301"/>
              <a:gd name="connsiteX40" fmla="*/ 3928739 w 4833822"/>
              <a:gd name="connsiteY40" fmla="*/ 6011279 h 6580301"/>
              <a:gd name="connsiteX41" fmla="*/ 3822967 w 4833822"/>
              <a:gd name="connsiteY41" fmla="*/ 5935181 h 6580301"/>
              <a:gd name="connsiteX42" fmla="*/ 3779366 w 4833822"/>
              <a:gd name="connsiteY42" fmla="*/ 5932886 h 6580301"/>
              <a:gd name="connsiteX43" fmla="*/ 4196131 w 4833822"/>
              <a:gd name="connsiteY43" fmla="*/ 5789140 h 6580301"/>
              <a:gd name="connsiteX44" fmla="*/ 4235548 w 4833822"/>
              <a:gd name="connsiteY44" fmla="*/ 6018505 h 6580301"/>
              <a:gd name="connsiteX45" fmla="*/ 4454163 w 4833822"/>
              <a:gd name="connsiteY45" fmla="*/ 6022087 h 6580301"/>
              <a:gd name="connsiteX46" fmla="*/ 4196131 w 4833822"/>
              <a:gd name="connsiteY46" fmla="*/ 5789140 h 6580301"/>
              <a:gd name="connsiteX47" fmla="*/ 1174995 w 4833822"/>
              <a:gd name="connsiteY47" fmla="*/ 5473762 h 6580301"/>
              <a:gd name="connsiteX48" fmla="*/ 1250253 w 4833822"/>
              <a:gd name="connsiteY48" fmla="*/ 5520354 h 6580301"/>
              <a:gd name="connsiteX49" fmla="*/ 1035224 w 4833822"/>
              <a:gd name="connsiteY49" fmla="*/ 5631447 h 6580301"/>
              <a:gd name="connsiteX50" fmla="*/ 981463 w 4833822"/>
              <a:gd name="connsiteY50" fmla="*/ 5606363 h 6580301"/>
              <a:gd name="connsiteX51" fmla="*/ 1174995 w 4833822"/>
              <a:gd name="connsiteY51" fmla="*/ 5473762 h 6580301"/>
              <a:gd name="connsiteX52" fmla="*/ 3960412 w 4833822"/>
              <a:gd name="connsiteY52" fmla="*/ 5444487 h 6580301"/>
              <a:gd name="connsiteX53" fmla="*/ 4095776 w 4833822"/>
              <a:gd name="connsiteY53" fmla="*/ 5502432 h 6580301"/>
              <a:gd name="connsiteX54" fmla="*/ 4052767 w 4833822"/>
              <a:gd name="connsiteY54" fmla="*/ 5531102 h 6580301"/>
              <a:gd name="connsiteX55" fmla="*/ 3852081 w 4833822"/>
              <a:gd name="connsiteY55" fmla="*/ 5498851 h 6580301"/>
              <a:gd name="connsiteX56" fmla="*/ 3859245 w 4833822"/>
              <a:gd name="connsiteY56" fmla="*/ 5463012 h 6580301"/>
              <a:gd name="connsiteX57" fmla="*/ 3917370 w 4833822"/>
              <a:gd name="connsiteY57" fmla="*/ 5445487 h 6580301"/>
              <a:gd name="connsiteX58" fmla="*/ 3960412 w 4833822"/>
              <a:gd name="connsiteY58" fmla="*/ 5444487 h 6580301"/>
              <a:gd name="connsiteX59" fmla="*/ 2177948 w 4833822"/>
              <a:gd name="connsiteY59" fmla="*/ 5350237 h 6580301"/>
              <a:gd name="connsiteX60" fmla="*/ 2146198 w 4833822"/>
              <a:gd name="connsiteY60" fmla="*/ 5373419 h 6580301"/>
              <a:gd name="connsiteX61" fmla="*/ 1680303 w 4833822"/>
              <a:gd name="connsiteY61" fmla="*/ 6072261 h 6580301"/>
              <a:gd name="connsiteX62" fmla="*/ 1762730 w 4833822"/>
              <a:gd name="connsiteY62" fmla="*/ 6434221 h 6580301"/>
              <a:gd name="connsiteX63" fmla="*/ 1802152 w 4833822"/>
              <a:gd name="connsiteY63" fmla="*/ 6154688 h 6580301"/>
              <a:gd name="connsiteX64" fmla="*/ 2081691 w 4833822"/>
              <a:gd name="connsiteY64" fmla="*/ 5996998 h 6580301"/>
              <a:gd name="connsiteX65" fmla="*/ 1845157 w 4833822"/>
              <a:gd name="connsiteY65" fmla="*/ 6079425 h 6580301"/>
              <a:gd name="connsiteX66" fmla="*/ 1744810 w 4833822"/>
              <a:gd name="connsiteY66" fmla="*/ 6050759 h 6580301"/>
              <a:gd name="connsiteX67" fmla="*/ 2060189 w 4833822"/>
              <a:gd name="connsiteY67" fmla="*/ 5896656 h 6580301"/>
              <a:gd name="connsiteX68" fmla="*/ 2178451 w 4833822"/>
              <a:gd name="connsiteY68" fmla="*/ 5835726 h 6580301"/>
              <a:gd name="connsiteX69" fmla="*/ 2293136 w 4833822"/>
              <a:gd name="connsiteY69" fmla="*/ 5369837 h 6580301"/>
              <a:gd name="connsiteX70" fmla="*/ 1999259 w 4833822"/>
              <a:gd name="connsiteY70" fmla="*/ 5785558 h 6580301"/>
              <a:gd name="connsiteX71" fmla="*/ 2196371 w 4833822"/>
              <a:gd name="connsiteY71" fmla="*/ 5355499 h 6580301"/>
              <a:gd name="connsiteX72" fmla="*/ 2177948 w 4833822"/>
              <a:gd name="connsiteY72" fmla="*/ 5350237 h 6580301"/>
              <a:gd name="connsiteX73" fmla="*/ 2511745 w 4833822"/>
              <a:gd name="connsiteY73" fmla="*/ 5337584 h 6580301"/>
              <a:gd name="connsiteX74" fmla="*/ 2482010 w 4833822"/>
              <a:gd name="connsiteY74" fmla="*/ 5565880 h 6580301"/>
              <a:gd name="connsiteX75" fmla="*/ 2486655 w 4833822"/>
              <a:gd name="connsiteY75" fmla="*/ 5631445 h 6580301"/>
              <a:gd name="connsiteX76" fmla="*/ 2514429 w 4833822"/>
              <a:gd name="connsiteY76" fmla="*/ 5647124 h 6580301"/>
              <a:gd name="connsiteX77" fmla="*/ 2526077 w 4833822"/>
              <a:gd name="connsiteY77" fmla="*/ 5670870 h 6580301"/>
              <a:gd name="connsiteX78" fmla="*/ 2486655 w 4833822"/>
              <a:gd name="connsiteY78" fmla="*/ 5631448 h 6580301"/>
              <a:gd name="connsiteX79" fmla="*/ 2486655 w 4833822"/>
              <a:gd name="connsiteY79" fmla="*/ 5631451 h 6580301"/>
              <a:gd name="connsiteX80" fmla="*/ 2440069 w 4833822"/>
              <a:gd name="connsiteY80" fmla="*/ 5907407 h 6580301"/>
              <a:gd name="connsiteX81" fmla="*/ 2375563 w 4833822"/>
              <a:gd name="connsiteY81" fmla="*/ 5470179 h 6580301"/>
              <a:gd name="connsiteX82" fmla="*/ 2296718 w 4833822"/>
              <a:gd name="connsiteY82" fmla="*/ 5839314 h 6580301"/>
              <a:gd name="connsiteX83" fmla="*/ 2429318 w 4833822"/>
              <a:gd name="connsiteY83" fmla="*/ 5961163 h 6580301"/>
              <a:gd name="connsiteX84" fmla="*/ 2493825 w 4833822"/>
              <a:gd name="connsiteY84" fmla="*/ 5860816 h 6580301"/>
              <a:gd name="connsiteX85" fmla="*/ 2529665 w 4833822"/>
              <a:gd name="connsiteY85" fmla="*/ 5670873 h 6580301"/>
              <a:gd name="connsiteX86" fmla="*/ 2511745 w 4833822"/>
              <a:gd name="connsiteY86" fmla="*/ 5337584 h 6580301"/>
              <a:gd name="connsiteX87" fmla="*/ 2808528 w 4833822"/>
              <a:gd name="connsiteY87" fmla="*/ 5335118 h 6580301"/>
              <a:gd name="connsiteX88" fmla="*/ 2784115 w 4833822"/>
              <a:gd name="connsiteY88" fmla="*/ 5348335 h 6580301"/>
              <a:gd name="connsiteX89" fmla="*/ 2798448 w 4833822"/>
              <a:gd name="connsiteY89" fmla="*/ 5423593 h 6580301"/>
              <a:gd name="connsiteX90" fmla="*/ 2880875 w 4833822"/>
              <a:gd name="connsiteY90" fmla="*/ 5538273 h 6580301"/>
              <a:gd name="connsiteX91" fmla="*/ 3142493 w 4833822"/>
              <a:gd name="connsiteY91" fmla="*/ 5867985 h 6580301"/>
              <a:gd name="connsiteX92" fmla="*/ 2891625 w 4833822"/>
              <a:gd name="connsiteY92" fmla="*/ 5703126 h 6580301"/>
              <a:gd name="connsiteX93" fmla="*/ 2683768 w 4833822"/>
              <a:gd name="connsiteY93" fmla="*/ 5459428 h 6580301"/>
              <a:gd name="connsiteX94" fmla="*/ 2651515 w 4833822"/>
              <a:gd name="connsiteY94" fmla="*/ 5484517 h 6580301"/>
              <a:gd name="connsiteX95" fmla="*/ 2866541 w 4833822"/>
              <a:gd name="connsiteY95" fmla="*/ 5728216 h 6580301"/>
              <a:gd name="connsiteX96" fmla="*/ 3389773 w 4833822"/>
              <a:gd name="connsiteY96" fmla="*/ 6326710 h 6580301"/>
              <a:gd name="connsiteX97" fmla="*/ 3637059 w 4833822"/>
              <a:gd name="connsiteY97" fmla="*/ 6369714 h 6580301"/>
              <a:gd name="connsiteX98" fmla="*/ 3246422 w 4833822"/>
              <a:gd name="connsiteY98" fmla="*/ 6000585 h 6580301"/>
              <a:gd name="connsiteX99" fmla="*/ 3400524 w 4833822"/>
              <a:gd name="connsiteY99" fmla="*/ 6050759 h 6580301"/>
              <a:gd name="connsiteX100" fmla="*/ 3336018 w 4833822"/>
              <a:gd name="connsiteY100" fmla="*/ 5903820 h 6580301"/>
              <a:gd name="connsiteX101" fmla="*/ 3095901 w 4833822"/>
              <a:gd name="connsiteY101" fmla="*/ 5642207 h 6580301"/>
              <a:gd name="connsiteX102" fmla="*/ 2862954 w 4833822"/>
              <a:gd name="connsiteY102" fmla="*/ 5373419 h 6580301"/>
              <a:gd name="connsiteX103" fmla="*/ 2808528 w 4833822"/>
              <a:gd name="connsiteY103" fmla="*/ 5335118 h 6580301"/>
              <a:gd name="connsiteX104" fmla="*/ 1587125 w 4833822"/>
              <a:gd name="connsiteY104" fmla="*/ 5290993 h 6580301"/>
              <a:gd name="connsiteX105" fmla="*/ 798688 w 4833822"/>
              <a:gd name="connsiteY105" fmla="*/ 5498856 h 6580301"/>
              <a:gd name="connsiteX106" fmla="*/ 780768 w 4833822"/>
              <a:gd name="connsiteY106" fmla="*/ 6122434 h 6580301"/>
              <a:gd name="connsiteX107" fmla="*/ 791519 w 4833822"/>
              <a:gd name="connsiteY107" fmla="*/ 5928910 h 6580301"/>
              <a:gd name="connsiteX108" fmla="*/ 709092 w 4833822"/>
              <a:gd name="connsiteY108" fmla="*/ 5566944 h 6580301"/>
              <a:gd name="connsiteX109" fmla="*/ 368634 w 4833822"/>
              <a:gd name="connsiteY109" fmla="*/ 5577695 h 6580301"/>
              <a:gd name="connsiteX110" fmla="*/ 332793 w 4833822"/>
              <a:gd name="connsiteY110" fmla="*/ 5602785 h 6580301"/>
              <a:gd name="connsiteX111" fmla="*/ 368634 w 4833822"/>
              <a:gd name="connsiteY111" fmla="*/ 5617118 h 6580301"/>
              <a:gd name="connsiteX112" fmla="*/ 350714 w 4833822"/>
              <a:gd name="connsiteY112" fmla="*/ 5918158 h 6580301"/>
              <a:gd name="connsiteX113" fmla="*/ 447479 w 4833822"/>
              <a:gd name="connsiteY113" fmla="*/ 5982665 h 6580301"/>
              <a:gd name="connsiteX114" fmla="*/ 486896 w 4833822"/>
              <a:gd name="connsiteY114" fmla="*/ 5882318 h 6580301"/>
              <a:gd name="connsiteX115" fmla="*/ 468981 w 4833822"/>
              <a:gd name="connsiteY115" fmla="*/ 5764051 h 6580301"/>
              <a:gd name="connsiteX116" fmla="*/ 372216 w 4833822"/>
              <a:gd name="connsiteY116" fmla="*/ 5871567 h 6580301"/>
              <a:gd name="connsiteX117" fmla="*/ 382967 w 4833822"/>
              <a:gd name="connsiteY117" fmla="*/ 5721046 h 6580301"/>
              <a:gd name="connsiteX118" fmla="*/ 497647 w 4833822"/>
              <a:gd name="connsiteY118" fmla="*/ 5681624 h 6580301"/>
              <a:gd name="connsiteX119" fmla="*/ 569323 w 4833822"/>
              <a:gd name="connsiteY119" fmla="*/ 5796309 h 6580301"/>
              <a:gd name="connsiteX120" fmla="*/ 580074 w 4833822"/>
              <a:gd name="connsiteY120" fmla="*/ 6007749 h 6580301"/>
              <a:gd name="connsiteX121" fmla="*/ 612332 w 4833822"/>
              <a:gd name="connsiteY121" fmla="*/ 5764051 h 6580301"/>
              <a:gd name="connsiteX122" fmla="*/ 497647 w 4833822"/>
              <a:gd name="connsiteY122" fmla="*/ 5531104 h 6580301"/>
              <a:gd name="connsiteX123" fmla="*/ 730594 w 4833822"/>
              <a:gd name="connsiteY123" fmla="*/ 5936073 h 6580301"/>
              <a:gd name="connsiteX124" fmla="*/ 547826 w 4833822"/>
              <a:gd name="connsiteY124" fmla="*/ 6100932 h 6580301"/>
              <a:gd name="connsiteX125" fmla="*/ 834528 w 4833822"/>
              <a:gd name="connsiteY125" fmla="*/ 6133185 h 6580301"/>
              <a:gd name="connsiteX126" fmla="*/ 1533370 w 4833822"/>
              <a:gd name="connsiteY126" fmla="*/ 5617118 h 6580301"/>
              <a:gd name="connsiteX127" fmla="*/ 1633712 w 4833822"/>
              <a:gd name="connsiteY127" fmla="*/ 5484517 h 6580301"/>
              <a:gd name="connsiteX128" fmla="*/ 1142733 w 4833822"/>
              <a:gd name="connsiteY128" fmla="*/ 5799891 h 6580301"/>
              <a:gd name="connsiteX129" fmla="*/ 1031635 w 4833822"/>
              <a:gd name="connsiteY129" fmla="*/ 5828563 h 6580301"/>
              <a:gd name="connsiteX130" fmla="*/ 1096142 w 4833822"/>
              <a:gd name="connsiteY130" fmla="*/ 5728216 h 6580301"/>
              <a:gd name="connsiteX131" fmla="*/ 1587125 w 4833822"/>
              <a:gd name="connsiteY131" fmla="*/ 5290993 h 6580301"/>
              <a:gd name="connsiteX132" fmla="*/ 3072607 w 4833822"/>
              <a:gd name="connsiteY132" fmla="*/ 5282033 h 6580301"/>
              <a:gd name="connsiteX133" fmla="*/ 2988391 w 4833822"/>
              <a:gd name="connsiteY133" fmla="*/ 5316077 h 6580301"/>
              <a:gd name="connsiteX134" fmla="*/ 3038564 w 4833822"/>
              <a:gd name="connsiteY134" fmla="*/ 5427175 h 6580301"/>
              <a:gd name="connsiteX135" fmla="*/ 3407693 w 4833822"/>
              <a:gd name="connsiteY135" fmla="*/ 5842896 h 6580301"/>
              <a:gd name="connsiteX136" fmla="*/ 3576134 w 4833822"/>
              <a:gd name="connsiteY136" fmla="*/ 5882318 h 6580301"/>
              <a:gd name="connsiteX137" fmla="*/ 4002606 w 4833822"/>
              <a:gd name="connsiteY137" fmla="*/ 5986247 h 6580301"/>
              <a:gd name="connsiteX138" fmla="*/ 4124455 w 4833822"/>
              <a:gd name="connsiteY138" fmla="*/ 6068674 h 6580301"/>
              <a:gd name="connsiteX139" fmla="*/ 3586885 w 4833822"/>
              <a:gd name="connsiteY139" fmla="*/ 5520353 h 6580301"/>
              <a:gd name="connsiteX140" fmla="*/ 3339600 w 4833822"/>
              <a:gd name="connsiteY140" fmla="*/ 5377001 h 6580301"/>
              <a:gd name="connsiteX141" fmla="*/ 3551045 w 4833822"/>
              <a:gd name="connsiteY141" fmla="*/ 5552611 h 6580301"/>
              <a:gd name="connsiteX142" fmla="*/ 3658561 w 4833822"/>
              <a:gd name="connsiteY142" fmla="*/ 5735385 h 6580301"/>
              <a:gd name="connsiteX143" fmla="*/ 3536712 w 4833822"/>
              <a:gd name="connsiteY143" fmla="*/ 5660122 h 6580301"/>
              <a:gd name="connsiteX144" fmla="*/ 3167577 w 4833822"/>
              <a:gd name="connsiteY144" fmla="*/ 5323246 h 6580301"/>
              <a:gd name="connsiteX145" fmla="*/ 3072607 w 4833822"/>
              <a:gd name="connsiteY145" fmla="*/ 5282033 h 6580301"/>
              <a:gd name="connsiteX146" fmla="*/ 1497530 w 4833822"/>
              <a:gd name="connsiteY146" fmla="*/ 5194233 h 6580301"/>
              <a:gd name="connsiteX147" fmla="*/ 644585 w 4833822"/>
              <a:gd name="connsiteY147" fmla="*/ 5319664 h 6580301"/>
              <a:gd name="connsiteX148" fmla="*/ 404469 w 4833822"/>
              <a:gd name="connsiteY148" fmla="*/ 5394921 h 6580301"/>
              <a:gd name="connsiteX149" fmla="*/ 218113 w 4833822"/>
              <a:gd name="connsiteY149" fmla="*/ 5549024 h 6580301"/>
              <a:gd name="connsiteX150" fmla="*/ 347132 w 4833822"/>
              <a:gd name="connsiteY150" fmla="*/ 6068674 h 6580301"/>
              <a:gd name="connsiteX151" fmla="*/ 218113 w 4833822"/>
              <a:gd name="connsiteY151" fmla="*/ 5703126 h 6580301"/>
              <a:gd name="connsiteX152" fmla="*/ 289789 w 4833822"/>
              <a:gd name="connsiteY152" fmla="*/ 5595615 h 6580301"/>
              <a:gd name="connsiteX153" fmla="*/ 271869 w 4833822"/>
              <a:gd name="connsiteY153" fmla="*/ 5581282 h 6580301"/>
              <a:gd name="connsiteX154" fmla="*/ 304127 w 4833822"/>
              <a:gd name="connsiteY154" fmla="*/ 5488099 h 6580301"/>
              <a:gd name="connsiteX155" fmla="*/ 400887 w 4833822"/>
              <a:gd name="connsiteY155" fmla="*/ 5405673 h 6580301"/>
              <a:gd name="connsiteX156" fmla="*/ 404469 w 4833822"/>
              <a:gd name="connsiteY156" fmla="*/ 5398503 h 6580301"/>
              <a:gd name="connsiteX157" fmla="*/ 408056 w 4833822"/>
              <a:gd name="connsiteY157" fmla="*/ 5398503 h 6580301"/>
              <a:gd name="connsiteX158" fmla="*/ 569323 w 4833822"/>
              <a:gd name="connsiteY158" fmla="*/ 5355499 h 6580301"/>
              <a:gd name="connsiteX159" fmla="*/ 777186 w 4833822"/>
              <a:gd name="connsiteY159" fmla="*/ 5466597 h 6580301"/>
              <a:gd name="connsiteX160" fmla="*/ 1250249 w 4833822"/>
              <a:gd name="connsiteY160" fmla="*/ 5298156 h 6580301"/>
              <a:gd name="connsiteX161" fmla="*/ 1497530 w 4833822"/>
              <a:gd name="connsiteY161" fmla="*/ 5194233 h 6580301"/>
              <a:gd name="connsiteX162" fmla="*/ 3393360 w 4833822"/>
              <a:gd name="connsiteY162" fmla="*/ 5153463 h 6580301"/>
              <a:gd name="connsiteX163" fmla="*/ 3271511 w 4833822"/>
              <a:gd name="connsiteY163" fmla="*/ 5190646 h 6580301"/>
              <a:gd name="connsiteX164" fmla="*/ 3486538 w 4833822"/>
              <a:gd name="connsiteY164" fmla="*/ 5319664 h 6580301"/>
              <a:gd name="connsiteX165" fmla="*/ 4092197 w 4833822"/>
              <a:gd name="connsiteY165" fmla="*/ 5652958 h 6580301"/>
              <a:gd name="connsiteX166" fmla="*/ 3873588 w 4833822"/>
              <a:gd name="connsiteY166" fmla="*/ 5652958 h 6580301"/>
              <a:gd name="connsiteX167" fmla="*/ 4002606 w 4833822"/>
              <a:gd name="connsiteY167" fmla="*/ 5781971 h 6580301"/>
              <a:gd name="connsiteX168" fmla="*/ 4106535 w 4833822"/>
              <a:gd name="connsiteY168" fmla="*/ 5753300 h 6580301"/>
              <a:gd name="connsiteX169" fmla="*/ 4325144 w 4833822"/>
              <a:gd name="connsiteY169" fmla="*/ 5427175 h 6580301"/>
              <a:gd name="connsiteX170" fmla="*/ 4038441 w 4833822"/>
              <a:gd name="connsiteY170" fmla="*/ 5337584 h 6580301"/>
              <a:gd name="connsiteX171" fmla="*/ 3624178 w 4833822"/>
              <a:gd name="connsiteY171" fmla="*/ 5323972 h 6580301"/>
              <a:gd name="connsiteX172" fmla="*/ 3486739 w 4833822"/>
              <a:gd name="connsiteY172" fmla="*/ 5298193 h 6580301"/>
              <a:gd name="connsiteX173" fmla="*/ 3486739 w 4833822"/>
              <a:gd name="connsiteY173" fmla="*/ 5302188 h 6580301"/>
              <a:gd name="connsiteX174" fmla="*/ 3485394 w 4833822"/>
              <a:gd name="connsiteY174" fmla="*/ 5299499 h 6580301"/>
              <a:gd name="connsiteX175" fmla="*/ 3486706 w 4833822"/>
              <a:gd name="connsiteY175" fmla="*/ 5298187 h 6580301"/>
              <a:gd name="connsiteX176" fmla="*/ 3486538 w 4833822"/>
              <a:gd name="connsiteY176" fmla="*/ 5298156 h 6580301"/>
              <a:gd name="connsiteX177" fmla="*/ 3543876 w 4833822"/>
              <a:gd name="connsiteY177" fmla="*/ 5237232 h 6580301"/>
              <a:gd name="connsiteX178" fmla="*/ 4518674 w 4833822"/>
              <a:gd name="connsiteY178" fmla="*/ 5384170 h 6580301"/>
              <a:gd name="connsiteX179" fmla="*/ 4328731 w 4833822"/>
              <a:gd name="connsiteY179" fmla="*/ 5581282 h 6580301"/>
              <a:gd name="connsiteX180" fmla="*/ 4457745 w 4833822"/>
              <a:gd name="connsiteY180" fmla="*/ 5509601 h 6580301"/>
              <a:gd name="connsiteX181" fmla="*/ 4579599 w 4833822"/>
              <a:gd name="connsiteY181" fmla="*/ 5502438 h 6580301"/>
              <a:gd name="connsiteX182" fmla="*/ 4500754 w 4833822"/>
              <a:gd name="connsiteY182" fmla="*/ 5581282 h 6580301"/>
              <a:gd name="connsiteX183" fmla="*/ 4314393 w 4833822"/>
              <a:gd name="connsiteY183" fmla="*/ 5814230 h 6580301"/>
              <a:gd name="connsiteX184" fmla="*/ 4346651 w 4833822"/>
              <a:gd name="connsiteY184" fmla="*/ 5878736 h 6580301"/>
              <a:gd name="connsiteX185" fmla="*/ 4403989 w 4833822"/>
              <a:gd name="connsiteY185" fmla="*/ 5828563 h 6580301"/>
              <a:gd name="connsiteX186" fmla="*/ 4482833 w 4833822"/>
              <a:gd name="connsiteY186" fmla="*/ 5638620 h 6580301"/>
              <a:gd name="connsiteX187" fmla="*/ 4590350 w 4833822"/>
              <a:gd name="connsiteY187" fmla="*/ 5617118 h 6580301"/>
              <a:gd name="connsiteX188" fmla="*/ 4608265 w 4833822"/>
              <a:gd name="connsiteY188" fmla="*/ 5699544 h 6580301"/>
              <a:gd name="connsiteX189" fmla="*/ 4608265 w 4833822"/>
              <a:gd name="connsiteY189" fmla="*/ 5703126 h 6580301"/>
              <a:gd name="connsiteX190" fmla="*/ 4421909 w 4833822"/>
              <a:gd name="connsiteY190" fmla="*/ 5914571 h 6580301"/>
              <a:gd name="connsiteX191" fmla="*/ 4608265 w 4833822"/>
              <a:gd name="connsiteY191" fmla="*/ 5703126 h 6580301"/>
              <a:gd name="connsiteX192" fmla="*/ 4611852 w 4833822"/>
              <a:gd name="connsiteY192" fmla="*/ 5699544 h 6580301"/>
              <a:gd name="connsiteX193" fmla="*/ 4611852 w 4833822"/>
              <a:gd name="connsiteY193" fmla="*/ 5695962 h 6580301"/>
              <a:gd name="connsiteX194" fmla="*/ 4694279 w 4833822"/>
              <a:gd name="connsiteY194" fmla="*/ 5681624 h 6580301"/>
              <a:gd name="connsiteX195" fmla="*/ 4651275 w 4833822"/>
              <a:gd name="connsiteY195" fmla="*/ 5506020 h 6580301"/>
              <a:gd name="connsiteX196" fmla="*/ 4572429 w 4833822"/>
              <a:gd name="connsiteY196" fmla="*/ 5387752 h 6580301"/>
              <a:gd name="connsiteX197" fmla="*/ 4583181 w 4833822"/>
              <a:gd name="connsiteY197" fmla="*/ 5294575 h 6580301"/>
              <a:gd name="connsiteX198" fmla="*/ 4436247 w 4833822"/>
              <a:gd name="connsiteY198" fmla="*/ 5247988 h 6580301"/>
              <a:gd name="connsiteX199" fmla="*/ 3504459 w 4833822"/>
              <a:gd name="connsiteY199" fmla="*/ 5161974 h 6580301"/>
              <a:gd name="connsiteX200" fmla="*/ 3393360 w 4833822"/>
              <a:gd name="connsiteY200" fmla="*/ 5153463 h 6580301"/>
              <a:gd name="connsiteX201" fmla="*/ 655337 w 4833822"/>
              <a:gd name="connsiteY201" fmla="*/ 5022205 h 6580301"/>
              <a:gd name="connsiteX202" fmla="*/ 637416 w 4833822"/>
              <a:gd name="connsiteY202" fmla="*/ 5079548 h 6580301"/>
              <a:gd name="connsiteX203" fmla="*/ 863200 w 4833822"/>
              <a:gd name="connsiteY203" fmla="*/ 5183477 h 6580301"/>
              <a:gd name="connsiteX204" fmla="*/ 734181 w 4833822"/>
              <a:gd name="connsiteY204" fmla="*/ 5043712 h 6580301"/>
              <a:gd name="connsiteX205" fmla="*/ 655337 w 4833822"/>
              <a:gd name="connsiteY205" fmla="*/ 5022205 h 6580301"/>
              <a:gd name="connsiteX206" fmla="*/ 465399 w 4833822"/>
              <a:gd name="connsiteY206" fmla="*/ 4982788 h 6580301"/>
              <a:gd name="connsiteX207" fmla="*/ 465399 w 4833822"/>
              <a:gd name="connsiteY207" fmla="*/ 5183477 h 6580301"/>
              <a:gd name="connsiteX208" fmla="*/ 501234 w 4833822"/>
              <a:gd name="connsiteY208" fmla="*/ 5240819 h 6580301"/>
              <a:gd name="connsiteX209" fmla="*/ 554990 w 4833822"/>
              <a:gd name="connsiteY209" fmla="*/ 5187064 h 6580301"/>
              <a:gd name="connsiteX210" fmla="*/ 465399 w 4833822"/>
              <a:gd name="connsiteY210" fmla="*/ 4982788 h 6580301"/>
              <a:gd name="connsiteX211" fmla="*/ 4325169 w 4833822"/>
              <a:gd name="connsiteY211" fmla="*/ 4901891 h 6580301"/>
              <a:gd name="connsiteX212" fmla="*/ 3959602 w 4833822"/>
              <a:gd name="connsiteY212" fmla="*/ 5108219 h 6580301"/>
              <a:gd name="connsiteX213" fmla="*/ 4360985 w 4833822"/>
              <a:gd name="connsiteY213" fmla="*/ 5018623 h 6580301"/>
              <a:gd name="connsiteX214" fmla="*/ 4278558 w 4833822"/>
              <a:gd name="connsiteY214" fmla="*/ 5129721 h 6580301"/>
              <a:gd name="connsiteX215" fmla="*/ 4454163 w 4833822"/>
              <a:gd name="connsiteY215" fmla="*/ 5083130 h 6580301"/>
              <a:gd name="connsiteX216" fmla="*/ 4368153 w 4833822"/>
              <a:gd name="connsiteY216" fmla="*/ 4907525 h 6580301"/>
              <a:gd name="connsiteX217" fmla="*/ 4325169 w 4833822"/>
              <a:gd name="connsiteY217" fmla="*/ 4901891 h 6580301"/>
              <a:gd name="connsiteX218" fmla="*/ 4156709 w 4833822"/>
              <a:gd name="connsiteY218" fmla="*/ 4868103 h 6580301"/>
              <a:gd name="connsiteX219" fmla="*/ 3748157 w 4833822"/>
              <a:gd name="connsiteY219" fmla="*/ 4950529 h 6580301"/>
              <a:gd name="connsiteX220" fmla="*/ 3529543 w 4833822"/>
              <a:gd name="connsiteY220" fmla="*/ 5072378 h 6580301"/>
              <a:gd name="connsiteX221" fmla="*/ 3805494 w 4833822"/>
              <a:gd name="connsiteY221" fmla="*/ 4975619 h 6580301"/>
              <a:gd name="connsiteX222" fmla="*/ 4156709 w 4833822"/>
              <a:gd name="connsiteY222" fmla="*/ 4868103 h 6580301"/>
              <a:gd name="connsiteX223" fmla="*/ 399937 w 4833822"/>
              <a:gd name="connsiteY223" fmla="*/ 4824315 h 6580301"/>
              <a:gd name="connsiteX224" fmla="*/ 210944 w 4833822"/>
              <a:gd name="connsiteY224" fmla="*/ 4903943 h 6580301"/>
              <a:gd name="connsiteX225" fmla="*/ 124936 w 4833822"/>
              <a:gd name="connsiteY225" fmla="*/ 5047294 h 6580301"/>
              <a:gd name="connsiteX226" fmla="*/ 275451 w 4833822"/>
              <a:gd name="connsiteY226" fmla="*/ 5040125 h 6580301"/>
              <a:gd name="connsiteX227" fmla="*/ 304127 w 4833822"/>
              <a:gd name="connsiteY227" fmla="*/ 5058045 h 6580301"/>
              <a:gd name="connsiteX228" fmla="*/ 271869 w 4833822"/>
              <a:gd name="connsiteY228" fmla="*/ 5294575 h 6580301"/>
              <a:gd name="connsiteX229" fmla="*/ 311291 w 4833822"/>
              <a:gd name="connsiteY229" fmla="*/ 5136890 h 6580301"/>
              <a:gd name="connsiteX230" fmla="*/ 243203 w 4833822"/>
              <a:gd name="connsiteY230" fmla="*/ 4929027 h 6580301"/>
              <a:gd name="connsiteX231" fmla="*/ 1214409 w 4833822"/>
              <a:gd name="connsiteY231" fmla="*/ 4907525 h 6580301"/>
              <a:gd name="connsiteX232" fmla="*/ 465399 w 4833822"/>
              <a:gd name="connsiteY232" fmla="*/ 4825098 h 6580301"/>
              <a:gd name="connsiteX233" fmla="*/ 399937 w 4833822"/>
              <a:gd name="connsiteY233" fmla="*/ 4824315 h 6580301"/>
              <a:gd name="connsiteX234" fmla="*/ 2524908 w 4833822"/>
              <a:gd name="connsiteY234" fmla="*/ 3690016 h 6580301"/>
              <a:gd name="connsiteX235" fmla="*/ 2732856 w 4833822"/>
              <a:gd name="connsiteY235" fmla="*/ 4331935 h 6580301"/>
              <a:gd name="connsiteX236" fmla="*/ 2775802 w 4833822"/>
              <a:gd name="connsiteY236" fmla="*/ 4402004 h 6580301"/>
              <a:gd name="connsiteX237" fmla="*/ 2823267 w 4833822"/>
              <a:gd name="connsiteY237" fmla="*/ 4325154 h 6580301"/>
              <a:gd name="connsiteX238" fmla="*/ 2879774 w 4833822"/>
              <a:gd name="connsiteY238" fmla="*/ 4114948 h 6580301"/>
              <a:gd name="connsiteX239" fmla="*/ 2920458 w 4833822"/>
              <a:gd name="connsiteY239" fmla="*/ 4648373 h 6580301"/>
              <a:gd name="connsiteX240" fmla="*/ 3132925 w 4833822"/>
              <a:gd name="connsiteY240" fmla="*/ 4589606 h 6580301"/>
              <a:gd name="connsiteX241" fmla="*/ 2879774 w 4833822"/>
              <a:gd name="connsiteY241" fmla="*/ 4964814 h 6580301"/>
              <a:gd name="connsiteX242" fmla="*/ 2131619 w 4833822"/>
              <a:gd name="connsiteY242" fmla="*/ 4912828 h 6580301"/>
              <a:gd name="connsiteX243" fmla="*/ 1894289 w 4833822"/>
              <a:gd name="connsiteY243" fmla="*/ 4562484 h 6580301"/>
              <a:gd name="connsiteX244" fmla="*/ 2075111 w 4833822"/>
              <a:gd name="connsiteY244" fmla="*/ 4650635 h 6580301"/>
              <a:gd name="connsiteX245" fmla="*/ 2086414 w 4833822"/>
              <a:gd name="connsiteY245" fmla="*/ 4135290 h 6580301"/>
              <a:gd name="connsiteX246" fmla="*/ 2163263 w 4833822"/>
              <a:gd name="connsiteY246" fmla="*/ 4279949 h 6580301"/>
              <a:gd name="connsiteX247" fmla="*/ 2224289 w 4833822"/>
              <a:gd name="connsiteY247" fmla="*/ 4325154 h 6580301"/>
              <a:gd name="connsiteX248" fmla="*/ 2242372 w 4833822"/>
              <a:gd name="connsiteY248" fmla="*/ 4261866 h 6580301"/>
              <a:gd name="connsiteX249" fmla="*/ 2524908 w 4833822"/>
              <a:gd name="connsiteY249" fmla="*/ 3690016 h 6580301"/>
              <a:gd name="connsiteX250" fmla="*/ 2540406 w 4833822"/>
              <a:gd name="connsiteY250" fmla="*/ 2882675 h 6580301"/>
              <a:gd name="connsiteX251" fmla="*/ 2092432 w 4833822"/>
              <a:gd name="connsiteY251" fmla="*/ 3789372 h 6580301"/>
              <a:gd name="connsiteX252" fmla="*/ 2063761 w 4833822"/>
              <a:gd name="connsiteY252" fmla="*/ 3889719 h 6580301"/>
              <a:gd name="connsiteX253" fmla="*/ 1967001 w 4833822"/>
              <a:gd name="connsiteY253" fmla="*/ 3818043 h 6580301"/>
              <a:gd name="connsiteX254" fmla="*/ 1845152 w 4833822"/>
              <a:gd name="connsiteY254" fmla="*/ 3588679 h 6580301"/>
              <a:gd name="connsiteX255" fmla="*/ 1827232 w 4833822"/>
              <a:gd name="connsiteY255" fmla="*/ 4405786 h 6580301"/>
              <a:gd name="connsiteX256" fmla="*/ 1540529 w 4833822"/>
              <a:gd name="connsiteY256" fmla="*/ 4266017 h 6580301"/>
              <a:gd name="connsiteX257" fmla="*/ 1916828 w 4833822"/>
              <a:gd name="connsiteY257" fmla="*/ 4821506 h 6580301"/>
              <a:gd name="connsiteX258" fmla="*/ 3103066 w 4833822"/>
              <a:gd name="connsiteY258" fmla="*/ 4903933 h 6580301"/>
              <a:gd name="connsiteX259" fmla="*/ 3504448 w 4833822"/>
              <a:gd name="connsiteY259" fmla="*/ 4309021 h 6580301"/>
              <a:gd name="connsiteX260" fmla="*/ 3167572 w 4833822"/>
              <a:gd name="connsiteY260" fmla="*/ 4402199 h 6580301"/>
              <a:gd name="connsiteX261" fmla="*/ 3103066 w 4833822"/>
              <a:gd name="connsiteY261" fmla="*/ 3556425 h 6580301"/>
              <a:gd name="connsiteX262" fmla="*/ 3013470 w 4833822"/>
              <a:gd name="connsiteY262" fmla="*/ 3889719 h 6580301"/>
              <a:gd name="connsiteX263" fmla="*/ 2938212 w 4833822"/>
              <a:gd name="connsiteY263" fmla="*/ 4011568 h 6580301"/>
              <a:gd name="connsiteX264" fmla="*/ 2870119 w 4833822"/>
              <a:gd name="connsiteY264" fmla="*/ 3900470 h 6580301"/>
              <a:gd name="connsiteX265" fmla="*/ 2540406 w 4833822"/>
              <a:gd name="connsiteY265" fmla="*/ 2882675 h 6580301"/>
              <a:gd name="connsiteX266" fmla="*/ 357884 w 4833822"/>
              <a:gd name="connsiteY266" fmla="*/ 2811004 h 6580301"/>
              <a:gd name="connsiteX267" fmla="*/ 422396 w 4833822"/>
              <a:gd name="connsiteY267" fmla="*/ 2893431 h 6580301"/>
              <a:gd name="connsiteX268" fmla="*/ 522738 w 4833822"/>
              <a:gd name="connsiteY268" fmla="*/ 3395162 h 6580301"/>
              <a:gd name="connsiteX269" fmla="*/ 490485 w 4833822"/>
              <a:gd name="connsiteY269" fmla="*/ 3534932 h 6580301"/>
              <a:gd name="connsiteX270" fmla="*/ 386555 w 4833822"/>
              <a:gd name="connsiteY270" fmla="*/ 3434585 h 6580301"/>
              <a:gd name="connsiteX271" fmla="*/ 286208 w 4833822"/>
              <a:gd name="connsiteY271" fmla="*/ 2893431 h 6580301"/>
              <a:gd name="connsiteX272" fmla="*/ 357884 w 4833822"/>
              <a:gd name="connsiteY272" fmla="*/ 2811004 h 6580301"/>
              <a:gd name="connsiteX273" fmla="*/ 4036204 w 4833822"/>
              <a:gd name="connsiteY273" fmla="*/ 1393613 h 6580301"/>
              <a:gd name="connsiteX274" fmla="*/ 4110123 w 4833822"/>
              <a:gd name="connsiteY274" fmla="*/ 1456328 h 6580301"/>
              <a:gd name="connsiteX275" fmla="*/ 4063531 w 4833822"/>
              <a:gd name="connsiteY275" fmla="*/ 2266272 h 6580301"/>
              <a:gd name="connsiteX276" fmla="*/ 3938100 w 4833822"/>
              <a:gd name="connsiteY276" fmla="*/ 1954478 h 6580301"/>
              <a:gd name="connsiteX277" fmla="*/ 3970353 w 4833822"/>
              <a:gd name="connsiteY277" fmla="*/ 1459915 h 6580301"/>
              <a:gd name="connsiteX278" fmla="*/ 4036204 w 4833822"/>
              <a:gd name="connsiteY278" fmla="*/ 1393613 h 6580301"/>
              <a:gd name="connsiteX279" fmla="*/ 1311175 w 4833822"/>
              <a:gd name="connsiteY279" fmla="*/ 363266 h 6580301"/>
              <a:gd name="connsiteX280" fmla="*/ 1020430 w 4833822"/>
              <a:gd name="connsiteY280" fmla="*/ 1815946 h 6580301"/>
              <a:gd name="connsiteX281" fmla="*/ 1207239 w 4833822"/>
              <a:gd name="connsiteY281" fmla="*/ 1083613 h 6580301"/>
              <a:gd name="connsiteX282" fmla="*/ 1311175 w 4833822"/>
              <a:gd name="connsiteY282" fmla="*/ 363266 h 6580301"/>
              <a:gd name="connsiteX283" fmla="*/ 2447237 w 4833822"/>
              <a:gd name="connsiteY283" fmla="*/ 410 h 6580301"/>
              <a:gd name="connsiteX284" fmla="*/ 2465153 w 4833822"/>
              <a:gd name="connsiteY284" fmla="*/ 55062 h 6580301"/>
              <a:gd name="connsiteX285" fmla="*/ 2908975 w 4833822"/>
              <a:gd name="connsiteY285" fmla="*/ 1187732 h 6580301"/>
              <a:gd name="connsiteX286" fmla="*/ 3113822 w 4833822"/>
              <a:gd name="connsiteY286" fmla="*/ 2237596 h 6580301"/>
              <a:gd name="connsiteX287" fmla="*/ 3282263 w 4833822"/>
              <a:gd name="connsiteY287" fmla="*/ 1556674 h 6580301"/>
              <a:gd name="connsiteX288" fmla="*/ 3257173 w 4833822"/>
              <a:gd name="connsiteY288" fmla="*/ 1416905 h 6580301"/>
              <a:gd name="connsiteX289" fmla="*/ 3278681 w 4833822"/>
              <a:gd name="connsiteY289" fmla="*/ 1327309 h 6580301"/>
              <a:gd name="connsiteX290" fmla="*/ 3361107 w 4833822"/>
              <a:gd name="connsiteY290" fmla="*/ 1384652 h 6580301"/>
              <a:gd name="connsiteX291" fmla="*/ 3884339 w 4833822"/>
              <a:gd name="connsiteY291" fmla="*/ 2696322 h 6580301"/>
              <a:gd name="connsiteX292" fmla="*/ 3776823 w 4833822"/>
              <a:gd name="connsiteY292" fmla="*/ 3316317 h 6580301"/>
              <a:gd name="connsiteX293" fmla="*/ 4002606 w 4833822"/>
              <a:gd name="connsiteY293" fmla="*/ 3097708 h 6580301"/>
              <a:gd name="connsiteX294" fmla="*/ 4059943 w 4833822"/>
              <a:gd name="connsiteY294" fmla="*/ 3033197 h 6580301"/>
              <a:gd name="connsiteX295" fmla="*/ 4117286 w 4833822"/>
              <a:gd name="connsiteY295" fmla="*/ 3108459 h 6580301"/>
              <a:gd name="connsiteX296" fmla="*/ 4131625 w 4833822"/>
              <a:gd name="connsiteY296" fmla="*/ 3921981 h 6580301"/>
              <a:gd name="connsiteX297" fmla="*/ 3755321 w 4833822"/>
              <a:gd name="connsiteY297" fmla="*/ 4753423 h 6580301"/>
              <a:gd name="connsiteX298" fmla="*/ 3723067 w 4833822"/>
              <a:gd name="connsiteY298" fmla="*/ 4828680 h 6580301"/>
              <a:gd name="connsiteX299" fmla="*/ 4099366 w 4833822"/>
              <a:gd name="connsiteY299" fmla="*/ 4767756 h 6580301"/>
              <a:gd name="connsiteX300" fmla="*/ 4550927 w 4833822"/>
              <a:gd name="connsiteY300" fmla="*/ 5118970 h 6580301"/>
              <a:gd name="connsiteX301" fmla="*/ 4604683 w 4833822"/>
              <a:gd name="connsiteY301" fmla="*/ 5219317 h 6580301"/>
              <a:gd name="connsiteX302" fmla="*/ 4576011 w 4833822"/>
              <a:gd name="connsiteY302" fmla="*/ 6061510 h 6580301"/>
              <a:gd name="connsiteX303" fmla="*/ 4432660 w 4833822"/>
              <a:gd name="connsiteY303" fmla="*/ 6122434 h 6580301"/>
              <a:gd name="connsiteX304" fmla="*/ 3999019 w 4833822"/>
              <a:gd name="connsiteY304" fmla="*/ 6355381 h 6580301"/>
              <a:gd name="connsiteX305" fmla="*/ 3192667 w 4833822"/>
              <a:gd name="connsiteY305" fmla="*/ 6287288 h 6580301"/>
              <a:gd name="connsiteX306" fmla="*/ 2662265 w 4833822"/>
              <a:gd name="connsiteY306" fmla="*/ 5656540 h 6580301"/>
              <a:gd name="connsiteX307" fmla="*/ 2680186 w 4833822"/>
              <a:gd name="connsiteY307" fmla="*/ 5975496 h 6580301"/>
              <a:gd name="connsiteX308" fmla="*/ 2655096 w 4833822"/>
              <a:gd name="connsiteY308" fmla="*/ 6287288 h 6580301"/>
              <a:gd name="connsiteX309" fmla="*/ 2063771 w 4833822"/>
              <a:gd name="connsiteY309" fmla="*/ 6573990 h 6580301"/>
              <a:gd name="connsiteX310" fmla="*/ 1827242 w 4833822"/>
              <a:gd name="connsiteY310" fmla="*/ 6523817 h 6580301"/>
              <a:gd name="connsiteX311" fmla="*/ 1594295 w 4833822"/>
              <a:gd name="connsiteY311" fmla="*/ 5982665 h 6580301"/>
              <a:gd name="connsiteX312" fmla="*/ 1952673 w 4833822"/>
              <a:gd name="connsiteY312" fmla="*/ 5448677 h 6580301"/>
              <a:gd name="connsiteX313" fmla="*/ 2020761 w 4833822"/>
              <a:gd name="connsiteY313" fmla="*/ 5316077 h 6580301"/>
              <a:gd name="connsiteX314" fmla="*/ 1841575 w 4833822"/>
              <a:gd name="connsiteY314" fmla="*/ 5459428 h 6580301"/>
              <a:gd name="connsiteX315" fmla="*/ 884697 w 4833822"/>
              <a:gd name="connsiteY315" fmla="*/ 6204861 h 6580301"/>
              <a:gd name="connsiteX316" fmla="*/ 547826 w 4833822"/>
              <a:gd name="connsiteY316" fmla="*/ 6237114 h 6580301"/>
              <a:gd name="connsiteX317" fmla="*/ 357883 w 4833822"/>
              <a:gd name="connsiteY317" fmla="*/ 6179777 h 6580301"/>
              <a:gd name="connsiteX318" fmla="*/ 89095 w 4833822"/>
              <a:gd name="connsiteY318" fmla="*/ 5753300 h 6580301"/>
              <a:gd name="connsiteX319" fmla="*/ 46091 w 4833822"/>
              <a:gd name="connsiteY319" fmla="*/ 5402091 h 6580301"/>
              <a:gd name="connsiteX320" fmla="*/ 440310 w 4833822"/>
              <a:gd name="connsiteY320" fmla="*/ 4753423 h 6580301"/>
              <a:gd name="connsiteX321" fmla="*/ 1020884 w 4833822"/>
              <a:gd name="connsiteY321" fmla="*/ 4803596 h 6580301"/>
              <a:gd name="connsiteX322" fmla="*/ 798688 w 4833822"/>
              <a:gd name="connsiteY322" fmla="*/ 4631574 h 6580301"/>
              <a:gd name="connsiteX323" fmla="*/ 766435 w 4833822"/>
              <a:gd name="connsiteY323" fmla="*/ 4574231 h 6580301"/>
              <a:gd name="connsiteX324" fmla="*/ 838110 w 4833822"/>
              <a:gd name="connsiteY324" fmla="*/ 4552729 h 6580301"/>
              <a:gd name="connsiteX325" fmla="*/ 1060306 w 4833822"/>
              <a:gd name="connsiteY325" fmla="*/ 4645907 h 6580301"/>
              <a:gd name="connsiteX326" fmla="*/ 777186 w 4833822"/>
              <a:gd name="connsiteY326" fmla="*/ 4147759 h 6580301"/>
              <a:gd name="connsiteX327" fmla="*/ 723430 w 4833822"/>
              <a:gd name="connsiteY327" fmla="*/ 3613776 h 6580301"/>
              <a:gd name="connsiteX328" fmla="*/ 727012 w 4833822"/>
              <a:gd name="connsiteY328" fmla="*/ 2914935 h 6580301"/>
              <a:gd name="connsiteX329" fmla="*/ 762853 w 4833822"/>
              <a:gd name="connsiteY329" fmla="*/ 2782335 h 6580301"/>
              <a:gd name="connsiteX330" fmla="*/ 1017302 w 4833822"/>
              <a:gd name="connsiteY330" fmla="*/ 3083370 h 6580301"/>
              <a:gd name="connsiteX331" fmla="*/ 1139151 w 4833822"/>
              <a:gd name="connsiteY331" fmla="*/ 3122792 h 6580301"/>
              <a:gd name="connsiteX332" fmla="*/ 1110480 w 4833822"/>
              <a:gd name="connsiteY332" fmla="*/ 3011694 h 6580301"/>
              <a:gd name="connsiteX333" fmla="*/ 1135564 w 4833822"/>
              <a:gd name="connsiteY333" fmla="*/ 2122916 h 6580301"/>
              <a:gd name="connsiteX334" fmla="*/ 1493942 w 4833822"/>
              <a:gd name="connsiteY334" fmla="*/ 1463496 h 6580301"/>
              <a:gd name="connsiteX335" fmla="*/ 1547703 w 4833822"/>
              <a:gd name="connsiteY335" fmla="*/ 1409741 h 6580301"/>
              <a:gd name="connsiteX336" fmla="*/ 1597877 w 4833822"/>
              <a:gd name="connsiteY336" fmla="*/ 1502919 h 6580301"/>
              <a:gd name="connsiteX337" fmla="*/ 2070940 w 4833822"/>
              <a:gd name="connsiteY337" fmla="*/ 2277018 h 6580301"/>
              <a:gd name="connsiteX338" fmla="*/ 2035100 w 4833822"/>
              <a:gd name="connsiteY338" fmla="*/ 1241300 h 6580301"/>
              <a:gd name="connsiteX339" fmla="*/ 2156949 w 4833822"/>
              <a:gd name="connsiteY339" fmla="*/ 241423 h 6580301"/>
              <a:gd name="connsiteX340" fmla="*/ 2386314 w 4833822"/>
              <a:gd name="connsiteY340" fmla="*/ 26391 h 6580301"/>
              <a:gd name="connsiteX341" fmla="*/ 2447237 w 4833822"/>
              <a:gd name="connsiteY341" fmla="*/ 410 h 6580301"/>
              <a:gd name="connsiteX0" fmla="*/ 2144854 w 4833822"/>
              <a:gd name="connsiteY0" fmla="*/ 6206652 h 6580301"/>
              <a:gd name="connsiteX1" fmla="*/ 2053020 w 4833822"/>
              <a:gd name="connsiteY1" fmla="*/ 6215612 h 6580301"/>
              <a:gd name="connsiteX2" fmla="*/ 1959837 w 4833822"/>
              <a:gd name="connsiteY2" fmla="*/ 6290870 h 6580301"/>
              <a:gd name="connsiteX3" fmla="*/ 2045851 w 4833822"/>
              <a:gd name="connsiteY3" fmla="*/ 6409137 h 6580301"/>
              <a:gd name="connsiteX4" fmla="*/ 2042269 w 4833822"/>
              <a:gd name="connsiteY4" fmla="*/ 6312372 h 6580301"/>
              <a:gd name="connsiteX5" fmla="*/ 2106775 w 4833822"/>
              <a:gd name="connsiteY5" fmla="*/ 6247865 h 6580301"/>
              <a:gd name="connsiteX6" fmla="*/ 2128277 w 4833822"/>
              <a:gd name="connsiteY6" fmla="*/ 6319541 h 6580301"/>
              <a:gd name="connsiteX7" fmla="*/ 2164118 w 4833822"/>
              <a:gd name="connsiteY7" fmla="*/ 6369714 h 6580301"/>
              <a:gd name="connsiteX8" fmla="*/ 2232206 w 4833822"/>
              <a:gd name="connsiteY8" fmla="*/ 6333879 h 6580301"/>
              <a:gd name="connsiteX9" fmla="*/ 2228624 w 4833822"/>
              <a:gd name="connsiteY9" fmla="*/ 6240696 h 6580301"/>
              <a:gd name="connsiteX10" fmla="*/ 2144854 w 4833822"/>
              <a:gd name="connsiteY10" fmla="*/ 6206652 h 6580301"/>
              <a:gd name="connsiteX11" fmla="*/ 2508163 w 4833822"/>
              <a:gd name="connsiteY11" fmla="*/ 6176190 h 6580301"/>
              <a:gd name="connsiteX12" fmla="*/ 2407811 w 4833822"/>
              <a:gd name="connsiteY12" fmla="*/ 6484400 h 6580301"/>
              <a:gd name="connsiteX13" fmla="*/ 2508163 w 4833822"/>
              <a:gd name="connsiteY13" fmla="*/ 6176190 h 6580301"/>
              <a:gd name="connsiteX14" fmla="*/ 2215080 w 4833822"/>
              <a:gd name="connsiteY14" fmla="*/ 6091655 h 6580301"/>
              <a:gd name="connsiteX15" fmla="*/ 2171282 w 4833822"/>
              <a:gd name="connsiteY15" fmla="*/ 6097345 h 6580301"/>
              <a:gd name="connsiteX16" fmla="*/ 2350473 w 4833822"/>
              <a:gd name="connsiteY16" fmla="*/ 6376884 h 6580301"/>
              <a:gd name="connsiteX17" fmla="*/ 2393478 w 4833822"/>
              <a:gd name="connsiteY17" fmla="*/ 6194110 h 6580301"/>
              <a:gd name="connsiteX18" fmla="*/ 2252871 w 4833822"/>
              <a:gd name="connsiteY18" fmla="*/ 6092810 h 6580301"/>
              <a:gd name="connsiteX19" fmla="*/ 2215080 w 4833822"/>
              <a:gd name="connsiteY19" fmla="*/ 6091655 h 6580301"/>
              <a:gd name="connsiteX20" fmla="*/ 3767359 w 4833822"/>
              <a:gd name="connsiteY20" fmla="*/ 5972697 h 6580301"/>
              <a:gd name="connsiteX21" fmla="*/ 3913003 w 4833822"/>
              <a:gd name="connsiteY21" fmla="*/ 6054340 h 6580301"/>
              <a:gd name="connsiteX22" fmla="*/ 3930923 w 4833822"/>
              <a:gd name="connsiteY22" fmla="*/ 6079429 h 6580301"/>
              <a:gd name="connsiteX23" fmla="*/ 3923759 w 4833822"/>
              <a:gd name="connsiteY23" fmla="*/ 6104514 h 6580301"/>
              <a:gd name="connsiteX24" fmla="*/ 3672890 w 4833822"/>
              <a:gd name="connsiteY24" fmla="*/ 6086593 h 6580301"/>
              <a:gd name="connsiteX25" fmla="*/ 3672890 w 4833822"/>
              <a:gd name="connsiteY25" fmla="*/ 6018504 h 6580301"/>
              <a:gd name="connsiteX26" fmla="*/ 3708731 w 4833822"/>
              <a:gd name="connsiteY26" fmla="*/ 5993415 h 6580301"/>
              <a:gd name="connsiteX27" fmla="*/ 3767359 w 4833822"/>
              <a:gd name="connsiteY27" fmla="*/ 5972697 h 6580301"/>
              <a:gd name="connsiteX28" fmla="*/ 3779366 w 4833822"/>
              <a:gd name="connsiteY28" fmla="*/ 5932886 h 6580301"/>
              <a:gd name="connsiteX29" fmla="*/ 3637059 w 4833822"/>
              <a:gd name="connsiteY29" fmla="*/ 5957581 h 6580301"/>
              <a:gd name="connsiteX30" fmla="*/ 3497289 w 4833822"/>
              <a:gd name="connsiteY30" fmla="*/ 6140349 h 6580301"/>
              <a:gd name="connsiteX31" fmla="*/ 3615557 w 4833822"/>
              <a:gd name="connsiteY31" fmla="*/ 6083012 h 6580301"/>
              <a:gd name="connsiteX32" fmla="*/ 3852086 w 4833822"/>
              <a:gd name="connsiteY32" fmla="*/ 6240696 h 6580301"/>
              <a:gd name="connsiteX33" fmla="*/ 3952433 w 4833822"/>
              <a:gd name="connsiteY33" fmla="*/ 6068674 h 6580301"/>
              <a:gd name="connsiteX34" fmla="*/ 3945496 w 4833822"/>
              <a:gd name="connsiteY34" fmla="*/ 6051869 h 6580301"/>
              <a:gd name="connsiteX35" fmla="*/ 3938093 w 4833822"/>
              <a:gd name="connsiteY35" fmla="*/ 6051869 h 6580301"/>
              <a:gd name="connsiteX36" fmla="*/ 3927341 w 4833822"/>
              <a:gd name="connsiteY36" fmla="*/ 6051869 h 6580301"/>
              <a:gd name="connsiteX37" fmla="*/ 3909418 w 4833822"/>
              <a:gd name="connsiteY37" fmla="*/ 6047162 h 6580301"/>
              <a:gd name="connsiteX38" fmla="*/ 3920171 w 4833822"/>
              <a:gd name="connsiteY38" fmla="*/ 6047162 h 6580301"/>
              <a:gd name="connsiteX39" fmla="*/ 3945252 w 4833822"/>
              <a:gd name="connsiteY39" fmla="*/ 6051279 h 6580301"/>
              <a:gd name="connsiteX40" fmla="*/ 3928739 w 4833822"/>
              <a:gd name="connsiteY40" fmla="*/ 6011279 h 6580301"/>
              <a:gd name="connsiteX41" fmla="*/ 3822967 w 4833822"/>
              <a:gd name="connsiteY41" fmla="*/ 5935181 h 6580301"/>
              <a:gd name="connsiteX42" fmla="*/ 3779366 w 4833822"/>
              <a:gd name="connsiteY42" fmla="*/ 5932886 h 6580301"/>
              <a:gd name="connsiteX43" fmla="*/ 4196131 w 4833822"/>
              <a:gd name="connsiteY43" fmla="*/ 5789140 h 6580301"/>
              <a:gd name="connsiteX44" fmla="*/ 4235548 w 4833822"/>
              <a:gd name="connsiteY44" fmla="*/ 6018505 h 6580301"/>
              <a:gd name="connsiteX45" fmla="*/ 4454163 w 4833822"/>
              <a:gd name="connsiteY45" fmla="*/ 6022087 h 6580301"/>
              <a:gd name="connsiteX46" fmla="*/ 4196131 w 4833822"/>
              <a:gd name="connsiteY46" fmla="*/ 5789140 h 6580301"/>
              <a:gd name="connsiteX47" fmla="*/ 1174995 w 4833822"/>
              <a:gd name="connsiteY47" fmla="*/ 5473762 h 6580301"/>
              <a:gd name="connsiteX48" fmla="*/ 1250253 w 4833822"/>
              <a:gd name="connsiteY48" fmla="*/ 5520354 h 6580301"/>
              <a:gd name="connsiteX49" fmla="*/ 1035224 w 4833822"/>
              <a:gd name="connsiteY49" fmla="*/ 5631447 h 6580301"/>
              <a:gd name="connsiteX50" fmla="*/ 981463 w 4833822"/>
              <a:gd name="connsiteY50" fmla="*/ 5606363 h 6580301"/>
              <a:gd name="connsiteX51" fmla="*/ 1174995 w 4833822"/>
              <a:gd name="connsiteY51" fmla="*/ 5473762 h 6580301"/>
              <a:gd name="connsiteX52" fmla="*/ 3960412 w 4833822"/>
              <a:gd name="connsiteY52" fmla="*/ 5444487 h 6580301"/>
              <a:gd name="connsiteX53" fmla="*/ 4095776 w 4833822"/>
              <a:gd name="connsiteY53" fmla="*/ 5502432 h 6580301"/>
              <a:gd name="connsiteX54" fmla="*/ 4052767 w 4833822"/>
              <a:gd name="connsiteY54" fmla="*/ 5531102 h 6580301"/>
              <a:gd name="connsiteX55" fmla="*/ 3852081 w 4833822"/>
              <a:gd name="connsiteY55" fmla="*/ 5498851 h 6580301"/>
              <a:gd name="connsiteX56" fmla="*/ 3859245 w 4833822"/>
              <a:gd name="connsiteY56" fmla="*/ 5463012 h 6580301"/>
              <a:gd name="connsiteX57" fmla="*/ 3917370 w 4833822"/>
              <a:gd name="connsiteY57" fmla="*/ 5445487 h 6580301"/>
              <a:gd name="connsiteX58" fmla="*/ 3960412 w 4833822"/>
              <a:gd name="connsiteY58" fmla="*/ 5444487 h 6580301"/>
              <a:gd name="connsiteX59" fmla="*/ 2177948 w 4833822"/>
              <a:gd name="connsiteY59" fmla="*/ 5350237 h 6580301"/>
              <a:gd name="connsiteX60" fmla="*/ 2146198 w 4833822"/>
              <a:gd name="connsiteY60" fmla="*/ 5373419 h 6580301"/>
              <a:gd name="connsiteX61" fmla="*/ 1680303 w 4833822"/>
              <a:gd name="connsiteY61" fmla="*/ 6072261 h 6580301"/>
              <a:gd name="connsiteX62" fmla="*/ 1762730 w 4833822"/>
              <a:gd name="connsiteY62" fmla="*/ 6434221 h 6580301"/>
              <a:gd name="connsiteX63" fmla="*/ 1802152 w 4833822"/>
              <a:gd name="connsiteY63" fmla="*/ 6154688 h 6580301"/>
              <a:gd name="connsiteX64" fmla="*/ 2081691 w 4833822"/>
              <a:gd name="connsiteY64" fmla="*/ 5996998 h 6580301"/>
              <a:gd name="connsiteX65" fmla="*/ 1845157 w 4833822"/>
              <a:gd name="connsiteY65" fmla="*/ 6079425 h 6580301"/>
              <a:gd name="connsiteX66" fmla="*/ 1744810 w 4833822"/>
              <a:gd name="connsiteY66" fmla="*/ 6050759 h 6580301"/>
              <a:gd name="connsiteX67" fmla="*/ 2060189 w 4833822"/>
              <a:gd name="connsiteY67" fmla="*/ 5896656 h 6580301"/>
              <a:gd name="connsiteX68" fmla="*/ 2178451 w 4833822"/>
              <a:gd name="connsiteY68" fmla="*/ 5835726 h 6580301"/>
              <a:gd name="connsiteX69" fmla="*/ 2293136 w 4833822"/>
              <a:gd name="connsiteY69" fmla="*/ 5369837 h 6580301"/>
              <a:gd name="connsiteX70" fmla="*/ 1999259 w 4833822"/>
              <a:gd name="connsiteY70" fmla="*/ 5785558 h 6580301"/>
              <a:gd name="connsiteX71" fmla="*/ 2196371 w 4833822"/>
              <a:gd name="connsiteY71" fmla="*/ 5355499 h 6580301"/>
              <a:gd name="connsiteX72" fmla="*/ 2177948 w 4833822"/>
              <a:gd name="connsiteY72" fmla="*/ 5350237 h 6580301"/>
              <a:gd name="connsiteX73" fmla="*/ 2511745 w 4833822"/>
              <a:gd name="connsiteY73" fmla="*/ 5337584 h 6580301"/>
              <a:gd name="connsiteX74" fmla="*/ 2482010 w 4833822"/>
              <a:gd name="connsiteY74" fmla="*/ 5565880 h 6580301"/>
              <a:gd name="connsiteX75" fmla="*/ 2486655 w 4833822"/>
              <a:gd name="connsiteY75" fmla="*/ 5631445 h 6580301"/>
              <a:gd name="connsiteX76" fmla="*/ 2514429 w 4833822"/>
              <a:gd name="connsiteY76" fmla="*/ 5647124 h 6580301"/>
              <a:gd name="connsiteX77" fmla="*/ 2526077 w 4833822"/>
              <a:gd name="connsiteY77" fmla="*/ 5670870 h 6580301"/>
              <a:gd name="connsiteX78" fmla="*/ 2486655 w 4833822"/>
              <a:gd name="connsiteY78" fmla="*/ 5631448 h 6580301"/>
              <a:gd name="connsiteX79" fmla="*/ 2486655 w 4833822"/>
              <a:gd name="connsiteY79" fmla="*/ 5631451 h 6580301"/>
              <a:gd name="connsiteX80" fmla="*/ 2440069 w 4833822"/>
              <a:gd name="connsiteY80" fmla="*/ 5907407 h 6580301"/>
              <a:gd name="connsiteX81" fmla="*/ 2375563 w 4833822"/>
              <a:gd name="connsiteY81" fmla="*/ 5470179 h 6580301"/>
              <a:gd name="connsiteX82" fmla="*/ 2296718 w 4833822"/>
              <a:gd name="connsiteY82" fmla="*/ 5839314 h 6580301"/>
              <a:gd name="connsiteX83" fmla="*/ 2429318 w 4833822"/>
              <a:gd name="connsiteY83" fmla="*/ 5961163 h 6580301"/>
              <a:gd name="connsiteX84" fmla="*/ 2493825 w 4833822"/>
              <a:gd name="connsiteY84" fmla="*/ 5860816 h 6580301"/>
              <a:gd name="connsiteX85" fmla="*/ 2529665 w 4833822"/>
              <a:gd name="connsiteY85" fmla="*/ 5670873 h 6580301"/>
              <a:gd name="connsiteX86" fmla="*/ 2511745 w 4833822"/>
              <a:gd name="connsiteY86" fmla="*/ 5337584 h 6580301"/>
              <a:gd name="connsiteX87" fmla="*/ 2808528 w 4833822"/>
              <a:gd name="connsiteY87" fmla="*/ 5335118 h 6580301"/>
              <a:gd name="connsiteX88" fmla="*/ 2784115 w 4833822"/>
              <a:gd name="connsiteY88" fmla="*/ 5348335 h 6580301"/>
              <a:gd name="connsiteX89" fmla="*/ 2798448 w 4833822"/>
              <a:gd name="connsiteY89" fmla="*/ 5423593 h 6580301"/>
              <a:gd name="connsiteX90" fmla="*/ 2880875 w 4833822"/>
              <a:gd name="connsiteY90" fmla="*/ 5538273 h 6580301"/>
              <a:gd name="connsiteX91" fmla="*/ 3142493 w 4833822"/>
              <a:gd name="connsiteY91" fmla="*/ 5867985 h 6580301"/>
              <a:gd name="connsiteX92" fmla="*/ 2891625 w 4833822"/>
              <a:gd name="connsiteY92" fmla="*/ 5703126 h 6580301"/>
              <a:gd name="connsiteX93" fmla="*/ 2683768 w 4833822"/>
              <a:gd name="connsiteY93" fmla="*/ 5459428 h 6580301"/>
              <a:gd name="connsiteX94" fmla="*/ 2651515 w 4833822"/>
              <a:gd name="connsiteY94" fmla="*/ 5484517 h 6580301"/>
              <a:gd name="connsiteX95" fmla="*/ 2866541 w 4833822"/>
              <a:gd name="connsiteY95" fmla="*/ 5728216 h 6580301"/>
              <a:gd name="connsiteX96" fmla="*/ 3389773 w 4833822"/>
              <a:gd name="connsiteY96" fmla="*/ 6326710 h 6580301"/>
              <a:gd name="connsiteX97" fmla="*/ 3637059 w 4833822"/>
              <a:gd name="connsiteY97" fmla="*/ 6369714 h 6580301"/>
              <a:gd name="connsiteX98" fmla="*/ 3246422 w 4833822"/>
              <a:gd name="connsiteY98" fmla="*/ 6000585 h 6580301"/>
              <a:gd name="connsiteX99" fmla="*/ 3400524 w 4833822"/>
              <a:gd name="connsiteY99" fmla="*/ 6050759 h 6580301"/>
              <a:gd name="connsiteX100" fmla="*/ 3336018 w 4833822"/>
              <a:gd name="connsiteY100" fmla="*/ 5903820 h 6580301"/>
              <a:gd name="connsiteX101" fmla="*/ 3095901 w 4833822"/>
              <a:gd name="connsiteY101" fmla="*/ 5642207 h 6580301"/>
              <a:gd name="connsiteX102" fmla="*/ 2862954 w 4833822"/>
              <a:gd name="connsiteY102" fmla="*/ 5373419 h 6580301"/>
              <a:gd name="connsiteX103" fmla="*/ 2808528 w 4833822"/>
              <a:gd name="connsiteY103" fmla="*/ 5335118 h 6580301"/>
              <a:gd name="connsiteX104" fmla="*/ 1587125 w 4833822"/>
              <a:gd name="connsiteY104" fmla="*/ 5290993 h 6580301"/>
              <a:gd name="connsiteX105" fmla="*/ 798688 w 4833822"/>
              <a:gd name="connsiteY105" fmla="*/ 5498856 h 6580301"/>
              <a:gd name="connsiteX106" fmla="*/ 780768 w 4833822"/>
              <a:gd name="connsiteY106" fmla="*/ 6122434 h 6580301"/>
              <a:gd name="connsiteX107" fmla="*/ 791519 w 4833822"/>
              <a:gd name="connsiteY107" fmla="*/ 5928910 h 6580301"/>
              <a:gd name="connsiteX108" fmla="*/ 709092 w 4833822"/>
              <a:gd name="connsiteY108" fmla="*/ 5566944 h 6580301"/>
              <a:gd name="connsiteX109" fmla="*/ 368634 w 4833822"/>
              <a:gd name="connsiteY109" fmla="*/ 5577695 h 6580301"/>
              <a:gd name="connsiteX110" fmla="*/ 332793 w 4833822"/>
              <a:gd name="connsiteY110" fmla="*/ 5602785 h 6580301"/>
              <a:gd name="connsiteX111" fmla="*/ 368634 w 4833822"/>
              <a:gd name="connsiteY111" fmla="*/ 5617118 h 6580301"/>
              <a:gd name="connsiteX112" fmla="*/ 350714 w 4833822"/>
              <a:gd name="connsiteY112" fmla="*/ 5918158 h 6580301"/>
              <a:gd name="connsiteX113" fmla="*/ 447479 w 4833822"/>
              <a:gd name="connsiteY113" fmla="*/ 5982665 h 6580301"/>
              <a:gd name="connsiteX114" fmla="*/ 486896 w 4833822"/>
              <a:gd name="connsiteY114" fmla="*/ 5882318 h 6580301"/>
              <a:gd name="connsiteX115" fmla="*/ 468981 w 4833822"/>
              <a:gd name="connsiteY115" fmla="*/ 5764051 h 6580301"/>
              <a:gd name="connsiteX116" fmla="*/ 372216 w 4833822"/>
              <a:gd name="connsiteY116" fmla="*/ 5871567 h 6580301"/>
              <a:gd name="connsiteX117" fmla="*/ 382967 w 4833822"/>
              <a:gd name="connsiteY117" fmla="*/ 5721046 h 6580301"/>
              <a:gd name="connsiteX118" fmla="*/ 497647 w 4833822"/>
              <a:gd name="connsiteY118" fmla="*/ 5681624 h 6580301"/>
              <a:gd name="connsiteX119" fmla="*/ 569323 w 4833822"/>
              <a:gd name="connsiteY119" fmla="*/ 5796309 h 6580301"/>
              <a:gd name="connsiteX120" fmla="*/ 580074 w 4833822"/>
              <a:gd name="connsiteY120" fmla="*/ 6007749 h 6580301"/>
              <a:gd name="connsiteX121" fmla="*/ 612332 w 4833822"/>
              <a:gd name="connsiteY121" fmla="*/ 5764051 h 6580301"/>
              <a:gd name="connsiteX122" fmla="*/ 497647 w 4833822"/>
              <a:gd name="connsiteY122" fmla="*/ 5531104 h 6580301"/>
              <a:gd name="connsiteX123" fmla="*/ 730594 w 4833822"/>
              <a:gd name="connsiteY123" fmla="*/ 5936073 h 6580301"/>
              <a:gd name="connsiteX124" fmla="*/ 547826 w 4833822"/>
              <a:gd name="connsiteY124" fmla="*/ 6100932 h 6580301"/>
              <a:gd name="connsiteX125" fmla="*/ 834528 w 4833822"/>
              <a:gd name="connsiteY125" fmla="*/ 6133185 h 6580301"/>
              <a:gd name="connsiteX126" fmla="*/ 1533370 w 4833822"/>
              <a:gd name="connsiteY126" fmla="*/ 5617118 h 6580301"/>
              <a:gd name="connsiteX127" fmla="*/ 1633712 w 4833822"/>
              <a:gd name="connsiteY127" fmla="*/ 5484517 h 6580301"/>
              <a:gd name="connsiteX128" fmla="*/ 1142733 w 4833822"/>
              <a:gd name="connsiteY128" fmla="*/ 5799891 h 6580301"/>
              <a:gd name="connsiteX129" fmla="*/ 1031635 w 4833822"/>
              <a:gd name="connsiteY129" fmla="*/ 5828563 h 6580301"/>
              <a:gd name="connsiteX130" fmla="*/ 1096142 w 4833822"/>
              <a:gd name="connsiteY130" fmla="*/ 5728216 h 6580301"/>
              <a:gd name="connsiteX131" fmla="*/ 1587125 w 4833822"/>
              <a:gd name="connsiteY131" fmla="*/ 5290993 h 6580301"/>
              <a:gd name="connsiteX132" fmla="*/ 3072607 w 4833822"/>
              <a:gd name="connsiteY132" fmla="*/ 5282033 h 6580301"/>
              <a:gd name="connsiteX133" fmla="*/ 2988391 w 4833822"/>
              <a:gd name="connsiteY133" fmla="*/ 5316077 h 6580301"/>
              <a:gd name="connsiteX134" fmla="*/ 3038564 w 4833822"/>
              <a:gd name="connsiteY134" fmla="*/ 5427175 h 6580301"/>
              <a:gd name="connsiteX135" fmla="*/ 3407693 w 4833822"/>
              <a:gd name="connsiteY135" fmla="*/ 5842896 h 6580301"/>
              <a:gd name="connsiteX136" fmla="*/ 3576134 w 4833822"/>
              <a:gd name="connsiteY136" fmla="*/ 5882318 h 6580301"/>
              <a:gd name="connsiteX137" fmla="*/ 4002606 w 4833822"/>
              <a:gd name="connsiteY137" fmla="*/ 5986247 h 6580301"/>
              <a:gd name="connsiteX138" fmla="*/ 4124455 w 4833822"/>
              <a:gd name="connsiteY138" fmla="*/ 6068674 h 6580301"/>
              <a:gd name="connsiteX139" fmla="*/ 3586885 w 4833822"/>
              <a:gd name="connsiteY139" fmla="*/ 5520353 h 6580301"/>
              <a:gd name="connsiteX140" fmla="*/ 3339600 w 4833822"/>
              <a:gd name="connsiteY140" fmla="*/ 5377001 h 6580301"/>
              <a:gd name="connsiteX141" fmla="*/ 3551045 w 4833822"/>
              <a:gd name="connsiteY141" fmla="*/ 5552611 h 6580301"/>
              <a:gd name="connsiteX142" fmla="*/ 3658561 w 4833822"/>
              <a:gd name="connsiteY142" fmla="*/ 5735385 h 6580301"/>
              <a:gd name="connsiteX143" fmla="*/ 3536712 w 4833822"/>
              <a:gd name="connsiteY143" fmla="*/ 5660122 h 6580301"/>
              <a:gd name="connsiteX144" fmla="*/ 3167577 w 4833822"/>
              <a:gd name="connsiteY144" fmla="*/ 5323246 h 6580301"/>
              <a:gd name="connsiteX145" fmla="*/ 3072607 w 4833822"/>
              <a:gd name="connsiteY145" fmla="*/ 5282033 h 6580301"/>
              <a:gd name="connsiteX146" fmla="*/ 1497530 w 4833822"/>
              <a:gd name="connsiteY146" fmla="*/ 5194233 h 6580301"/>
              <a:gd name="connsiteX147" fmla="*/ 644585 w 4833822"/>
              <a:gd name="connsiteY147" fmla="*/ 5319664 h 6580301"/>
              <a:gd name="connsiteX148" fmla="*/ 404469 w 4833822"/>
              <a:gd name="connsiteY148" fmla="*/ 5394921 h 6580301"/>
              <a:gd name="connsiteX149" fmla="*/ 218113 w 4833822"/>
              <a:gd name="connsiteY149" fmla="*/ 5549024 h 6580301"/>
              <a:gd name="connsiteX150" fmla="*/ 347132 w 4833822"/>
              <a:gd name="connsiteY150" fmla="*/ 6068674 h 6580301"/>
              <a:gd name="connsiteX151" fmla="*/ 218113 w 4833822"/>
              <a:gd name="connsiteY151" fmla="*/ 5703126 h 6580301"/>
              <a:gd name="connsiteX152" fmla="*/ 289789 w 4833822"/>
              <a:gd name="connsiteY152" fmla="*/ 5595615 h 6580301"/>
              <a:gd name="connsiteX153" fmla="*/ 271869 w 4833822"/>
              <a:gd name="connsiteY153" fmla="*/ 5581282 h 6580301"/>
              <a:gd name="connsiteX154" fmla="*/ 304127 w 4833822"/>
              <a:gd name="connsiteY154" fmla="*/ 5488099 h 6580301"/>
              <a:gd name="connsiteX155" fmla="*/ 400887 w 4833822"/>
              <a:gd name="connsiteY155" fmla="*/ 5405673 h 6580301"/>
              <a:gd name="connsiteX156" fmla="*/ 404469 w 4833822"/>
              <a:gd name="connsiteY156" fmla="*/ 5398503 h 6580301"/>
              <a:gd name="connsiteX157" fmla="*/ 408056 w 4833822"/>
              <a:gd name="connsiteY157" fmla="*/ 5398503 h 6580301"/>
              <a:gd name="connsiteX158" fmla="*/ 569323 w 4833822"/>
              <a:gd name="connsiteY158" fmla="*/ 5355499 h 6580301"/>
              <a:gd name="connsiteX159" fmla="*/ 777186 w 4833822"/>
              <a:gd name="connsiteY159" fmla="*/ 5466597 h 6580301"/>
              <a:gd name="connsiteX160" fmla="*/ 1250249 w 4833822"/>
              <a:gd name="connsiteY160" fmla="*/ 5298156 h 6580301"/>
              <a:gd name="connsiteX161" fmla="*/ 1497530 w 4833822"/>
              <a:gd name="connsiteY161" fmla="*/ 5194233 h 6580301"/>
              <a:gd name="connsiteX162" fmla="*/ 3393360 w 4833822"/>
              <a:gd name="connsiteY162" fmla="*/ 5153463 h 6580301"/>
              <a:gd name="connsiteX163" fmla="*/ 3271511 w 4833822"/>
              <a:gd name="connsiteY163" fmla="*/ 5190646 h 6580301"/>
              <a:gd name="connsiteX164" fmla="*/ 3486538 w 4833822"/>
              <a:gd name="connsiteY164" fmla="*/ 5319664 h 6580301"/>
              <a:gd name="connsiteX165" fmla="*/ 4092197 w 4833822"/>
              <a:gd name="connsiteY165" fmla="*/ 5652958 h 6580301"/>
              <a:gd name="connsiteX166" fmla="*/ 3873588 w 4833822"/>
              <a:gd name="connsiteY166" fmla="*/ 5652958 h 6580301"/>
              <a:gd name="connsiteX167" fmla="*/ 4002606 w 4833822"/>
              <a:gd name="connsiteY167" fmla="*/ 5781971 h 6580301"/>
              <a:gd name="connsiteX168" fmla="*/ 4106535 w 4833822"/>
              <a:gd name="connsiteY168" fmla="*/ 5753300 h 6580301"/>
              <a:gd name="connsiteX169" fmla="*/ 4325144 w 4833822"/>
              <a:gd name="connsiteY169" fmla="*/ 5427175 h 6580301"/>
              <a:gd name="connsiteX170" fmla="*/ 4038441 w 4833822"/>
              <a:gd name="connsiteY170" fmla="*/ 5337584 h 6580301"/>
              <a:gd name="connsiteX171" fmla="*/ 3624178 w 4833822"/>
              <a:gd name="connsiteY171" fmla="*/ 5323972 h 6580301"/>
              <a:gd name="connsiteX172" fmla="*/ 3486739 w 4833822"/>
              <a:gd name="connsiteY172" fmla="*/ 5298193 h 6580301"/>
              <a:gd name="connsiteX173" fmla="*/ 3486739 w 4833822"/>
              <a:gd name="connsiteY173" fmla="*/ 5302188 h 6580301"/>
              <a:gd name="connsiteX174" fmla="*/ 3485394 w 4833822"/>
              <a:gd name="connsiteY174" fmla="*/ 5299499 h 6580301"/>
              <a:gd name="connsiteX175" fmla="*/ 3486706 w 4833822"/>
              <a:gd name="connsiteY175" fmla="*/ 5298187 h 6580301"/>
              <a:gd name="connsiteX176" fmla="*/ 3486538 w 4833822"/>
              <a:gd name="connsiteY176" fmla="*/ 5298156 h 6580301"/>
              <a:gd name="connsiteX177" fmla="*/ 3543876 w 4833822"/>
              <a:gd name="connsiteY177" fmla="*/ 5237232 h 6580301"/>
              <a:gd name="connsiteX178" fmla="*/ 4518674 w 4833822"/>
              <a:gd name="connsiteY178" fmla="*/ 5384170 h 6580301"/>
              <a:gd name="connsiteX179" fmla="*/ 4328731 w 4833822"/>
              <a:gd name="connsiteY179" fmla="*/ 5581282 h 6580301"/>
              <a:gd name="connsiteX180" fmla="*/ 4457745 w 4833822"/>
              <a:gd name="connsiteY180" fmla="*/ 5509601 h 6580301"/>
              <a:gd name="connsiteX181" fmla="*/ 4579599 w 4833822"/>
              <a:gd name="connsiteY181" fmla="*/ 5502438 h 6580301"/>
              <a:gd name="connsiteX182" fmla="*/ 4500754 w 4833822"/>
              <a:gd name="connsiteY182" fmla="*/ 5581282 h 6580301"/>
              <a:gd name="connsiteX183" fmla="*/ 4314393 w 4833822"/>
              <a:gd name="connsiteY183" fmla="*/ 5814230 h 6580301"/>
              <a:gd name="connsiteX184" fmla="*/ 4346651 w 4833822"/>
              <a:gd name="connsiteY184" fmla="*/ 5878736 h 6580301"/>
              <a:gd name="connsiteX185" fmla="*/ 4403989 w 4833822"/>
              <a:gd name="connsiteY185" fmla="*/ 5828563 h 6580301"/>
              <a:gd name="connsiteX186" fmla="*/ 4482833 w 4833822"/>
              <a:gd name="connsiteY186" fmla="*/ 5638620 h 6580301"/>
              <a:gd name="connsiteX187" fmla="*/ 4590350 w 4833822"/>
              <a:gd name="connsiteY187" fmla="*/ 5617118 h 6580301"/>
              <a:gd name="connsiteX188" fmla="*/ 4608265 w 4833822"/>
              <a:gd name="connsiteY188" fmla="*/ 5699544 h 6580301"/>
              <a:gd name="connsiteX189" fmla="*/ 4608265 w 4833822"/>
              <a:gd name="connsiteY189" fmla="*/ 5703126 h 6580301"/>
              <a:gd name="connsiteX190" fmla="*/ 4421909 w 4833822"/>
              <a:gd name="connsiteY190" fmla="*/ 5914571 h 6580301"/>
              <a:gd name="connsiteX191" fmla="*/ 4608265 w 4833822"/>
              <a:gd name="connsiteY191" fmla="*/ 5703126 h 6580301"/>
              <a:gd name="connsiteX192" fmla="*/ 4611852 w 4833822"/>
              <a:gd name="connsiteY192" fmla="*/ 5699544 h 6580301"/>
              <a:gd name="connsiteX193" fmla="*/ 4611852 w 4833822"/>
              <a:gd name="connsiteY193" fmla="*/ 5695962 h 6580301"/>
              <a:gd name="connsiteX194" fmla="*/ 4694279 w 4833822"/>
              <a:gd name="connsiteY194" fmla="*/ 5681624 h 6580301"/>
              <a:gd name="connsiteX195" fmla="*/ 4651275 w 4833822"/>
              <a:gd name="connsiteY195" fmla="*/ 5506020 h 6580301"/>
              <a:gd name="connsiteX196" fmla="*/ 4572429 w 4833822"/>
              <a:gd name="connsiteY196" fmla="*/ 5387752 h 6580301"/>
              <a:gd name="connsiteX197" fmla="*/ 4583181 w 4833822"/>
              <a:gd name="connsiteY197" fmla="*/ 5294575 h 6580301"/>
              <a:gd name="connsiteX198" fmla="*/ 4436247 w 4833822"/>
              <a:gd name="connsiteY198" fmla="*/ 5247988 h 6580301"/>
              <a:gd name="connsiteX199" fmla="*/ 3504459 w 4833822"/>
              <a:gd name="connsiteY199" fmla="*/ 5161974 h 6580301"/>
              <a:gd name="connsiteX200" fmla="*/ 3393360 w 4833822"/>
              <a:gd name="connsiteY200" fmla="*/ 5153463 h 6580301"/>
              <a:gd name="connsiteX201" fmla="*/ 655337 w 4833822"/>
              <a:gd name="connsiteY201" fmla="*/ 5022205 h 6580301"/>
              <a:gd name="connsiteX202" fmla="*/ 637416 w 4833822"/>
              <a:gd name="connsiteY202" fmla="*/ 5079548 h 6580301"/>
              <a:gd name="connsiteX203" fmla="*/ 863200 w 4833822"/>
              <a:gd name="connsiteY203" fmla="*/ 5183477 h 6580301"/>
              <a:gd name="connsiteX204" fmla="*/ 734181 w 4833822"/>
              <a:gd name="connsiteY204" fmla="*/ 5043712 h 6580301"/>
              <a:gd name="connsiteX205" fmla="*/ 655337 w 4833822"/>
              <a:gd name="connsiteY205" fmla="*/ 5022205 h 6580301"/>
              <a:gd name="connsiteX206" fmla="*/ 465399 w 4833822"/>
              <a:gd name="connsiteY206" fmla="*/ 4982788 h 6580301"/>
              <a:gd name="connsiteX207" fmla="*/ 465399 w 4833822"/>
              <a:gd name="connsiteY207" fmla="*/ 5183477 h 6580301"/>
              <a:gd name="connsiteX208" fmla="*/ 501234 w 4833822"/>
              <a:gd name="connsiteY208" fmla="*/ 5240819 h 6580301"/>
              <a:gd name="connsiteX209" fmla="*/ 554990 w 4833822"/>
              <a:gd name="connsiteY209" fmla="*/ 5187064 h 6580301"/>
              <a:gd name="connsiteX210" fmla="*/ 465399 w 4833822"/>
              <a:gd name="connsiteY210" fmla="*/ 4982788 h 6580301"/>
              <a:gd name="connsiteX211" fmla="*/ 4325169 w 4833822"/>
              <a:gd name="connsiteY211" fmla="*/ 4901891 h 6580301"/>
              <a:gd name="connsiteX212" fmla="*/ 3959602 w 4833822"/>
              <a:gd name="connsiteY212" fmla="*/ 5108219 h 6580301"/>
              <a:gd name="connsiteX213" fmla="*/ 4360985 w 4833822"/>
              <a:gd name="connsiteY213" fmla="*/ 5018623 h 6580301"/>
              <a:gd name="connsiteX214" fmla="*/ 4278558 w 4833822"/>
              <a:gd name="connsiteY214" fmla="*/ 5129721 h 6580301"/>
              <a:gd name="connsiteX215" fmla="*/ 4454163 w 4833822"/>
              <a:gd name="connsiteY215" fmla="*/ 5083130 h 6580301"/>
              <a:gd name="connsiteX216" fmla="*/ 4368153 w 4833822"/>
              <a:gd name="connsiteY216" fmla="*/ 4907525 h 6580301"/>
              <a:gd name="connsiteX217" fmla="*/ 4325169 w 4833822"/>
              <a:gd name="connsiteY217" fmla="*/ 4901891 h 6580301"/>
              <a:gd name="connsiteX218" fmla="*/ 4156709 w 4833822"/>
              <a:gd name="connsiteY218" fmla="*/ 4868103 h 6580301"/>
              <a:gd name="connsiteX219" fmla="*/ 3748157 w 4833822"/>
              <a:gd name="connsiteY219" fmla="*/ 4950529 h 6580301"/>
              <a:gd name="connsiteX220" fmla="*/ 3529543 w 4833822"/>
              <a:gd name="connsiteY220" fmla="*/ 5072378 h 6580301"/>
              <a:gd name="connsiteX221" fmla="*/ 3805494 w 4833822"/>
              <a:gd name="connsiteY221" fmla="*/ 4975619 h 6580301"/>
              <a:gd name="connsiteX222" fmla="*/ 4156709 w 4833822"/>
              <a:gd name="connsiteY222" fmla="*/ 4868103 h 6580301"/>
              <a:gd name="connsiteX223" fmla="*/ 399937 w 4833822"/>
              <a:gd name="connsiteY223" fmla="*/ 4824315 h 6580301"/>
              <a:gd name="connsiteX224" fmla="*/ 210944 w 4833822"/>
              <a:gd name="connsiteY224" fmla="*/ 4903943 h 6580301"/>
              <a:gd name="connsiteX225" fmla="*/ 124936 w 4833822"/>
              <a:gd name="connsiteY225" fmla="*/ 5047294 h 6580301"/>
              <a:gd name="connsiteX226" fmla="*/ 275451 w 4833822"/>
              <a:gd name="connsiteY226" fmla="*/ 5040125 h 6580301"/>
              <a:gd name="connsiteX227" fmla="*/ 304127 w 4833822"/>
              <a:gd name="connsiteY227" fmla="*/ 5058045 h 6580301"/>
              <a:gd name="connsiteX228" fmla="*/ 271869 w 4833822"/>
              <a:gd name="connsiteY228" fmla="*/ 5294575 h 6580301"/>
              <a:gd name="connsiteX229" fmla="*/ 311291 w 4833822"/>
              <a:gd name="connsiteY229" fmla="*/ 5136890 h 6580301"/>
              <a:gd name="connsiteX230" fmla="*/ 243203 w 4833822"/>
              <a:gd name="connsiteY230" fmla="*/ 4929027 h 6580301"/>
              <a:gd name="connsiteX231" fmla="*/ 1214409 w 4833822"/>
              <a:gd name="connsiteY231" fmla="*/ 4907525 h 6580301"/>
              <a:gd name="connsiteX232" fmla="*/ 465399 w 4833822"/>
              <a:gd name="connsiteY232" fmla="*/ 4825098 h 6580301"/>
              <a:gd name="connsiteX233" fmla="*/ 399937 w 4833822"/>
              <a:gd name="connsiteY233" fmla="*/ 4824315 h 6580301"/>
              <a:gd name="connsiteX234" fmla="*/ 2524908 w 4833822"/>
              <a:gd name="connsiteY234" fmla="*/ 3690016 h 6580301"/>
              <a:gd name="connsiteX235" fmla="*/ 2732856 w 4833822"/>
              <a:gd name="connsiteY235" fmla="*/ 4331935 h 6580301"/>
              <a:gd name="connsiteX236" fmla="*/ 2775802 w 4833822"/>
              <a:gd name="connsiteY236" fmla="*/ 4402004 h 6580301"/>
              <a:gd name="connsiteX237" fmla="*/ 2823267 w 4833822"/>
              <a:gd name="connsiteY237" fmla="*/ 4325154 h 6580301"/>
              <a:gd name="connsiteX238" fmla="*/ 2879774 w 4833822"/>
              <a:gd name="connsiteY238" fmla="*/ 4114948 h 6580301"/>
              <a:gd name="connsiteX239" fmla="*/ 2920458 w 4833822"/>
              <a:gd name="connsiteY239" fmla="*/ 4648373 h 6580301"/>
              <a:gd name="connsiteX240" fmla="*/ 3132925 w 4833822"/>
              <a:gd name="connsiteY240" fmla="*/ 4589606 h 6580301"/>
              <a:gd name="connsiteX241" fmla="*/ 2879774 w 4833822"/>
              <a:gd name="connsiteY241" fmla="*/ 4964814 h 6580301"/>
              <a:gd name="connsiteX242" fmla="*/ 2131619 w 4833822"/>
              <a:gd name="connsiteY242" fmla="*/ 4912828 h 6580301"/>
              <a:gd name="connsiteX243" fmla="*/ 1894289 w 4833822"/>
              <a:gd name="connsiteY243" fmla="*/ 4562484 h 6580301"/>
              <a:gd name="connsiteX244" fmla="*/ 2075111 w 4833822"/>
              <a:gd name="connsiteY244" fmla="*/ 4650635 h 6580301"/>
              <a:gd name="connsiteX245" fmla="*/ 2086414 w 4833822"/>
              <a:gd name="connsiteY245" fmla="*/ 4135290 h 6580301"/>
              <a:gd name="connsiteX246" fmla="*/ 2163263 w 4833822"/>
              <a:gd name="connsiteY246" fmla="*/ 4279949 h 6580301"/>
              <a:gd name="connsiteX247" fmla="*/ 2224289 w 4833822"/>
              <a:gd name="connsiteY247" fmla="*/ 4325154 h 6580301"/>
              <a:gd name="connsiteX248" fmla="*/ 2242372 w 4833822"/>
              <a:gd name="connsiteY248" fmla="*/ 4261866 h 6580301"/>
              <a:gd name="connsiteX249" fmla="*/ 2524908 w 4833822"/>
              <a:gd name="connsiteY249" fmla="*/ 3690016 h 6580301"/>
              <a:gd name="connsiteX250" fmla="*/ 2540406 w 4833822"/>
              <a:gd name="connsiteY250" fmla="*/ 2882675 h 6580301"/>
              <a:gd name="connsiteX251" fmla="*/ 2092432 w 4833822"/>
              <a:gd name="connsiteY251" fmla="*/ 3789372 h 6580301"/>
              <a:gd name="connsiteX252" fmla="*/ 2063761 w 4833822"/>
              <a:gd name="connsiteY252" fmla="*/ 3889719 h 6580301"/>
              <a:gd name="connsiteX253" fmla="*/ 1967001 w 4833822"/>
              <a:gd name="connsiteY253" fmla="*/ 3818043 h 6580301"/>
              <a:gd name="connsiteX254" fmla="*/ 1845152 w 4833822"/>
              <a:gd name="connsiteY254" fmla="*/ 3588679 h 6580301"/>
              <a:gd name="connsiteX255" fmla="*/ 1827232 w 4833822"/>
              <a:gd name="connsiteY255" fmla="*/ 4405786 h 6580301"/>
              <a:gd name="connsiteX256" fmla="*/ 1540529 w 4833822"/>
              <a:gd name="connsiteY256" fmla="*/ 4266017 h 6580301"/>
              <a:gd name="connsiteX257" fmla="*/ 1916828 w 4833822"/>
              <a:gd name="connsiteY257" fmla="*/ 4821506 h 6580301"/>
              <a:gd name="connsiteX258" fmla="*/ 3103066 w 4833822"/>
              <a:gd name="connsiteY258" fmla="*/ 4903933 h 6580301"/>
              <a:gd name="connsiteX259" fmla="*/ 3504448 w 4833822"/>
              <a:gd name="connsiteY259" fmla="*/ 4309021 h 6580301"/>
              <a:gd name="connsiteX260" fmla="*/ 3167572 w 4833822"/>
              <a:gd name="connsiteY260" fmla="*/ 4402199 h 6580301"/>
              <a:gd name="connsiteX261" fmla="*/ 3103066 w 4833822"/>
              <a:gd name="connsiteY261" fmla="*/ 3556425 h 6580301"/>
              <a:gd name="connsiteX262" fmla="*/ 3013470 w 4833822"/>
              <a:gd name="connsiteY262" fmla="*/ 3889719 h 6580301"/>
              <a:gd name="connsiteX263" fmla="*/ 2938212 w 4833822"/>
              <a:gd name="connsiteY263" fmla="*/ 4011568 h 6580301"/>
              <a:gd name="connsiteX264" fmla="*/ 2870119 w 4833822"/>
              <a:gd name="connsiteY264" fmla="*/ 3900470 h 6580301"/>
              <a:gd name="connsiteX265" fmla="*/ 2540406 w 4833822"/>
              <a:gd name="connsiteY265" fmla="*/ 2882675 h 6580301"/>
              <a:gd name="connsiteX266" fmla="*/ 357884 w 4833822"/>
              <a:gd name="connsiteY266" fmla="*/ 2811004 h 6580301"/>
              <a:gd name="connsiteX267" fmla="*/ 422396 w 4833822"/>
              <a:gd name="connsiteY267" fmla="*/ 2893431 h 6580301"/>
              <a:gd name="connsiteX268" fmla="*/ 522738 w 4833822"/>
              <a:gd name="connsiteY268" fmla="*/ 3395162 h 6580301"/>
              <a:gd name="connsiteX269" fmla="*/ 490485 w 4833822"/>
              <a:gd name="connsiteY269" fmla="*/ 3534932 h 6580301"/>
              <a:gd name="connsiteX270" fmla="*/ 386555 w 4833822"/>
              <a:gd name="connsiteY270" fmla="*/ 3434585 h 6580301"/>
              <a:gd name="connsiteX271" fmla="*/ 286208 w 4833822"/>
              <a:gd name="connsiteY271" fmla="*/ 2893431 h 6580301"/>
              <a:gd name="connsiteX272" fmla="*/ 357884 w 4833822"/>
              <a:gd name="connsiteY272" fmla="*/ 2811004 h 6580301"/>
              <a:gd name="connsiteX273" fmla="*/ 4036204 w 4833822"/>
              <a:gd name="connsiteY273" fmla="*/ 1393613 h 6580301"/>
              <a:gd name="connsiteX274" fmla="*/ 4110123 w 4833822"/>
              <a:gd name="connsiteY274" fmla="*/ 1456328 h 6580301"/>
              <a:gd name="connsiteX275" fmla="*/ 4063531 w 4833822"/>
              <a:gd name="connsiteY275" fmla="*/ 2266272 h 6580301"/>
              <a:gd name="connsiteX276" fmla="*/ 3938100 w 4833822"/>
              <a:gd name="connsiteY276" fmla="*/ 1954478 h 6580301"/>
              <a:gd name="connsiteX277" fmla="*/ 3970353 w 4833822"/>
              <a:gd name="connsiteY277" fmla="*/ 1459915 h 6580301"/>
              <a:gd name="connsiteX278" fmla="*/ 4036204 w 4833822"/>
              <a:gd name="connsiteY278" fmla="*/ 1393613 h 6580301"/>
              <a:gd name="connsiteX279" fmla="*/ 1311175 w 4833822"/>
              <a:gd name="connsiteY279" fmla="*/ 363266 h 6580301"/>
              <a:gd name="connsiteX280" fmla="*/ 1020430 w 4833822"/>
              <a:gd name="connsiteY280" fmla="*/ 1815946 h 6580301"/>
              <a:gd name="connsiteX281" fmla="*/ 811383 w 4833822"/>
              <a:gd name="connsiteY281" fmla="*/ 1776360 h 6580301"/>
              <a:gd name="connsiteX282" fmla="*/ 1311175 w 4833822"/>
              <a:gd name="connsiteY282" fmla="*/ 363266 h 6580301"/>
              <a:gd name="connsiteX283" fmla="*/ 2447237 w 4833822"/>
              <a:gd name="connsiteY283" fmla="*/ 410 h 6580301"/>
              <a:gd name="connsiteX284" fmla="*/ 2465153 w 4833822"/>
              <a:gd name="connsiteY284" fmla="*/ 55062 h 6580301"/>
              <a:gd name="connsiteX285" fmla="*/ 2908975 w 4833822"/>
              <a:gd name="connsiteY285" fmla="*/ 1187732 h 6580301"/>
              <a:gd name="connsiteX286" fmla="*/ 3113822 w 4833822"/>
              <a:gd name="connsiteY286" fmla="*/ 2237596 h 6580301"/>
              <a:gd name="connsiteX287" fmla="*/ 3282263 w 4833822"/>
              <a:gd name="connsiteY287" fmla="*/ 1556674 h 6580301"/>
              <a:gd name="connsiteX288" fmla="*/ 3257173 w 4833822"/>
              <a:gd name="connsiteY288" fmla="*/ 1416905 h 6580301"/>
              <a:gd name="connsiteX289" fmla="*/ 3278681 w 4833822"/>
              <a:gd name="connsiteY289" fmla="*/ 1327309 h 6580301"/>
              <a:gd name="connsiteX290" fmla="*/ 3361107 w 4833822"/>
              <a:gd name="connsiteY290" fmla="*/ 1384652 h 6580301"/>
              <a:gd name="connsiteX291" fmla="*/ 3884339 w 4833822"/>
              <a:gd name="connsiteY291" fmla="*/ 2696322 h 6580301"/>
              <a:gd name="connsiteX292" fmla="*/ 3776823 w 4833822"/>
              <a:gd name="connsiteY292" fmla="*/ 3316317 h 6580301"/>
              <a:gd name="connsiteX293" fmla="*/ 4002606 w 4833822"/>
              <a:gd name="connsiteY293" fmla="*/ 3097708 h 6580301"/>
              <a:gd name="connsiteX294" fmla="*/ 4059943 w 4833822"/>
              <a:gd name="connsiteY294" fmla="*/ 3033197 h 6580301"/>
              <a:gd name="connsiteX295" fmla="*/ 4117286 w 4833822"/>
              <a:gd name="connsiteY295" fmla="*/ 3108459 h 6580301"/>
              <a:gd name="connsiteX296" fmla="*/ 4131625 w 4833822"/>
              <a:gd name="connsiteY296" fmla="*/ 3921981 h 6580301"/>
              <a:gd name="connsiteX297" fmla="*/ 3755321 w 4833822"/>
              <a:gd name="connsiteY297" fmla="*/ 4753423 h 6580301"/>
              <a:gd name="connsiteX298" fmla="*/ 3723067 w 4833822"/>
              <a:gd name="connsiteY298" fmla="*/ 4828680 h 6580301"/>
              <a:gd name="connsiteX299" fmla="*/ 4099366 w 4833822"/>
              <a:gd name="connsiteY299" fmla="*/ 4767756 h 6580301"/>
              <a:gd name="connsiteX300" fmla="*/ 4550927 w 4833822"/>
              <a:gd name="connsiteY300" fmla="*/ 5118970 h 6580301"/>
              <a:gd name="connsiteX301" fmla="*/ 4604683 w 4833822"/>
              <a:gd name="connsiteY301" fmla="*/ 5219317 h 6580301"/>
              <a:gd name="connsiteX302" fmla="*/ 4576011 w 4833822"/>
              <a:gd name="connsiteY302" fmla="*/ 6061510 h 6580301"/>
              <a:gd name="connsiteX303" fmla="*/ 4432660 w 4833822"/>
              <a:gd name="connsiteY303" fmla="*/ 6122434 h 6580301"/>
              <a:gd name="connsiteX304" fmla="*/ 3999019 w 4833822"/>
              <a:gd name="connsiteY304" fmla="*/ 6355381 h 6580301"/>
              <a:gd name="connsiteX305" fmla="*/ 3192667 w 4833822"/>
              <a:gd name="connsiteY305" fmla="*/ 6287288 h 6580301"/>
              <a:gd name="connsiteX306" fmla="*/ 2662265 w 4833822"/>
              <a:gd name="connsiteY306" fmla="*/ 5656540 h 6580301"/>
              <a:gd name="connsiteX307" fmla="*/ 2680186 w 4833822"/>
              <a:gd name="connsiteY307" fmla="*/ 5975496 h 6580301"/>
              <a:gd name="connsiteX308" fmla="*/ 2655096 w 4833822"/>
              <a:gd name="connsiteY308" fmla="*/ 6287288 h 6580301"/>
              <a:gd name="connsiteX309" fmla="*/ 2063771 w 4833822"/>
              <a:gd name="connsiteY309" fmla="*/ 6573990 h 6580301"/>
              <a:gd name="connsiteX310" fmla="*/ 1827242 w 4833822"/>
              <a:gd name="connsiteY310" fmla="*/ 6523817 h 6580301"/>
              <a:gd name="connsiteX311" fmla="*/ 1594295 w 4833822"/>
              <a:gd name="connsiteY311" fmla="*/ 5982665 h 6580301"/>
              <a:gd name="connsiteX312" fmla="*/ 1952673 w 4833822"/>
              <a:gd name="connsiteY312" fmla="*/ 5448677 h 6580301"/>
              <a:gd name="connsiteX313" fmla="*/ 2020761 w 4833822"/>
              <a:gd name="connsiteY313" fmla="*/ 5316077 h 6580301"/>
              <a:gd name="connsiteX314" fmla="*/ 1841575 w 4833822"/>
              <a:gd name="connsiteY314" fmla="*/ 5459428 h 6580301"/>
              <a:gd name="connsiteX315" fmla="*/ 884697 w 4833822"/>
              <a:gd name="connsiteY315" fmla="*/ 6204861 h 6580301"/>
              <a:gd name="connsiteX316" fmla="*/ 547826 w 4833822"/>
              <a:gd name="connsiteY316" fmla="*/ 6237114 h 6580301"/>
              <a:gd name="connsiteX317" fmla="*/ 357883 w 4833822"/>
              <a:gd name="connsiteY317" fmla="*/ 6179777 h 6580301"/>
              <a:gd name="connsiteX318" fmla="*/ 89095 w 4833822"/>
              <a:gd name="connsiteY318" fmla="*/ 5753300 h 6580301"/>
              <a:gd name="connsiteX319" fmla="*/ 46091 w 4833822"/>
              <a:gd name="connsiteY319" fmla="*/ 5402091 h 6580301"/>
              <a:gd name="connsiteX320" fmla="*/ 440310 w 4833822"/>
              <a:gd name="connsiteY320" fmla="*/ 4753423 h 6580301"/>
              <a:gd name="connsiteX321" fmla="*/ 1020884 w 4833822"/>
              <a:gd name="connsiteY321" fmla="*/ 4803596 h 6580301"/>
              <a:gd name="connsiteX322" fmla="*/ 798688 w 4833822"/>
              <a:gd name="connsiteY322" fmla="*/ 4631574 h 6580301"/>
              <a:gd name="connsiteX323" fmla="*/ 766435 w 4833822"/>
              <a:gd name="connsiteY323" fmla="*/ 4574231 h 6580301"/>
              <a:gd name="connsiteX324" fmla="*/ 838110 w 4833822"/>
              <a:gd name="connsiteY324" fmla="*/ 4552729 h 6580301"/>
              <a:gd name="connsiteX325" fmla="*/ 1060306 w 4833822"/>
              <a:gd name="connsiteY325" fmla="*/ 4645907 h 6580301"/>
              <a:gd name="connsiteX326" fmla="*/ 777186 w 4833822"/>
              <a:gd name="connsiteY326" fmla="*/ 4147759 h 6580301"/>
              <a:gd name="connsiteX327" fmla="*/ 723430 w 4833822"/>
              <a:gd name="connsiteY327" fmla="*/ 3613776 h 6580301"/>
              <a:gd name="connsiteX328" fmla="*/ 727012 w 4833822"/>
              <a:gd name="connsiteY328" fmla="*/ 2914935 h 6580301"/>
              <a:gd name="connsiteX329" fmla="*/ 762853 w 4833822"/>
              <a:gd name="connsiteY329" fmla="*/ 2782335 h 6580301"/>
              <a:gd name="connsiteX330" fmla="*/ 1017302 w 4833822"/>
              <a:gd name="connsiteY330" fmla="*/ 3083370 h 6580301"/>
              <a:gd name="connsiteX331" fmla="*/ 1139151 w 4833822"/>
              <a:gd name="connsiteY331" fmla="*/ 3122792 h 6580301"/>
              <a:gd name="connsiteX332" fmla="*/ 1110480 w 4833822"/>
              <a:gd name="connsiteY332" fmla="*/ 3011694 h 6580301"/>
              <a:gd name="connsiteX333" fmla="*/ 1135564 w 4833822"/>
              <a:gd name="connsiteY333" fmla="*/ 2122916 h 6580301"/>
              <a:gd name="connsiteX334" fmla="*/ 1493942 w 4833822"/>
              <a:gd name="connsiteY334" fmla="*/ 1463496 h 6580301"/>
              <a:gd name="connsiteX335" fmla="*/ 1547703 w 4833822"/>
              <a:gd name="connsiteY335" fmla="*/ 1409741 h 6580301"/>
              <a:gd name="connsiteX336" fmla="*/ 1597877 w 4833822"/>
              <a:gd name="connsiteY336" fmla="*/ 1502919 h 6580301"/>
              <a:gd name="connsiteX337" fmla="*/ 2070940 w 4833822"/>
              <a:gd name="connsiteY337" fmla="*/ 2277018 h 6580301"/>
              <a:gd name="connsiteX338" fmla="*/ 2035100 w 4833822"/>
              <a:gd name="connsiteY338" fmla="*/ 1241300 h 6580301"/>
              <a:gd name="connsiteX339" fmla="*/ 2156949 w 4833822"/>
              <a:gd name="connsiteY339" fmla="*/ 241423 h 6580301"/>
              <a:gd name="connsiteX340" fmla="*/ 2386314 w 4833822"/>
              <a:gd name="connsiteY340" fmla="*/ 26391 h 6580301"/>
              <a:gd name="connsiteX341" fmla="*/ 2447237 w 4833822"/>
              <a:gd name="connsiteY341" fmla="*/ 410 h 6580301"/>
              <a:gd name="connsiteX0" fmla="*/ 2144854 w 4833822"/>
              <a:gd name="connsiteY0" fmla="*/ 6206652 h 6580301"/>
              <a:gd name="connsiteX1" fmla="*/ 2053020 w 4833822"/>
              <a:gd name="connsiteY1" fmla="*/ 6215612 h 6580301"/>
              <a:gd name="connsiteX2" fmla="*/ 1959837 w 4833822"/>
              <a:gd name="connsiteY2" fmla="*/ 6290870 h 6580301"/>
              <a:gd name="connsiteX3" fmla="*/ 2045851 w 4833822"/>
              <a:gd name="connsiteY3" fmla="*/ 6409137 h 6580301"/>
              <a:gd name="connsiteX4" fmla="*/ 2042269 w 4833822"/>
              <a:gd name="connsiteY4" fmla="*/ 6312372 h 6580301"/>
              <a:gd name="connsiteX5" fmla="*/ 2106775 w 4833822"/>
              <a:gd name="connsiteY5" fmla="*/ 6247865 h 6580301"/>
              <a:gd name="connsiteX6" fmla="*/ 2128277 w 4833822"/>
              <a:gd name="connsiteY6" fmla="*/ 6319541 h 6580301"/>
              <a:gd name="connsiteX7" fmla="*/ 2164118 w 4833822"/>
              <a:gd name="connsiteY7" fmla="*/ 6369714 h 6580301"/>
              <a:gd name="connsiteX8" fmla="*/ 2232206 w 4833822"/>
              <a:gd name="connsiteY8" fmla="*/ 6333879 h 6580301"/>
              <a:gd name="connsiteX9" fmla="*/ 2228624 w 4833822"/>
              <a:gd name="connsiteY9" fmla="*/ 6240696 h 6580301"/>
              <a:gd name="connsiteX10" fmla="*/ 2144854 w 4833822"/>
              <a:gd name="connsiteY10" fmla="*/ 6206652 h 6580301"/>
              <a:gd name="connsiteX11" fmla="*/ 2508163 w 4833822"/>
              <a:gd name="connsiteY11" fmla="*/ 6176190 h 6580301"/>
              <a:gd name="connsiteX12" fmla="*/ 2407811 w 4833822"/>
              <a:gd name="connsiteY12" fmla="*/ 6484400 h 6580301"/>
              <a:gd name="connsiteX13" fmla="*/ 2508163 w 4833822"/>
              <a:gd name="connsiteY13" fmla="*/ 6176190 h 6580301"/>
              <a:gd name="connsiteX14" fmla="*/ 2215080 w 4833822"/>
              <a:gd name="connsiteY14" fmla="*/ 6091655 h 6580301"/>
              <a:gd name="connsiteX15" fmla="*/ 2171282 w 4833822"/>
              <a:gd name="connsiteY15" fmla="*/ 6097345 h 6580301"/>
              <a:gd name="connsiteX16" fmla="*/ 2350473 w 4833822"/>
              <a:gd name="connsiteY16" fmla="*/ 6376884 h 6580301"/>
              <a:gd name="connsiteX17" fmla="*/ 2393478 w 4833822"/>
              <a:gd name="connsiteY17" fmla="*/ 6194110 h 6580301"/>
              <a:gd name="connsiteX18" fmla="*/ 2252871 w 4833822"/>
              <a:gd name="connsiteY18" fmla="*/ 6092810 h 6580301"/>
              <a:gd name="connsiteX19" fmla="*/ 2215080 w 4833822"/>
              <a:gd name="connsiteY19" fmla="*/ 6091655 h 6580301"/>
              <a:gd name="connsiteX20" fmla="*/ 3767359 w 4833822"/>
              <a:gd name="connsiteY20" fmla="*/ 5972697 h 6580301"/>
              <a:gd name="connsiteX21" fmla="*/ 3913003 w 4833822"/>
              <a:gd name="connsiteY21" fmla="*/ 6054340 h 6580301"/>
              <a:gd name="connsiteX22" fmla="*/ 3930923 w 4833822"/>
              <a:gd name="connsiteY22" fmla="*/ 6079429 h 6580301"/>
              <a:gd name="connsiteX23" fmla="*/ 3923759 w 4833822"/>
              <a:gd name="connsiteY23" fmla="*/ 6104514 h 6580301"/>
              <a:gd name="connsiteX24" fmla="*/ 3672890 w 4833822"/>
              <a:gd name="connsiteY24" fmla="*/ 6086593 h 6580301"/>
              <a:gd name="connsiteX25" fmla="*/ 3672890 w 4833822"/>
              <a:gd name="connsiteY25" fmla="*/ 6018504 h 6580301"/>
              <a:gd name="connsiteX26" fmla="*/ 3708731 w 4833822"/>
              <a:gd name="connsiteY26" fmla="*/ 5993415 h 6580301"/>
              <a:gd name="connsiteX27" fmla="*/ 3767359 w 4833822"/>
              <a:gd name="connsiteY27" fmla="*/ 5972697 h 6580301"/>
              <a:gd name="connsiteX28" fmla="*/ 3779366 w 4833822"/>
              <a:gd name="connsiteY28" fmla="*/ 5932886 h 6580301"/>
              <a:gd name="connsiteX29" fmla="*/ 3637059 w 4833822"/>
              <a:gd name="connsiteY29" fmla="*/ 5957581 h 6580301"/>
              <a:gd name="connsiteX30" fmla="*/ 3497289 w 4833822"/>
              <a:gd name="connsiteY30" fmla="*/ 6140349 h 6580301"/>
              <a:gd name="connsiteX31" fmla="*/ 3615557 w 4833822"/>
              <a:gd name="connsiteY31" fmla="*/ 6083012 h 6580301"/>
              <a:gd name="connsiteX32" fmla="*/ 3852086 w 4833822"/>
              <a:gd name="connsiteY32" fmla="*/ 6240696 h 6580301"/>
              <a:gd name="connsiteX33" fmla="*/ 3952433 w 4833822"/>
              <a:gd name="connsiteY33" fmla="*/ 6068674 h 6580301"/>
              <a:gd name="connsiteX34" fmla="*/ 3945496 w 4833822"/>
              <a:gd name="connsiteY34" fmla="*/ 6051869 h 6580301"/>
              <a:gd name="connsiteX35" fmla="*/ 3938093 w 4833822"/>
              <a:gd name="connsiteY35" fmla="*/ 6051869 h 6580301"/>
              <a:gd name="connsiteX36" fmla="*/ 3927341 w 4833822"/>
              <a:gd name="connsiteY36" fmla="*/ 6051869 h 6580301"/>
              <a:gd name="connsiteX37" fmla="*/ 3909418 w 4833822"/>
              <a:gd name="connsiteY37" fmla="*/ 6047162 h 6580301"/>
              <a:gd name="connsiteX38" fmla="*/ 3920171 w 4833822"/>
              <a:gd name="connsiteY38" fmla="*/ 6047162 h 6580301"/>
              <a:gd name="connsiteX39" fmla="*/ 3945252 w 4833822"/>
              <a:gd name="connsiteY39" fmla="*/ 6051279 h 6580301"/>
              <a:gd name="connsiteX40" fmla="*/ 3928739 w 4833822"/>
              <a:gd name="connsiteY40" fmla="*/ 6011279 h 6580301"/>
              <a:gd name="connsiteX41" fmla="*/ 3822967 w 4833822"/>
              <a:gd name="connsiteY41" fmla="*/ 5935181 h 6580301"/>
              <a:gd name="connsiteX42" fmla="*/ 3779366 w 4833822"/>
              <a:gd name="connsiteY42" fmla="*/ 5932886 h 6580301"/>
              <a:gd name="connsiteX43" fmla="*/ 4196131 w 4833822"/>
              <a:gd name="connsiteY43" fmla="*/ 5789140 h 6580301"/>
              <a:gd name="connsiteX44" fmla="*/ 4235548 w 4833822"/>
              <a:gd name="connsiteY44" fmla="*/ 6018505 h 6580301"/>
              <a:gd name="connsiteX45" fmla="*/ 4454163 w 4833822"/>
              <a:gd name="connsiteY45" fmla="*/ 6022087 h 6580301"/>
              <a:gd name="connsiteX46" fmla="*/ 4196131 w 4833822"/>
              <a:gd name="connsiteY46" fmla="*/ 5789140 h 6580301"/>
              <a:gd name="connsiteX47" fmla="*/ 1174995 w 4833822"/>
              <a:gd name="connsiteY47" fmla="*/ 5473762 h 6580301"/>
              <a:gd name="connsiteX48" fmla="*/ 1250253 w 4833822"/>
              <a:gd name="connsiteY48" fmla="*/ 5520354 h 6580301"/>
              <a:gd name="connsiteX49" fmla="*/ 1035224 w 4833822"/>
              <a:gd name="connsiteY49" fmla="*/ 5631447 h 6580301"/>
              <a:gd name="connsiteX50" fmla="*/ 981463 w 4833822"/>
              <a:gd name="connsiteY50" fmla="*/ 5606363 h 6580301"/>
              <a:gd name="connsiteX51" fmla="*/ 1174995 w 4833822"/>
              <a:gd name="connsiteY51" fmla="*/ 5473762 h 6580301"/>
              <a:gd name="connsiteX52" fmla="*/ 3960412 w 4833822"/>
              <a:gd name="connsiteY52" fmla="*/ 5444487 h 6580301"/>
              <a:gd name="connsiteX53" fmla="*/ 4095776 w 4833822"/>
              <a:gd name="connsiteY53" fmla="*/ 5502432 h 6580301"/>
              <a:gd name="connsiteX54" fmla="*/ 4052767 w 4833822"/>
              <a:gd name="connsiteY54" fmla="*/ 5531102 h 6580301"/>
              <a:gd name="connsiteX55" fmla="*/ 3852081 w 4833822"/>
              <a:gd name="connsiteY55" fmla="*/ 5498851 h 6580301"/>
              <a:gd name="connsiteX56" fmla="*/ 3859245 w 4833822"/>
              <a:gd name="connsiteY56" fmla="*/ 5463012 h 6580301"/>
              <a:gd name="connsiteX57" fmla="*/ 3917370 w 4833822"/>
              <a:gd name="connsiteY57" fmla="*/ 5445487 h 6580301"/>
              <a:gd name="connsiteX58" fmla="*/ 3960412 w 4833822"/>
              <a:gd name="connsiteY58" fmla="*/ 5444487 h 6580301"/>
              <a:gd name="connsiteX59" fmla="*/ 2177948 w 4833822"/>
              <a:gd name="connsiteY59" fmla="*/ 5350237 h 6580301"/>
              <a:gd name="connsiteX60" fmla="*/ 2146198 w 4833822"/>
              <a:gd name="connsiteY60" fmla="*/ 5373419 h 6580301"/>
              <a:gd name="connsiteX61" fmla="*/ 1680303 w 4833822"/>
              <a:gd name="connsiteY61" fmla="*/ 6072261 h 6580301"/>
              <a:gd name="connsiteX62" fmla="*/ 1762730 w 4833822"/>
              <a:gd name="connsiteY62" fmla="*/ 6434221 h 6580301"/>
              <a:gd name="connsiteX63" fmla="*/ 1802152 w 4833822"/>
              <a:gd name="connsiteY63" fmla="*/ 6154688 h 6580301"/>
              <a:gd name="connsiteX64" fmla="*/ 2081691 w 4833822"/>
              <a:gd name="connsiteY64" fmla="*/ 5996998 h 6580301"/>
              <a:gd name="connsiteX65" fmla="*/ 1845157 w 4833822"/>
              <a:gd name="connsiteY65" fmla="*/ 6079425 h 6580301"/>
              <a:gd name="connsiteX66" fmla="*/ 1744810 w 4833822"/>
              <a:gd name="connsiteY66" fmla="*/ 6050759 h 6580301"/>
              <a:gd name="connsiteX67" fmla="*/ 2060189 w 4833822"/>
              <a:gd name="connsiteY67" fmla="*/ 5896656 h 6580301"/>
              <a:gd name="connsiteX68" fmla="*/ 2178451 w 4833822"/>
              <a:gd name="connsiteY68" fmla="*/ 5835726 h 6580301"/>
              <a:gd name="connsiteX69" fmla="*/ 2293136 w 4833822"/>
              <a:gd name="connsiteY69" fmla="*/ 5369837 h 6580301"/>
              <a:gd name="connsiteX70" fmla="*/ 1999259 w 4833822"/>
              <a:gd name="connsiteY70" fmla="*/ 5785558 h 6580301"/>
              <a:gd name="connsiteX71" fmla="*/ 2196371 w 4833822"/>
              <a:gd name="connsiteY71" fmla="*/ 5355499 h 6580301"/>
              <a:gd name="connsiteX72" fmla="*/ 2177948 w 4833822"/>
              <a:gd name="connsiteY72" fmla="*/ 5350237 h 6580301"/>
              <a:gd name="connsiteX73" fmla="*/ 2511745 w 4833822"/>
              <a:gd name="connsiteY73" fmla="*/ 5337584 h 6580301"/>
              <a:gd name="connsiteX74" fmla="*/ 2482010 w 4833822"/>
              <a:gd name="connsiteY74" fmla="*/ 5565880 h 6580301"/>
              <a:gd name="connsiteX75" fmla="*/ 2486655 w 4833822"/>
              <a:gd name="connsiteY75" fmla="*/ 5631445 h 6580301"/>
              <a:gd name="connsiteX76" fmla="*/ 2514429 w 4833822"/>
              <a:gd name="connsiteY76" fmla="*/ 5647124 h 6580301"/>
              <a:gd name="connsiteX77" fmla="*/ 2526077 w 4833822"/>
              <a:gd name="connsiteY77" fmla="*/ 5670870 h 6580301"/>
              <a:gd name="connsiteX78" fmla="*/ 2486655 w 4833822"/>
              <a:gd name="connsiteY78" fmla="*/ 5631448 h 6580301"/>
              <a:gd name="connsiteX79" fmla="*/ 2486655 w 4833822"/>
              <a:gd name="connsiteY79" fmla="*/ 5631451 h 6580301"/>
              <a:gd name="connsiteX80" fmla="*/ 2440069 w 4833822"/>
              <a:gd name="connsiteY80" fmla="*/ 5907407 h 6580301"/>
              <a:gd name="connsiteX81" fmla="*/ 2375563 w 4833822"/>
              <a:gd name="connsiteY81" fmla="*/ 5470179 h 6580301"/>
              <a:gd name="connsiteX82" fmla="*/ 2296718 w 4833822"/>
              <a:gd name="connsiteY82" fmla="*/ 5839314 h 6580301"/>
              <a:gd name="connsiteX83" fmla="*/ 2429318 w 4833822"/>
              <a:gd name="connsiteY83" fmla="*/ 5961163 h 6580301"/>
              <a:gd name="connsiteX84" fmla="*/ 2493825 w 4833822"/>
              <a:gd name="connsiteY84" fmla="*/ 5860816 h 6580301"/>
              <a:gd name="connsiteX85" fmla="*/ 2529665 w 4833822"/>
              <a:gd name="connsiteY85" fmla="*/ 5670873 h 6580301"/>
              <a:gd name="connsiteX86" fmla="*/ 2511745 w 4833822"/>
              <a:gd name="connsiteY86" fmla="*/ 5337584 h 6580301"/>
              <a:gd name="connsiteX87" fmla="*/ 2808528 w 4833822"/>
              <a:gd name="connsiteY87" fmla="*/ 5335118 h 6580301"/>
              <a:gd name="connsiteX88" fmla="*/ 2784115 w 4833822"/>
              <a:gd name="connsiteY88" fmla="*/ 5348335 h 6580301"/>
              <a:gd name="connsiteX89" fmla="*/ 2798448 w 4833822"/>
              <a:gd name="connsiteY89" fmla="*/ 5423593 h 6580301"/>
              <a:gd name="connsiteX90" fmla="*/ 2880875 w 4833822"/>
              <a:gd name="connsiteY90" fmla="*/ 5538273 h 6580301"/>
              <a:gd name="connsiteX91" fmla="*/ 3142493 w 4833822"/>
              <a:gd name="connsiteY91" fmla="*/ 5867985 h 6580301"/>
              <a:gd name="connsiteX92" fmla="*/ 2891625 w 4833822"/>
              <a:gd name="connsiteY92" fmla="*/ 5703126 h 6580301"/>
              <a:gd name="connsiteX93" fmla="*/ 2683768 w 4833822"/>
              <a:gd name="connsiteY93" fmla="*/ 5459428 h 6580301"/>
              <a:gd name="connsiteX94" fmla="*/ 2651515 w 4833822"/>
              <a:gd name="connsiteY94" fmla="*/ 5484517 h 6580301"/>
              <a:gd name="connsiteX95" fmla="*/ 2866541 w 4833822"/>
              <a:gd name="connsiteY95" fmla="*/ 5728216 h 6580301"/>
              <a:gd name="connsiteX96" fmla="*/ 3389773 w 4833822"/>
              <a:gd name="connsiteY96" fmla="*/ 6326710 h 6580301"/>
              <a:gd name="connsiteX97" fmla="*/ 3637059 w 4833822"/>
              <a:gd name="connsiteY97" fmla="*/ 6369714 h 6580301"/>
              <a:gd name="connsiteX98" fmla="*/ 3246422 w 4833822"/>
              <a:gd name="connsiteY98" fmla="*/ 6000585 h 6580301"/>
              <a:gd name="connsiteX99" fmla="*/ 3400524 w 4833822"/>
              <a:gd name="connsiteY99" fmla="*/ 6050759 h 6580301"/>
              <a:gd name="connsiteX100" fmla="*/ 3336018 w 4833822"/>
              <a:gd name="connsiteY100" fmla="*/ 5903820 h 6580301"/>
              <a:gd name="connsiteX101" fmla="*/ 3095901 w 4833822"/>
              <a:gd name="connsiteY101" fmla="*/ 5642207 h 6580301"/>
              <a:gd name="connsiteX102" fmla="*/ 2862954 w 4833822"/>
              <a:gd name="connsiteY102" fmla="*/ 5373419 h 6580301"/>
              <a:gd name="connsiteX103" fmla="*/ 2808528 w 4833822"/>
              <a:gd name="connsiteY103" fmla="*/ 5335118 h 6580301"/>
              <a:gd name="connsiteX104" fmla="*/ 1587125 w 4833822"/>
              <a:gd name="connsiteY104" fmla="*/ 5290993 h 6580301"/>
              <a:gd name="connsiteX105" fmla="*/ 798688 w 4833822"/>
              <a:gd name="connsiteY105" fmla="*/ 5498856 h 6580301"/>
              <a:gd name="connsiteX106" fmla="*/ 780768 w 4833822"/>
              <a:gd name="connsiteY106" fmla="*/ 6122434 h 6580301"/>
              <a:gd name="connsiteX107" fmla="*/ 791519 w 4833822"/>
              <a:gd name="connsiteY107" fmla="*/ 5928910 h 6580301"/>
              <a:gd name="connsiteX108" fmla="*/ 709092 w 4833822"/>
              <a:gd name="connsiteY108" fmla="*/ 5566944 h 6580301"/>
              <a:gd name="connsiteX109" fmla="*/ 368634 w 4833822"/>
              <a:gd name="connsiteY109" fmla="*/ 5577695 h 6580301"/>
              <a:gd name="connsiteX110" fmla="*/ 332793 w 4833822"/>
              <a:gd name="connsiteY110" fmla="*/ 5602785 h 6580301"/>
              <a:gd name="connsiteX111" fmla="*/ 368634 w 4833822"/>
              <a:gd name="connsiteY111" fmla="*/ 5617118 h 6580301"/>
              <a:gd name="connsiteX112" fmla="*/ 350714 w 4833822"/>
              <a:gd name="connsiteY112" fmla="*/ 5918158 h 6580301"/>
              <a:gd name="connsiteX113" fmla="*/ 447479 w 4833822"/>
              <a:gd name="connsiteY113" fmla="*/ 5982665 h 6580301"/>
              <a:gd name="connsiteX114" fmla="*/ 486896 w 4833822"/>
              <a:gd name="connsiteY114" fmla="*/ 5882318 h 6580301"/>
              <a:gd name="connsiteX115" fmla="*/ 468981 w 4833822"/>
              <a:gd name="connsiteY115" fmla="*/ 5764051 h 6580301"/>
              <a:gd name="connsiteX116" fmla="*/ 372216 w 4833822"/>
              <a:gd name="connsiteY116" fmla="*/ 5871567 h 6580301"/>
              <a:gd name="connsiteX117" fmla="*/ 382967 w 4833822"/>
              <a:gd name="connsiteY117" fmla="*/ 5721046 h 6580301"/>
              <a:gd name="connsiteX118" fmla="*/ 497647 w 4833822"/>
              <a:gd name="connsiteY118" fmla="*/ 5681624 h 6580301"/>
              <a:gd name="connsiteX119" fmla="*/ 569323 w 4833822"/>
              <a:gd name="connsiteY119" fmla="*/ 5796309 h 6580301"/>
              <a:gd name="connsiteX120" fmla="*/ 580074 w 4833822"/>
              <a:gd name="connsiteY120" fmla="*/ 6007749 h 6580301"/>
              <a:gd name="connsiteX121" fmla="*/ 612332 w 4833822"/>
              <a:gd name="connsiteY121" fmla="*/ 5764051 h 6580301"/>
              <a:gd name="connsiteX122" fmla="*/ 497647 w 4833822"/>
              <a:gd name="connsiteY122" fmla="*/ 5531104 h 6580301"/>
              <a:gd name="connsiteX123" fmla="*/ 730594 w 4833822"/>
              <a:gd name="connsiteY123" fmla="*/ 5936073 h 6580301"/>
              <a:gd name="connsiteX124" fmla="*/ 547826 w 4833822"/>
              <a:gd name="connsiteY124" fmla="*/ 6100932 h 6580301"/>
              <a:gd name="connsiteX125" fmla="*/ 834528 w 4833822"/>
              <a:gd name="connsiteY125" fmla="*/ 6133185 h 6580301"/>
              <a:gd name="connsiteX126" fmla="*/ 1533370 w 4833822"/>
              <a:gd name="connsiteY126" fmla="*/ 5617118 h 6580301"/>
              <a:gd name="connsiteX127" fmla="*/ 1633712 w 4833822"/>
              <a:gd name="connsiteY127" fmla="*/ 5484517 h 6580301"/>
              <a:gd name="connsiteX128" fmla="*/ 1142733 w 4833822"/>
              <a:gd name="connsiteY128" fmla="*/ 5799891 h 6580301"/>
              <a:gd name="connsiteX129" fmla="*/ 1031635 w 4833822"/>
              <a:gd name="connsiteY129" fmla="*/ 5828563 h 6580301"/>
              <a:gd name="connsiteX130" fmla="*/ 1096142 w 4833822"/>
              <a:gd name="connsiteY130" fmla="*/ 5728216 h 6580301"/>
              <a:gd name="connsiteX131" fmla="*/ 1587125 w 4833822"/>
              <a:gd name="connsiteY131" fmla="*/ 5290993 h 6580301"/>
              <a:gd name="connsiteX132" fmla="*/ 3072607 w 4833822"/>
              <a:gd name="connsiteY132" fmla="*/ 5282033 h 6580301"/>
              <a:gd name="connsiteX133" fmla="*/ 2988391 w 4833822"/>
              <a:gd name="connsiteY133" fmla="*/ 5316077 h 6580301"/>
              <a:gd name="connsiteX134" fmla="*/ 3038564 w 4833822"/>
              <a:gd name="connsiteY134" fmla="*/ 5427175 h 6580301"/>
              <a:gd name="connsiteX135" fmla="*/ 3407693 w 4833822"/>
              <a:gd name="connsiteY135" fmla="*/ 5842896 h 6580301"/>
              <a:gd name="connsiteX136" fmla="*/ 3576134 w 4833822"/>
              <a:gd name="connsiteY136" fmla="*/ 5882318 h 6580301"/>
              <a:gd name="connsiteX137" fmla="*/ 4002606 w 4833822"/>
              <a:gd name="connsiteY137" fmla="*/ 5986247 h 6580301"/>
              <a:gd name="connsiteX138" fmla="*/ 4124455 w 4833822"/>
              <a:gd name="connsiteY138" fmla="*/ 6068674 h 6580301"/>
              <a:gd name="connsiteX139" fmla="*/ 3586885 w 4833822"/>
              <a:gd name="connsiteY139" fmla="*/ 5520353 h 6580301"/>
              <a:gd name="connsiteX140" fmla="*/ 3339600 w 4833822"/>
              <a:gd name="connsiteY140" fmla="*/ 5377001 h 6580301"/>
              <a:gd name="connsiteX141" fmla="*/ 3551045 w 4833822"/>
              <a:gd name="connsiteY141" fmla="*/ 5552611 h 6580301"/>
              <a:gd name="connsiteX142" fmla="*/ 3658561 w 4833822"/>
              <a:gd name="connsiteY142" fmla="*/ 5735385 h 6580301"/>
              <a:gd name="connsiteX143" fmla="*/ 3536712 w 4833822"/>
              <a:gd name="connsiteY143" fmla="*/ 5660122 h 6580301"/>
              <a:gd name="connsiteX144" fmla="*/ 3167577 w 4833822"/>
              <a:gd name="connsiteY144" fmla="*/ 5323246 h 6580301"/>
              <a:gd name="connsiteX145" fmla="*/ 3072607 w 4833822"/>
              <a:gd name="connsiteY145" fmla="*/ 5282033 h 6580301"/>
              <a:gd name="connsiteX146" fmla="*/ 1497530 w 4833822"/>
              <a:gd name="connsiteY146" fmla="*/ 5194233 h 6580301"/>
              <a:gd name="connsiteX147" fmla="*/ 644585 w 4833822"/>
              <a:gd name="connsiteY147" fmla="*/ 5319664 h 6580301"/>
              <a:gd name="connsiteX148" fmla="*/ 404469 w 4833822"/>
              <a:gd name="connsiteY148" fmla="*/ 5394921 h 6580301"/>
              <a:gd name="connsiteX149" fmla="*/ 218113 w 4833822"/>
              <a:gd name="connsiteY149" fmla="*/ 5549024 h 6580301"/>
              <a:gd name="connsiteX150" fmla="*/ 347132 w 4833822"/>
              <a:gd name="connsiteY150" fmla="*/ 6068674 h 6580301"/>
              <a:gd name="connsiteX151" fmla="*/ 218113 w 4833822"/>
              <a:gd name="connsiteY151" fmla="*/ 5703126 h 6580301"/>
              <a:gd name="connsiteX152" fmla="*/ 289789 w 4833822"/>
              <a:gd name="connsiteY152" fmla="*/ 5595615 h 6580301"/>
              <a:gd name="connsiteX153" fmla="*/ 271869 w 4833822"/>
              <a:gd name="connsiteY153" fmla="*/ 5581282 h 6580301"/>
              <a:gd name="connsiteX154" fmla="*/ 304127 w 4833822"/>
              <a:gd name="connsiteY154" fmla="*/ 5488099 h 6580301"/>
              <a:gd name="connsiteX155" fmla="*/ 400887 w 4833822"/>
              <a:gd name="connsiteY155" fmla="*/ 5405673 h 6580301"/>
              <a:gd name="connsiteX156" fmla="*/ 404469 w 4833822"/>
              <a:gd name="connsiteY156" fmla="*/ 5398503 h 6580301"/>
              <a:gd name="connsiteX157" fmla="*/ 408056 w 4833822"/>
              <a:gd name="connsiteY157" fmla="*/ 5398503 h 6580301"/>
              <a:gd name="connsiteX158" fmla="*/ 569323 w 4833822"/>
              <a:gd name="connsiteY158" fmla="*/ 5355499 h 6580301"/>
              <a:gd name="connsiteX159" fmla="*/ 777186 w 4833822"/>
              <a:gd name="connsiteY159" fmla="*/ 5466597 h 6580301"/>
              <a:gd name="connsiteX160" fmla="*/ 1250249 w 4833822"/>
              <a:gd name="connsiteY160" fmla="*/ 5298156 h 6580301"/>
              <a:gd name="connsiteX161" fmla="*/ 1497530 w 4833822"/>
              <a:gd name="connsiteY161" fmla="*/ 5194233 h 6580301"/>
              <a:gd name="connsiteX162" fmla="*/ 3393360 w 4833822"/>
              <a:gd name="connsiteY162" fmla="*/ 5153463 h 6580301"/>
              <a:gd name="connsiteX163" fmla="*/ 3271511 w 4833822"/>
              <a:gd name="connsiteY163" fmla="*/ 5190646 h 6580301"/>
              <a:gd name="connsiteX164" fmla="*/ 3486538 w 4833822"/>
              <a:gd name="connsiteY164" fmla="*/ 5319664 h 6580301"/>
              <a:gd name="connsiteX165" fmla="*/ 4092197 w 4833822"/>
              <a:gd name="connsiteY165" fmla="*/ 5652958 h 6580301"/>
              <a:gd name="connsiteX166" fmla="*/ 3873588 w 4833822"/>
              <a:gd name="connsiteY166" fmla="*/ 5652958 h 6580301"/>
              <a:gd name="connsiteX167" fmla="*/ 4002606 w 4833822"/>
              <a:gd name="connsiteY167" fmla="*/ 5781971 h 6580301"/>
              <a:gd name="connsiteX168" fmla="*/ 4106535 w 4833822"/>
              <a:gd name="connsiteY168" fmla="*/ 5753300 h 6580301"/>
              <a:gd name="connsiteX169" fmla="*/ 4325144 w 4833822"/>
              <a:gd name="connsiteY169" fmla="*/ 5427175 h 6580301"/>
              <a:gd name="connsiteX170" fmla="*/ 4038441 w 4833822"/>
              <a:gd name="connsiteY170" fmla="*/ 5337584 h 6580301"/>
              <a:gd name="connsiteX171" fmla="*/ 3624178 w 4833822"/>
              <a:gd name="connsiteY171" fmla="*/ 5323972 h 6580301"/>
              <a:gd name="connsiteX172" fmla="*/ 3486739 w 4833822"/>
              <a:gd name="connsiteY172" fmla="*/ 5298193 h 6580301"/>
              <a:gd name="connsiteX173" fmla="*/ 3486739 w 4833822"/>
              <a:gd name="connsiteY173" fmla="*/ 5302188 h 6580301"/>
              <a:gd name="connsiteX174" fmla="*/ 3485394 w 4833822"/>
              <a:gd name="connsiteY174" fmla="*/ 5299499 h 6580301"/>
              <a:gd name="connsiteX175" fmla="*/ 3486706 w 4833822"/>
              <a:gd name="connsiteY175" fmla="*/ 5298187 h 6580301"/>
              <a:gd name="connsiteX176" fmla="*/ 3486538 w 4833822"/>
              <a:gd name="connsiteY176" fmla="*/ 5298156 h 6580301"/>
              <a:gd name="connsiteX177" fmla="*/ 3543876 w 4833822"/>
              <a:gd name="connsiteY177" fmla="*/ 5237232 h 6580301"/>
              <a:gd name="connsiteX178" fmla="*/ 4518674 w 4833822"/>
              <a:gd name="connsiteY178" fmla="*/ 5384170 h 6580301"/>
              <a:gd name="connsiteX179" fmla="*/ 4328731 w 4833822"/>
              <a:gd name="connsiteY179" fmla="*/ 5581282 h 6580301"/>
              <a:gd name="connsiteX180" fmla="*/ 4457745 w 4833822"/>
              <a:gd name="connsiteY180" fmla="*/ 5509601 h 6580301"/>
              <a:gd name="connsiteX181" fmla="*/ 4579599 w 4833822"/>
              <a:gd name="connsiteY181" fmla="*/ 5502438 h 6580301"/>
              <a:gd name="connsiteX182" fmla="*/ 4500754 w 4833822"/>
              <a:gd name="connsiteY182" fmla="*/ 5581282 h 6580301"/>
              <a:gd name="connsiteX183" fmla="*/ 4314393 w 4833822"/>
              <a:gd name="connsiteY183" fmla="*/ 5814230 h 6580301"/>
              <a:gd name="connsiteX184" fmla="*/ 4346651 w 4833822"/>
              <a:gd name="connsiteY184" fmla="*/ 5878736 h 6580301"/>
              <a:gd name="connsiteX185" fmla="*/ 4403989 w 4833822"/>
              <a:gd name="connsiteY185" fmla="*/ 5828563 h 6580301"/>
              <a:gd name="connsiteX186" fmla="*/ 4482833 w 4833822"/>
              <a:gd name="connsiteY186" fmla="*/ 5638620 h 6580301"/>
              <a:gd name="connsiteX187" fmla="*/ 4590350 w 4833822"/>
              <a:gd name="connsiteY187" fmla="*/ 5617118 h 6580301"/>
              <a:gd name="connsiteX188" fmla="*/ 4608265 w 4833822"/>
              <a:gd name="connsiteY188" fmla="*/ 5699544 h 6580301"/>
              <a:gd name="connsiteX189" fmla="*/ 4608265 w 4833822"/>
              <a:gd name="connsiteY189" fmla="*/ 5703126 h 6580301"/>
              <a:gd name="connsiteX190" fmla="*/ 4421909 w 4833822"/>
              <a:gd name="connsiteY190" fmla="*/ 5914571 h 6580301"/>
              <a:gd name="connsiteX191" fmla="*/ 4608265 w 4833822"/>
              <a:gd name="connsiteY191" fmla="*/ 5703126 h 6580301"/>
              <a:gd name="connsiteX192" fmla="*/ 4611852 w 4833822"/>
              <a:gd name="connsiteY192" fmla="*/ 5699544 h 6580301"/>
              <a:gd name="connsiteX193" fmla="*/ 4611852 w 4833822"/>
              <a:gd name="connsiteY193" fmla="*/ 5695962 h 6580301"/>
              <a:gd name="connsiteX194" fmla="*/ 4694279 w 4833822"/>
              <a:gd name="connsiteY194" fmla="*/ 5681624 h 6580301"/>
              <a:gd name="connsiteX195" fmla="*/ 4651275 w 4833822"/>
              <a:gd name="connsiteY195" fmla="*/ 5506020 h 6580301"/>
              <a:gd name="connsiteX196" fmla="*/ 4572429 w 4833822"/>
              <a:gd name="connsiteY196" fmla="*/ 5387752 h 6580301"/>
              <a:gd name="connsiteX197" fmla="*/ 4583181 w 4833822"/>
              <a:gd name="connsiteY197" fmla="*/ 5294575 h 6580301"/>
              <a:gd name="connsiteX198" fmla="*/ 4436247 w 4833822"/>
              <a:gd name="connsiteY198" fmla="*/ 5247988 h 6580301"/>
              <a:gd name="connsiteX199" fmla="*/ 3504459 w 4833822"/>
              <a:gd name="connsiteY199" fmla="*/ 5161974 h 6580301"/>
              <a:gd name="connsiteX200" fmla="*/ 3393360 w 4833822"/>
              <a:gd name="connsiteY200" fmla="*/ 5153463 h 6580301"/>
              <a:gd name="connsiteX201" fmla="*/ 655337 w 4833822"/>
              <a:gd name="connsiteY201" fmla="*/ 5022205 h 6580301"/>
              <a:gd name="connsiteX202" fmla="*/ 637416 w 4833822"/>
              <a:gd name="connsiteY202" fmla="*/ 5079548 h 6580301"/>
              <a:gd name="connsiteX203" fmla="*/ 863200 w 4833822"/>
              <a:gd name="connsiteY203" fmla="*/ 5183477 h 6580301"/>
              <a:gd name="connsiteX204" fmla="*/ 734181 w 4833822"/>
              <a:gd name="connsiteY204" fmla="*/ 5043712 h 6580301"/>
              <a:gd name="connsiteX205" fmla="*/ 655337 w 4833822"/>
              <a:gd name="connsiteY205" fmla="*/ 5022205 h 6580301"/>
              <a:gd name="connsiteX206" fmla="*/ 465399 w 4833822"/>
              <a:gd name="connsiteY206" fmla="*/ 4982788 h 6580301"/>
              <a:gd name="connsiteX207" fmla="*/ 465399 w 4833822"/>
              <a:gd name="connsiteY207" fmla="*/ 5183477 h 6580301"/>
              <a:gd name="connsiteX208" fmla="*/ 501234 w 4833822"/>
              <a:gd name="connsiteY208" fmla="*/ 5240819 h 6580301"/>
              <a:gd name="connsiteX209" fmla="*/ 554990 w 4833822"/>
              <a:gd name="connsiteY209" fmla="*/ 5187064 h 6580301"/>
              <a:gd name="connsiteX210" fmla="*/ 465399 w 4833822"/>
              <a:gd name="connsiteY210" fmla="*/ 4982788 h 6580301"/>
              <a:gd name="connsiteX211" fmla="*/ 4325169 w 4833822"/>
              <a:gd name="connsiteY211" fmla="*/ 4901891 h 6580301"/>
              <a:gd name="connsiteX212" fmla="*/ 3959602 w 4833822"/>
              <a:gd name="connsiteY212" fmla="*/ 5108219 h 6580301"/>
              <a:gd name="connsiteX213" fmla="*/ 4360985 w 4833822"/>
              <a:gd name="connsiteY213" fmla="*/ 5018623 h 6580301"/>
              <a:gd name="connsiteX214" fmla="*/ 4278558 w 4833822"/>
              <a:gd name="connsiteY214" fmla="*/ 5129721 h 6580301"/>
              <a:gd name="connsiteX215" fmla="*/ 4454163 w 4833822"/>
              <a:gd name="connsiteY215" fmla="*/ 5083130 h 6580301"/>
              <a:gd name="connsiteX216" fmla="*/ 4368153 w 4833822"/>
              <a:gd name="connsiteY216" fmla="*/ 4907525 h 6580301"/>
              <a:gd name="connsiteX217" fmla="*/ 4325169 w 4833822"/>
              <a:gd name="connsiteY217" fmla="*/ 4901891 h 6580301"/>
              <a:gd name="connsiteX218" fmla="*/ 4156709 w 4833822"/>
              <a:gd name="connsiteY218" fmla="*/ 4868103 h 6580301"/>
              <a:gd name="connsiteX219" fmla="*/ 3748157 w 4833822"/>
              <a:gd name="connsiteY219" fmla="*/ 4950529 h 6580301"/>
              <a:gd name="connsiteX220" fmla="*/ 3529543 w 4833822"/>
              <a:gd name="connsiteY220" fmla="*/ 5072378 h 6580301"/>
              <a:gd name="connsiteX221" fmla="*/ 3805494 w 4833822"/>
              <a:gd name="connsiteY221" fmla="*/ 4975619 h 6580301"/>
              <a:gd name="connsiteX222" fmla="*/ 4156709 w 4833822"/>
              <a:gd name="connsiteY222" fmla="*/ 4868103 h 6580301"/>
              <a:gd name="connsiteX223" fmla="*/ 399937 w 4833822"/>
              <a:gd name="connsiteY223" fmla="*/ 4824315 h 6580301"/>
              <a:gd name="connsiteX224" fmla="*/ 210944 w 4833822"/>
              <a:gd name="connsiteY224" fmla="*/ 4903943 h 6580301"/>
              <a:gd name="connsiteX225" fmla="*/ 124936 w 4833822"/>
              <a:gd name="connsiteY225" fmla="*/ 5047294 h 6580301"/>
              <a:gd name="connsiteX226" fmla="*/ 275451 w 4833822"/>
              <a:gd name="connsiteY226" fmla="*/ 5040125 h 6580301"/>
              <a:gd name="connsiteX227" fmla="*/ 304127 w 4833822"/>
              <a:gd name="connsiteY227" fmla="*/ 5058045 h 6580301"/>
              <a:gd name="connsiteX228" fmla="*/ 271869 w 4833822"/>
              <a:gd name="connsiteY228" fmla="*/ 5294575 h 6580301"/>
              <a:gd name="connsiteX229" fmla="*/ 311291 w 4833822"/>
              <a:gd name="connsiteY229" fmla="*/ 5136890 h 6580301"/>
              <a:gd name="connsiteX230" fmla="*/ 243203 w 4833822"/>
              <a:gd name="connsiteY230" fmla="*/ 4929027 h 6580301"/>
              <a:gd name="connsiteX231" fmla="*/ 1214409 w 4833822"/>
              <a:gd name="connsiteY231" fmla="*/ 4907525 h 6580301"/>
              <a:gd name="connsiteX232" fmla="*/ 465399 w 4833822"/>
              <a:gd name="connsiteY232" fmla="*/ 4825098 h 6580301"/>
              <a:gd name="connsiteX233" fmla="*/ 399937 w 4833822"/>
              <a:gd name="connsiteY233" fmla="*/ 4824315 h 6580301"/>
              <a:gd name="connsiteX234" fmla="*/ 2524908 w 4833822"/>
              <a:gd name="connsiteY234" fmla="*/ 3690016 h 6580301"/>
              <a:gd name="connsiteX235" fmla="*/ 2732856 w 4833822"/>
              <a:gd name="connsiteY235" fmla="*/ 4331935 h 6580301"/>
              <a:gd name="connsiteX236" fmla="*/ 2775802 w 4833822"/>
              <a:gd name="connsiteY236" fmla="*/ 4402004 h 6580301"/>
              <a:gd name="connsiteX237" fmla="*/ 2823267 w 4833822"/>
              <a:gd name="connsiteY237" fmla="*/ 4325154 h 6580301"/>
              <a:gd name="connsiteX238" fmla="*/ 2879774 w 4833822"/>
              <a:gd name="connsiteY238" fmla="*/ 4114948 h 6580301"/>
              <a:gd name="connsiteX239" fmla="*/ 2920458 w 4833822"/>
              <a:gd name="connsiteY239" fmla="*/ 4648373 h 6580301"/>
              <a:gd name="connsiteX240" fmla="*/ 3132925 w 4833822"/>
              <a:gd name="connsiteY240" fmla="*/ 4589606 h 6580301"/>
              <a:gd name="connsiteX241" fmla="*/ 2879774 w 4833822"/>
              <a:gd name="connsiteY241" fmla="*/ 4964814 h 6580301"/>
              <a:gd name="connsiteX242" fmla="*/ 2131619 w 4833822"/>
              <a:gd name="connsiteY242" fmla="*/ 4912828 h 6580301"/>
              <a:gd name="connsiteX243" fmla="*/ 1894289 w 4833822"/>
              <a:gd name="connsiteY243" fmla="*/ 4562484 h 6580301"/>
              <a:gd name="connsiteX244" fmla="*/ 2075111 w 4833822"/>
              <a:gd name="connsiteY244" fmla="*/ 4650635 h 6580301"/>
              <a:gd name="connsiteX245" fmla="*/ 2086414 w 4833822"/>
              <a:gd name="connsiteY245" fmla="*/ 4135290 h 6580301"/>
              <a:gd name="connsiteX246" fmla="*/ 2163263 w 4833822"/>
              <a:gd name="connsiteY246" fmla="*/ 4279949 h 6580301"/>
              <a:gd name="connsiteX247" fmla="*/ 2224289 w 4833822"/>
              <a:gd name="connsiteY247" fmla="*/ 4325154 h 6580301"/>
              <a:gd name="connsiteX248" fmla="*/ 2242372 w 4833822"/>
              <a:gd name="connsiteY248" fmla="*/ 4261866 h 6580301"/>
              <a:gd name="connsiteX249" fmla="*/ 2524908 w 4833822"/>
              <a:gd name="connsiteY249" fmla="*/ 3690016 h 6580301"/>
              <a:gd name="connsiteX250" fmla="*/ 2540406 w 4833822"/>
              <a:gd name="connsiteY250" fmla="*/ 2882675 h 6580301"/>
              <a:gd name="connsiteX251" fmla="*/ 2092432 w 4833822"/>
              <a:gd name="connsiteY251" fmla="*/ 3789372 h 6580301"/>
              <a:gd name="connsiteX252" fmla="*/ 2063761 w 4833822"/>
              <a:gd name="connsiteY252" fmla="*/ 3889719 h 6580301"/>
              <a:gd name="connsiteX253" fmla="*/ 1967001 w 4833822"/>
              <a:gd name="connsiteY253" fmla="*/ 3818043 h 6580301"/>
              <a:gd name="connsiteX254" fmla="*/ 1845152 w 4833822"/>
              <a:gd name="connsiteY254" fmla="*/ 3588679 h 6580301"/>
              <a:gd name="connsiteX255" fmla="*/ 1827232 w 4833822"/>
              <a:gd name="connsiteY255" fmla="*/ 4405786 h 6580301"/>
              <a:gd name="connsiteX256" fmla="*/ 1540529 w 4833822"/>
              <a:gd name="connsiteY256" fmla="*/ 4266017 h 6580301"/>
              <a:gd name="connsiteX257" fmla="*/ 1916828 w 4833822"/>
              <a:gd name="connsiteY257" fmla="*/ 4821506 h 6580301"/>
              <a:gd name="connsiteX258" fmla="*/ 3103066 w 4833822"/>
              <a:gd name="connsiteY258" fmla="*/ 4903933 h 6580301"/>
              <a:gd name="connsiteX259" fmla="*/ 3504448 w 4833822"/>
              <a:gd name="connsiteY259" fmla="*/ 4309021 h 6580301"/>
              <a:gd name="connsiteX260" fmla="*/ 3167572 w 4833822"/>
              <a:gd name="connsiteY260" fmla="*/ 4402199 h 6580301"/>
              <a:gd name="connsiteX261" fmla="*/ 3103066 w 4833822"/>
              <a:gd name="connsiteY261" fmla="*/ 3556425 h 6580301"/>
              <a:gd name="connsiteX262" fmla="*/ 3013470 w 4833822"/>
              <a:gd name="connsiteY262" fmla="*/ 3889719 h 6580301"/>
              <a:gd name="connsiteX263" fmla="*/ 2938212 w 4833822"/>
              <a:gd name="connsiteY263" fmla="*/ 4011568 h 6580301"/>
              <a:gd name="connsiteX264" fmla="*/ 2870119 w 4833822"/>
              <a:gd name="connsiteY264" fmla="*/ 3900470 h 6580301"/>
              <a:gd name="connsiteX265" fmla="*/ 2540406 w 4833822"/>
              <a:gd name="connsiteY265" fmla="*/ 2882675 h 6580301"/>
              <a:gd name="connsiteX266" fmla="*/ 357884 w 4833822"/>
              <a:gd name="connsiteY266" fmla="*/ 2811004 h 6580301"/>
              <a:gd name="connsiteX267" fmla="*/ 422396 w 4833822"/>
              <a:gd name="connsiteY267" fmla="*/ 2893431 h 6580301"/>
              <a:gd name="connsiteX268" fmla="*/ 522738 w 4833822"/>
              <a:gd name="connsiteY268" fmla="*/ 3395162 h 6580301"/>
              <a:gd name="connsiteX269" fmla="*/ 490485 w 4833822"/>
              <a:gd name="connsiteY269" fmla="*/ 3534932 h 6580301"/>
              <a:gd name="connsiteX270" fmla="*/ 386555 w 4833822"/>
              <a:gd name="connsiteY270" fmla="*/ 3434585 h 6580301"/>
              <a:gd name="connsiteX271" fmla="*/ 286208 w 4833822"/>
              <a:gd name="connsiteY271" fmla="*/ 2893431 h 6580301"/>
              <a:gd name="connsiteX272" fmla="*/ 357884 w 4833822"/>
              <a:gd name="connsiteY272" fmla="*/ 2811004 h 6580301"/>
              <a:gd name="connsiteX273" fmla="*/ 4036204 w 4833822"/>
              <a:gd name="connsiteY273" fmla="*/ 1393613 h 6580301"/>
              <a:gd name="connsiteX274" fmla="*/ 4110123 w 4833822"/>
              <a:gd name="connsiteY274" fmla="*/ 1456328 h 6580301"/>
              <a:gd name="connsiteX275" fmla="*/ 4063531 w 4833822"/>
              <a:gd name="connsiteY275" fmla="*/ 2266272 h 6580301"/>
              <a:gd name="connsiteX276" fmla="*/ 3938100 w 4833822"/>
              <a:gd name="connsiteY276" fmla="*/ 1954478 h 6580301"/>
              <a:gd name="connsiteX277" fmla="*/ 3970353 w 4833822"/>
              <a:gd name="connsiteY277" fmla="*/ 1459915 h 6580301"/>
              <a:gd name="connsiteX278" fmla="*/ 4036204 w 4833822"/>
              <a:gd name="connsiteY278" fmla="*/ 1393613 h 6580301"/>
              <a:gd name="connsiteX279" fmla="*/ 1053869 w 4833822"/>
              <a:gd name="connsiteY279" fmla="*/ 1234148 h 6580301"/>
              <a:gd name="connsiteX280" fmla="*/ 1020430 w 4833822"/>
              <a:gd name="connsiteY280" fmla="*/ 1815946 h 6580301"/>
              <a:gd name="connsiteX281" fmla="*/ 811383 w 4833822"/>
              <a:gd name="connsiteY281" fmla="*/ 1776360 h 6580301"/>
              <a:gd name="connsiteX282" fmla="*/ 1053869 w 4833822"/>
              <a:gd name="connsiteY282" fmla="*/ 1234148 h 6580301"/>
              <a:gd name="connsiteX283" fmla="*/ 2447237 w 4833822"/>
              <a:gd name="connsiteY283" fmla="*/ 410 h 6580301"/>
              <a:gd name="connsiteX284" fmla="*/ 2465153 w 4833822"/>
              <a:gd name="connsiteY284" fmla="*/ 55062 h 6580301"/>
              <a:gd name="connsiteX285" fmla="*/ 2908975 w 4833822"/>
              <a:gd name="connsiteY285" fmla="*/ 1187732 h 6580301"/>
              <a:gd name="connsiteX286" fmla="*/ 3113822 w 4833822"/>
              <a:gd name="connsiteY286" fmla="*/ 2237596 h 6580301"/>
              <a:gd name="connsiteX287" fmla="*/ 3282263 w 4833822"/>
              <a:gd name="connsiteY287" fmla="*/ 1556674 h 6580301"/>
              <a:gd name="connsiteX288" fmla="*/ 3257173 w 4833822"/>
              <a:gd name="connsiteY288" fmla="*/ 1416905 h 6580301"/>
              <a:gd name="connsiteX289" fmla="*/ 3278681 w 4833822"/>
              <a:gd name="connsiteY289" fmla="*/ 1327309 h 6580301"/>
              <a:gd name="connsiteX290" fmla="*/ 3361107 w 4833822"/>
              <a:gd name="connsiteY290" fmla="*/ 1384652 h 6580301"/>
              <a:gd name="connsiteX291" fmla="*/ 3884339 w 4833822"/>
              <a:gd name="connsiteY291" fmla="*/ 2696322 h 6580301"/>
              <a:gd name="connsiteX292" fmla="*/ 3776823 w 4833822"/>
              <a:gd name="connsiteY292" fmla="*/ 3316317 h 6580301"/>
              <a:gd name="connsiteX293" fmla="*/ 4002606 w 4833822"/>
              <a:gd name="connsiteY293" fmla="*/ 3097708 h 6580301"/>
              <a:gd name="connsiteX294" fmla="*/ 4059943 w 4833822"/>
              <a:gd name="connsiteY294" fmla="*/ 3033197 h 6580301"/>
              <a:gd name="connsiteX295" fmla="*/ 4117286 w 4833822"/>
              <a:gd name="connsiteY295" fmla="*/ 3108459 h 6580301"/>
              <a:gd name="connsiteX296" fmla="*/ 4131625 w 4833822"/>
              <a:gd name="connsiteY296" fmla="*/ 3921981 h 6580301"/>
              <a:gd name="connsiteX297" fmla="*/ 3755321 w 4833822"/>
              <a:gd name="connsiteY297" fmla="*/ 4753423 h 6580301"/>
              <a:gd name="connsiteX298" fmla="*/ 3723067 w 4833822"/>
              <a:gd name="connsiteY298" fmla="*/ 4828680 h 6580301"/>
              <a:gd name="connsiteX299" fmla="*/ 4099366 w 4833822"/>
              <a:gd name="connsiteY299" fmla="*/ 4767756 h 6580301"/>
              <a:gd name="connsiteX300" fmla="*/ 4550927 w 4833822"/>
              <a:gd name="connsiteY300" fmla="*/ 5118970 h 6580301"/>
              <a:gd name="connsiteX301" fmla="*/ 4604683 w 4833822"/>
              <a:gd name="connsiteY301" fmla="*/ 5219317 h 6580301"/>
              <a:gd name="connsiteX302" fmla="*/ 4576011 w 4833822"/>
              <a:gd name="connsiteY302" fmla="*/ 6061510 h 6580301"/>
              <a:gd name="connsiteX303" fmla="*/ 4432660 w 4833822"/>
              <a:gd name="connsiteY303" fmla="*/ 6122434 h 6580301"/>
              <a:gd name="connsiteX304" fmla="*/ 3999019 w 4833822"/>
              <a:gd name="connsiteY304" fmla="*/ 6355381 h 6580301"/>
              <a:gd name="connsiteX305" fmla="*/ 3192667 w 4833822"/>
              <a:gd name="connsiteY305" fmla="*/ 6287288 h 6580301"/>
              <a:gd name="connsiteX306" fmla="*/ 2662265 w 4833822"/>
              <a:gd name="connsiteY306" fmla="*/ 5656540 h 6580301"/>
              <a:gd name="connsiteX307" fmla="*/ 2680186 w 4833822"/>
              <a:gd name="connsiteY307" fmla="*/ 5975496 h 6580301"/>
              <a:gd name="connsiteX308" fmla="*/ 2655096 w 4833822"/>
              <a:gd name="connsiteY308" fmla="*/ 6287288 h 6580301"/>
              <a:gd name="connsiteX309" fmla="*/ 2063771 w 4833822"/>
              <a:gd name="connsiteY309" fmla="*/ 6573990 h 6580301"/>
              <a:gd name="connsiteX310" fmla="*/ 1827242 w 4833822"/>
              <a:gd name="connsiteY310" fmla="*/ 6523817 h 6580301"/>
              <a:gd name="connsiteX311" fmla="*/ 1594295 w 4833822"/>
              <a:gd name="connsiteY311" fmla="*/ 5982665 h 6580301"/>
              <a:gd name="connsiteX312" fmla="*/ 1952673 w 4833822"/>
              <a:gd name="connsiteY312" fmla="*/ 5448677 h 6580301"/>
              <a:gd name="connsiteX313" fmla="*/ 2020761 w 4833822"/>
              <a:gd name="connsiteY313" fmla="*/ 5316077 h 6580301"/>
              <a:gd name="connsiteX314" fmla="*/ 1841575 w 4833822"/>
              <a:gd name="connsiteY314" fmla="*/ 5459428 h 6580301"/>
              <a:gd name="connsiteX315" fmla="*/ 884697 w 4833822"/>
              <a:gd name="connsiteY315" fmla="*/ 6204861 h 6580301"/>
              <a:gd name="connsiteX316" fmla="*/ 547826 w 4833822"/>
              <a:gd name="connsiteY316" fmla="*/ 6237114 h 6580301"/>
              <a:gd name="connsiteX317" fmla="*/ 357883 w 4833822"/>
              <a:gd name="connsiteY317" fmla="*/ 6179777 h 6580301"/>
              <a:gd name="connsiteX318" fmla="*/ 89095 w 4833822"/>
              <a:gd name="connsiteY318" fmla="*/ 5753300 h 6580301"/>
              <a:gd name="connsiteX319" fmla="*/ 46091 w 4833822"/>
              <a:gd name="connsiteY319" fmla="*/ 5402091 h 6580301"/>
              <a:gd name="connsiteX320" fmla="*/ 440310 w 4833822"/>
              <a:gd name="connsiteY320" fmla="*/ 4753423 h 6580301"/>
              <a:gd name="connsiteX321" fmla="*/ 1020884 w 4833822"/>
              <a:gd name="connsiteY321" fmla="*/ 4803596 h 6580301"/>
              <a:gd name="connsiteX322" fmla="*/ 798688 w 4833822"/>
              <a:gd name="connsiteY322" fmla="*/ 4631574 h 6580301"/>
              <a:gd name="connsiteX323" fmla="*/ 766435 w 4833822"/>
              <a:gd name="connsiteY323" fmla="*/ 4574231 h 6580301"/>
              <a:gd name="connsiteX324" fmla="*/ 838110 w 4833822"/>
              <a:gd name="connsiteY324" fmla="*/ 4552729 h 6580301"/>
              <a:gd name="connsiteX325" fmla="*/ 1060306 w 4833822"/>
              <a:gd name="connsiteY325" fmla="*/ 4645907 h 6580301"/>
              <a:gd name="connsiteX326" fmla="*/ 777186 w 4833822"/>
              <a:gd name="connsiteY326" fmla="*/ 4147759 h 6580301"/>
              <a:gd name="connsiteX327" fmla="*/ 723430 w 4833822"/>
              <a:gd name="connsiteY327" fmla="*/ 3613776 h 6580301"/>
              <a:gd name="connsiteX328" fmla="*/ 727012 w 4833822"/>
              <a:gd name="connsiteY328" fmla="*/ 2914935 h 6580301"/>
              <a:gd name="connsiteX329" fmla="*/ 762853 w 4833822"/>
              <a:gd name="connsiteY329" fmla="*/ 2782335 h 6580301"/>
              <a:gd name="connsiteX330" fmla="*/ 1017302 w 4833822"/>
              <a:gd name="connsiteY330" fmla="*/ 3083370 h 6580301"/>
              <a:gd name="connsiteX331" fmla="*/ 1139151 w 4833822"/>
              <a:gd name="connsiteY331" fmla="*/ 3122792 h 6580301"/>
              <a:gd name="connsiteX332" fmla="*/ 1110480 w 4833822"/>
              <a:gd name="connsiteY332" fmla="*/ 3011694 h 6580301"/>
              <a:gd name="connsiteX333" fmla="*/ 1135564 w 4833822"/>
              <a:gd name="connsiteY333" fmla="*/ 2122916 h 6580301"/>
              <a:gd name="connsiteX334" fmla="*/ 1493942 w 4833822"/>
              <a:gd name="connsiteY334" fmla="*/ 1463496 h 6580301"/>
              <a:gd name="connsiteX335" fmla="*/ 1547703 w 4833822"/>
              <a:gd name="connsiteY335" fmla="*/ 1409741 h 6580301"/>
              <a:gd name="connsiteX336" fmla="*/ 1597877 w 4833822"/>
              <a:gd name="connsiteY336" fmla="*/ 1502919 h 6580301"/>
              <a:gd name="connsiteX337" fmla="*/ 2070940 w 4833822"/>
              <a:gd name="connsiteY337" fmla="*/ 2277018 h 6580301"/>
              <a:gd name="connsiteX338" fmla="*/ 2035100 w 4833822"/>
              <a:gd name="connsiteY338" fmla="*/ 1241300 h 6580301"/>
              <a:gd name="connsiteX339" fmla="*/ 2156949 w 4833822"/>
              <a:gd name="connsiteY339" fmla="*/ 241423 h 6580301"/>
              <a:gd name="connsiteX340" fmla="*/ 2386314 w 4833822"/>
              <a:gd name="connsiteY340" fmla="*/ 26391 h 6580301"/>
              <a:gd name="connsiteX341" fmla="*/ 2447237 w 4833822"/>
              <a:gd name="connsiteY341" fmla="*/ 410 h 6580301"/>
              <a:gd name="connsiteX0" fmla="*/ 2144854 w 4833822"/>
              <a:gd name="connsiteY0" fmla="*/ 6206652 h 6580301"/>
              <a:gd name="connsiteX1" fmla="*/ 2053020 w 4833822"/>
              <a:gd name="connsiteY1" fmla="*/ 6215612 h 6580301"/>
              <a:gd name="connsiteX2" fmla="*/ 1959837 w 4833822"/>
              <a:gd name="connsiteY2" fmla="*/ 6290870 h 6580301"/>
              <a:gd name="connsiteX3" fmla="*/ 2045851 w 4833822"/>
              <a:gd name="connsiteY3" fmla="*/ 6409137 h 6580301"/>
              <a:gd name="connsiteX4" fmla="*/ 2042269 w 4833822"/>
              <a:gd name="connsiteY4" fmla="*/ 6312372 h 6580301"/>
              <a:gd name="connsiteX5" fmla="*/ 2106775 w 4833822"/>
              <a:gd name="connsiteY5" fmla="*/ 6247865 h 6580301"/>
              <a:gd name="connsiteX6" fmla="*/ 2128277 w 4833822"/>
              <a:gd name="connsiteY6" fmla="*/ 6319541 h 6580301"/>
              <a:gd name="connsiteX7" fmla="*/ 2164118 w 4833822"/>
              <a:gd name="connsiteY7" fmla="*/ 6369714 h 6580301"/>
              <a:gd name="connsiteX8" fmla="*/ 2232206 w 4833822"/>
              <a:gd name="connsiteY8" fmla="*/ 6333879 h 6580301"/>
              <a:gd name="connsiteX9" fmla="*/ 2228624 w 4833822"/>
              <a:gd name="connsiteY9" fmla="*/ 6240696 h 6580301"/>
              <a:gd name="connsiteX10" fmla="*/ 2144854 w 4833822"/>
              <a:gd name="connsiteY10" fmla="*/ 6206652 h 6580301"/>
              <a:gd name="connsiteX11" fmla="*/ 2508163 w 4833822"/>
              <a:gd name="connsiteY11" fmla="*/ 6176190 h 6580301"/>
              <a:gd name="connsiteX12" fmla="*/ 2407811 w 4833822"/>
              <a:gd name="connsiteY12" fmla="*/ 6484400 h 6580301"/>
              <a:gd name="connsiteX13" fmla="*/ 2508163 w 4833822"/>
              <a:gd name="connsiteY13" fmla="*/ 6176190 h 6580301"/>
              <a:gd name="connsiteX14" fmla="*/ 2215080 w 4833822"/>
              <a:gd name="connsiteY14" fmla="*/ 6091655 h 6580301"/>
              <a:gd name="connsiteX15" fmla="*/ 2171282 w 4833822"/>
              <a:gd name="connsiteY15" fmla="*/ 6097345 h 6580301"/>
              <a:gd name="connsiteX16" fmla="*/ 2350473 w 4833822"/>
              <a:gd name="connsiteY16" fmla="*/ 6376884 h 6580301"/>
              <a:gd name="connsiteX17" fmla="*/ 2393478 w 4833822"/>
              <a:gd name="connsiteY17" fmla="*/ 6194110 h 6580301"/>
              <a:gd name="connsiteX18" fmla="*/ 2252871 w 4833822"/>
              <a:gd name="connsiteY18" fmla="*/ 6092810 h 6580301"/>
              <a:gd name="connsiteX19" fmla="*/ 2215080 w 4833822"/>
              <a:gd name="connsiteY19" fmla="*/ 6091655 h 6580301"/>
              <a:gd name="connsiteX20" fmla="*/ 3767359 w 4833822"/>
              <a:gd name="connsiteY20" fmla="*/ 5972697 h 6580301"/>
              <a:gd name="connsiteX21" fmla="*/ 3913003 w 4833822"/>
              <a:gd name="connsiteY21" fmla="*/ 6054340 h 6580301"/>
              <a:gd name="connsiteX22" fmla="*/ 3930923 w 4833822"/>
              <a:gd name="connsiteY22" fmla="*/ 6079429 h 6580301"/>
              <a:gd name="connsiteX23" fmla="*/ 3923759 w 4833822"/>
              <a:gd name="connsiteY23" fmla="*/ 6104514 h 6580301"/>
              <a:gd name="connsiteX24" fmla="*/ 3672890 w 4833822"/>
              <a:gd name="connsiteY24" fmla="*/ 6086593 h 6580301"/>
              <a:gd name="connsiteX25" fmla="*/ 3672890 w 4833822"/>
              <a:gd name="connsiteY25" fmla="*/ 6018504 h 6580301"/>
              <a:gd name="connsiteX26" fmla="*/ 3708731 w 4833822"/>
              <a:gd name="connsiteY26" fmla="*/ 5993415 h 6580301"/>
              <a:gd name="connsiteX27" fmla="*/ 3767359 w 4833822"/>
              <a:gd name="connsiteY27" fmla="*/ 5972697 h 6580301"/>
              <a:gd name="connsiteX28" fmla="*/ 3779366 w 4833822"/>
              <a:gd name="connsiteY28" fmla="*/ 5932886 h 6580301"/>
              <a:gd name="connsiteX29" fmla="*/ 3637059 w 4833822"/>
              <a:gd name="connsiteY29" fmla="*/ 5957581 h 6580301"/>
              <a:gd name="connsiteX30" fmla="*/ 3497289 w 4833822"/>
              <a:gd name="connsiteY30" fmla="*/ 6140349 h 6580301"/>
              <a:gd name="connsiteX31" fmla="*/ 3615557 w 4833822"/>
              <a:gd name="connsiteY31" fmla="*/ 6083012 h 6580301"/>
              <a:gd name="connsiteX32" fmla="*/ 3852086 w 4833822"/>
              <a:gd name="connsiteY32" fmla="*/ 6240696 h 6580301"/>
              <a:gd name="connsiteX33" fmla="*/ 3952433 w 4833822"/>
              <a:gd name="connsiteY33" fmla="*/ 6068674 h 6580301"/>
              <a:gd name="connsiteX34" fmla="*/ 3945496 w 4833822"/>
              <a:gd name="connsiteY34" fmla="*/ 6051869 h 6580301"/>
              <a:gd name="connsiteX35" fmla="*/ 3938093 w 4833822"/>
              <a:gd name="connsiteY35" fmla="*/ 6051869 h 6580301"/>
              <a:gd name="connsiteX36" fmla="*/ 3927341 w 4833822"/>
              <a:gd name="connsiteY36" fmla="*/ 6051869 h 6580301"/>
              <a:gd name="connsiteX37" fmla="*/ 3909418 w 4833822"/>
              <a:gd name="connsiteY37" fmla="*/ 6047162 h 6580301"/>
              <a:gd name="connsiteX38" fmla="*/ 3920171 w 4833822"/>
              <a:gd name="connsiteY38" fmla="*/ 6047162 h 6580301"/>
              <a:gd name="connsiteX39" fmla="*/ 3945252 w 4833822"/>
              <a:gd name="connsiteY39" fmla="*/ 6051279 h 6580301"/>
              <a:gd name="connsiteX40" fmla="*/ 3928739 w 4833822"/>
              <a:gd name="connsiteY40" fmla="*/ 6011279 h 6580301"/>
              <a:gd name="connsiteX41" fmla="*/ 3822967 w 4833822"/>
              <a:gd name="connsiteY41" fmla="*/ 5935181 h 6580301"/>
              <a:gd name="connsiteX42" fmla="*/ 3779366 w 4833822"/>
              <a:gd name="connsiteY42" fmla="*/ 5932886 h 6580301"/>
              <a:gd name="connsiteX43" fmla="*/ 4196131 w 4833822"/>
              <a:gd name="connsiteY43" fmla="*/ 5789140 h 6580301"/>
              <a:gd name="connsiteX44" fmla="*/ 4235548 w 4833822"/>
              <a:gd name="connsiteY44" fmla="*/ 6018505 h 6580301"/>
              <a:gd name="connsiteX45" fmla="*/ 4454163 w 4833822"/>
              <a:gd name="connsiteY45" fmla="*/ 6022087 h 6580301"/>
              <a:gd name="connsiteX46" fmla="*/ 4196131 w 4833822"/>
              <a:gd name="connsiteY46" fmla="*/ 5789140 h 6580301"/>
              <a:gd name="connsiteX47" fmla="*/ 1174995 w 4833822"/>
              <a:gd name="connsiteY47" fmla="*/ 5473762 h 6580301"/>
              <a:gd name="connsiteX48" fmla="*/ 1250253 w 4833822"/>
              <a:gd name="connsiteY48" fmla="*/ 5520354 h 6580301"/>
              <a:gd name="connsiteX49" fmla="*/ 1035224 w 4833822"/>
              <a:gd name="connsiteY49" fmla="*/ 5631447 h 6580301"/>
              <a:gd name="connsiteX50" fmla="*/ 981463 w 4833822"/>
              <a:gd name="connsiteY50" fmla="*/ 5606363 h 6580301"/>
              <a:gd name="connsiteX51" fmla="*/ 1174995 w 4833822"/>
              <a:gd name="connsiteY51" fmla="*/ 5473762 h 6580301"/>
              <a:gd name="connsiteX52" fmla="*/ 3960412 w 4833822"/>
              <a:gd name="connsiteY52" fmla="*/ 5444487 h 6580301"/>
              <a:gd name="connsiteX53" fmla="*/ 4095776 w 4833822"/>
              <a:gd name="connsiteY53" fmla="*/ 5502432 h 6580301"/>
              <a:gd name="connsiteX54" fmla="*/ 4052767 w 4833822"/>
              <a:gd name="connsiteY54" fmla="*/ 5531102 h 6580301"/>
              <a:gd name="connsiteX55" fmla="*/ 3852081 w 4833822"/>
              <a:gd name="connsiteY55" fmla="*/ 5498851 h 6580301"/>
              <a:gd name="connsiteX56" fmla="*/ 3859245 w 4833822"/>
              <a:gd name="connsiteY56" fmla="*/ 5463012 h 6580301"/>
              <a:gd name="connsiteX57" fmla="*/ 3917370 w 4833822"/>
              <a:gd name="connsiteY57" fmla="*/ 5445487 h 6580301"/>
              <a:gd name="connsiteX58" fmla="*/ 3960412 w 4833822"/>
              <a:gd name="connsiteY58" fmla="*/ 5444487 h 6580301"/>
              <a:gd name="connsiteX59" fmla="*/ 2177948 w 4833822"/>
              <a:gd name="connsiteY59" fmla="*/ 5350237 h 6580301"/>
              <a:gd name="connsiteX60" fmla="*/ 2146198 w 4833822"/>
              <a:gd name="connsiteY60" fmla="*/ 5373419 h 6580301"/>
              <a:gd name="connsiteX61" fmla="*/ 1680303 w 4833822"/>
              <a:gd name="connsiteY61" fmla="*/ 6072261 h 6580301"/>
              <a:gd name="connsiteX62" fmla="*/ 1762730 w 4833822"/>
              <a:gd name="connsiteY62" fmla="*/ 6434221 h 6580301"/>
              <a:gd name="connsiteX63" fmla="*/ 1802152 w 4833822"/>
              <a:gd name="connsiteY63" fmla="*/ 6154688 h 6580301"/>
              <a:gd name="connsiteX64" fmla="*/ 2081691 w 4833822"/>
              <a:gd name="connsiteY64" fmla="*/ 5996998 h 6580301"/>
              <a:gd name="connsiteX65" fmla="*/ 1845157 w 4833822"/>
              <a:gd name="connsiteY65" fmla="*/ 6079425 h 6580301"/>
              <a:gd name="connsiteX66" fmla="*/ 1744810 w 4833822"/>
              <a:gd name="connsiteY66" fmla="*/ 6050759 h 6580301"/>
              <a:gd name="connsiteX67" fmla="*/ 2060189 w 4833822"/>
              <a:gd name="connsiteY67" fmla="*/ 5896656 h 6580301"/>
              <a:gd name="connsiteX68" fmla="*/ 2178451 w 4833822"/>
              <a:gd name="connsiteY68" fmla="*/ 5835726 h 6580301"/>
              <a:gd name="connsiteX69" fmla="*/ 2293136 w 4833822"/>
              <a:gd name="connsiteY69" fmla="*/ 5369837 h 6580301"/>
              <a:gd name="connsiteX70" fmla="*/ 1999259 w 4833822"/>
              <a:gd name="connsiteY70" fmla="*/ 5785558 h 6580301"/>
              <a:gd name="connsiteX71" fmla="*/ 2196371 w 4833822"/>
              <a:gd name="connsiteY71" fmla="*/ 5355499 h 6580301"/>
              <a:gd name="connsiteX72" fmla="*/ 2177948 w 4833822"/>
              <a:gd name="connsiteY72" fmla="*/ 5350237 h 6580301"/>
              <a:gd name="connsiteX73" fmla="*/ 2511745 w 4833822"/>
              <a:gd name="connsiteY73" fmla="*/ 5337584 h 6580301"/>
              <a:gd name="connsiteX74" fmla="*/ 2482010 w 4833822"/>
              <a:gd name="connsiteY74" fmla="*/ 5565880 h 6580301"/>
              <a:gd name="connsiteX75" fmla="*/ 2486655 w 4833822"/>
              <a:gd name="connsiteY75" fmla="*/ 5631445 h 6580301"/>
              <a:gd name="connsiteX76" fmla="*/ 2514429 w 4833822"/>
              <a:gd name="connsiteY76" fmla="*/ 5647124 h 6580301"/>
              <a:gd name="connsiteX77" fmla="*/ 2526077 w 4833822"/>
              <a:gd name="connsiteY77" fmla="*/ 5670870 h 6580301"/>
              <a:gd name="connsiteX78" fmla="*/ 2486655 w 4833822"/>
              <a:gd name="connsiteY78" fmla="*/ 5631448 h 6580301"/>
              <a:gd name="connsiteX79" fmla="*/ 2486655 w 4833822"/>
              <a:gd name="connsiteY79" fmla="*/ 5631451 h 6580301"/>
              <a:gd name="connsiteX80" fmla="*/ 2440069 w 4833822"/>
              <a:gd name="connsiteY80" fmla="*/ 5907407 h 6580301"/>
              <a:gd name="connsiteX81" fmla="*/ 2375563 w 4833822"/>
              <a:gd name="connsiteY81" fmla="*/ 5470179 h 6580301"/>
              <a:gd name="connsiteX82" fmla="*/ 2296718 w 4833822"/>
              <a:gd name="connsiteY82" fmla="*/ 5839314 h 6580301"/>
              <a:gd name="connsiteX83" fmla="*/ 2429318 w 4833822"/>
              <a:gd name="connsiteY83" fmla="*/ 5961163 h 6580301"/>
              <a:gd name="connsiteX84" fmla="*/ 2493825 w 4833822"/>
              <a:gd name="connsiteY84" fmla="*/ 5860816 h 6580301"/>
              <a:gd name="connsiteX85" fmla="*/ 2529665 w 4833822"/>
              <a:gd name="connsiteY85" fmla="*/ 5670873 h 6580301"/>
              <a:gd name="connsiteX86" fmla="*/ 2511745 w 4833822"/>
              <a:gd name="connsiteY86" fmla="*/ 5337584 h 6580301"/>
              <a:gd name="connsiteX87" fmla="*/ 2808528 w 4833822"/>
              <a:gd name="connsiteY87" fmla="*/ 5335118 h 6580301"/>
              <a:gd name="connsiteX88" fmla="*/ 2784115 w 4833822"/>
              <a:gd name="connsiteY88" fmla="*/ 5348335 h 6580301"/>
              <a:gd name="connsiteX89" fmla="*/ 2798448 w 4833822"/>
              <a:gd name="connsiteY89" fmla="*/ 5423593 h 6580301"/>
              <a:gd name="connsiteX90" fmla="*/ 2880875 w 4833822"/>
              <a:gd name="connsiteY90" fmla="*/ 5538273 h 6580301"/>
              <a:gd name="connsiteX91" fmla="*/ 3142493 w 4833822"/>
              <a:gd name="connsiteY91" fmla="*/ 5867985 h 6580301"/>
              <a:gd name="connsiteX92" fmla="*/ 2891625 w 4833822"/>
              <a:gd name="connsiteY92" fmla="*/ 5703126 h 6580301"/>
              <a:gd name="connsiteX93" fmla="*/ 2683768 w 4833822"/>
              <a:gd name="connsiteY93" fmla="*/ 5459428 h 6580301"/>
              <a:gd name="connsiteX94" fmla="*/ 2651515 w 4833822"/>
              <a:gd name="connsiteY94" fmla="*/ 5484517 h 6580301"/>
              <a:gd name="connsiteX95" fmla="*/ 2866541 w 4833822"/>
              <a:gd name="connsiteY95" fmla="*/ 5728216 h 6580301"/>
              <a:gd name="connsiteX96" fmla="*/ 3389773 w 4833822"/>
              <a:gd name="connsiteY96" fmla="*/ 6326710 h 6580301"/>
              <a:gd name="connsiteX97" fmla="*/ 3637059 w 4833822"/>
              <a:gd name="connsiteY97" fmla="*/ 6369714 h 6580301"/>
              <a:gd name="connsiteX98" fmla="*/ 3246422 w 4833822"/>
              <a:gd name="connsiteY98" fmla="*/ 6000585 h 6580301"/>
              <a:gd name="connsiteX99" fmla="*/ 3400524 w 4833822"/>
              <a:gd name="connsiteY99" fmla="*/ 6050759 h 6580301"/>
              <a:gd name="connsiteX100" fmla="*/ 3336018 w 4833822"/>
              <a:gd name="connsiteY100" fmla="*/ 5903820 h 6580301"/>
              <a:gd name="connsiteX101" fmla="*/ 3095901 w 4833822"/>
              <a:gd name="connsiteY101" fmla="*/ 5642207 h 6580301"/>
              <a:gd name="connsiteX102" fmla="*/ 2862954 w 4833822"/>
              <a:gd name="connsiteY102" fmla="*/ 5373419 h 6580301"/>
              <a:gd name="connsiteX103" fmla="*/ 2808528 w 4833822"/>
              <a:gd name="connsiteY103" fmla="*/ 5335118 h 6580301"/>
              <a:gd name="connsiteX104" fmla="*/ 1587125 w 4833822"/>
              <a:gd name="connsiteY104" fmla="*/ 5290993 h 6580301"/>
              <a:gd name="connsiteX105" fmla="*/ 798688 w 4833822"/>
              <a:gd name="connsiteY105" fmla="*/ 5498856 h 6580301"/>
              <a:gd name="connsiteX106" fmla="*/ 780768 w 4833822"/>
              <a:gd name="connsiteY106" fmla="*/ 6122434 h 6580301"/>
              <a:gd name="connsiteX107" fmla="*/ 791519 w 4833822"/>
              <a:gd name="connsiteY107" fmla="*/ 5928910 h 6580301"/>
              <a:gd name="connsiteX108" fmla="*/ 709092 w 4833822"/>
              <a:gd name="connsiteY108" fmla="*/ 5566944 h 6580301"/>
              <a:gd name="connsiteX109" fmla="*/ 368634 w 4833822"/>
              <a:gd name="connsiteY109" fmla="*/ 5577695 h 6580301"/>
              <a:gd name="connsiteX110" fmla="*/ 332793 w 4833822"/>
              <a:gd name="connsiteY110" fmla="*/ 5602785 h 6580301"/>
              <a:gd name="connsiteX111" fmla="*/ 368634 w 4833822"/>
              <a:gd name="connsiteY111" fmla="*/ 5617118 h 6580301"/>
              <a:gd name="connsiteX112" fmla="*/ 350714 w 4833822"/>
              <a:gd name="connsiteY112" fmla="*/ 5918158 h 6580301"/>
              <a:gd name="connsiteX113" fmla="*/ 447479 w 4833822"/>
              <a:gd name="connsiteY113" fmla="*/ 5982665 h 6580301"/>
              <a:gd name="connsiteX114" fmla="*/ 486896 w 4833822"/>
              <a:gd name="connsiteY114" fmla="*/ 5882318 h 6580301"/>
              <a:gd name="connsiteX115" fmla="*/ 468981 w 4833822"/>
              <a:gd name="connsiteY115" fmla="*/ 5764051 h 6580301"/>
              <a:gd name="connsiteX116" fmla="*/ 372216 w 4833822"/>
              <a:gd name="connsiteY116" fmla="*/ 5871567 h 6580301"/>
              <a:gd name="connsiteX117" fmla="*/ 382967 w 4833822"/>
              <a:gd name="connsiteY117" fmla="*/ 5721046 h 6580301"/>
              <a:gd name="connsiteX118" fmla="*/ 497647 w 4833822"/>
              <a:gd name="connsiteY118" fmla="*/ 5681624 h 6580301"/>
              <a:gd name="connsiteX119" fmla="*/ 569323 w 4833822"/>
              <a:gd name="connsiteY119" fmla="*/ 5796309 h 6580301"/>
              <a:gd name="connsiteX120" fmla="*/ 580074 w 4833822"/>
              <a:gd name="connsiteY120" fmla="*/ 6007749 h 6580301"/>
              <a:gd name="connsiteX121" fmla="*/ 612332 w 4833822"/>
              <a:gd name="connsiteY121" fmla="*/ 5764051 h 6580301"/>
              <a:gd name="connsiteX122" fmla="*/ 497647 w 4833822"/>
              <a:gd name="connsiteY122" fmla="*/ 5531104 h 6580301"/>
              <a:gd name="connsiteX123" fmla="*/ 730594 w 4833822"/>
              <a:gd name="connsiteY123" fmla="*/ 5936073 h 6580301"/>
              <a:gd name="connsiteX124" fmla="*/ 547826 w 4833822"/>
              <a:gd name="connsiteY124" fmla="*/ 6100932 h 6580301"/>
              <a:gd name="connsiteX125" fmla="*/ 834528 w 4833822"/>
              <a:gd name="connsiteY125" fmla="*/ 6133185 h 6580301"/>
              <a:gd name="connsiteX126" fmla="*/ 1533370 w 4833822"/>
              <a:gd name="connsiteY126" fmla="*/ 5617118 h 6580301"/>
              <a:gd name="connsiteX127" fmla="*/ 1633712 w 4833822"/>
              <a:gd name="connsiteY127" fmla="*/ 5484517 h 6580301"/>
              <a:gd name="connsiteX128" fmla="*/ 1142733 w 4833822"/>
              <a:gd name="connsiteY128" fmla="*/ 5799891 h 6580301"/>
              <a:gd name="connsiteX129" fmla="*/ 1031635 w 4833822"/>
              <a:gd name="connsiteY129" fmla="*/ 5828563 h 6580301"/>
              <a:gd name="connsiteX130" fmla="*/ 1096142 w 4833822"/>
              <a:gd name="connsiteY130" fmla="*/ 5728216 h 6580301"/>
              <a:gd name="connsiteX131" fmla="*/ 1587125 w 4833822"/>
              <a:gd name="connsiteY131" fmla="*/ 5290993 h 6580301"/>
              <a:gd name="connsiteX132" fmla="*/ 3072607 w 4833822"/>
              <a:gd name="connsiteY132" fmla="*/ 5282033 h 6580301"/>
              <a:gd name="connsiteX133" fmla="*/ 2988391 w 4833822"/>
              <a:gd name="connsiteY133" fmla="*/ 5316077 h 6580301"/>
              <a:gd name="connsiteX134" fmla="*/ 3038564 w 4833822"/>
              <a:gd name="connsiteY134" fmla="*/ 5427175 h 6580301"/>
              <a:gd name="connsiteX135" fmla="*/ 3407693 w 4833822"/>
              <a:gd name="connsiteY135" fmla="*/ 5842896 h 6580301"/>
              <a:gd name="connsiteX136" fmla="*/ 3576134 w 4833822"/>
              <a:gd name="connsiteY136" fmla="*/ 5882318 h 6580301"/>
              <a:gd name="connsiteX137" fmla="*/ 4002606 w 4833822"/>
              <a:gd name="connsiteY137" fmla="*/ 5986247 h 6580301"/>
              <a:gd name="connsiteX138" fmla="*/ 4124455 w 4833822"/>
              <a:gd name="connsiteY138" fmla="*/ 6068674 h 6580301"/>
              <a:gd name="connsiteX139" fmla="*/ 3586885 w 4833822"/>
              <a:gd name="connsiteY139" fmla="*/ 5520353 h 6580301"/>
              <a:gd name="connsiteX140" fmla="*/ 3339600 w 4833822"/>
              <a:gd name="connsiteY140" fmla="*/ 5377001 h 6580301"/>
              <a:gd name="connsiteX141" fmla="*/ 3551045 w 4833822"/>
              <a:gd name="connsiteY141" fmla="*/ 5552611 h 6580301"/>
              <a:gd name="connsiteX142" fmla="*/ 3658561 w 4833822"/>
              <a:gd name="connsiteY142" fmla="*/ 5735385 h 6580301"/>
              <a:gd name="connsiteX143" fmla="*/ 3536712 w 4833822"/>
              <a:gd name="connsiteY143" fmla="*/ 5660122 h 6580301"/>
              <a:gd name="connsiteX144" fmla="*/ 3167577 w 4833822"/>
              <a:gd name="connsiteY144" fmla="*/ 5323246 h 6580301"/>
              <a:gd name="connsiteX145" fmla="*/ 3072607 w 4833822"/>
              <a:gd name="connsiteY145" fmla="*/ 5282033 h 6580301"/>
              <a:gd name="connsiteX146" fmla="*/ 1497530 w 4833822"/>
              <a:gd name="connsiteY146" fmla="*/ 5194233 h 6580301"/>
              <a:gd name="connsiteX147" fmla="*/ 644585 w 4833822"/>
              <a:gd name="connsiteY147" fmla="*/ 5319664 h 6580301"/>
              <a:gd name="connsiteX148" fmla="*/ 404469 w 4833822"/>
              <a:gd name="connsiteY148" fmla="*/ 5394921 h 6580301"/>
              <a:gd name="connsiteX149" fmla="*/ 218113 w 4833822"/>
              <a:gd name="connsiteY149" fmla="*/ 5549024 h 6580301"/>
              <a:gd name="connsiteX150" fmla="*/ 347132 w 4833822"/>
              <a:gd name="connsiteY150" fmla="*/ 6068674 h 6580301"/>
              <a:gd name="connsiteX151" fmla="*/ 218113 w 4833822"/>
              <a:gd name="connsiteY151" fmla="*/ 5703126 h 6580301"/>
              <a:gd name="connsiteX152" fmla="*/ 289789 w 4833822"/>
              <a:gd name="connsiteY152" fmla="*/ 5595615 h 6580301"/>
              <a:gd name="connsiteX153" fmla="*/ 271869 w 4833822"/>
              <a:gd name="connsiteY153" fmla="*/ 5581282 h 6580301"/>
              <a:gd name="connsiteX154" fmla="*/ 304127 w 4833822"/>
              <a:gd name="connsiteY154" fmla="*/ 5488099 h 6580301"/>
              <a:gd name="connsiteX155" fmla="*/ 400887 w 4833822"/>
              <a:gd name="connsiteY155" fmla="*/ 5405673 h 6580301"/>
              <a:gd name="connsiteX156" fmla="*/ 404469 w 4833822"/>
              <a:gd name="connsiteY156" fmla="*/ 5398503 h 6580301"/>
              <a:gd name="connsiteX157" fmla="*/ 408056 w 4833822"/>
              <a:gd name="connsiteY157" fmla="*/ 5398503 h 6580301"/>
              <a:gd name="connsiteX158" fmla="*/ 569323 w 4833822"/>
              <a:gd name="connsiteY158" fmla="*/ 5355499 h 6580301"/>
              <a:gd name="connsiteX159" fmla="*/ 777186 w 4833822"/>
              <a:gd name="connsiteY159" fmla="*/ 5466597 h 6580301"/>
              <a:gd name="connsiteX160" fmla="*/ 1250249 w 4833822"/>
              <a:gd name="connsiteY160" fmla="*/ 5298156 h 6580301"/>
              <a:gd name="connsiteX161" fmla="*/ 1497530 w 4833822"/>
              <a:gd name="connsiteY161" fmla="*/ 5194233 h 6580301"/>
              <a:gd name="connsiteX162" fmla="*/ 3393360 w 4833822"/>
              <a:gd name="connsiteY162" fmla="*/ 5153463 h 6580301"/>
              <a:gd name="connsiteX163" fmla="*/ 3271511 w 4833822"/>
              <a:gd name="connsiteY163" fmla="*/ 5190646 h 6580301"/>
              <a:gd name="connsiteX164" fmla="*/ 3486538 w 4833822"/>
              <a:gd name="connsiteY164" fmla="*/ 5319664 h 6580301"/>
              <a:gd name="connsiteX165" fmla="*/ 4092197 w 4833822"/>
              <a:gd name="connsiteY165" fmla="*/ 5652958 h 6580301"/>
              <a:gd name="connsiteX166" fmla="*/ 3873588 w 4833822"/>
              <a:gd name="connsiteY166" fmla="*/ 5652958 h 6580301"/>
              <a:gd name="connsiteX167" fmla="*/ 4002606 w 4833822"/>
              <a:gd name="connsiteY167" fmla="*/ 5781971 h 6580301"/>
              <a:gd name="connsiteX168" fmla="*/ 4106535 w 4833822"/>
              <a:gd name="connsiteY168" fmla="*/ 5753300 h 6580301"/>
              <a:gd name="connsiteX169" fmla="*/ 4325144 w 4833822"/>
              <a:gd name="connsiteY169" fmla="*/ 5427175 h 6580301"/>
              <a:gd name="connsiteX170" fmla="*/ 4038441 w 4833822"/>
              <a:gd name="connsiteY170" fmla="*/ 5337584 h 6580301"/>
              <a:gd name="connsiteX171" fmla="*/ 3624178 w 4833822"/>
              <a:gd name="connsiteY171" fmla="*/ 5323972 h 6580301"/>
              <a:gd name="connsiteX172" fmla="*/ 3486739 w 4833822"/>
              <a:gd name="connsiteY172" fmla="*/ 5298193 h 6580301"/>
              <a:gd name="connsiteX173" fmla="*/ 3486739 w 4833822"/>
              <a:gd name="connsiteY173" fmla="*/ 5302188 h 6580301"/>
              <a:gd name="connsiteX174" fmla="*/ 3485394 w 4833822"/>
              <a:gd name="connsiteY174" fmla="*/ 5299499 h 6580301"/>
              <a:gd name="connsiteX175" fmla="*/ 3486706 w 4833822"/>
              <a:gd name="connsiteY175" fmla="*/ 5298187 h 6580301"/>
              <a:gd name="connsiteX176" fmla="*/ 3486538 w 4833822"/>
              <a:gd name="connsiteY176" fmla="*/ 5298156 h 6580301"/>
              <a:gd name="connsiteX177" fmla="*/ 3543876 w 4833822"/>
              <a:gd name="connsiteY177" fmla="*/ 5237232 h 6580301"/>
              <a:gd name="connsiteX178" fmla="*/ 4518674 w 4833822"/>
              <a:gd name="connsiteY178" fmla="*/ 5384170 h 6580301"/>
              <a:gd name="connsiteX179" fmla="*/ 4328731 w 4833822"/>
              <a:gd name="connsiteY179" fmla="*/ 5581282 h 6580301"/>
              <a:gd name="connsiteX180" fmla="*/ 4457745 w 4833822"/>
              <a:gd name="connsiteY180" fmla="*/ 5509601 h 6580301"/>
              <a:gd name="connsiteX181" fmla="*/ 4579599 w 4833822"/>
              <a:gd name="connsiteY181" fmla="*/ 5502438 h 6580301"/>
              <a:gd name="connsiteX182" fmla="*/ 4500754 w 4833822"/>
              <a:gd name="connsiteY182" fmla="*/ 5581282 h 6580301"/>
              <a:gd name="connsiteX183" fmla="*/ 4314393 w 4833822"/>
              <a:gd name="connsiteY183" fmla="*/ 5814230 h 6580301"/>
              <a:gd name="connsiteX184" fmla="*/ 4346651 w 4833822"/>
              <a:gd name="connsiteY184" fmla="*/ 5878736 h 6580301"/>
              <a:gd name="connsiteX185" fmla="*/ 4403989 w 4833822"/>
              <a:gd name="connsiteY185" fmla="*/ 5828563 h 6580301"/>
              <a:gd name="connsiteX186" fmla="*/ 4482833 w 4833822"/>
              <a:gd name="connsiteY186" fmla="*/ 5638620 h 6580301"/>
              <a:gd name="connsiteX187" fmla="*/ 4590350 w 4833822"/>
              <a:gd name="connsiteY187" fmla="*/ 5617118 h 6580301"/>
              <a:gd name="connsiteX188" fmla="*/ 4608265 w 4833822"/>
              <a:gd name="connsiteY188" fmla="*/ 5699544 h 6580301"/>
              <a:gd name="connsiteX189" fmla="*/ 4608265 w 4833822"/>
              <a:gd name="connsiteY189" fmla="*/ 5703126 h 6580301"/>
              <a:gd name="connsiteX190" fmla="*/ 4421909 w 4833822"/>
              <a:gd name="connsiteY190" fmla="*/ 5914571 h 6580301"/>
              <a:gd name="connsiteX191" fmla="*/ 4608265 w 4833822"/>
              <a:gd name="connsiteY191" fmla="*/ 5703126 h 6580301"/>
              <a:gd name="connsiteX192" fmla="*/ 4611852 w 4833822"/>
              <a:gd name="connsiteY192" fmla="*/ 5699544 h 6580301"/>
              <a:gd name="connsiteX193" fmla="*/ 4611852 w 4833822"/>
              <a:gd name="connsiteY193" fmla="*/ 5695962 h 6580301"/>
              <a:gd name="connsiteX194" fmla="*/ 4694279 w 4833822"/>
              <a:gd name="connsiteY194" fmla="*/ 5681624 h 6580301"/>
              <a:gd name="connsiteX195" fmla="*/ 4651275 w 4833822"/>
              <a:gd name="connsiteY195" fmla="*/ 5506020 h 6580301"/>
              <a:gd name="connsiteX196" fmla="*/ 4572429 w 4833822"/>
              <a:gd name="connsiteY196" fmla="*/ 5387752 h 6580301"/>
              <a:gd name="connsiteX197" fmla="*/ 4583181 w 4833822"/>
              <a:gd name="connsiteY197" fmla="*/ 5294575 h 6580301"/>
              <a:gd name="connsiteX198" fmla="*/ 4436247 w 4833822"/>
              <a:gd name="connsiteY198" fmla="*/ 5247988 h 6580301"/>
              <a:gd name="connsiteX199" fmla="*/ 3504459 w 4833822"/>
              <a:gd name="connsiteY199" fmla="*/ 5161974 h 6580301"/>
              <a:gd name="connsiteX200" fmla="*/ 3393360 w 4833822"/>
              <a:gd name="connsiteY200" fmla="*/ 5153463 h 6580301"/>
              <a:gd name="connsiteX201" fmla="*/ 655337 w 4833822"/>
              <a:gd name="connsiteY201" fmla="*/ 5022205 h 6580301"/>
              <a:gd name="connsiteX202" fmla="*/ 637416 w 4833822"/>
              <a:gd name="connsiteY202" fmla="*/ 5079548 h 6580301"/>
              <a:gd name="connsiteX203" fmla="*/ 863200 w 4833822"/>
              <a:gd name="connsiteY203" fmla="*/ 5183477 h 6580301"/>
              <a:gd name="connsiteX204" fmla="*/ 734181 w 4833822"/>
              <a:gd name="connsiteY204" fmla="*/ 5043712 h 6580301"/>
              <a:gd name="connsiteX205" fmla="*/ 655337 w 4833822"/>
              <a:gd name="connsiteY205" fmla="*/ 5022205 h 6580301"/>
              <a:gd name="connsiteX206" fmla="*/ 465399 w 4833822"/>
              <a:gd name="connsiteY206" fmla="*/ 4982788 h 6580301"/>
              <a:gd name="connsiteX207" fmla="*/ 465399 w 4833822"/>
              <a:gd name="connsiteY207" fmla="*/ 5183477 h 6580301"/>
              <a:gd name="connsiteX208" fmla="*/ 501234 w 4833822"/>
              <a:gd name="connsiteY208" fmla="*/ 5240819 h 6580301"/>
              <a:gd name="connsiteX209" fmla="*/ 554990 w 4833822"/>
              <a:gd name="connsiteY209" fmla="*/ 5187064 h 6580301"/>
              <a:gd name="connsiteX210" fmla="*/ 465399 w 4833822"/>
              <a:gd name="connsiteY210" fmla="*/ 4982788 h 6580301"/>
              <a:gd name="connsiteX211" fmla="*/ 4325169 w 4833822"/>
              <a:gd name="connsiteY211" fmla="*/ 4901891 h 6580301"/>
              <a:gd name="connsiteX212" fmla="*/ 3959602 w 4833822"/>
              <a:gd name="connsiteY212" fmla="*/ 5108219 h 6580301"/>
              <a:gd name="connsiteX213" fmla="*/ 4360985 w 4833822"/>
              <a:gd name="connsiteY213" fmla="*/ 5018623 h 6580301"/>
              <a:gd name="connsiteX214" fmla="*/ 4278558 w 4833822"/>
              <a:gd name="connsiteY214" fmla="*/ 5129721 h 6580301"/>
              <a:gd name="connsiteX215" fmla="*/ 4454163 w 4833822"/>
              <a:gd name="connsiteY215" fmla="*/ 5083130 h 6580301"/>
              <a:gd name="connsiteX216" fmla="*/ 4368153 w 4833822"/>
              <a:gd name="connsiteY216" fmla="*/ 4907525 h 6580301"/>
              <a:gd name="connsiteX217" fmla="*/ 4325169 w 4833822"/>
              <a:gd name="connsiteY217" fmla="*/ 4901891 h 6580301"/>
              <a:gd name="connsiteX218" fmla="*/ 4156709 w 4833822"/>
              <a:gd name="connsiteY218" fmla="*/ 4868103 h 6580301"/>
              <a:gd name="connsiteX219" fmla="*/ 3748157 w 4833822"/>
              <a:gd name="connsiteY219" fmla="*/ 4950529 h 6580301"/>
              <a:gd name="connsiteX220" fmla="*/ 3529543 w 4833822"/>
              <a:gd name="connsiteY220" fmla="*/ 5072378 h 6580301"/>
              <a:gd name="connsiteX221" fmla="*/ 3805494 w 4833822"/>
              <a:gd name="connsiteY221" fmla="*/ 4975619 h 6580301"/>
              <a:gd name="connsiteX222" fmla="*/ 4156709 w 4833822"/>
              <a:gd name="connsiteY222" fmla="*/ 4868103 h 6580301"/>
              <a:gd name="connsiteX223" fmla="*/ 399937 w 4833822"/>
              <a:gd name="connsiteY223" fmla="*/ 4824315 h 6580301"/>
              <a:gd name="connsiteX224" fmla="*/ 210944 w 4833822"/>
              <a:gd name="connsiteY224" fmla="*/ 4903943 h 6580301"/>
              <a:gd name="connsiteX225" fmla="*/ 124936 w 4833822"/>
              <a:gd name="connsiteY225" fmla="*/ 5047294 h 6580301"/>
              <a:gd name="connsiteX226" fmla="*/ 275451 w 4833822"/>
              <a:gd name="connsiteY226" fmla="*/ 5040125 h 6580301"/>
              <a:gd name="connsiteX227" fmla="*/ 304127 w 4833822"/>
              <a:gd name="connsiteY227" fmla="*/ 5058045 h 6580301"/>
              <a:gd name="connsiteX228" fmla="*/ 271869 w 4833822"/>
              <a:gd name="connsiteY228" fmla="*/ 5294575 h 6580301"/>
              <a:gd name="connsiteX229" fmla="*/ 311291 w 4833822"/>
              <a:gd name="connsiteY229" fmla="*/ 5136890 h 6580301"/>
              <a:gd name="connsiteX230" fmla="*/ 243203 w 4833822"/>
              <a:gd name="connsiteY230" fmla="*/ 4929027 h 6580301"/>
              <a:gd name="connsiteX231" fmla="*/ 1214409 w 4833822"/>
              <a:gd name="connsiteY231" fmla="*/ 4907525 h 6580301"/>
              <a:gd name="connsiteX232" fmla="*/ 465399 w 4833822"/>
              <a:gd name="connsiteY232" fmla="*/ 4825098 h 6580301"/>
              <a:gd name="connsiteX233" fmla="*/ 399937 w 4833822"/>
              <a:gd name="connsiteY233" fmla="*/ 4824315 h 6580301"/>
              <a:gd name="connsiteX234" fmla="*/ 2524908 w 4833822"/>
              <a:gd name="connsiteY234" fmla="*/ 3690016 h 6580301"/>
              <a:gd name="connsiteX235" fmla="*/ 2732856 w 4833822"/>
              <a:gd name="connsiteY235" fmla="*/ 4331935 h 6580301"/>
              <a:gd name="connsiteX236" fmla="*/ 2775802 w 4833822"/>
              <a:gd name="connsiteY236" fmla="*/ 4402004 h 6580301"/>
              <a:gd name="connsiteX237" fmla="*/ 2823267 w 4833822"/>
              <a:gd name="connsiteY237" fmla="*/ 4325154 h 6580301"/>
              <a:gd name="connsiteX238" fmla="*/ 2879774 w 4833822"/>
              <a:gd name="connsiteY238" fmla="*/ 4114948 h 6580301"/>
              <a:gd name="connsiteX239" fmla="*/ 2920458 w 4833822"/>
              <a:gd name="connsiteY239" fmla="*/ 4648373 h 6580301"/>
              <a:gd name="connsiteX240" fmla="*/ 3132925 w 4833822"/>
              <a:gd name="connsiteY240" fmla="*/ 4589606 h 6580301"/>
              <a:gd name="connsiteX241" fmla="*/ 2879774 w 4833822"/>
              <a:gd name="connsiteY241" fmla="*/ 4964814 h 6580301"/>
              <a:gd name="connsiteX242" fmla="*/ 2131619 w 4833822"/>
              <a:gd name="connsiteY242" fmla="*/ 4912828 h 6580301"/>
              <a:gd name="connsiteX243" fmla="*/ 1894289 w 4833822"/>
              <a:gd name="connsiteY243" fmla="*/ 4562484 h 6580301"/>
              <a:gd name="connsiteX244" fmla="*/ 2075111 w 4833822"/>
              <a:gd name="connsiteY244" fmla="*/ 4650635 h 6580301"/>
              <a:gd name="connsiteX245" fmla="*/ 2086414 w 4833822"/>
              <a:gd name="connsiteY245" fmla="*/ 4135290 h 6580301"/>
              <a:gd name="connsiteX246" fmla="*/ 2163263 w 4833822"/>
              <a:gd name="connsiteY246" fmla="*/ 4279949 h 6580301"/>
              <a:gd name="connsiteX247" fmla="*/ 2224289 w 4833822"/>
              <a:gd name="connsiteY247" fmla="*/ 4325154 h 6580301"/>
              <a:gd name="connsiteX248" fmla="*/ 2242372 w 4833822"/>
              <a:gd name="connsiteY248" fmla="*/ 4261866 h 6580301"/>
              <a:gd name="connsiteX249" fmla="*/ 2524908 w 4833822"/>
              <a:gd name="connsiteY249" fmla="*/ 3690016 h 6580301"/>
              <a:gd name="connsiteX250" fmla="*/ 2540406 w 4833822"/>
              <a:gd name="connsiteY250" fmla="*/ 2882675 h 6580301"/>
              <a:gd name="connsiteX251" fmla="*/ 2092432 w 4833822"/>
              <a:gd name="connsiteY251" fmla="*/ 3789372 h 6580301"/>
              <a:gd name="connsiteX252" fmla="*/ 2063761 w 4833822"/>
              <a:gd name="connsiteY252" fmla="*/ 3889719 h 6580301"/>
              <a:gd name="connsiteX253" fmla="*/ 1967001 w 4833822"/>
              <a:gd name="connsiteY253" fmla="*/ 3818043 h 6580301"/>
              <a:gd name="connsiteX254" fmla="*/ 1845152 w 4833822"/>
              <a:gd name="connsiteY254" fmla="*/ 3588679 h 6580301"/>
              <a:gd name="connsiteX255" fmla="*/ 1827232 w 4833822"/>
              <a:gd name="connsiteY255" fmla="*/ 4405786 h 6580301"/>
              <a:gd name="connsiteX256" fmla="*/ 1540529 w 4833822"/>
              <a:gd name="connsiteY256" fmla="*/ 4266017 h 6580301"/>
              <a:gd name="connsiteX257" fmla="*/ 1916828 w 4833822"/>
              <a:gd name="connsiteY257" fmla="*/ 4821506 h 6580301"/>
              <a:gd name="connsiteX258" fmla="*/ 3103066 w 4833822"/>
              <a:gd name="connsiteY258" fmla="*/ 4903933 h 6580301"/>
              <a:gd name="connsiteX259" fmla="*/ 3504448 w 4833822"/>
              <a:gd name="connsiteY259" fmla="*/ 4309021 h 6580301"/>
              <a:gd name="connsiteX260" fmla="*/ 3167572 w 4833822"/>
              <a:gd name="connsiteY260" fmla="*/ 4402199 h 6580301"/>
              <a:gd name="connsiteX261" fmla="*/ 3103066 w 4833822"/>
              <a:gd name="connsiteY261" fmla="*/ 3556425 h 6580301"/>
              <a:gd name="connsiteX262" fmla="*/ 3013470 w 4833822"/>
              <a:gd name="connsiteY262" fmla="*/ 3889719 h 6580301"/>
              <a:gd name="connsiteX263" fmla="*/ 2938212 w 4833822"/>
              <a:gd name="connsiteY263" fmla="*/ 4011568 h 6580301"/>
              <a:gd name="connsiteX264" fmla="*/ 2870119 w 4833822"/>
              <a:gd name="connsiteY264" fmla="*/ 3900470 h 6580301"/>
              <a:gd name="connsiteX265" fmla="*/ 2540406 w 4833822"/>
              <a:gd name="connsiteY265" fmla="*/ 2882675 h 6580301"/>
              <a:gd name="connsiteX266" fmla="*/ 357884 w 4833822"/>
              <a:gd name="connsiteY266" fmla="*/ 2811004 h 6580301"/>
              <a:gd name="connsiteX267" fmla="*/ 422396 w 4833822"/>
              <a:gd name="connsiteY267" fmla="*/ 2893431 h 6580301"/>
              <a:gd name="connsiteX268" fmla="*/ 522738 w 4833822"/>
              <a:gd name="connsiteY268" fmla="*/ 3395162 h 6580301"/>
              <a:gd name="connsiteX269" fmla="*/ 490485 w 4833822"/>
              <a:gd name="connsiteY269" fmla="*/ 3534932 h 6580301"/>
              <a:gd name="connsiteX270" fmla="*/ 386555 w 4833822"/>
              <a:gd name="connsiteY270" fmla="*/ 3434585 h 6580301"/>
              <a:gd name="connsiteX271" fmla="*/ 286208 w 4833822"/>
              <a:gd name="connsiteY271" fmla="*/ 2893431 h 6580301"/>
              <a:gd name="connsiteX272" fmla="*/ 357884 w 4833822"/>
              <a:gd name="connsiteY272" fmla="*/ 2811004 h 6580301"/>
              <a:gd name="connsiteX273" fmla="*/ 4036204 w 4833822"/>
              <a:gd name="connsiteY273" fmla="*/ 1393613 h 6580301"/>
              <a:gd name="connsiteX274" fmla="*/ 4110123 w 4833822"/>
              <a:gd name="connsiteY274" fmla="*/ 1456328 h 6580301"/>
              <a:gd name="connsiteX275" fmla="*/ 4063531 w 4833822"/>
              <a:gd name="connsiteY275" fmla="*/ 2266272 h 6580301"/>
              <a:gd name="connsiteX276" fmla="*/ 3938100 w 4833822"/>
              <a:gd name="connsiteY276" fmla="*/ 1954478 h 6580301"/>
              <a:gd name="connsiteX277" fmla="*/ 3970353 w 4833822"/>
              <a:gd name="connsiteY277" fmla="*/ 1459915 h 6580301"/>
              <a:gd name="connsiteX278" fmla="*/ 4036204 w 4833822"/>
              <a:gd name="connsiteY278" fmla="*/ 1393613 h 6580301"/>
              <a:gd name="connsiteX279" fmla="*/ 915320 w 4833822"/>
              <a:gd name="connsiteY279" fmla="*/ 1135184 h 6580301"/>
              <a:gd name="connsiteX280" fmla="*/ 1020430 w 4833822"/>
              <a:gd name="connsiteY280" fmla="*/ 1815946 h 6580301"/>
              <a:gd name="connsiteX281" fmla="*/ 811383 w 4833822"/>
              <a:gd name="connsiteY281" fmla="*/ 1776360 h 6580301"/>
              <a:gd name="connsiteX282" fmla="*/ 915320 w 4833822"/>
              <a:gd name="connsiteY282" fmla="*/ 1135184 h 6580301"/>
              <a:gd name="connsiteX283" fmla="*/ 2447237 w 4833822"/>
              <a:gd name="connsiteY283" fmla="*/ 410 h 6580301"/>
              <a:gd name="connsiteX284" fmla="*/ 2465153 w 4833822"/>
              <a:gd name="connsiteY284" fmla="*/ 55062 h 6580301"/>
              <a:gd name="connsiteX285" fmla="*/ 2908975 w 4833822"/>
              <a:gd name="connsiteY285" fmla="*/ 1187732 h 6580301"/>
              <a:gd name="connsiteX286" fmla="*/ 3113822 w 4833822"/>
              <a:gd name="connsiteY286" fmla="*/ 2237596 h 6580301"/>
              <a:gd name="connsiteX287" fmla="*/ 3282263 w 4833822"/>
              <a:gd name="connsiteY287" fmla="*/ 1556674 h 6580301"/>
              <a:gd name="connsiteX288" fmla="*/ 3257173 w 4833822"/>
              <a:gd name="connsiteY288" fmla="*/ 1416905 h 6580301"/>
              <a:gd name="connsiteX289" fmla="*/ 3278681 w 4833822"/>
              <a:gd name="connsiteY289" fmla="*/ 1327309 h 6580301"/>
              <a:gd name="connsiteX290" fmla="*/ 3361107 w 4833822"/>
              <a:gd name="connsiteY290" fmla="*/ 1384652 h 6580301"/>
              <a:gd name="connsiteX291" fmla="*/ 3884339 w 4833822"/>
              <a:gd name="connsiteY291" fmla="*/ 2696322 h 6580301"/>
              <a:gd name="connsiteX292" fmla="*/ 3776823 w 4833822"/>
              <a:gd name="connsiteY292" fmla="*/ 3316317 h 6580301"/>
              <a:gd name="connsiteX293" fmla="*/ 4002606 w 4833822"/>
              <a:gd name="connsiteY293" fmla="*/ 3097708 h 6580301"/>
              <a:gd name="connsiteX294" fmla="*/ 4059943 w 4833822"/>
              <a:gd name="connsiteY294" fmla="*/ 3033197 h 6580301"/>
              <a:gd name="connsiteX295" fmla="*/ 4117286 w 4833822"/>
              <a:gd name="connsiteY295" fmla="*/ 3108459 h 6580301"/>
              <a:gd name="connsiteX296" fmla="*/ 4131625 w 4833822"/>
              <a:gd name="connsiteY296" fmla="*/ 3921981 h 6580301"/>
              <a:gd name="connsiteX297" fmla="*/ 3755321 w 4833822"/>
              <a:gd name="connsiteY297" fmla="*/ 4753423 h 6580301"/>
              <a:gd name="connsiteX298" fmla="*/ 3723067 w 4833822"/>
              <a:gd name="connsiteY298" fmla="*/ 4828680 h 6580301"/>
              <a:gd name="connsiteX299" fmla="*/ 4099366 w 4833822"/>
              <a:gd name="connsiteY299" fmla="*/ 4767756 h 6580301"/>
              <a:gd name="connsiteX300" fmla="*/ 4550927 w 4833822"/>
              <a:gd name="connsiteY300" fmla="*/ 5118970 h 6580301"/>
              <a:gd name="connsiteX301" fmla="*/ 4604683 w 4833822"/>
              <a:gd name="connsiteY301" fmla="*/ 5219317 h 6580301"/>
              <a:gd name="connsiteX302" fmla="*/ 4576011 w 4833822"/>
              <a:gd name="connsiteY302" fmla="*/ 6061510 h 6580301"/>
              <a:gd name="connsiteX303" fmla="*/ 4432660 w 4833822"/>
              <a:gd name="connsiteY303" fmla="*/ 6122434 h 6580301"/>
              <a:gd name="connsiteX304" fmla="*/ 3999019 w 4833822"/>
              <a:gd name="connsiteY304" fmla="*/ 6355381 h 6580301"/>
              <a:gd name="connsiteX305" fmla="*/ 3192667 w 4833822"/>
              <a:gd name="connsiteY305" fmla="*/ 6287288 h 6580301"/>
              <a:gd name="connsiteX306" fmla="*/ 2662265 w 4833822"/>
              <a:gd name="connsiteY306" fmla="*/ 5656540 h 6580301"/>
              <a:gd name="connsiteX307" fmla="*/ 2680186 w 4833822"/>
              <a:gd name="connsiteY307" fmla="*/ 5975496 h 6580301"/>
              <a:gd name="connsiteX308" fmla="*/ 2655096 w 4833822"/>
              <a:gd name="connsiteY308" fmla="*/ 6287288 h 6580301"/>
              <a:gd name="connsiteX309" fmla="*/ 2063771 w 4833822"/>
              <a:gd name="connsiteY309" fmla="*/ 6573990 h 6580301"/>
              <a:gd name="connsiteX310" fmla="*/ 1827242 w 4833822"/>
              <a:gd name="connsiteY310" fmla="*/ 6523817 h 6580301"/>
              <a:gd name="connsiteX311" fmla="*/ 1594295 w 4833822"/>
              <a:gd name="connsiteY311" fmla="*/ 5982665 h 6580301"/>
              <a:gd name="connsiteX312" fmla="*/ 1952673 w 4833822"/>
              <a:gd name="connsiteY312" fmla="*/ 5448677 h 6580301"/>
              <a:gd name="connsiteX313" fmla="*/ 2020761 w 4833822"/>
              <a:gd name="connsiteY313" fmla="*/ 5316077 h 6580301"/>
              <a:gd name="connsiteX314" fmla="*/ 1841575 w 4833822"/>
              <a:gd name="connsiteY314" fmla="*/ 5459428 h 6580301"/>
              <a:gd name="connsiteX315" fmla="*/ 884697 w 4833822"/>
              <a:gd name="connsiteY315" fmla="*/ 6204861 h 6580301"/>
              <a:gd name="connsiteX316" fmla="*/ 547826 w 4833822"/>
              <a:gd name="connsiteY316" fmla="*/ 6237114 h 6580301"/>
              <a:gd name="connsiteX317" fmla="*/ 357883 w 4833822"/>
              <a:gd name="connsiteY317" fmla="*/ 6179777 h 6580301"/>
              <a:gd name="connsiteX318" fmla="*/ 89095 w 4833822"/>
              <a:gd name="connsiteY318" fmla="*/ 5753300 h 6580301"/>
              <a:gd name="connsiteX319" fmla="*/ 46091 w 4833822"/>
              <a:gd name="connsiteY319" fmla="*/ 5402091 h 6580301"/>
              <a:gd name="connsiteX320" fmla="*/ 440310 w 4833822"/>
              <a:gd name="connsiteY320" fmla="*/ 4753423 h 6580301"/>
              <a:gd name="connsiteX321" fmla="*/ 1020884 w 4833822"/>
              <a:gd name="connsiteY321" fmla="*/ 4803596 h 6580301"/>
              <a:gd name="connsiteX322" fmla="*/ 798688 w 4833822"/>
              <a:gd name="connsiteY322" fmla="*/ 4631574 h 6580301"/>
              <a:gd name="connsiteX323" fmla="*/ 766435 w 4833822"/>
              <a:gd name="connsiteY323" fmla="*/ 4574231 h 6580301"/>
              <a:gd name="connsiteX324" fmla="*/ 838110 w 4833822"/>
              <a:gd name="connsiteY324" fmla="*/ 4552729 h 6580301"/>
              <a:gd name="connsiteX325" fmla="*/ 1060306 w 4833822"/>
              <a:gd name="connsiteY325" fmla="*/ 4645907 h 6580301"/>
              <a:gd name="connsiteX326" fmla="*/ 777186 w 4833822"/>
              <a:gd name="connsiteY326" fmla="*/ 4147759 h 6580301"/>
              <a:gd name="connsiteX327" fmla="*/ 723430 w 4833822"/>
              <a:gd name="connsiteY327" fmla="*/ 3613776 h 6580301"/>
              <a:gd name="connsiteX328" fmla="*/ 727012 w 4833822"/>
              <a:gd name="connsiteY328" fmla="*/ 2914935 h 6580301"/>
              <a:gd name="connsiteX329" fmla="*/ 762853 w 4833822"/>
              <a:gd name="connsiteY329" fmla="*/ 2782335 h 6580301"/>
              <a:gd name="connsiteX330" fmla="*/ 1017302 w 4833822"/>
              <a:gd name="connsiteY330" fmla="*/ 3083370 h 6580301"/>
              <a:gd name="connsiteX331" fmla="*/ 1139151 w 4833822"/>
              <a:gd name="connsiteY331" fmla="*/ 3122792 h 6580301"/>
              <a:gd name="connsiteX332" fmla="*/ 1110480 w 4833822"/>
              <a:gd name="connsiteY332" fmla="*/ 3011694 h 6580301"/>
              <a:gd name="connsiteX333" fmla="*/ 1135564 w 4833822"/>
              <a:gd name="connsiteY333" fmla="*/ 2122916 h 6580301"/>
              <a:gd name="connsiteX334" fmla="*/ 1493942 w 4833822"/>
              <a:gd name="connsiteY334" fmla="*/ 1463496 h 6580301"/>
              <a:gd name="connsiteX335" fmla="*/ 1547703 w 4833822"/>
              <a:gd name="connsiteY335" fmla="*/ 1409741 h 6580301"/>
              <a:gd name="connsiteX336" fmla="*/ 1597877 w 4833822"/>
              <a:gd name="connsiteY336" fmla="*/ 1502919 h 6580301"/>
              <a:gd name="connsiteX337" fmla="*/ 2070940 w 4833822"/>
              <a:gd name="connsiteY337" fmla="*/ 2277018 h 6580301"/>
              <a:gd name="connsiteX338" fmla="*/ 2035100 w 4833822"/>
              <a:gd name="connsiteY338" fmla="*/ 1241300 h 6580301"/>
              <a:gd name="connsiteX339" fmla="*/ 2156949 w 4833822"/>
              <a:gd name="connsiteY339" fmla="*/ 241423 h 6580301"/>
              <a:gd name="connsiteX340" fmla="*/ 2386314 w 4833822"/>
              <a:gd name="connsiteY340" fmla="*/ 26391 h 6580301"/>
              <a:gd name="connsiteX341" fmla="*/ 2447237 w 4833822"/>
              <a:gd name="connsiteY341" fmla="*/ 410 h 6580301"/>
              <a:gd name="connsiteX0" fmla="*/ 2144854 w 4833822"/>
              <a:gd name="connsiteY0" fmla="*/ 6206652 h 6580301"/>
              <a:gd name="connsiteX1" fmla="*/ 2053020 w 4833822"/>
              <a:gd name="connsiteY1" fmla="*/ 6215612 h 6580301"/>
              <a:gd name="connsiteX2" fmla="*/ 1959837 w 4833822"/>
              <a:gd name="connsiteY2" fmla="*/ 6290870 h 6580301"/>
              <a:gd name="connsiteX3" fmla="*/ 2045851 w 4833822"/>
              <a:gd name="connsiteY3" fmla="*/ 6409137 h 6580301"/>
              <a:gd name="connsiteX4" fmla="*/ 2042269 w 4833822"/>
              <a:gd name="connsiteY4" fmla="*/ 6312372 h 6580301"/>
              <a:gd name="connsiteX5" fmla="*/ 2106775 w 4833822"/>
              <a:gd name="connsiteY5" fmla="*/ 6247865 h 6580301"/>
              <a:gd name="connsiteX6" fmla="*/ 2128277 w 4833822"/>
              <a:gd name="connsiteY6" fmla="*/ 6319541 h 6580301"/>
              <a:gd name="connsiteX7" fmla="*/ 2164118 w 4833822"/>
              <a:gd name="connsiteY7" fmla="*/ 6369714 h 6580301"/>
              <a:gd name="connsiteX8" fmla="*/ 2232206 w 4833822"/>
              <a:gd name="connsiteY8" fmla="*/ 6333879 h 6580301"/>
              <a:gd name="connsiteX9" fmla="*/ 2228624 w 4833822"/>
              <a:gd name="connsiteY9" fmla="*/ 6240696 h 6580301"/>
              <a:gd name="connsiteX10" fmla="*/ 2144854 w 4833822"/>
              <a:gd name="connsiteY10" fmla="*/ 6206652 h 6580301"/>
              <a:gd name="connsiteX11" fmla="*/ 2508163 w 4833822"/>
              <a:gd name="connsiteY11" fmla="*/ 6176190 h 6580301"/>
              <a:gd name="connsiteX12" fmla="*/ 2407811 w 4833822"/>
              <a:gd name="connsiteY12" fmla="*/ 6484400 h 6580301"/>
              <a:gd name="connsiteX13" fmla="*/ 2508163 w 4833822"/>
              <a:gd name="connsiteY13" fmla="*/ 6176190 h 6580301"/>
              <a:gd name="connsiteX14" fmla="*/ 2215080 w 4833822"/>
              <a:gd name="connsiteY14" fmla="*/ 6091655 h 6580301"/>
              <a:gd name="connsiteX15" fmla="*/ 2171282 w 4833822"/>
              <a:gd name="connsiteY15" fmla="*/ 6097345 h 6580301"/>
              <a:gd name="connsiteX16" fmla="*/ 2350473 w 4833822"/>
              <a:gd name="connsiteY16" fmla="*/ 6376884 h 6580301"/>
              <a:gd name="connsiteX17" fmla="*/ 2393478 w 4833822"/>
              <a:gd name="connsiteY17" fmla="*/ 6194110 h 6580301"/>
              <a:gd name="connsiteX18" fmla="*/ 2252871 w 4833822"/>
              <a:gd name="connsiteY18" fmla="*/ 6092810 h 6580301"/>
              <a:gd name="connsiteX19" fmla="*/ 2215080 w 4833822"/>
              <a:gd name="connsiteY19" fmla="*/ 6091655 h 6580301"/>
              <a:gd name="connsiteX20" fmla="*/ 3767359 w 4833822"/>
              <a:gd name="connsiteY20" fmla="*/ 5972697 h 6580301"/>
              <a:gd name="connsiteX21" fmla="*/ 3913003 w 4833822"/>
              <a:gd name="connsiteY21" fmla="*/ 6054340 h 6580301"/>
              <a:gd name="connsiteX22" fmla="*/ 3930923 w 4833822"/>
              <a:gd name="connsiteY22" fmla="*/ 6079429 h 6580301"/>
              <a:gd name="connsiteX23" fmla="*/ 3923759 w 4833822"/>
              <a:gd name="connsiteY23" fmla="*/ 6104514 h 6580301"/>
              <a:gd name="connsiteX24" fmla="*/ 3672890 w 4833822"/>
              <a:gd name="connsiteY24" fmla="*/ 6086593 h 6580301"/>
              <a:gd name="connsiteX25" fmla="*/ 3672890 w 4833822"/>
              <a:gd name="connsiteY25" fmla="*/ 6018504 h 6580301"/>
              <a:gd name="connsiteX26" fmla="*/ 3708731 w 4833822"/>
              <a:gd name="connsiteY26" fmla="*/ 5993415 h 6580301"/>
              <a:gd name="connsiteX27" fmla="*/ 3767359 w 4833822"/>
              <a:gd name="connsiteY27" fmla="*/ 5972697 h 6580301"/>
              <a:gd name="connsiteX28" fmla="*/ 3779366 w 4833822"/>
              <a:gd name="connsiteY28" fmla="*/ 5932886 h 6580301"/>
              <a:gd name="connsiteX29" fmla="*/ 3637059 w 4833822"/>
              <a:gd name="connsiteY29" fmla="*/ 5957581 h 6580301"/>
              <a:gd name="connsiteX30" fmla="*/ 3497289 w 4833822"/>
              <a:gd name="connsiteY30" fmla="*/ 6140349 h 6580301"/>
              <a:gd name="connsiteX31" fmla="*/ 3615557 w 4833822"/>
              <a:gd name="connsiteY31" fmla="*/ 6083012 h 6580301"/>
              <a:gd name="connsiteX32" fmla="*/ 3852086 w 4833822"/>
              <a:gd name="connsiteY32" fmla="*/ 6240696 h 6580301"/>
              <a:gd name="connsiteX33" fmla="*/ 3952433 w 4833822"/>
              <a:gd name="connsiteY33" fmla="*/ 6068674 h 6580301"/>
              <a:gd name="connsiteX34" fmla="*/ 3945496 w 4833822"/>
              <a:gd name="connsiteY34" fmla="*/ 6051869 h 6580301"/>
              <a:gd name="connsiteX35" fmla="*/ 3938093 w 4833822"/>
              <a:gd name="connsiteY35" fmla="*/ 6051869 h 6580301"/>
              <a:gd name="connsiteX36" fmla="*/ 3927341 w 4833822"/>
              <a:gd name="connsiteY36" fmla="*/ 6051869 h 6580301"/>
              <a:gd name="connsiteX37" fmla="*/ 3909418 w 4833822"/>
              <a:gd name="connsiteY37" fmla="*/ 6047162 h 6580301"/>
              <a:gd name="connsiteX38" fmla="*/ 3920171 w 4833822"/>
              <a:gd name="connsiteY38" fmla="*/ 6047162 h 6580301"/>
              <a:gd name="connsiteX39" fmla="*/ 3945252 w 4833822"/>
              <a:gd name="connsiteY39" fmla="*/ 6051279 h 6580301"/>
              <a:gd name="connsiteX40" fmla="*/ 3928739 w 4833822"/>
              <a:gd name="connsiteY40" fmla="*/ 6011279 h 6580301"/>
              <a:gd name="connsiteX41" fmla="*/ 3822967 w 4833822"/>
              <a:gd name="connsiteY41" fmla="*/ 5935181 h 6580301"/>
              <a:gd name="connsiteX42" fmla="*/ 3779366 w 4833822"/>
              <a:gd name="connsiteY42" fmla="*/ 5932886 h 6580301"/>
              <a:gd name="connsiteX43" fmla="*/ 4196131 w 4833822"/>
              <a:gd name="connsiteY43" fmla="*/ 5789140 h 6580301"/>
              <a:gd name="connsiteX44" fmla="*/ 4235548 w 4833822"/>
              <a:gd name="connsiteY44" fmla="*/ 6018505 h 6580301"/>
              <a:gd name="connsiteX45" fmla="*/ 4454163 w 4833822"/>
              <a:gd name="connsiteY45" fmla="*/ 6022087 h 6580301"/>
              <a:gd name="connsiteX46" fmla="*/ 4196131 w 4833822"/>
              <a:gd name="connsiteY46" fmla="*/ 5789140 h 6580301"/>
              <a:gd name="connsiteX47" fmla="*/ 1174995 w 4833822"/>
              <a:gd name="connsiteY47" fmla="*/ 5473762 h 6580301"/>
              <a:gd name="connsiteX48" fmla="*/ 1250253 w 4833822"/>
              <a:gd name="connsiteY48" fmla="*/ 5520354 h 6580301"/>
              <a:gd name="connsiteX49" fmla="*/ 1035224 w 4833822"/>
              <a:gd name="connsiteY49" fmla="*/ 5631447 h 6580301"/>
              <a:gd name="connsiteX50" fmla="*/ 981463 w 4833822"/>
              <a:gd name="connsiteY50" fmla="*/ 5606363 h 6580301"/>
              <a:gd name="connsiteX51" fmla="*/ 1174995 w 4833822"/>
              <a:gd name="connsiteY51" fmla="*/ 5473762 h 6580301"/>
              <a:gd name="connsiteX52" fmla="*/ 3960412 w 4833822"/>
              <a:gd name="connsiteY52" fmla="*/ 5444487 h 6580301"/>
              <a:gd name="connsiteX53" fmla="*/ 4095776 w 4833822"/>
              <a:gd name="connsiteY53" fmla="*/ 5502432 h 6580301"/>
              <a:gd name="connsiteX54" fmla="*/ 4052767 w 4833822"/>
              <a:gd name="connsiteY54" fmla="*/ 5531102 h 6580301"/>
              <a:gd name="connsiteX55" fmla="*/ 3852081 w 4833822"/>
              <a:gd name="connsiteY55" fmla="*/ 5498851 h 6580301"/>
              <a:gd name="connsiteX56" fmla="*/ 3859245 w 4833822"/>
              <a:gd name="connsiteY56" fmla="*/ 5463012 h 6580301"/>
              <a:gd name="connsiteX57" fmla="*/ 3917370 w 4833822"/>
              <a:gd name="connsiteY57" fmla="*/ 5445487 h 6580301"/>
              <a:gd name="connsiteX58" fmla="*/ 3960412 w 4833822"/>
              <a:gd name="connsiteY58" fmla="*/ 5444487 h 6580301"/>
              <a:gd name="connsiteX59" fmla="*/ 2177948 w 4833822"/>
              <a:gd name="connsiteY59" fmla="*/ 5350237 h 6580301"/>
              <a:gd name="connsiteX60" fmla="*/ 2146198 w 4833822"/>
              <a:gd name="connsiteY60" fmla="*/ 5373419 h 6580301"/>
              <a:gd name="connsiteX61" fmla="*/ 1680303 w 4833822"/>
              <a:gd name="connsiteY61" fmla="*/ 6072261 h 6580301"/>
              <a:gd name="connsiteX62" fmla="*/ 1762730 w 4833822"/>
              <a:gd name="connsiteY62" fmla="*/ 6434221 h 6580301"/>
              <a:gd name="connsiteX63" fmla="*/ 1802152 w 4833822"/>
              <a:gd name="connsiteY63" fmla="*/ 6154688 h 6580301"/>
              <a:gd name="connsiteX64" fmla="*/ 2081691 w 4833822"/>
              <a:gd name="connsiteY64" fmla="*/ 5996998 h 6580301"/>
              <a:gd name="connsiteX65" fmla="*/ 1845157 w 4833822"/>
              <a:gd name="connsiteY65" fmla="*/ 6079425 h 6580301"/>
              <a:gd name="connsiteX66" fmla="*/ 1744810 w 4833822"/>
              <a:gd name="connsiteY66" fmla="*/ 6050759 h 6580301"/>
              <a:gd name="connsiteX67" fmla="*/ 2060189 w 4833822"/>
              <a:gd name="connsiteY67" fmla="*/ 5896656 h 6580301"/>
              <a:gd name="connsiteX68" fmla="*/ 2178451 w 4833822"/>
              <a:gd name="connsiteY68" fmla="*/ 5835726 h 6580301"/>
              <a:gd name="connsiteX69" fmla="*/ 2293136 w 4833822"/>
              <a:gd name="connsiteY69" fmla="*/ 5369837 h 6580301"/>
              <a:gd name="connsiteX70" fmla="*/ 1999259 w 4833822"/>
              <a:gd name="connsiteY70" fmla="*/ 5785558 h 6580301"/>
              <a:gd name="connsiteX71" fmla="*/ 2196371 w 4833822"/>
              <a:gd name="connsiteY71" fmla="*/ 5355499 h 6580301"/>
              <a:gd name="connsiteX72" fmla="*/ 2177948 w 4833822"/>
              <a:gd name="connsiteY72" fmla="*/ 5350237 h 6580301"/>
              <a:gd name="connsiteX73" fmla="*/ 2511745 w 4833822"/>
              <a:gd name="connsiteY73" fmla="*/ 5337584 h 6580301"/>
              <a:gd name="connsiteX74" fmla="*/ 2482010 w 4833822"/>
              <a:gd name="connsiteY74" fmla="*/ 5565880 h 6580301"/>
              <a:gd name="connsiteX75" fmla="*/ 2486655 w 4833822"/>
              <a:gd name="connsiteY75" fmla="*/ 5631445 h 6580301"/>
              <a:gd name="connsiteX76" fmla="*/ 2514429 w 4833822"/>
              <a:gd name="connsiteY76" fmla="*/ 5647124 h 6580301"/>
              <a:gd name="connsiteX77" fmla="*/ 2526077 w 4833822"/>
              <a:gd name="connsiteY77" fmla="*/ 5670870 h 6580301"/>
              <a:gd name="connsiteX78" fmla="*/ 2486655 w 4833822"/>
              <a:gd name="connsiteY78" fmla="*/ 5631448 h 6580301"/>
              <a:gd name="connsiteX79" fmla="*/ 2486655 w 4833822"/>
              <a:gd name="connsiteY79" fmla="*/ 5631451 h 6580301"/>
              <a:gd name="connsiteX80" fmla="*/ 2440069 w 4833822"/>
              <a:gd name="connsiteY80" fmla="*/ 5907407 h 6580301"/>
              <a:gd name="connsiteX81" fmla="*/ 2375563 w 4833822"/>
              <a:gd name="connsiteY81" fmla="*/ 5470179 h 6580301"/>
              <a:gd name="connsiteX82" fmla="*/ 2296718 w 4833822"/>
              <a:gd name="connsiteY82" fmla="*/ 5839314 h 6580301"/>
              <a:gd name="connsiteX83" fmla="*/ 2429318 w 4833822"/>
              <a:gd name="connsiteY83" fmla="*/ 5961163 h 6580301"/>
              <a:gd name="connsiteX84" fmla="*/ 2493825 w 4833822"/>
              <a:gd name="connsiteY84" fmla="*/ 5860816 h 6580301"/>
              <a:gd name="connsiteX85" fmla="*/ 2529665 w 4833822"/>
              <a:gd name="connsiteY85" fmla="*/ 5670873 h 6580301"/>
              <a:gd name="connsiteX86" fmla="*/ 2511745 w 4833822"/>
              <a:gd name="connsiteY86" fmla="*/ 5337584 h 6580301"/>
              <a:gd name="connsiteX87" fmla="*/ 2808528 w 4833822"/>
              <a:gd name="connsiteY87" fmla="*/ 5335118 h 6580301"/>
              <a:gd name="connsiteX88" fmla="*/ 2784115 w 4833822"/>
              <a:gd name="connsiteY88" fmla="*/ 5348335 h 6580301"/>
              <a:gd name="connsiteX89" fmla="*/ 2798448 w 4833822"/>
              <a:gd name="connsiteY89" fmla="*/ 5423593 h 6580301"/>
              <a:gd name="connsiteX90" fmla="*/ 2880875 w 4833822"/>
              <a:gd name="connsiteY90" fmla="*/ 5538273 h 6580301"/>
              <a:gd name="connsiteX91" fmla="*/ 3142493 w 4833822"/>
              <a:gd name="connsiteY91" fmla="*/ 5867985 h 6580301"/>
              <a:gd name="connsiteX92" fmla="*/ 2891625 w 4833822"/>
              <a:gd name="connsiteY92" fmla="*/ 5703126 h 6580301"/>
              <a:gd name="connsiteX93" fmla="*/ 2683768 w 4833822"/>
              <a:gd name="connsiteY93" fmla="*/ 5459428 h 6580301"/>
              <a:gd name="connsiteX94" fmla="*/ 2651515 w 4833822"/>
              <a:gd name="connsiteY94" fmla="*/ 5484517 h 6580301"/>
              <a:gd name="connsiteX95" fmla="*/ 2866541 w 4833822"/>
              <a:gd name="connsiteY95" fmla="*/ 5728216 h 6580301"/>
              <a:gd name="connsiteX96" fmla="*/ 3389773 w 4833822"/>
              <a:gd name="connsiteY96" fmla="*/ 6326710 h 6580301"/>
              <a:gd name="connsiteX97" fmla="*/ 3637059 w 4833822"/>
              <a:gd name="connsiteY97" fmla="*/ 6369714 h 6580301"/>
              <a:gd name="connsiteX98" fmla="*/ 3246422 w 4833822"/>
              <a:gd name="connsiteY98" fmla="*/ 6000585 h 6580301"/>
              <a:gd name="connsiteX99" fmla="*/ 3400524 w 4833822"/>
              <a:gd name="connsiteY99" fmla="*/ 6050759 h 6580301"/>
              <a:gd name="connsiteX100" fmla="*/ 3336018 w 4833822"/>
              <a:gd name="connsiteY100" fmla="*/ 5903820 h 6580301"/>
              <a:gd name="connsiteX101" fmla="*/ 3095901 w 4833822"/>
              <a:gd name="connsiteY101" fmla="*/ 5642207 h 6580301"/>
              <a:gd name="connsiteX102" fmla="*/ 2862954 w 4833822"/>
              <a:gd name="connsiteY102" fmla="*/ 5373419 h 6580301"/>
              <a:gd name="connsiteX103" fmla="*/ 2808528 w 4833822"/>
              <a:gd name="connsiteY103" fmla="*/ 5335118 h 6580301"/>
              <a:gd name="connsiteX104" fmla="*/ 1587125 w 4833822"/>
              <a:gd name="connsiteY104" fmla="*/ 5290993 h 6580301"/>
              <a:gd name="connsiteX105" fmla="*/ 798688 w 4833822"/>
              <a:gd name="connsiteY105" fmla="*/ 5498856 h 6580301"/>
              <a:gd name="connsiteX106" fmla="*/ 780768 w 4833822"/>
              <a:gd name="connsiteY106" fmla="*/ 6122434 h 6580301"/>
              <a:gd name="connsiteX107" fmla="*/ 791519 w 4833822"/>
              <a:gd name="connsiteY107" fmla="*/ 5928910 h 6580301"/>
              <a:gd name="connsiteX108" fmla="*/ 709092 w 4833822"/>
              <a:gd name="connsiteY108" fmla="*/ 5566944 h 6580301"/>
              <a:gd name="connsiteX109" fmla="*/ 368634 w 4833822"/>
              <a:gd name="connsiteY109" fmla="*/ 5577695 h 6580301"/>
              <a:gd name="connsiteX110" fmla="*/ 332793 w 4833822"/>
              <a:gd name="connsiteY110" fmla="*/ 5602785 h 6580301"/>
              <a:gd name="connsiteX111" fmla="*/ 368634 w 4833822"/>
              <a:gd name="connsiteY111" fmla="*/ 5617118 h 6580301"/>
              <a:gd name="connsiteX112" fmla="*/ 350714 w 4833822"/>
              <a:gd name="connsiteY112" fmla="*/ 5918158 h 6580301"/>
              <a:gd name="connsiteX113" fmla="*/ 447479 w 4833822"/>
              <a:gd name="connsiteY113" fmla="*/ 5982665 h 6580301"/>
              <a:gd name="connsiteX114" fmla="*/ 486896 w 4833822"/>
              <a:gd name="connsiteY114" fmla="*/ 5882318 h 6580301"/>
              <a:gd name="connsiteX115" fmla="*/ 468981 w 4833822"/>
              <a:gd name="connsiteY115" fmla="*/ 5764051 h 6580301"/>
              <a:gd name="connsiteX116" fmla="*/ 372216 w 4833822"/>
              <a:gd name="connsiteY116" fmla="*/ 5871567 h 6580301"/>
              <a:gd name="connsiteX117" fmla="*/ 382967 w 4833822"/>
              <a:gd name="connsiteY117" fmla="*/ 5721046 h 6580301"/>
              <a:gd name="connsiteX118" fmla="*/ 497647 w 4833822"/>
              <a:gd name="connsiteY118" fmla="*/ 5681624 h 6580301"/>
              <a:gd name="connsiteX119" fmla="*/ 569323 w 4833822"/>
              <a:gd name="connsiteY119" fmla="*/ 5796309 h 6580301"/>
              <a:gd name="connsiteX120" fmla="*/ 580074 w 4833822"/>
              <a:gd name="connsiteY120" fmla="*/ 6007749 h 6580301"/>
              <a:gd name="connsiteX121" fmla="*/ 612332 w 4833822"/>
              <a:gd name="connsiteY121" fmla="*/ 5764051 h 6580301"/>
              <a:gd name="connsiteX122" fmla="*/ 497647 w 4833822"/>
              <a:gd name="connsiteY122" fmla="*/ 5531104 h 6580301"/>
              <a:gd name="connsiteX123" fmla="*/ 730594 w 4833822"/>
              <a:gd name="connsiteY123" fmla="*/ 5936073 h 6580301"/>
              <a:gd name="connsiteX124" fmla="*/ 547826 w 4833822"/>
              <a:gd name="connsiteY124" fmla="*/ 6100932 h 6580301"/>
              <a:gd name="connsiteX125" fmla="*/ 834528 w 4833822"/>
              <a:gd name="connsiteY125" fmla="*/ 6133185 h 6580301"/>
              <a:gd name="connsiteX126" fmla="*/ 1533370 w 4833822"/>
              <a:gd name="connsiteY126" fmla="*/ 5617118 h 6580301"/>
              <a:gd name="connsiteX127" fmla="*/ 1633712 w 4833822"/>
              <a:gd name="connsiteY127" fmla="*/ 5484517 h 6580301"/>
              <a:gd name="connsiteX128" fmla="*/ 1142733 w 4833822"/>
              <a:gd name="connsiteY128" fmla="*/ 5799891 h 6580301"/>
              <a:gd name="connsiteX129" fmla="*/ 1031635 w 4833822"/>
              <a:gd name="connsiteY129" fmla="*/ 5828563 h 6580301"/>
              <a:gd name="connsiteX130" fmla="*/ 1096142 w 4833822"/>
              <a:gd name="connsiteY130" fmla="*/ 5728216 h 6580301"/>
              <a:gd name="connsiteX131" fmla="*/ 1587125 w 4833822"/>
              <a:gd name="connsiteY131" fmla="*/ 5290993 h 6580301"/>
              <a:gd name="connsiteX132" fmla="*/ 3072607 w 4833822"/>
              <a:gd name="connsiteY132" fmla="*/ 5282033 h 6580301"/>
              <a:gd name="connsiteX133" fmla="*/ 2988391 w 4833822"/>
              <a:gd name="connsiteY133" fmla="*/ 5316077 h 6580301"/>
              <a:gd name="connsiteX134" fmla="*/ 3038564 w 4833822"/>
              <a:gd name="connsiteY134" fmla="*/ 5427175 h 6580301"/>
              <a:gd name="connsiteX135" fmla="*/ 3407693 w 4833822"/>
              <a:gd name="connsiteY135" fmla="*/ 5842896 h 6580301"/>
              <a:gd name="connsiteX136" fmla="*/ 3576134 w 4833822"/>
              <a:gd name="connsiteY136" fmla="*/ 5882318 h 6580301"/>
              <a:gd name="connsiteX137" fmla="*/ 4002606 w 4833822"/>
              <a:gd name="connsiteY137" fmla="*/ 5986247 h 6580301"/>
              <a:gd name="connsiteX138" fmla="*/ 4124455 w 4833822"/>
              <a:gd name="connsiteY138" fmla="*/ 6068674 h 6580301"/>
              <a:gd name="connsiteX139" fmla="*/ 3586885 w 4833822"/>
              <a:gd name="connsiteY139" fmla="*/ 5520353 h 6580301"/>
              <a:gd name="connsiteX140" fmla="*/ 3339600 w 4833822"/>
              <a:gd name="connsiteY140" fmla="*/ 5377001 h 6580301"/>
              <a:gd name="connsiteX141" fmla="*/ 3551045 w 4833822"/>
              <a:gd name="connsiteY141" fmla="*/ 5552611 h 6580301"/>
              <a:gd name="connsiteX142" fmla="*/ 3658561 w 4833822"/>
              <a:gd name="connsiteY142" fmla="*/ 5735385 h 6580301"/>
              <a:gd name="connsiteX143" fmla="*/ 3536712 w 4833822"/>
              <a:gd name="connsiteY143" fmla="*/ 5660122 h 6580301"/>
              <a:gd name="connsiteX144" fmla="*/ 3167577 w 4833822"/>
              <a:gd name="connsiteY144" fmla="*/ 5323246 h 6580301"/>
              <a:gd name="connsiteX145" fmla="*/ 3072607 w 4833822"/>
              <a:gd name="connsiteY145" fmla="*/ 5282033 h 6580301"/>
              <a:gd name="connsiteX146" fmla="*/ 1497530 w 4833822"/>
              <a:gd name="connsiteY146" fmla="*/ 5194233 h 6580301"/>
              <a:gd name="connsiteX147" fmla="*/ 644585 w 4833822"/>
              <a:gd name="connsiteY147" fmla="*/ 5319664 h 6580301"/>
              <a:gd name="connsiteX148" fmla="*/ 404469 w 4833822"/>
              <a:gd name="connsiteY148" fmla="*/ 5394921 h 6580301"/>
              <a:gd name="connsiteX149" fmla="*/ 218113 w 4833822"/>
              <a:gd name="connsiteY149" fmla="*/ 5549024 h 6580301"/>
              <a:gd name="connsiteX150" fmla="*/ 347132 w 4833822"/>
              <a:gd name="connsiteY150" fmla="*/ 6068674 h 6580301"/>
              <a:gd name="connsiteX151" fmla="*/ 218113 w 4833822"/>
              <a:gd name="connsiteY151" fmla="*/ 5703126 h 6580301"/>
              <a:gd name="connsiteX152" fmla="*/ 289789 w 4833822"/>
              <a:gd name="connsiteY152" fmla="*/ 5595615 h 6580301"/>
              <a:gd name="connsiteX153" fmla="*/ 271869 w 4833822"/>
              <a:gd name="connsiteY153" fmla="*/ 5581282 h 6580301"/>
              <a:gd name="connsiteX154" fmla="*/ 304127 w 4833822"/>
              <a:gd name="connsiteY154" fmla="*/ 5488099 h 6580301"/>
              <a:gd name="connsiteX155" fmla="*/ 400887 w 4833822"/>
              <a:gd name="connsiteY155" fmla="*/ 5405673 h 6580301"/>
              <a:gd name="connsiteX156" fmla="*/ 404469 w 4833822"/>
              <a:gd name="connsiteY156" fmla="*/ 5398503 h 6580301"/>
              <a:gd name="connsiteX157" fmla="*/ 408056 w 4833822"/>
              <a:gd name="connsiteY157" fmla="*/ 5398503 h 6580301"/>
              <a:gd name="connsiteX158" fmla="*/ 569323 w 4833822"/>
              <a:gd name="connsiteY158" fmla="*/ 5355499 h 6580301"/>
              <a:gd name="connsiteX159" fmla="*/ 777186 w 4833822"/>
              <a:gd name="connsiteY159" fmla="*/ 5466597 h 6580301"/>
              <a:gd name="connsiteX160" fmla="*/ 1250249 w 4833822"/>
              <a:gd name="connsiteY160" fmla="*/ 5298156 h 6580301"/>
              <a:gd name="connsiteX161" fmla="*/ 1497530 w 4833822"/>
              <a:gd name="connsiteY161" fmla="*/ 5194233 h 6580301"/>
              <a:gd name="connsiteX162" fmla="*/ 3393360 w 4833822"/>
              <a:gd name="connsiteY162" fmla="*/ 5153463 h 6580301"/>
              <a:gd name="connsiteX163" fmla="*/ 3271511 w 4833822"/>
              <a:gd name="connsiteY163" fmla="*/ 5190646 h 6580301"/>
              <a:gd name="connsiteX164" fmla="*/ 3486538 w 4833822"/>
              <a:gd name="connsiteY164" fmla="*/ 5319664 h 6580301"/>
              <a:gd name="connsiteX165" fmla="*/ 4092197 w 4833822"/>
              <a:gd name="connsiteY165" fmla="*/ 5652958 h 6580301"/>
              <a:gd name="connsiteX166" fmla="*/ 3873588 w 4833822"/>
              <a:gd name="connsiteY166" fmla="*/ 5652958 h 6580301"/>
              <a:gd name="connsiteX167" fmla="*/ 4002606 w 4833822"/>
              <a:gd name="connsiteY167" fmla="*/ 5781971 h 6580301"/>
              <a:gd name="connsiteX168" fmla="*/ 4106535 w 4833822"/>
              <a:gd name="connsiteY168" fmla="*/ 5753300 h 6580301"/>
              <a:gd name="connsiteX169" fmla="*/ 4325144 w 4833822"/>
              <a:gd name="connsiteY169" fmla="*/ 5427175 h 6580301"/>
              <a:gd name="connsiteX170" fmla="*/ 4038441 w 4833822"/>
              <a:gd name="connsiteY170" fmla="*/ 5337584 h 6580301"/>
              <a:gd name="connsiteX171" fmla="*/ 3624178 w 4833822"/>
              <a:gd name="connsiteY171" fmla="*/ 5323972 h 6580301"/>
              <a:gd name="connsiteX172" fmla="*/ 3486739 w 4833822"/>
              <a:gd name="connsiteY172" fmla="*/ 5298193 h 6580301"/>
              <a:gd name="connsiteX173" fmla="*/ 3486739 w 4833822"/>
              <a:gd name="connsiteY173" fmla="*/ 5302188 h 6580301"/>
              <a:gd name="connsiteX174" fmla="*/ 3485394 w 4833822"/>
              <a:gd name="connsiteY174" fmla="*/ 5299499 h 6580301"/>
              <a:gd name="connsiteX175" fmla="*/ 3486706 w 4833822"/>
              <a:gd name="connsiteY175" fmla="*/ 5298187 h 6580301"/>
              <a:gd name="connsiteX176" fmla="*/ 3486538 w 4833822"/>
              <a:gd name="connsiteY176" fmla="*/ 5298156 h 6580301"/>
              <a:gd name="connsiteX177" fmla="*/ 3543876 w 4833822"/>
              <a:gd name="connsiteY177" fmla="*/ 5237232 h 6580301"/>
              <a:gd name="connsiteX178" fmla="*/ 4518674 w 4833822"/>
              <a:gd name="connsiteY178" fmla="*/ 5384170 h 6580301"/>
              <a:gd name="connsiteX179" fmla="*/ 4328731 w 4833822"/>
              <a:gd name="connsiteY179" fmla="*/ 5581282 h 6580301"/>
              <a:gd name="connsiteX180" fmla="*/ 4457745 w 4833822"/>
              <a:gd name="connsiteY180" fmla="*/ 5509601 h 6580301"/>
              <a:gd name="connsiteX181" fmla="*/ 4579599 w 4833822"/>
              <a:gd name="connsiteY181" fmla="*/ 5502438 h 6580301"/>
              <a:gd name="connsiteX182" fmla="*/ 4500754 w 4833822"/>
              <a:gd name="connsiteY182" fmla="*/ 5581282 h 6580301"/>
              <a:gd name="connsiteX183" fmla="*/ 4314393 w 4833822"/>
              <a:gd name="connsiteY183" fmla="*/ 5814230 h 6580301"/>
              <a:gd name="connsiteX184" fmla="*/ 4346651 w 4833822"/>
              <a:gd name="connsiteY184" fmla="*/ 5878736 h 6580301"/>
              <a:gd name="connsiteX185" fmla="*/ 4403989 w 4833822"/>
              <a:gd name="connsiteY185" fmla="*/ 5828563 h 6580301"/>
              <a:gd name="connsiteX186" fmla="*/ 4482833 w 4833822"/>
              <a:gd name="connsiteY186" fmla="*/ 5638620 h 6580301"/>
              <a:gd name="connsiteX187" fmla="*/ 4590350 w 4833822"/>
              <a:gd name="connsiteY187" fmla="*/ 5617118 h 6580301"/>
              <a:gd name="connsiteX188" fmla="*/ 4608265 w 4833822"/>
              <a:gd name="connsiteY188" fmla="*/ 5699544 h 6580301"/>
              <a:gd name="connsiteX189" fmla="*/ 4608265 w 4833822"/>
              <a:gd name="connsiteY189" fmla="*/ 5703126 h 6580301"/>
              <a:gd name="connsiteX190" fmla="*/ 4421909 w 4833822"/>
              <a:gd name="connsiteY190" fmla="*/ 5914571 h 6580301"/>
              <a:gd name="connsiteX191" fmla="*/ 4608265 w 4833822"/>
              <a:gd name="connsiteY191" fmla="*/ 5703126 h 6580301"/>
              <a:gd name="connsiteX192" fmla="*/ 4611852 w 4833822"/>
              <a:gd name="connsiteY192" fmla="*/ 5699544 h 6580301"/>
              <a:gd name="connsiteX193" fmla="*/ 4611852 w 4833822"/>
              <a:gd name="connsiteY193" fmla="*/ 5695962 h 6580301"/>
              <a:gd name="connsiteX194" fmla="*/ 4694279 w 4833822"/>
              <a:gd name="connsiteY194" fmla="*/ 5681624 h 6580301"/>
              <a:gd name="connsiteX195" fmla="*/ 4651275 w 4833822"/>
              <a:gd name="connsiteY195" fmla="*/ 5506020 h 6580301"/>
              <a:gd name="connsiteX196" fmla="*/ 4572429 w 4833822"/>
              <a:gd name="connsiteY196" fmla="*/ 5387752 h 6580301"/>
              <a:gd name="connsiteX197" fmla="*/ 4583181 w 4833822"/>
              <a:gd name="connsiteY197" fmla="*/ 5294575 h 6580301"/>
              <a:gd name="connsiteX198" fmla="*/ 4436247 w 4833822"/>
              <a:gd name="connsiteY198" fmla="*/ 5247988 h 6580301"/>
              <a:gd name="connsiteX199" fmla="*/ 3504459 w 4833822"/>
              <a:gd name="connsiteY199" fmla="*/ 5161974 h 6580301"/>
              <a:gd name="connsiteX200" fmla="*/ 3393360 w 4833822"/>
              <a:gd name="connsiteY200" fmla="*/ 5153463 h 6580301"/>
              <a:gd name="connsiteX201" fmla="*/ 655337 w 4833822"/>
              <a:gd name="connsiteY201" fmla="*/ 5022205 h 6580301"/>
              <a:gd name="connsiteX202" fmla="*/ 637416 w 4833822"/>
              <a:gd name="connsiteY202" fmla="*/ 5079548 h 6580301"/>
              <a:gd name="connsiteX203" fmla="*/ 863200 w 4833822"/>
              <a:gd name="connsiteY203" fmla="*/ 5183477 h 6580301"/>
              <a:gd name="connsiteX204" fmla="*/ 734181 w 4833822"/>
              <a:gd name="connsiteY204" fmla="*/ 5043712 h 6580301"/>
              <a:gd name="connsiteX205" fmla="*/ 655337 w 4833822"/>
              <a:gd name="connsiteY205" fmla="*/ 5022205 h 6580301"/>
              <a:gd name="connsiteX206" fmla="*/ 465399 w 4833822"/>
              <a:gd name="connsiteY206" fmla="*/ 4982788 h 6580301"/>
              <a:gd name="connsiteX207" fmla="*/ 465399 w 4833822"/>
              <a:gd name="connsiteY207" fmla="*/ 5183477 h 6580301"/>
              <a:gd name="connsiteX208" fmla="*/ 501234 w 4833822"/>
              <a:gd name="connsiteY208" fmla="*/ 5240819 h 6580301"/>
              <a:gd name="connsiteX209" fmla="*/ 554990 w 4833822"/>
              <a:gd name="connsiteY209" fmla="*/ 5187064 h 6580301"/>
              <a:gd name="connsiteX210" fmla="*/ 465399 w 4833822"/>
              <a:gd name="connsiteY210" fmla="*/ 4982788 h 6580301"/>
              <a:gd name="connsiteX211" fmla="*/ 4325169 w 4833822"/>
              <a:gd name="connsiteY211" fmla="*/ 4901891 h 6580301"/>
              <a:gd name="connsiteX212" fmla="*/ 3959602 w 4833822"/>
              <a:gd name="connsiteY212" fmla="*/ 5108219 h 6580301"/>
              <a:gd name="connsiteX213" fmla="*/ 4360985 w 4833822"/>
              <a:gd name="connsiteY213" fmla="*/ 5018623 h 6580301"/>
              <a:gd name="connsiteX214" fmla="*/ 4278558 w 4833822"/>
              <a:gd name="connsiteY214" fmla="*/ 5129721 h 6580301"/>
              <a:gd name="connsiteX215" fmla="*/ 4454163 w 4833822"/>
              <a:gd name="connsiteY215" fmla="*/ 5083130 h 6580301"/>
              <a:gd name="connsiteX216" fmla="*/ 4368153 w 4833822"/>
              <a:gd name="connsiteY216" fmla="*/ 4907525 h 6580301"/>
              <a:gd name="connsiteX217" fmla="*/ 4325169 w 4833822"/>
              <a:gd name="connsiteY217" fmla="*/ 4901891 h 6580301"/>
              <a:gd name="connsiteX218" fmla="*/ 4156709 w 4833822"/>
              <a:gd name="connsiteY218" fmla="*/ 4868103 h 6580301"/>
              <a:gd name="connsiteX219" fmla="*/ 3748157 w 4833822"/>
              <a:gd name="connsiteY219" fmla="*/ 4950529 h 6580301"/>
              <a:gd name="connsiteX220" fmla="*/ 3529543 w 4833822"/>
              <a:gd name="connsiteY220" fmla="*/ 5072378 h 6580301"/>
              <a:gd name="connsiteX221" fmla="*/ 3805494 w 4833822"/>
              <a:gd name="connsiteY221" fmla="*/ 4975619 h 6580301"/>
              <a:gd name="connsiteX222" fmla="*/ 4156709 w 4833822"/>
              <a:gd name="connsiteY222" fmla="*/ 4868103 h 6580301"/>
              <a:gd name="connsiteX223" fmla="*/ 399937 w 4833822"/>
              <a:gd name="connsiteY223" fmla="*/ 4824315 h 6580301"/>
              <a:gd name="connsiteX224" fmla="*/ 210944 w 4833822"/>
              <a:gd name="connsiteY224" fmla="*/ 4903943 h 6580301"/>
              <a:gd name="connsiteX225" fmla="*/ 124936 w 4833822"/>
              <a:gd name="connsiteY225" fmla="*/ 5047294 h 6580301"/>
              <a:gd name="connsiteX226" fmla="*/ 275451 w 4833822"/>
              <a:gd name="connsiteY226" fmla="*/ 5040125 h 6580301"/>
              <a:gd name="connsiteX227" fmla="*/ 304127 w 4833822"/>
              <a:gd name="connsiteY227" fmla="*/ 5058045 h 6580301"/>
              <a:gd name="connsiteX228" fmla="*/ 271869 w 4833822"/>
              <a:gd name="connsiteY228" fmla="*/ 5294575 h 6580301"/>
              <a:gd name="connsiteX229" fmla="*/ 311291 w 4833822"/>
              <a:gd name="connsiteY229" fmla="*/ 5136890 h 6580301"/>
              <a:gd name="connsiteX230" fmla="*/ 243203 w 4833822"/>
              <a:gd name="connsiteY230" fmla="*/ 4929027 h 6580301"/>
              <a:gd name="connsiteX231" fmla="*/ 1214409 w 4833822"/>
              <a:gd name="connsiteY231" fmla="*/ 4907525 h 6580301"/>
              <a:gd name="connsiteX232" fmla="*/ 465399 w 4833822"/>
              <a:gd name="connsiteY232" fmla="*/ 4825098 h 6580301"/>
              <a:gd name="connsiteX233" fmla="*/ 399937 w 4833822"/>
              <a:gd name="connsiteY233" fmla="*/ 4824315 h 6580301"/>
              <a:gd name="connsiteX234" fmla="*/ 2524908 w 4833822"/>
              <a:gd name="connsiteY234" fmla="*/ 3690016 h 6580301"/>
              <a:gd name="connsiteX235" fmla="*/ 2732856 w 4833822"/>
              <a:gd name="connsiteY235" fmla="*/ 4331935 h 6580301"/>
              <a:gd name="connsiteX236" fmla="*/ 2775802 w 4833822"/>
              <a:gd name="connsiteY236" fmla="*/ 4402004 h 6580301"/>
              <a:gd name="connsiteX237" fmla="*/ 2823267 w 4833822"/>
              <a:gd name="connsiteY237" fmla="*/ 4325154 h 6580301"/>
              <a:gd name="connsiteX238" fmla="*/ 2879774 w 4833822"/>
              <a:gd name="connsiteY238" fmla="*/ 4114948 h 6580301"/>
              <a:gd name="connsiteX239" fmla="*/ 2920458 w 4833822"/>
              <a:gd name="connsiteY239" fmla="*/ 4648373 h 6580301"/>
              <a:gd name="connsiteX240" fmla="*/ 3132925 w 4833822"/>
              <a:gd name="connsiteY240" fmla="*/ 4589606 h 6580301"/>
              <a:gd name="connsiteX241" fmla="*/ 2879774 w 4833822"/>
              <a:gd name="connsiteY241" fmla="*/ 4964814 h 6580301"/>
              <a:gd name="connsiteX242" fmla="*/ 2131619 w 4833822"/>
              <a:gd name="connsiteY242" fmla="*/ 4912828 h 6580301"/>
              <a:gd name="connsiteX243" fmla="*/ 1894289 w 4833822"/>
              <a:gd name="connsiteY243" fmla="*/ 4562484 h 6580301"/>
              <a:gd name="connsiteX244" fmla="*/ 2075111 w 4833822"/>
              <a:gd name="connsiteY244" fmla="*/ 4650635 h 6580301"/>
              <a:gd name="connsiteX245" fmla="*/ 2086414 w 4833822"/>
              <a:gd name="connsiteY245" fmla="*/ 4135290 h 6580301"/>
              <a:gd name="connsiteX246" fmla="*/ 2163263 w 4833822"/>
              <a:gd name="connsiteY246" fmla="*/ 4279949 h 6580301"/>
              <a:gd name="connsiteX247" fmla="*/ 2224289 w 4833822"/>
              <a:gd name="connsiteY247" fmla="*/ 4325154 h 6580301"/>
              <a:gd name="connsiteX248" fmla="*/ 2242372 w 4833822"/>
              <a:gd name="connsiteY248" fmla="*/ 4261866 h 6580301"/>
              <a:gd name="connsiteX249" fmla="*/ 2524908 w 4833822"/>
              <a:gd name="connsiteY249" fmla="*/ 3690016 h 6580301"/>
              <a:gd name="connsiteX250" fmla="*/ 2540406 w 4833822"/>
              <a:gd name="connsiteY250" fmla="*/ 2882675 h 6580301"/>
              <a:gd name="connsiteX251" fmla="*/ 2092432 w 4833822"/>
              <a:gd name="connsiteY251" fmla="*/ 3789372 h 6580301"/>
              <a:gd name="connsiteX252" fmla="*/ 2063761 w 4833822"/>
              <a:gd name="connsiteY252" fmla="*/ 3889719 h 6580301"/>
              <a:gd name="connsiteX253" fmla="*/ 1967001 w 4833822"/>
              <a:gd name="connsiteY253" fmla="*/ 3818043 h 6580301"/>
              <a:gd name="connsiteX254" fmla="*/ 1845152 w 4833822"/>
              <a:gd name="connsiteY254" fmla="*/ 3588679 h 6580301"/>
              <a:gd name="connsiteX255" fmla="*/ 1827232 w 4833822"/>
              <a:gd name="connsiteY255" fmla="*/ 4405786 h 6580301"/>
              <a:gd name="connsiteX256" fmla="*/ 1540529 w 4833822"/>
              <a:gd name="connsiteY256" fmla="*/ 4266017 h 6580301"/>
              <a:gd name="connsiteX257" fmla="*/ 1916828 w 4833822"/>
              <a:gd name="connsiteY257" fmla="*/ 4821506 h 6580301"/>
              <a:gd name="connsiteX258" fmla="*/ 3103066 w 4833822"/>
              <a:gd name="connsiteY258" fmla="*/ 4903933 h 6580301"/>
              <a:gd name="connsiteX259" fmla="*/ 3504448 w 4833822"/>
              <a:gd name="connsiteY259" fmla="*/ 4309021 h 6580301"/>
              <a:gd name="connsiteX260" fmla="*/ 3167572 w 4833822"/>
              <a:gd name="connsiteY260" fmla="*/ 4402199 h 6580301"/>
              <a:gd name="connsiteX261" fmla="*/ 3103066 w 4833822"/>
              <a:gd name="connsiteY261" fmla="*/ 3556425 h 6580301"/>
              <a:gd name="connsiteX262" fmla="*/ 3013470 w 4833822"/>
              <a:gd name="connsiteY262" fmla="*/ 3889719 h 6580301"/>
              <a:gd name="connsiteX263" fmla="*/ 2938212 w 4833822"/>
              <a:gd name="connsiteY263" fmla="*/ 4011568 h 6580301"/>
              <a:gd name="connsiteX264" fmla="*/ 2870119 w 4833822"/>
              <a:gd name="connsiteY264" fmla="*/ 3900470 h 6580301"/>
              <a:gd name="connsiteX265" fmla="*/ 2540406 w 4833822"/>
              <a:gd name="connsiteY265" fmla="*/ 2882675 h 6580301"/>
              <a:gd name="connsiteX266" fmla="*/ 357884 w 4833822"/>
              <a:gd name="connsiteY266" fmla="*/ 2811004 h 6580301"/>
              <a:gd name="connsiteX267" fmla="*/ 422396 w 4833822"/>
              <a:gd name="connsiteY267" fmla="*/ 2893431 h 6580301"/>
              <a:gd name="connsiteX268" fmla="*/ 522738 w 4833822"/>
              <a:gd name="connsiteY268" fmla="*/ 3395162 h 6580301"/>
              <a:gd name="connsiteX269" fmla="*/ 490485 w 4833822"/>
              <a:gd name="connsiteY269" fmla="*/ 3534932 h 6580301"/>
              <a:gd name="connsiteX270" fmla="*/ 386555 w 4833822"/>
              <a:gd name="connsiteY270" fmla="*/ 3434585 h 6580301"/>
              <a:gd name="connsiteX271" fmla="*/ 286208 w 4833822"/>
              <a:gd name="connsiteY271" fmla="*/ 2893431 h 6580301"/>
              <a:gd name="connsiteX272" fmla="*/ 357884 w 4833822"/>
              <a:gd name="connsiteY272" fmla="*/ 2811004 h 6580301"/>
              <a:gd name="connsiteX273" fmla="*/ 4036204 w 4833822"/>
              <a:gd name="connsiteY273" fmla="*/ 1393613 h 6580301"/>
              <a:gd name="connsiteX274" fmla="*/ 4110123 w 4833822"/>
              <a:gd name="connsiteY274" fmla="*/ 1456328 h 6580301"/>
              <a:gd name="connsiteX275" fmla="*/ 4063531 w 4833822"/>
              <a:gd name="connsiteY275" fmla="*/ 2266272 h 6580301"/>
              <a:gd name="connsiteX276" fmla="*/ 3938100 w 4833822"/>
              <a:gd name="connsiteY276" fmla="*/ 1954478 h 6580301"/>
              <a:gd name="connsiteX277" fmla="*/ 3970353 w 4833822"/>
              <a:gd name="connsiteY277" fmla="*/ 1459915 h 6580301"/>
              <a:gd name="connsiteX278" fmla="*/ 4036204 w 4833822"/>
              <a:gd name="connsiteY278" fmla="*/ 1393613 h 6580301"/>
              <a:gd name="connsiteX279" fmla="*/ 915320 w 4833822"/>
              <a:gd name="connsiteY279" fmla="*/ 1135184 h 6580301"/>
              <a:gd name="connsiteX280" fmla="*/ 1020430 w 4833822"/>
              <a:gd name="connsiteY280" fmla="*/ 1815946 h 6580301"/>
              <a:gd name="connsiteX281" fmla="*/ 811383 w 4833822"/>
              <a:gd name="connsiteY281" fmla="*/ 1776360 h 6580301"/>
              <a:gd name="connsiteX282" fmla="*/ 915320 w 4833822"/>
              <a:gd name="connsiteY282" fmla="*/ 1135184 h 6580301"/>
              <a:gd name="connsiteX283" fmla="*/ 2447237 w 4833822"/>
              <a:gd name="connsiteY283" fmla="*/ 410 h 6580301"/>
              <a:gd name="connsiteX284" fmla="*/ 2465153 w 4833822"/>
              <a:gd name="connsiteY284" fmla="*/ 55062 h 6580301"/>
              <a:gd name="connsiteX285" fmla="*/ 2908975 w 4833822"/>
              <a:gd name="connsiteY285" fmla="*/ 1187732 h 6580301"/>
              <a:gd name="connsiteX286" fmla="*/ 3113822 w 4833822"/>
              <a:gd name="connsiteY286" fmla="*/ 2237596 h 6580301"/>
              <a:gd name="connsiteX287" fmla="*/ 3282263 w 4833822"/>
              <a:gd name="connsiteY287" fmla="*/ 1556674 h 6580301"/>
              <a:gd name="connsiteX288" fmla="*/ 3257173 w 4833822"/>
              <a:gd name="connsiteY288" fmla="*/ 1416905 h 6580301"/>
              <a:gd name="connsiteX289" fmla="*/ 3278681 w 4833822"/>
              <a:gd name="connsiteY289" fmla="*/ 1327309 h 6580301"/>
              <a:gd name="connsiteX290" fmla="*/ 3361107 w 4833822"/>
              <a:gd name="connsiteY290" fmla="*/ 1384652 h 6580301"/>
              <a:gd name="connsiteX291" fmla="*/ 3884339 w 4833822"/>
              <a:gd name="connsiteY291" fmla="*/ 2696322 h 6580301"/>
              <a:gd name="connsiteX292" fmla="*/ 3776823 w 4833822"/>
              <a:gd name="connsiteY292" fmla="*/ 3316317 h 6580301"/>
              <a:gd name="connsiteX293" fmla="*/ 4002606 w 4833822"/>
              <a:gd name="connsiteY293" fmla="*/ 3097708 h 6580301"/>
              <a:gd name="connsiteX294" fmla="*/ 4059943 w 4833822"/>
              <a:gd name="connsiteY294" fmla="*/ 3033197 h 6580301"/>
              <a:gd name="connsiteX295" fmla="*/ 4117286 w 4833822"/>
              <a:gd name="connsiteY295" fmla="*/ 3108459 h 6580301"/>
              <a:gd name="connsiteX296" fmla="*/ 4131625 w 4833822"/>
              <a:gd name="connsiteY296" fmla="*/ 3921981 h 6580301"/>
              <a:gd name="connsiteX297" fmla="*/ 3755321 w 4833822"/>
              <a:gd name="connsiteY297" fmla="*/ 4753423 h 6580301"/>
              <a:gd name="connsiteX298" fmla="*/ 3723067 w 4833822"/>
              <a:gd name="connsiteY298" fmla="*/ 4828680 h 6580301"/>
              <a:gd name="connsiteX299" fmla="*/ 4099366 w 4833822"/>
              <a:gd name="connsiteY299" fmla="*/ 4767756 h 6580301"/>
              <a:gd name="connsiteX300" fmla="*/ 4550927 w 4833822"/>
              <a:gd name="connsiteY300" fmla="*/ 5118970 h 6580301"/>
              <a:gd name="connsiteX301" fmla="*/ 4604683 w 4833822"/>
              <a:gd name="connsiteY301" fmla="*/ 5219317 h 6580301"/>
              <a:gd name="connsiteX302" fmla="*/ 4576011 w 4833822"/>
              <a:gd name="connsiteY302" fmla="*/ 6061510 h 6580301"/>
              <a:gd name="connsiteX303" fmla="*/ 4432660 w 4833822"/>
              <a:gd name="connsiteY303" fmla="*/ 6122434 h 6580301"/>
              <a:gd name="connsiteX304" fmla="*/ 3999019 w 4833822"/>
              <a:gd name="connsiteY304" fmla="*/ 6355381 h 6580301"/>
              <a:gd name="connsiteX305" fmla="*/ 3192667 w 4833822"/>
              <a:gd name="connsiteY305" fmla="*/ 6287288 h 6580301"/>
              <a:gd name="connsiteX306" fmla="*/ 2662265 w 4833822"/>
              <a:gd name="connsiteY306" fmla="*/ 5656540 h 6580301"/>
              <a:gd name="connsiteX307" fmla="*/ 2680186 w 4833822"/>
              <a:gd name="connsiteY307" fmla="*/ 5975496 h 6580301"/>
              <a:gd name="connsiteX308" fmla="*/ 2655096 w 4833822"/>
              <a:gd name="connsiteY308" fmla="*/ 6287288 h 6580301"/>
              <a:gd name="connsiteX309" fmla="*/ 2063771 w 4833822"/>
              <a:gd name="connsiteY309" fmla="*/ 6573990 h 6580301"/>
              <a:gd name="connsiteX310" fmla="*/ 1827242 w 4833822"/>
              <a:gd name="connsiteY310" fmla="*/ 6523817 h 6580301"/>
              <a:gd name="connsiteX311" fmla="*/ 1594295 w 4833822"/>
              <a:gd name="connsiteY311" fmla="*/ 5982665 h 6580301"/>
              <a:gd name="connsiteX312" fmla="*/ 1952673 w 4833822"/>
              <a:gd name="connsiteY312" fmla="*/ 5448677 h 6580301"/>
              <a:gd name="connsiteX313" fmla="*/ 2020761 w 4833822"/>
              <a:gd name="connsiteY313" fmla="*/ 5316077 h 6580301"/>
              <a:gd name="connsiteX314" fmla="*/ 1841575 w 4833822"/>
              <a:gd name="connsiteY314" fmla="*/ 5459428 h 6580301"/>
              <a:gd name="connsiteX315" fmla="*/ 884697 w 4833822"/>
              <a:gd name="connsiteY315" fmla="*/ 6204861 h 6580301"/>
              <a:gd name="connsiteX316" fmla="*/ 547826 w 4833822"/>
              <a:gd name="connsiteY316" fmla="*/ 6237114 h 6580301"/>
              <a:gd name="connsiteX317" fmla="*/ 357883 w 4833822"/>
              <a:gd name="connsiteY317" fmla="*/ 6179777 h 6580301"/>
              <a:gd name="connsiteX318" fmla="*/ 89095 w 4833822"/>
              <a:gd name="connsiteY318" fmla="*/ 5753300 h 6580301"/>
              <a:gd name="connsiteX319" fmla="*/ 46091 w 4833822"/>
              <a:gd name="connsiteY319" fmla="*/ 5402091 h 6580301"/>
              <a:gd name="connsiteX320" fmla="*/ 440310 w 4833822"/>
              <a:gd name="connsiteY320" fmla="*/ 4753423 h 6580301"/>
              <a:gd name="connsiteX321" fmla="*/ 1020884 w 4833822"/>
              <a:gd name="connsiteY321" fmla="*/ 4803596 h 6580301"/>
              <a:gd name="connsiteX322" fmla="*/ 798688 w 4833822"/>
              <a:gd name="connsiteY322" fmla="*/ 4631574 h 6580301"/>
              <a:gd name="connsiteX323" fmla="*/ 766435 w 4833822"/>
              <a:gd name="connsiteY323" fmla="*/ 4574231 h 6580301"/>
              <a:gd name="connsiteX324" fmla="*/ 838110 w 4833822"/>
              <a:gd name="connsiteY324" fmla="*/ 4552729 h 6580301"/>
              <a:gd name="connsiteX325" fmla="*/ 1060306 w 4833822"/>
              <a:gd name="connsiteY325" fmla="*/ 4645907 h 6580301"/>
              <a:gd name="connsiteX326" fmla="*/ 777186 w 4833822"/>
              <a:gd name="connsiteY326" fmla="*/ 4147759 h 6580301"/>
              <a:gd name="connsiteX327" fmla="*/ 723430 w 4833822"/>
              <a:gd name="connsiteY327" fmla="*/ 3613776 h 6580301"/>
              <a:gd name="connsiteX328" fmla="*/ 727012 w 4833822"/>
              <a:gd name="connsiteY328" fmla="*/ 2914935 h 6580301"/>
              <a:gd name="connsiteX329" fmla="*/ 762853 w 4833822"/>
              <a:gd name="connsiteY329" fmla="*/ 2782335 h 6580301"/>
              <a:gd name="connsiteX330" fmla="*/ 1017302 w 4833822"/>
              <a:gd name="connsiteY330" fmla="*/ 3083370 h 6580301"/>
              <a:gd name="connsiteX331" fmla="*/ 1139151 w 4833822"/>
              <a:gd name="connsiteY331" fmla="*/ 3122792 h 6580301"/>
              <a:gd name="connsiteX332" fmla="*/ 1110480 w 4833822"/>
              <a:gd name="connsiteY332" fmla="*/ 3011694 h 6580301"/>
              <a:gd name="connsiteX333" fmla="*/ 1135564 w 4833822"/>
              <a:gd name="connsiteY333" fmla="*/ 2122916 h 6580301"/>
              <a:gd name="connsiteX334" fmla="*/ 1493942 w 4833822"/>
              <a:gd name="connsiteY334" fmla="*/ 1463496 h 6580301"/>
              <a:gd name="connsiteX335" fmla="*/ 1547703 w 4833822"/>
              <a:gd name="connsiteY335" fmla="*/ 1409741 h 6580301"/>
              <a:gd name="connsiteX336" fmla="*/ 1597877 w 4833822"/>
              <a:gd name="connsiteY336" fmla="*/ 1502919 h 6580301"/>
              <a:gd name="connsiteX337" fmla="*/ 2070940 w 4833822"/>
              <a:gd name="connsiteY337" fmla="*/ 2277018 h 6580301"/>
              <a:gd name="connsiteX338" fmla="*/ 2074685 w 4833822"/>
              <a:gd name="connsiteY338" fmla="*/ 1498606 h 6580301"/>
              <a:gd name="connsiteX339" fmla="*/ 2156949 w 4833822"/>
              <a:gd name="connsiteY339" fmla="*/ 241423 h 6580301"/>
              <a:gd name="connsiteX340" fmla="*/ 2386314 w 4833822"/>
              <a:gd name="connsiteY340" fmla="*/ 26391 h 6580301"/>
              <a:gd name="connsiteX341" fmla="*/ 2447237 w 4833822"/>
              <a:gd name="connsiteY341" fmla="*/ 410 h 6580301"/>
              <a:gd name="connsiteX0" fmla="*/ 2144854 w 4833822"/>
              <a:gd name="connsiteY0" fmla="*/ 6206652 h 6580301"/>
              <a:gd name="connsiteX1" fmla="*/ 2053020 w 4833822"/>
              <a:gd name="connsiteY1" fmla="*/ 6215612 h 6580301"/>
              <a:gd name="connsiteX2" fmla="*/ 1959837 w 4833822"/>
              <a:gd name="connsiteY2" fmla="*/ 6290870 h 6580301"/>
              <a:gd name="connsiteX3" fmla="*/ 2045851 w 4833822"/>
              <a:gd name="connsiteY3" fmla="*/ 6409137 h 6580301"/>
              <a:gd name="connsiteX4" fmla="*/ 2042269 w 4833822"/>
              <a:gd name="connsiteY4" fmla="*/ 6312372 h 6580301"/>
              <a:gd name="connsiteX5" fmla="*/ 2106775 w 4833822"/>
              <a:gd name="connsiteY5" fmla="*/ 6247865 h 6580301"/>
              <a:gd name="connsiteX6" fmla="*/ 2128277 w 4833822"/>
              <a:gd name="connsiteY6" fmla="*/ 6319541 h 6580301"/>
              <a:gd name="connsiteX7" fmla="*/ 2164118 w 4833822"/>
              <a:gd name="connsiteY7" fmla="*/ 6369714 h 6580301"/>
              <a:gd name="connsiteX8" fmla="*/ 2232206 w 4833822"/>
              <a:gd name="connsiteY8" fmla="*/ 6333879 h 6580301"/>
              <a:gd name="connsiteX9" fmla="*/ 2228624 w 4833822"/>
              <a:gd name="connsiteY9" fmla="*/ 6240696 h 6580301"/>
              <a:gd name="connsiteX10" fmla="*/ 2144854 w 4833822"/>
              <a:gd name="connsiteY10" fmla="*/ 6206652 h 6580301"/>
              <a:gd name="connsiteX11" fmla="*/ 2508163 w 4833822"/>
              <a:gd name="connsiteY11" fmla="*/ 6176190 h 6580301"/>
              <a:gd name="connsiteX12" fmla="*/ 2407811 w 4833822"/>
              <a:gd name="connsiteY12" fmla="*/ 6484400 h 6580301"/>
              <a:gd name="connsiteX13" fmla="*/ 2508163 w 4833822"/>
              <a:gd name="connsiteY13" fmla="*/ 6176190 h 6580301"/>
              <a:gd name="connsiteX14" fmla="*/ 2215080 w 4833822"/>
              <a:gd name="connsiteY14" fmla="*/ 6091655 h 6580301"/>
              <a:gd name="connsiteX15" fmla="*/ 2171282 w 4833822"/>
              <a:gd name="connsiteY15" fmla="*/ 6097345 h 6580301"/>
              <a:gd name="connsiteX16" fmla="*/ 2350473 w 4833822"/>
              <a:gd name="connsiteY16" fmla="*/ 6376884 h 6580301"/>
              <a:gd name="connsiteX17" fmla="*/ 2393478 w 4833822"/>
              <a:gd name="connsiteY17" fmla="*/ 6194110 h 6580301"/>
              <a:gd name="connsiteX18" fmla="*/ 2252871 w 4833822"/>
              <a:gd name="connsiteY18" fmla="*/ 6092810 h 6580301"/>
              <a:gd name="connsiteX19" fmla="*/ 2215080 w 4833822"/>
              <a:gd name="connsiteY19" fmla="*/ 6091655 h 6580301"/>
              <a:gd name="connsiteX20" fmla="*/ 3767359 w 4833822"/>
              <a:gd name="connsiteY20" fmla="*/ 5972697 h 6580301"/>
              <a:gd name="connsiteX21" fmla="*/ 3913003 w 4833822"/>
              <a:gd name="connsiteY21" fmla="*/ 6054340 h 6580301"/>
              <a:gd name="connsiteX22" fmla="*/ 3930923 w 4833822"/>
              <a:gd name="connsiteY22" fmla="*/ 6079429 h 6580301"/>
              <a:gd name="connsiteX23" fmla="*/ 3923759 w 4833822"/>
              <a:gd name="connsiteY23" fmla="*/ 6104514 h 6580301"/>
              <a:gd name="connsiteX24" fmla="*/ 3672890 w 4833822"/>
              <a:gd name="connsiteY24" fmla="*/ 6086593 h 6580301"/>
              <a:gd name="connsiteX25" fmla="*/ 3672890 w 4833822"/>
              <a:gd name="connsiteY25" fmla="*/ 6018504 h 6580301"/>
              <a:gd name="connsiteX26" fmla="*/ 3708731 w 4833822"/>
              <a:gd name="connsiteY26" fmla="*/ 5993415 h 6580301"/>
              <a:gd name="connsiteX27" fmla="*/ 3767359 w 4833822"/>
              <a:gd name="connsiteY27" fmla="*/ 5972697 h 6580301"/>
              <a:gd name="connsiteX28" fmla="*/ 3779366 w 4833822"/>
              <a:gd name="connsiteY28" fmla="*/ 5932886 h 6580301"/>
              <a:gd name="connsiteX29" fmla="*/ 3637059 w 4833822"/>
              <a:gd name="connsiteY29" fmla="*/ 5957581 h 6580301"/>
              <a:gd name="connsiteX30" fmla="*/ 3497289 w 4833822"/>
              <a:gd name="connsiteY30" fmla="*/ 6140349 h 6580301"/>
              <a:gd name="connsiteX31" fmla="*/ 3615557 w 4833822"/>
              <a:gd name="connsiteY31" fmla="*/ 6083012 h 6580301"/>
              <a:gd name="connsiteX32" fmla="*/ 3852086 w 4833822"/>
              <a:gd name="connsiteY32" fmla="*/ 6240696 h 6580301"/>
              <a:gd name="connsiteX33" fmla="*/ 3952433 w 4833822"/>
              <a:gd name="connsiteY33" fmla="*/ 6068674 h 6580301"/>
              <a:gd name="connsiteX34" fmla="*/ 3945496 w 4833822"/>
              <a:gd name="connsiteY34" fmla="*/ 6051869 h 6580301"/>
              <a:gd name="connsiteX35" fmla="*/ 3938093 w 4833822"/>
              <a:gd name="connsiteY35" fmla="*/ 6051869 h 6580301"/>
              <a:gd name="connsiteX36" fmla="*/ 3927341 w 4833822"/>
              <a:gd name="connsiteY36" fmla="*/ 6051869 h 6580301"/>
              <a:gd name="connsiteX37" fmla="*/ 3909418 w 4833822"/>
              <a:gd name="connsiteY37" fmla="*/ 6047162 h 6580301"/>
              <a:gd name="connsiteX38" fmla="*/ 3920171 w 4833822"/>
              <a:gd name="connsiteY38" fmla="*/ 6047162 h 6580301"/>
              <a:gd name="connsiteX39" fmla="*/ 3945252 w 4833822"/>
              <a:gd name="connsiteY39" fmla="*/ 6051279 h 6580301"/>
              <a:gd name="connsiteX40" fmla="*/ 3928739 w 4833822"/>
              <a:gd name="connsiteY40" fmla="*/ 6011279 h 6580301"/>
              <a:gd name="connsiteX41" fmla="*/ 3822967 w 4833822"/>
              <a:gd name="connsiteY41" fmla="*/ 5935181 h 6580301"/>
              <a:gd name="connsiteX42" fmla="*/ 3779366 w 4833822"/>
              <a:gd name="connsiteY42" fmla="*/ 5932886 h 6580301"/>
              <a:gd name="connsiteX43" fmla="*/ 4196131 w 4833822"/>
              <a:gd name="connsiteY43" fmla="*/ 5789140 h 6580301"/>
              <a:gd name="connsiteX44" fmla="*/ 4235548 w 4833822"/>
              <a:gd name="connsiteY44" fmla="*/ 6018505 h 6580301"/>
              <a:gd name="connsiteX45" fmla="*/ 4454163 w 4833822"/>
              <a:gd name="connsiteY45" fmla="*/ 6022087 h 6580301"/>
              <a:gd name="connsiteX46" fmla="*/ 4196131 w 4833822"/>
              <a:gd name="connsiteY46" fmla="*/ 5789140 h 6580301"/>
              <a:gd name="connsiteX47" fmla="*/ 1174995 w 4833822"/>
              <a:gd name="connsiteY47" fmla="*/ 5473762 h 6580301"/>
              <a:gd name="connsiteX48" fmla="*/ 1250253 w 4833822"/>
              <a:gd name="connsiteY48" fmla="*/ 5520354 h 6580301"/>
              <a:gd name="connsiteX49" fmla="*/ 1035224 w 4833822"/>
              <a:gd name="connsiteY49" fmla="*/ 5631447 h 6580301"/>
              <a:gd name="connsiteX50" fmla="*/ 981463 w 4833822"/>
              <a:gd name="connsiteY50" fmla="*/ 5606363 h 6580301"/>
              <a:gd name="connsiteX51" fmla="*/ 1174995 w 4833822"/>
              <a:gd name="connsiteY51" fmla="*/ 5473762 h 6580301"/>
              <a:gd name="connsiteX52" fmla="*/ 3960412 w 4833822"/>
              <a:gd name="connsiteY52" fmla="*/ 5444487 h 6580301"/>
              <a:gd name="connsiteX53" fmla="*/ 4095776 w 4833822"/>
              <a:gd name="connsiteY53" fmla="*/ 5502432 h 6580301"/>
              <a:gd name="connsiteX54" fmla="*/ 4052767 w 4833822"/>
              <a:gd name="connsiteY54" fmla="*/ 5531102 h 6580301"/>
              <a:gd name="connsiteX55" fmla="*/ 3852081 w 4833822"/>
              <a:gd name="connsiteY55" fmla="*/ 5498851 h 6580301"/>
              <a:gd name="connsiteX56" fmla="*/ 3859245 w 4833822"/>
              <a:gd name="connsiteY56" fmla="*/ 5463012 h 6580301"/>
              <a:gd name="connsiteX57" fmla="*/ 3917370 w 4833822"/>
              <a:gd name="connsiteY57" fmla="*/ 5445487 h 6580301"/>
              <a:gd name="connsiteX58" fmla="*/ 3960412 w 4833822"/>
              <a:gd name="connsiteY58" fmla="*/ 5444487 h 6580301"/>
              <a:gd name="connsiteX59" fmla="*/ 2177948 w 4833822"/>
              <a:gd name="connsiteY59" fmla="*/ 5350237 h 6580301"/>
              <a:gd name="connsiteX60" fmla="*/ 2146198 w 4833822"/>
              <a:gd name="connsiteY60" fmla="*/ 5373419 h 6580301"/>
              <a:gd name="connsiteX61" fmla="*/ 1680303 w 4833822"/>
              <a:gd name="connsiteY61" fmla="*/ 6072261 h 6580301"/>
              <a:gd name="connsiteX62" fmla="*/ 1762730 w 4833822"/>
              <a:gd name="connsiteY62" fmla="*/ 6434221 h 6580301"/>
              <a:gd name="connsiteX63" fmla="*/ 1802152 w 4833822"/>
              <a:gd name="connsiteY63" fmla="*/ 6154688 h 6580301"/>
              <a:gd name="connsiteX64" fmla="*/ 2081691 w 4833822"/>
              <a:gd name="connsiteY64" fmla="*/ 5996998 h 6580301"/>
              <a:gd name="connsiteX65" fmla="*/ 1845157 w 4833822"/>
              <a:gd name="connsiteY65" fmla="*/ 6079425 h 6580301"/>
              <a:gd name="connsiteX66" fmla="*/ 1744810 w 4833822"/>
              <a:gd name="connsiteY66" fmla="*/ 6050759 h 6580301"/>
              <a:gd name="connsiteX67" fmla="*/ 2060189 w 4833822"/>
              <a:gd name="connsiteY67" fmla="*/ 5896656 h 6580301"/>
              <a:gd name="connsiteX68" fmla="*/ 2178451 w 4833822"/>
              <a:gd name="connsiteY68" fmla="*/ 5835726 h 6580301"/>
              <a:gd name="connsiteX69" fmla="*/ 2293136 w 4833822"/>
              <a:gd name="connsiteY69" fmla="*/ 5369837 h 6580301"/>
              <a:gd name="connsiteX70" fmla="*/ 1999259 w 4833822"/>
              <a:gd name="connsiteY70" fmla="*/ 5785558 h 6580301"/>
              <a:gd name="connsiteX71" fmla="*/ 2196371 w 4833822"/>
              <a:gd name="connsiteY71" fmla="*/ 5355499 h 6580301"/>
              <a:gd name="connsiteX72" fmla="*/ 2177948 w 4833822"/>
              <a:gd name="connsiteY72" fmla="*/ 5350237 h 6580301"/>
              <a:gd name="connsiteX73" fmla="*/ 2511745 w 4833822"/>
              <a:gd name="connsiteY73" fmla="*/ 5337584 h 6580301"/>
              <a:gd name="connsiteX74" fmla="*/ 2482010 w 4833822"/>
              <a:gd name="connsiteY74" fmla="*/ 5565880 h 6580301"/>
              <a:gd name="connsiteX75" fmla="*/ 2486655 w 4833822"/>
              <a:gd name="connsiteY75" fmla="*/ 5631445 h 6580301"/>
              <a:gd name="connsiteX76" fmla="*/ 2514429 w 4833822"/>
              <a:gd name="connsiteY76" fmla="*/ 5647124 h 6580301"/>
              <a:gd name="connsiteX77" fmla="*/ 2526077 w 4833822"/>
              <a:gd name="connsiteY77" fmla="*/ 5670870 h 6580301"/>
              <a:gd name="connsiteX78" fmla="*/ 2486655 w 4833822"/>
              <a:gd name="connsiteY78" fmla="*/ 5631448 h 6580301"/>
              <a:gd name="connsiteX79" fmla="*/ 2486655 w 4833822"/>
              <a:gd name="connsiteY79" fmla="*/ 5631451 h 6580301"/>
              <a:gd name="connsiteX80" fmla="*/ 2440069 w 4833822"/>
              <a:gd name="connsiteY80" fmla="*/ 5907407 h 6580301"/>
              <a:gd name="connsiteX81" fmla="*/ 2375563 w 4833822"/>
              <a:gd name="connsiteY81" fmla="*/ 5470179 h 6580301"/>
              <a:gd name="connsiteX82" fmla="*/ 2296718 w 4833822"/>
              <a:gd name="connsiteY82" fmla="*/ 5839314 h 6580301"/>
              <a:gd name="connsiteX83" fmla="*/ 2429318 w 4833822"/>
              <a:gd name="connsiteY83" fmla="*/ 5961163 h 6580301"/>
              <a:gd name="connsiteX84" fmla="*/ 2493825 w 4833822"/>
              <a:gd name="connsiteY84" fmla="*/ 5860816 h 6580301"/>
              <a:gd name="connsiteX85" fmla="*/ 2529665 w 4833822"/>
              <a:gd name="connsiteY85" fmla="*/ 5670873 h 6580301"/>
              <a:gd name="connsiteX86" fmla="*/ 2511745 w 4833822"/>
              <a:gd name="connsiteY86" fmla="*/ 5337584 h 6580301"/>
              <a:gd name="connsiteX87" fmla="*/ 2808528 w 4833822"/>
              <a:gd name="connsiteY87" fmla="*/ 5335118 h 6580301"/>
              <a:gd name="connsiteX88" fmla="*/ 2784115 w 4833822"/>
              <a:gd name="connsiteY88" fmla="*/ 5348335 h 6580301"/>
              <a:gd name="connsiteX89" fmla="*/ 2798448 w 4833822"/>
              <a:gd name="connsiteY89" fmla="*/ 5423593 h 6580301"/>
              <a:gd name="connsiteX90" fmla="*/ 2880875 w 4833822"/>
              <a:gd name="connsiteY90" fmla="*/ 5538273 h 6580301"/>
              <a:gd name="connsiteX91" fmla="*/ 3142493 w 4833822"/>
              <a:gd name="connsiteY91" fmla="*/ 5867985 h 6580301"/>
              <a:gd name="connsiteX92" fmla="*/ 2891625 w 4833822"/>
              <a:gd name="connsiteY92" fmla="*/ 5703126 h 6580301"/>
              <a:gd name="connsiteX93" fmla="*/ 2683768 w 4833822"/>
              <a:gd name="connsiteY93" fmla="*/ 5459428 h 6580301"/>
              <a:gd name="connsiteX94" fmla="*/ 2651515 w 4833822"/>
              <a:gd name="connsiteY94" fmla="*/ 5484517 h 6580301"/>
              <a:gd name="connsiteX95" fmla="*/ 2866541 w 4833822"/>
              <a:gd name="connsiteY95" fmla="*/ 5728216 h 6580301"/>
              <a:gd name="connsiteX96" fmla="*/ 3389773 w 4833822"/>
              <a:gd name="connsiteY96" fmla="*/ 6326710 h 6580301"/>
              <a:gd name="connsiteX97" fmla="*/ 3637059 w 4833822"/>
              <a:gd name="connsiteY97" fmla="*/ 6369714 h 6580301"/>
              <a:gd name="connsiteX98" fmla="*/ 3246422 w 4833822"/>
              <a:gd name="connsiteY98" fmla="*/ 6000585 h 6580301"/>
              <a:gd name="connsiteX99" fmla="*/ 3400524 w 4833822"/>
              <a:gd name="connsiteY99" fmla="*/ 6050759 h 6580301"/>
              <a:gd name="connsiteX100" fmla="*/ 3336018 w 4833822"/>
              <a:gd name="connsiteY100" fmla="*/ 5903820 h 6580301"/>
              <a:gd name="connsiteX101" fmla="*/ 3095901 w 4833822"/>
              <a:gd name="connsiteY101" fmla="*/ 5642207 h 6580301"/>
              <a:gd name="connsiteX102" fmla="*/ 2862954 w 4833822"/>
              <a:gd name="connsiteY102" fmla="*/ 5373419 h 6580301"/>
              <a:gd name="connsiteX103" fmla="*/ 2808528 w 4833822"/>
              <a:gd name="connsiteY103" fmla="*/ 5335118 h 6580301"/>
              <a:gd name="connsiteX104" fmla="*/ 1587125 w 4833822"/>
              <a:gd name="connsiteY104" fmla="*/ 5290993 h 6580301"/>
              <a:gd name="connsiteX105" fmla="*/ 798688 w 4833822"/>
              <a:gd name="connsiteY105" fmla="*/ 5498856 h 6580301"/>
              <a:gd name="connsiteX106" fmla="*/ 780768 w 4833822"/>
              <a:gd name="connsiteY106" fmla="*/ 6122434 h 6580301"/>
              <a:gd name="connsiteX107" fmla="*/ 791519 w 4833822"/>
              <a:gd name="connsiteY107" fmla="*/ 5928910 h 6580301"/>
              <a:gd name="connsiteX108" fmla="*/ 709092 w 4833822"/>
              <a:gd name="connsiteY108" fmla="*/ 5566944 h 6580301"/>
              <a:gd name="connsiteX109" fmla="*/ 368634 w 4833822"/>
              <a:gd name="connsiteY109" fmla="*/ 5577695 h 6580301"/>
              <a:gd name="connsiteX110" fmla="*/ 332793 w 4833822"/>
              <a:gd name="connsiteY110" fmla="*/ 5602785 h 6580301"/>
              <a:gd name="connsiteX111" fmla="*/ 368634 w 4833822"/>
              <a:gd name="connsiteY111" fmla="*/ 5617118 h 6580301"/>
              <a:gd name="connsiteX112" fmla="*/ 350714 w 4833822"/>
              <a:gd name="connsiteY112" fmla="*/ 5918158 h 6580301"/>
              <a:gd name="connsiteX113" fmla="*/ 447479 w 4833822"/>
              <a:gd name="connsiteY113" fmla="*/ 5982665 h 6580301"/>
              <a:gd name="connsiteX114" fmla="*/ 486896 w 4833822"/>
              <a:gd name="connsiteY114" fmla="*/ 5882318 h 6580301"/>
              <a:gd name="connsiteX115" fmla="*/ 468981 w 4833822"/>
              <a:gd name="connsiteY115" fmla="*/ 5764051 h 6580301"/>
              <a:gd name="connsiteX116" fmla="*/ 372216 w 4833822"/>
              <a:gd name="connsiteY116" fmla="*/ 5871567 h 6580301"/>
              <a:gd name="connsiteX117" fmla="*/ 382967 w 4833822"/>
              <a:gd name="connsiteY117" fmla="*/ 5721046 h 6580301"/>
              <a:gd name="connsiteX118" fmla="*/ 497647 w 4833822"/>
              <a:gd name="connsiteY118" fmla="*/ 5681624 h 6580301"/>
              <a:gd name="connsiteX119" fmla="*/ 569323 w 4833822"/>
              <a:gd name="connsiteY119" fmla="*/ 5796309 h 6580301"/>
              <a:gd name="connsiteX120" fmla="*/ 580074 w 4833822"/>
              <a:gd name="connsiteY120" fmla="*/ 6007749 h 6580301"/>
              <a:gd name="connsiteX121" fmla="*/ 612332 w 4833822"/>
              <a:gd name="connsiteY121" fmla="*/ 5764051 h 6580301"/>
              <a:gd name="connsiteX122" fmla="*/ 497647 w 4833822"/>
              <a:gd name="connsiteY122" fmla="*/ 5531104 h 6580301"/>
              <a:gd name="connsiteX123" fmla="*/ 730594 w 4833822"/>
              <a:gd name="connsiteY123" fmla="*/ 5936073 h 6580301"/>
              <a:gd name="connsiteX124" fmla="*/ 547826 w 4833822"/>
              <a:gd name="connsiteY124" fmla="*/ 6100932 h 6580301"/>
              <a:gd name="connsiteX125" fmla="*/ 834528 w 4833822"/>
              <a:gd name="connsiteY125" fmla="*/ 6133185 h 6580301"/>
              <a:gd name="connsiteX126" fmla="*/ 1533370 w 4833822"/>
              <a:gd name="connsiteY126" fmla="*/ 5617118 h 6580301"/>
              <a:gd name="connsiteX127" fmla="*/ 1633712 w 4833822"/>
              <a:gd name="connsiteY127" fmla="*/ 5484517 h 6580301"/>
              <a:gd name="connsiteX128" fmla="*/ 1142733 w 4833822"/>
              <a:gd name="connsiteY128" fmla="*/ 5799891 h 6580301"/>
              <a:gd name="connsiteX129" fmla="*/ 1031635 w 4833822"/>
              <a:gd name="connsiteY129" fmla="*/ 5828563 h 6580301"/>
              <a:gd name="connsiteX130" fmla="*/ 1096142 w 4833822"/>
              <a:gd name="connsiteY130" fmla="*/ 5728216 h 6580301"/>
              <a:gd name="connsiteX131" fmla="*/ 1587125 w 4833822"/>
              <a:gd name="connsiteY131" fmla="*/ 5290993 h 6580301"/>
              <a:gd name="connsiteX132" fmla="*/ 3072607 w 4833822"/>
              <a:gd name="connsiteY132" fmla="*/ 5282033 h 6580301"/>
              <a:gd name="connsiteX133" fmla="*/ 2988391 w 4833822"/>
              <a:gd name="connsiteY133" fmla="*/ 5316077 h 6580301"/>
              <a:gd name="connsiteX134" fmla="*/ 3038564 w 4833822"/>
              <a:gd name="connsiteY134" fmla="*/ 5427175 h 6580301"/>
              <a:gd name="connsiteX135" fmla="*/ 3407693 w 4833822"/>
              <a:gd name="connsiteY135" fmla="*/ 5842896 h 6580301"/>
              <a:gd name="connsiteX136" fmla="*/ 3576134 w 4833822"/>
              <a:gd name="connsiteY136" fmla="*/ 5882318 h 6580301"/>
              <a:gd name="connsiteX137" fmla="*/ 4002606 w 4833822"/>
              <a:gd name="connsiteY137" fmla="*/ 5986247 h 6580301"/>
              <a:gd name="connsiteX138" fmla="*/ 4124455 w 4833822"/>
              <a:gd name="connsiteY138" fmla="*/ 6068674 h 6580301"/>
              <a:gd name="connsiteX139" fmla="*/ 3586885 w 4833822"/>
              <a:gd name="connsiteY139" fmla="*/ 5520353 h 6580301"/>
              <a:gd name="connsiteX140" fmla="*/ 3339600 w 4833822"/>
              <a:gd name="connsiteY140" fmla="*/ 5377001 h 6580301"/>
              <a:gd name="connsiteX141" fmla="*/ 3551045 w 4833822"/>
              <a:gd name="connsiteY141" fmla="*/ 5552611 h 6580301"/>
              <a:gd name="connsiteX142" fmla="*/ 3658561 w 4833822"/>
              <a:gd name="connsiteY142" fmla="*/ 5735385 h 6580301"/>
              <a:gd name="connsiteX143" fmla="*/ 3536712 w 4833822"/>
              <a:gd name="connsiteY143" fmla="*/ 5660122 h 6580301"/>
              <a:gd name="connsiteX144" fmla="*/ 3167577 w 4833822"/>
              <a:gd name="connsiteY144" fmla="*/ 5323246 h 6580301"/>
              <a:gd name="connsiteX145" fmla="*/ 3072607 w 4833822"/>
              <a:gd name="connsiteY145" fmla="*/ 5282033 h 6580301"/>
              <a:gd name="connsiteX146" fmla="*/ 1497530 w 4833822"/>
              <a:gd name="connsiteY146" fmla="*/ 5194233 h 6580301"/>
              <a:gd name="connsiteX147" fmla="*/ 644585 w 4833822"/>
              <a:gd name="connsiteY147" fmla="*/ 5319664 h 6580301"/>
              <a:gd name="connsiteX148" fmla="*/ 404469 w 4833822"/>
              <a:gd name="connsiteY148" fmla="*/ 5394921 h 6580301"/>
              <a:gd name="connsiteX149" fmla="*/ 218113 w 4833822"/>
              <a:gd name="connsiteY149" fmla="*/ 5549024 h 6580301"/>
              <a:gd name="connsiteX150" fmla="*/ 347132 w 4833822"/>
              <a:gd name="connsiteY150" fmla="*/ 6068674 h 6580301"/>
              <a:gd name="connsiteX151" fmla="*/ 218113 w 4833822"/>
              <a:gd name="connsiteY151" fmla="*/ 5703126 h 6580301"/>
              <a:gd name="connsiteX152" fmla="*/ 289789 w 4833822"/>
              <a:gd name="connsiteY152" fmla="*/ 5595615 h 6580301"/>
              <a:gd name="connsiteX153" fmla="*/ 271869 w 4833822"/>
              <a:gd name="connsiteY153" fmla="*/ 5581282 h 6580301"/>
              <a:gd name="connsiteX154" fmla="*/ 304127 w 4833822"/>
              <a:gd name="connsiteY154" fmla="*/ 5488099 h 6580301"/>
              <a:gd name="connsiteX155" fmla="*/ 400887 w 4833822"/>
              <a:gd name="connsiteY155" fmla="*/ 5405673 h 6580301"/>
              <a:gd name="connsiteX156" fmla="*/ 404469 w 4833822"/>
              <a:gd name="connsiteY156" fmla="*/ 5398503 h 6580301"/>
              <a:gd name="connsiteX157" fmla="*/ 408056 w 4833822"/>
              <a:gd name="connsiteY157" fmla="*/ 5398503 h 6580301"/>
              <a:gd name="connsiteX158" fmla="*/ 569323 w 4833822"/>
              <a:gd name="connsiteY158" fmla="*/ 5355499 h 6580301"/>
              <a:gd name="connsiteX159" fmla="*/ 777186 w 4833822"/>
              <a:gd name="connsiteY159" fmla="*/ 5466597 h 6580301"/>
              <a:gd name="connsiteX160" fmla="*/ 1250249 w 4833822"/>
              <a:gd name="connsiteY160" fmla="*/ 5298156 h 6580301"/>
              <a:gd name="connsiteX161" fmla="*/ 1497530 w 4833822"/>
              <a:gd name="connsiteY161" fmla="*/ 5194233 h 6580301"/>
              <a:gd name="connsiteX162" fmla="*/ 3393360 w 4833822"/>
              <a:gd name="connsiteY162" fmla="*/ 5153463 h 6580301"/>
              <a:gd name="connsiteX163" fmla="*/ 3271511 w 4833822"/>
              <a:gd name="connsiteY163" fmla="*/ 5190646 h 6580301"/>
              <a:gd name="connsiteX164" fmla="*/ 3486538 w 4833822"/>
              <a:gd name="connsiteY164" fmla="*/ 5319664 h 6580301"/>
              <a:gd name="connsiteX165" fmla="*/ 4092197 w 4833822"/>
              <a:gd name="connsiteY165" fmla="*/ 5652958 h 6580301"/>
              <a:gd name="connsiteX166" fmla="*/ 3873588 w 4833822"/>
              <a:gd name="connsiteY166" fmla="*/ 5652958 h 6580301"/>
              <a:gd name="connsiteX167" fmla="*/ 4002606 w 4833822"/>
              <a:gd name="connsiteY167" fmla="*/ 5781971 h 6580301"/>
              <a:gd name="connsiteX168" fmla="*/ 4106535 w 4833822"/>
              <a:gd name="connsiteY168" fmla="*/ 5753300 h 6580301"/>
              <a:gd name="connsiteX169" fmla="*/ 4325144 w 4833822"/>
              <a:gd name="connsiteY169" fmla="*/ 5427175 h 6580301"/>
              <a:gd name="connsiteX170" fmla="*/ 4038441 w 4833822"/>
              <a:gd name="connsiteY170" fmla="*/ 5337584 h 6580301"/>
              <a:gd name="connsiteX171" fmla="*/ 3624178 w 4833822"/>
              <a:gd name="connsiteY171" fmla="*/ 5323972 h 6580301"/>
              <a:gd name="connsiteX172" fmla="*/ 3486739 w 4833822"/>
              <a:gd name="connsiteY172" fmla="*/ 5298193 h 6580301"/>
              <a:gd name="connsiteX173" fmla="*/ 3486739 w 4833822"/>
              <a:gd name="connsiteY173" fmla="*/ 5302188 h 6580301"/>
              <a:gd name="connsiteX174" fmla="*/ 3485394 w 4833822"/>
              <a:gd name="connsiteY174" fmla="*/ 5299499 h 6580301"/>
              <a:gd name="connsiteX175" fmla="*/ 3486706 w 4833822"/>
              <a:gd name="connsiteY175" fmla="*/ 5298187 h 6580301"/>
              <a:gd name="connsiteX176" fmla="*/ 3486538 w 4833822"/>
              <a:gd name="connsiteY176" fmla="*/ 5298156 h 6580301"/>
              <a:gd name="connsiteX177" fmla="*/ 3543876 w 4833822"/>
              <a:gd name="connsiteY177" fmla="*/ 5237232 h 6580301"/>
              <a:gd name="connsiteX178" fmla="*/ 4518674 w 4833822"/>
              <a:gd name="connsiteY178" fmla="*/ 5384170 h 6580301"/>
              <a:gd name="connsiteX179" fmla="*/ 4328731 w 4833822"/>
              <a:gd name="connsiteY179" fmla="*/ 5581282 h 6580301"/>
              <a:gd name="connsiteX180" fmla="*/ 4457745 w 4833822"/>
              <a:gd name="connsiteY180" fmla="*/ 5509601 h 6580301"/>
              <a:gd name="connsiteX181" fmla="*/ 4579599 w 4833822"/>
              <a:gd name="connsiteY181" fmla="*/ 5502438 h 6580301"/>
              <a:gd name="connsiteX182" fmla="*/ 4500754 w 4833822"/>
              <a:gd name="connsiteY182" fmla="*/ 5581282 h 6580301"/>
              <a:gd name="connsiteX183" fmla="*/ 4314393 w 4833822"/>
              <a:gd name="connsiteY183" fmla="*/ 5814230 h 6580301"/>
              <a:gd name="connsiteX184" fmla="*/ 4346651 w 4833822"/>
              <a:gd name="connsiteY184" fmla="*/ 5878736 h 6580301"/>
              <a:gd name="connsiteX185" fmla="*/ 4403989 w 4833822"/>
              <a:gd name="connsiteY185" fmla="*/ 5828563 h 6580301"/>
              <a:gd name="connsiteX186" fmla="*/ 4482833 w 4833822"/>
              <a:gd name="connsiteY186" fmla="*/ 5638620 h 6580301"/>
              <a:gd name="connsiteX187" fmla="*/ 4590350 w 4833822"/>
              <a:gd name="connsiteY187" fmla="*/ 5617118 h 6580301"/>
              <a:gd name="connsiteX188" fmla="*/ 4608265 w 4833822"/>
              <a:gd name="connsiteY188" fmla="*/ 5699544 h 6580301"/>
              <a:gd name="connsiteX189" fmla="*/ 4608265 w 4833822"/>
              <a:gd name="connsiteY189" fmla="*/ 5703126 h 6580301"/>
              <a:gd name="connsiteX190" fmla="*/ 4421909 w 4833822"/>
              <a:gd name="connsiteY190" fmla="*/ 5914571 h 6580301"/>
              <a:gd name="connsiteX191" fmla="*/ 4608265 w 4833822"/>
              <a:gd name="connsiteY191" fmla="*/ 5703126 h 6580301"/>
              <a:gd name="connsiteX192" fmla="*/ 4611852 w 4833822"/>
              <a:gd name="connsiteY192" fmla="*/ 5699544 h 6580301"/>
              <a:gd name="connsiteX193" fmla="*/ 4611852 w 4833822"/>
              <a:gd name="connsiteY193" fmla="*/ 5695962 h 6580301"/>
              <a:gd name="connsiteX194" fmla="*/ 4694279 w 4833822"/>
              <a:gd name="connsiteY194" fmla="*/ 5681624 h 6580301"/>
              <a:gd name="connsiteX195" fmla="*/ 4651275 w 4833822"/>
              <a:gd name="connsiteY195" fmla="*/ 5506020 h 6580301"/>
              <a:gd name="connsiteX196" fmla="*/ 4572429 w 4833822"/>
              <a:gd name="connsiteY196" fmla="*/ 5387752 h 6580301"/>
              <a:gd name="connsiteX197" fmla="*/ 4583181 w 4833822"/>
              <a:gd name="connsiteY197" fmla="*/ 5294575 h 6580301"/>
              <a:gd name="connsiteX198" fmla="*/ 4436247 w 4833822"/>
              <a:gd name="connsiteY198" fmla="*/ 5247988 h 6580301"/>
              <a:gd name="connsiteX199" fmla="*/ 3504459 w 4833822"/>
              <a:gd name="connsiteY199" fmla="*/ 5161974 h 6580301"/>
              <a:gd name="connsiteX200" fmla="*/ 3393360 w 4833822"/>
              <a:gd name="connsiteY200" fmla="*/ 5153463 h 6580301"/>
              <a:gd name="connsiteX201" fmla="*/ 655337 w 4833822"/>
              <a:gd name="connsiteY201" fmla="*/ 5022205 h 6580301"/>
              <a:gd name="connsiteX202" fmla="*/ 637416 w 4833822"/>
              <a:gd name="connsiteY202" fmla="*/ 5079548 h 6580301"/>
              <a:gd name="connsiteX203" fmla="*/ 863200 w 4833822"/>
              <a:gd name="connsiteY203" fmla="*/ 5183477 h 6580301"/>
              <a:gd name="connsiteX204" fmla="*/ 734181 w 4833822"/>
              <a:gd name="connsiteY204" fmla="*/ 5043712 h 6580301"/>
              <a:gd name="connsiteX205" fmla="*/ 655337 w 4833822"/>
              <a:gd name="connsiteY205" fmla="*/ 5022205 h 6580301"/>
              <a:gd name="connsiteX206" fmla="*/ 465399 w 4833822"/>
              <a:gd name="connsiteY206" fmla="*/ 4982788 h 6580301"/>
              <a:gd name="connsiteX207" fmla="*/ 465399 w 4833822"/>
              <a:gd name="connsiteY207" fmla="*/ 5183477 h 6580301"/>
              <a:gd name="connsiteX208" fmla="*/ 501234 w 4833822"/>
              <a:gd name="connsiteY208" fmla="*/ 5240819 h 6580301"/>
              <a:gd name="connsiteX209" fmla="*/ 554990 w 4833822"/>
              <a:gd name="connsiteY209" fmla="*/ 5187064 h 6580301"/>
              <a:gd name="connsiteX210" fmla="*/ 465399 w 4833822"/>
              <a:gd name="connsiteY210" fmla="*/ 4982788 h 6580301"/>
              <a:gd name="connsiteX211" fmla="*/ 4325169 w 4833822"/>
              <a:gd name="connsiteY211" fmla="*/ 4901891 h 6580301"/>
              <a:gd name="connsiteX212" fmla="*/ 3959602 w 4833822"/>
              <a:gd name="connsiteY212" fmla="*/ 5108219 h 6580301"/>
              <a:gd name="connsiteX213" fmla="*/ 4360985 w 4833822"/>
              <a:gd name="connsiteY213" fmla="*/ 5018623 h 6580301"/>
              <a:gd name="connsiteX214" fmla="*/ 4278558 w 4833822"/>
              <a:gd name="connsiteY214" fmla="*/ 5129721 h 6580301"/>
              <a:gd name="connsiteX215" fmla="*/ 4454163 w 4833822"/>
              <a:gd name="connsiteY215" fmla="*/ 5083130 h 6580301"/>
              <a:gd name="connsiteX216" fmla="*/ 4368153 w 4833822"/>
              <a:gd name="connsiteY216" fmla="*/ 4907525 h 6580301"/>
              <a:gd name="connsiteX217" fmla="*/ 4325169 w 4833822"/>
              <a:gd name="connsiteY217" fmla="*/ 4901891 h 6580301"/>
              <a:gd name="connsiteX218" fmla="*/ 4156709 w 4833822"/>
              <a:gd name="connsiteY218" fmla="*/ 4868103 h 6580301"/>
              <a:gd name="connsiteX219" fmla="*/ 3748157 w 4833822"/>
              <a:gd name="connsiteY219" fmla="*/ 4950529 h 6580301"/>
              <a:gd name="connsiteX220" fmla="*/ 3529543 w 4833822"/>
              <a:gd name="connsiteY220" fmla="*/ 5072378 h 6580301"/>
              <a:gd name="connsiteX221" fmla="*/ 3805494 w 4833822"/>
              <a:gd name="connsiteY221" fmla="*/ 4975619 h 6580301"/>
              <a:gd name="connsiteX222" fmla="*/ 4156709 w 4833822"/>
              <a:gd name="connsiteY222" fmla="*/ 4868103 h 6580301"/>
              <a:gd name="connsiteX223" fmla="*/ 399937 w 4833822"/>
              <a:gd name="connsiteY223" fmla="*/ 4824315 h 6580301"/>
              <a:gd name="connsiteX224" fmla="*/ 210944 w 4833822"/>
              <a:gd name="connsiteY224" fmla="*/ 4903943 h 6580301"/>
              <a:gd name="connsiteX225" fmla="*/ 124936 w 4833822"/>
              <a:gd name="connsiteY225" fmla="*/ 5047294 h 6580301"/>
              <a:gd name="connsiteX226" fmla="*/ 275451 w 4833822"/>
              <a:gd name="connsiteY226" fmla="*/ 5040125 h 6580301"/>
              <a:gd name="connsiteX227" fmla="*/ 304127 w 4833822"/>
              <a:gd name="connsiteY227" fmla="*/ 5058045 h 6580301"/>
              <a:gd name="connsiteX228" fmla="*/ 271869 w 4833822"/>
              <a:gd name="connsiteY228" fmla="*/ 5294575 h 6580301"/>
              <a:gd name="connsiteX229" fmla="*/ 311291 w 4833822"/>
              <a:gd name="connsiteY229" fmla="*/ 5136890 h 6580301"/>
              <a:gd name="connsiteX230" fmla="*/ 243203 w 4833822"/>
              <a:gd name="connsiteY230" fmla="*/ 4929027 h 6580301"/>
              <a:gd name="connsiteX231" fmla="*/ 1214409 w 4833822"/>
              <a:gd name="connsiteY231" fmla="*/ 4907525 h 6580301"/>
              <a:gd name="connsiteX232" fmla="*/ 465399 w 4833822"/>
              <a:gd name="connsiteY232" fmla="*/ 4825098 h 6580301"/>
              <a:gd name="connsiteX233" fmla="*/ 399937 w 4833822"/>
              <a:gd name="connsiteY233" fmla="*/ 4824315 h 6580301"/>
              <a:gd name="connsiteX234" fmla="*/ 2524908 w 4833822"/>
              <a:gd name="connsiteY234" fmla="*/ 3690016 h 6580301"/>
              <a:gd name="connsiteX235" fmla="*/ 2732856 w 4833822"/>
              <a:gd name="connsiteY235" fmla="*/ 4331935 h 6580301"/>
              <a:gd name="connsiteX236" fmla="*/ 2775802 w 4833822"/>
              <a:gd name="connsiteY236" fmla="*/ 4402004 h 6580301"/>
              <a:gd name="connsiteX237" fmla="*/ 2823267 w 4833822"/>
              <a:gd name="connsiteY237" fmla="*/ 4325154 h 6580301"/>
              <a:gd name="connsiteX238" fmla="*/ 2879774 w 4833822"/>
              <a:gd name="connsiteY238" fmla="*/ 4114948 h 6580301"/>
              <a:gd name="connsiteX239" fmla="*/ 2920458 w 4833822"/>
              <a:gd name="connsiteY239" fmla="*/ 4648373 h 6580301"/>
              <a:gd name="connsiteX240" fmla="*/ 3132925 w 4833822"/>
              <a:gd name="connsiteY240" fmla="*/ 4589606 h 6580301"/>
              <a:gd name="connsiteX241" fmla="*/ 2879774 w 4833822"/>
              <a:gd name="connsiteY241" fmla="*/ 4964814 h 6580301"/>
              <a:gd name="connsiteX242" fmla="*/ 2131619 w 4833822"/>
              <a:gd name="connsiteY242" fmla="*/ 4912828 h 6580301"/>
              <a:gd name="connsiteX243" fmla="*/ 1894289 w 4833822"/>
              <a:gd name="connsiteY243" fmla="*/ 4562484 h 6580301"/>
              <a:gd name="connsiteX244" fmla="*/ 2075111 w 4833822"/>
              <a:gd name="connsiteY244" fmla="*/ 4650635 h 6580301"/>
              <a:gd name="connsiteX245" fmla="*/ 2086414 w 4833822"/>
              <a:gd name="connsiteY245" fmla="*/ 4135290 h 6580301"/>
              <a:gd name="connsiteX246" fmla="*/ 2163263 w 4833822"/>
              <a:gd name="connsiteY246" fmla="*/ 4279949 h 6580301"/>
              <a:gd name="connsiteX247" fmla="*/ 2224289 w 4833822"/>
              <a:gd name="connsiteY247" fmla="*/ 4325154 h 6580301"/>
              <a:gd name="connsiteX248" fmla="*/ 2242372 w 4833822"/>
              <a:gd name="connsiteY248" fmla="*/ 4261866 h 6580301"/>
              <a:gd name="connsiteX249" fmla="*/ 2524908 w 4833822"/>
              <a:gd name="connsiteY249" fmla="*/ 3690016 h 6580301"/>
              <a:gd name="connsiteX250" fmla="*/ 2540406 w 4833822"/>
              <a:gd name="connsiteY250" fmla="*/ 2882675 h 6580301"/>
              <a:gd name="connsiteX251" fmla="*/ 2092432 w 4833822"/>
              <a:gd name="connsiteY251" fmla="*/ 3789372 h 6580301"/>
              <a:gd name="connsiteX252" fmla="*/ 2063761 w 4833822"/>
              <a:gd name="connsiteY252" fmla="*/ 3889719 h 6580301"/>
              <a:gd name="connsiteX253" fmla="*/ 1967001 w 4833822"/>
              <a:gd name="connsiteY253" fmla="*/ 3818043 h 6580301"/>
              <a:gd name="connsiteX254" fmla="*/ 1845152 w 4833822"/>
              <a:gd name="connsiteY254" fmla="*/ 3588679 h 6580301"/>
              <a:gd name="connsiteX255" fmla="*/ 1827232 w 4833822"/>
              <a:gd name="connsiteY255" fmla="*/ 4405786 h 6580301"/>
              <a:gd name="connsiteX256" fmla="*/ 1540529 w 4833822"/>
              <a:gd name="connsiteY256" fmla="*/ 4266017 h 6580301"/>
              <a:gd name="connsiteX257" fmla="*/ 1916828 w 4833822"/>
              <a:gd name="connsiteY257" fmla="*/ 4821506 h 6580301"/>
              <a:gd name="connsiteX258" fmla="*/ 3103066 w 4833822"/>
              <a:gd name="connsiteY258" fmla="*/ 4903933 h 6580301"/>
              <a:gd name="connsiteX259" fmla="*/ 3504448 w 4833822"/>
              <a:gd name="connsiteY259" fmla="*/ 4309021 h 6580301"/>
              <a:gd name="connsiteX260" fmla="*/ 3167572 w 4833822"/>
              <a:gd name="connsiteY260" fmla="*/ 4402199 h 6580301"/>
              <a:gd name="connsiteX261" fmla="*/ 3103066 w 4833822"/>
              <a:gd name="connsiteY261" fmla="*/ 3556425 h 6580301"/>
              <a:gd name="connsiteX262" fmla="*/ 3013470 w 4833822"/>
              <a:gd name="connsiteY262" fmla="*/ 3889719 h 6580301"/>
              <a:gd name="connsiteX263" fmla="*/ 2938212 w 4833822"/>
              <a:gd name="connsiteY263" fmla="*/ 4011568 h 6580301"/>
              <a:gd name="connsiteX264" fmla="*/ 2870119 w 4833822"/>
              <a:gd name="connsiteY264" fmla="*/ 3900470 h 6580301"/>
              <a:gd name="connsiteX265" fmla="*/ 2540406 w 4833822"/>
              <a:gd name="connsiteY265" fmla="*/ 2882675 h 6580301"/>
              <a:gd name="connsiteX266" fmla="*/ 357884 w 4833822"/>
              <a:gd name="connsiteY266" fmla="*/ 2811004 h 6580301"/>
              <a:gd name="connsiteX267" fmla="*/ 422396 w 4833822"/>
              <a:gd name="connsiteY267" fmla="*/ 2893431 h 6580301"/>
              <a:gd name="connsiteX268" fmla="*/ 522738 w 4833822"/>
              <a:gd name="connsiteY268" fmla="*/ 3395162 h 6580301"/>
              <a:gd name="connsiteX269" fmla="*/ 490485 w 4833822"/>
              <a:gd name="connsiteY269" fmla="*/ 3534932 h 6580301"/>
              <a:gd name="connsiteX270" fmla="*/ 386555 w 4833822"/>
              <a:gd name="connsiteY270" fmla="*/ 3434585 h 6580301"/>
              <a:gd name="connsiteX271" fmla="*/ 286208 w 4833822"/>
              <a:gd name="connsiteY271" fmla="*/ 2893431 h 6580301"/>
              <a:gd name="connsiteX272" fmla="*/ 357884 w 4833822"/>
              <a:gd name="connsiteY272" fmla="*/ 2811004 h 6580301"/>
              <a:gd name="connsiteX273" fmla="*/ 4036204 w 4833822"/>
              <a:gd name="connsiteY273" fmla="*/ 1393613 h 6580301"/>
              <a:gd name="connsiteX274" fmla="*/ 4110123 w 4833822"/>
              <a:gd name="connsiteY274" fmla="*/ 1456328 h 6580301"/>
              <a:gd name="connsiteX275" fmla="*/ 4063531 w 4833822"/>
              <a:gd name="connsiteY275" fmla="*/ 2266272 h 6580301"/>
              <a:gd name="connsiteX276" fmla="*/ 3938100 w 4833822"/>
              <a:gd name="connsiteY276" fmla="*/ 1954478 h 6580301"/>
              <a:gd name="connsiteX277" fmla="*/ 3970353 w 4833822"/>
              <a:gd name="connsiteY277" fmla="*/ 1459915 h 6580301"/>
              <a:gd name="connsiteX278" fmla="*/ 4036204 w 4833822"/>
              <a:gd name="connsiteY278" fmla="*/ 1393613 h 6580301"/>
              <a:gd name="connsiteX279" fmla="*/ 915320 w 4833822"/>
              <a:gd name="connsiteY279" fmla="*/ 1135184 h 6580301"/>
              <a:gd name="connsiteX280" fmla="*/ 1020430 w 4833822"/>
              <a:gd name="connsiteY280" fmla="*/ 1815946 h 6580301"/>
              <a:gd name="connsiteX281" fmla="*/ 811383 w 4833822"/>
              <a:gd name="connsiteY281" fmla="*/ 1776360 h 6580301"/>
              <a:gd name="connsiteX282" fmla="*/ 915320 w 4833822"/>
              <a:gd name="connsiteY282" fmla="*/ 1135184 h 6580301"/>
              <a:gd name="connsiteX283" fmla="*/ 2447237 w 4833822"/>
              <a:gd name="connsiteY283" fmla="*/ 410 h 6580301"/>
              <a:gd name="connsiteX284" fmla="*/ 2465153 w 4833822"/>
              <a:gd name="connsiteY284" fmla="*/ 55062 h 6580301"/>
              <a:gd name="connsiteX285" fmla="*/ 2908975 w 4833822"/>
              <a:gd name="connsiteY285" fmla="*/ 1187732 h 6580301"/>
              <a:gd name="connsiteX286" fmla="*/ 3113822 w 4833822"/>
              <a:gd name="connsiteY286" fmla="*/ 2237596 h 6580301"/>
              <a:gd name="connsiteX287" fmla="*/ 3282263 w 4833822"/>
              <a:gd name="connsiteY287" fmla="*/ 1556674 h 6580301"/>
              <a:gd name="connsiteX288" fmla="*/ 3257173 w 4833822"/>
              <a:gd name="connsiteY288" fmla="*/ 1416905 h 6580301"/>
              <a:gd name="connsiteX289" fmla="*/ 3278681 w 4833822"/>
              <a:gd name="connsiteY289" fmla="*/ 1327309 h 6580301"/>
              <a:gd name="connsiteX290" fmla="*/ 3361107 w 4833822"/>
              <a:gd name="connsiteY290" fmla="*/ 1384652 h 6580301"/>
              <a:gd name="connsiteX291" fmla="*/ 3884339 w 4833822"/>
              <a:gd name="connsiteY291" fmla="*/ 2696322 h 6580301"/>
              <a:gd name="connsiteX292" fmla="*/ 3776823 w 4833822"/>
              <a:gd name="connsiteY292" fmla="*/ 3316317 h 6580301"/>
              <a:gd name="connsiteX293" fmla="*/ 4002606 w 4833822"/>
              <a:gd name="connsiteY293" fmla="*/ 3097708 h 6580301"/>
              <a:gd name="connsiteX294" fmla="*/ 4059943 w 4833822"/>
              <a:gd name="connsiteY294" fmla="*/ 3033197 h 6580301"/>
              <a:gd name="connsiteX295" fmla="*/ 4117286 w 4833822"/>
              <a:gd name="connsiteY295" fmla="*/ 3108459 h 6580301"/>
              <a:gd name="connsiteX296" fmla="*/ 4131625 w 4833822"/>
              <a:gd name="connsiteY296" fmla="*/ 3921981 h 6580301"/>
              <a:gd name="connsiteX297" fmla="*/ 3755321 w 4833822"/>
              <a:gd name="connsiteY297" fmla="*/ 4753423 h 6580301"/>
              <a:gd name="connsiteX298" fmla="*/ 3723067 w 4833822"/>
              <a:gd name="connsiteY298" fmla="*/ 4828680 h 6580301"/>
              <a:gd name="connsiteX299" fmla="*/ 4099366 w 4833822"/>
              <a:gd name="connsiteY299" fmla="*/ 4767756 h 6580301"/>
              <a:gd name="connsiteX300" fmla="*/ 4550927 w 4833822"/>
              <a:gd name="connsiteY300" fmla="*/ 5118970 h 6580301"/>
              <a:gd name="connsiteX301" fmla="*/ 4604683 w 4833822"/>
              <a:gd name="connsiteY301" fmla="*/ 5219317 h 6580301"/>
              <a:gd name="connsiteX302" fmla="*/ 4576011 w 4833822"/>
              <a:gd name="connsiteY302" fmla="*/ 6061510 h 6580301"/>
              <a:gd name="connsiteX303" fmla="*/ 4432660 w 4833822"/>
              <a:gd name="connsiteY303" fmla="*/ 6122434 h 6580301"/>
              <a:gd name="connsiteX304" fmla="*/ 3999019 w 4833822"/>
              <a:gd name="connsiteY304" fmla="*/ 6355381 h 6580301"/>
              <a:gd name="connsiteX305" fmla="*/ 3192667 w 4833822"/>
              <a:gd name="connsiteY305" fmla="*/ 6287288 h 6580301"/>
              <a:gd name="connsiteX306" fmla="*/ 2662265 w 4833822"/>
              <a:gd name="connsiteY306" fmla="*/ 5656540 h 6580301"/>
              <a:gd name="connsiteX307" fmla="*/ 2680186 w 4833822"/>
              <a:gd name="connsiteY307" fmla="*/ 5975496 h 6580301"/>
              <a:gd name="connsiteX308" fmla="*/ 2655096 w 4833822"/>
              <a:gd name="connsiteY308" fmla="*/ 6287288 h 6580301"/>
              <a:gd name="connsiteX309" fmla="*/ 2063771 w 4833822"/>
              <a:gd name="connsiteY309" fmla="*/ 6573990 h 6580301"/>
              <a:gd name="connsiteX310" fmla="*/ 1827242 w 4833822"/>
              <a:gd name="connsiteY310" fmla="*/ 6523817 h 6580301"/>
              <a:gd name="connsiteX311" fmla="*/ 1594295 w 4833822"/>
              <a:gd name="connsiteY311" fmla="*/ 5982665 h 6580301"/>
              <a:gd name="connsiteX312" fmla="*/ 1952673 w 4833822"/>
              <a:gd name="connsiteY312" fmla="*/ 5448677 h 6580301"/>
              <a:gd name="connsiteX313" fmla="*/ 2020761 w 4833822"/>
              <a:gd name="connsiteY313" fmla="*/ 5316077 h 6580301"/>
              <a:gd name="connsiteX314" fmla="*/ 1841575 w 4833822"/>
              <a:gd name="connsiteY314" fmla="*/ 5459428 h 6580301"/>
              <a:gd name="connsiteX315" fmla="*/ 884697 w 4833822"/>
              <a:gd name="connsiteY315" fmla="*/ 6204861 h 6580301"/>
              <a:gd name="connsiteX316" fmla="*/ 547826 w 4833822"/>
              <a:gd name="connsiteY316" fmla="*/ 6237114 h 6580301"/>
              <a:gd name="connsiteX317" fmla="*/ 357883 w 4833822"/>
              <a:gd name="connsiteY317" fmla="*/ 6179777 h 6580301"/>
              <a:gd name="connsiteX318" fmla="*/ 89095 w 4833822"/>
              <a:gd name="connsiteY318" fmla="*/ 5753300 h 6580301"/>
              <a:gd name="connsiteX319" fmla="*/ 46091 w 4833822"/>
              <a:gd name="connsiteY319" fmla="*/ 5402091 h 6580301"/>
              <a:gd name="connsiteX320" fmla="*/ 440310 w 4833822"/>
              <a:gd name="connsiteY320" fmla="*/ 4753423 h 6580301"/>
              <a:gd name="connsiteX321" fmla="*/ 1020884 w 4833822"/>
              <a:gd name="connsiteY321" fmla="*/ 4803596 h 6580301"/>
              <a:gd name="connsiteX322" fmla="*/ 798688 w 4833822"/>
              <a:gd name="connsiteY322" fmla="*/ 4631574 h 6580301"/>
              <a:gd name="connsiteX323" fmla="*/ 766435 w 4833822"/>
              <a:gd name="connsiteY323" fmla="*/ 4574231 h 6580301"/>
              <a:gd name="connsiteX324" fmla="*/ 838110 w 4833822"/>
              <a:gd name="connsiteY324" fmla="*/ 4552729 h 6580301"/>
              <a:gd name="connsiteX325" fmla="*/ 1060306 w 4833822"/>
              <a:gd name="connsiteY325" fmla="*/ 4645907 h 6580301"/>
              <a:gd name="connsiteX326" fmla="*/ 777186 w 4833822"/>
              <a:gd name="connsiteY326" fmla="*/ 4147759 h 6580301"/>
              <a:gd name="connsiteX327" fmla="*/ 723430 w 4833822"/>
              <a:gd name="connsiteY327" fmla="*/ 3613776 h 6580301"/>
              <a:gd name="connsiteX328" fmla="*/ 727012 w 4833822"/>
              <a:gd name="connsiteY328" fmla="*/ 2914935 h 6580301"/>
              <a:gd name="connsiteX329" fmla="*/ 762853 w 4833822"/>
              <a:gd name="connsiteY329" fmla="*/ 2782335 h 6580301"/>
              <a:gd name="connsiteX330" fmla="*/ 1017302 w 4833822"/>
              <a:gd name="connsiteY330" fmla="*/ 3083370 h 6580301"/>
              <a:gd name="connsiteX331" fmla="*/ 1139151 w 4833822"/>
              <a:gd name="connsiteY331" fmla="*/ 3122792 h 6580301"/>
              <a:gd name="connsiteX332" fmla="*/ 1110480 w 4833822"/>
              <a:gd name="connsiteY332" fmla="*/ 3011694 h 6580301"/>
              <a:gd name="connsiteX333" fmla="*/ 1135564 w 4833822"/>
              <a:gd name="connsiteY333" fmla="*/ 2122916 h 6580301"/>
              <a:gd name="connsiteX334" fmla="*/ 1493942 w 4833822"/>
              <a:gd name="connsiteY334" fmla="*/ 1463496 h 6580301"/>
              <a:gd name="connsiteX335" fmla="*/ 1547703 w 4833822"/>
              <a:gd name="connsiteY335" fmla="*/ 1409741 h 6580301"/>
              <a:gd name="connsiteX336" fmla="*/ 1597877 w 4833822"/>
              <a:gd name="connsiteY336" fmla="*/ 1502919 h 6580301"/>
              <a:gd name="connsiteX337" fmla="*/ 2070940 w 4833822"/>
              <a:gd name="connsiteY337" fmla="*/ 2277018 h 6580301"/>
              <a:gd name="connsiteX338" fmla="*/ 1926239 w 4833822"/>
              <a:gd name="connsiteY338" fmla="*/ 1538191 h 6580301"/>
              <a:gd name="connsiteX339" fmla="*/ 2156949 w 4833822"/>
              <a:gd name="connsiteY339" fmla="*/ 241423 h 6580301"/>
              <a:gd name="connsiteX340" fmla="*/ 2386314 w 4833822"/>
              <a:gd name="connsiteY340" fmla="*/ 26391 h 6580301"/>
              <a:gd name="connsiteX341" fmla="*/ 2447237 w 4833822"/>
              <a:gd name="connsiteY341" fmla="*/ 410 h 6580301"/>
              <a:gd name="connsiteX0" fmla="*/ 2144854 w 4833822"/>
              <a:gd name="connsiteY0" fmla="*/ 6301984 h 6675633"/>
              <a:gd name="connsiteX1" fmla="*/ 2053020 w 4833822"/>
              <a:gd name="connsiteY1" fmla="*/ 6310944 h 6675633"/>
              <a:gd name="connsiteX2" fmla="*/ 1959837 w 4833822"/>
              <a:gd name="connsiteY2" fmla="*/ 6386202 h 6675633"/>
              <a:gd name="connsiteX3" fmla="*/ 2045851 w 4833822"/>
              <a:gd name="connsiteY3" fmla="*/ 6504469 h 6675633"/>
              <a:gd name="connsiteX4" fmla="*/ 2042269 w 4833822"/>
              <a:gd name="connsiteY4" fmla="*/ 6407704 h 6675633"/>
              <a:gd name="connsiteX5" fmla="*/ 2106775 w 4833822"/>
              <a:gd name="connsiteY5" fmla="*/ 6343197 h 6675633"/>
              <a:gd name="connsiteX6" fmla="*/ 2128277 w 4833822"/>
              <a:gd name="connsiteY6" fmla="*/ 6414873 h 6675633"/>
              <a:gd name="connsiteX7" fmla="*/ 2164118 w 4833822"/>
              <a:gd name="connsiteY7" fmla="*/ 6465046 h 6675633"/>
              <a:gd name="connsiteX8" fmla="*/ 2232206 w 4833822"/>
              <a:gd name="connsiteY8" fmla="*/ 6429211 h 6675633"/>
              <a:gd name="connsiteX9" fmla="*/ 2228624 w 4833822"/>
              <a:gd name="connsiteY9" fmla="*/ 6336028 h 6675633"/>
              <a:gd name="connsiteX10" fmla="*/ 2144854 w 4833822"/>
              <a:gd name="connsiteY10" fmla="*/ 6301984 h 6675633"/>
              <a:gd name="connsiteX11" fmla="*/ 2508163 w 4833822"/>
              <a:gd name="connsiteY11" fmla="*/ 6271522 h 6675633"/>
              <a:gd name="connsiteX12" fmla="*/ 2407811 w 4833822"/>
              <a:gd name="connsiteY12" fmla="*/ 6579732 h 6675633"/>
              <a:gd name="connsiteX13" fmla="*/ 2508163 w 4833822"/>
              <a:gd name="connsiteY13" fmla="*/ 6271522 h 6675633"/>
              <a:gd name="connsiteX14" fmla="*/ 2215080 w 4833822"/>
              <a:gd name="connsiteY14" fmla="*/ 6186987 h 6675633"/>
              <a:gd name="connsiteX15" fmla="*/ 2171282 w 4833822"/>
              <a:gd name="connsiteY15" fmla="*/ 6192677 h 6675633"/>
              <a:gd name="connsiteX16" fmla="*/ 2350473 w 4833822"/>
              <a:gd name="connsiteY16" fmla="*/ 6472216 h 6675633"/>
              <a:gd name="connsiteX17" fmla="*/ 2393478 w 4833822"/>
              <a:gd name="connsiteY17" fmla="*/ 6289442 h 6675633"/>
              <a:gd name="connsiteX18" fmla="*/ 2252871 w 4833822"/>
              <a:gd name="connsiteY18" fmla="*/ 6188142 h 6675633"/>
              <a:gd name="connsiteX19" fmla="*/ 2215080 w 4833822"/>
              <a:gd name="connsiteY19" fmla="*/ 6186987 h 6675633"/>
              <a:gd name="connsiteX20" fmla="*/ 3767359 w 4833822"/>
              <a:gd name="connsiteY20" fmla="*/ 6068029 h 6675633"/>
              <a:gd name="connsiteX21" fmla="*/ 3913003 w 4833822"/>
              <a:gd name="connsiteY21" fmla="*/ 6149672 h 6675633"/>
              <a:gd name="connsiteX22" fmla="*/ 3930923 w 4833822"/>
              <a:gd name="connsiteY22" fmla="*/ 6174761 h 6675633"/>
              <a:gd name="connsiteX23" fmla="*/ 3923759 w 4833822"/>
              <a:gd name="connsiteY23" fmla="*/ 6199846 h 6675633"/>
              <a:gd name="connsiteX24" fmla="*/ 3672890 w 4833822"/>
              <a:gd name="connsiteY24" fmla="*/ 6181925 h 6675633"/>
              <a:gd name="connsiteX25" fmla="*/ 3672890 w 4833822"/>
              <a:gd name="connsiteY25" fmla="*/ 6113836 h 6675633"/>
              <a:gd name="connsiteX26" fmla="*/ 3708731 w 4833822"/>
              <a:gd name="connsiteY26" fmla="*/ 6088747 h 6675633"/>
              <a:gd name="connsiteX27" fmla="*/ 3767359 w 4833822"/>
              <a:gd name="connsiteY27" fmla="*/ 6068029 h 6675633"/>
              <a:gd name="connsiteX28" fmla="*/ 3779366 w 4833822"/>
              <a:gd name="connsiteY28" fmla="*/ 6028218 h 6675633"/>
              <a:gd name="connsiteX29" fmla="*/ 3637059 w 4833822"/>
              <a:gd name="connsiteY29" fmla="*/ 6052913 h 6675633"/>
              <a:gd name="connsiteX30" fmla="*/ 3497289 w 4833822"/>
              <a:gd name="connsiteY30" fmla="*/ 6235681 h 6675633"/>
              <a:gd name="connsiteX31" fmla="*/ 3615557 w 4833822"/>
              <a:gd name="connsiteY31" fmla="*/ 6178344 h 6675633"/>
              <a:gd name="connsiteX32" fmla="*/ 3852086 w 4833822"/>
              <a:gd name="connsiteY32" fmla="*/ 6336028 h 6675633"/>
              <a:gd name="connsiteX33" fmla="*/ 3952433 w 4833822"/>
              <a:gd name="connsiteY33" fmla="*/ 6164006 h 6675633"/>
              <a:gd name="connsiteX34" fmla="*/ 3945496 w 4833822"/>
              <a:gd name="connsiteY34" fmla="*/ 6147201 h 6675633"/>
              <a:gd name="connsiteX35" fmla="*/ 3938093 w 4833822"/>
              <a:gd name="connsiteY35" fmla="*/ 6147201 h 6675633"/>
              <a:gd name="connsiteX36" fmla="*/ 3927341 w 4833822"/>
              <a:gd name="connsiteY36" fmla="*/ 6147201 h 6675633"/>
              <a:gd name="connsiteX37" fmla="*/ 3909418 w 4833822"/>
              <a:gd name="connsiteY37" fmla="*/ 6142494 h 6675633"/>
              <a:gd name="connsiteX38" fmla="*/ 3920171 w 4833822"/>
              <a:gd name="connsiteY38" fmla="*/ 6142494 h 6675633"/>
              <a:gd name="connsiteX39" fmla="*/ 3945252 w 4833822"/>
              <a:gd name="connsiteY39" fmla="*/ 6146611 h 6675633"/>
              <a:gd name="connsiteX40" fmla="*/ 3928739 w 4833822"/>
              <a:gd name="connsiteY40" fmla="*/ 6106611 h 6675633"/>
              <a:gd name="connsiteX41" fmla="*/ 3822967 w 4833822"/>
              <a:gd name="connsiteY41" fmla="*/ 6030513 h 6675633"/>
              <a:gd name="connsiteX42" fmla="*/ 3779366 w 4833822"/>
              <a:gd name="connsiteY42" fmla="*/ 6028218 h 6675633"/>
              <a:gd name="connsiteX43" fmla="*/ 4196131 w 4833822"/>
              <a:gd name="connsiteY43" fmla="*/ 5884472 h 6675633"/>
              <a:gd name="connsiteX44" fmla="*/ 4235548 w 4833822"/>
              <a:gd name="connsiteY44" fmla="*/ 6113837 h 6675633"/>
              <a:gd name="connsiteX45" fmla="*/ 4454163 w 4833822"/>
              <a:gd name="connsiteY45" fmla="*/ 6117419 h 6675633"/>
              <a:gd name="connsiteX46" fmla="*/ 4196131 w 4833822"/>
              <a:gd name="connsiteY46" fmla="*/ 5884472 h 6675633"/>
              <a:gd name="connsiteX47" fmla="*/ 1174995 w 4833822"/>
              <a:gd name="connsiteY47" fmla="*/ 5569094 h 6675633"/>
              <a:gd name="connsiteX48" fmla="*/ 1250253 w 4833822"/>
              <a:gd name="connsiteY48" fmla="*/ 5615686 h 6675633"/>
              <a:gd name="connsiteX49" fmla="*/ 1035224 w 4833822"/>
              <a:gd name="connsiteY49" fmla="*/ 5726779 h 6675633"/>
              <a:gd name="connsiteX50" fmla="*/ 981463 w 4833822"/>
              <a:gd name="connsiteY50" fmla="*/ 5701695 h 6675633"/>
              <a:gd name="connsiteX51" fmla="*/ 1174995 w 4833822"/>
              <a:gd name="connsiteY51" fmla="*/ 5569094 h 6675633"/>
              <a:gd name="connsiteX52" fmla="*/ 3960412 w 4833822"/>
              <a:gd name="connsiteY52" fmla="*/ 5539819 h 6675633"/>
              <a:gd name="connsiteX53" fmla="*/ 4095776 w 4833822"/>
              <a:gd name="connsiteY53" fmla="*/ 5597764 h 6675633"/>
              <a:gd name="connsiteX54" fmla="*/ 4052767 w 4833822"/>
              <a:gd name="connsiteY54" fmla="*/ 5626434 h 6675633"/>
              <a:gd name="connsiteX55" fmla="*/ 3852081 w 4833822"/>
              <a:gd name="connsiteY55" fmla="*/ 5594183 h 6675633"/>
              <a:gd name="connsiteX56" fmla="*/ 3859245 w 4833822"/>
              <a:gd name="connsiteY56" fmla="*/ 5558344 h 6675633"/>
              <a:gd name="connsiteX57" fmla="*/ 3917370 w 4833822"/>
              <a:gd name="connsiteY57" fmla="*/ 5540819 h 6675633"/>
              <a:gd name="connsiteX58" fmla="*/ 3960412 w 4833822"/>
              <a:gd name="connsiteY58" fmla="*/ 5539819 h 6675633"/>
              <a:gd name="connsiteX59" fmla="*/ 2177948 w 4833822"/>
              <a:gd name="connsiteY59" fmla="*/ 5445569 h 6675633"/>
              <a:gd name="connsiteX60" fmla="*/ 2146198 w 4833822"/>
              <a:gd name="connsiteY60" fmla="*/ 5468751 h 6675633"/>
              <a:gd name="connsiteX61" fmla="*/ 1680303 w 4833822"/>
              <a:gd name="connsiteY61" fmla="*/ 6167593 h 6675633"/>
              <a:gd name="connsiteX62" fmla="*/ 1762730 w 4833822"/>
              <a:gd name="connsiteY62" fmla="*/ 6529553 h 6675633"/>
              <a:gd name="connsiteX63" fmla="*/ 1802152 w 4833822"/>
              <a:gd name="connsiteY63" fmla="*/ 6250020 h 6675633"/>
              <a:gd name="connsiteX64" fmla="*/ 2081691 w 4833822"/>
              <a:gd name="connsiteY64" fmla="*/ 6092330 h 6675633"/>
              <a:gd name="connsiteX65" fmla="*/ 1845157 w 4833822"/>
              <a:gd name="connsiteY65" fmla="*/ 6174757 h 6675633"/>
              <a:gd name="connsiteX66" fmla="*/ 1744810 w 4833822"/>
              <a:gd name="connsiteY66" fmla="*/ 6146091 h 6675633"/>
              <a:gd name="connsiteX67" fmla="*/ 2060189 w 4833822"/>
              <a:gd name="connsiteY67" fmla="*/ 5991988 h 6675633"/>
              <a:gd name="connsiteX68" fmla="*/ 2178451 w 4833822"/>
              <a:gd name="connsiteY68" fmla="*/ 5931058 h 6675633"/>
              <a:gd name="connsiteX69" fmla="*/ 2293136 w 4833822"/>
              <a:gd name="connsiteY69" fmla="*/ 5465169 h 6675633"/>
              <a:gd name="connsiteX70" fmla="*/ 1999259 w 4833822"/>
              <a:gd name="connsiteY70" fmla="*/ 5880890 h 6675633"/>
              <a:gd name="connsiteX71" fmla="*/ 2196371 w 4833822"/>
              <a:gd name="connsiteY71" fmla="*/ 5450831 h 6675633"/>
              <a:gd name="connsiteX72" fmla="*/ 2177948 w 4833822"/>
              <a:gd name="connsiteY72" fmla="*/ 5445569 h 6675633"/>
              <a:gd name="connsiteX73" fmla="*/ 2511745 w 4833822"/>
              <a:gd name="connsiteY73" fmla="*/ 5432916 h 6675633"/>
              <a:gd name="connsiteX74" fmla="*/ 2482010 w 4833822"/>
              <a:gd name="connsiteY74" fmla="*/ 5661212 h 6675633"/>
              <a:gd name="connsiteX75" fmla="*/ 2486655 w 4833822"/>
              <a:gd name="connsiteY75" fmla="*/ 5726777 h 6675633"/>
              <a:gd name="connsiteX76" fmla="*/ 2514429 w 4833822"/>
              <a:gd name="connsiteY76" fmla="*/ 5742456 h 6675633"/>
              <a:gd name="connsiteX77" fmla="*/ 2526077 w 4833822"/>
              <a:gd name="connsiteY77" fmla="*/ 5766202 h 6675633"/>
              <a:gd name="connsiteX78" fmla="*/ 2486655 w 4833822"/>
              <a:gd name="connsiteY78" fmla="*/ 5726780 h 6675633"/>
              <a:gd name="connsiteX79" fmla="*/ 2486655 w 4833822"/>
              <a:gd name="connsiteY79" fmla="*/ 5726783 h 6675633"/>
              <a:gd name="connsiteX80" fmla="*/ 2440069 w 4833822"/>
              <a:gd name="connsiteY80" fmla="*/ 6002739 h 6675633"/>
              <a:gd name="connsiteX81" fmla="*/ 2375563 w 4833822"/>
              <a:gd name="connsiteY81" fmla="*/ 5565511 h 6675633"/>
              <a:gd name="connsiteX82" fmla="*/ 2296718 w 4833822"/>
              <a:gd name="connsiteY82" fmla="*/ 5934646 h 6675633"/>
              <a:gd name="connsiteX83" fmla="*/ 2429318 w 4833822"/>
              <a:gd name="connsiteY83" fmla="*/ 6056495 h 6675633"/>
              <a:gd name="connsiteX84" fmla="*/ 2493825 w 4833822"/>
              <a:gd name="connsiteY84" fmla="*/ 5956148 h 6675633"/>
              <a:gd name="connsiteX85" fmla="*/ 2529665 w 4833822"/>
              <a:gd name="connsiteY85" fmla="*/ 5766205 h 6675633"/>
              <a:gd name="connsiteX86" fmla="*/ 2511745 w 4833822"/>
              <a:gd name="connsiteY86" fmla="*/ 5432916 h 6675633"/>
              <a:gd name="connsiteX87" fmla="*/ 2808528 w 4833822"/>
              <a:gd name="connsiteY87" fmla="*/ 5430450 h 6675633"/>
              <a:gd name="connsiteX88" fmla="*/ 2784115 w 4833822"/>
              <a:gd name="connsiteY88" fmla="*/ 5443667 h 6675633"/>
              <a:gd name="connsiteX89" fmla="*/ 2798448 w 4833822"/>
              <a:gd name="connsiteY89" fmla="*/ 5518925 h 6675633"/>
              <a:gd name="connsiteX90" fmla="*/ 2880875 w 4833822"/>
              <a:gd name="connsiteY90" fmla="*/ 5633605 h 6675633"/>
              <a:gd name="connsiteX91" fmla="*/ 3142493 w 4833822"/>
              <a:gd name="connsiteY91" fmla="*/ 5963317 h 6675633"/>
              <a:gd name="connsiteX92" fmla="*/ 2891625 w 4833822"/>
              <a:gd name="connsiteY92" fmla="*/ 5798458 h 6675633"/>
              <a:gd name="connsiteX93" fmla="*/ 2683768 w 4833822"/>
              <a:gd name="connsiteY93" fmla="*/ 5554760 h 6675633"/>
              <a:gd name="connsiteX94" fmla="*/ 2651515 w 4833822"/>
              <a:gd name="connsiteY94" fmla="*/ 5579849 h 6675633"/>
              <a:gd name="connsiteX95" fmla="*/ 2866541 w 4833822"/>
              <a:gd name="connsiteY95" fmla="*/ 5823548 h 6675633"/>
              <a:gd name="connsiteX96" fmla="*/ 3389773 w 4833822"/>
              <a:gd name="connsiteY96" fmla="*/ 6422042 h 6675633"/>
              <a:gd name="connsiteX97" fmla="*/ 3637059 w 4833822"/>
              <a:gd name="connsiteY97" fmla="*/ 6465046 h 6675633"/>
              <a:gd name="connsiteX98" fmla="*/ 3246422 w 4833822"/>
              <a:gd name="connsiteY98" fmla="*/ 6095917 h 6675633"/>
              <a:gd name="connsiteX99" fmla="*/ 3400524 w 4833822"/>
              <a:gd name="connsiteY99" fmla="*/ 6146091 h 6675633"/>
              <a:gd name="connsiteX100" fmla="*/ 3336018 w 4833822"/>
              <a:gd name="connsiteY100" fmla="*/ 5999152 h 6675633"/>
              <a:gd name="connsiteX101" fmla="*/ 3095901 w 4833822"/>
              <a:gd name="connsiteY101" fmla="*/ 5737539 h 6675633"/>
              <a:gd name="connsiteX102" fmla="*/ 2862954 w 4833822"/>
              <a:gd name="connsiteY102" fmla="*/ 5468751 h 6675633"/>
              <a:gd name="connsiteX103" fmla="*/ 2808528 w 4833822"/>
              <a:gd name="connsiteY103" fmla="*/ 5430450 h 6675633"/>
              <a:gd name="connsiteX104" fmla="*/ 1587125 w 4833822"/>
              <a:gd name="connsiteY104" fmla="*/ 5386325 h 6675633"/>
              <a:gd name="connsiteX105" fmla="*/ 798688 w 4833822"/>
              <a:gd name="connsiteY105" fmla="*/ 5594188 h 6675633"/>
              <a:gd name="connsiteX106" fmla="*/ 780768 w 4833822"/>
              <a:gd name="connsiteY106" fmla="*/ 6217766 h 6675633"/>
              <a:gd name="connsiteX107" fmla="*/ 791519 w 4833822"/>
              <a:gd name="connsiteY107" fmla="*/ 6024242 h 6675633"/>
              <a:gd name="connsiteX108" fmla="*/ 709092 w 4833822"/>
              <a:gd name="connsiteY108" fmla="*/ 5662276 h 6675633"/>
              <a:gd name="connsiteX109" fmla="*/ 368634 w 4833822"/>
              <a:gd name="connsiteY109" fmla="*/ 5673027 h 6675633"/>
              <a:gd name="connsiteX110" fmla="*/ 332793 w 4833822"/>
              <a:gd name="connsiteY110" fmla="*/ 5698117 h 6675633"/>
              <a:gd name="connsiteX111" fmla="*/ 368634 w 4833822"/>
              <a:gd name="connsiteY111" fmla="*/ 5712450 h 6675633"/>
              <a:gd name="connsiteX112" fmla="*/ 350714 w 4833822"/>
              <a:gd name="connsiteY112" fmla="*/ 6013490 h 6675633"/>
              <a:gd name="connsiteX113" fmla="*/ 447479 w 4833822"/>
              <a:gd name="connsiteY113" fmla="*/ 6077997 h 6675633"/>
              <a:gd name="connsiteX114" fmla="*/ 486896 w 4833822"/>
              <a:gd name="connsiteY114" fmla="*/ 5977650 h 6675633"/>
              <a:gd name="connsiteX115" fmla="*/ 468981 w 4833822"/>
              <a:gd name="connsiteY115" fmla="*/ 5859383 h 6675633"/>
              <a:gd name="connsiteX116" fmla="*/ 372216 w 4833822"/>
              <a:gd name="connsiteY116" fmla="*/ 5966899 h 6675633"/>
              <a:gd name="connsiteX117" fmla="*/ 382967 w 4833822"/>
              <a:gd name="connsiteY117" fmla="*/ 5816378 h 6675633"/>
              <a:gd name="connsiteX118" fmla="*/ 497647 w 4833822"/>
              <a:gd name="connsiteY118" fmla="*/ 5776956 h 6675633"/>
              <a:gd name="connsiteX119" fmla="*/ 569323 w 4833822"/>
              <a:gd name="connsiteY119" fmla="*/ 5891641 h 6675633"/>
              <a:gd name="connsiteX120" fmla="*/ 580074 w 4833822"/>
              <a:gd name="connsiteY120" fmla="*/ 6103081 h 6675633"/>
              <a:gd name="connsiteX121" fmla="*/ 612332 w 4833822"/>
              <a:gd name="connsiteY121" fmla="*/ 5859383 h 6675633"/>
              <a:gd name="connsiteX122" fmla="*/ 497647 w 4833822"/>
              <a:gd name="connsiteY122" fmla="*/ 5626436 h 6675633"/>
              <a:gd name="connsiteX123" fmla="*/ 730594 w 4833822"/>
              <a:gd name="connsiteY123" fmla="*/ 6031405 h 6675633"/>
              <a:gd name="connsiteX124" fmla="*/ 547826 w 4833822"/>
              <a:gd name="connsiteY124" fmla="*/ 6196264 h 6675633"/>
              <a:gd name="connsiteX125" fmla="*/ 834528 w 4833822"/>
              <a:gd name="connsiteY125" fmla="*/ 6228517 h 6675633"/>
              <a:gd name="connsiteX126" fmla="*/ 1533370 w 4833822"/>
              <a:gd name="connsiteY126" fmla="*/ 5712450 h 6675633"/>
              <a:gd name="connsiteX127" fmla="*/ 1633712 w 4833822"/>
              <a:gd name="connsiteY127" fmla="*/ 5579849 h 6675633"/>
              <a:gd name="connsiteX128" fmla="*/ 1142733 w 4833822"/>
              <a:gd name="connsiteY128" fmla="*/ 5895223 h 6675633"/>
              <a:gd name="connsiteX129" fmla="*/ 1031635 w 4833822"/>
              <a:gd name="connsiteY129" fmla="*/ 5923895 h 6675633"/>
              <a:gd name="connsiteX130" fmla="*/ 1096142 w 4833822"/>
              <a:gd name="connsiteY130" fmla="*/ 5823548 h 6675633"/>
              <a:gd name="connsiteX131" fmla="*/ 1587125 w 4833822"/>
              <a:gd name="connsiteY131" fmla="*/ 5386325 h 6675633"/>
              <a:gd name="connsiteX132" fmla="*/ 3072607 w 4833822"/>
              <a:gd name="connsiteY132" fmla="*/ 5377365 h 6675633"/>
              <a:gd name="connsiteX133" fmla="*/ 2988391 w 4833822"/>
              <a:gd name="connsiteY133" fmla="*/ 5411409 h 6675633"/>
              <a:gd name="connsiteX134" fmla="*/ 3038564 w 4833822"/>
              <a:gd name="connsiteY134" fmla="*/ 5522507 h 6675633"/>
              <a:gd name="connsiteX135" fmla="*/ 3407693 w 4833822"/>
              <a:gd name="connsiteY135" fmla="*/ 5938228 h 6675633"/>
              <a:gd name="connsiteX136" fmla="*/ 3576134 w 4833822"/>
              <a:gd name="connsiteY136" fmla="*/ 5977650 h 6675633"/>
              <a:gd name="connsiteX137" fmla="*/ 4002606 w 4833822"/>
              <a:gd name="connsiteY137" fmla="*/ 6081579 h 6675633"/>
              <a:gd name="connsiteX138" fmla="*/ 4124455 w 4833822"/>
              <a:gd name="connsiteY138" fmla="*/ 6164006 h 6675633"/>
              <a:gd name="connsiteX139" fmla="*/ 3586885 w 4833822"/>
              <a:gd name="connsiteY139" fmla="*/ 5615685 h 6675633"/>
              <a:gd name="connsiteX140" fmla="*/ 3339600 w 4833822"/>
              <a:gd name="connsiteY140" fmla="*/ 5472333 h 6675633"/>
              <a:gd name="connsiteX141" fmla="*/ 3551045 w 4833822"/>
              <a:gd name="connsiteY141" fmla="*/ 5647943 h 6675633"/>
              <a:gd name="connsiteX142" fmla="*/ 3658561 w 4833822"/>
              <a:gd name="connsiteY142" fmla="*/ 5830717 h 6675633"/>
              <a:gd name="connsiteX143" fmla="*/ 3536712 w 4833822"/>
              <a:gd name="connsiteY143" fmla="*/ 5755454 h 6675633"/>
              <a:gd name="connsiteX144" fmla="*/ 3167577 w 4833822"/>
              <a:gd name="connsiteY144" fmla="*/ 5418578 h 6675633"/>
              <a:gd name="connsiteX145" fmla="*/ 3072607 w 4833822"/>
              <a:gd name="connsiteY145" fmla="*/ 5377365 h 6675633"/>
              <a:gd name="connsiteX146" fmla="*/ 1497530 w 4833822"/>
              <a:gd name="connsiteY146" fmla="*/ 5289565 h 6675633"/>
              <a:gd name="connsiteX147" fmla="*/ 644585 w 4833822"/>
              <a:gd name="connsiteY147" fmla="*/ 5414996 h 6675633"/>
              <a:gd name="connsiteX148" fmla="*/ 404469 w 4833822"/>
              <a:gd name="connsiteY148" fmla="*/ 5490253 h 6675633"/>
              <a:gd name="connsiteX149" fmla="*/ 218113 w 4833822"/>
              <a:gd name="connsiteY149" fmla="*/ 5644356 h 6675633"/>
              <a:gd name="connsiteX150" fmla="*/ 347132 w 4833822"/>
              <a:gd name="connsiteY150" fmla="*/ 6164006 h 6675633"/>
              <a:gd name="connsiteX151" fmla="*/ 218113 w 4833822"/>
              <a:gd name="connsiteY151" fmla="*/ 5798458 h 6675633"/>
              <a:gd name="connsiteX152" fmla="*/ 289789 w 4833822"/>
              <a:gd name="connsiteY152" fmla="*/ 5690947 h 6675633"/>
              <a:gd name="connsiteX153" fmla="*/ 271869 w 4833822"/>
              <a:gd name="connsiteY153" fmla="*/ 5676614 h 6675633"/>
              <a:gd name="connsiteX154" fmla="*/ 304127 w 4833822"/>
              <a:gd name="connsiteY154" fmla="*/ 5583431 h 6675633"/>
              <a:gd name="connsiteX155" fmla="*/ 400887 w 4833822"/>
              <a:gd name="connsiteY155" fmla="*/ 5501005 h 6675633"/>
              <a:gd name="connsiteX156" fmla="*/ 404469 w 4833822"/>
              <a:gd name="connsiteY156" fmla="*/ 5493835 h 6675633"/>
              <a:gd name="connsiteX157" fmla="*/ 408056 w 4833822"/>
              <a:gd name="connsiteY157" fmla="*/ 5493835 h 6675633"/>
              <a:gd name="connsiteX158" fmla="*/ 569323 w 4833822"/>
              <a:gd name="connsiteY158" fmla="*/ 5450831 h 6675633"/>
              <a:gd name="connsiteX159" fmla="*/ 777186 w 4833822"/>
              <a:gd name="connsiteY159" fmla="*/ 5561929 h 6675633"/>
              <a:gd name="connsiteX160" fmla="*/ 1250249 w 4833822"/>
              <a:gd name="connsiteY160" fmla="*/ 5393488 h 6675633"/>
              <a:gd name="connsiteX161" fmla="*/ 1497530 w 4833822"/>
              <a:gd name="connsiteY161" fmla="*/ 5289565 h 6675633"/>
              <a:gd name="connsiteX162" fmla="*/ 3393360 w 4833822"/>
              <a:gd name="connsiteY162" fmla="*/ 5248795 h 6675633"/>
              <a:gd name="connsiteX163" fmla="*/ 3271511 w 4833822"/>
              <a:gd name="connsiteY163" fmla="*/ 5285978 h 6675633"/>
              <a:gd name="connsiteX164" fmla="*/ 3486538 w 4833822"/>
              <a:gd name="connsiteY164" fmla="*/ 5414996 h 6675633"/>
              <a:gd name="connsiteX165" fmla="*/ 4092197 w 4833822"/>
              <a:gd name="connsiteY165" fmla="*/ 5748290 h 6675633"/>
              <a:gd name="connsiteX166" fmla="*/ 3873588 w 4833822"/>
              <a:gd name="connsiteY166" fmla="*/ 5748290 h 6675633"/>
              <a:gd name="connsiteX167" fmla="*/ 4002606 w 4833822"/>
              <a:gd name="connsiteY167" fmla="*/ 5877303 h 6675633"/>
              <a:gd name="connsiteX168" fmla="*/ 4106535 w 4833822"/>
              <a:gd name="connsiteY168" fmla="*/ 5848632 h 6675633"/>
              <a:gd name="connsiteX169" fmla="*/ 4325144 w 4833822"/>
              <a:gd name="connsiteY169" fmla="*/ 5522507 h 6675633"/>
              <a:gd name="connsiteX170" fmla="*/ 4038441 w 4833822"/>
              <a:gd name="connsiteY170" fmla="*/ 5432916 h 6675633"/>
              <a:gd name="connsiteX171" fmla="*/ 3624178 w 4833822"/>
              <a:gd name="connsiteY171" fmla="*/ 5419304 h 6675633"/>
              <a:gd name="connsiteX172" fmla="*/ 3486739 w 4833822"/>
              <a:gd name="connsiteY172" fmla="*/ 5393525 h 6675633"/>
              <a:gd name="connsiteX173" fmla="*/ 3486739 w 4833822"/>
              <a:gd name="connsiteY173" fmla="*/ 5397520 h 6675633"/>
              <a:gd name="connsiteX174" fmla="*/ 3485394 w 4833822"/>
              <a:gd name="connsiteY174" fmla="*/ 5394831 h 6675633"/>
              <a:gd name="connsiteX175" fmla="*/ 3486706 w 4833822"/>
              <a:gd name="connsiteY175" fmla="*/ 5393519 h 6675633"/>
              <a:gd name="connsiteX176" fmla="*/ 3486538 w 4833822"/>
              <a:gd name="connsiteY176" fmla="*/ 5393488 h 6675633"/>
              <a:gd name="connsiteX177" fmla="*/ 3543876 w 4833822"/>
              <a:gd name="connsiteY177" fmla="*/ 5332564 h 6675633"/>
              <a:gd name="connsiteX178" fmla="*/ 4518674 w 4833822"/>
              <a:gd name="connsiteY178" fmla="*/ 5479502 h 6675633"/>
              <a:gd name="connsiteX179" fmla="*/ 4328731 w 4833822"/>
              <a:gd name="connsiteY179" fmla="*/ 5676614 h 6675633"/>
              <a:gd name="connsiteX180" fmla="*/ 4457745 w 4833822"/>
              <a:gd name="connsiteY180" fmla="*/ 5604933 h 6675633"/>
              <a:gd name="connsiteX181" fmla="*/ 4579599 w 4833822"/>
              <a:gd name="connsiteY181" fmla="*/ 5597770 h 6675633"/>
              <a:gd name="connsiteX182" fmla="*/ 4500754 w 4833822"/>
              <a:gd name="connsiteY182" fmla="*/ 5676614 h 6675633"/>
              <a:gd name="connsiteX183" fmla="*/ 4314393 w 4833822"/>
              <a:gd name="connsiteY183" fmla="*/ 5909562 h 6675633"/>
              <a:gd name="connsiteX184" fmla="*/ 4346651 w 4833822"/>
              <a:gd name="connsiteY184" fmla="*/ 5974068 h 6675633"/>
              <a:gd name="connsiteX185" fmla="*/ 4403989 w 4833822"/>
              <a:gd name="connsiteY185" fmla="*/ 5923895 h 6675633"/>
              <a:gd name="connsiteX186" fmla="*/ 4482833 w 4833822"/>
              <a:gd name="connsiteY186" fmla="*/ 5733952 h 6675633"/>
              <a:gd name="connsiteX187" fmla="*/ 4590350 w 4833822"/>
              <a:gd name="connsiteY187" fmla="*/ 5712450 h 6675633"/>
              <a:gd name="connsiteX188" fmla="*/ 4608265 w 4833822"/>
              <a:gd name="connsiteY188" fmla="*/ 5794876 h 6675633"/>
              <a:gd name="connsiteX189" fmla="*/ 4608265 w 4833822"/>
              <a:gd name="connsiteY189" fmla="*/ 5798458 h 6675633"/>
              <a:gd name="connsiteX190" fmla="*/ 4421909 w 4833822"/>
              <a:gd name="connsiteY190" fmla="*/ 6009903 h 6675633"/>
              <a:gd name="connsiteX191" fmla="*/ 4608265 w 4833822"/>
              <a:gd name="connsiteY191" fmla="*/ 5798458 h 6675633"/>
              <a:gd name="connsiteX192" fmla="*/ 4611852 w 4833822"/>
              <a:gd name="connsiteY192" fmla="*/ 5794876 h 6675633"/>
              <a:gd name="connsiteX193" fmla="*/ 4611852 w 4833822"/>
              <a:gd name="connsiteY193" fmla="*/ 5791294 h 6675633"/>
              <a:gd name="connsiteX194" fmla="*/ 4694279 w 4833822"/>
              <a:gd name="connsiteY194" fmla="*/ 5776956 h 6675633"/>
              <a:gd name="connsiteX195" fmla="*/ 4651275 w 4833822"/>
              <a:gd name="connsiteY195" fmla="*/ 5601352 h 6675633"/>
              <a:gd name="connsiteX196" fmla="*/ 4572429 w 4833822"/>
              <a:gd name="connsiteY196" fmla="*/ 5483084 h 6675633"/>
              <a:gd name="connsiteX197" fmla="*/ 4583181 w 4833822"/>
              <a:gd name="connsiteY197" fmla="*/ 5389907 h 6675633"/>
              <a:gd name="connsiteX198" fmla="*/ 4436247 w 4833822"/>
              <a:gd name="connsiteY198" fmla="*/ 5343320 h 6675633"/>
              <a:gd name="connsiteX199" fmla="*/ 3504459 w 4833822"/>
              <a:gd name="connsiteY199" fmla="*/ 5257306 h 6675633"/>
              <a:gd name="connsiteX200" fmla="*/ 3393360 w 4833822"/>
              <a:gd name="connsiteY200" fmla="*/ 5248795 h 6675633"/>
              <a:gd name="connsiteX201" fmla="*/ 655337 w 4833822"/>
              <a:gd name="connsiteY201" fmla="*/ 5117537 h 6675633"/>
              <a:gd name="connsiteX202" fmla="*/ 637416 w 4833822"/>
              <a:gd name="connsiteY202" fmla="*/ 5174880 h 6675633"/>
              <a:gd name="connsiteX203" fmla="*/ 863200 w 4833822"/>
              <a:gd name="connsiteY203" fmla="*/ 5278809 h 6675633"/>
              <a:gd name="connsiteX204" fmla="*/ 734181 w 4833822"/>
              <a:gd name="connsiteY204" fmla="*/ 5139044 h 6675633"/>
              <a:gd name="connsiteX205" fmla="*/ 655337 w 4833822"/>
              <a:gd name="connsiteY205" fmla="*/ 5117537 h 6675633"/>
              <a:gd name="connsiteX206" fmla="*/ 465399 w 4833822"/>
              <a:gd name="connsiteY206" fmla="*/ 5078120 h 6675633"/>
              <a:gd name="connsiteX207" fmla="*/ 465399 w 4833822"/>
              <a:gd name="connsiteY207" fmla="*/ 5278809 h 6675633"/>
              <a:gd name="connsiteX208" fmla="*/ 501234 w 4833822"/>
              <a:gd name="connsiteY208" fmla="*/ 5336151 h 6675633"/>
              <a:gd name="connsiteX209" fmla="*/ 554990 w 4833822"/>
              <a:gd name="connsiteY209" fmla="*/ 5282396 h 6675633"/>
              <a:gd name="connsiteX210" fmla="*/ 465399 w 4833822"/>
              <a:gd name="connsiteY210" fmla="*/ 5078120 h 6675633"/>
              <a:gd name="connsiteX211" fmla="*/ 4325169 w 4833822"/>
              <a:gd name="connsiteY211" fmla="*/ 4997223 h 6675633"/>
              <a:gd name="connsiteX212" fmla="*/ 3959602 w 4833822"/>
              <a:gd name="connsiteY212" fmla="*/ 5203551 h 6675633"/>
              <a:gd name="connsiteX213" fmla="*/ 4360985 w 4833822"/>
              <a:gd name="connsiteY213" fmla="*/ 5113955 h 6675633"/>
              <a:gd name="connsiteX214" fmla="*/ 4278558 w 4833822"/>
              <a:gd name="connsiteY214" fmla="*/ 5225053 h 6675633"/>
              <a:gd name="connsiteX215" fmla="*/ 4454163 w 4833822"/>
              <a:gd name="connsiteY215" fmla="*/ 5178462 h 6675633"/>
              <a:gd name="connsiteX216" fmla="*/ 4368153 w 4833822"/>
              <a:gd name="connsiteY216" fmla="*/ 5002857 h 6675633"/>
              <a:gd name="connsiteX217" fmla="*/ 4325169 w 4833822"/>
              <a:gd name="connsiteY217" fmla="*/ 4997223 h 6675633"/>
              <a:gd name="connsiteX218" fmla="*/ 4156709 w 4833822"/>
              <a:gd name="connsiteY218" fmla="*/ 4963435 h 6675633"/>
              <a:gd name="connsiteX219" fmla="*/ 3748157 w 4833822"/>
              <a:gd name="connsiteY219" fmla="*/ 5045861 h 6675633"/>
              <a:gd name="connsiteX220" fmla="*/ 3529543 w 4833822"/>
              <a:gd name="connsiteY220" fmla="*/ 5167710 h 6675633"/>
              <a:gd name="connsiteX221" fmla="*/ 3805494 w 4833822"/>
              <a:gd name="connsiteY221" fmla="*/ 5070951 h 6675633"/>
              <a:gd name="connsiteX222" fmla="*/ 4156709 w 4833822"/>
              <a:gd name="connsiteY222" fmla="*/ 4963435 h 6675633"/>
              <a:gd name="connsiteX223" fmla="*/ 399937 w 4833822"/>
              <a:gd name="connsiteY223" fmla="*/ 4919647 h 6675633"/>
              <a:gd name="connsiteX224" fmla="*/ 210944 w 4833822"/>
              <a:gd name="connsiteY224" fmla="*/ 4999275 h 6675633"/>
              <a:gd name="connsiteX225" fmla="*/ 124936 w 4833822"/>
              <a:gd name="connsiteY225" fmla="*/ 5142626 h 6675633"/>
              <a:gd name="connsiteX226" fmla="*/ 275451 w 4833822"/>
              <a:gd name="connsiteY226" fmla="*/ 5135457 h 6675633"/>
              <a:gd name="connsiteX227" fmla="*/ 304127 w 4833822"/>
              <a:gd name="connsiteY227" fmla="*/ 5153377 h 6675633"/>
              <a:gd name="connsiteX228" fmla="*/ 271869 w 4833822"/>
              <a:gd name="connsiteY228" fmla="*/ 5389907 h 6675633"/>
              <a:gd name="connsiteX229" fmla="*/ 311291 w 4833822"/>
              <a:gd name="connsiteY229" fmla="*/ 5232222 h 6675633"/>
              <a:gd name="connsiteX230" fmla="*/ 243203 w 4833822"/>
              <a:gd name="connsiteY230" fmla="*/ 5024359 h 6675633"/>
              <a:gd name="connsiteX231" fmla="*/ 1214409 w 4833822"/>
              <a:gd name="connsiteY231" fmla="*/ 5002857 h 6675633"/>
              <a:gd name="connsiteX232" fmla="*/ 465399 w 4833822"/>
              <a:gd name="connsiteY232" fmla="*/ 4920430 h 6675633"/>
              <a:gd name="connsiteX233" fmla="*/ 399937 w 4833822"/>
              <a:gd name="connsiteY233" fmla="*/ 4919647 h 6675633"/>
              <a:gd name="connsiteX234" fmla="*/ 2524908 w 4833822"/>
              <a:gd name="connsiteY234" fmla="*/ 3785348 h 6675633"/>
              <a:gd name="connsiteX235" fmla="*/ 2732856 w 4833822"/>
              <a:gd name="connsiteY235" fmla="*/ 4427267 h 6675633"/>
              <a:gd name="connsiteX236" fmla="*/ 2775802 w 4833822"/>
              <a:gd name="connsiteY236" fmla="*/ 4497336 h 6675633"/>
              <a:gd name="connsiteX237" fmla="*/ 2823267 w 4833822"/>
              <a:gd name="connsiteY237" fmla="*/ 4420486 h 6675633"/>
              <a:gd name="connsiteX238" fmla="*/ 2879774 w 4833822"/>
              <a:gd name="connsiteY238" fmla="*/ 4210280 h 6675633"/>
              <a:gd name="connsiteX239" fmla="*/ 2920458 w 4833822"/>
              <a:gd name="connsiteY239" fmla="*/ 4743705 h 6675633"/>
              <a:gd name="connsiteX240" fmla="*/ 3132925 w 4833822"/>
              <a:gd name="connsiteY240" fmla="*/ 4684938 h 6675633"/>
              <a:gd name="connsiteX241" fmla="*/ 2879774 w 4833822"/>
              <a:gd name="connsiteY241" fmla="*/ 5060146 h 6675633"/>
              <a:gd name="connsiteX242" fmla="*/ 2131619 w 4833822"/>
              <a:gd name="connsiteY242" fmla="*/ 5008160 h 6675633"/>
              <a:gd name="connsiteX243" fmla="*/ 1894289 w 4833822"/>
              <a:gd name="connsiteY243" fmla="*/ 4657816 h 6675633"/>
              <a:gd name="connsiteX244" fmla="*/ 2075111 w 4833822"/>
              <a:gd name="connsiteY244" fmla="*/ 4745967 h 6675633"/>
              <a:gd name="connsiteX245" fmla="*/ 2086414 w 4833822"/>
              <a:gd name="connsiteY245" fmla="*/ 4230622 h 6675633"/>
              <a:gd name="connsiteX246" fmla="*/ 2163263 w 4833822"/>
              <a:gd name="connsiteY246" fmla="*/ 4375281 h 6675633"/>
              <a:gd name="connsiteX247" fmla="*/ 2224289 w 4833822"/>
              <a:gd name="connsiteY247" fmla="*/ 4420486 h 6675633"/>
              <a:gd name="connsiteX248" fmla="*/ 2242372 w 4833822"/>
              <a:gd name="connsiteY248" fmla="*/ 4357198 h 6675633"/>
              <a:gd name="connsiteX249" fmla="*/ 2524908 w 4833822"/>
              <a:gd name="connsiteY249" fmla="*/ 3785348 h 6675633"/>
              <a:gd name="connsiteX250" fmla="*/ 2540406 w 4833822"/>
              <a:gd name="connsiteY250" fmla="*/ 2978007 h 6675633"/>
              <a:gd name="connsiteX251" fmla="*/ 2092432 w 4833822"/>
              <a:gd name="connsiteY251" fmla="*/ 3884704 h 6675633"/>
              <a:gd name="connsiteX252" fmla="*/ 2063761 w 4833822"/>
              <a:gd name="connsiteY252" fmla="*/ 3985051 h 6675633"/>
              <a:gd name="connsiteX253" fmla="*/ 1967001 w 4833822"/>
              <a:gd name="connsiteY253" fmla="*/ 3913375 h 6675633"/>
              <a:gd name="connsiteX254" fmla="*/ 1845152 w 4833822"/>
              <a:gd name="connsiteY254" fmla="*/ 3684011 h 6675633"/>
              <a:gd name="connsiteX255" fmla="*/ 1827232 w 4833822"/>
              <a:gd name="connsiteY255" fmla="*/ 4501118 h 6675633"/>
              <a:gd name="connsiteX256" fmla="*/ 1540529 w 4833822"/>
              <a:gd name="connsiteY256" fmla="*/ 4361349 h 6675633"/>
              <a:gd name="connsiteX257" fmla="*/ 1916828 w 4833822"/>
              <a:gd name="connsiteY257" fmla="*/ 4916838 h 6675633"/>
              <a:gd name="connsiteX258" fmla="*/ 3103066 w 4833822"/>
              <a:gd name="connsiteY258" fmla="*/ 4999265 h 6675633"/>
              <a:gd name="connsiteX259" fmla="*/ 3504448 w 4833822"/>
              <a:gd name="connsiteY259" fmla="*/ 4404353 h 6675633"/>
              <a:gd name="connsiteX260" fmla="*/ 3167572 w 4833822"/>
              <a:gd name="connsiteY260" fmla="*/ 4497531 h 6675633"/>
              <a:gd name="connsiteX261" fmla="*/ 3103066 w 4833822"/>
              <a:gd name="connsiteY261" fmla="*/ 3651757 h 6675633"/>
              <a:gd name="connsiteX262" fmla="*/ 3013470 w 4833822"/>
              <a:gd name="connsiteY262" fmla="*/ 3985051 h 6675633"/>
              <a:gd name="connsiteX263" fmla="*/ 2938212 w 4833822"/>
              <a:gd name="connsiteY263" fmla="*/ 4106900 h 6675633"/>
              <a:gd name="connsiteX264" fmla="*/ 2870119 w 4833822"/>
              <a:gd name="connsiteY264" fmla="*/ 3995802 h 6675633"/>
              <a:gd name="connsiteX265" fmla="*/ 2540406 w 4833822"/>
              <a:gd name="connsiteY265" fmla="*/ 2978007 h 6675633"/>
              <a:gd name="connsiteX266" fmla="*/ 357884 w 4833822"/>
              <a:gd name="connsiteY266" fmla="*/ 2906336 h 6675633"/>
              <a:gd name="connsiteX267" fmla="*/ 422396 w 4833822"/>
              <a:gd name="connsiteY267" fmla="*/ 2988763 h 6675633"/>
              <a:gd name="connsiteX268" fmla="*/ 522738 w 4833822"/>
              <a:gd name="connsiteY268" fmla="*/ 3490494 h 6675633"/>
              <a:gd name="connsiteX269" fmla="*/ 490485 w 4833822"/>
              <a:gd name="connsiteY269" fmla="*/ 3630264 h 6675633"/>
              <a:gd name="connsiteX270" fmla="*/ 386555 w 4833822"/>
              <a:gd name="connsiteY270" fmla="*/ 3529917 h 6675633"/>
              <a:gd name="connsiteX271" fmla="*/ 286208 w 4833822"/>
              <a:gd name="connsiteY271" fmla="*/ 2988763 h 6675633"/>
              <a:gd name="connsiteX272" fmla="*/ 357884 w 4833822"/>
              <a:gd name="connsiteY272" fmla="*/ 2906336 h 6675633"/>
              <a:gd name="connsiteX273" fmla="*/ 4036204 w 4833822"/>
              <a:gd name="connsiteY273" fmla="*/ 1488945 h 6675633"/>
              <a:gd name="connsiteX274" fmla="*/ 4110123 w 4833822"/>
              <a:gd name="connsiteY274" fmla="*/ 1551660 h 6675633"/>
              <a:gd name="connsiteX275" fmla="*/ 4063531 w 4833822"/>
              <a:gd name="connsiteY275" fmla="*/ 2361604 h 6675633"/>
              <a:gd name="connsiteX276" fmla="*/ 3938100 w 4833822"/>
              <a:gd name="connsiteY276" fmla="*/ 2049810 h 6675633"/>
              <a:gd name="connsiteX277" fmla="*/ 3970353 w 4833822"/>
              <a:gd name="connsiteY277" fmla="*/ 1555247 h 6675633"/>
              <a:gd name="connsiteX278" fmla="*/ 4036204 w 4833822"/>
              <a:gd name="connsiteY278" fmla="*/ 1488945 h 6675633"/>
              <a:gd name="connsiteX279" fmla="*/ 915320 w 4833822"/>
              <a:gd name="connsiteY279" fmla="*/ 1230516 h 6675633"/>
              <a:gd name="connsiteX280" fmla="*/ 1020430 w 4833822"/>
              <a:gd name="connsiteY280" fmla="*/ 1911278 h 6675633"/>
              <a:gd name="connsiteX281" fmla="*/ 811383 w 4833822"/>
              <a:gd name="connsiteY281" fmla="*/ 1871692 h 6675633"/>
              <a:gd name="connsiteX282" fmla="*/ 915320 w 4833822"/>
              <a:gd name="connsiteY282" fmla="*/ 1230516 h 6675633"/>
              <a:gd name="connsiteX283" fmla="*/ 2447237 w 4833822"/>
              <a:gd name="connsiteY283" fmla="*/ 95742 h 6675633"/>
              <a:gd name="connsiteX284" fmla="*/ 2465153 w 4833822"/>
              <a:gd name="connsiteY284" fmla="*/ 150394 h 6675633"/>
              <a:gd name="connsiteX285" fmla="*/ 2908975 w 4833822"/>
              <a:gd name="connsiteY285" fmla="*/ 1283064 h 6675633"/>
              <a:gd name="connsiteX286" fmla="*/ 3113822 w 4833822"/>
              <a:gd name="connsiteY286" fmla="*/ 2332928 h 6675633"/>
              <a:gd name="connsiteX287" fmla="*/ 3282263 w 4833822"/>
              <a:gd name="connsiteY287" fmla="*/ 1652006 h 6675633"/>
              <a:gd name="connsiteX288" fmla="*/ 3257173 w 4833822"/>
              <a:gd name="connsiteY288" fmla="*/ 1512237 h 6675633"/>
              <a:gd name="connsiteX289" fmla="*/ 3278681 w 4833822"/>
              <a:gd name="connsiteY289" fmla="*/ 1422641 h 6675633"/>
              <a:gd name="connsiteX290" fmla="*/ 3361107 w 4833822"/>
              <a:gd name="connsiteY290" fmla="*/ 1479984 h 6675633"/>
              <a:gd name="connsiteX291" fmla="*/ 3884339 w 4833822"/>
              <a:gd name="connsiteY291" fmla="*/ 2791654 h 6675633"/>
              <a:gd name="connsiteX292" fmla="*/ 3776823 w 4833822"/>
              <a:gd name="connsiteY292" fmla="*/ 3411649 h 6675633"/>
              <a:gd name="connsiteX293" fmla="*/ 4002606 w 4833822"/>
              <a:gd name="connsiteY293" fmla="*/ 3193040 h 6675633"/>
              <a:gd name="connsiteX294" fmla="*/ 4059943 w 4833822"/>
              <a:gd name="connsiteY294" fmla="*/ 3128529 h 6675633"/>
              <a:gd name="connsiteX295" fmla="*/ 4117286 w 4833822"/>
              <a:gd name="connsiteY295" fmla="*/ 3203791 h 6675633"/>
              <a:gd name="connsiteX296" fmla="*/ 4131625 w 4833822"/>
              <a:gd name="connsiteY296" fmla="*/ 4017313 h 6675633"/>
              <a:gd name="connsiteX297" fmla="*/ 3755321 w 4833822"/>
              <a:gd name="connsiteY297" fmla="*/ 4848755 h 6675633"/>
              <a:gd name="connsiteX298" fmla="*/ 3723067 w 4833822"/>
              <a:gd name="connsiteY298" fmla="*/ 4924012 h 6675633"/>
              <a:gd name="connsiteX299" fmla="*/ 4099366 w 4833822"/>
              <a:gd name="connsiteY299" fmla="*/ 4863088 h 6675633"/>
              <a:gd name="connsiteX300" fmla="*/ 4550927 w 4833822"/>
              <a:gd name="connsiteY300" fmla="*/ 5214302 h 6675633"/>
              <a:gd name="connsiteX301" fmla="*/ 4604683 w 4833822"/>
              <a:gd name="connsiteY301" fmla="*/ 5314649 h 6675633"/>
              <a:gd name="connsiteX302" fmla="*/ 4576011 w 4833822"/>
              <a:gd name="connsiteY302" fmla="*/ 6156842 h 6675633"/>
              <a:gd name="connsiteX303" fmla="*/ 4432660 w 4833822"/>
              <a:gd name="connsiteY303" fmla="*/ 6217766 h 6675633"/>
              <a:gd name="connsiteX304" fmla="*/ 3999019 w 4833822"/>
              <a:gd name="connsiteY304" fmla="*/ 6450713 h 6675633"/>
              <a:gd name="connsiteX305" fmla="*/ 3192667 w 4833822"/>
              <a:gd name="connsiteY305" fmla="*/ 6382620 h 6675633"/>
              <a:gd name="connsiteX306" fmla="*/ 2662265 w 4833822"/>
              <a:gd name="connsiteY306" fmla="*/ 5751872 h 6675633"/>
              <a:gd name="connsiteX307" fmla="*/ 2680186 w 4833822"/>
              <a:gd name="connsiteY307" fmla="*/ 6070828 h 6675633"/>
              <a:gd name="connsiteX308" fmla="*/ 2655096 w 4833822"/>
              <a:gd name="connsiteY308" fmla="*/ 6382620 h 6675633"/>
              <a:gd name="connsiteX309" fmla="*/ 2063771 w 4833822"/>
              <a:gd name="connsiteY309" fmla="*/ 6669322 h 6675633"/>
              <a:gd name="connsiteX310" fmla="*/ 1827242 w 4833822"/>
              <a:gd name="connsiteY310" fmla="*/ 6619149 h 6675633"/>
              <a:gd name="connsiteX311" fmla="*/ 1594295 w 4833822"/>
              <a:gd name="connsiteY311" fmla="*/ 6077997 h 6675633"/>
              <a:gd name="connsiteX312" fmla="*/ 1952673 w 4833822"/>
              <a:gd name="connsiteY312" fmla="*/ 5544009 h 6675633"/>
              <a:gd name="connsiteX313" fmla="*/ 2020761 w 4833822"/>
              <a:gd name="connsiteY313" fmla="*/ 5411409 h 6675633"/>
              <a:gd name="connsiteX314" fmla="*/ 1841575 w 4833822"/>
              <a:gd name="connsiteY314" fmla="*/ 5554760 h 6675633"/>
              <a:gd name="connsiteX315" fmla="*/ 884697 w 4833822"/>
              <a:gd name="connsiteY315" fmla="*/ 6300193 h 6675633"/>
              <a:gd name="connsiteX316" fmla="*/ 547826 w 4833822"/>
              <a:gd name="connsiteY316" fmla="*/ 6332446 h 6675633"/>
              <a:gd name="connsiteX317" fmla="*/ 357883 w 4833822"/>
              <a:gd name="connsiteY317" fmla="*/ 6275109 h 6675633"/>
              <a:gd name="connsiteX318" fmla="*/ 89095 w 4833822"/>
              <a:gd name="connsiteY318" fmla="*/ 5848632 h 6675633"/>
              <a:gd name="connsiteX319" fmla="*/ 46091 w 4833822"/>
              <a:gd name="connsiteY319" fmla="*/ 5497423 h 6675633"/>
              <a:gd name="connsiteX320" fmla="*/ 440310 w 4833822"/>
              <a:gd name="connsiteY320" fmla="*/ 4848755 h 6675633"/>
              <a:gd name="connsiteX321" fmla="*/ 1020884 w 4833822"/>
              <a:gd name="connsiteY321" fmla="*/ 4898928 h 6675633"/>
              <a:gd name="connsiteX322" fmla="*/ 798688 w 4833822"/>
              <a:gd name="connsiteY322" fmla="*/ 4726906 h 6675633"/>
              <a:gd name="connsiteX323" fmla="*/ 766435 w 4833822"/>
              <a:gd name="connsiteY323" fmla="*/ 4669563 h 6675633"/>
              <a:gd name="connsiteX324" fmla="*/ 838110 w 4833822"/>
              <a:gd name="connsiteY324" fmla="*/ 4648061 h 6675633"/>
              <a:gd name="connsiteX325" fmla="*/ 1060306 w 4833822"/>
              <a:gd name="connsiteY325" fmla="*/ 4741239 h 6675633"/>
              <a:gd name="connsiteX326" fmla="*/ 777186 w 4833822"/>
              <a:gd name="connsiteY326" fmla="*/ 4243091 h 6675633"/>
              <a:gd name="connsiteX327" fmla="*/ 723430 w 4833822"/>
              <a:gd name="connsiteY327" fmla="*/ 3709108 h 6675633"/>
              <a:gd name="connsiteX328" fmla="*/ 727012 w 4833822"/>
              <a:gd name="connsiteY328" fmla="*/ 3010267 h 6675633"/>
              <a:gd name="connsiteX329" fmla="*/ 762853 w 4833822"/>
              <a:gd name="connsiteY329" fmla="*/ 2877667 h 6675633"/>
              <a:gd name="connsiteX330" fmla="*/ 1017302 w 4833822"/>
              <a:gd name="connsiteY330" fmla="*/ 3178702 h 6675633"/>
              <a:gd name="connsiteX331" fmla="*/ 1139151 w 4833822"/>
              <a:gd name="connsiteY331" fmla="*/ 3218124 h 6675633"/>
              <a:gd name="connsiteX332" fmla="*/ 1110480 w 4833822"/>
              <a:gd name="connsiteY332" fmla="*/ 3107026 h 6675633"/>
              <a:gd name="connsiteX333" fmla="*/ 1135564 w 4833822"/>
              <a:gd name="connsiteY333" fmla="*/ 2218248 h 6675633"/>
              <a:gd name="connsiteX334" fmla="*/ 1493942 w 4833822"/>
              <a:gd name="connsiteY334" fmla="*/ 1558828 h 6675633"/>
              <a:gd name="connsiteX335" fmla="*/ 1547703 w 4833822"/>
              <a:gd name="connsiteY335" fmla="*/ 1505073 h 6675633"/>
              <a:gd name="connsiteX336" fmla="*/ 1597877 w 4833822"/>
              <a:gd name="connsiteY336" fmla="*/ 1598251 h 6675633"/>
              <a:gd name="connsiteX337" fmla="*/ 2070940 w 4833822"/>
              <a:gd name="connsiteY337" fmla="*/ 2372350 h 6675633"/>
              <a:gd name="connsiteX338" fmla="*/ 1926239 w 4833822"/>
              <a:gd name="connsiteY338" fmla="*/ 1633523 h 6675633"/>
              <a:gd name="connsiteX339" fmla="*/ 2386314 w 4833822"/>
              <a:gd name="connsiteY339" fmla="*/ 121723 h 6675633"/>
              <a:gd name="connsiteX340" fmla="*/ 2447237 w 4833822"/>
              <a:gd name="connsiteY340" fmla="*/ 95742 h 6675633"/>
              <a:gd name="connsiteX0" fmla="*/ 2144854 w 4833822"/>
              <a:gd name="connsiteY0" fmla="*/ 6336154 h 6709803"/>
              <a:gd name="connsiteX1" fmla="*/ 2053020 w 4833822"/>
              <a:gd name="connsiteY1" fmla="*/ 6345114 h 6709803"/>
              <a:gd name="connsiteX2" fmla="*/ 1959837 w 4833822"/>
              <a:gd name="connsiteY2" fmla="*/ 6420372 h 6709803"/>
              <a:gd name="connsiteX3" fmla="*/ 2045851 w 4833822"/>
              <a:gd name="connsiteY3" fmla="*/ 6538639 h 6709803"/>
              <a:gd name="connsiteX4" fmla="*/ 2042269 w 4833822"/>
              <a:gd name="connsiteY4" fmla="*/ 6441874 h 6709803"/>
              <a:gd name="connsiteX5" fmla="*/ 2106775 w 4833822"/>
              <a:gd name="connsiteY5" fmla="*/ 6377367 h 6709803"/>
              <a:gd name="connsiteX6" fmla="*/ 2128277 w 4833822"/>
              <a:gd name="connsiteY6" fmla="*/ 6449043 h 6709803"/>
              <a:gd name="connsiteX7" fmla="*/ 2164118 w 4833822"/>
              <a:gd name="connsiteY7" fmla="*/ 6499216 h 6709803"/>
              <a:gd name="connsiteX8" fmla="*/ 2232206 w 4833822"/>
              <a:gd name="connsiteY8" fmla="*/ 6463381 h 6709803"/>
              <a:gd name="connsiteX9" fmla="*/ 2228624 w 4833822"/>
              <a:gd name="connsiteY9" fmla="*/ 6370198 h 6709803"/>
              <a:gd name="connsiteX10" fmla="*/ 2144854 w 4833822"/>
              <a:gd name="connsiteY10" fmla="*/ 6336154 h 6709803"/>
              <a:gd name="connsiteX11" fmla="*/ 2508163 w 4833822"/>
              <a:gd name="connsiteY11" fmla="*/ 6305692 h 6709803"/>
              <a:gd name="connsiteX12" fmla="*/ 2407811 w 4833822"/>
              <a:gd name="connsiteY12" fmla="*/ 6613902 h 6709803"/>
              <a:gd name="connsiteX13" fmla="*/ 2508163 w 4833822"/>
              <a:gd name="connsiteY13" fmla="*/ 6305692 h 6709803"/>
              <a:gd name="connsiteX14" fmla="*/ 2215080 w 4833822"/>
              <a:gd name="connsiteY14" fmla="*/ 6221157 h 6709803"/>
              <a:gd name="connsiteX15" fmla="*/ 2171282 w 4833822"/>
              <a:gd name="connsiteY15" fmla="*/ 6226847 h 6709803"/>
              <a:gd name="connsiteX16" fmla="*/ 2350473 w 4833822"/>
              <a:gd name="connsiteY16" fmla="*/ 6506386 h 6709803"/>
              <a:gd name="connsiteX17" fmla="*/ 2393478 w 4833822"/>
              <a:gd name="connsiteY17" fmla="*/ 6323612 h 6709803"/>
              <a:gd name="connsiteX18" fmla="*/ 2252871 w 4833822"/>
              <a:gd name="connsiteY18" fmla="*/ 6222312 h 6709803"/>
              <a:gd name="connsiteX19" fmla="*/ 2215080 w 4833822"/>
              <a:gd name="connsiteY19" fmla="*/ 6221157 h 6709803"/>
              <a:gd name="connsiteX20" fmla="*/ 3767359 w 4833822"/>
              <a:gd name="connsiteY20" fmla="*/ 6102199 h 6709803"/>
              <a:gd name="connsiteX21" fmla="*/ 3913003 w 4833822"/>
              <a:gd name="connsiteY21" fmla="*/ 6183842 h 6709803"/>
              <a:gd name="connsiteX22" fmla="*/ 3930923 w 4833822"/>
              <a:gd name="connsiteY22" fmla="*/ 6208931 h 6709803"/>
              <a:gd name="connsiteX23" fmla="*/ 3923759 w 4833822"/>
              <a:gd name="connsiteY23" fmla="*/ 6234016 h 6709803"/>
              <a:gd name="connsiteX24" fmla="*/ 3672890 w 4833822"/>
              <a:gd name="connsiteY24" fmla="*/ 6216095 h 6709803"/>
              <a:gd name="connsiteX25" fmla="*/ 3672890 w 4833822"/>
              <a:gd name="connsiteY25" fmla="*/ 6148006 h 6709803"/>
              <a:gd name="connsiteX26" fmla="*/ 3708731 w 4833822"/>
              <a:gd name="connsiteY26" fmla="*/ 6122917 h 6709803"/>
              <a:gd name="connsiteX27" fmla="*/ 3767359 w 4833822"/>
              <a:gd name="connsiteY27" fmla="*/ 6102199 h 6709803"/>
              <a:gd name="connsiteX28" fmla="*/ 3779366 w 4833822"/>
              <a:gd name="connsiteY28" fmla="*/ 6062388 h 6709803"/>
              <a:gd name="connsiteX29" fmla="*/ 3637059 w 4833822"/>
              <a:gd name="connsiteY29" fmla="*/ 6087083 h 6709803"/>
              <a:gd name="connsiteX30" fmla="*/ 3497289 w 4833822"/>
              <a:gd name="connsiteY30" fmla="*/ 6269851 h 6709803"/>
              <a:gd name="connsiteX31" fmla="*/ 3615557 w 4833822"/>
              <a:gd name="connsiteY31" fmla="*/ 6212514 h 6709803"/>
              <a:gd name="connsiteX32" fmla="*/ 3852086 w 4833822"/>
              <a:gd name="connsiteY32" fmla="*/ 6370198 h 6709803"/>
              <a:gd name="connsiteX33" fmla="*/ 3952433 w 4833822"/>
              <a:gd name="connsiteY33" fmla="*/ 6198176 h 6709803"/>
              <a:gd name="connsiteX34" fmla="*/ 3945496 w 4833822"/>
              <a:gd name="connsiteY34" fmla="*/ 6181371 h 6709803"/>
              <a:gd name="connsiteX35" fmla="*/ 3938093 w 4833822"/>
              <a:gd name="connsiteY35" fmla="*/ 6181371 h 6709803"/>
              <a:gd name="connsiteX36" fmla="*/ 3927341 w 4833822"/>
              <a:gd name="connsiteY36" fmla="*/ 6181371 h 6709803"/>
              <a:gd name="connsiteX37" fmla="*/ 3909418 w 4833822"/>
              <a:gd name="connsiteY37" fmla="*/ 6176664 h 6709803"/>
              <a:gd name="connsiteX38" fmla="*/ 3920171 w 4833822"/>
              <a:gd name="connsiteY38" fmla="*/ 6176664 h 6709803"/>
              <a:gd name="connsiteX39" fmla="*/ 3945252 w 4833822"/>
              <a:gd name="connsiteY39" fmla="*/ 6180781 h 6709803"/>
              <a:gd name="connsiteX40" fmla="*/ 3928739 w 4833822"/>
              <a:gd name="connsiteY40" fmla="*/ 6140781 h 6709803"/>
              <a:gd name="connsiteX41" fmla="*/ 3822967 w 4833822"/>
              <a:gd name="connsiteY41" fmla="*/ 6064683 h 6709803"/>
              <a:gd name="connsiteX42" fmla="*/ 3779366 w 4833822"/>
              <a:gd name="connsiteY42" fmla="*/ 6062388 h 6709803"/>
              <a:gd name="connsiteX43" fmla="*/ 4196131 w 4833822"/>
              <a:gd name="connsiteY43" fmla="*/ 5918642 h 6709803"/>
              <a:gd name="connsiteX44" fmla="*/ 4235548 w 4833822"/>
              <a:gd name="connsiteY44" fmla="*/ 6148007 h 6709803"/>
              <a:gd name="connsiteX45" fmla="*/ 4454163 w 4833822"/>
              <a:gd name="connsiteY45" fmla="*/ 6151589 h 6709803"/>
              <a:gd name="connsiteX46" fmla="*/ 4196131 w 4833822"/>
              <a:gd name="connsiteY46" fmla="*/ 5918642 h 6709803"/>
              <a:gd name="connsiteX47" fmla="*/ 1174995 w 4833822"/>
              <a:gd name="connsiteY47" fmla="*/ 5603264 h 6709803"/>
              <a:gd name="connsiteX48" fmla="*/ 1250253 w 4833822"/>
              <a:gd name="connsiteY48" fmla="*/ 5649856 h 6709803"/>
              <a:gd name="connsiteX49" fmla="*/ 1035224 w 4833822"/>
              <a:gd name="connsiteY49" fmla="*/ 5760949 h 6709803"/>
              <a:gd name="connsiteX50" fmla="*/ 981463 w 4833822"/>
              <a:gd name="connsiteY50" fmla="*/ 5735865 h 6709803"/>
              <a:gd name="connsiteX51" fmla="*/ 1174995 w 4833822"/>
              <a:gd name="connsiteY51" fmla="*/ 5603264 h 6709803"/>
              <a:gd name="connsiteX52" fmla="*/ 3960412 w 4833822"/>
              <a:gd name="connsiteY52" fmla="*/ 5573989 h 6709803"/>
              <a:gd name="connsiteX53" fmla="*/ 4095776 w 4833822"/>
              <a:gd name="connsiteY53" fmla="*/ 5631934 h 6709803"/>
              <a:gd name="connsiteX54" fmla="*/ 4052767 w 4833822"/>
              <a:gd name="connsiteY54" fmla="*/ 5660604 h 6709803"/>
              <a:gd name="connsiteX55" fmla="*/ 3852081 w 4833822"/>
              <a:gd name="connsiteY55" fmla="*/ 5628353 h 6709803"/>
              <a:gd name="connsiteX56" fmla="*/ 3859245 w 4833822"/>
              <a:gd name="connsiteY56" fmla="*/ 5592514 h 6709803"/>
              <a:gd name="connsiteX57" fmla="*/ 3917370 w 4833822"/>
              <a:gd name="connsiteY57" fmla="*/ 5574989 h 6709803"/>
              <a:gd name="connsiteX58" fmla="*/ 3960412 w 4833822"/>
              <a:gd name="connsiteY58" fmla="*/ 5573989 h 6709803"/>
              <a:gd name="connsiteX59" fmla="*/ 2177948 w 4833822"/>
              <a:gd name="connsiteY59" fmla="*/ 5479739 h 6709803"/>
              <a:gd name="connsiteX60" fmla="*/ 2146198 w 4833822"/>
              <a:gd name="connsiteY60" fmla="*/ 5502921 h 6709803"/>
              <a:gd name="connsiteX61" fmla="*/ 1680303 w 4833822"/>
              <a:gd name="connsiteY61" fmla="*/ 6201763 h 6709803"/>
              <a:gd name="connsiteX62" fmla="*/ 1762730 w 4833822"/>
              <a:gd name="connsiteY62" fmla="*/ 6563723 h 6709803"/>
              <a:gd name="connsiteX63" fmla="*/ 1802152 w 4833822"/>
              <a:gd name="connsiteY63" fmla="*/ 6284190 h 6709803"/>
              <a:gd name="connsiteX64" fmla="*/ 2081691 w 4833822"/>
              <a:gd name="connsiteY64" fmla="*/ 6126500 h 6709803"/>
              <a:gd name="connsiteX65" fmla="*/ 1845157 w 4833822"/>
              <a:gd name="connsiteY65" fmla="*/ 6208927 h 6709803"/>
              <a:gd name="connsiteX66" fmla="*/ 1744810 w 4833822"/>
              <a:gd name="connsiteY66" fmla="*/ 6180261 h 6709803"/>
              <a:gd name="connsiteX67" fmla="*/ 2060189 w 4833822"/>
              <a:gd name="connsiteY67" fmla="*/ 6026158 h 6709803"/>
              <a:gd name="connsiteX68" fmla="*/ 2178451 w 4833822"/>
              <a:gd name="connsiteY68" fmla="*/ 5965228 h 6709803"/>
              <a:gd name="connsiteX69" fmla="*/ 2293136 w 4833822"/>
              <a:gd name="connsiteY69" fmla="*/ 5499339 h 6709803"/>
              <a:gd name="connsiteX70" fmla="*/ 1999259 w 4833822"/>
              <a:gd name="connsiteY70" fmla="*/ 5915060 h 6709803"/>
              <a:gd name="connsiteX71" fmla="*/ 2196371 w 4833822"/>
              <a:gd name="connsiteY71" fmla="*/ 5485001 h 6709803"/>
              <a:gd name="connsiteX72" fmla="*/ 2177948 w 4833822"/>
              <a:gd name="connsiteY72" fmla="*/ 5479739 h 6709803"/>
              <a:gd name="connsiteX73" fmla="*/ 2511745 w 4833822"/>
              <a:gd name="connsiteY73" fmla="*/ 5467086 h 6709803"/>
              <a:gd name="connsiteX74" fmla="*/ 2482010 w 4833822"/>
              <a:gd name="connsiteY74" fmla="*/ 5695382 h 6709803"/>
              <a:gd name="connsiteX75" fmla="*/ 2486655 w 4833822"/>
              <a:gd name="connsiteY75" fmla="*/ 5760947 h 6709803"/>
              <a:gd name="connsiteX76" fmla="*/ 2514429 w 4833822"/>
              <a:gd name="connsiteY76" fmla="*/ 5776626 h 6709803"/>
              <a:gd name="connsiteX77" fmla="*/ 2526077 w 4833822"/>
              <a:gd name="connsiteY77" fmla="*/ 5800372 h 6709803"/>
              <a:gd name="connsiteX78" fmla="*/ 2486655 w 4833822"/>
              <a:gd name="connsiteY78" fmla="*/ 5760950 h 6709803"/>
              <a:gd name="connsiteX79" fmla="*/ 2486655 w 4833822"/>
              <a:gd name="connsiteY79" fmla="*/ 5760953 h 6709803"/>
              <a:gd name="connsiteX80" fmla="*/ 2440069 w 4833822"/>
              <a:gd name="connsiteY80" fmla="*/ 6036909 h 6709803"/>
              <a:gd name="connsiteX81" fmla="*/ 2375563 w 4833822"/>
              <a:gd name="connsiteY81" fmla="*/ 5599681 h 6709803"/>
              <a:gd name="connsiteX82" fmla="*/ 2296718 w 4833822"/>
              <a:gd name="connsiteY82" fmla="*/ 5968816 h 6709803"/>
              <a:gd name="connsiteX83" fmla="*/ 2429318 w 4833822"/>
              <a:gd name="connsiteY83" fmla="*/ 6090665 h 6709803"/>
              <a:gd name="connsiteX84" fmla="*/ 2493825 w 4833822"/>
              <a:gd name="connsiteY84" fmla="*/ 5990318 h 6709803"/>
              <a:gd name="connsiteX85" fmla="*/ 2529665 w 4833822"/>
              <a:gd name="connsiteY85" fmla="*/ 5800375 h 6709803"/>
              <a:gd name="connsiteX86" fmla="*/ 2511745 w 4833822"/>
              <a:gd name="connsiteY86" fmla="*/ 5467086 h 6709803"/>
              <a:gd name="connsiteX87" fmla="*/ 2808528 w 4833822"/>
              <a:gd name="connsiteY87" fmla="*/ 5464620 h 6709803"/>
              <a:gd name="connsiteX88" fmla="*/ 2784115 w 4833822"/>
              <a:gd name="connsiteY88" fmla="*/ 5477837 h 6709803"/>
              <a:gd name="connsiteX89" fmla="*/ 2798448 w 4833822"/>
              <a:gd name="connsiteY89" fmla="*/ 5553095 h 6709803"/>
              <a:gd name="connsiteX90" fmla="*/ 2880875 w 4833822"/>
              <a:gd name="connsiteY90" fmla="*/ 5667775 h 6709803"/>
              <a:gd name="connsiteX91" fmla="*/ 3142493 w 4833822"/>
              <a:gd name="connsiteY91" fmla="*/ 5997487 h 6709803"/>
              <a:gd name="connsiteX92" fmla="*/ 2891625 w 4833822"/>
              <a:gd name="connsiteY92" fmla="*/ 5832628 h 6709803"/>
              <a:gd name="connsiteX93" fmla="*/ 2683768 w 4833822"/>
              <a:gd name="connsiteY93" fmla="*/ 5588930 h 6709803"/>
              <a:gd name="connsiteX94" fmla="*/ 2651515 w 4833822"/>
              <a:gd name="connsiteY94" fmla="*/ 5614019 h 6709803"/>
              <a:gd name="connsiteX95" fmla="*/ 2866541 w 4833822"/>
              <a:gd name="connsiteY95" fmla="*/ 5857718 h 6709803"/>
              <a:gd name="connsiteX96" fmla="*/ 3389773 w 4833822"/>
              <a:gd name="connsiteY96" fmla="*/ 6456212 h 6709803"/>
              <a:gd name="connsiteX97" fmla="*/ 3637059 w 4833822"/>
              <a:gd name="connsiteY97" fmla="*/ 6499216 h 6709803"/>
              <a:gd name="connsiteX98" fmla="*/ 3246422 w 4833822"/>
              <a:gd name="connsiteY98" fmla="*/ 6130087 h 6709803"/>
              <a:gd name="connsiteX99" fmla="*/ 3400524 w 4833822"/>
              <a:gd name="connsiteY99" fmla="*/ 6180261 h 6709803"/>
              <a:gd name="connsiteX100" fmla="*/ 3336018 w 4833822"/>
              <a:gd name="connsiteY100" fmla="*/ 6033322 h 6709803"/>
              <a:gd name="connsiteX101" fmla="*/ 3095901 w 4833822"/>
              <a:gd name="connsiteY101" fmla="*/ 5771709 h 6709803"/>
              <a:gd name="connsiteX102" fmla="*/ 2862954 w 4833822"/>
              <a:gd name="connsiteY102" fmla="*/ 5502921 h 6709803"/>
              <a:gd name="connsiteX103" fmla="*/ 2808528 w 4833822"/>
              <a:gd name="connsiteY103" fmla="*/ 5464620 h 6709803"/>
              <a:gd name="connsiteX104" fmla="*/ 1587125 w 4833822"/>
              <a:gd name="connsiteY104" fmla="*/ 5420495 h 6709803"/>
              <a:gd name="connsiteX105" fmla="*/ 798688 w 4833822"/>
              <a:gd name="connsiteY105" fmla="*/ 5628358 h 6709803"/>
              <a:gd name="connsiteX106" fmla="*/ 780768 w 4833822"/>
              <a:gd name="connsiteY106" fmla="*/ 6251936 h 6709803"/>
              <a:gd name="connsiteX107" fmla="*/ 791519 w 4833822"/>
              <a:gd name="connsiteY107" fmla="*/ 6058412 h 6709803"/>
              <a:gd name="connsiteX108" fmla="*/ 709092 w 4833822"/>
              <a:gd name="connsiteY108" fmla="*/ 5696446 h 6709803"/>
              <a:gd name="connsiteX109" fmla="*/ 368634 w 4833822"/>
              <a:gd name="connsiteY109" fmla="*/ 5707197 h 6709803"/>
              <a:gd name="connsiteX110" fmla="*/ 332793 w 4833822"/>
              <a:gd name="connsiteY110" fmla="*/ 5732287 h 6709803"/>
              <a:gd name="connsiteX111" fmla="*/ 368634 w 4833822"/>
              <a:gd name="connsiteY111" fmla="*/ 5746620 h 6709803"/>
              <a:gd name="connsiteX112" fmla="*/ 350714 w 4833822"/>
              <a:gd name="connsiteY112" fmla="*/ 6047660 h 6709803"/>
              <a:gd name="connsiteX113" fmla="*/ 447479 w 4833822"/>
              <a:gd name="connsiteY113" fmla="*/ 6112167 h 6709803"/>
              <a:gd name="connsiteX114" fmla="*/ 486896 w 4833822"/>
              <a:gd name="connsiteY114" fmla="*/ 6011820 h 6709803"/>
              <a:gd name="connsiteX115" fmla="*/ 468981 w 4833822"/>
              <a:gd name="connsiteY115" fmla="*/ 5893553 h 6709803"/>
              <a:gd name="connsiteX116" fmla="*/ 372216 w 4833822"/>
              <a:gd name="connsiteY116" fmla="*/ 6001069 h 6709803"/>
              <a:gd name="connsiteX117" fmla="*/ 382967 w 4833822"/>
              <a:gd name="connsiteY117" fmla="*/ 5850548 h 6709803"/>
              <a:gd name="connsiteX118" fmla="*/ 497647 w 4833822"/>
              <a:gd name="connsiteY118" fmla="*/ 5811126 h 6709803"/>
              <a:gd name="connsiteX119" fmla="*/ 569323 w 4833822"/>
              <a:gd name="connsiteY119" fmla="*/ 5925811 h 6709803"/>
              <a:gd name="connsiteX120" fmla="*/ 580074 w 4833822"/>
              <a:gd name="connsiteY120" fmla="*/ 6137251 h 6709803"/>
              <a:gd name="connsiteX121" fmla="*/ 612332 w 4833822"/>
              <a:gd name="connsiteY121" fmla="*/ 5893553 h 6709803"/>
              <a:gd name="connsiteX122" fmla="*/ 497647 w 4833822"/>
              <a:gd name="connsiteY122" fmla="*/ 5660606 h 6709803"/>
              <a:gd name="connsiteX123" fmla="*/ 730594 w 4833822"/>
              <a:gd name="connsiteY123" fmla="*/ 6065575 h 6709803"/>
              <a:gd name="connsiteX124" fmla="*/ 547826 w 4833822"/>
              <a:gd name="connsiteY124" fmla="*/ 6230434 h 6709803"/>
              <a:gd name="connsiteX125" fmla="*/ 834528 w 4833822"/>
              <a:gd name="connsiteY125" fmla="*/ 6262687 h 6709803"/>
              <a:gd name="connsiteX126" fmla="*/ 1533370 w 4833822"/>
              <a:gd name="connsiteY126" fmla="*/ 5746620 h 6709803"/>
              <a:gd name="connsiteX127" fmla="*/ 1633712 w 4833822"/>
              <a:gd name="connsiteY127" fmla="*/ 5614019 h 6709803"/>
              <a:gd name="connsiteX128" fmla="*/ 1142733 w 4833822"/>
              <a:gd name="connsiteY128" fmla="*/ 5929393 h 6709803"/>
              <a:gd name="connsiteX129" fmla="*/ 1031635 w 4833822"/>
              <a:gd name="connsiteY129" fmla="*/ 5958065 h 6709803"/>
              <a:gd name="connsiteX130" fmla="*/ 1096142 w 4833822"/>
              <a:gd name="connsiteY130" fmla="*/ 5857718 h 6709803"/>
              <a:gd name="connsiteX131" fmla="*/ 1587125 w 4833822"/>
              <a:gd name="connsiteY131" fmla="*/ 5420495 h 6709803"/>
              <a:gd name="connsiteX132" fmla="*/ 3072607 w 4833822"/>
              <a:gd name="connsiteY132" fmla="*/ 5411535 h 6709803"/>
              <a:gd name="connsiteX133" fmla="*/ 2988391 w 4833822"/>
              <a:gd name="connsiteY133" fmla="*/ 5445579 h 6709803"/>
              <a:gd name="connsiteX134" fmla="*/ 3038564 w 4833822"/>
              <a:gd name="connsiteY134" fmla="*/ 5556677 h 6709803"/>
              <a:gd name="connsiteX135" fmla="*/ 3407693 w 4833822"/>
              <a:gd name="connsiteY135" fmla="*/ 5972398 h 6709803"/>
              <a:gd name="connsiteX136" fmla="*/ 3576134 w 4833822"/>
              <a:gd name="connsiteY136" fmla="*/ 6011820 h 6709803"/>
              <a:gd name="connsiteX137" fmla="*/ 4002606 w 4833822"/>
              <a:gd name="connsiteY137" fmla="*/ 6115749 h 6709803"/>
              <a:gd name="connsiteX138" fmla="*/ 4124455 w 4833822"/>
              <a:gd name="connsiteY138" fmla="*/ 6198176 h 6709803"/>
              <a:gd name="connsiteX139" fmla="*/ 3586885 w 4833822"/>
              <a:gd name="connsiteY139" fmla="*/ 5649855 h 6709803"/>
              <a:gd name="connsiteX140" fmla="*/ 3339600 w 4833822"/>
              <a:gd name="connsiteY140" fmla="*/ 5506503 h 6709803"/>
              <a:gd name="connsiteX141" fmla="*/ 3551045 w 4833822"/>
              <a:gd name="connsiteY141" fmla="*/ 5682113 h 6709803"/>
              <a:gd name="connsiteX142" fmla="*/ 3658561 w 4833822"/>
              <a:gd name="connsiteY142" fmla="*/ 5864887 h 6709803"/>
              <a:gd name="connsiteX143" fmla="*/ 3536712 w 4833822"/>
              <a:gd name="connsiteY143" fmla="*/ 5789624 h 6709803"/>
              <a:gd name="connsiteX144" fmla="*/ 3167577 w 4833822"/>
              <a:gd name="connsiteY144" fmla="*/ 5452748 h 6709803"/>
              <a:gd name="connsiteX145" fmla="*/ 3072607 w 4833822"/>
              <a:gd name="connsiteY145" fmla="*/ 5411535 h 6709803"/>
              <a:gd name="connsiteX146" fmla="*/ 1497530 w 4833822"/>
              <a:gd name="connsiteY146" fmla="*/ 5323735 h 6709803"/>
              <a:gd name="connsiteX147" fmla="*/ 644585 w 4833822"/>
              <a:gd name="connsiteY147" fmla="*/ 5449166 h 6709803"/>
              <a:gd name="connsiteX148" fmla="*/ 404469 w 4833822"/>
              <a:gd name="connsiteY148" fmla="*/ 5524423 h 6709803"/>
              <a:gd name="connsiteX149" fmla="*/ 218113 w 4833822"/>
              <a:gd name="connsiteY149" fmla="*/ 5678526 h 6709803"/>
              <a:gd name="connsiteX150" fmla="*/ 347132 w 4833822"/>
              <a:gd name="connsiteY150" fmla="*/ 6198176 h 6709803"/>
              <a:gd name="connsiteX151" fmla="*/ 218113 w 4833822"/>
              <a:gd name="connsiteY151" fmla="*/ 5832628 h 6709803"/>
              <a:gd name="connsiteX152" fmla="*/ 289789 w 4833822"/>
              <a:gd name="connsiteY152" fmla="*/ 5725117 h 6709803"/>
              <a:gd name="connsiteX153" fmla="*/ 271869 w 4833822"/>
              <a:gd name="connsiteY153" fmla="*/ 5710784 h 6709803"/>
              <a:gd name="connsiteX154" fmla="*/ 304127 w 4833822"/>
              <a:gd name="connsiteY154" fmla="*/ 5617601 h 6709803"/>
              <a:gd name="connsiteX155" fmla="*/ 400887 w 4833822"/>
              <a:gd name="connsiteY155" fmla="*/ 5535175 h 6709803"/>
              <a:gd name="connsiteX156" fmla="*/ 404469 w 4833822"/>
              <a:gd name="connsiteY156" fmla="*/ 5528005 h 6709803"/>
              <a:gd name="connsiteX157" fmla="*/ 408056 w 4833822"/>
              <a:gd name="connsiteY157" fmla="*/ 5528005 h 6709803"/>
              <a:gd name="connsiteX158" fmla="*/ 569323 w 4833822"/>
              <a:gd name="connsiteY158" fmla="*/ 5485001 h 6709803"/>
              <a:gd name="connsiteX159" fmla="*/ 777186 w 4833822"/>
              <a:gd name="connsiteY159" fmla="*/ 5596099 h 6709803"/>
              <a:gd name="connsiteX160" fmla="*/ 1250249 w 4833822"/>
              <a:gd name="connsiteY160" fmla="*/ 5427658 h 6709803"/>
              <a:gd name="connsiteX161" fmla="*/ 1497530 w 4833822"/>
              <a:gd name="connsiteY161" fmla="*/ 5323735 h 6709803"/>
              <a:gd name="connsiteX162" fmla="*/ 3393360 w 4833822"/>
              <a:gd name="connsiteY162" fmla="*/ 5282965 h 6709803"/>
              <a:gd name="connsiteX163" fmla="*/ 3271511 w 4833822"/>
              <a:gd name="connsiteY163" fmla="*/ 5320148 h 6709803"/>
              <a:gd name="connsiteX164" fmla="*/ 3486538 w 4833822"/>
              <a:gd name="connsiteY164" fmla="*/ 5449166 h 6709803"/>
              <a:gd name="connsiteX165" fmla="*/ 4092197 w 4833822"/>
              <a:gd name="connsiteY165" fmla="*/ 5782460 h 6709803"/>
              <a:gd name="connsiteX166" fmla="*/ 3873588 w 4833822"/>
              <a:gd name="connsiteY166" fmla="*/ 5782460 h 6709803"/>
              <a:gd name="connsiteX167" fmla="*/ 4002606 w 4833822"/>
              <a:gd name="connsiteY167" fmla="*/ 5911473 h 6709803"/>
              <a:gd name="connsiteX168" fmla="*/ 4106535 w 4833822"/>
              <a:gd name="connsiteY168" fmla="*/ 5882802 h 6709803"/>
              <a:gd name="connsiteX169" fmla="*/ 4325144 w 4833822"/>
              <a:gd name="connsiteY169" fmla="*/ 5556677 h 6709803"/>
              <a:gd name="connsiteX170" fmla="*/ 4038441 w 4833822"/>
              <a:gd name="connsiteY170" fmla="*/ 5467086 h 6709803"/>
              <a:gd name="connsiteX171" fmla="*/ 3624178 w 4833822"/>
              <a:gd name="connsiteY171" fmla="*/ 5453474 h 6709803"/>
              <a:gd name="connsiteX172" fmla="*/ 3486739 w 4833822"/>
              <a:gd name="connsiteY172" fmla="*/ 5427695 h 6709803"/>
              <a:gd name="connsiteX173" fmla="*/ 3486739 w 4833822"/>
              <a:gd name="connsiteY173" fmla="*/ 5431690 h 6709803"/>
              <a:gd name="connsiteX174" fmla="*/ 3485394 w 4833822"/>
              <a:gd name="connsiteY174" fmla="*/ 5429001 h 6709803"/>
              <a:gd name="connsiteX175" fmla="*/ 3486706 w 4833822"/>
              <a:gd name="connsiteY175" fmla="*/ 5427689 h 6709803"/>
              <a:gd name="connsiteX176" fmla="*/ 3486538 w 4833822"/>
              <a:gd name="connsiteY176" fmla="*/ 5427658 h 6709803"/>
              <a:gd name="connsiteX177" fmla="*/ 3543876 w 4833822"/>
              <a:gd name="connsiteY177" fmla="*/ 5366734 h 6709803"/>
              <a:gd name="connsiteX178" fmla="*/ 4518674 w 4833822"/>
              <a:gd name="connsiteY178" fmla="*/ 5513672 h 6709803"/>
              <a:gd name="connsiteX179" fmla="*/ 4328731 w 4833822"/>
              <a:gd name="connsiteY179" fmla="*/ 5710784 h 6709803"/>
              <a:gd name="connsiteX180" fmla="*/ 4457745 w 4833822"/>
              <a:gd name="connsiteY180" fmla="*/ 5639103 h 6709803"/>
              <a:gd name="connsiteX181" fmla="*/ 4579599 w 4833822"/>
              <a:gd name="connsiteY181" fmla="*/ 5631940 h 6709803"/>
              <a:gd name="connsiteX182" fmla="*/ 4500754 w 4833822"/>
              <a:gd name="connsiteY182" fmla="*/ 5710784 h 6709803"/>
              <a:gd name="connsiteX183" fmla="*/ 4314393 w 4833822"/>
              <a:gd name="connsiteY183" fmla="*/ 5943732 h 6709803"/>
              <a:gd name="connsiteX184" fmla="*/ 4346651 w 4833822"/>
              <a:gd name="connsiteY184" fmla="*/ 6008238 h 6709803"/>
              <a:gd name="connsiteX185" fmla="*/ 4403989 w 4833822"/>
              <a:gd name="connsiteY185" fmla="*/ 5958065 h 6709803"/>
              <a:gd name="connsiteX186" fmla="*/ 4482833 w 4833822"/>
              <a:gd name="connsiteY186" fmla="*/ 5768122 h 6709803"/>
              <a:gd name="connsiteX187" fmla="*/ 4590350 w 4833822"/>
              <a:gd name="connsiteY187" fmla="*/ 5746620 h 6709803"/>
              <a:gd name="connsiteX188" fmla="*/ 4608265 w 4833822"/>
              <a:gd name="connsiteY188" fmla="*/ 5829046 h 6709803"/>
              <a:gd name="connsiteX189" fmla="*/ 4608265 w 4833822"/>
              <a:gd name="connsiteY189" fmla="*/ 5832628 h 6709803"/>
              <a:gd name="connsiteX190" fmla="*/ 4421909 w 4833822"/>
              <a:gd name="connsiteY190" fmla="*/ 6044073 h 6709803"/>
              <a:gd name="connsiteX191" fmla="*/ 4608265 w 4833822"/>
              <a:gd name="connsiteY191" fmla="*/ 5832628 h 6709803"/>
              <a:gd name="connsiteX192" fmla="*/ 4611852 w 4833822"/>
              <a:gd name="connsiteY192" fmla="*/ 5829046 h 6709803"/>
              <a:gd name="connsiteX193" fmla="*/ 4611852 w 4833822"/>
              <a:gd name="connsiteY193" fmla="*/ 5825464 h 6709803"/>
              <a:gd name="connsiteX194" fmla="*/ 4694279 w 4833822"/>
              <a:gd name="connsiteY194" fmla="*/ 5811126 h 6709803"/>
              <a:gd name="connsiteX195" fmla="*/ 4651275 w 4833822"/>
              <a:gd name="connsiteY195" fmla="*/ 5635522 h 6709803"/>
              <a:gd name="connsiteX196" fmla="*/ 4572429 w 4833822"/>
              <a:gd name="connsiteY196" fmla="*/ 5517254 h 6709803"/>
              <a:gd name="connsiteX197" fmla="*/ 4583181 w 4833822"/>
              <a:gd name="connsiteY197" fmla="*/ 5424077 h 6709803"/>
              <a:gd name="connsiteX198" fmla="*/ 4436247 w 4833822"/>
              <a:gd name="connsiteY198" fmla="*/ 5377490 h 6709803"/>
              <a:gd name="connsiteX199" fmla="*/ 3504459 w 4833822"/>
              <a:gd name="connsiteY199" fmla="*/ 5291476 h 6709803"/>
              <a:gd name="connsiteX200" fmla="*/ 3393360 w 4833822"/>
              <a:gd name="connsiteY200" fmla="*/ 5282965 h 6709803"/>
              <a:gd name="connsiteX201" fmla="*/ 655337 w 4833822"/>
              <a:gd name="connsiteY201" fmla="*/ 5151707 h 6709803"/>
              <a:gd name="connsiteX202" fmla="*/ 637416 w 4833822"/>
              <a:gd name="connsiteY202" fmla="*/ 5209050 h 6709803"/>
              <a:gd name="connsiteX203" fmla="*/ 863200 w 4833822"/>
              <a:gd name="connsiteY203" fmla="*/ 5312979 h 6709803"/>
              <a:gd name="connsiteX204" fmla="*/ 734181 w 4833822"/>
              <a:gd name="connsiteY204" fmla="*/ 5173214 h 6709803"/>
              <a:gd name="connsiteX205" fmla="*/ 655337 w 4833822"/>
              <a:gd name="connsiteY205" fmla="*/ 5151707 h 6709803"/>
              <a:gd name="connsiteX206" fmla="*/ 465399 w 4833822"/>
              <a:gd name="connsiteY206" fmla="*/ 5112290 h 6709803"/>
              <a:gd name="connsiteX207" fmla="*/ 465399 w 4833822"/>
              <a:gd name="connsiteY207" fmla="*/ 5312979 h 6709803"/>
              <a:gd name="connsiteX208" fmla="*/ 501234 w 4833822"/>
              <a:gd name="connsiteY208" fmla="*/ 5370321 h 6709803"/>
              <a:gd name="connsiteX209" fmla="*/ 554990 w 4833822"/>
              <a:gd name="connsiteY209" fmla="*/ 5316566 h 6709803"/>
              <a:gd name="connsiteX210" fmla="*/ 465399 w 4833822"/>
              <a:gd name="connsiteY210" fmla="*/ 5112290 h 6709803"/>
              <a:gd name="connsiteX211" fmla="*/ 4325169 w 4833822"/>
              <a:gd name="connsiteY211" fmla="*/ 5031393 h 6709803"/>
              <a:gd name="connsiteX212" fmla="*/ 3959602 w 4833822"/>
              <a:gd name="connsiteY212" fmla="*/ 5237721 h 6709803"/>
              <a:gd name="connsiteX213" fmla="*/ 4360985 w 4833822"/>
              <a:gd name="connsiteY213" fmla="*/ 5148125 h 6709803"/>
              <a:gd name="connsiteX214" fmla="*/ 4278558 w 4833822"/>
              <a:gd name="connsiteY214" fmla="*/ 5259223 h 6709803"/>
              <a:gd name="connsiteX215" fmla="*/ 4454163 w 4833822"/>
              <a:gd name="connsiteY215" fmla="*/ 5212632 h 6709803"/>
              <a:gd name="connsiteX216" fmla="*/ 4368153 w 4833822"/>
              <a:gd name="connsiteY216" fmla="*/ 5037027 h 6709803"/>
              <a:gd name="connsiteX217" fmla="*/ 4325169 w 4833822"/>
              <a:gd name="connsiteY217" fmla="*/ 5031393 h 6709803"/>
              <a:gd name="connsiteX218" fmla="*/ 4156709 w 4833822"/>
              <a:gd name="connsiteY218" fmla="*/ 4997605 h 6709803"/>
              <a:gd name="connsiteX219" fmla="*/ 3748157 w 4833822"/>
              <a:gd name="connsiteY219" fmla="*/ 5080031 h 6709803"/>
              <a:gd name="connsiteX220" fmla="*/ 3529543 w 4833822"/>
              <a:gd name="connsiteY220" fmla="*/ 5201880 h 6709803"/>
              <a:gd name="connsiteX221" fmla="*/ 3805494 w 4833822"/>
              <a:gd name="connsiteY221" fmla="*/ 5105121 h 6709803"/>
              <a:gd name="connsiteX222" fmla="*/ 4156709 w 4833822"/>
              <a:gd name="connsiteY222" fmla="*/ 4997605 h 6709803"/>
              <a:gd name="connsiteX223" fmla="*/ 399937 w 4833822"/>
              <a:gd name="connsiteY223" fmla="*/ 4953817 h 6709803"/>
              <a:gd name="connsiteX224" fmla="*/ 210944 w 4833822"/>
              <a:gd name="connsiteY224" fmla="*/ 5033445 h 6709803"/>
              <a:gd name="connsiteX225" fmla="*/ 124936 w 4833822"/>
              <a:gd name="connsiteY225" fmla="*/ 5176796 h 6709803"/>
              <a:gd name="connsiteX226" fmla="*/ 275451 w 4833822"/>
              <a:gd name="connsiteY226" fmla="*/ 5169627 h 6709803"/>
              <a:gd name="connsiteX227" fmla="*/ 304127 w 4833822"/>
              <a:gd name="connsiteY227" fmla="*/ 5187547 h 6709803"/>
              <a:gd name="connsiteX228" fmla="*/ 271869 w 4833822"/>
              <a:gd name="connsiteY228" fmla="*/ 5424077 h 6709803"/>
              <a:gd name="connsiteX229" fmla="*/ 311291 w 4833822"/>
              <a:gd name="connsiteY229" fmla="*/ 5266392 h 6709803"/>
              <a:gd name="connsiteX230" fmla="*/ 243203 w 4833822"/>
              <a:gd name="connsiteY230" fmla="*/ 5058529 h 6709803"/>
              <a:gd name="connsiteX231" fmla="*/ 1214409 w 4833822"/>
              <a:gd name="connsiteY231" fmla="*/ 5037027 h 6709803"/>
              <a:gd name="connsiteX232" fmla="*/ 465399 w 4833822"/>
              <a:gd name="connsiteY232" fmla="*/ 4954600 h 6709803"/>
              <a:gd name="connsiteX233" fmla="*/ 399937 w 4833822"/>
              <a:gd name="connsiteY233" fmla="*/ 4953817 h 6709803"/>
              <a:gd name="connsiteX234" fmla="*/ 2524908 w 4833822"/>
              <a:gd name="connsiteY234" fmla="*/ 3819518 h 6709803"/>
              <a:gd name="connsiteX235" fmla="*/ 2732856 w 4833822"/>
              <a:gd name="connsiteY235" fmla="*/ 4461437 h 6709803"/>
              <a:gd name="connsiteX236" fmla="*/ 2775802 w 4833822"/>
              <a:gd name="connsiteY236" fmla="*/ 4531506 h 6709803"/>
              <a:gd name="connsiteX237" fmla="*/ 2823267 w 4833822"/>
              <a:gd name="connsiteY237" fmla="*/ 4454656 h 6709803"/>
              <a:gd name="connsiteX238" fmla="*/ 2879774 w 4833822"/>
              <a:gd name="connsiteY238" fmla="*/ 4244450 h 6709803"/>
              <a:gd name="connsiteX239" fmla="*/ 2920458 w 4833822"/>
              <a:gd name="connsiteY239" fmla="*/ 4777875 h 6709803"/>
              <a:gd name="connsiteX240" fmla="*/ 3132925 w 4833822"/>
              <a:gd name="connsiteY240" fmla="*/ 4719108 h 6709803"/>
              <a:gd name="connsiteX241" fmla="*/ 2879774 w 4833822"/>
              <a:gd name="connsiteY241" fmla="*/ 5094316 h 6709803"/>
              <a:gd name="connsiteX242" fmla="*/ 2131619 w 4833822"/>
              <a:gd name="connsiteY242" fmla="*/ 5042330 h 6709803"/>
              <a:gd name="connsiteX243" fmla="*/ 1894289 w 4833822"/>
              <a:gd name="connsiteY243" fmla="*/ 4691986 h 6709803"/>
              <a:gd name="connsiteX244" fmla="*/ 2075111 w 4833822"/>
              <a:gd name="connsiteY244" fmla="*/ 4780137 h 6709803"/>
              <a:gd name="connsiteX245" fmla="*/ 2086414 w 4833822"/>
              <a:gd name="connsiteY245" fmla="*/ 4264792 h 6709803"/>
              <a:gd name="connsiteX246" fmla="*/ 2163263 w 4833822"/>
              <a:gd name="connsiteY246" fmla="*/ 4409451 h 6709803"/>
              <a:gd name="connsiteX247" fmla="*/ 2224289 w 4833822"/>
              <a:gd name="connsiteY247" fmla="*/ 4454656 h 6709803"/>
              <a:gd name="connsiteX248" fmla="*/ 2242372 w 4833822"/>
              <a:gd name="connsiteY248" fmla="*/ 4391368 h 6709803"/>
              <a:gd name="connsiteX249" fmla="*/ 2524908 w 4833822"/>
              <a:gd name="connsiteY249" fmla="*/ 3819518 h 6709803"/>
              <a:gd name="connsiteX250" fmla="*/ 2540406 w 4833822"/>
              <a:gd name="connsiteY250" fmla="*/ 3012177 h 6709803"/>
              <a:gd name="connsiteX251" fmla="*/ 2092432 w 4833822"/>
              <a:gd name="connsiteY251" fmla="*/ 3918874 h 6709803"/>
              <a:gd name="connsiteX252" fmla="*/ 2063761 w 4833822"/>
              <a:gd name="connsiteY252" fmla="*/ 4019221 h 6709803"/>
              <a:gd name="connsiteX253" fmla="*/ 1967001 w 4833822"/>
              <a:gd name="connsiteY253" fmla="*/ 3947545 h 6709803"/>
              <a:gd name="connsiteX254" fmla="*/ 1845152 w 4833822"/>
              <a:gd name="connsiteY254" fmla="*/ 3718181 h 6709803"/>
              <a:gd name="connsiteX255" fmla="*/ 1827232 w 4833822"/>
              <a:gd name="connsiteY255" fmla="*/ 4535288 h 6709803"/>
              <a:gd name="connsiteX256" fmla="*/ 1540529 w 4833822"/>
              <a:gd name="connsiteY256" fmla="*/ 4395519 h 6709803"/>
              <a:gd name="connsiteX257" fmla="*/ 1916828 w 4833822"/>
              <a:gd name="connsiteY257" fmla="*/ 4951008 h 6709803"/>
              <a:gd name="connsiteX258" fmla="*/ 3103066 w 4833822"/>
              <a:gd name="connsiteY258" fmla="*/ 5033435 h 6709803"/>
              <a:gd name="connsiteX259" fmla="*/ 3504448 w 4833822"/>
              <a:gd name="connsiteY259" fmla="*/ 4438523 h 6709803"/>
              <a:gd name="connsiteX260" fmla="*/ 3167572 w 4833822"/>
              <a:gd name="connsiteY260" fmla="*/ 4531701 h 6709803"/>
              <a:gd name="connsiteX261" fmla="*/ 3103066 w 4833822"/>
              <a:gd name="connsiteY261" fmla="*/ 3685927 h 6709803"/>
              <a:gd name="connsiteX262" fmla="*/ 3013470 w 4833822"/>
              <a:gd name="connsiteY262" fmla="*/ 4019221 h 6709803"/>
              <a:gd name="connsiteX263" fmla="*/ 2938212 w 4833822"/>
              <a:gd name="connsiteY263" fmla="*/ 4141070 h 6709803"/>
              <a:gd name="connsiteX264" fmla="*/ 2870119 w 4833822"/>
              <a:gd name="connsiteY264" fmla="*/ 4029972 h 6709803"/>
              <a:gd name="connsiteX265" fmla="*/ 2540406 w 4833822"/>
              <a:gd name="connsiteY265" fmla="*/ 3012177 h 6709803"/>
              <a:gd name="connsiteX266" fmla="*/ 357884 w 4833822"/>
              <a:gd name="connsiteY266" fmla="*/ 2940506 h 6709803"/>
              <a:gd name="connsiteX267" fmla="*/ 422396 w 4833822"/>
              <a:gd name="connsiteY267" fmla="*/ 3022933 h 6709803"/>
              <a:gd name="connsiteX268" fmla="*/ 522738 w 4833822"/>
              <a:gd name="connsiteY268" fmla="*/ 3524664 h 6709803"/>
              <a:gd name="connsiteX269" fmla="*/ 490485 w 4833822"/>
              <a:gd name="connsiteY269" fmla="*/ 3664434 h 6709803"/>
              <a:gd name="connsiteX270" fmla="*/ 386555 w 4833822"/>
              <a:gd name="connsiteY270" fmla="*/ 3564087 h 6709803"/>
              <a:gd name="connsiteX271" fmla="*/ 286208 w 4833822"/>
              <a:gd name="connsiteY271" fmla="*/ 3022933 h 6709803"/>
              <a:gd name="connsiteX272" fmla="*/ 357884 w 4833822"/>
              <a:gd name="connsiteY272" fmla="*/ 2940506 h 6709803"/>
              <a:gd name="connsiteX273" fmla="*/ 4036204 w 4833822"/>
              <a:gd name="connsiteY273" fmla="*/ 1523115 h 6709803"/>
              <a:gd name="connsiteX274" fmla="*/ 4110123 w 4833822"/>
              <a:gd name="connsiteY274" fmla="*/ 1585830 h 6709803"/>
              <a:gd name="connsiteX275" fmla="*/ 4063531 w 4833822"/>
              <a:gd name="connsiteY275" fmla="*/ 2395774 h 6709803"/>
              <a:gd name="connsiteX276" fmla="*/ 3938100 w 4833822"/>
              <a:gd name="connsiteY276" fmla="*/ 2083980 h 6709803"/>
              <a:gd name="connsiteX277" fmla="*/ 3970353 w 4833822"/>
              <a:gd name="connsiteY277" fmla="*/ 1589417 h 6709803"/>
              <a:gd name="connsiteX278" fmla="*/ 4036204 w 4833822"/>
              <a:gd name="connsiteY278" fmla="*/ 1523115 h 6709803"/>
              <a:gd name="connsiteX279" fmla="*/ 915320 w 4833822"/>
              <a:gd name="connsiteY279" fmla="*/ 1264686 h 6709803"/>
              <a:gd name="connsiteX280" fmla="*/ 1020430 w 4833822"/>
              <a:gd name="connsiteY280" fmla="*/ 1945448 h 6709803"/>
              <a:gd name="connsiteX281" fmla="*/ 811383 w 4833822"/>
              <a:gd name="connsiteY281" fmla="*/ 1905862 h 6709803"/>
              <a:gd name="connsiteX282" fmla="*/ 915320 w 4833822"/>
              <a:gd name="connsiteY282" fmla="*/ 1264686 h 6709803"/>
              <a:gd name="connsiteX283" fmla="*/ 2447237 w 4833822"/>
              <a:gd name="connsiteY283" fmla="*/ 129912 h 6709803"/>
              <a:gd name="connsiteX284" fmla="*/ 2653184 w 4833822"/>
              <a:gd name="connsiteY284" fmla="*/ 877311 h 6709803"/>
              <a:gd name="connsiteX285" fmla="*/ 2908975 w 4833822"/>
              <a:gd name="connsiteY285" fmla="*/ 1317234 h 6709803"/>
              <a:gd name="connsiteX286" fmla="*/ 3113822 w 4833822"/>
              <a:gd name="connsiteY286" fmla="*/ 2367098 h 6709803"/>
              <a:gd name="connsiteX287" fmla="*/ 3282263 w 4833822"/>
              <a:gd name="connsiteY287" fmla="*/ 1686176 h 6709803"/>
              <a:gd name="connsiteX288" fmla="*/ 3257173 w 4833822"/>
              <a:gd name="connsiteY288" fmla="*/ 1546407 h 6709803"/>
              <a:gd name="connsiteX289" fmla="*/ 3278681 w 4833822"/>
              <a:gd name="connsiteY289" fmla="*/ 1456811 h 6709803"/>
              <a:gd name="connsiteX290" fmla="*/ 3361107 w 4833822"/>
              <a:gd name="connsiteY290" fmla="*/ 1514154 h 6709803"/>
              <a:gd name="connsiteX291" fmla="*/ 3884339 w 4833822"/>
              <a:gd name="connsiteY291" fmla="*/ 2825824 h 6709803"/>
              <a:gd name="connsiteX292" fmla="*/ 3776823 w 4833822"/>
              <a:gd name="connsiteY292" fmla="*/ 3445819 h 6709803"/>
              <a:gd name="connsiteX293" fmla="*/ 4002606 w 4833822"/>
              <a:gd name="connsiteY293" fmla="*/ 3227210 h 6709803"/>
              <a:gd name="connsiteX294" fmla="*/ 4059943 w 4833822"/>
              <a:gd name="connsiteY294" fmla="*/ 3162699 h 6709803"/>
              <a:gd name="connsiteX295" fmla="*/ 4117286 w 4833822"/>
              <a:gd name="connsiteY295" fmla="*/ 3237961 h 6709803"/>
              <a:gd name="connsiteX296" fmla="*/ 4131625 w 4833822"/>
              <a:gd name="connsiteY296" fmla="*/ 4051483 h 6709803"/>
              <a:gd name="connsiteX297" fmla="*/ 3755321 w 4833822"/>
              <a:gd name="connsiteY297" fmla="*/ 4882925 h 6709803"/>
              <a:gd name="connsiteX298" fmla="*/ 3723067 w 4833822"/>
              <a:gd name="connsiteY298" fmla="*/ 4958182 h 6709803"/>
              <a:gd name="connsiteX299" fmla="*/ 4099366 w 4833822"/>
              <a:gd name="connsiteY299" fmla="*/ 4897258 h 6709803"/>
              <a:gd name="connsiteX300" fmla="*/ 4550927 w 4833822"/>
              <a:gd name="connsiteY300" fmla="*/ 5248472 h 6709803"/>
              <a:gd name="connsiteX301" fmla="*/ 4604683 w 4833822"/>
              <a:gd name="connsiteY301" fmla="*/ 5348819 h 6709803"/>
              <a:gd name="connsiteX302" fmla="*/ 4576011 w 4833822"/>
              <a:gd name="connsiteY302" fmla="*/ 6191012 h 6709803"/>
              <a:gd name="connsiteX303" fmla="*/ 4432660 w 4833822"/>
              <a:gd name="connsiteY303" fmla="*/ 6251936 h 6709803"/>
              <a:gd name="connsiteX304" fmla="*/ 3999019 w 4833822"/>
              <a:gd name="connsiteY304" fmla="*/ 6484883 h 6709803"/>
              <a:gd name="connsiteX305" fmla="*/ 3192667 w 4833822"/>
              <a:gd name="connsiteY305" fmla="*/ 6416790 h 6709803"/>
              <a:gd name="connsiteX306" fmla="*/ 2662265 w 4833822"/>
              <a:gd name="connsiteY306" fmla="*/ 5786042 h 6709803"/>
              <a:gd name="connsiteX307" fmla="*/ 2680186 w 4833822"/>
              <a:gd name="connsiteY307" fmla="*/ 6104998 h 6709803"/>
              <a:gd name="connsiteX308" fmla="*/ 2655096 w 4833822"/>
              <a:gd name="connsiteY308" fmla="*/ 6416790 h 6709803"/>
              <a:gd name="connsiteX309" fmla="*/ 2063771 w 4833822"/>
              <a:gd name="connsiteY309" fmla="*/ 6703492 h 6709803"/>
              <a:gd name="connsiteX310" fmla="*/ 1827242 w 4833822"/>
              <a:gd name="connsiteY310" fmla="*/ 6653319 h 6709803"/>
              <a:gd name="connsiteX311" fmla="*/ 1594295 w 4833822"/>
              <a:gd name="connsiteY311" fmla="*/ 6112167 h 6709803"/>
              <a:gd name="connsiteX312" fmla="*/ 1952673 w 4833822"/>
              <a:gd name="connsiteY312" fmla="*/ 5578179 h 6709803"/>
              <a:gd name="connsiteX313" fmla="*/ 2020761 w 4833822"/>
              <a:gd name="connsiteY313" fmla="*/ 5445579 h 6709803"/>
              <a:gd name="connsiteX314" fmla="*/ 1841575 w 4833822"/>
              <a:gd name="connsiteY314" fmla="*/ 5588930 h 6709803"/>
              <a:gd name="connsiteX315" fmla="*/ 884697 w 4833822"/>
              <a:gd name="connsiteY315" fmla="*/ 6334363 h 6709803"/>
              <a:gd name="connsiteX316" fmla="*/ 547826 w 4833822"/>
              <a:gd name="connsiteY316" fmla="*/ 6366616 h 6709803"/>
              <a:gd name="connsiteX317" fmla="*/ 357883 w 4833822"/>
              <a:gd name="connsiteY317" fmla="*/ 6309279 h 6709803"/>
              <a:gd name="connsiteX318" fmla="*/ 89095 w 4833822"/>
              <a:gd name="connsiteY318" fmla="*/ 5882802 h 6709803"/>
              <a:gd name="connsiteX319" fmla="*/ 46091 w 4833822"/>
              <a:gd name="connsiteY319" fmla="*/ 5531593 h 6709803"/>
              <a:gd name="connsiteX320" fmla="*/ 440310 w 4833822"/>
              <a:gd name="connsiteY320" fmla="*/ 4882925 h 6709803"/>
              <a:gd name="connsiteX321" fmla="*/ 1020884 w 4833822"/>
              <a:gd name="connsiteY321" fmla="*/ 4933098 h 6709803"/>
              <a:gd name="connsiteX322" fmla="*/ 798688 w 4833822"/>
              <a:gd name="connsiteY322" fmla="*/ 4761076 h 6709803"/>
              <a:gd name="connsiteX323" fmla="*/ 766435 w 4833822"/>
              <a:gd name="connsiteY323" fmla="*/ 4703733 h 6709803"/>
              <a:gd name="connsiteX324" fmla="*/ 838110 w 4833822"/>
              <a:gd name="connsiteY324" fmla="*/ 4682231 h 6709803"/>
              <a:gd name="connsiteX325" fmla="*/ 1060306 w 4833822"/>
              <a:gd name="connsiteY325" fmla="*/ 4775409 h 6709803"/>
              <a:gd name="connsiteX326" fmla="*/ 777186 w 4833822"/>
              <a:gd name="connsiteY326" fmla="*/ 4277261 h 6709803"/>
              <a:gd name="connsiteX327" fmla="*/ 723430 w 4833822"/>
              <a:gd name="connsiteY327" fmla="*/ 3743278 h 6709803"/>
              <a:gd name="connsiteX328" fmla="*/ 727012 w 4833822"/>
              <a:gd name="connsiteY328" fmla="*/ 3044437 h 6709803"/>
              <a:gd name="connsiteX329" fmla="*/ 762853 w 4833822"/>
              <a:gd name="connsiteY329" fmla="*/ 2911837 h 6709803"/>
              <a:gd name="connsiteX330" fmla="*/ 1017302 w 4833822"/>
              <a:gd name="connsiteY330" fmla="*/ 3212872 h 6709803"/>
              <a:gd name="connsiteX331" fmla="*/ 1139151 w 4833822"/>
              <a:gd name="connsiteY331" fmla="*/ 3252294 h 6709803"/>
              <a:gd name="connsiteX332" fmla="*/ 1110480 w 4833822"/>
              <a:gd name="connsiteY332" fmla="*/ 3141196 h 6709803"/>
              <a:gd name="connsiteX333" fmla="*/ 1135564 w 4833822"/>
              <a:gd name="connsiteY333" fmla="*/ 2252418 h 6709803"/>
              <a:gd name="connsiteX334" fmla="*/ 1493942 w 4833822"/>
              <a:gd name="connsiteY334" fmla="*/ 1592998 h 6709803"/>
              <a:gd name="connsiteX335" fmla="*/ 1547703 w 4833822"/>
              <a:gd name="connsiteY335" fmla="*/ 1539243 h 6709803"/>
              <a:gd name="connsiteX336" fmla="*/ 1597877 w 4833822"/>
              <a:gd name="connsiteY336" fmla="*/ 1632421 h 6709803"/>
              <a:gd name="connsiteX337" fmla="*/ 2070940 w 4833822"/>
              <a:gd name="connsiteY337" fmla="*/ 2406520 h 6709803"/>
              <a:gd name="connsiteX338" fmla="*/ 1926239 w 4833822"/>
              <a:gd name="connsiteY338" fmla="*/ 1667693 h 6709803"/>
              <a:gd name="connsiteX339" fmla="*/ 2386314 w 4833822"/>
              <a:gd name="connsiteY339" fmla="*/ 155893 h 6709803"/>
              <a:gd name="connsiteX340" fmla="*/ 2447237 w 4833822"/>
              <a:gd name="connsiteY340" fmla="*/ 129912 h 6709803"/>
              <a:gd name="connsiteX0" fmla="*/ 2144854 w 4833822"/>
              <a:gd name="connsiteY0" fmla="*/ 6361970 h 6735619"/>
              <a:gd name="connsiteX1" fmla="*/ 2053020 w 4833822"/>
              <a:gd name="connsiteY1" fmla="*/ 6370930 h 6735619"/>
              <a:gd name="connsiteX2" fmla="*/ 1959837 w 4833822"/>
              <a:gd name="connsiteY2" fmla="*/ 6446188 h 6735619"/>
              <a:gd name="connsiteX3" fmla="*/ 2045851 w 4833822"/>
              <a:gd name="connsiteY3" fmla="*/ 6564455 h 6735619"/>
              <a:gd name="connsiteX4" fmla="*/ 2042269 w 4833822"/>
              <a:gd name="connsiteY4" fmla="*/ 6467690 h 6735619"/>
              <a:gd name="connsiteX5" fmla="*/ 2106775 w 4833822"/>
              <a:gd name="connsiteY5" fmla="*/ 6403183 h 6735619"/>
              <a:gd name="connsiteX6" fmla="*/ 2128277 w 4833822"/>
              <a:gd name="connsiteY6" fmla="*/ 6474859 h 6735619"/>
              <a:gd name="connsiteX7" fmla="*/ 2164118 w 4833822"/>
              <a:gd name="connsiteY7" fmla="*/ 6525032 h 6735619"/>
              <a:gd name="connsiteX8" fmla="*/ 2232206 w 4833822"/>
              <a:gd name="connsiteY8" fmla="*/ 6489197 h 6735619"/>
              <a:gd name="connsiteX9" fmla="*/ 2228624 w 4833822"/>
              <a:gd name="connsiteY9" fmla="*/ 6396014 h 6735619"/>
              <a:gd name="connsiteX10" fmla="*/ 2144854 w 4833822"/>
              <a:gd name="connsiteY10" fmla="*/ 6361970 h 6735619"/>
              <a:gd name="connsiteX11" fmla="*/ 2508163 w 4833822"/>
              <a:gd name="connsiteY11" fmla="*/ 6331508 h 6735619"/>
              <a:gd name="connsiteX12" fmla="*/ 2407811 w 4833822"/>
              <a:gd name="connsiteY12" fmla="*/ 6639718 h 6735619"/>
              <a:gd name="connsiteX13" fmla="*/ 2508163 w 4833822"/>
              <a:gd name="connsiteY13" fmla="*/ 6331508 h 6735619"/>
              <a:gd name="connsiteX14" fmla="*/ 2215080 w 4833822"/>
              <a:gd name="connsiteY14" fmla="*/ 6246973 h 6735619"/>
              <a:gd name="connsiteX15" fmla="*/ 2171282 w 4833822"/>
              <a:gd name="connsiteY15" fmla="*/ 6252663 h 6735619"/>
              <a:gd name="connsiteX16" fmla="*/ 2350473 w 4833822"/>
              <a:gd name="connsiteY16" fmla="*/ 6532202 h 6735619"/>
              <a:gd name="connsiteX17" fmla="*/ 2393478 w 4833822"/>
              <a:gd name="connsiteY17" fmla="*/ 6349428 h 6735619"/>
              <a:gd name="connsiteX18" fmla="*/ 2252871 w 4833822"/>
              <a:gd name="connsiteY18" fmla="*/ 6248128 h 6735619"/>
              <a:gd name="connsiteX19" fmla="*/ 2215080 w 4833822"/>
              <a:gd name="connsiteY19" fmla="*/ 6246973 h 6735619"/>
              <a:gd name="connsiteX20" fmla="*/ 3767359 w 4833822"/>
              <a:gd name="connsiteY20" fmla="*/ 6128015 h 6735619"/>
              <a:gd name="connsiteX21" fmla="*/ 3913003 w 4833822"/>
              <a:gd name="connsiteY21" fmla="*/ 6209658 h 6735619"/>
              <a:gd name="connsiteX22" fmla="*/ 3930923 w 4833822"/>
              <a:gd name="connsiteY22" fmla="*/ 6234747 h 6735619"/>
              <a:gd name="connsiteX23" fmla="*/ 3923759 w 4833822"/>
              <a:gd name="connsiteY23" fmla="*/ 6259832 h 6735619"/>
              <a:gd name="connsiteX24" fmla="*/ 3672890 w 4833822"/>
              <a:gd name="connsiteY24" fmla="*/ 6241911 h 6735619"/>
              <a:gd name="connsiteX25" fmla="*/ 3672890 w 4833822"/>
              <a:gd name="connsiteY25" fmla="*/ 6173822 h 6735619"/>
              <a:gd name="connsiteX26" fmla="*/ 3708731 w 4833822"/>
              <a:gd name="connsiteY26" fmla="*/ 6148733 h 6735619"/>
              <a:gd name="connsiteX27" fmla="*/ 3767359 w 4833822"/>
              <a:gd name="connsiteY27" fmla="*/ 6128015 h 6735619"/>
              <a:gd name="connsiteX28" fmla="*/ 3779366 w 4833822"/>
              <a:gd name="connsiteY28" fmla="*/ 6088204 h 6735619"/>
              <a:gd name="connsiteX29" fmla="*/ 3637059 w 4833822"/>
              <a:gd name="connsiteY29" fmla="*/ 6112899 h 6735619"/>
              <a:gd name="connsiteX30" fmla="*/ 3497289 w 4833822"/>
              <a:gd name="connsiteY30" fmla="*/ 6295667 h 6735619"/>
              <a:gd name="connsiteX31" fmla="*/ 3615557 w 4833822"/>
              <a:gd name="connsiteY31" fmla="*/ 6238330 h 6735619"/>
              <a:gd name="connsiteX32" fmla="*/ 3852086 w 4833822"/>
              <a:gd name="connsiteY32" fmla="*/ 6396014 h 6735619"/>
              <a:gd name="connsiteX33" fmla="*/ 3952433 w 4833822"/>
              <a:gd name="connsiteY33" fmla="*/ 6223992 h 6735619"/>
              <a:gd name="connsiteX34" fmla="*/ 3945496 w 4833822"/>
              <a:gd name="connsiteY34" fmla="*/ 6207187 h 6735619"/>
              <a:gd name="connsiteX35" fmla="*/ 3938093 w 4833822"/>
              <a:gd name="connsiteY35" fmla="*/ 6207187 h 6735619"/>
              <a:gd name="connsiteX36" fmla="*/ 3927341 w 4833822"/>
              <a:gd name="connsiteY36" fmla="*/ 6207187 h 6735619"/>
              <a:gd name="connsiteX37" fmla="*/ 3909418 w 4833822"/>
              <a:gd name="connsiteY37" fmla="*/ 6202480 h 6735619"/>
              <a:gd name="connsiteX38" fmla="*/ 3920171 w 4833822"/>
              <a:gd name="connsiteY38" fmla="*/ 6202480 h 6735619"/>
              <a:gd name="connsiteX39" fmla="*/ 3945252 w 4833822"/>
              <a:gd name="connsiteY39" fmla="*/ 6206597 h 6735619"/>
              <a:gd name="connsiteX40" fmla="*/ 3928739 w 4833822"/>
              <a:gd name="connsiteY40" fmla="*/ 6166597 h 6735619"/>
              <a:gd name="connsiteX41" fmla="*/ 3822967 w 4833822"/>
              <a:gd name="connsiteY41" fmla="*/ 6090499 h 6735619"/>
              <a:gd name="connsiteX42" fmla="*/ 3779366 w 4833822"/>
              <a:gd name="connsiteY42" fmla="*/ 6088204 h 6735619"/>
              <a:gd name="connsiteX43" fmla="*/ 4196131 w 4833822"/>
              <a:gd name="connsiteY43" fmla="*/ 5944458 h 6735619"/>
              <a:gd name="connsiteX44" fmla="*/ 4235548 w 4833822"/>
              <a:gd name="connsiteY44" fmla="*/ 6173823 h 6735619"/>
              <a:gd name="connsiteX45" fmla="*/ 4454163 w 4833822"/>
              <a:gd name="connsiteY45" fmla="*/ 6177405 h 6735619"/>
              <a:gd name="connsiteX46" fmla="*/ 4196131 w 4833822"/>
              <a:gd name="connsiteY46" fmla="*/ 5944458 h 6735619"/>
              <a:gd name="connsiteX47" fmla="*/ 1174995 w 4833822"/>
              <a:gd name="connsiteY47" fmla="*/ 5629080 h 6735619"/>
              <a:gd name="connsiteX48" fmla="*/ 1250253 w 4833822"/>
              <a:gd name="connsiteY48" fmla="*/ 5675672 h 6735619"/>
              <a:gd name="connsiteX49" fmla="*/ 1035224 w 4833822"/>
              <a:gd name="connsiteY49" fmla="*/ 5786765 h 6735619"/>
              <a:gd name="connsiteX50" fmla="*/ 981463 w 4833822"/>
              <a:gd name="connsiteY50" fmla="*/ 5761681 h 6735619"/>
              <a:gd name="connsiteX51" fmla="*/ 1174995 w 4833822"/>
              <a:gd name="connsiteY51" fmla="*/ 5629080 h 6735619"/>
              <a:gd name="connsiteX52" fmla="*/ 3960412 w 4833822"/>
              <a:gd name="connsiteY52" fmla="*/ 5599805 h 6735619"/>
              <a:gd name="connsiteX53" fmla="*/ 4095776 w 4833822"/>
              <a:gd name="connsiteY53" fmla="*/ 5657750 h 6735619"/>
              <a:gd name="connsiteX54" fmla="*/ 4052767 w 4833822"/>
              <a:gd name="connsiteY54" fmla="*/ 5686420 h 6735619"/>
              <a:gd name="connsiteX55" fmla="*/ 3852081 w 4833822"/>
              <a:gd name="connsiteY55" fmla="*/ 5654169 h 6735619"/>
              <a:gd name="connsiteX56" fmla="*/ 3859245 w 4833822"/>
              <a:gd name="connsiteY56" fmla="*/ 5618330 h 6735619"/>
              <a:gd name="connsiteX57" fmla="*/ 3917370 w 4833822"/>
              <a:gd name="connsiteY57" fmla="*/ 5600805 h 6735619"/>
              <a:gd name="connsiteX58" fmla="*/ 3960412 w 4833822"/>
              <a:gd name="connsiteY58" fmla="*/ 5599805 h 6735619"/>
              <a:gd name="connsiteX59" fmla="*/ 2177948 w 4833822"/>
              <a:gd name="connsiteY59" fmla="*/ 5505555 h 6735619"/>
              <a:gd name="connsiteX60" fmla="*/ 2146198 w 4833822"/>
              <a:gd name="connsiteY60" fmla="*/ 5528737 h 6735619"/>
              <a:gd name="connsiteX61" fmla="*/ 1680303 w 4833822"/>
              <a:gd name="connsiteY61" fmla="*/ 6227579 h 6735619"/>
              <a:gd name="connsiteX62" fmla="*/ 1762730 w 4833822"/>
              <a:gd name="connsiteY62" fmla="*/ 6589539 h 6735619"/>
              <a:gd name="connsiteX63" fmla="*/ 1802152 w 4833822"/>
              <a:gd name="connsiteY63" fmla="*/ 6310006 h 6735619"/>
              <a:gd name="connsiteX64" fmla="*/ 2081691 w 4833822"/>
              <a:gd name="connsiteY64" fmla="*/ 6152316 h 6735619"/>
              <a:gd name="connsiteX65" fmla="*/ 1845157 w 4833822"/>
              <a:gd name="connsiteY65" fmla="*/ 6234743 h 6735619"/>
              <a:gd name="connsiteX66" fmla="*/ 1744810 w 4833822"/>
              <a:gd name="connsiteY66" fmla="*/ 6206077 h 6735619"/>
              <a:gd name="connsiteX67" fmla="*/ 2060189 w 4833822"/>
              <a:gd name="connsiteY67" fmla="*/ 6051974 h 6735619"/>
              <a:gd name="connsiteX68" fmla="*/ 2178451 w 4833822"/>
              <a:gd name="connsiteY68" fmla="*/ 5991044 h 6735619"/>
              <a:gd name="connsiteX69" fmla="*/ 2293136 w 4833822"/>
              <a:gd name="connsiteY69" fmla="*/ 5525155 h 6735619"/>
              <a:gd name="connsiteX70" fmla="*/ 1999259 w 4833822"/>
              <a:gd name="connsiteY70" fmla="*/ 5940876 h 6735619"/>
              <a:gd name="connsiteX71" fmla="*/ 2196371 w 4833822"/>
              <a:gd name="connsiteY71" fmla="*/ 5510817 h 6735619"/>
              <a:gd name="connsiteX72" fmla="*/ 2177948 w 4833822"/>
              <a:gd name="connsiteY72" fmla="*/ 5505555 h 6735619"/>
              <a:gd name="connsiteX73" fmla="*/ 2511745 w 4833822"/>
              <a:gd name="connsiteY73" fmla="*/ 5492902 h 6735619"/>
              <a:gd name="connsiteX74" fmla="*/ 2482010 w 4833822"/>
              <a:gd name="connsiteY74" fmla="*/ 5721198 h 6735619"/>
              <a:gd name="connsiteX75" fmla="*/ 2486655 w 4833822"/>
              <a:gd name="connsiteY75" fmla="*/ 5786763 h 6735619"/>
              <a:gd name="connsiteX76" fmla="*/ 2514429 w 4833822"/>
              <a:gd name="connsiteY76" fmla="*/ 5802442 h 6735619"/>
              <a:gd name="connsiteX77" fmla="*/ 2526077 w 4833822"/>
              <a:gd name="connsiteY77" fmla="*/ 5826188 h 6735619"/>
              <a:gd name="connsiteX78" fmla="*/ 2486655 w 4833822"/>
              <a:gd name="connsiteY78" fmla="*/ 5786766 h 6735619"/>
              <a:gd name="connsiteX79" fmla="*/ 2486655 w 4833822"/>
              <a:gd name="connsiteY79" fmla="*/ 5786769 h 6735619"/>
              <a:gd name="connsiteX80" fmla="*/ 2440069 w 4833822"/>
              <a:gd name="connsiteY80" fmla="*/ 6062725 h 6735619"/>
              <a:gd name="connsiteX81" fmla="*/ 2375563 w 4833822"/>
              <a:gd name="connsiteY81" fmla="*/ 5625497 h 6735619"/>
              <a:gd name="connsiteX82" fmla="*/ 2296718 w 4833822"/>
              <a:gd name="connsiteY82" fmla="*/ 5994632 h 6735619"/>
              <a:gd name="connsiteX83" fmla="*/ 2429318 w 4833822"/>
              <a:gd name="connsiteY83" fmla="*/ 6116481 h 6735619"/>
              <a:gd name="connsiteX84" fmla="*/ 2493825 w 4833822"/>
              <a:gd name="connsiteY84" fmla="*/ 6016134 h 6735619"/>
              <a:gd name="connsiteX85" fmla="*/ 2529665 w 4833822"/>
              <a:gd name="connsiteY85" fmla="*/ 5826191 h 6735619"/>
              <a:gd name="connsiteX86" fmla="*/ 2511745 w 4833822"/>
              <a:gd name="connsiteY86" fmla="*/ 5492902 h 6735619"/>
              <a:gd name="connsiteX87" fmla="*/ 2808528 w 4833822"/>
              <a:gd name="connsiteY87" fmla="*/ 5490436 h 6735619"/>
              <a:gd name="connsiteX88" fmla="*/ 2784115 w 4833822"/>
              <a:gd name="connsiteY88" fmla="*/ 5503653 h 6735619"/>
              <a:gd name="connsiteX89" fmla="*/ 2798448 w 4833822"/>
              <a:gd name="connsiteY89" fmla="*/ 5578911 h 6735619"/>
              <a:gd name="connsiteX90" fmla="*/ 2880875 w 4833822"/>
              <a:gd name="connsiteY90" fmla="*/ 5693591 h 6735619"/>
              <a:gd name="connsiteX91" fmla="*/ 3142493 w 4833822"/>
              <a:gd name="connsiteY91" fmla="*/ 6023303 h 6735619"/>
              <a:gd name="connsiteX92" fmla="*/ 2891625 w 4833822"/>
              <a:gd name="connsiteY92" fmla="*/ 5858444 h 6735619"/>
              <a:gd name="connsiteX93" fmla="*/ 2683768 w 4833822"/>
              <a:gd name="connsiteY93" fmla="*/ 5614746 h 6735619"/>
              <a:gd name="connsiteX94" fmla="*/ 2651515 w 4833822"/>
              <a:gd name="connsiteY94" fmla="*/ 5639835 h 6735619"/>
              <a:gd name="connsiteX95" fmla="*/ 2866541 w 4833822"/>
              <a:gd name="connsiteY95" fmla="*/ 5883534 h 6735619"/>
              <a:gd name="connsiteX96" fmla="*/ 3389773 w 4833822"/>
              <a:gd name="connsiteY96" fmla="*/ 6482028 h 6735619"/>
              <a:gd name="connsiteX97" fmla="*/ 3637059 w 4833822"/>
              <a:gd name="connsiteY97" fmla="*/ 6525032 h 6735619"/>
              <a:gd name="connsiteX98" fmla="*/ 3246422 w 4833822"/>
              <a:gd name="connsiteY98" fmla="*/ 6155903 h 6735619"/>
              <a:gd name="connsiteX99" fmla="*/ 3400524 w 4833822"/>
              <a:gd name="connsiteY99" fmla="*/ 6206077 h 6735619"/>
              <a:gd name="connsiteX100" fmla="*/ 3336018 w 4833822"/>
              <a:gd name="connsiteY100" fmla="*/ 6059138 h 6735619"/>
              <a:gd name="connsiteX101" fmla="*/ 3095901 w 4833822"/>
              <a:gd name="connsiteY101" fmla="*/ 5797525 h 6735619"/>
              <a:gd name="connsiteX102" fmla="*/ 2862954 w 4833822"/>
              <a:gd name="connsiteY102" fmla="*/ 5528737 h 6735619"/>
              <a:gd name="connsiteX103" fmla="*/ 2808528 w 4833822"/>
              <a:gd name="connsiteY103" fmla="*/ 5490436 h 6735619"/>
              <a:gd name="connsiteX104" fmla="*/ 1587125 w 4833822"/>
              <a:gd name="connsiteY104" fmla="*/ 5446311 h 6735619"/>
              <a:gd name="connsiteX105" fmla="*/ 798688 w 4833822"/>
              <a:gd name="connsiteY105" fmla="*/ 5654174 h 6735619"/>
              <a:gd name="connsiteX106" fmla="*/ 780768 w 4833822"/>
              <a:gd name="connsiteY106" fmla="*/ 6277752 h 6735619"/>
              <a:gd name="connsiteX107" fmla="*/ 791519 w 4833822"/>
              <a:gd name="connsiteY107" fmla="*/ 6084228 h 6735619"/>
              <a:gd name="connsiteX108" fmla="*/ 709092 w 4833822"/>
              <a:gd name="connsiteY108" fmla="*/ 5722262 h 6735619"/>
              <a:gd name="connsiteX109" fmla="*/ 368634 w 4833822"/>
              <a:gd name="connsiteY109" fmla="*/ 5733013 h 6735619"/>
              <a:gd name="connsiteX110" fmla="*/ 332793 w 4833822"/>
              <a:gd name="connsiteY110" fmla="*/ 5758103 h 6735619"/>
              <a:gd name="connsiteX111" fmla="*/ 368634 w 4833822"/>
              <a:gd name="connsiteY111" fmla="*/ 5772436 h 6735619"/>
              <a:gd name="connsiteX112" fmla="*/ 350714 w 4833822"/>
              <a:gd name="connsiteY112" fmla="*/ 6073476 h 6735619"/>
              <a:gd name="connsiteX113" fmla="*/ 447479 w 4833822"/>
              <a:gd name="connsiteY113" fmla="*/ 6137983 h 6735619"/>
              <a:gd name="connsiteX114" fmla="*/ 486896 w 4833822"/>
              <a:gd name="connsiteY114" fmla="*/ 6037636 h 6735619"/>
              <a:gd name="connsiteX115" fmla="*/ 468981 w 4833822"/>
              <a:gd name="connsiteY115" fmla="*/ 5919369 h 6735619"/>
              <a:gd name="connsiteX116" fmla="*/ 372216 w 4833822"/>
              <a:gd name="connsiteY116" fmla="*/ 6026885 h 6735619"/>
              <a:gd name="connsiteX117" fmla="*/ 382967 w 4833822"/>
              <a:gd name="connsiteY117" fmla="*/ 5876364 h 6735619"/>
              <a:gd name="connsiteX118" fmla="*/ 497647 w 4833822"/>
              <a:gd name="connsiteY118" fmla="*/ 5836942 h 6735619"/>
              <a:gd name="connsiteX119" fmla="*/ 569323 w 4833822"/>
              <a:gd name="connsiteY119" fmla="*/ 5951627 h 6735619"/>
              <a:gd name="connsiteX120" fmla="*/ 580074 w 4833822"/>
              <a:gd name="connsiteY120" fmla="*/ 6163067 h 6735619"/>
              <a:gd name="connsiteX121" fmla="*/ 612332 w 4833822"/>
              <a:gd name="connsiteY121" fmla="*/ 5919369 h 6735619"/>
              <a:gd name="connsiteX122" fmla="*/ 497647 w 4833822"/>
              <a:gd name="connsiteY122" fmla="*/ 5686422 h 6735619"/>
              <a:gd name="connsiteX123" fmla="*/ 730594 w 4833822"/>
              <a:gd name="connsiteY123" fmla="*/ 6091391 h 6735619"/>
              <a:gd name="connsiteX124" fmla="*/ 547826 w 4833822"/>
              <a:gd name="connsiteY124" fmla="*/ 6256250 h 6735619"/>
              <a:gd name="connsiteX125" fmla="*/ 834528 w 4833822"/>
              <a:gd name="connsiteY125" fmla="*/ 6288503 h 6735619"/>
              <a:gd name="connsiteX126" fmla="*/ 1533370 w 4833822"/>
              <a:gd name="connsiteY126" fmla="*/ 5772436 h 6735619"/>
              <a:gd name="connsiteX127" fmla="*/ 1633712 w 4833822"/>
              <a:gd name="connsiteY127" fmla="*/ 5639835 h 6735619"/>
              <a:gd name="connsiteX128" fmla="*/ 1142733 w 4833822"/>
              <a:gd name="connsiteY128" fmla="*/ 5955209 h 6735619"/>
              <a:gd name="connsiteX129" fmla="*/ 1031635 w 4833822"/>
              <a:gd name="connsiteY129" fmla="*/ 5983881 h 6735619"/>
              <a:gd name="connsiteX130" fmla="*/ 1096142 w 4833822"/>
              <a:gd name="connsiteY130" fmla="*/ 5883534 h 6735619"/>
              <a:gd name="connsiteX131" fmla="*/ 1587125 w 4833822"/>
              <a:gd name="connsiteY131" fmla="*/ 5446311 h 6735619"/>
              <a:gd name="connsiteX132" fmla="*/ 3072607 w 4833822"/>
              <a:gd name="connsiteY132" fmla="*/ 5437351 h 6735619"/>
              <a:gd name="connsiteX133" fmla="*/ 2988391 w 4833822"/>
              <a:gd name="connsiteY133" fmla="*/ 5471395 h 6735619"/>
              <a:gd name="connsiteX134" fmla="*/ 3038564 w 4833822"/>
              <a:gd name="connsiteY134" fmla="*/ 5582493 h 6735619"/>
              <a:gd name="connsiteX135" fmla="*/ 3407693 w 4833822"/>
              <a:gd name="connsiteY135" fmla="*/ 5998214 h 6735619"/>
              <a:gd name="connsiteX136" fmla="*/ 3576134 w 4833822"/>
              <a:gd name="connsiteY136" fmla="*/ 6037636 h 6735619"/>
              <a:gd name="connsiteX137" fmla="*/ 4002606 w 4833822"/>
              <a:gd name="connsiteY137" fmla="*/ 6141565 h 6735619"/>
              <a:gd name="connsiteX138" fmla="*/ 4124455 w 4833822"/>
              <a:gd name="connsiteY138" fmla="*/ 6223992 h 6735619"/>
              <a:gd name="connsiteX139" fmla="*/ 3586885 w 4833822"/>
              <a:gd name="connsiteY139" fmla="*/ 5675671 h 6735619"/>
              <a:gd name="connsiteX140" fmla="*/ 3339600 w 4833822"/>
              <a:gd name="connsiteY140" fmla="*/ 5532319 h 6735619"/>
              <a:gd name="connsiteX141" fmla="*/ 3551045 w 4833822"/>
              <a:gd name="connsiteY141" fmla="*/ 5707929 h 6735619"/>
              <a:gd name="connsiteX142" fmla="*/ 3658561 w 4833822"/>
              <a:gd name="connsiteY142" fmla="*/ 5890703 h 6735619"/>
              <a:gd name="connsiteX143" fmla="*/ 3536712 w 4833822"/>
              <a:gd name="connsiteY143" fmla="*/ 5815440 h 6735619"/>
              <a:gd name="connsiteX144" fmla="*/ 3167577 w 4833822"/>
              <a:gd name="connsiteY144" fmla="*/ 5478564 h 6735619"/>
              <a:gd name="connsiteX145" fmla="*/ 3072607 w 4833822"/>
              <a:gd name="connsiteY145" fmla="*/ 5437351 h 6735619"/>
              <a:gd name="connsiteX146" fmla="*/ 1497530 w 4833822"/>
              <a:gd name="connsiteY146" fmla="*/ 5349551 h 6735619"/>
              <a:gd name="connsiteX147" fmla="*/ 644585 w 4833822"/>
              <a:gd name="connsiteY147" fmla="*/ 5474982 h 6735619"/>
              <a:gd name="connsiteX148" fmla="*/ 404469 w 4833822"/>
              <a:gd name="connsiteY148" fmla="*/ 5550239 h 6735619"/>
              <a:gd name="connsiteX149" fmla="*/ 218113 w 4833822"/>
              <a:gd name="connsiteY149" fmla="*/ 5704342 h 6735619"/>
              <a:gd name="connsiteX150" fmla="*/ 347132 w 4833822"/>
              <a:gd name="connsiteY150" fmla="*/ 6223992 h 6735619"/>
              <a:gd name="connsiteX151" fmla="*/ 218113 w 4833822"/>
              <a:gd name="connsiteY151" fmla="*/ 5858444 h 6735619"/>
              <a:gd name="connsiteX152" fmla="*/ 289789 w 4833822"/>
              <a:gd name="connsiteY152" fmla="*/ 5750933 h 6735619"/>
              <a:gd name="connsiteX153" fmla="*/ 271869 w 4833822"/>
              <a:gd name="connsiteY153" fmla="*/ 5736600 h 6735619"/>
              <a:gd name="connsiteX154" fmla="*/ 304127 w 4833822"/>
              <a:gd name="connsiteY154" fmla="*/ 5643417 h 6735619"/>
              <a:gd name="connsiteX155" fmla="*/ 400887 w 4833822"/>
              <a:gd name="connsiteY155" fmla="*/ 5560991 h 6735619"/>
              <a:gd name="connsiteX156" fmla="*/ 404469 w 4833822"/>
              <a:gd name="connsiteY156" fmla="*/ 5553821 h 6735619"/>
              <a:gd name="connsiteX157" fmla="*/ 408056 w 4833822"/>
              <a:gd name="connsiteY157" fmla="*/ 5553821 h 6735619"/>
              <a:gd name="connsiteX158" fmla="*/ 569323 w 4833822"/>
              <a:gd name="connsiteY158" fmla="*/ 5510817 h 6735619"/>
              <a:gd name="connsiteX159" fmla="*/ 777186 w 4833822"/>
              <a:gd name="connsiteY159" fmla="*/ 5621915 h 6735619"/>
              <a:gd name="connsiteX160" fmla="*/ 1250249 w 4833822"/>
              <a:gd name="connsiteY160" fmla="*/ 5453474 h 6735619"/>
              <a:gd name="connsiteX161" fmla="*/ 1497530 w 4833822"/>
              <a:gd name="connsiteY161" fmla="*/ 5349551 h 6735619"/>
              <a:gd name="connsiteX162" fmla="*/ 3393360 w 4833822"/>
              <a:gd name="connsiteY162" fmla="*/ 5308781 h 6735619"/>
              <a:gd name="connsiteX163" fmla="*/ 3271511 w 4833822"/>
              <a:gd name="connsiteY163" fmla="*/ 5345964 h 6735619"/>
              <a:gd name="connsiteX164" fmla="*/ 3486538 w 4833822"/>
              <a:gd name="connsiteY164" fmla="*/ 5474982 h 6735619"/>
              <a:gd name="connsiteX165" fmla="*/ 4092197 w 4833822"/>
              <a:gd name="connsiteY165" fmla="*/ 5808276 h 6735619"/>
              <a:gd name="connsiteX166" fmla="*/ 3873588 w 4833822"/>
              <a:gd name="connsiteY166" fmla="*/ 5808276 h 6735619"/>
              <a:gd name="connsiteX167" fmla="*/ 4002606 w 4833822"/>
              <a:gd name="connsiteY167" fmla="*/ 5937289 h 6735619"/>
              <a:gd name="connsiteX168" fmla="*/ 4106535 w 4833822"/>
              <a:gd name="connsiteY168" fmla="*/ 5908618 h 6735619"/>
              <a:gd name="connsiteX169" fmla="*/ 4325144 w 4833822"/>
              <a:gd name="connsiteY169" fmla="*/ 5582493 h 6735619"/>
              <a:gd name="connsiteX170" fmla="*/ 4038441 w 4833822"/>
              <a:gd name="connsiteY170" fmla="*/ 5492902 h 6735619"/>
              <a:gd name="connsiteX171" fmla="*/ 3624178 w 4833822"/>
              <a:gd name="connsiteY171" fmla="*/ 5479290 h 6735619"/>
              <a:gd name="connsiteX172" fmla="*/ 3486739 w 4833822"/>
              <a:gd name="connsiteY172" fmla="*/ 5453511 h 6735619"/>
              <a:gd name="connsiteX173" fmla="*/ 3486739 w 4833822"/>
              <a:gd name="connsiteY173" fmla="*/ 5457506 h 6735619"/>
              <a:gd name="connsiteX174" fmla="*/ 3485394 w 4833822"/>
              <a:gd name="connsiteY174" fmla="*/ 5454817 h 6735619"/>
              <a:gd name="connsiteX175" fmla="*/ 3486706 w 4833822"/>
              <a:gd name="connsiteY175" fmla="*/ 5453505 h 6735619"/>
              <a:gd name="connsiteX176" fmla="*/ 3486538 w 4833822"/>
              <a:gd name="connsiteY176" fmla="*/ 5453474 h 6735619"/>
              <a:gd name="connsiteX177" fmla="*/ 3543876 w 4833822"/>
              <a:gd name="connsiteY177" fmla="*/ 5392550 h 6735619"/>
              <a:gd name="connsiteX178" fmla="*/ 4518674 w 4833822"/>
              <a:gd name="connsiteY178" fmla="*/ 5539488 h 6735619"/>
              <a:gd name="connsiteX179" fmla="*/ 4328731 w 4833822"/>
              <a:gd name="connsiteY179" fmla="*/ 5736600 h 6735619"/>
              <a:gd name="connsiteX180" fmla="*/ 4457745 w 4833822"/>
              <a:gd name="connsiteY180" fmla="*/ 5664919 h 6735619"/>
              <a:gd name="connsiteX181" fmla="*/ 4579599 w 4833822"/>
              <a:gd name="connsiteY181" fmla="*/ 5657756 h 6735619"/>
              <a:gd name="connsiteX182" fmla="*/ 4500754 w 4833822"/>
              <a:gd name="connsiteY182" fmla="*/ 5736600 h 6735619"/>
              <a:gd name="connsiteX183" fmla="*/ 4314393 w 4833822"/>
              <a:gd name="connsiteY183" fmla="*/ 5969548 h 6735619"/>
              <a:gd name="connsiteX184" fmla="*/ 4346651 w 4833822"/>
              <a:gd name="connsiteY184" fmla="*/ 6034054 h 6735619"/>
              <a:gd name="connsiteX185" fmla="*/ 4403989 w 4833822"/>
              <a:gd name="connsiteY185" fmla="*/ 5983881 h 6735619"/>
              <a:gd name="connsiteX186" fmla="*/ 4482833 w 4833822"/>
              <a:gd name="connsiteY186" fmla="*/ 5793938 h 6735619"/>
              <a:gd name="connsiteX187" fmla="*/ 4590350 w 4833822"/>
              <a:gd name="connsiteY187" fmla="*/ 5772436 h 6735619"/>
              <a:gd name="connsiteX188" fmla="*/ 4608265 w 4833822"/>
              <a:gd name="connsiteY188" fmla="*/ 5854862 h 6735619"/>
              <a:gd name="connsiteX189" fmla="*/ 4608265 w 4833822"/>
              <a:gd name="connsiteY189" fmla="*/ 5858444 h 6735619"/>
              <a:gd name="connsiteX190" fmla="*/ 4421909 w 4833822"/>
              <a:gd name="connsiteY190" fmla="*/ 6069889 h 6735619"/>
              <a:gd name="connsiteX191" fmla="*/ 4608265 w 4833822"/>
              <a:gd name="connsiteY191" fmla="*/ 5858444 h 6735619"/>
              <a:gd name="connsiteX192" fmla="*/ 4611852 w 4833822"/>
              <a:gd name="connsiteY192" fmla="*/ 5854862 h 6735619"/>
              <a:gd name="connsiteX193" fmla="*/ 4611852 w 4833822"/>
              <a:gd name="connsiteY193" fmla="*/ 5851280 h 6735619"/>
              <a:gd name="connsiteX194" fmla="*/ 4694279 w 4833822"/>
              <a:gd name="connsiteY194" fmla="*/ 5836942 h 6735619"/>
              <a:gd name="connsiteX195" fmla="*/ 4651275 w 4833822"/>
              <a:gd name="connsiteY195" fmla="*/ 5661338 h 6735619"/>
              <a:gd name="connsiteX196" fmla="*/ 4572429 w 4833822"/>
              <a:gd name="connsiteY196" fmla="*/ 5543070 h 6735619"/>
              <a:gd name="connsiteX197" fmla="*/ 4583181 w 4833822"/>
              <a:gd name="connsiteY197" fmla="*/ 5449893 h 6735619"/>
              <a:gd name="connsiteX198" fmla="*/ 4436247 w 4833822"/>
              <a:gd name="connsiteY198" fmla="*/ 5403306 h 6735619"/>
              <a:gd name="connsiteX199" fmla="*/ 3504459 w 4833822"/>
              <a:gd name="connsiteY199" fmla="*/ 5317292 h 6735619"/>
              <a:gd name="connsiteX200" fmla="*/ 3393360 w 4833822"/>
              <a:gd name="connsiteY200" fmla="*/ 5308781 h 6735619"/>
              <a:gd name="connsiteX201" fmla="*/ 655337 w 4833822"/>
              <a:gd name="connsiteY201" fmla="*/ 5177523 h 6735619"/>
              <a:gd name="connsiteX202" fmla="*/ 637416 w 4833822"/>
              <a:gd name="connsiteY202" fmla="*/ 5234866 h 6735619"/>
              <a:gd name="connsiteX203" fmla="*/ 863200 w 4833822"/>
              <a:gd name="connsiteY203" fmla="*/ 5338795 h 6735619"/>
              <a:gd name="connsiteX204" fmla="*/ 734181 w 4833822"/>
              <a:gd name="connsiteY204" fmla="*/ 5199030 h 6735619"/>
              <a:gd name="connsiteX205" fmla="*/ 655337 w 4833822"/>
              <a:gd name="connsiteY205" fmla="*/ 5177523 h 6735619"/>
              <a:gd name="connsiteX206" fmla="*/ 465399 w 4833822"/>
              <a:gd name="connsiteY206" fmla="*/ 5138106 h 6735619"/>
              <a:gd name="connsiteX207" fmla="*/ 465399 w 4833822"/>
              <a:gd name="connsiteY207" fmla="*/ 5338795 h 6735619"/>
              <a:gd name="connsiteX208" fmla="*/ 501234 w 4833822"/>
              <a:gd name="connsiteY208" fmla="*/ 5396137 h 6735619"/>
              <a:gd name="connsiteX209" fmla="*/ 554990 w 4833822"/>
              <a:gd name="connsiteY209" fmla="*/ 5342382 h 6735619"/>
              <a:gd name="connsiteX210" fmla="*/ 465399 w 4833822"/>
              <a:gd name="connsiteY210" fmla="*/ 5138106 h 6735619"/>
              <a:gd name="connsiteX211" fmla="*/ 4325169 w 4833822"/>
              <a:gd name="connsiteY211" fmla="*/ 5057209 h 6735619"/>
              <a:gd name="connsiteX212" fmla="*/ 3959602 w 4833822"/>
              <a:gd name="connsiteY212" fmla="*/ 5263537 h 6735619"/>
              <a:gd name="connsiteX213" fmla="*/ 4360985 w 4833822"/>
              <a:gd name="connsiteY213" fmla="*/ 5173941 h 6735619"/>
              <a:gd name="connsiteX214" fmla="*/ 4278558 w 4833822"/>
              <a:gd name="connsiteY214" fmla="*/ 5285039 h 6735619"/>
              <a:gd name="connsiteX215" fmla="*/ 4454163 w 4833822"/>
              <a:gd name="connsiteY215" fmla="*/ 5238448 h 6735619"/>
              <a:gd name="connsiteX216" fmla="*/ 4368153 w 4833822"/>
              <a:gd name="connsiteY216" fmla="*/ 5062843 h 6735619"/>
              <a:gd name="connsiteX217" fmla="*/ 4325169 w 4833822"/>
              <a:gd name="connsiteY217" fmla="*/ 5057209 h 6735619"/>
              <a:gd name="connsiteX218" fmla="*/ 4156709 w 4833822"/>
              <a:gd name="connsiteY218" fmla="*/ 5023421 h 6735619"/>
              <a:gd name="connsiteX219" fmla="*/ 3748157 w 4833822"/>
              <a:gd name="connsiteY219" fmla="*/ 5105847 h 6735619"/>
              <a:gd name="connsiteX220" fmla="*/ 3529543 w 4833822"/>
              <a:gd name="connsiteY220" fmla="*/ 5227696 h 6735619"/>
              <a:gd name="connsiteX221" fmla="*/ 3805494 w 4833822"/>
              <a:gd name="connsiteY221" fmla="*/ 5130937 h 6735619"/>
              <a:gd name="connsiteX222" fmla="*/ 4156709 w 4833822"/>
              <a:gd name="connsiteY222" fmla="*/ 5023421 h 6735619"/>
              <a:gd name="connsiteX223" fmla="*/ 399937 w 4833822"/>
              <a:gd name="connsiteY223" fmla="*/ 4979633 h 6735619"/>
              <a:gd name="connsiteX224" fmla="*/ 210944 w 4833822"/>
              <a:gd name="connsiteY224" fmla="*/ 5059261 h 6735619"/>
              <a:gd name="connsiteX225" fmla="*/ 124936 w 4833822"/>
              <a:gd name="connsiteY225" fmla="*/ 5202612 h 6735619"/>
              <a:gd name="connsiteX226" fmla="*/ 275451 w 4833822"/>
              <a:gd name="connsiteY226" fmla="*/ 5195443 h 6735619"/>
              <a:gd name="connsiteX227" fmla="*/ 304127 w 4833822"/>
              <a:gd name="connsiteY227" fmla="*/ 5213363 h 6735619"/>
              <a:gd name="connsiteX228" fmla="*/ 271869 w 4833822"/>
              <a:gd name="connsiteY228" fmla="*/ 5449893 h 6735619"/>
              <a:gd name="connsiteX229" fmla="*/ 311291 w 4833822"/>
              <a:gd name="connsiteY229" fmla="*/ 5292208 h 6735619"/>
              <a:gd name="connsiteX230" fmla="*/ 243203 w 4833822"/>
              <a:gd name="connsiteY230" fmla="*/ 5084345 h 6735619"/>
              <a:gd name="connsiteX231" fmla="*/ 1214409 w 4833822"/>
              <a:gd name="connsiteY231" fmla="*/ 5062843 h 6735619"/>
              <a:gd name="connsiteX232" fmla="*/ 465399 w 4833822"/>
              <a:gd name="connsiteY232" fmla="*/ 4980416 h 6735619"/>
              <a:gd name="connsiteX233" fmla="*/ 399937 w 4833822"/>
              <a:gd name="connsiteY233" fmla="*/ 4979633 h 6735619"/>
              <a:gd name="connsiteX234" fmla="*/ 2524908 w 4833822"/>
              <a:gd name="connsiteY234" fmla="*/ 3845334 h 6735619"/>
              <a:gd name="connsiteX235" fmla="*/ 2732856 w 4833822"/>
              <a:gd name="connsiteY235" fmla="*/ 4487253 h 6735619"/>
              <a:gd name="connsiteX236" fmla="*/ 2775802 w 4833822"/>
              <a:gd name="connsiteY236" fmla="*/ 4557322 h 6735619"/>
              <a:gd name="connsiteX237" fmla="*/ 2823267 w 4833822"/>
              <a:gd name="connsiteY237" fmla="*/ 4480472 h 6735619"/>
              <a:gd name="connsiteX238" fmla="*/ 2879774 w 4833822"/>
              <a:gd name="connsiteY238" fmla="*/ 4270266 h 6735619"/>
              <a:gd name="connsiteX239" fmla="*/ 2920458 w 4833822"/>
              <a:gd name="connsiteY239" fmla="*/ 4803691 h 6735619"/>
              <a:gd name="connsiteX240" fmla="*/ 3132925 w 4833822"/>
              <a:gd name="connsiteY240" fmla="*/ 4744924 h 6735619"/>
              <a:gd name="connsiteX241" fmla="*/ 2879774 w 4833822"/>
              <a:gd name="connsiteY241" fmla="*/ 5120132 h 6735619"/>
              <a:gd name="connsiteX242" fmla="*/ 2131619 w 4833822"/>
              <a:gd name="connsiteY242" fmla="*/ 5068146 h 6735619"/>
              <a:gd name="connsiteX243" fmla="*/ 1894289 w 4833822"/>
              <a:gd name="connsiteY243" fmla="*/ 4717802 h 6735619"/>
              <a:gd name="connsiteX244" fmla="*/ 2075111 w 4833822"/>
              <a:gd name="connsiteY244" fmla="*/ 4805953 h 6735619"/>
              <a:gd name="connsiteX245" fmla="*/ 2086414 w 4833822"/>
              <a:gd name="connsiteY245" fmla="*/ 4290608 h 6735619"/>
              <a:gd name="connsiteX246" fmla="*/ 2163263 w 4833822"/>
              <a:gd name="connsiteY246" fmla="*/ 4435267 h 6735619"/>
              <a:gd name="connsiteX247" fmla="*/ 2224289 w 4833822"/>
              <a:gd name="connsiteY247" fmla="*/ 4480472 h 6735619"/>
              <a:gd name="connsiteX248" fmla="*/ 2242372 w 4833822"/>
              <a:gd name="connsiteY248" fmla="*/ 4417184 h 6735619"/>
              <a:gd name="connsiteX249" fmla="*/ 2524908 w 4833822"/>
              <a:gd name="connsiteY249" fmla="*/ 3845334 h 6735619"/>
              <a:gd name="connsiteX250" fmla="*/ 2540406 w 4833822"/>
              <a:gd name="connsiteY250" fmla="*/ 3037993 h 6735619"/>
              <a:gd name="connsiteX251" fmla="*/ 2092432 w 4833822"/>
              <a:gd name="connsiteY251" fmla="*/ 3944690 h 6735619"/>
              <a:gd name="connsiteX252" fmla="*/ 2063761 w 4833822"/>
              <a:gd name="connsiteY252" fmla="*/ 4045037 h 6735619"/>
              <a:gd name="connsiteX253" fmla="*/ 1967001 w 4833822"/>
              <a:gd name="connsiteY253" fmla="*/ 3973361 h 6735619"/>
              <a:gd name="connsiteX254" fmla="*/ 1845152 w 4833822"/>
              <a:gd name="connsiteY254" fmla="*/ 3743997 h 6735619"/>
              <a:gd name="connsiteX255" fmla="*/ 1827232 w 4833822"/>
              <a:gd name="connsiteY255" fmla="*/ 4561104 h 6735619"/>
              <a:gd name="connsiteX256" fmla="*/ 1540529 w 4833822"/>
              <a:gd name="connsiteY256" fmla="*/ 4421335 h 6735619"/>
              <a:gd name="connsiteX257" fmla="*/ 1916828 w 4833822"/>
              <a:gd name="connsiteY257" fmla="*/ 4976824 h 6735619"/>
              <a:gd name="connsiteX258" fmla="*/ 3103066 w 4833822"/>
              <a:gd name="connsiteY258" fmla="*/ 5059251 h 6735619"/>
              <a:gd name="connsiteX259" fmla="*/ 3504448 w 4833822"/>
              <a:gd name="connsiteY259" fmla="*/ 4464339 h 6735619"/>
              <a:gd name="connsiteX260" fmla="*/ 3167572 w 4833822"/>
              <a:gd name="connsiteY260" fmla="*/ 4557517 h 6735619"/>
              <a:gd name="connsiteX261" fmla="*/ 3103066 w 4833822"/>
              <a:gd name="connsiteY261" fmla="*/ 3711743 h 6735619"/>
              <a:gd name="connsiteX262" fmla="*/ 3013470 w 4833822"/>
              <a:gd name="connsiteY262" fmla="*/ 4045037 h 6735619"/>
              <a:gd name="connsiteX263" fmla="*/ 2938212 w 4833822"/>
              <a:gd name="connsiteY263" fmla="*/ 4166886 h 6735619"/>
              <a:gd name="connsiteX264" fmla="*/ 2870119 w 4833822"/>
              <a:gd name="connsiteY264" fmla="*/ 4055788 h 6735619"/>
              <a:gd name="connsiteX265" fmla="*/ 2540406 w 4833822"/>
              <a:gd name="connsiteY265" fmla="*/ 3037993 h 6735619"/>
              <a:gd name="connsiteX266" fmla="*/ 357884 w 4833822"/>
              <a:gd name="connsiteY266" fmla="*/ 2966322 h 6735619"/>
              <a:gd name="connsiteX267" fmla="*/ 422396 w 4833822"/>
              <a:gd name="connsiteY267" fmla="*/ 3048749 h 6735619"/>
              <a:gd name="connsiteX268" fmla="*/ 522738 w 4833822"/>
              <a:gd name="connsiteY268" fmla="*/ 3550480 h 6735619"/>
              <a:gd name="connsiteX269" fmla="*/ 490485 w 4833822"/>
              <a:gd name="connsiteY269" fmla="*/ 3690250 h 6735619"/>
              <a:gd name="connsiteX270" fmla="*/ 386555 w 4833822"/>
              <a:gd name="connsiteY270" fmla="*/ 3589903 h 6735619"/>
              <a:gd name="connsiteX271" fmla="*/ 286208 w 4833822"/>
              <a:gd name="connsiteY271" fmla="*/ 3048749 h 6735619"/>
              <a:gd name="connsiteX272" fmla="*/ 357884 w 4833822"/>
              <a:gd name="connsiteY272" fmla="*/ 2966322 h 6735619"/>
              <a:gd name="connsiteX273" fmla="*/ 4036204 w 4833822"/>
              <a:gd name="connsiteY273" fmla="*/ 1548931 h 6735619"/>
              <a:gd name="connsiteX274" fmla="*/ 4110123 w 4833822"/>
              <a:gd name="connsiteY274" fmla="*/ 1611646 h 6735619"/>
              <a:gd name="connsiteX275" fmla="*/ 4063531 w 4833822"/>
              <a:gd name="connsiteY275" fmla="*/ 2421590 h 6735619"/>
              <a:gd name="connsiteX276" fmla="*/ 3938100 w 4833822"/>
              <a:gd name="connsiteY276" fmla="*/ 2109796 h 6735619"/>
              <a:gd name="connsiteX277" fmla="*/ 3970353 w 4833822"/>
              <a:gd name="connsiteY277" fmla="*/ 1615233 h 6735619"/>
              <a:gd name="connsiteX278" fmla="*/ 4036204 w 4833822"/>
              <a:gd name="connsiteY278" fmla="*/ 1548931 h 6735619"/>
              <a:gd name="connsiteX279" fmla="*/ 915320 w 4833822"/>
              <a:gd name="connsiteY279" fmla="*/ 1290502 h 6735619"/>
              <a:gd name="connsiteX280" fmla="*/ 1020430 w 4833822"/>
              <a:gd name="connsiteY280" fmla="*/ 1971264 h 6735619"/>
              <a:gd name="connsiteX281" fmla="*/ 811383 w 4833822"/>
              <a:gd name="connsiteY281" fmla="*/ 1931678 h 6735619"/>
              <a:gd name="connsiteX282" fmla="*/ 915320 w 4833822"/>
              <a:gd name="connsiteY282" fmla="*/ 1290502 h 6735619"/>
              <a:gd name="connsiteX283" fmla="*/ 2447237 w 4833822"/>
              <a:gd name="connsiteY283" fmla="*/ 155728 h 6735619"/>
              <a:gd name="connsiteX284" fmla="*/ 2908975 w 4833822"/>
              <a:gd name="connsiteY284" fmla="*/ 1343050 h 6735619"/>
              <a:gd name="connsiteX285" fmla="*/ 3113822 w 4833822"/>
              <a:gd name="connsiteY285" fmla="*/ 2392914 h 6735619"/>
              <a:gd name="connsiteX286" fmla="*/ 3282263 w 4833822"/>
              <a:gd name="connsiteY286" fmla="*/ 1711992 h 6735619"/>
              <a:gd name="connsiteX287" fmla="*/ 3257173 w 4833822"/>
              <a:gd name="connsiteY287" fmla="*/ 1572223 h 6735619"/>
              <a:gd name="connsiteX288" fmla="*/ 3278681 w 4833822"/>
              <a:gd name="connsiteY288" fmla="*/ 1482627 h 6735619"/>
              <a:gd name="connsiteX289" fmla="*/ 3361107 w 4833822"/>
              <a:gd name="connsiteY289" fmla="*/ 1539970 h 6735619"/>
              <a:gd name="connsiteX290" fmla="*/ 3884339 w 4833822"/>
              <a:gd name="connsiteY290" fmla="*/ 2851640 h 6735619"/>
              <a:gd name="connsiteX291" fmla="*/ 3776823 w 4833822"/>
              <a:gd name="connsiteY291" fmla="*/ 3471635 h 6735619"/>
              <a:gd name="connsiteX292" fmla="*/ 4002606 w 4833822"/>
              <a:gd name="connsiteY292" fmla="*/ 3253026 h 6735619"/>
              <a:gd name="connsiteX293" fmla="*/ 4059943 w 4833822"/>
              <a:gd name="connsiteY293" fmla="*/ 3188515 h 6735619"/>
              <a:gd name="connsiteX294" fmla="*/ 4117286 w 4833822"/>
              <a:gd name="connsiteY294" fmla="*/ 3263777 h 6735619"/>
              <a:gd name="connsiteX295" fmla="*/ 4131625 w 4833822"/>
              <a:gd name="connsiteY295" fmla="*/ 4077299 h 6735619"/>
              <a:gd name="connsiteX296" fmla="*/ 3755321 w 4833822"/>
              <a:gd name="connsiteY296" fmla="*/ 4908741 h 6735619"/>
              <a:gd name="connsiteX297" fmla="*/ 3723067 w 4833822"/>
              <a:gd name="connsiteY297" fmla="*/ 4983998 h 6735619"/>
              <a:gd name="connsiteX298" fmla="*/ 4099366 w 4833822"/>
              <a:gd name="connsiteY298" fmla="*/ 4923074 h 6735619"/>
              <a:gd name="connsiteX299" fmla="*/ 4550927 w 4833822"/>
              <a:gd name="connsiteY299" fmla="*/ 5274288 h 6735619"/>
              <a:gd name="connsiteX300" fmla="*/ 4604683 w 4833822"/>
              <a:gd name="connsiteY300" fmla="*/ 5374635 h 6735619"/>
              <a:gd name="connsiteX301" fmla="*/ 4576011 w 4833822"/>
              <a:gd name="connsiteY301" fmla="*/ 6216828 h 6735619"/>
              <a:gd name="connsiteX302" fmla="*/ 4432660 w 4833822"/>
              <a:gd name="connsiteY302" fmla="*/ 6277752 h 6735619"/>
              <a:gd name="connsiteX303" fmla="*/ 3999019 w 4833822"/>
              <a:gd name="connsiteY303" fmla="*/ 6510699 h 6735619"/>
              <a:gd name="connsiteX304" fmla="*/ 3192667 w 4833822"/>
              <a:gd name="connsiteY304" fmla="*/ 6442606 h 6735619"/>
              <a:gd name="connsiteX305" fmla="*/ 2662265 w 4833822"/>
              <a:gd name="connsiteY305" fmla="*/ 5811858 h 6735619"/>
              <a:gd name="connsiteX306" fmla="*/ 2680186 w 4833822"/>
              <a:gd name="connsiteY306" fmla="*/ 6130814 h 6735619"/>
              <a:gd name="connsiteX307" fmla="*/ 2655096 w 4833822"/>
              <a:gd name="connsiteY307" fmla="*/ 6442606 h 6735619"/>
              <a:gd name="connsiteX308" fmla="*/ 2063771 w 4833822"/>
              <a:gd name="connsiteY308" fmla="*/ 6729308 h 6735619"/>
              <a:gd name="connsiteX309" fmla="*/ 1827242 w 4833822"/>
              <a:gd name="connsiteY309" fmla="*/ 6679135 h 6735619"/>
              <a:gd name="connsiteX310" fmla="*/ 1594295 w 4833822"/>
              <a:gd name="connsiteY310" fmla="*/ 6137983 h 6735619"/>
              <a:gd name="connsiteX311" fmla="*/ 1952673 w 4833822"/>
              <a:gd name="connsiteY311" fmla="*/ 5603995 h 6735619"/>
              <a:gd name="connsiteX312" fmla="*/ 2020761 w 4833822"/>
              <a:gd name="connsiteY312" fmla="*/ 5471395 h 6735619"/>
              <a:gd name="connsiteX313" fmla="*/ 1841575 w 4833822"/>
              <a:gd name="connsiteY313" fmla="*/ 5614746 h 6735619"/>
              <a:gd name="connsiteX314" fmla="*/ 884697 w 4833822"/>
              <a:gd name="connsiteY314" fmla="*/ 6360179 h 6735619"/>
              <a:gd name="connsiteX315" fmla="*/ 547826 w 4833822"/>
              <a:gd name="connsiteY315" fmla="*/ 6392432 h 6735619"/>
              <a:gd name="connsiteX316" fmla="*/ 357883 w 4833822"/>
              <a:gd name="connsiteY316" fmla="*/ 6335095 h 6735619"/>
              <a:gd name="connsiteX317" fmla="*/ 89095 w 4833822"/>
              <a:gd name="connsiteY317" fmla="*/ 5908618 h 6735619"/>
              <a:gd name="connsiteX318" fmla="*/ 46091 w 4833822"/>
              <a:gd name="connsiteY318" fmla="*/ 5557409 h 6735619"/>
              <a:gd name="connsiteX319" fmla="*/ 440310 w 4833822"/>
              <a:gd name="connsiteY319" fmla="*/ 4908741 h 6735619"/>
              <a:gd name="connsiteX320" fmla="*/ 1020884 w 4833822"/>
              <a:gd name="connsiteY320" fmla="*/ 4958914 h 6735619"/>
              <a:gd name="connsiteX321" fmla="*/ 798688 w 4833822"/>
              <a:gd name="connsiteY321" fmla="*/ 4786892 h 6735619"/>
              <a:gd name="connsiteX322" fmla="*/ 766435 w 4833822"/>
              <a:gd name="connsiteY322" fmla="*/ 4729549 h 6735619"/>
              <a:gd name="connsiteX323" fmla="*/ 838110 w 4833822"/>
              <a:gd name="connsiteY323" fmla="*/ 4708047 h 6735619"/>
              <a:gd name="connsiteX324" fmla="*/ 1060306 w 4833822"/>
              <a:gd name="connsiteY324" fmla="*/ 4801225 h 6735619"/>
              <a:gd name="connsiteX325" fmla="*/ 777186 w 4833822"/>
              <a:gd name="connsiteY325" fmla="*/ 4303077 h 6735619"/>
              <a:gd name="connsiteX326" fmla="*/ 723430 w 4833822"/>
              <a:gd name="connsiteY326" fmla="*/ 3769094 h 6735619"/>
              <a:gd name="connsiteX327" fmla="*/ 727012 w 4833822"/>
              <a:gd name="connsiteY327" fmla="*/ 3070253 h 6735619"/>
              <a:gd name="connsiteX328" fmla="*/ 762853 w 4833822"/>
              <a:gd name="connsiteY328" fmla="*/ 2937653 h 6735619"/>
              <a:gd name="connsiteX329" fmla="*/ 1017302 w 4833822"/>
              <a:gd name="connsiteY329" fmla="*/ 3238688 h 6735619"/>
              <a:gd name="connsiteX330" fmla="*/ 1139151 w 4833822"/>
              <a:gd name="connsiteY330" fmla="*/ 3278110 h 6735619"/>
              <a:gd name="connsiteX331" fmla="*/ 1110480 w 4833822"/>
              <a:gd name="connsiteY331" fmla="*/ 3167012 h 6735619"/>
              <a:gd name="connsiteX332" fmla="*/ 1135564 w 4833822"/>
              <a:gd name="connsiteY332" fmla="*/ 2278234 h 6735619"/>
              <a:gd name="connsiteX333" fmla="*/ 1493942 w 4833822"/>
              <a:gd name="connsiteY333" fmla="*/ 1618814 h 6735619"/>
              <a:gd name="connsiteX334" fmla="*/ 1547703 w 4833822"/>
              <a:gd name="connsiteY334" fmla="*/ 1565059 h 6735619"/>
              <a:gd name="connsiteX335" fmla="*/ 1597877 w 4833822"/>
              <a:gd name="connsiteY335" fmla="*/ 1658237 h 6735619"/>
              <a:gd name="connsiteX336" fmla="*/ 2070940 w 4833822"/>
              <a:gd name="connsiteY336" fmla="*/ 2432336 h 6735619"/>
              <a:gd name="connsiteX337" fmla="*/ 1926239 w 4833822"/>
              <a:gd name="connsiteY337" fmla="*/ 1693509 h 6735619"/>
              <a:gd name="connsiteX338" fmla="*/ 2386314 w 4833822"/>
              <a:gd name="connsiteY338" fmla="*/ 181709 h 6735619"/>
              <a:gd name="connsiteX339" fmla="*/ 2447237 w 4833822"/>
              <a:gd name="connsiteY339" fmla="*/ 155728 h 6735619"/>
              <a:gd name="connsiteX0" fmla="*/ 2144854 w 4833822"/>
              <a:gd name="connsiteY0" fmla="*/ 6228540 h 6602189"/>
              <a:gd name="connsiteX1" fmla="*/ 2053020 w 4833822"/>
              <a:gd name="connsiteY1" fmla="*/ 6237500 h 6602189"/>
              <a:gd name="connsiteX2" fmla="*/ 1959837 w 4833822"/>
              <a:gd name="connsiteY2" fmla="*/ 6312758 h 6602189"/>
              <a:gd name="connsiteX3" fmla="*/ 2045851 w 4833822"/>
              <a:gd name="connsiteY3" fmla="*/ 6431025 h 6602189"/>
              <a:gd name="connsiteX4" fmla="*/ 2042269 w 4833822"/>
              <a:gd name="connsiteY4" fmla="*/ 6334260 h 6602189"/>
              <a:gd name="connsiteX5" fmla="*/ 2106775 w 4833822"/>
              <a:gd name="connsiteY5" fmla="*/ 6269753 h 6602189"/>
              <a:gd name="connsiteX6" fmla="*/ 2128277 w 4833822"/>
              <a:gd name="connsiteY6" fmla="*/ 6341429 h 6602189"/>
              <a:gd name="connsiteX7" fmla="*/ 2164118 w 4833822"/>
              <a:gd name="connsiteY7" fmla="*/ 6391602 h 6602189"/>
              <a:gd name="connsiteX8" fmla="*/ 2232206 w 4833822"/>
              <a:gd name="connsiteY8" fmla="*/ 6355767 h 6602189"/>
              <a:gd name="connsiteX9" fmla="*/ 2228624 w 4833822"/>
              <a:gd name="connsiteY9" fmla="*/ 6262584 h 6602189"/>
              <a:gd name="connsiteX10" fmla="*/ 2144854 w 4833822"/>
              <a:gd name="connsiteY10" fmla="*/ 6228540 h 6602189"/>
              <a:gd name="connsiteX11" fmla="*/ 2508163 w 4833822"/>
              <a:gd name="connsiteY11" fmla="*/ 6198078 h 6602189"/>
              <a:gd name="connsiteX12" fmla="*/ 2407811 w 4833822"/>
              <a:gd name="connsiteY12" fmla="*/ 6506288 h 6602189"/>
              <a:gd name="connsiteX13" fmla="*/ 2508163 w 4833822"/>
              <a:gd name="connsiteY13" fmla="*/ 6198078 h 6602189"/>
              <a:gd name="connsiteX14" fmla="*/ 2215080 w 4833822"/>
              <a:gd name="connsiteY14" fmla="*/ 6113543 h 6602189"/>
              <a:gd name="connsiteX15" fmla="*/ 2171282 w 4833822"/>
              <a:gd name="connsiteY15" fmla="*/ 6119233 h 6602189"/>
              <a:gd name="connsiteX16" fmla="*/ 2350473 w 4833822"/>
              <a:gd name="connsiteY16" fmla="*/ 6398772 h 6602189"/>
              <a:gd name="connsiteX17" fmla="*/ 2393478 w 4833822"/>
              <a:gd name="connsiteY17" fmla="*/ 6215998 h 6602189"/>
              <a:gd name="connsiteX18" fmla="*/ 2252871 w 4833822"/>
              <a:gd name="connsiteY18" fmla="*/ 6114698 h 6602189"/>
              <a:gd name="connsiteX19" fmla="*/ 2215080 w 4833822"/>
              <a:gd name="connsiteY19" fmla="*/ 6113543 h 6602189"/>
              <a:gd name="connsiteX20" fmla="*/ 3767359 w 4833822"/>
              <a:gd name="connsiteY20" fmla="*/ 5994585 h 6602189"/>
              <a:gd name="connsiteX21" fmla="*/ 3913003 w 4833822"/>
              <a:gd name="connsiteY21" fmla="*/ 6076228 h 6602189"/>
              <a:gd name="connsiteX22" fmla="*/ 3930923 w 4833822"/>
              <a:gd name="connsiteY22" fmla="*/ 6101317 h 6602189"/>
              <a:gd name="connsiteX23" fmla="*/ 3923759 w 4833822"/>
              <a:gd name="connsiteY23" fmla="*/ 6126402 h 6602189"/>
              <a:gd name="connsiteX24" fmla="*/ 3672890 w 4833822"/>
              <a:gd name="connsiteY24" fmla="*/ 6108481 h 6602189"/>
              <a:gd name="connsiteX25" fmla="*/ 3672890 w 4833822"/>
              <a:gd name="connsiteY25" fmla="*/ 6040392 h 6602189"/>
              <a:gd name="connsiteX26" fmla="*/ 3708731 w 4833822"/>
              <a:gd name="connsiteY26" fmla="*/ 6015303 h 6602189"/>
              <a:gd name="connsiteX27" fmla="*/ 3767359 w 4833822"/>
              <a:gd name="connsiteY27" fmla="*/ 5994585 h 6602189"/>
              <a:gd name="connsiteX28" fmla="*/ 3779366 w 4833822"/>
              <a:gd name="connsiteY28" fmla="*/ 5954774 h 6602189"/>
              <a:gd name="connsiteX29" fmla="*/ 3637059 w 4833822"/>
              <a:gd name="connsiteY29" fmla="*/ 5979469 h 6602189"/>
              <a:gd name="connsiteX30" fmla="*/ 3497289 w 4833822"/>
              <a:gd name="connsiteY30" fmla="*/ 6162237 h 6602189"/>
              <a:gd name="connsiteX31" fmla="*/ 3615557 w 4833822"/>
              <a:gd name="connsiteY31" fmla="*/ 6104900 h 6602189"/>
              <a:gd name="connsiteX32" fmla="*/ 3852086 w 4833822"/>
              <a:gd name="connsiteY32" fmla="*/ 6262584 h 6602189"/>
              <a:gd name="connsiteX33" fmla="*/ 3952433 w 4833822"/>
              <a:gd name="connsiteY33" fmla="*/ 6090562 h 6602189"/>
              <a:gd name="connsiteX34" fmla="*/ 3945496 w 4833822"/>
              <a:gd name="connsiteY34" fmla="*/ 6073757 h 6602189"/>
              <a:gd name="connsiteX35" fmla="*/ 3938093 w 4833822"/>
              <a:gd name="connsiteY35" fmla="*/ 6073757 h 6602189"/>
              <a:gd name="connsiteX36" fmla="*/ 3927341 w 4833822"/>
              <a:gd name="connsiteY36" fmla="*/ 6073757 h 6602189"/>
              <a:gd name="connsiteX37" fmla="*/ 3909418 w 4833822"/>
              <a:gd name="connsiteY37" fmla="*/ 6069050 h 6602189"/>
              <a:gd name="connsiteX38" fmla="*/ 3920171 w 4833822"/>
              <a:gd name="connsiteY38" fmla="*/ 6069050 h 6602189"/>
              <a:gd name="connsiteX39" fmla="*/ 3945252 w 4833822"/>
              <a:gd name="connsiteY39" fmla="*/ 6073167 h 6602189"/>
              <a:gd name="connsiteX40" fmla="*/ 3928739 w 4833822"/>
              <a:gd name="connsiteY40" fmla="*/ 6033167 h 6602189"/>
              <a:gd name="connsiteX41" fmla="*/ 3822967 w 4833822"/>
              <a:gd name="connsiteY41" fmla="*/ 5957069 h 6602189"/>
              <a:gd name="connsiteX42" fmla="*/ 3779366 w 4833822"/>
              <a:gd name="connsiteY42" fmla="*/ 5954774 h 6602189"/>
              <a:gd name="connsiteX43" fmla="*/ 4196131 w 4833822"/>
              <a:gd name="connsiteY43" fmla="*/ 5811028 h 6602189"/>
              <a:gd name="connsiteX44" fmla="*/ 4235548 w 4833822"/>
              <a:gd name="connsiteY44" fmla="*/ 6040393 h 6602189"/>
              <a:gd name="connsiteX45" fmla="*/ 4454163 w 4833822"/>
              <a:gd name="connsiteY45" fmla="*/ 6043975 h 6602189"/>
              <a:gd name="connsiteX46" fmla="*/ 4196131 w 4833822"/>
              <a:gd name="connsiteY46" fmla="*/ 5811028 h 6602189"/>
              <a:gd name="connsiteX47" fmla="*/ 1174995 w 4833822"/>
              <a:gd name="connsiteY47" fmla="*/ 5495650 h 6602189"/>
              <a:gd name="connsiteX48" fmla="*/ 1250253 w 4833822"/>
              <a:gd name="connsiteY48" fmla="*/ 5542242 h 6602189"/>
              <a:gd name="connsiteX49" fmla="*/ 1035224 w 4833822"/>
              <a:gd name="connsiteY49" fmla="*/ 5653335 h 6602189"/>
              <a:gd name="connsiteX50" fmla="*/ 981463 w 4833822"/>
              <a:gd name="connsiteY50" fmla="*/ 5628251 h 6602189"/>
              <a:gd name="connsiteX51" fmla="*/ 1174995 w 4833822"/>
              <a:gd name="connsiteY51" fmla="*/ 5495650 h 6602189"/>
              <a:gd name="connsiteX52" fmla="*/ 3960412 w 4833822"/>
              <a:gd name="connsiteY52" fmla="*/ 5466375 h 6602189"/>
              <a:gd name="connsiteX53" fmla="*/ 4095776 w 4833822"/>
              <a:gd name="connsiteY53" fmla="*/ 5524320 h 6602189"/>
              <a:gd name="connsiteX54" fmla="*/ 4052767 w 4833822"/>
              <a:gd name="connsiteY54" fmla="*/ 5552990 h 6602189"/>
              <a:gd name="connsiteX55" fmla="*/ 3852081 w 4833822"/>
              <a:gd name="connsiteY55" fmla="*/ 5520739 h 6602189"/>
              <a:gd name="connsiteX56" fmla="*/ 3859245 w 4833822"/>
              <a:gd name="connsiteY56" fmla="*/ 5484900 h 6602189"/>
              <a:gd name="connsiteX57" fmla="*/ 3917370 w 4833822"/>
              <a:gd name="connsiteY57" fmla="*/ 5467375 h 6602189"/>
              <a:gd name="connsiteX58" fmla="*/ 3960412 w 4833822"/>
              <a:gd name="connsiteY58" fmla="*/ 5466375 h 6602189"/>
              <a:gd name="connsiteX59" fmla="*/ 2177948 w 4833822"/>
              <a:gd name="connsiteY59" fmla="*/ 5372125 h 6602189"/>
              <a:gd name="connsiteX60" fmla="*/ 2146198 w 4833822"/>
              <a:gd name="connsiteY60" fmla="*/ 5395307 h 6602189"/>
              <a:gd name="connsiteX61" fmla="*/ 1680303 w 4833822"/>
              <a:gd name="connsiteY61" fmla="*/ 6094149 h 6602189"/>
              <a:gd name="connsiteX62" fmla="*/ 1762730 w 4833822"/>
              <a:gd name="connsiteY62" fmla="*/ 6456109 h 6602189"/>
              <a:gd name="connsiteX63" fmla="*/ 1802152 w 4833822"/>
              <a:gd name="connsiteY63" fmla="*/ 6176576 h 6602189"/>
              <a:gd name="connsiteX64" fmla="*/ 2081691 w 4833822"/>
              <a:gd name="connsiteY64" fmla="*/ 6018886 h 6602189"/>
              <a:gd name="connsiteX65" fmla="*/ 1845157 w 4833822"/>
              <a:gd name="connsiteY65" fmla="*/ 6101313 h 6602189"/>
              <a:gd name="connsiteX66" fmla="*/ 1744810 w 4833822"/>
              <a:gd name="connsiteY66" fmla="*/ 6072647 h 6602189"/>
              <a:gd name="connsiteX67" fmla="*/ 2060189 w 4833822"/>
              <a:gd name="connsiteY67" fmla="*/ 5918544 h 6602189"/>
              <a:gd name="connsiteX68" fmla="*/ 2178451 w 4833822"/>
              <a:gd name="connsiteY68" fmla="*/ 5857614 h 6602189"/>
              <a:gd name="connsiteX69" fmla="*/ 2293136 w 4833822"/>
              <a:gd name="connsiteY69" fmla="*/ 5391725 h 6602189"/>
              <a:gd name="connsiteX70" fmla="*/ 1999259 w 4833822"/>
              <a:gd name="connsiteY70" fmla="*/ 5807446 h 6602189"/>
              <a:gd name="connsiteX71" fmla="*/ 2196371 w 4833822"/>
              <a:gd name="connsiteY71" fmla="*/ 5377387 h 6602189"/>
              <a:gd name="connsiteX72" fmla="*/ 2177948 w 4833822"/>
              <a:gd name="connsiteY72" fmla="*/ 5372125 h 6602189"/>
              <a:gd name="connsiteX73" fmla="*/ 2511745 w 4833822"/>
              <a:gd name="connsiteY73" fmla="*/ 5359472 h 6602189"/>
              <a:gd name="connsiteX74" fmla="*/ 2482010 w 4833822"/>
              <a:gd name="connsiteY74" fmla="*/ 5587768 h 6602189"/>
              <a:gd name="connsiteX75" fmla="*/ 2486655 w 4833822"/>
              <a:gd name="connsiteY75" fmla="*/ 5653333 h 6602189"/>
              <a:gd name="connsiteX76" fmla="*/ 2514429 w 4833822"/>
              <a:gd name="connsiteY76" fmla="*/ 5669012 h 6602189"/>
              <a:gd name="connsiteX77" fmla="*/ 2526077 w 4833822"/>
              <a:gd name="connsiteY77" fmla="*/ 5692758 h 6602189"/>
              <a:gd name="connsiteX78" fmla="*/ 2486655 w 4833822"/>
              <a:gd name="connsiteY78" fmla="*/ 5653336 h 6602189"/>
              <a:gd name="connsiteX79" fmla="*/ 2486655 w 4833822"/>
              <a:gd name="connsiteY79" fmla="*/ 5653339 h 6602189"/>
              <a:gd name="connsiteX80" fmla="*/ 2440069 w 4833822"/>
              <a:gd name="connsiteY80" fmla="*/ 5929295 h 6602189"/>
              <a:gd name="connsiteX81" fmla="*/ 2375563 w 4833822"/>
              <a:gd name="connsiteY81" fmla="*/ 5492067 h 6602189"/>
              <a:gd name="connsiteX82" fmla="*/ 2296718 w 4833822"/>
              <a:gd name="connsiteY82" fmla="*/ 5861202 h 6602189"/>
              <a:gd name="connsiteX83" fmla="*/ 2429318 w 4833822"/>
              <a:gd name="connsiteY83" fmla="*/ 5983051 h 6602189"/>
              <a:gd name="connsiteX84" fmla="*/ 2493825 w 4833822"/>
              <a:gd name="connsiteY84" fmla="*/ 5882704 h 6602189"/>
              <a:gd name="connsiteX85" fmla="*/ 2529665 w 4833822"/>
              <a:gd name="connsiteY85" fmla="*/ 5692761 h 6602189"/>
              <a:gd name="connsiteX86" fmla="*/ 2511745 w 4833822"/>
              <a:gd name="connsiteY86" fmla="*/ 5359472 h 6602189"/>
              <a:gd name="connsiteX87" fmla="*/ 2808528 w 4833822"/>
              <a:gd name="connsiteY87" fmla="*/ 5357006 h 6602189"/>
              <a:gd name="connsiteX88" fmla="*/ 2784115 w 4833822"/>
              <a:gd name="connsiteY88" fmla="*/ 5370223 h 6602189"/>
              <a:gd name="connsiteX89" fmla="*/ 2798448 w 4833822"/>
              <a:gd name="connsiteY89" fmla="*/ 5445481 h 6602189"/>
              <a:gd name="connsiteX90" fmla="*/ 2880875 w 4833822"/>
              <a:gd name="connsiteY90" fmla="*/ 5560161 h 6602189"/>
              <a:gd name="connsiteX91" fmla="*/ 3142493 w 4833822"/>
              <a:gd name="connsiteY91" fmla="*/ 5889873 h 6602189"/>
              <a:gd name="connsiteX92" fmla="*/ 2891625 w 4833822"/>
              <a:gd name="connsiteY92" fmla="*/ 5725014 h 6602189"/>
              <a:gd name="connsiteX93" fmla="*/ 2683768 w 4833822"/>
              <a:gd name="connsiteY93" fmla="*/ 5481316 h 6602189"/>
              <a:gd name="connsiteX94" fmla="*/ 2651515 w 4833822"/>
              <a:gd name="connsiteY94" fmla="*/ 5506405 h 6602189"/>
              <a:gd name="connsiteX95" fmla="*/ 2866541 w 4833822"/>
              <a:gd name="connsiteY95" fmla="*/ 5750104 h 6602189"/>
              <a:gd name="connsiteX96" fmla="*/ 3389773 w 4833822"/>
              <a:gd name="connsiteY96" fmla="*/ 6348598 h 6602189"/>
              <a:gd name="connsiteX97" fmla="*/ 3637059 w 4833822"/>
              <a:gd name="connsiteY97" fmla="*/ 6391602 h 6602189"/>
              <a:gd name="connsiteX98" fmla="*/ 3246422 w 4833822"/>
              <a:gd name="connsiteY98" fmla="*/ 6022473 h 6602189"/>
              <a:gd name="connsiteX99" fmla="*/ 3400524 w 4833822"/>
              <a:gd name="connsiteY99" fmla="*/ 6072647 h 6602189"/>
              <a:gd name="connsiteX100" fmla="*/ 3336018 w 4833822"/>
              <a:gd name="connsiteY100" fmla="*/ 5925708 h 6602189"/>
              <a:gd name="connsiteX101" fmla="*/ 3095901 w 4833822"/>
              <a:gd name="connsiteY101" fmla="*/ 5664095 h 6602189"/>
              <a:gd name="connsiteX102" fmla="*/ 2862954 w 4833822"/>
              <a:gd name="connsiteY102" fmla="*/ 5395307 h 6602189"/>
              <a:gd name="connsiteX103" fmla="*/ 2808528 w 4833822"/>
              <a:gd name="connsiteY103" fmla="*/ 5357006 h 6602189"/>
              <a:gd name="connsiteX104" fmla="*/ 1587125 w 4833822"/>
              <a:gd name="connsiteY104" fmla="*/ 5312881 h 6602189"/>
              <a:gd name="connsiteX105" fmla="*/ 798688 w 4833822"/>
              <a:gd name="connsiteY105" fmla="*/ 5520744 h 6602189"/>
              <a:gd name="connsiteX106" fmla="*/ 780768 w 4833822"/>
              <a:gd name="connsiteY106" fmla="*/ 6144322 h 6602189"/>
              <a:gd name="connsiteX107" fmla="*/ 791519 w 4833822"/>
              <a:gd name="connsiteY107" fmla="*/ 5950798 h 6602189"/>
              <a:gd name="connsiteX108" fmla="*/ 709092 w 4833822"/>
              <a:gd name="connsiteY108" fmla="*/ 5588832 h 6602189"/>
              <a:gd name="connsiteX109" fmla="*/ 368634 w 4833822"/>
              <a:gd name="connsiteY109" fmla="*/ 5599583 h 6602189"/>
              <a:gd name="connsiteX110" fmla="*/ 332793 w 4833822"/>
              <a:gd name="connsiteY110" fmla="*/ 5624673 h 6602189"/>
              <a:gd name="connsiteX111" fmla="*/ 368634 w 4833822"/>
              <a:gd name="connsiteY111" fmla="*/ 5639006 h 6602189"/>
              <a:gd name="connsiteX112" fmla="*/ 350714 w 4833822"/>
              <a:gd name="connsiteY112" fmla="*/ 5940046 h 6602189"/>
              <a:gd name="connsiteX113" fmla="*/ 447479 w 4833822"/>
              <a:gd name="connsiteY113" fmla="*/ 6004553 h 6602189"/>
              <a:gd name="connsiteX114" fmla="*/ 486896 w 4833822"/>
              <a:gd name="connsiteY114" fmla="*/ 5904206 h 6602189"/>
              <a:gd name="connsiteX115" fmla="*/ 468981 w 4833822"/>
              <a:gd name="connsiteY115" fmla="*/ 5785939 h 6602189"/>
              <a:gd name="connsiteX116" fmla="*/ 372216 w 4833822"/>
              <a:gd name="connsiteY116" fmla="*/ 5893455 h 6602189"/>
              <a:gd name="connsiteX117" fmla="*/ 382967 w 4833822"/>
              <a:gd name="connsiteY117" fmla="*/ 5742934 h 6602189"/>
              <a:gd name="connsiteX118" fmla="*/ 497647 w 4833822"/>
              <a:gd name="connsiteY118" fmla="*/ 5703512 h 6602189"/>
              <a:gd name="connsiteX119" fmla="*/ 569323 w 4833822"/>
              <a:gd name="connsiteY119" fmla="*/ 5818197 h 6602189"/>
              <a:gd name="connsiteX120" fmla="*/ 580074 w 4833822"/>
              <a:gd name="connsiteY120" fmla="*/ 6029637 h 6602189"/>
              <a:gd name="connsiteX121" fmla="*/ 612332 w 4833822"/>
              <a:gd name="connsiteY121" fmla="*/ 5785939 h 6602189"/>
              <a:gd name="connsiteX122" fmla="*/ 497647 w 4833822"/>
              <a:gd name="connsiteY122" fmla="*/ 5552992 h 6602189"/>
              <a:gd name="connsiteX123" fmla="*/ 730594 w 4833822"/>
              <a:gd name="connsiteY123" fmla="*/ 5957961 h 6602189"/>
              <a:gd name="connsiteX124" fmla="*/ 547826 w 4833822"/>
              <a:gd name="connsiteY124" fmla="*/ 6122820 h 6602189"/>
              <a:gd name="connsiteX125" fmla="*/ 834528 w 4833822"/>
              <a:gd name="connsiteY125" fmla="*/ 6155073 h 6602189"/>
              <a:gd name="connsiteX126" fmla="*/ 1533370 w 4833822"/>
              <a:gd name="connsiteY126" fmla="*/ 5639006 h 6602189"/>
              <a:gd name="connsiteX127" fmla="*/ 1633712 w 4833822"/>
              <a:gd name="connsiteY127" fmla="*/ 5506405 h 6602189"/>
              <a:gd name="connsiteX128" fmla="*/ 1142733 w 4833822"/>
              <a:gd name="connsiteY128" fmla="*/ 5821779 h 6602189"/>
              <a:gd name="connsiteX129" fmla="*/ 1031635 w 4833822"/>
              <a:gd name="connsiteY129" fmla="*/ 5850451 h 6602189"/>
              <a:gd name="connsiteX130" fmla="*/ 1096142 w 4833822"/>
              <a:gd name="connsiteY130" fmla="*/ 5750104 h 6602189"/>
              <a:gd name="connsiteX131" fmla="*/ 1587125 w 4833822"/>
              <a:gd name="connsiteY131" fmla="*/ 5312881 h 6602189"/>
              <a:gd name="connsiteX132" fmla="*/ 3072607 w 4833822"/>
              <a:gd name="connsiteY132" fmla="*/ 5303921 h 6602189"/>
              <a:gd name="connsiteX133" fmla="*/ 2988391 w 4833822"/>
              <a:gd name="connsiteY133" fmla="*/ 5337965 h 6602189"/>
              <a:gd name="connsiteX134" fmla="*/ 3038564 w 4833822"/>
              <a:gd name="connsiteY134" fmla="*/ 5449063 h 6602189"/>
              <a:gd name="connsiteX135" fmla="*/ 3407693 w 4833822"/>
              <a:gd name="connsiteY135" fmla="*/ 5864784 h 6602189"/>
              <a:gd name="connsiteX136" fmla="*/ 3576134 w 4833822"/>
              <a:gd name="connsiteY136" fmla="*/ 5904206 h 6602189"/>
              <a:gd name="connsiteX137" fmla="*/ 4002606 w 4833822"/>
              <a:gd name="connsiteY137" fmla="*/ 6008135 h 6602189"/>
              <a:gd name="connsiteX138" fmla="*/ 4124455 w 4833822"/>
              <a:gd name="connsiteY138" fmla="*/ 6090562 h 6602189"/>
              <a:gd name="connsiteX139" fmla="*/ 3586885 w 4833822"/>
              <a:gd name="connsiteY139" fmla="*/ 5542241 h 6602189"/>
              <a:gd name="connsiteX140" fmla="*/ 3339600 w 4833822"/>
              <a:gd name="connsiteY140" fmla="*/ 5398889 h 6602189"/>
              <a:gd name="connsiteX141" fmla="*/ 3551045 w 4833822"/>
              <a:gd name="connsiteY141" fmla="*/ 5574499 h 6602189"/>
              <a:gd name="connsiteX142" fmla="*/ 3658561 w 4833822"/>
              <a:gd name="connsiteY142" fmla="*/ 5757273 h 6602189"/>
              <a:gd name="connsiteX143" fmla="*/ 3536712 w 4833822"/>
              <a:gd name="connsiteY143" fmla="*/ 5682010 h 6602189"/>
              <a:gd name="connsiteX144" fmla="*/ 3167577 w 4833822"/>
              <a:gd name="connsiteY144" fmla="*/ 5345134 h 6602189"/>
              <a:gd name="connsiteX145" fmla="*/ 3072607 w 4833822"/>
              <a:gd name="connsiteY145" fmla="*/ 5303921 h 6602189"/>
              <a:gd name="connsiteX146" fmla="*/ 1497530 w 4833822"/>
              <a:gd name="connsiteY146" fmla="*/ 5216121 h 6602189"/>
              <a:gd name="connsiteX147" fmla="*/ 644585 w 4833822"/>
              <a:gd name="connsiteY147" fmla="*/ 5341552 h 6602189"/>
              <a:gd name="connsiteX148" fmla="*/ 404469 w 4833822"/>
              <a:gd name="connsiteY148" fmla="*/ 5416809 h 6602189"/>
              <a:gd name="connsiteX149" fmla="*/ 218113 w 4833822"/>
              <a:gd name="connsiteY149" fmla="*/ 5570912 h 6602189"/>
              <a:gd name="connsiteX150" fmla="*/ 347132 w 4833822"/>
              <a:gd name="connsiteY150" fmla="*/ 6090562 h 6602189"/>
              <a:gd name="connsiteX151" fmla="*/ 218113 w 4833822"/>
              <a:gd name="connsiteY151" fmla="*/ 5725014 h 6602189"/>
              <a:gd name="connsiteX152" fmla="*/ 289789 w 4833822"/>
              <a:gd name="connsiteY152" fmla="*/ 5617503 h 6602189"/>
              <a:gd name="connsiteX153" fmla="*/ 271869 w 4833822"/>
              <a:gd name="connsiteY153" fmla="*/ 5603170 h 6602189"/>
              <a:gd name="connsiteX154" fmla="*/ 304127 w 4833822"/>
              <a:gd name="connsiteY154" fmla="*/ 5509987 h 6602189"/>
              <a:gd name="connsiteX155" fmla="*/ 400887 w 4833822"/>
              <a:gd name="connsiteY155" fmla="*/ 5427561 h 6602189"/>
              <a:gd name="connsiteX156" fmla="*/ 404469 w 4833822"/>
              <a:gd name="connsiteY156" fmla="*/ 5420391 h 6602189"/>
              <a:gd name="connsiteX157" fmla="*/ 408056 w 4833822"/>
              <a:gd name="connsiteY157" fmla="*/ 5420391 h 6602189"/>
              <a:gd name="connsiteX158" fmla="*/ 569323 w 4833822"/>
              <a:gd name="connsiteY158" fmla="*/ 5377387 h 6602189"/>
              <a:gd name="connsiteX159" fmla="*/ 777186 w 4833822"/>
              <a:gd name="connsiteY159" fmla="*/ 5488485 h 6602189"/>
              <a:gd name="connsiteX160" fmla="*/ 1250249 w 4833822"/>
              <a:gd name="connsiteY160" fmla="*/ 5320044 h 6602189"/>
              <a:gd name="connsiteX161" fmla="*/ 1497530 w 4833822"/>
              <a:gd name="connsiteY161" fmla="*/ 5216121 h 6602189"/>
              <a:gd name="connsiteX162" fmla="*/ 3393360 w 4833822"/>
              <a:gd name="connsiteY162" fmla="*/ 5175351 h 6602189"/>
              <a:gd name="connsiteX163" fmla="*/ 3271511 w 4833822"/>
              <a:gd name="connsiteY163" fmla="*/ 5212534 h 6602189"/>
              <a:gd name="connsiteX164" fmla="*/ 3486538 w 4833822"/>
              <a:gd name="connsiteY164" fmla="*/ 5341552 h 6602189"/>
              <a:gd name="connsiteX165" fmla="*/ 4092197 w 4833822"/>
              <a:gd name="connsiteY165" fmla="*/ 5674846 h 6602189"/>
              <a:gd name="connsiteX166" fmla="*/ 3873588 w 4833822"/>
              <a:gd name="connsiteY166" fmla="*/ 5674846 h 6602189"/>
              <a:gd name="connsiteX167" fmla="*/ 4002606 w 4833822"/>
              <a:gd name="connsiteY167" fmla="*/ 5803859 h 6602189"/>
              <a:gd name="connsiteX168" fmla="*/ 4106535 w 4833822"/>
              <a:gd name="connsiteY168" fmla="*/ 5775188 h 6602189"/>
              <a:gd name="connsiteX169" fmla="*/ 4325144 w 4833822"/>
              <a:gd name="connsiteY169" fmla="*/ 5449063 h 6602189"/>
              <a:gd name="connsiteX170" fmla="*/ 4038441 w 4833822"/>
              <a:gd name="connsiteY170" fmla="*/ 5359472 h 6602189"/>
              <a:gd name="connsiteX171" fmla="*/ 3624178 w 4833822"/>
              <a:gd name="connsiteY171" fmla="*/ 5345860 h 6602189"/>
              <a:gd name="connsiteX172" fmla="*/ 3486739 w 4833822"/>
              <a:gd name="connsiteY172" fmla="*/ 5320081 h 6602189"/>
              <a:gd name="connsiteX173" fmla="*/ 3486739 w 4833822"/>
              <a:gd name="connsiteY173" fmla="*/ 5324076 h 6602189"/>
              <a:gd name="connsiteX174" fmla="*/ 3485394 w 4833822"/>
              <a:gd name="connsiteY174" fmla="*/ 5321387 h 6602189"/>
              <a:gd name="connsiteX175" fmla="*/ 3486706 w 4833822"/>
              <a:gd name="connsiteY175" fmla="*/ 5320075 h 6602189"/>
              <a:gd name="connsiteX176" fmla="*/ 3486538 w 4833822"/>
              <a:gd name="connsiteY176" fmla="*/ 5320044 h 6602189"/>
              <a:gd name="connsiteX177" fmla="*/ 3543876 w 4833822"/>
              <a:gd name="connsiteY177" fmla="*/ 5259120 h 6602189"/>
              <a:gd name="connsiteX178" fmla="*/ 4518674 w 4833822"/>
              <a:gd name="connsiteY178" fmla="*/ 5406058 h 6602189"/>
              <a:gd name="connsiteX179" fmla="*/ 4328731 w 4833822"/>
              <a:gd name="connsiteY179" fmla="*/ 5603170 h 6602189"/>
              <a:gd name="connsiteX180" fmla="*/ 4457745 w 4833822"/>
              <a:gd name="connsiteY180" fmla="*/ 5531489 h 6602189"/>
              <a:gd name="connsiteX181" fmla="*/ 4579599 w 4833822"/>
              <a:gd name="connsiteY181" fmla="*/ 5524326 h 6602189"/>
              <a:gd name="connsiteX182" fmla="*/ 4500754 w 4833822"/>
              <a:gd name="connsiteY182" fmla="*/ 5603170 h 6602189"/>
              <a:gd name="connsiteX183" fmla="*/ 4314393 w 4833822"/>
              <a:gd name="connsiteY183" fmla="*/ 5836118 h 6602189"/>
              <a:gd name="connsiteX184" fmla="*/ 4346651 w 4833822"/>
              <a:gd name="connsiteY184" fmla="*/ 5900624 h 6602189"/>
              <a:gd name="connsiteX185" fmla="*/ 4403989 w 4833822"/>
              <a:gd name="connsiteY185" fmla="*/ 5850451 h 6602189"/>
              <a:gd name="connsiteX186" fmla="*/ 4482833 w 4833822"/>
              <a:gd name="connsiteY186" fmla="*/ 5660508 h 6602189"/>
              <a:gd name="connsiteX187" fmla="*/ 4590350 w 4833822"/>
              <a:gd name="connsiteY187" fmla="*/ 5639006 h 6602189"/>
              <a:gd name="connsiteX188" fmla="*/ 4608265 w 4833822"/>
              <a:gd name="connsiteY188" fmla="*/ 5721432 h 6602189"/>
              <a:gd name="connsiteX189" fmla="*/ 4608265 w 4833822"/>
              <a:gd name="connsiteY189" fmla="*/ 5725014 h 6602189"/>
              <a:gd name="connsiteX190" fmla="*/ 4421909 w 4833822"/>
              <a:gd name="connsiteY190" fmla="*/ 5936459 h 6602189"/>
              <a:gd name="connsiteX191" fmla="*/ 4608265 w 4833822"/>
              <a:gd name="connsiteY191" fmla="*/ 5725014 h 6602189"/>
              <a:gd name="connsiteX192" fmla="*/ 4611852 w 4833822"/>
              <a:gd name="connsiteY192" fmla="*/ 5721432 h 6602189"/>
              <a:gd name="connsiteX193" fmla="*/ 4611852 w 4833822"/>
              <a:gd name="connsiteY193" fmla="*/ 5717850 h 6602189"/>
              <a:gd name="connsiteX194" fmla="*/ 4694279 w 4833822"/>
              <a:gd name="connsiteY194" fmla="*/ 5703512 h 6602189"/>
              <a:gd name="connsiteX195" fmla="*/ 4651275 w 4833822"/>
              <a:gd name="connsiteY195" fmla="*/ 5527908 h 6602189"/>
              <a:gd name="connsiteX196" fmla="*/ 4572429 w 4833822"/>
              <a:gd name="connsiteY196" fmla="*/ 5409640 h 6602189"/>
              <a:gd name="connsiteX197" fmla="*/ 4583181 w 4833822"/>
              <a:gd name="connsiteY197" fmla="*/ 5316463 h 6602189"/>
              <a:gd name="connsiteX198" fmla="*/ 4436247 w 4833822"/>
              <a:gd name="connsiteY198" fmla="*/ 5269876 h 6602189"/>
              <a:gd name="connsiteX199" fmla="*/ 3504459 w 4833822"/>
              <a:gd name="connsiteY199" fmla="*/ 5183862 h 6602189"/>
              <a:gd name="connsiteX200" fmla="*/ 3393360 w 4833822"/>
              <a:gd name="connsiteY200" fmla="*/ 5175351 h 6602189"/>
              <a:gd name="connsiteX201" fmla="*/ 655337 w 4833822"/>
              <a:gd name="connsiteY201" fmla="*/ 5044093 h 6602189"/>
              <a:gd name="connsiteX202" fmla="*/ 637416 w 4833822"/>
              <a:gd name="connsiteY202" fmla="*/ 5101436 h 6602189"/>
              <a:gd name="connsiteX203" fmla="*/ 863200 w 4833822"/>
              <a:gd name="connsiteY203" fmla="*/ 5205365 h 6602189"/>
              <a:gd name="connsiteX204" fmla="*/ 734181 w 4833822"/>
              <a:gd name="connsiteY204" fmla="*/ 5065600 h 6602189"/>
              <a:gd name="connsiteX205" fmla="*/ 655337 w 4833822"/>
              <a:gd name="connsiteY205" fmla="*/ 5044093 h 6602189"/>
              <a:gd name="connsiteX206" fmla="*/ 465399 w 4833822"/>
              <a:gd name="connsiteY206" fmla="*/ 5004676 h 6602189"/>
              <a:gd name="connsiteX207" fmla="*/ 465399 w 4833822"/>
              <a:gd name="connsiteY207" fmla="*/ 5205365 h 6602189"/>
              <a:gd name="connsiteX208" fmla="*/ 501234 w 4833822"/>
              <a:gd name="connsiteY208" fmla="*/ 5262707 h 6602189"/>
              <a:gd name="connsiteX209" fmla="*/ 554990 w 4833822"/>
              <a:gd name="connsiteY209" fmla="*/ 5208952 h 6602189"/>
              <a:gd name="connsiteX210" fmla="*/ 465399 w 4833822"/>
              <a:gd name="connsiteY210" fmla="*/ 5004676 h 6602189"/>
              <a:gd name="connsiteX211" fmla="*/ 4325169 w 4833822"/>
              <a:gd name="connsiteY211" fmla="*/ 4923779 h 6602189"/>
              <a:gd name="connsiteX212" fmla="*/ 3959602 w 4833822"/>
              <a:gd name="connsiteY212" fmla="*/ 5130107 h 6602189"/>
              <a:gd name="connsiteX213" fmla="*/ 4360985 w 4833822"/>
              <a:gd name="connsiteY213" fmla="*/ 5040511 h 6602189"/>
              <a:gd name="connsiteX214" fmla="*/ 4278558 w 4833822"/>
              <a:gd name="connsiteY214" fmla="*/ 5151609 h 6602189"/>
              <a:gd name="connsiteX215" fmla="*/ 4454163 w 4833822"/>
              <a:gd name="connsiteY215" fmla="*/ 5105018 h 6602189"/>
              <a:gd name="connsiteX216" fmla="*/ 4368153 w 4833822"/>
              <a:gd name="connsiteY216" fmla="*/ 4929413 h 6602189"/>
              <a:gd name="connsiteX217" fmla="*/ 4325169 w 4833822"/>
              <a:gd name="connsiteY217" fmla="*/ 4923779 h 6602189"/>
              <a:gd name="connsiteX218" fmla="*/ 4156709 w 4833822"/>
              <a:gd name="connsiteY218" fmla="*/ 4889991 h 6602189"/>
              <a:gd name="connsiteX219" fmla="*/ 3748157 w 4833822"/>
              <a:gd name="connsiteY219" fmla="*/ 4972417 h 6602189"/>
              <a:gd name="connsiteX220" fmla="*/ 3529543 w 4833822"/>
              <a:gd name="connsiteY220" fmla="*/ 5094266 h 6602189"/>
              <a:gd name="connsiteX221" fmla="*/ 3805494 w 4833822"/>
              <a:gd name="connsiteY221" fmla="*/ 4997507 h 6602189"/>
              <a:gd name="connsiteX222" fmla="*/ 4156709 w 4833822"/>
              <a:gd name="connsiteY222" fmla="*/ 4889991 h 6602189"/>
              <a:gd name="connsiteX223" fmla="*/ 399937 w 4833822"/>
              <a:gd name="connsiteY223" fmla="*/ 4846203 h 6602189"/>
              <a:gd name="connsiteX224" fmla="*/ 210944 w 4833822"/>
              <a:gd name="connsiteY224" fmla="*/ 4925831 h 6602189"/>
              <a:gd name="connsiteX225" fmla="*/ 124936 w 4833822"/>
              <a:gd name="connsiteY225" fmla="*/ 5069182 h 6602189"/>
              <a:gd name="connsiteX226" fmla="*/ 275451 w 4833822"/>
              <a:gd name="connsiteY226" fmla="*/ 5062013 h 6602189"/>
              <a:gd name="connsiteX227" fmla="*/ 304127 w 4833822"/>
              <a:gd name="connsiteY227" fmla="*/ 5079933 h 6602189"/>
              <a:gd name="connsiteX228" fmla="*/ 271869 w 4833822"/>
              <a:gd name="connsiteY228" fmla="*/ 5316463 h 6602189"/>
              <a:gd name="connsiteX229" fmla="*/ 311291 w 4833822"/>
              <a:gd name="connsiteY229" fmla="*/ 5158778 h 6602189"/>
              <a:gd name="connsiteX230" fmla="*/ 243203 w 4833822"/>
              <a:gd name="connsiteY230" fmla="*/ 4950915 h 6602189"/>
              <a:gd name="connsiteX231" fmla="*/ 1214409 w 4833822"/>
              <a:gd name="connsiteY231" fmla="*/ 4929413 h 6602189"/>
              <a:gd name="connsiteX232" fmla="*/ 465399 w 4833822"/>
              <a:gd name="connsiteY232" fmla="*/ 4846986 h 6602189"/>
              <a:gd name="connsiteX233" fmla="*/ 399937 w 4833822"/>
              <a:gd name="connsiteY233" fmla="*/ 4846203 h 6602189"/>
              <a:gd name="connsiteX234" fmla="*/ 2524908 w 4833822"/>
              <a:gd name="connsiteY234" fmla="*/ 3711904 h 6602189"/>
              <a:gd name="connsiteX235" fmla="*/ 2732856 w 4833822"/>
              <a:gd name="connsiteY235" fmla="*/ 4353823 h 6602189"/>
              <a:gd name="connsiteX236" fmla="*/ 2775802 w 4833822"/>
              <a:gd name="connsiteY236" fmla="*/ 4423892 h 6602189"/>
              <a:gd name="connsiteX237" fmla="*/ 2823267 w 4833822"/>
              <a:gd name="connsiteY237" fmla="*/ 4347042 h 6602189"/>
              <a:gd name="connsiteX238" fmla="*/ 2879774 w 4833822"/>
              <a:gd name="connsiteY238" fmla="*/ 4136836 h 6602189"/>
              <a:gd name="connsiteX239" fmla="*/ 2920458 w 4833822"/>
              <a:gd name="connsiteY239" fmla="*/ 4670261 h 6602189"/>
              <a:gd name="connsiteX240" fmla="*/ 3132925 w 4833822"/>
              <a:gd name="connsiteY240" fmla="*/ 4611494 h 6602189"/>
              <a:gd name="connsiteX241" fmla="*/ 2879774 w 4833822"/>
              <a:gd name="connsiteY241" fmla="*/ 4986702 h 6602189"/>
              <a:gd name="connsiteX242" fmla="*/ 2131619 w 4833822"/>
              <a:gd name="connsiteY242" fmla="*/ 4934716 h 6602189"/>
              <a:gd name="connsiteX243" fmla="*/ 1894289 w 4833822"/>
              <a:gd name="connsiteY243" fmla="*/ 4584372 h 6602189"/>
              <a:gd name="connsiteX244" fmla="*/ 2075111 w 4833822"/>
              <a:gd name="connsiteY244" fmla="*/ 4672523 h 6602189"/>
              <a:gd name="connsiteX245" fmla="*/ 2086414 w 4833822"/>
              <a:gd name="connsiteY245" fmla="*/ 4157178 h 6602189"/>
              <a:gd name="connsiteX246" fmla="*/ 2163263 w 4833822"/>
              <a:gd name="connsiteY246" fmla="*/ 4301837 h 6602189"/>
              <a:gd name="connsiteX247" fmla="*/ 2224289 w 4833822"/>
              <a:gd name="connsiteY247" fmla="*/ 4347042 h 6602189"/>
              <a:gd name="connsiteX248" fmla="*/ 2242372 w 4833822"/>
              <a:gd name="connsiteY248" fmla="*/ 4283754 h 6602189"/>
              <a:gd name="connsiteX249" fmla="*/ 2524908 w 4833822"/>
              <a:gd name="connsiteY249" fmla="*/ 3711904 h 6602189"/>
              <a:gd name="connsiteX250" fmla="*/ 2540406 w 4833822"/>
              <a:gd name="connsiteY250" fmla="*/ 2904563 h 6602189"/>
              <a:gd name="connsiteX251" fmla="*/ 2092432 w 4833822"/>
              <a:gd name="connsiteY251" fmla="*/ 3811260 h 6602189"/>
              <a:gd name="connsiteX252" fmla="*/ 2063761 w 4833822"/>
              <a:gd name="connsiteY252" fmla="*/ 3911607 h 6602189"/>
              <a:gd name="connsiteX253" fmla="*/ 1967001 w 4833822"/>
              <a:gd name="connsiteY253" fmla="*/ 3839931 h 6602189"/>
              <a:gd name="connsiteX254" fmla="*/ 1845152 w 4833822"/>
              <a:gd name="connsiteY254" fmla="*/ 3610567 h 6602189"/>
              <a:gd name="connsiteX255" fmla="*/ 1827232 w 4833822"/>
              <a:gd name="connsiteY255" fmla="*/ 4427674 h 6602189"/>
              <a:gd name="connsiteX256" fmla="*/ 1540529 w 4833822"/>
              <a:gd name="connsiteY256" fmla="*/ 4287905 h 6602189"/>
              <a:gd name="connsiteX257" fmla="*/ 1916828 w 4833822"/>
              <a:gd name="connsiteY257" fmla="*/ 4843394 h 6602189"/>
              <a:gd name="connsiteX258" fmla="*/ 3103066 w 4833822"/>
              <a:gd name="connsiteY258" fmla="*/ 4925821 h 6602189"/>
              <a:gd name="connsiteX259" fmla="*/ 3504448 w 4833822"/>
              <a:gd name="connsiteY259" fmla="*/ 4330909 h 6602189"/>
              <a:gd name="connsiteX260" fmla="*/ 3167572 w 4833822"/>
              <a:gd name="connsiteY260" fmla="*/ 4424087 h 6602189"/>
              <a:gd name="connsiteX261" fmla="*/ 3103066 w 4833822"/>
              <a:gd name="connsiteY261" fmla="*/ 3578313 h 6602189"/>
              <a:gd name="connsiteX262" fmla="*/ 3013470 w 4833822"/>
              <a:gd name="connsiteY262" fmla="*/ 3911607 h 6602189"/>
              <a:gd name="connsiteX263" fmla="*/ 2938212 w 4833822"/>
              <a:gd name="connsiteY263" fmla="*/ 4033456 h 6602189"/>
              <a:gd name="connsiteX264" fmla="*/ 2870119 w 4833822"/>
              <a:gd name="connsiteY264" fmla="*/ 3922358 h 6602189"/>
              <a:gd name="connsiteX265" fmla="*/ 2540406 w 4833822"/>
              <a:gd name="connsiteY265" fmla="*/ 2904563 h 6602189"/>
              <a:gd name="connsiteX266" fmla="*/ 357884 w 4833822"/>
              <a:gd name="connsiteY266" fmla="*/ 2832892 h 6602189"/>
              <a:gd name="connsiteX267" fmla="*/ 422396 w 4833822"/>
              <a:gd name="connsiteY267" fmla="*/ 2915319 h 6602189"/>
              <a:gd name="connsiteX268" fmla="*/ 522738 w 4833822"/>
              <a:gd name="connsiteY268" fmla="*/ 3417050 h 6602189"/>
              <a:gd name="connsiteX269" fmla="*/ 490485 w 4833822"/>
              <a:gd name="connsiteY269" fmla="*/ 3556820 h 6602189"/>
              <a:gd name="connsiteX270" fmla="*/ 386555 w 4833822"/>
              <a:gd name="connsiteY270" fmla="*/ 3456473 h 6602189"/>
              <a:gd name="connsiteX271" fmla="*/ 286208 w 4833822"/>
              <a:gd name="connsiteY271" fmla="*/ 2915319 h 6602189"/>
              <a:gd name="connsiteX272" fmla="*/ 357884 w 4833822"/>
              <a:gd name="connsiteY272" fmla="*/ 2832892 h 6602189"/>
              <a:gd name="connsiteX273" fmla="*/ 4036204 w 4833822"/>
              <a:gd name="connsiteY273" fmla="*/ 1415501 h 6602189"/>
              <a:gd name="connsiteX274" fmla="*/ 4110123 w 4833822"/>
              <a:gd name="connsiteY274" fmla="*/ 1478216 h 6602189"/>
              <a:gd name="connsiteX275" fmla="*/ 4063531 w 4833822"/>
              <a:gd name="connsiteY275" fmla="*/ 2288160 h 6602189"/>
              <a:gd name="connsiteX276" fmla="*/ 3938100 w 4833822"/>
              <a:gd name="connsiteY276" fmla="*/ 1976366 h 6602189"/>
              <a:gd name="connsiteX277" fmla="*/ 3970353 w 4833822"/>
              <a:gd name="connsiteY277" fmla="*/ 1481803 h 6602189"/>
              <a:gd name="connsiteX278" fmla="*/ 4036204 w 4833822"/>
              <a:gd name="connsiteY278" fmla="*/ 1415501 h 6602189"/>
              <a:gd name="connsiteX279" fmla="*/ 915320 w 4833822"/>
              <a:gd name="connsiteY279" fmla="*/ 1157072 h 6602189"/>
              <a:gd name="connsiteX280" fmla="*/ 1020430 w 4833822"/>
              <a:gd name="connsiteY280" fmla="*/ 1837834 h 6602189"/>
              <a:gd name="connsiteX281" fmla="*/ 811383 w 4833822"/>
              <a:gd name="connsiteY281" fmla="*/ 1798248 h 6602189"/>
              <a:gd name="connsiteX282" fmla="*/ 915320 w 4833822"/>
              <a:gd name="connsiteY282" fmla="*/ 1157072 h 6602189"/>
              <a:gd name="connsiteX283" fmla="*/ 2476926 w 4833822"/>
              <a:gd name="connsiteY283" fmla="*/ 823906 h 6602189"/>
              <a:gd name="connsiteX284" fmla="*/ 2908975 w 4833822"/>
              <a:gd name="connsiteY284" fmla="*/ 1209620 h 6602189"/>
              <a:gd name="connsiteX285" fmla="*/ 3113822 w 4833822"/>
              <a:gd name="connsiteY285" fmla="*/ 2259484 h 6602189"/>
              <a:gd name="connsiteX286" fmla="*/ 3282263 w 4833822"/>
              <a:gd name="connsiteY286" fmla="*/ 1578562 h 6602189"/>
              <a:gd name="connsiteX287" fmla="*/ 3257173 w 4833822"/>
              <a:gd name="connsiteY287" fmla="*/ 1438793 h 6602189"/>
              <a:gd name="connsiteX288" fmla="*/ 3278681 w 4833822"/>
              <a:gd name="connsiteY288" fmla="*/ 1349197 h 6602189"/>
              <a:gd name="connsiteX289" fmla="*/ 3361107 w 4833822"/>
              <a:gd name="connsiteY289" fmla="*/ 1406540 h 6602189"/>
              <a:gd name="connsiteX290" fmla="*/ 3884339 w 4833822"/>
              <a:gd name="connsiteY290" fmla="*/ 2718210 h 6602189"/>
              <a:gd name="connsiteX291" fmla="*/ 3776823 w 4833822"/>
              <a:gd name="connsiteY291" fmla="*/ 3338205 h 6602189"/>
              <a:gd name="connsiteX292" fmla="*/ 4002606 w 4833822"/>
              <a:gd name="connsiteY292" fmla="*/ 3119596 h 6602189"/>
              <a:gd name="connsiteX293" fmla="*/ 4059943 w 4833822"/>
              <a:gd name="connsiteY293" fmla="*/ 3055085 h 6602189"/>
              <a:gd name="connsiteX294" fmla="*/ 4117286 w 4833822"/>
              <a:gd name="connsiteY294" fmla="*/ 3130347 h 6602189"/>
              <a:gd name="connsiteX295" fmla="*/ 4131625 w 4833822"/>
              <a:gd name="connsiteY295" fmla="*/ 3943869 h 6602189"/>
              <a:gd name="connsiteX296" fmla="*/ 3755321 w 4833822"/>
              <a:gd name="connsiteY296" fmla="*/ 4775311 h 6602189"/>
              <a:gd name="connsiteX297" fmla="*/ 3723067 w 4833822"/>
              <a:gd name="connsiteY297" fmla="*/ 4850568 h 6602189"/>
              <a:gd name="connsiteX298" fmla="*/ 4099366 w 4833822"/>
              <a:gd name="connsiteY298" fmla="*/ 4789644 h 6602189"/>
              <a:gd name="connsiteX299" fmla="*/ 4550927 w 4833822"/>
              <a:gd name="connsiteY299" fmla="*/ 5140858 h 6602189"/>
              <a:gd name="connsiteX300" fmla="*/ 4604683 w 4833822"/>
              <a:gd name="connsiteY300" fmla="*/ 5241205 h 6602189"/>
              <a:gd name="connsiteX301" fmla="*/ 4576011 w 4833822"/>
              <a:gd name="connsiteY301" fmla="*/ 6083398 h 6602189"/>
              <a:gd name="connsiteX302" fmla="*/ 4432660 w 4833822"/>
              <a:gd name="connsiteY302" fmla="*/ 6144322 h 6602189"/>
              <a:gd name="connsiteX303" fmla="*/ 3999019 w 4833822"/>
              <a:gd name="connsiteY303" fmla="*/ 6377269 h 6602189"/>
              <a:gd name="connsiteX304" fmla="*/ 3192667 w 4833822"/>
              <a:gd name="connsiteY304" fmla="*/ 6309176 h 6602189"/>
              <a:gd name="connsiteX305" fmla="*/ 2662265 w 4833822"/>
              <a:gd name="connsiteY305" fmla="*/ 5678428 h 6602189"/>
              <a:gd name="connsiteX306" fmla="*/ 2680186 w 4833822"/>
              <a:gd name="connsiteY306" fmla="*/ 5997384 h 6602189"/>
              <a:gd name="connsiteX307" fmla="*/ 2655096 w 4833822"/>
              <a:gd name="connsiteY307" fmla="*/ 6309176 h 6602189"/>
              <a:gd name="connsiteX308" fmla="*/ 2063771 w 4833822"/>
              <a:gd name="connsiteY308" fmla="*/ 6595878 h 6602189"/>
              <a:gd name="connsiteX309" fmla="*/ 1827242 w 4833822"/>
              <a:gd name="connsiteY309" fmla="*/ 6545705 h 6602189"/>
              <a:gd name="connsiteX310" fmla="*/ 1594295 w 4833822"/>
              <a:gd name="connsiteY310" fmla="*/ 6004553 h 6602189"/>
              <a:gd name="connsiteX311" fmla="*/ 1952673 w 4833822"/>
              <a:gd name="connsiteY311" fmla="*/ 5470565 h 6602189"/>
              <a:gd name="connsiteX312" fmla="*/ 2020761 w 4833822"/>
              <a:gd name="connsiteY312" fmla="*/ 5337965 h 6602189"/>
              <a:gd name="connsiteX313" fmla="*/ 1841575 w 4833822"/>
              <a:gd name="connsiteY313" fmla="*/ 5481316 h 6602189"/>
              <a:gd name="connsiteX314" fmla="*/ 884697 w 4833822"/>
              <a:gd name="connsiteY314" fmla="*/ 6226749 h 6602189"/>
              <a:gd name="connsiteX315" fmla="*/ 547826 w 4833822"/>
              <a:gd name="connsiteY315" fmla="*/ 6259002 h 6602189"/>
              <a:gd name="connsiteX316" fmla="*/ 357883 w 4833822"/>
              <a:gd name="connsiteY316" fmla="*/ 6201665 h 6602189"/>
              <a:gd name="connsiteX317" fmla="*/ 89095 w 4833822"/>
              <a:gd name="connsiteY317" fmla="*/ 5775188 h 6602189"/>
              <a:gd name="connsiteX318" fmla="*/ 46091 w 4833822"/>
              <a:gd name="connsiteY318" fmla="*/ 5423979 h 6602189"/>
              <a:gd name="connsiteX319" fmla="*/ 440310 w 4833822"/>
              <a:gd name="connsiteY319" fmla="*/ 4775311 h 6602189"/>
              <a:gd name="connsiteX320" fmla="*/ 1020884 w 4833822"/>
              <a:gd name="connsiteY320" fmla="*/ 4825484 h 6602189"/>
              <a:gd name="connsiteX321" fmla="*/ 798688 w 4833822"/>
              <a:gd name="connsiteY321" fmla="*/ 4653462 h 6602189"/>
              <a:gd name="connsiteX322" fmla="*/ 766435 w 4833822"/>
              <a:gd name="connsiteY322" fmla="*/ 4596119 h 6602189"/>
              <a:gd name="connsiteX323" fmla="*/ 838110 w 4833822"/>
              <a:gd name="connsiteY323" fmla="*/ 4574617 h 6602189"/>
              <a:gd name="connsiteX324" fmla="*/ 1060306 w 4833822"/>
              <a:gd name="connsiteY324" fmla="*/ 4667795 h 6602189"/>
              <a:gd name="connsiteX325" fmla="*/ 777186 w 4833822"/>
              <a:gd name="connsiteY325" fmla="*/ 4169647 h 6602189"/>
              <a:gd name="connsiteX326" fmla="*/ 723430 w 4833822"/>
              <a:gd name="connsiteY326" fmla="*/ 3635664 h 6602189"/>
              <a:gd name="connsiteX327" fmla="*/ 727012 w 4833822"/>
              <a:gd name="connsiteY327" fmla="*/ 2936823 h 6602189"/>
              <a:gd name="connsiteX328" fmla="*/ 762853 w 4833822"/>
              <a:gd name="connsiteY328" fmla="*/ 2804223 h 6602189"/>
              <a:gd name="connsiteX329" fmla="*/ 1017302 w 4833822"/>
              <a:gd name="connsiteY329" fmla="*/ 3105258 h 6602189"/>
              <a:gd name="connsiteX330" fmla="*/ 1139151 w 4833822"/>
              <a:gd name="connsiteY330" fmla="*/ 3144680 h 6602189"/>
              <a:gd name="connsiteX331" fmla="*/ 1110480 w 4833822"/>
              <a:gd name="connsiteY331" fmla="*/ 3033582 h 6602189"/>
              <a:gd name="connsiteX332" fmla="*/ 1135564 w 4833822"/>
              <a:gd name="connsiteY332" fmla="*/ 2144804 h 6602189"/>
              <a:gd name="connsiteX333" fmla="*/ 1493942 w 4833822"/>
              <a:gd name="connsiteY333" fmla="*/ 1485384 h 6602189"/>
              <a:gd name="connsiteX334" fmla="*/ 1547703 w 4833822"/>
              <a:gd name="connsiteY334" fmla="*/ 1431629 h 6602189"/>
              <a:gd name="connsiteX335" fmla="*/ 1597877 w 4833822"/>
              <a:gd name="connsiteY335" fmla="*/ 1524807 h 6602189"/>
              <a:gd name="connsiteX336" fmla="*/ 2070940 w 4833822"/>
              <a:gd name="connsiteY336" fmla="*/ 2298906 h 6602189"/>
              <a:gd name="connsiteX337" fmla="*/ 1926239 w 4833822"/>
              <a:gd name="connsiteY337" fmla="*/ 1560079 h 6602189"/>
              <a:gd name="connsiteX338" fmla="*/ 2386314 w 4833822"/>
              <a:gd name="connsiteY338" fmla="*/ 48279 h 6602189"/>
              <a:gd name="connsiteX339" fmla="*/ 2476926 w 4833822"/>
              <a:gd name="connsiteY339" fmla="*/ 823906 h 6602189"/>
              <a:gd name="connsiteX0" fmla="*/ 2144854 w 4833822"/>
              <a:gd name="connsiteY0" fmla="*/ 5495816 h 5869465"/>
              <a:gd name="connsiteX1" fmla="*/ 2053020 w 4833822"/>
              <a:gd name="connsiteY1" fmla="*/ 5504776 h 5869465"/>
              <a:gd name="connsiteX2" fmla="*/ 1959837 w 4833822"/>
              <a:gd name="connsiteY2" fmla="*/ 5580034 h 5869465"/>
              <a:gd name="connsiteX3" fmla="*/ 2045851 w 4833822"/>
              <a:gd name="connsiteY3" fmla="*/ 5698301 h 5869465"/>
              <a:gd name="connsiteX4" fmla="*/ 2042269 w 4833822"/>
              <a:gd name="connsiteY4" fmla="*/ 5601536 h 5869465"/>
              <a:gd name="connsiteX5" fmla="*/ 2106775 w 4833822"/>
              <a:gd name="connsiteY5" fmla="*/ 5537029 h 5869465"/>
              <a:gd name="connsiteX6" fmla="*/ 2128277 w 4833822"/>
              <a:gd name="connsiteY6" fmla="*/ 5608705 h 5869465"/>
              <a:gd name="connsiteX7" fmla="*/ 2164118 w 4833822"/>
              <a:gd name="connsiteY7" fmla="*/ 5658878 h 5869465"/>
              <a:gd name="connsiteX8" fmla="*/ 2232206 w 4833822"/>
              <a:gd name="connsiteY8" fmla="*/ 5623043 h 5869465"/>
              <a:gd name="connsiteX9" fmla="*/ 2228624 w 4833822"/>
              <a:gd name="connsiteY9" fmla="*/ 5529860 h 5869465"/>
              <a:gd name="connsiteX10" fmla="*/ 2144854 w 4833822"/>
              <a:gd name="connsiteY10" fmla="*/ 5495816 h 5869465"/>
              <a:gd name="connsiteX11" fmla="*/ 2508163 w 4833822"/>
              <a:gd name="connsiteY11" fmla="*/ 5465354 h 5869465"/>
              <a:gd name="connsiteX12" fmla="*/ 2407811 w 4833822"/>
              <a:gd name="connsiteY12" fmla="*/ 5773564 h 5869465"/>
              <a:gd name="connsiteX13" fmla="*/ 2508163 w 4833822"/>
              <a:gd name="connsiteY13" fmla="*/ 5465354 h 5869465"/>
              <a:gd name="connsiteX14" fmla="*/ 2215080 w 4833822"/>
              <a:gd name="connsiteY14" fmla="*/ 5380819 h 5869465"/>
              <a:gd name="connsiteX15" fmla="*/ 2171282 w 4833822"/>
              <a:gd name="connsiteY15" fmla="*/ 5386509 h 5869465"/>
              <a:gd name="connsiteX16" fmla="*/ 2350473 w 4833822"/>
              <a:gd name="connsiteY16" fmla="*/ 5666048 h 5869465"/>
              <a:gd name="connsiteX17" fmla="*/ 2393478 w 4833822"/>
              <a:gd name="connsiteY17" fmla="*/ 5483274 h 5869465"/>
              <a:gd name="connsiteX18" fmla="*/ 2252871 w 4833822"/>
              <a:gd name="connsiteY18" fmla="*/ 5381974 h 5869465"/>
              <a:gd name="connsiteX19" fmla="*/ 2215080 w 4833822"/>
              <a:gd name="connsiteY19" fmla="*/ 5380819 h 5869465"/>
              <a:gd name="connsiteX20" fmla="*/ 3767359 w 4833822"/>
              <a:gd name="connsiteY20" fmla="*/ 5261861 h 5869465"/>
              <a:gd name="connsiteX21" fmla="*/ 3913003 w 4833822"/>
              <a:gd name="connsiteY21" fmla="*/ 5343504 h 5869465"/>
              <a:gd name="connsiteX22" fmla="*/ 3930923 w 4833822"/>
              <a:gd name="connsiteY22" fmla="*/ 5368593 h 5869465"/>
              <a:gd name="connsiteX23" fmla="*/ 3923759 w 4833822"/>
              <a:gd name="connsiteY23" fmla="*/ 5393678 h 5869465"/>
              <a:gd name="connsiteX24" fmla="*/ 3672890 w 4833822"/>
              <a:gd name="connsiteY24" fmla="*/ 5375757 h 5869465"/>
              <a:gd name="connsiteX25" fmla="*/ 3672890 w 4833822"/>
              <a:gd name="connsiteY25" fmla="*/ 5307668 h 5869465"/>
              <a:gd name="connsiteX26" fmla="*/ 3708731 w 4833822"/>
              <a:gd name="connsiteY26" fmla="*/ 5282579 h 5869465"/>
              <a:gd name="connsiteX27" fmla="*/ 3767359 w 4833822"/>
              <a:gd name="connsiteY27" fmla="*/ 5261861 h 5869465"/>
              <a:gd name="connsiteX28" fmla="*/ 3779366 w 4833822"/>
              <a:gd name="connsiteY28" fmla="*/ 5222050 h 5869465"/>
              <a:gd name="connsiteX29" fmla="*/ 3637059 w 4833822"/>
              <a:gd name="connsiteY29" fmla="*/ 5246745 h 5869465"/>
              <a:gd name="connsiteX30" fmla="*/ 3497289 w 4833822"/>
              <a:gd name="connsiteY30" fmla="*/ 5429513 h 5869465"/>
              <a:gd name="connsiteX31" fmla="*/ 3615557 w 4833822"/>
              <a:gd name="connsiteY31" fmla="*/ 5372176 h 5869465"/>
              <a:gd name="connsiteX32" fmla="*/ 3852086 w 4833822"/>
              <a:gd name="connsiteY32" fmla="*/ 5529860 h 5869465"/>
              <a:gd name="connsiteX33" fmla="*/ 3952433 w 4833822"/>
              <a:gd name="connsiteY33" fmla="*/ 5357838 h 5869465"/>
              <a:gd name="connsiteX34" fmla="*/ 3945496 w 4833822"/>
              <a:gd name="connsiteY34" fmla="*/ 5341033 h 5869465"/>
              <a:gd name="connsiteX35" fmla="*/ 3938093 w 4833822"/>
              <a:gd name="connsiteY35" fmla="*/ 5341033 h 5869465"/>
              <a:gd name="connsiteX36" fmla="*/ 3927341 w 4833822"/>
              <a:gd name="connsiteY36" fmla="*/ 5341033 h 5869465"/>
              <a:gd name="connsiteX37" fmla="*/ 3909418 w 4833822"/>
              <a:gd name="connsiteY37" fmla="*/ 5336326 h 5869465"/>
              <a:gd name="connsiteX38" fmla="*/ 3920171 w 4833822"/>
              <a:gd name="connsiteY38" fmla="*/ 5336326 h 5869465"/>
              <a:gd name="connsiteX39" fmla="*/ 3945252 w 4833822"/>
              <a:gd name="connsiteY39" fmla="*/ 5340443 h 5869465"/>
              <a:gd name="connsiteX40" fmla="*/ 3928739 w 4833822"/>
              <a:gd name="connsiteY40" fmla="*/ 5300443 h 5869465"/>
              <a:gd name="connsiteX41" fmla="*/ 3822967 w 4833822"/>
              <a:gd name="connsiteY41" fmla="*/ 5224345 h 5869465"/>
              <a:gd name="connsiteX42" fmla="*/ 3779366 w 4833822"/>
              <a:gd name="connsiteY42" fmla="*/ 5222050 h 5869465"/>
              <a:gd name="connsiteX43" fmla="*/ 4196131 w 4833822"/>
              <a:gd name="connsiteY43" fmla="*/ 5078304 h 5869465"/>
              <a:gd name="connsiteX44" fmla="*/ 4235548 w 4833822"/>
              <a:gd name="connsiteY44" fmla="*/ 5307669 h 5869465"/>
              <a:gd name="connsiteX45" fmla="*/ 4454163 w 4833822"/>
              <a:gd name="connsiteY45" fmla="*/ 5311251 h 5869465"/>
              <a:gd name="connsiteX46" fmla="*/ 4196131 w 4833822"/>
              <a:gd name="connsiteY46" fmla="*/ 5078304 h 5869465"/>
              <a:gd name="connsiteX47" fmla="*/ 1174995 w 4833822"/>
              <a:gd name="connsiteY47" fmla="*/ 4762926 h 5869465"/>
              <a:gd name="connsiteX48" fmla="*/ 1250253 w 4833822"/>
              <a:gd name="connsiteY48" fmla="*/ 4809518 h 5869465"/>
              <a:gd name="connsiteX49" fmla="*/ 1035224 w 4833822"/>
              <a:gd name="connsiteY49" fmla="*/ 4920611 h 5869465"/>
              <a:gd name="connsiteX50" fmla="*/ 981463 w 4833822"/>
              <a:gd name="connsiteY50" fmla="*/ 4895527 h 5869465"/>
              <a:gd name="connsiteX51" fmla="*/ 1174995 w 4833822"/>
              <a:gd name="connsiteY51" fmla="*/ 4762926 h 5869465"/>
              <a:gd name="connsiteX52" fmla="*/ 3960412 w 4833822"/>
              <a:gd name="connsiteY52" fmla="*/ 4733651 h 5869465"/>
              <a:gd name="connsiteX53" fmla="*/ 4095776 w 4833822"/>
              <a:gd name="connsiteY53" fmla="*/ 4791596 h 5869465"/>
              <a:gd name="connsiteX54" fmla="*/ 4052767 w 4833822"/>
              <a:gd name="connsiteY54" fmla="*/ 4820266 h 5869465"/>
              <a:gd name="connsiteX55" fmla="*/ 3852081 w 4833822"/>
              <a:gd name="connsiteY55" fmla="*/ 4788015 h 5869465"/>
              <a:gd name="connsiteX56" fmla="*/ 3859245 w 4833822"/>
              <a:gd name="connsiteY56" fmla="*/ 4752176 h 5869465"/>
              <a:gd name="connsiteX57" fmla="*/ 3917370 w 4833822"/>
              <a:gd name="connsiteY57" fmla="*/ 4734651 h 5869465"/>
              <a:gd name="connsiteX58" fmla="*/ 3960412 w 4833822"/>
              <a:gd name="connsiteY58" fmla="*/ 4733651 h 5869465"/>
              <a:gd name="connsiteX59" fmla="*/ 2177948 w 4833822"/>
              <a:gd name="connsiteY59" fmla="*/ 4639401 h 5869465"/>
              <a:gd name="connsiteX60" fmla="*/ 2146198 w 4833822"/>
              <a:gd name="connsiteY60" fmla="*/ 4662583 h 5869465"/>
              <a:gd name="connsiteX61" fmla="*/ 1680303 w 4833822"/>
              <a:gd name="connsiteY61" fmla="*/ 5361425 h 5869465"/>
              <a:gd name="connsiteX62" fmla="*/ 1762730 w 4833822"/>
              <a:gd name="connsiteY62" fmla="*/ 5723385 h 5869465"/>
              <a:gd name="connsiteX63" fmla="*/ 1802152 w 4833822"/>
              <a:gd name="connsiteY63" fmla="*/ 5443852 h 5869465"/>
              <a:gd name="connsiteX64" fmla="*/ 2081691 w 4833822"/>
              <a:gd name="connsiteY64" fmla="*/ 5286162 h 5869465"/>
              <a:gd name="connsiteX65" fmla="*/ 1845157 w 4833822"/>
              <a:gd name="connsiteY65" fmla="*/ 5368589 h 5869465"/>
              <a:gd name="connsiteX66" fmla="*/ 1744810 w 4833822"/>
              <a:gd name="connsiteY66" fmla="*/ 5339923 h 5869465"/>
              <a:gd name="connsiteX67" fmla="*/ 2060189 w 4833822"/>
              <a:gd name="connsiteY67" fmla="*/ 5185820 h 5869465"/>
              <a:gd name="connsiteX68" fmla="*/ 2178451 w 4833822"/>
              <a:gd name="connsiteY68" fmla="*/ 5124890 h 5869465"/>
              <a:gd name="connsiteX69" fmla="*/ 2293136 w 4833822"/>
              <a:gd name="connsiteY69" fmla="*/ 4659001 h 5869465"/>
              <a:gd name="connsiteX70" fmla="*/ 1999259 w 4833822"/>
              <a:gd name="connsiteY70" fmla="*/ 5074722 h 5869465"/>
              <a:gd name="connsiteX71" fmla="*/ 2196371 w 4833822"/>
              <a:gd name="connsiteY71" fmla="*/ 4644663 h 5869465"/>
              <a:gd name="connsiteX72" fmla="*/ 2177948 w 4833822"/>
              <a:gd name="connsiteY72" fmla="*/ 4639401 h 5869465"/>
              <a:gd name="connsiteX73" fmla="*/ 2511745 w 4833822"/>
              <a:gd name="connsiteY73" fmla="*/ 4626748 h 5869465"/>
              <a:gd name="connsiteX74" fmla="*/ 2482010 w 4833822"/>
              <a:gd name="connsiteY74" fmla="*/ 4855044 h 5869465"/>
              <a:gd name="connsiteX75" fmla="*/ 2486655 w 4833822"/>
              <a:gd name="connsiteY75" fmla="*/ 4920609 h 5869465"/>
              <a:gd name="connsiteX76" fmla="*/ 2514429 w 4833822"/>
              <a:gd name="connsiteY76" fmla="*/ 4936288 h 5869465"/>
              <a:gd name="connsiteX77" fmla="*/ 2526077 w 4833822"/>
              <a:gd name="connsiteY77" fmla="*/ 4960034 h 5869465"/>
              <a:gd name="connsiteX78" fmla="*/ 2486655 w 4833822"/>
              <a:gd name="connsiteY78" fmla="*/ 4920612 h 5869465"/>
              <a:gd name="connsiteX79" fmla="*/ 2486655 w 4833822"/>
              <a:gd name="connsiteY79" fmla="*/ 4920615 h 5869465"/>
              <a:gd name="connsiteX80" fmla="*/ 2440069 w 4833822"/>
              <a:gd name="connsiteY80" fmla="*/ 5196571 h 5869465"/>
              <a:gd name="connsiteX81" fmla="*/ 2375563 w 4833822"/>
              <a:gd name="connsiteY81" fmla="*/ 4759343 h 5869465"/>
              <a:gd name="connsiteX82" fmla="*/ 2296718 w 4833822"/>
              <a:gd name="connsiteY82" fmla="*/ 5128478 h 5869465"/>
              <a:gd name="connsiteX83" fmla="*/ 2429318 w 4833822"/>
              <a:gd name="connsiteY83" fmla="*/ 5250327 h 5869465"/>
              <a:gd name="connsiteX84" fmla="*/ 2493825 w 4833822"/>
              <a:gd name="connsiteY84" fmla="*/ 5149980 h 5869465"/>
              <a:gd name="connsiteX85" fmla="*/ 2529665 w 4833822"/>
              <a:gd name="connsiteY85" fmla="*/ 4960037 h 5869465"/>
              <a:gd name="connsiteX86" fmla="*/ 2511745 w 4833822"/>
              <a:gd name="connsiteY86" fmla="*/ 4626748 h 5869465"/>
              <a:gd name="connsiteX87" fmla="*/ 2808528 w 4833822"/>
              <a:gd name="connsiteY87" fmla="*/ 4624282 h 5869465"/>
              <a:gd name="connsiteX88" fmla="*/ 2784115 w 4833822"/>
              <a:gd name="connsiteY88" fmla="*/ 4637499 h 5869465"/>
              <a:gd name="connsiteX89" fmla="*/ 2798448 w 4833822"/>
              <a:gd name="connsiteY89" fmla="*/ 4712757 h 5869465"/>
              <a:gd name="connsiteX90" fmla="*/ 2880875 w 4833822"/>
              <a:gd name="connsiteY90" fmla="*/ 4827437 h 5869465"/>
              <a:gd name="connsiteX91" fmla="*/ 3142493 w 4833822"/>
              <a:gd name="connsiteY91" fmla="*/ 5157149 h 5869465"/>
              <a:gd name="connsiteX92" fmla="*/ 2891625 w 4833822"/>
              <a:gd name="connsiteY92" fmla="*/ 4992290 h 5869465"/>
              <a:gd name="connsiteX93" fmla="*/ 2683768 w 4833822"/>
              <a:gd name="connsiteY93" fmla="*/ 4748592 h 5869465"/>
              <a:gd name="connsiteX94" fmla="*/ 2651515 w 4833822"/>
              <a:gd name="connsiteY94" fmla="*/ 4773681 h 5869465"/>
              <a:gd name="connsiteX95" fmla="*/ 2866541 w 4833822"/>
              <a:gd name="connsiteY95" fmla="*/ 5017380 h 5869465"/>
              <a:gd name="connsiteX96" fmla="*/ 3389773 w 4833822"/>
              <a:gd name="connsiteY96" fmla="*/ 5615874 h 5869465"/>
              <a:gd name="connsiteX97" fmla="*/ 3637059 w 4833822"/>
              <a:gd name="connsiteY97" fmla="*/ 5658878 h 5869465"/>
              <a:gd name="connsiteX98" fmla="*/ 3246422 w 4833822"/>
              <a:gd name="connsiteY98" fmla="*/ 5289749 h 5869465"/>
              <a:gd name="connsiteX99" fmla="*/ 3400524 w 4833822"/>
              <a:gd name="connsiteY99" fmla="*/ 5339923 h 5869465"/>
              <a:gd name="connsiteX100" fmla="*/ 3336018 w 4833822"/>
              <a:gd name="connsiteY100" fmla="*/ 5192984 h 5869465"/>
              <a:gd name="connsiteX101" fmla="*/ 3095901 w 4833822"/>
              <a:gd name="connsiteY101" fmla="*/ 4931371 h 5869465"/>
              <a:gd name="connsiteX102" fmla="*/ 2862954 w 4833822"/>
              <a:gd name="connsiteY102" fmla="*/ 4662583 h 5869465"/>
              <a:gd name="connsiteX103" fmla="*/ 2808528 w 4833822"/>
              <a:gd name="connsiteY103" fmla="*/ 4624282 h 5869465"/>
              <a:gd name="connsiteX104" fmla="*/ 1587125 w 4833822"/>
              <a:gd name="connsiteY104" fmla="*/ 4580157 h 5869465"/>
              <a:gd name="connsiteX105" fmla="*/ 798688 w 4833822"/>
              <a:gd name="connsiteY105" fmla="*/ 4788020 h 5869465"/>
              <a:gd name="connsiteX106" fmla="*/ 780768 w 4833822"/>
              <a:gd name="connsiteY106" fmla="*/ 5411598 h 5869465"/>
              <a:gd name="connsiteX107" fmla="*/ 791519 w 4833822"/>
              <a:gd name="connsiteY107" fmla="*/ 5218074 h 5869465"/>
              <a:gd name="connsiteX108" fmla="*/ 709092 w 4833822"/>
              <a:gd name="connsiteY108" fmla="*/ 4856108 h 5869465"/>
              <a:gd name="connsiteX109" fmla="*/ 368634 w 4833822"/>
              <a:gd name="connsiteY109" fmla="*/ 4866859 h 5869465"/>
              <a:gd name="connsiteX110" fmla="*/ 332793 w 4833822"/>
              <a:gd name="connsiteY110" fmla="*/ 4891949 h 5869465"/>
              <a:gd name="connsiteX111" fmla="*/ 368634 w 4833822"/>
              <a:gd name="connsiteY111" fmla="*/ 4906282 h 5869465"/>
              <a:gd name="connsiteX112" fmla="*/ 350714 w 4833822"/>
              <a:gd name="connsiteY112" fmla="*/ 5207322 h 5869465"/>
              <a:gd name="connsiteX113" fmla="*/ 447479 w 4833822"/>
              <a:gd name="connsiteY113" fmla="*/ 5271829 h 5869465"/>
              <a:gd name="connsiteX114" fmla="*/ 486896 w 4833822"/>
              <a:gd name="connsiteY114" fmla="*/ 5171482 h 5869465"/>
              <a:gd name="connsiteX115" fmla="*/ 468981 w 4833822"/>
              <a:gd name="connsiteY115" fmla="*/ 5053215 h 5869465"/>
              <a:gd name="connsiteX116" fmla="*/ 372216 w 4833822"/>
              <a:gd name="connsiteY116" fmla="*/ 5160731 h 5869465"/>
              <a:gd name="connsiteX117" fmla="*/ 382967 w 4833822"/>
              <a:gd name="connsiteY117" fmla="*/ 5010210 h 5869465"/>
              <a:gd name="connsiteX118" fmla="*/ 497647 w 4833822"/>
              <a:gd name="connsiteY118" fmla="*/ 4970788 h 5869465"/>
              <a:gd name="connsiteX119" fmla="*/ 569323 w 4833822"/>
              <a:gd name="connsiteY119" fmla="*/ 5085473 h 5869465"/>
              <a:gd name="connsiteX120" fmla="*/ 580074 w 4833822"/>
              <a:gd name="connsiteY120" fmla="*/ 5296913 h 5869465"/>
              <a:gd name="connsiteX121" fmla="*/ 612332 w 4833822"/>
              <a:gd name="connsiteY121" fmla="*/ 5053215 h 5869465"/>
              <a:gd name="connsiteX122" fmla="*/ 497647 w 4833822"/>
              <a:gd name="connsiteY122" fmla="*/ 4820268 h 5869465"/>
              <a:gd name="connsiteX123" fmla="*/ 730594 w 4833822"/>
              <a:gd name="connsiteY123" fmla="*/ 5225237 h 5869465"/>
              <a:gd name="connsiteX124" fmla="*/ 547826 w 4833822"/>
              <a:gd name="connsiteY124" fmla="*/ 5390096 h 5869465"/>
              <a:gd name="connsiteX125" fmla="*/ 834528 w 4833822"/>
              <a:gd name="connsiteY125" fmla="*/ 5422349 h 5869465"/>
              <a:gd name="connsiteX126" fmla="*/ 1533370 w 4833822"/>
              <a:gd name="connsiteY126" fmla="*/ 4906282 h 5869465"/>
              <a:gd name="connsiteX127" fmla="*/ 1633712 w 4833822"/>
              <a:gd name="connsiteY127" fmla="*/ 4773681 h 5869465"/>
              <a:gd name="connsiteX128" fmla="*/ 1142733 w 4833822"/>
              <a:gd name="connsiteY128" fmla="*/ 5089055 h 5869465"/>
              <a:gd name="connsiteX129" fmla="*/ 1031635 w 4833822"/>
              <a:gd name="connsiteY129" fmla="*/ 5117727 h 5869465"/>
              <a:gd name="connsiteX130" fmla="*/ 1096142 w 4833822"/>
              <a:gd name="connsiteY130" fmla="*/ 5017380 h 5869465"/>
              <a:gd name="connsiteX131" fmla="*/ 1587125 w 4833822"/>
              <a:gd name="connsiteY131" fmla="*/ 4580157 h 5869465"/>
              <a:gd name="connsiteX132" fmla="*/ 3072607 w 4833822"/>
              <a:gd name="connsiteY132" fmla="*/ 4571197 h 5869465"/>
              <a:gd name="connsiteX133" fmla="*/ 2988391 w 4833822"/>
              <a:gd name="connsiteY133" fmla="*/ 4605241 h 5869465"/>
              <a:gd name="connsiteX134" fmla="*/ 3038564 w 4833822"/>
              <a:gd name="connsiteY134" fmla="*/ 4716339 h 5869465"/>
              <a:gd name="connsiteX135" fmla="*/ 3407693 w 4833822"/>
              <a:gd name="connsiteY135" fmla="*/ 5132060 h 5869465"/>
              <a:gd name="connsiteX136" fmla="*/ 3576134 w 4833822"/>
              <a:gd name="connsiteY136" fmla="*/ 5171482 h 5869465"/>
              <a:gd name="connsiteX137" fmla="*/ 4002606 w 4833822"/>
              <a:gd name="connsiteY137" fmla="*/ 5275411 h 5869465"/>
              <a:gd name="connsiteX138" fmla="*/ 4124455 w 4833822"/>
              <a:gd name="connsiteY138" fmla="*/ 5357838 h 5869465"/>
              <a:gd name="connsiteX139" fmla="*/ 3586885 w 4833822"/>
              <a:gd name="connsiteY139" fmla="*/ 4809517 h 5869465"/>
              <a:gd name="connsiteX140" fmla="*/ 3339600 w 4833822"/>
              <a:gd name="connsiteY140" fmla="*/ 4666165 h 5869465"/>
              <a:gd name="connsiteX141" fmla="*/ 3551045 w 4833822"/>
              <a:gd name="connsiteY141" fmla="*/ 4841775 h 5869465"/>
              <a:gd name="connsiteX142" fmla="*/ 3658561 w 4833822"/>
              <a:gd name="connsiteY142" fmla="*/ 5024549 h 5869465"/>
              <a:gd name="connsiteX143" fmla="*/ 3536712 w 4833822"/>
              <a:gd name="connsiteY143" fmla="*/ 4949286 h 5869465"/>
              <a:gd name="connsiteX144" fmla="*/ 3167577 w 4833822"/>
              <a:gd name="connsiteY144" fmla="*/ 4612410 h 5869465"/>
              <a:gd name="connsiteX145" fmla="*/ 3072607 w 4833822"/>
              <a:gd name="connsiteY145" fmla="*/ 4571197 h 5869465"/>
              <a:gd name="connsiteX146" fmla="*/ 1497530 w 4833822"/>
              <a:gd name="connsiteY146" fmla="*/ 4483397 h 5869465"/>
              <a:gd name="connsiteX147" fmla="*/ 644585 w 4833822"/>
              <a:gd name="connsiteY147" fmla="*/ 4608828 h 5869465"/>
              <a:gd name="connsiteX148" fmla="*/ 404469 w 4833822"/>
              <a:gd name="connsiteY148" fmla="*/ 4684085 h 5869465"/>
              <a:gd name="connsiteX149" fmla="*/ 218113 w 4833822"/>
              <a:gd name="connsiteY149" fmla="*/ 4838188 h 5869465"/>
              <a:gd name="connsiteX150" fmla="*/ 347132 w 4833822"/>
              <a:gd name="connsiteY150" fmla="*/ 5357838 h 5869465"/>
              <a:gd name="connsiteX151" fmla="*/ 218113 w 4833822"/>
              <a:gd name="connsiteY151" fmla="*/ 4992290 h 5869465"/>
              <a:gd name="connsiteX152" fmla="*/ 289789 w 4833822"/>
              <a:gd name="connsiteY152" fmla="*/ 4884779 h 5869465"/>
              <a:gd name="connsiteX153" fmla="*/ 271869 w 4833822"/>
              <a:gd name="connsiteY153" fmla="*/ 4870446 h 5869465"/>
              <a:gd name="connsiteX154" fmla="*/ 304127 w 4833822"/>
              <a:gd name="connsiteY154" fmla="*/ 4777263 h 5869465"/>
              <a:gd name="connsiteX155" fmla="*/ 400887 w 4833822"/>
              <a:gd name="connsiteY155" fmla="*/ 4694837 h 5869465"/>
              <a:gd name="connsiteX156" fmla="*/ 404469 w 4833822"/>
              <a:gd name="connsiteY156" fmla="*/ 4687667 h 5869465"/>
              <a:gd name="connsiteX157" fmla="*/ 408056 w 4833822"/>
              <a:gd name="connsiteY157" fmla="*/ 4687667 h 5869465"/>
              <a:gd name="connsiteX158" fmla="*/ 569323 w 4833822"/>
              <a:gd name="connsiteY158" fmla="*/ 4644663 h 5869465"/>
              <a:gd name="connsiteX159" fmla="*/ 777186 w 4833822"/>
              <a:gd name="connsiteY159" fmla="*/ 4755761 h 5869465"/>
              <a:gd name="connsiteX160" fmla="*/ 1250249 w 4833822"/>
              <a:gd name="connsiteY160" fmla="*/ 4587320 h 5869465"/>
              <a:gd name="connsiteX161" fmla="*/ 1497530 w 4833822"/>
              <a:gd name="connsiteY161" fmla="*/ 4483397 h 5869465"/>
              <a:gd name="connsiteX162" fmla="*/ 3393360 w 4833822"/>
              <a:gd name="connsiteY162" fmla="*/ 4442627 h 5869465"/>
              <a:gd name="connsiteX163" fmla="*/ 3271511 w 4833822"/>
              <a:gd name="connsiteY163" fmla="*/ 4479810 h 5869465"/>
              <a:gd name="connsiteX164" fmla="*/ 3486538 w 4833822"/>
              <a:gd name="connsiteY164" fmla="*/ 4608828 h 5869465"/>
              <a:gd name="connsiteX165" fmla="*/ 4092197 w 4833822"/>
              <a:gd name="connsiteY165" fmla="*/ 4942122 h 5869465"/>
              <a:gd name="connsiteX166" fmla="*/ 3873588 w 4833822"/>
              <a:gd name="connsiteY166" fmla="*/ 4942122 h 5869465"/>
              <a:gd name="connsiteX167" fmla="*/ 4002606 w 4833822"/>
              <a:gd name="connsiteY167" fmla="*/ 5071135 h 5869465"/>
              <a:gd name="connsiteX168" fmla="*/ 4106535 w 4833822"/>
              <a:gd name="connsiteY168" fmla="*/ 5042464 h 5869465"/>
              <a:gd name="connsiteX169" fmla="*/ 4325144 w 4833822"/>
              <a:gd name="connsiteY169" fmla="*/ 4716339 h 5869465"/>
              <a:gd name="connsiteX170" fmla="*/ 4038441 w 4833822"/>
              <a:gd name="connsiteY170" fmla="*/ 4626748 h 5869465"/>
              <a:gd name="connsiteX171" fmla="*/ 3624178 w 4833822"/>
              <a:gd name="connsiteY171" fmla="*/ 4613136 h 5869465"/>
              <a:gd name="connsiteX172" fmla="*/ 3486739 w 4833822"/>
              <a:gd name="connsiteY172" fmla="*/ 4587357 h 5869465"/>
              <a:gd name="connsiteX173" fmla="*/ 3486739 w 4833822"/>
              <a:gd name="connsiteY173" fmla="*/ 4591352 h 5869465"/>
              <a:gd name="connsiteX174" fmla="*/ 3485394 w 4833822"/>
              <a:gd name="connsiteY174" fmla="*/ 4588663 h 5869465"/>
              <a:gd name="connsiteX175" fmla="*/ 3486706 w 4833822"/>
              <a:gd name="connsiteY175" fmla="*/ 4587351 h 5869465"/>
              <a:gd name="connsiteX176" fmla="*/ 3486538 w 4833822"/>
              <a:gd name="connsiteY176" fmla="*/ 4587320 h 5869465"/>
              <a:gd name="connsiteX177" fmla="*/ 3543876 w 4833822"/>
              <a:gd name="connsiteY177" fmla="*/ 4526396 h 5869465"/>
              <a:gd name="connsiteX178" fmla="*/ 4518674 w 4833822"/>
              <a:gd name="connsiteY178" fmla="*/ 4673334 h 5869465"/>
              <a:gd name="connsiteX179" fmla="*/ 4328731 w 4833822"/>
              <a:gd name="connsiteY179" fmla="*/ 4870446 h 5869465"/>
              <a:gd name="connsiteX180" fmla="*/ 4457745 w 4833822"/>
              <a:gd name="connsiteY180" fmla="*/ 4798765 h 5869465"/>
              <a:gd name="connsiteX181" fmla="*/ 4579599 w 4833822"/>
              <a:gd name="connsiteY181" fmla="*/ 4791602 h 5869465"/>
              <a:gd name="connsiteX182" fmla="*/ 4500754 w 4833822"/>
              <a:gd name="connsiteY182" fmla="*/ 4870446 h 5869465"/>
              <a:gd name="connsiteX183" fmla="*/ 4314393 w 4833822"/>
              <a:gd name="connsiteY183" fmla="*/ 5103394 h 5869465"/>
              <a:gd name="connsiteX184" fmla="*/ 4346651 w 4833822"/>
              <a:gd name="connsiteY184" fmla="*/ 5167900 h 5869465"/>
              <a:gd name="connsiteX185" fmla="*/ 4403989 w 4833822"/>
              <a:gd name="connsiteY185" fmla="*/ 5117727 h 5869465"/>
              <a:gd name="connsiteX186" fmla="*/ 4482833 w 4833822"/>
              <a:gd name="connsiteY186" fmla="*/ 4927784 h 5869465"/>
              <a:gd name="connsiteX187" fmla="*/ 4590350 w 4833822"/>
              <a:gd name="connsiteY187" fmla="*/ 4906282 h 5869465"/>
              <a:gd name="connsiteX188" fmla="*/ 4608265 w 4833822"/>
              <a:gd name="connsiteY188" fmla="*/ 4988708 h 5869465"/>
              <a:gd name="connsiteX189" fmla="*/ 4608265 w 4833822"/>
              <a:gd name="connsiteY189" fmla="*/ 4992290 h 5869465"/>
              <a:gd name="connsiteX190" fmla="*/ 4421909 w 4833822"/>
              <a:gd name="connsiteY190" fmla="*/ 5203735 h 5869465"/>
              <a:gd name="connsiteX191" fmla="*/ 4608265 w 4833822"/>
              <a:gd name="connsiteY191" fmla="*/ 4992290 h 5869465"/>
              <a:gd name="connsiteX192" fmla="*/ 4611852 w 4833822"/>
              <a:gd name="connsiteY192" fmla="*/ 4988708 h 5869465"/>
              <a:gd name="connsiteX193" fmla="*/ 4611852 w 4833822"/>
              <a:gd name="connsiteY193" fmla="*/ 4985126 h 5869465"/>
              <a:gd name="connsiteX194" fmla="*/ 4694279 w 4833822"/>
              <a:gd name="connsiteY194" fmla="*/ 4970788 h 5869465"/>
              <a:gd name="connsiteX195" fmla="*/ 4651275 w 4833822"/>
              <a:gd name="connsiteY195" fmla="*/ 4795184 h 5869465"/>
              <a:gd name="connsiteX196" fmla="*/ 4572429 w 4833822"/>
              <a:gd name="connsiteY196" fmla="*/ 4676916 h 5869465"/>
              <a:gd name="connsiteX197" fmla="*/ 4583181 w 4833822"/>
              <a:gd name="connsiteY197" fmla="*/ 4583739 h 5869465"/>
              <a:gd name="connsiteX198" fmla="*/ 4436247 w 4833822"/>
              <a:gd name="connsiteY198" fmla="*/ 4537152 h 5869465"/>
              <a:gd name="connsiteX199" fmla="*/ 3504459 w 4833822"/>
              <a:gd name="connsiteY199" fmla="*/ 4451138 h 5869465"/>
              <a:gd name="connsiteX200" fmla="*/ 3393360 w 4833822"/>
              <a:gd name="connsiteY200" fmla="*/ 4442627 h 5869465"/>
              <a:gd name="connsiteX201" fmla="*/ 655337 w 4833822"/>
              <a:gd name="connsiteY201" fmla="*/ 4311369 h 5869465"/>
              <a:gd name="connsiteX202" fmla="*/ 637416 w 4833822"/>
              <a:gd name="connsiteY202" fmla="*/ 4368712 h 5869465"/>
              <a:gd name="connsiteX203" fmla="*/ 863200 w 4833822"/>
              <a:gd name="connsiteY203" fmla="*/ 4472641 h 5869465"/>
              <a:gd name="connsiteX204" fmla="*/ 734181 w 4833822"/>
              <a:gd name="connsiteY204" fmla="*/ 4332876 h 5869465"/>
              <a:gd name="connsiteX205" fmla="*/ 655337 w 4833822"/>
              <a:gd name="connsiteY205" fmla="*/ 4311369 h 5869465"/>
              <a:gd name="connsiteX206" fmla="*/ 465399 w 4833822"/>
              <a:gd name="connsiteY206" fmla="*/ 4271952 h 5869465"/>
              <a:gd name="connsiteX207" fmla="*/ 465399 w 4833822"/>
              <a:gd name="connsiteY207" fmla="*/ 4472641 h 5869465"/>
              <a:gd name="connsiteX208" fmla="*/ 501234 w 4833822"/>
              <a:gd name="connsiteY208" fmla="*/ 4529983 h 5869465"/>
              <a:gd name="connsiteX209" fmla="*/ 554990 w 4833822"/>
              <a:gd name="connsiteY209" fmla="*/ 4476228 h 5869465"/>
              <a:gd name="connsiteX210" fmla="*/ 465399 w 4833822"/>
              <a:gd name="connsiteY210" fmla="*/ 4271952 h 5869465"/>
              <a:gd name="connsiteX211" fmla="*/ 4325169 w 4833822"/>
              <a:gd name="connsiteY211" fmla="*/ 4191055 h 5869465"/>
              <a:gd name="connsiteX212" fmla="*/ 3959602 w 4833822"/>
              <a:gd name="connsiteY212" fmla="*/ 4397383 h 5869465"/>
              <a:gd name="connsiteX213" fmla="*/ 4360985 w 4833822"/>
              <a:gd name="connsiteY213" fmla="*/ 4307787 h 5869465"/>
              <a:gd name="connsiteX214" fmla="*/ 4278558 w 4833822"/>
              <a:gd name="connsiteY214" fmla="*/ 4418885 h 5869465"/>
              <a:gd name="connsiteX215" fmla="*/ 4454163 w 4833822"/>
              <a:gd name="connsiteY215" fmla="*/ 4372294 h 5869465"/>
              <a:gd name="connsiteX216" fmla="*/ 4368153 w 4833822"/>
              <a:gd name="connsiteY216" fmla="*/ 4196689 h 5869465"/>
              <a:gd name="connsiteX217" fmla="*/ 4325169 w 4833822"/>
              <a:gd name="connsiteY217" fmla="*/ 4191055 h 5869465"/>
              <a:gd name="connsiteX218" fmla="*/ 4156709 w 4833822"/>
              <a:gd name="connsiteY218" fmla="*/ 4157267 h 5869465"/>
              <a:gd name="connsiteX219" fmla="*/ 3748157 w 4833822"/>
              <a:gd name="connsiteY219" fmla="*/ 4239693 h 5869465"/>
              <a:gd name="connsiteX220" fmla="*/ 3529543 w 4833822"/>
              <a:gd name="connsiteY220" fmla="*/ 4361542 h 5869465"/>
              <a:gd name="connsiteX221" fmla="*/ 3805494 w 4833822"/>
              <a:gd name="connsiteY221" fmla="*/ 4264783 h 5869465"/>
              <a:gd name="connsiteX222" fmla="*/ 4156709 w 4833822"/>
              <a:gd name="connsiteY222" fmla="*/ 4157267 h 5869465"/>
              <a:gd name="connsiteX223" fmla="*/ 399937 w 4833822"/>
              <a:gd name="connsiteY223" fmla="*/ 4113479 h 5869465"/>
              <a:gd name="connsiteX224" fmla="*/ 210944 w 4833822"/>
              <a:gd name="connsiteY224" fmla="*/ 4193107 h 5869465"/>
              <a:gd name="connsiteX225" fmla="*/ 124936 w 4833822"/>
              <a:gd name="connsiteY225" fmla="*/ 4336458 h 5869465"/>
              <a:gd name="connsiteX226" fmla="*/ 275451 w 4833822"/>
              <a:gd name="connsiteY226" fmla="*/ 4329289 h 5869465"/>
              <a:gd name="connsiteX227" fmla="*/ 304127 w 4833822"/>
              <a:gd name="connsiteY227" fmla="*/ 4347209 h 5869465"/>
              <a:gd name="connsiteX228" fmla="*/ 271869 w 4833822"/>
              <a:gd name="connsiteY228" fmla="*/ 4583739 h 5869465"/>
              <a:gd name="connsiteX229" fmla="*/ 311291 w 4833822"/>
              <a:gd name="connsiteY229" fmla="*/ 4426054 h 5869465"/>
              <a:gd name="connsiteX230" fmla="*/ 243203 w 4833822"/>
              <a:gd name="connsiteY230" fmla="*/ 4218191 h 5869465"/>
              <a:gd name="connsiteX231" fmla="*/ 1214409 w 4833822"/>
              <a:gd name="connsiteY231" fmla="*/ 4196689 h 5869465"/>
              <a:gd name="connsiteX232" fmla="*/ 465399 w 4833822"/>
              <a:gd name="connsiteY232" fmla="*/ 4114262 h 5869465"/>
              <a:gd name="connsiteX233" fmla="*/ 399937 w 4833822"/>
              <a:gd name="connsiteY233" fmla="*/ 4113479 h 5869465"/>
              <a:gd name="connsiteX234" fmla="*/ 2524908 w 4833822"/>
              <a:gd name="connsiteY234" fmla="*/ 2979180 h 5869465"/>
              <a:gd name="connsiteX235" fmla="*/ 2732856 w 4833822"/>
              <a:gd name="connsiteY235" fmla="*/ 3621099 h 5869465"/>
              <a:gd name="connsiteX236" fmla="*/ 2775802 w 4833822"/>
              <a:gd name="connsiteY236" fmla="*/ 3691168 h 5869465"/>
              <a:gd name="connsiteX237" fmla="*/ 2823267 w 4833822"/>
              <a:gd name="connsiteY237" fmla="*/ 3614318 h 5869465"/>
              <a:gd name="connsiteX238" fmla="*/ 2879774 w 4833822"/>
              <a:gd name="connsiteY238" fmla="*/ 3404112 h 5869465"/>
              <a:gd name="connsiteX239" fmla="*/ 2920458 w 4833822"/>
              <a:gd name="connsiteY239" fmla="*/ 3937537 h 5869465"/>
              <a:gd name="connsiteX240" fmla="*/ 3132925 w 4833822"/>
              <a:gd name="connsiteY240" fmla="*/ 3878770 h 5869465"/>
              <a:gd name="connsiteX241" fmla="*/ 2879774 w 4833822"/>
              <a:gd name="connsiteY241" fmla="*/ 4253978 h 5869465"/>
              <a:gd name="connsiteX242" fmla="*/ 2131619 w 4833822"/>
              <a:gd name="connsiteY242" fmla="*/ 4201992 h 5869465"/>
              <a:gd name="connsiteX243" fmla="*/ 1894289 w 4833822"/>
              <a:gd name="connsiteY243" fmla="*/ 3851648 h 5869465"/>
              <a:gd name="connsiteX244" fmla="*/ 2075111 w 4833822"/>
              <a:gd name="connsiteY244" fmla="*/ 3939799 h 5869465"/>
              <a:gd name="connsiteX245" fmla="*/ 2086414 w 4833822"/>
              <a:gd name="connsiteY245" fmla="*/ 3424454 h 5869465"/>
              <a:gd name="connsiteX246" fmla="*/ 2163263 w 4833822"/>
              <a:gd name="connsiteY246" fmla="*/ 3569113 h 5869465"/>
              <a:gd name="connsiteX247" fmla="*/ 2224289 w 4833822"/>
              <a:gd name="connsiteY247" fmla="*/ 3614318 h 5869465"/>
              <a:gd name="connsiteX248" fmla="*/ 2242372 w 4833822"/>
              <a:gd name="connsiteY248" fmla="*/ 3551030 h 5869465"/>
              <a:gd name="connsiteX249" fmla="*/ 2524908 w 4833822"/>
              <a:gd name="connsiteY249" fmla="*/ 2979180 h 5869465"/>
              <a:gd name="connsiteX250" fmla="*/ 2540406 w 4833822"/>
              <a:gd name="connsiteY250" fmla="*/ 2171839 h 5869465"/>
              <a:gd name="connsiteX251" fmla="*/ 2092432 w 4833822"/>
              <a:gd name="connsiteY251" fmla="*/ 3078536 h 5869465"/>
              <a:gd name="connsiteX252" fmla="*/ 2063761 w 4833822"/>
              <a:gd name="connsiteY252" fmla="*/ 3178883 h 5869465"/>
              <a:gd name="connsiteX253" fmla="*/ 1967001 w 4833822"/>
              <a:gd name="connsiteY253" fmla="*/ 3107207 h 5869465"/>
              <a:gd name="connsiteX254" fmla="*/ 1845152 w 4833822"/>
              <a:gd name="connsiteY254" fmla="*/ 2877843 h 5869465"/>
              <a:gd name="connsiteX255" fmla="*/ 1827232 w 4833822"/>
              <a:gd name="connsiteY255" fmla="*/ 3694950 h 5869465"/>
              <a:gd name="connsiteX256" fmla="*/ 1540529 w 4833822"/>
              <a:gd name="connsiteY256" fmla="*/ 3555181 h 5869465"/>
              <a:gd name="connsiteX257" fmla="*/ 1916828 w 4833822"/>
              <a:gd name="connsiteY257" fmla="*/ 4110670 h 5869465"/>
              <a:gd name="connsiteX258" fmla="*/ 3103066 w 4833822"/>
              <a:gd name="connsiteY258" fmla="*/ 4193097 h 5869465"/>
              <a:gd name="connsiteX259" fmla="*/ 3504448 w 4833822"/>
              <a:gd name="connsiteY259" fmla="*/ 3598185 h 5869465"/>
              <a:gd name="connsiteX260" fmla="*/ 3167572 w 4833822"/>
              <a:gd name="connsiteY260" fmla="*/ 3691363 h 5869465"/>
              <a:gd name="connsiteX261" fmla="*/ 3103066 w 4833822"/>
              <a:gd name="connsiteY261" fmla="*/ 2845589 h 5869465"/>
              <a:gd name="connsiteX262" fmla="*/ 3013470 w 4833822"/>
              <a:gd name="connsiteY262" fmla="*/ 3178883 h 5869465"/>
              <a:gd name="connsiteX263" fmla="*/ 2938212 w 4833822"/>
              <a:gd name="connsiteY263" fmla="*/ 3300732 h 5869465"/>
              <a:gd name="connsiteX264" fmla="*/ 2870119 w 4833822"/>
              <a:gd name="connsiteY264" fmla="*/ 3189634 h 5869465"/>
              <a:gd name="connsiteX265" fmla="*/ 2540406 w 4833822"/>
              <a:gd name="connsiteY265" fmla="*/ 2171839 h 5869465"/>
              <a:gd name="connsiteX266" fmla="*/ 357884 w 4833822"/>
              <a:gd name="connsiteY266" fmla="*/ 2100168 h 5869465"/>
              <a:gd name="connsiteX267" fmla="*/ 422396 w 4833822"/>
              <a:gd name="connsiteY267" fmla="*/ 2182595 h 5869465"/>
              <a:gd name="connsiteX268" fmla="*/ 522738 w 4833822"/>
              <a:gd name="connsiteY268" fmla="*/ 2684326 h 5869465"/>
              <a:gd name="connsiteX269" fmla="*/ 490485 w 4833822"/>
              <a:gd name="connsiteY269" fmla="*/ 2824096 h 5869465"/>
              <a:gd name="connsiteX270" fmla="*/ 386555 w 4833822"/>
              <a:gd name="connsiteY270" fmla="*/ 2723749 h 5869465"/>
              <a:gd name="connsiteX271" fmla="*/ 286208 w 4833822"/>
              <a:gd name="connsiteY271" fmla="*/ 2182595 h 5869465"/>
              <a:gd name="connsiteX272" fmla="*/ 357884 w 4833822"/>
              <a:gd name="connsiteY272" fmla="*/ 2100168 h 5869465"/>
              <a:gd name="connsiteX273" fmla="*/ 4036204 w 4833822"/>
              <a:gd name="connsiteY273" fmla="*/ 682777 h 5869465"/>
              <a:gd name="connsiteX274" fmla="*/ 4110123 w 4833822"/>
              <a:gd name="connsiteY274" fmla="*/ 745492 h 5869465"/>
              <a:gd name="connsiteX275" fmla="*/ 4063531 w 4833822"/>
              <a:gd name="connsiteY275" fmla="*/ 1555436 h 5869465"/>
              <a:gd name="connsiteX276" fmla="*/ 3938100 w 4833822"/>
              <a:gd name="connsiteY276" fmla="*/ 1243642 h 5869465"/>
              <a:gd name="connsiteX277" fmla="*/ 3970353 w 4833822"/>
              <a:gd name="connsiteY277" fmla="*/ 749079 h 5869465"/>
              <a:gd name="connsiteX278" fmla="*/ 4036204 w 4833822"/>
              <a:gd name="connsiteY278" fmla="*/ 682777 h 5869465"/>
              <a:gd name="connsiteX279" fmla="*/ 915320 w 4833822"/>
              <a:gd name="connsiteY279" fmla="*/ 424348 h 5869465"/>
              <a:gd name="connsiteX280" fmla="*/ 1020430 w 4833822"/>
              <a:gd name="connsiteY280" fmla="*/ 1105110 h 5869465"/>
              <a:gd name="connsiteX281" fmla="*/ 811383 w 4833822"/>
              <a:gd name="connsiteY281" fmla="*/ 1065524 h 5869465"/>
              <a:gd name="connsiteX282" fmla="*/ 915320 w 4833822"/>
              <a:gd name="connsiteY282" fmla="*/ 424348 h 5869465"/>
              <a:gd name="connsiteX283" fmla="*/ 2476926 w 4833822"/>
              <a:gd name="connsiteY283" fmla="*/ 91182 h 5869465"/>
              <a:gd name="connsiteX284" fmla="*/ 2908975 w 4833822"/>
              <a:gd name="connsiteY284" fmla="*/ 476896 h 5869465"/>
              <a:gd name="connsiteX285" fmla="*/ 3113822 w 4833822"/>
              <a:gd name="connsiteY285" fmla="*/ 1526760 h 5869465"/>
              <a:gd name="connsiteX286" fmla="*/ 3282263 w 4833822"/>
              <a:gd name="connsiteY286" fmla="*/ 845838 h 5869465"/>
              <a:gd name="connsiteX287" fmla="*/ 3257173 w 4833822"/>
              <a:gd name="connsiteY287" fmla="*/ 706069 h 5869465"/>
              <a:gd name="connsiteX288" fmla="*/ 3278681 w 4833822"/>
              <a:gd name="connsiteY288" fmla="*/ 616473 h 5869465"/>
              <a:gd name="connsiteX289" fmla="*/ 3361107 w 4833822"/>
              <a:gd name="connsiteY289" fmla="*/ 673816 h 5869465"/>
              <a:gd name="connsiteX290" fmla="*/ 3884339 w 4833822"/>
              <a:gd name="connsiteY290" fmla="*/ 1985486 h 5869465"/>
              <a:gd name="connsiteX291" fmla="*/ 3776823 w 4833822"/>
              <a:gd name="connsiteY291" fmla="*/ 2605481 h 5869465"/>
              <a:gd name="connsiteX292" fmla="*/ 4002606 w 4833822"/>
              <a:gd name="connsiteY292" fmla="*/ 2386872 h 5869465"/>
              <a:gd name="connsiteX293" fmla="*/ 4059943 w 4833822"/>
              <a:gd name="connsiteY293" fmla="*/ 2322361 h 5869465"/>
              <a:gd name="connsiteX294" fmla="*/ 4117286 w 4833822"/>
              <a:gd name="connsiteY294" fmla="*/ 2397623 h 5869465"/>
              <a:gd name="connsiteX295" fmla="*/ 4131625 w 4833822"/>
              <a:gd name="connsiteY295" fmla="*/ 3211145 h 5869465"/>
              <a:gd name="connsiteX296" fmla="*/ 3755321 w 4833822"/>
              <a:gd name="connsiteY296" fmla="*/ 4042587 h 5869465"/>
              <a:gd name="connsiteX297" fmla="*/ 3723067 w 4833822"/>
              <a:gd name="connsiteY297" fmla="*/ 4117844 h 5869465"/>
              <a:gd name="connsiteX298" fmla="*/ 4099366 w 4833822"/>
              <a:gd name="connsiteY298" fmla="*/ 4056920 h 5869465"/>
              <a:gd name="connsiteX299" fmla="*/ 4550927 w 4833822"/>
              <a:gd name="connsiteY299" fmla="*/ 4408134 h 5869465"/>
              <a:gd name="connsiteX300" fmla="*/ 4604683 w 4833822"/>
              <a:gd name="connsiteY300" fmla="*/ 4508481 h 5869465"/>
              <a:gd name="connsiteX301" fmla="*/ 4576011 w 4833822"/>
              <a:gd name="connsiteY301" fmla="*/ 5350674 h 5869465"/>
              <a:gd name="connsiteX302" fmla="*/ 4432660 w 4833822"/>
              <a:gd name="connsiteY302" fmla="*/ 5411598 h 5869465"/>
              <a:gd name="connsiteX303" fmla="*/ 3999019 w 4833822"/>
              <a:gd name="connsiteY303" fmla="*/ 5644545 h 5869465"/>
              <a:gd name="connsiteX304" fmla="*/ 3192667 w 4833822"/>
              <a:gd name="connsiteY304" fmla="*/ 5576452 h 5869465"/>
              <a:gd name="connsiteX305" fmla="*/ 2662265 w 4833822"/>
              <a:gd name="connsiteY305" fmla="*/ 4945704 h 5869465"/>
              <a:gd name="connsiteX306" fmla="*/ 2680186 w 4833822"/>
              <a:gd name="connsiteY306" fmla="*/ 5264660 h 5869465"/>
              <a:gd name="connsiteX307" fmla="*/ 2655096 w 4833822"/>
              <a:gd name="connsiteY307" fmla="*/ 5576452 h 5869465"/>
              <a:gd name="connsiteX308" fmla="*/ 2063771 w 4833822"/>
              <a:gd name="connsiteY308" fmla="*/ 5863154 h 5869465"/>
              <a:gd name="connsiteX309" fmla="*/ 1827242 w 4833822"/>
              <a:gd name="connsiteY309" fmla="*/ 5812981 h 5869465"/>
              <a:gd name="connsiteX310" fmla="*/ 1594295 w 4833822"/>
              <a:gd name="connsiteY310" fmla="*/ 5271829 h 5869465"/>
              <a:gd name="connsiteX311" fmla="*/ 1952673 w 4833822"/>
              <a:gd name="connsiteY311" fmla="*/ 4737841 h 5869465"/>
              <a:gd name="connsiteX312" fmla="*/ 2020761 w 4833822"/>
              <a:gd name="connsiteY312" fmla="*/ 4605241 h 5869465"/>
              <a:gd name="connsiteX313" fmla="*/ 1841575 w 4833822"/>
              <a:gd name="connsiteY313" fmla="*/ 4748592 h 5869465"/>
              <a:gd name="connsiteX314" fmla="*/ 884697 w 4833822"/>
              <a:gd name="connsiteY314" fmla="*/ 5494025 h 5869465"/>
              <a:gd name="connsiteX315" fmla="*/ 547826 w 4833822"/>
              <a:gd name="connsiteY315" fmla="*/ 5526278 h 5869465"/>
              <a:gd name="connsiteX316" fmla="*/ 357883 w 4833822"/>
              <a:gd name="connsiteY316" fmla="*/ 5468941 h 5869465"/>
              <a:gd name="connsiteX317" fmla="*/ 89095 w 4833822"/>
              <a:gd name="connsiteY317" fmla="*/ 5042464 h 5869465"/>
              <a:gd name="connsiteX318" fmla="*/ 46091 w 4833822"/>
              <a:gd name="connsiteY318" fmla="*/ 4691255 h 5869465"/>
              <a:gd name="connsiteX319" fmla="*/ 440310 w 4833822"/>
              <a:gd name="connsiteY319" fmla="*/ 4042587 h 5869465"/>
              <a:gd name="connsiteX320" fmla="*/ 1020884 w 4833822"/>
              <a:gd name="connsiteY320" fmla="*/ 4092760 h 5869465"/>
              <a:gd name="connsiteX321" fmla="*/ 798688 w 4833822"/>
              <a:gd name="connsiteY321" fmla="*/ 3920738 h 5869465"/>
              <a:gd name="connsiteX322" fmla="*/ 766435 w 4833822"/>
              <a:gd name="connsiteY322" fmla="*/ 3863395 h 5869465"/>
              <a:gd name="connsiteX323" fmla="*/ 838110 w 4833822"/>
              <a:gd name="connsiteY323" fmla="*/ 3841893 h 5869465"/>
              <a:gd name="connsiteX324" fmla="*/ 1060306 w 4833822"/>
              <a:gd name="connsiteY324" fmla="*/ 3935071 h 5869465"/>
              <a:gd name="connsiteX325" fmla="*/ 777186 w 4833822"/>
              <a:gd name="connsiteY325" fmla="*/ 3436923 h 5869465"/>
              <a:gd name="connsiteX326" fmla="*/ 723430 w 4833822"/>
              <a:gd name="connsiteY326" fmla="*/ 2902940 h 5869465"/>
              <a:gd name="connsiteX327" fmla="*/ 727012 w 4833822"/>
              <a:gd name="connsiteY327" fmla="*/ 2204099 h 5869465"/>
              <a:gd name="connsiteX328" fmla="*/ 762853 w 4833822"/>
              <a:gd name="connsiteY328" fmla="*/ 2071499 h 5869465"/>
              <a:gd name="connsiteX329" fmla="*/ 1017302 w 4833822"/>
              <a:gd name="connsiteY329" fmla="*/ 2372534 h 5869465"/>
              <a:gd name="connsiteX330" fmla="*/ 1139151 w 4833822"/>
              <a:gd name="connsiteY330" fmla="*/ 2411956 h 5869465"/>
              <a:gd name="connsiteX331" fmla="*/ 1110480 w 4833822"/>
              <a:gd name="connsiteY331" fmla="*/ 2300858 h 5869465"/>
              <a:gd name="connsiteX332" fmla="*/ 1135564 w 4833822"/>
              <a:gd name="connsiteY332" fmla="*/ 1412080 h 5869465"/>
              <a:gd name="connsiteX333" fmla="*/ 1493942 w 4833822"/>
              <a:gd name="connsiteY333" fmla="*/ 752660 h 5869465"/>
              <a:gd name="connsiteX334" fmla="*/ 1547703 w 4833822"/>
              <a:gd name="connsiteY334" fmla="*/ 698905 h 5869465"/>
              <a:gd name="connsiteX335" fmla="*/ 1597877 w 4833822"/>
              <a:gd name="connsiteY335" fmla="*/ 792083 h 5869465"/>
              <a:gd name="connsiteX336" fmla="*/ 2070940 w 4833822"/>
              <a:gd name="connsiteY336" fmla="*/ 1566182 h 5869465"/>
              <a:gd name="connsiteX337" fmla="*/ 1926239 w 4833822"/>
              <a:gd name="connsiteY337" fmla="*/ 827355 h 5869465"/>
              <a:gd name="connsiteX338" fmla="*/ 2257661 w 4833822"/>
              <a:gd name="connsiteY338" fmla="*/ 146852 h 5869465"/>
              <a:gd name="connsiteX339" fmla="*/ 2476926 w 4833822"/>
              <a:gd name="connsiteY339" fmla="*/ 91182 h 5869465"/>
              <a:gd name="connsiteX0" fmla="*/ 2144854 w 4833822"/>
              <a:gd name="connsiteY0" fmla="*/ 5515446 h 5889095"/>
              <a:gd name="connsiteX1" fmla="*/ 2053020 w 4833822"/>
              <a:gd name="connsiteY1" fmla="*/ 5524406 h 5889095"/>
              <a:gd name="connsiteX2" fmla="*/ 1959837 w 4833822"/>
              <a:gd name="connsiteY2" fmla="*/ 5599664 h 5889095"/>
              <a:gd name="connsiteX3" fmla="*/ 2045851 w 4833822"/>
              <a:gd name="connsiteY3" fmla="*/ 5717931 h 5889095"/>
              <a:gd name="connsiteX4" fmla="*/ 2042269 w 4833822"/>
              <a:gd name="connsiteY4" fmla="*/ 5621166 h 5889095"/>
              <a:gd name="connsiteX5" fmla="*/ 2106775 w 4833822"/>
              <a:gd name="connsiteY5" fmla="*/ 5556659 h 5889095"/>
              <a:gd name="connsiteX6" fmla="*/ 2128277 w 4833822"/>
              <a:gd name="connsiteY6" fmla="*/ 5628335 h 5889095"/>
              <a:gd name="connsiteX7" fmla="*/ 2164118 w 4833822"/>
              <a:gd name="connsiteY7" fmla="*/ 5678508 h 5889095"/>
              <a:gd name="connsiteX8" fmla="*/ 2232206 w 4833822"/>
              <a:gd name="connsiteY8" fmla="*/ 5642673 h 5889095"/>
              <a:gd name="connsiteX9" fmla="*/ 2228624 w 4833822"/>
              <a:gd name="connsiteY9" fmla="*/ 5549490 h 5889095"/>
              <a:gd name="connsiteX10" fmla="*/ 2144854 w 4833822"/>
              <a:gd name="connsiteY10" fmla="*/ 5515446 h 5889095"/>
              <a:gd name="connsiteX11" fmla="*/ 2508163 w 4833822"/>
              <a:gd name="connsiteY11" fmla="*/ 5484984 h 5889095"/>
              <a:gd name="connsiteX12" fmla="*/ 2407811 w 4833822"/>
              <a:gd name="connsiteY12" fmla="*/ 5793194 h 5889095"/>
              <a:gd name="connsiteX13" fmla="*/ 2508163 w 4833822"/>
              <a:gd name="connsiteY13" fmla="*/ 5484984 h 5889095"/>
              <a:gd name="connsiteX14" fmla="*/ 2215080 w 4833822"/>
              <a:gd name="connsiteY14" fmla="*/ 5400449 h 5889095"/>
              <a:gd name="connsiteX15" fmla="*/ 2171282 w 4833822"/>
              <a:gd name="connsiteY15" fmla="*/ 5406139 h 5889095"/>
              <a:gd name="connsiteX16" fmla="*/ 2350473 w 4833822"/>
              <a:gd name="connsiteY16" fmla="*/ 5685678 h 5889095"/>
              <a:gd name="connsiteX17" fmla="*/ 2393478 w 4833822"/>
              <a:gd name="connsiteY17" fmla="*/ 5502904 h 5889095"/>
              <a:gd name="connsiteX18" fmla="*/ 2252871 w 4833822"/>
              <a:gd name="connsiteY18" fmla="*/ 5401604 h 5889095"/>
              <a:gd name="connsiteX19" fmla="*/ 2215080 w 4833822"/>
              <a:gd name="connsiteY19" fmla="*/ 5400449 h 5889095"/>
              <a:gd name="connsiteX20" fmla="*/ 3767359 w 4833822"/>
              <a:gd name="connsiteY20" fmla="*/ 5281491 h 5889095"/>
              <a:gd name="connsiteX21" fmla="*/ 3913003 w 4833822"/>
              <a:gd name="connsiteY21" fmla="*/ 5363134 h 5889095"/>
              <a:gd name="connsiteX22" fmla="*/ 3930923 w 4833822"/>
              <a:gd name="connsiteY22" fmla="*/ 5388223 h 5889095"/>
              <a:gd name="connsiteX23" fmla="*/ 3923759 w 4833822"/>
              <a:gd name="connsiteY23" fmla="*/ 5413308 h 5889095"/>
              <a:gd name="connsiteX24" fmla="*/ 3672890 w 4833822"/>
              <a:gd name="connsiteY24" fmla="*/ 5395387 h 5889095"/>
              <a:gd name="connsiteX25" fmla="*/ 3672890 w 4833822"/>
              <a:gd name="connsiteY25" fmla="*/ 5327298 h 5889095"/>
              <a:gd name="connsiteX26" fmla="*/ 3708731 w 4833822"/>
              <a:gd name="connsiteY26" fmla="*/ 5302209 h 5889095"/>
              <a:gd name="connsiteX27" fmla="*/ 3767359 w 4833822"/>
              <a:gd name="connsiteY27" fmla="*/ 5281491 h 5889095"/>
              <a:gd name="connsiteX28" fmla="*/ 3779366 w 4833822"/>
              <a:gd name="connsiteY28" fmla="*/ 5241680 h 5889095"/>
              <a:gd name="connsiteX29" fmla="*/ 3637059 w 4833822"/>
              <a:gd name="connsiteY29" fmla="*/ 5266375 h 5889095"/>
              <a:gd name="connsiteX30" fmla="*/ 3497289 w 4833822"/>
              <a:gd name="connsiteY30" fmla="*/ 5449143 h 5889095"/>
              <a:gd name="connsiteX31" fmla="*/ 3615557 w 4833822"/>
              <a:gd name="connsiteY31" fmla="*/ 5391806 h 5889095"/>
              <a:gd name="connsiteX32" fmla="*/ 3852086 w 4833822"/>
              <a:gd name="connsiteY32" fmla="*/ 5549490 h 5889095"/>
              <a:gd name="connsiteX33" fmla="*/ 3952433 w 4833822"/>
              <a:gd name="connsiteY33" fmla="*/ 5377468 h 5889095"/>
              <a:gd name="connsiteX34" fmla="*/ 3945496 w 4833822"/>
              <a:gd name="connsiteY34" fmla="*/ 5360663 h 5889095"/>
              <a:gd name="connsiteX35" fmla="*/ 3938093 w 4833822"/>
              <a:gd name="connsiteY35" fmla="*/ 5360663 h 5889095"/>
              <a:gd name="connsiteX36" fmla="*/ 3927341 w 4833822"/>
              <a:gd name="connsiteY36" fmla="*/ 5360663 h 5889095"/>
              <a:gd name="connsiteX37" fmla="*/ 3909418 w 4833822"/>
              <a:gd name="connsiteY37" fmla="*/ 5355956 h 5889095"/>
              <a:gd name="connsiteX38" fmla="*/ 3920171 w 4833822"/>
              <a:gd name="connsiteY38" fmla="*/ 5355956 h 5889095"/>
              <a:gd name="connsiteX39" fmla="*/ 3945252 w 4833822"/>
              <a:gd name="connsiteY39" fmla="*/ 5360073 h 5889095"/>
              <a:gd name="connsiteX40" fmla="*/ 3928739 w 4833822"/>
              <a:gd name="connsiteY40" fmla="*/ 5320073 h 5889095"/>
              <a:gd name="connsiteX41" fmla="*/ 3822967 w 4833822"/>
              <a:gd name="connsiteY41" fmla="*/ 5243975 h 5889095"/>
              <a:gd name="connsiteX42" fmla="*/ 3779366 w 4833822"/>
              <a:gd name="connsiteY42" fmla="*/ 5241680 h 5889095"/>
              <a:gd name="connsiteX43" fmla="*/ 4196131 w 4833822"/>
              <a:gd name="connsiteY43" fmla="*/ 5097934 h 5889095"/>
              <a:gd name="connsiteX44" fmla="*/ 4235548 w 4833822"/>
              <a:gd name="connsiteY44" fmla="*/ 5327299 h 5889095"/>
              <a:gd name="connsiteX45" fmla="*/ 4454163 w 4833822"/>
              <a:gd name="connsiteY45" fmla="*/ 5330881 h 5889095"/>
              <a:gd name="connsiteX46" fmla="*/ 4196131 w 4833822"/>
              <a:gd name="connsiteY46" fmla="*/ 5097934 h 5889095"/>
              <a:gd name="connsiteX47" fmla="*/ 1174995 w 4833822"/>
              <a:gd name="connsiteY47" fmla="*/ 4782556 h 5889095"/>
              <a:gd name="connsiteX48" fmla="*/ 1250253 w 4833822"/>
              <a:gd name="connsiteY48" fmla="*/ 4829148 h 5889095"/>
              <a:gd name="connsiteX49" fmla="*/ 1035224 w 4833822"/>
              <a:gd name="connsiteY49" fmla="*/ 4940241 h 5889095"/>
              <a:gd name="connsiteX50" fmla="*/ 981463 w 4833822"/>
              <a:gd name="connsiteY50" fmla="*/ 4915157 h 5889095"/>
              <a:gd name="connsiteX51" fmla="*/ 1174995 w 4833822"/>
              <a:gd name="connsiteY51" fmla="*/ 4782556 h 5889095"/>
              <a:gd name="connsiteX52" fmla="*/ 3960412 w 4833822"/>
              <a:gd name="connsiteY52" fmla="*/ 4753281 h 5889095"/>
              <a:gd name="connsiteX53" fmla="*/ 4095776 w 4833822"/>
              <a:gd name="connsiteY53" fmla="*/ 4811226 h 5889095"/>
              <a:gd name="connsiteX54" fmla="*/ 4052767 w 4833822"/>
              <a:gd name="connsiteY54" fmla="*/ 4839896 h 5889095"/>
              <a:gd name="connsiteX55" fmla="*/ 3852081 w 4833822"/>
              <a:gd name="connsiteY55" fmla="*/ 4807645 h 5889095"/>
              <a:gd name="connsiteX56" fmla="*/ 3859245 w 4833822"/>
              <a:gd name="connsiteY56" fmla="*/ 4771806 h 5889095"/>
              <a:gd name="connsiteX57" fmla="*/ 3917370 w 4833822"/>
              <a:gd name="connsiteY57" fmla="*/ 4754281 h 5889095"/>
              <a:gd name="connsiteX58" fmla="*/ 3960412 w 4833822"/>
              <a:gd name="connsiteY58" fmla="*/ 4753281 h 5889095"/>
              <a:gd name="connsiteX59" fmla="*/ 2177948 w 4833822"/>
              <a:gd name="connsiteY59" fmla="*/ 4659031 h 5889095"/>
              <a:gd name="connsiteX60" fmla="*/ 2146198 w 4833822"/>
              <a:gd name="connsiteY60" fmla="*/ 4682213 h 5889095"/>
              <a:gd name="connsiteX61" fmla="*/ 1680303 w 4833822"/>
              <a:gd name="connsiteY61" fmla="*/ 5381055 h 5889095"/>
              <a:gd name="connsiteX62" fmla="*/ 1762730 w 4833822"/>
              <a:gd name="connsiteY62" fmla="*/ 5743015 h 5889095"/>
              <a:gd name="connsiteX63" fmla="*/ 1802152 w 4833822"/>
              <a:gd name="connsiteY63" fmla="*/ 5463482 h 5889095"/>
              <a:gd name="connsiteX64" fmla="*/ 2081691 w 4833822"/>
              <a:gd name="connsiteY64" fmla="*/ 5305792 h 5889095"/>
              <a:gd name="connsiteX65" fmla="*/ 1845157 w 4833822"/>
              <a:gd name="connsiteY65" fmla="*/ 5388219 h 5889095"/>
              <a:gd name="connsiteX66" fmla="*/ 1744810 w 4833822"/>
              <a:gd name="connsiteY66" fmla="*/ 5359553 h 5889095"/>
              <a:gd name="connsiteX67" fmla="*/ 2060189 w 4833822"/>
              <a:gd name="connsiteY67" fmla="*/ 5205450 h 5889095"/>
              <a:gd name="connsiteX68" fmla="*/ 2178451 w 4833822"/>
              <a:gd name="connsiteY68" fmla="*/ 5144520 h 5889095"/>
              <a:gd name="connsiteX69" fmla="*/ 2293136 w 4833822"/>
              <a:gd name="connsiteY69" fmla="*/ 4678631 h 5889095"/>
              <a:gd name="connsiteX70" fmla="*/ 1999259 w 4833822"/>
              <a:gd name="connsiteY70" fmla="*/ 5094352 h 5889095"/>
              <a:gd name="connsiteX71" fmla="*/ 2196371 w 4833822"/>
              <a:gd name="connsiteY71" fmla="*/ 4664293 h 5889095"/>
              <a:gd name="connsiteX72" fmla="*/ 2177948 w 4833822"/>
              <a:gd name="connsiteY72" fmla="*/ 4659031 h 5889095"/>
              <a:gd name="connsiteX73" fmla="*/ 2511745 w 4833822"/>
              <a:gd name="connsiteY73" fmla="*/ 4646378 h 5889095"/>
              <a:gd name="connsiteX74" fmla="*/ 2482010 w 4833822"/>
              <a:gd name="connsiteY74" fmla="*/ 4874674 h 5889095"/>
              <a:gd name="connsiteX75" fmla="*/ 2486655 w 4833822"/>
              <a:gd name="connsiteY75" fmla="*/ 4940239 h 5889095"/>
              <a:gd name="connsiteX76" fmla="*/ 2514429 w 4833822"/>
              <a:gd name="connsiteY76" fmla="*/ 4955918 h 5889095"/>
              <a:gd name="connsiteX77" fmla="*/ 2526077 w 4833822"/>
              <a:gd name="connsiteY77" fmla="*/ 4979664 h 5889095"/>
              <a:gd name="connsiteX78" fmla="*/ 2486655 w 4833822"/>
              <a:gd name="connsiteY78" fmla="*/ 4940242 h 5889095"/>
              <a:gd name="connsiteX79" fmla="*/ 2486655 w 4833822"/>
              <a:gd name="connsiteY79" fmla="*/ 4940245 h 5889095"/>
              <a:gd name="connsiteX80" fmla="*/ 2440069 w 4833822"/>
              <a:gd name="connsiteY80" fmla="*/ 5216201 h 5889095"/>
              <a:gd name="connsiteX81" fmla="*/ 2375563 w 4833822"/>
              <a:gd name="connsiteY81" fmla="*/ 4778973 h 5889095"/>
              <a:gd name="connsiteX82" fmla="*/ 2296718 w 4833822"/>
              <a:gd name="connsiteY82" fmla="*/ 5148108 h 5889095"/>
              <a:gd name="connsiteX83" fmla="*/ 2429318 w 4833822"/>
              <a:gd name="connsiteY83" fmla="*/ 5269957 h 5889095"/>
              <a:gd name="connsiteX84" fmla="*/ 2493825 w 4833822"/>
              <a:gd name="connsiteY84" fmla="*/ 5169610 h 5889095"/>
              <a:gd name="connsiteX85" fmla="*/ 2529665 w 4833822"/>
              <a:gd name="connsiteY85" fmla="*/ 4979667 h 5889095"/>
              <a:gd name="connsiteX86" fmla="*/ 2511745 w 4833822"/>
              <a:gd name="connsiteY86" fmla="*/ 4646378 h 5889095"/>
              <a:gd name="connsiteX87" fmla="*/ 2808528 w 4833822"/>
              <a:gd name="connsiteY87" fmla="*/ 4643912 h 5889095"/>
              <a:gd name="connsiteX88" fmla="*/ 2784115 w 4833822"/>
              <a:gd name="connsiteY88" fmla="*/ 4657129 h 5889095"/>
              <a:gd name="connsiteX89" fmla="*/ 2798448 w 4833822"/>
              <a:gd name="connsiteY89" fmla="*/ 4732387 h 5889095"/>
              <a:gd name="connsiteX90" fmla="*/ 2880875 w 4833822"/>
              <a:gd name="connsiteY90" fmla="*/ 4847067 h 5889095"/>
              <a:gd name="connsiteX91" fmla="*/ 3142493 w 4833822"/>
              <a:gd name="connsiteY91" fmla="*/ 5176779 h 5889095"/>
              <a:gd name="connsiteX92" fmla="*/ 2891625 w 4833822"/>
              <a:gd name="connsiteY92" fmla="*/ 5011920 h 5889095"/>
              <a:gd name="connsiteX93" fmla="*/ 2683768 w 4833822"/>
              <a:gd name="connsiteY93" fmla="*/ 4768222 h 5889095"/>
              <a:gd name="connsiteX94" fmla="*/ 2651515 w 4833822"/>
              <a:gd name="connsiteY94" fmla="*/ 4793311 h 5889095"/>
              <a:gd name="connsiteX95" fmla="*/ 2866541 w 4833822"/>
              <a:gd name="connsiteY95" fmla="*/ 5037010 h 5889095"/>
              <a:gd name="connsiteX96" fmla="*/ 3389773 w 4833822"/>
              <a:gd name="connsiteY96" fmla="*/ 5635504 h 5889095"/>
              <a:gd name="connsiteX97" fmla="*/ 3637059 w 4833822"/>
              <a:gd name="connsiteY97" fmla="*/ 5678508 h 5889095"/>
              <a:gd name="connsiteX98" fmla="*/ 3246422 w 4833822"/>
              <a:gd name="connsiteY98" fmla="*/ 5309379 h 5889095"/>
              <a:gd name="connsiteX99" fmla="*/ 3400524 w 4833822"/>
              <a:gd name="connsiteY99" fmla="*/ 5359553 h 5889095"/>
              <a:gd name="connsiteX100" fmla="*/ 3336018 w 4833822"/>
              <a:gd name="connsiteY100" fmla="*/ 5212614 h 5889095"/>
              <a:gd name="connsiteX101" fmla="*/ 3095901 w 4833822"/>
              <a:gd name="connsiteY101" fmla="*/ 4951001 h 5889095"/>
              <a:gd name="connsiteX102" fmla="*/ 2862954 w 4833822"/>
              <a:gd name="connsiteY102" fmla="*/ 4682213 h 5889095"/>
              <a:gd name="connsiteX103" fmla="*/ 2808528 w 4833822"/>
              <a:gd name="connsiteY103" fmla="*/ 4643912 h 5889095"/>
              <a:gd name="connsiteX104" fmla="*/ 1587125 w 4833822"/>
              <a:gd name="connsiteY104" fmla="*/ 4599787 h 5889095"/>
              <a:gd name="connsiteX105" fmla="*/ 798688 w 4833822"/>
              <a:gd name="connsiteY105" fmla="*/ 4807650 h 5889095"/>
              <a:gd name="connsiteX106" fmla="*/ 780768 w 4833822"/>
              <a:gd name="connsiteY106" fmla="*/ 5431228 h 5889095"/>
              <a:gd name="connsiteX107" fmla="*/ 791519 w 4833822"/>
              <a:gd name="connsiteY107" fmla="*/ 5237704 h 5889095"/>
              <a:gd name="connsiteX108" fmla="*/ 709092 w 4833822"/>
              <a:gd name="connsiteY108" fmla="*/ 4875738 h 5889095"/>
              <a:gd name="connsiteX109" fmla="*/ 368634 w 4833822"/>
              <a:gd name="connsiteY109" fmla="*/ 4886489 h 5889095"/>
              <a:gd name="connsiteX110" fmla="*/ 332793 w 4833822"/>
              <a:gd name="connsiteY110" fmla="*/ 4911579 h 5889095"/>
              <a:gd name="connsiteX111" fmla="*/ 368634 w 4833822"/>
              <a:gd name="connsiteY111" fmla="*/ 4925912 h 5889095"/>
              <a:gd name="connsiteX112" fmla="*/ 350714 w 4833822"/>
              <a:gd name="connsiteY112" fmla="*/ 5226952 h 5889095"/>
              <a:gd name="connsiteX113" fmla="*/ 447479 w 4833822"/>
              <a:gd name="connsiteY113" fmla="*/ 5291459 h 5889095"/>
              <a:gd name="connsiteX114" fmla="*/ 486896 w 4833822"/>
              <a:gd name="connsiteY114" fmla="*/ 5191112 h 5889095"/>
              <a:gd name="connsiteX115" fmla="*/ 468981 w 4833822"/>
              <a:gd name="connsiteY115" fmla="*/ 5072845 h 5889095"/>
              <a:gd name="connsiteX116" fmla="*/ 372216 w 4833822"/>
              <a:gd name="connsiteY116" fmla="*/ 5180361 h 5889095"/>
              <a:gd name="connsiteX117" fmla="*/ 382967 w 4833822"/>
              <a:gd name="connsiteY117" fmla="*/ 5029840 h 5889095"/>
              <a:gd name="connsiteX118" fmla="*/ 497647 w 4833822"/>
              <a:gd name="connsiteY118" fmla="*/ 4990418 h 5889095"/>
              <a:gd name="connsiteX119" fmla="*/ 569323 w 4833822"/>
              <a:gd name="connsiteY119" fmla="*/ 5105103 h 5889095"/>
              <a:gd name="connsiteX120" fmla="*/ 580074 w 4833822"/>
              <a:gd name="connsiteY120" fmla="*/ 5316543 h 5889095"/>
              <a:gd name="connsiteX121" fmla="*/ 612332 w 4833822"/>
              <a:gd name="connsiteY121" fmla="*/ 5072845 h 5889095"/>
              <a:gd name="connsiteX122" fmla="*/ 497647 w 4833822"/>
              <a:gd name="connsiteY122" fmla="*/ 4839898 h 5889095"/>
              <a:gd name="connsiteX123" fmla="*/ 730594 w 4833822"/>
              <a:gd name="connsiteY123" fmla="*/ 5244867 h 5889095"/>
              <a:gd name="connsiteX124" fmla="*/ 547826 w 4833822"/>
              <a:gd name="connsiteY124" fmla="*/ 5409726 h 5889095"/>
              <a:gd name="connsiteX125" fmla="*/ 834528 w 4833822"/>
              <a:gd name="connsiteY125" fmla="*/ 5441979 h 5889095"/>
              <a:gd name="connsiteX126" fmla="*/ 1533370 w 4833822"/>
              <a:gd name="connsiteY126" fmla="*/ 4925912 h 5889095"/>
              <a:gd name="connsiteX127" fmla="*/ 1633712 w 4833822"/>
              <a:gd name="connsiteY127" fmla="*/ 4793311 h 5889095"/>
              <a:gd name="connsiteX128" fmla="*/ 1142733 w 4833822"/>
              <a:gd name="connsiteY128" fmla="*/ 5108685 h 5889095"/>
              <a:gd name="connsiteX129" fmla="*/ 1031635 w 4833822"/>
              <a:gd name="connsiteY129" fmla="*/ 5137357 h 5889095"/>
              <a:gd name="connsiteX130" fmla="*/ 1096142 w 4833822"/>
              <a:gd name="connsiteY130" fmla="*/ 5037010 h 5889095"/>
              <a:gd name="connsiteX131" fmla="*/ 1587125 w 4833822"/>
              <a:gd name="connsiteY131" fmla="*/ 4599787 h 5889095"/>
              <a:gd name="connsiteX132" fmla="*/ 3072607 w 4833822"/>
              <a:gd name="connsiteY132" fmla="*/ 4590827 h 5889095"/>
              <a:gd name="connsiteX133" fmla="*/ 2988391 w 4833822"/>
              <a:gd name="connsiteY133" fmla="*/ 4624871 h 5889095"/>
              <a:gd name="connsiteX134" fmla="*/ 3038564 w 4833822"/>
              <a:gd name="connsiteY134" fmla="*/ 4735969 h 5889095"/>
              <a:gd name="connsiteX135" fmla="*/ 3407693 w 4833822"/>
              <a:gd name="connsiteY135" fmla="*/ 5151690 h 5889095"/>
              <a:gd name="connsiteX136" fmla="*/ 3576134 w 4833822"/>
              <a:gd name="connsiteY136" fmla="*/ 5191112 h 5889095"/>
              <a:gd name="connsiteX137" fmla="*/ 4002606 w 4833822"/>
              <a:gd name="connsiteY137" fmla="*/ 5295041 h 5889095"/>
              <a:gd name="connsiteX138" fmla="*/ 4124455 w 4833822"/>
              <a:gd name="connsiteY138" fmla="*/ 5377468 h 5889095"/>
              <a:gd name="connsiteX139" fmla="*/ 3586885 w 4833822"/>
              <a:gd name="connsiteY139" fmla="*/ 4829147 h 5889095"/>
              <a:gd name="connsiteX140" fmla="*/ 3339600 w 4833822"/>
              <a:gd name="connsiteY140" fmla="*/ 4685795 h 5889095"/>
              <a:gd name="connsiteX141" fmla="*/ 3551045 w 4833822"/>
              <a:gd name="connsiteY141" fmla="*/ 4861405 h 5889095"/>
              <a:gd name="connsiteX142" fmla="*/ 3658561 w 4833822"/>
              <a:gd name="connsiteY142" fmla="*/ 5044179 h 5889095"/>
              <a:gd name="connsiteX143" fmla="*/ 3536712 w 4833822"/>
              <a:gd name="connsiteY143" fmla="*/ 4968916 h 5889095"/>
              <a:gd name="connsiteX144" fmla="*/ 3167577 w 4833822"/>
              <a:gd name="connsiteY144" fmla="*/ 4632040 h 5889095"/>
              <a:gd name="connsiteX145" fmla="*/ 3072607 w 4833822"/>
              <a:gd name="connsiteY145" fmla="*/ 4590827 h 5889095"/>
              <a:gd name="connsiteX146" fmla="*/ 1497530 w 4833822"/>
              <a:gd name="connsiteY146" fmla="*/ 4503027 h 5889095"/>
              <a:gd name="connsiteX147" fmla="*/ 644585 w 4833822"/>
              <a:gd name="connsiteY147" fmla="*/ 4628458 h 5889095"/>
              <a:gd name="connsiteX148" fmla="*/ 404469 w 4833822"/>
              <a:gd name="connsiteY148" fmla="*/ 4703715 h 5889095"/>
              <a:gd name="connsiteX149" fmla="*/ 218113 w 4833822"/>
              <a:gd name="connsiteY149" fmla="*/ 4857818 h 5889095"/>
              <a:gd name="connsiteX150" fmla="*/ 347132 w 4833822"/>
              <a:gd name="connsiteY150" fmla="*/ 5377468 h 5889095"/>
              <a:gd name="connsiteX151" fmla="*/ 218113 w 4833822"/>
              <a:gd name="connsiteY151" fmla="*/ 5011920 h 5889095"/>
              <a:gd name="connsiteX152" fmla="*/ 289789 w 4833822"/>
              <a:gd name="connsiteY152" fmla="*/ 4904409 h 5889095"/>
              <a:gd name="connsiteX153" fmla="*/ 271869 w 4833822"/>
              <a:gd name="connsiteY153" fmla="*/ 4890076 h 5889095"/>
              <a:gd name="connsiteX154" fmla="*/ 304127 w 4833822"/>
              <a:gd name="connsiteY154" fmla="*/ 4796893 h 5889095"/>
              <a:gd name="connsiteX155" fmla="*/ 400887 w 4833822"/>
              <a:gd name="connsiteY155" fmla="*/ 4714467 h 5889095"/>
              <a:gd name="connsiteX156" fmla="*/ 404469 w 4833822"/>
              <a:gd name="connsiteY156" fmla="*/ 4707297 h 5889095"/>
              <a:gd name="connsiteX157" fmla="*/ 408056 w 4833822"/>
              <a:gd name="connsiteY157" fmla="*/ 4707297 h 5889095"/>
              <a:gd name="connsiteX158" fmla="*/ 569323 w 4833822"/>
              <a:gd name="connsiteY158" fmla="*/ 4664293 h 5889095"/>
              <a:gd name="connsiteX159" fmla="*/ 777186 w 4833822"/>
              <a:gd name="connsiteY159" fmla="*/ 4775391 h 5889095"/>
              <a:gd name="connsiteX160" fmla="*/ 1250249 w 4833822"/>
              <a:gd name="connsiteY160" fmla="*/ 4606950 h 5889095"/>
              <a:gd name="connsiteX161" fmla="*/ 1497530 w 4833822"/>
              <a:gd name="connsiteY161" fmla="*/ 4503027 h 5889095"/>
              <a:gd name="connsiteX162" fmla="*/ 3393360 w 4833822"/>
              <a:gd name="connsiteY162" fmla="*/ 4462257 h 5889095"/>
              <a:gd name="connsiteX163" fmla="*/ 3271511 w 4833822"/>
              <a:gd name="connsiteY163" fmla="*/ 4499440 h 5889095"/>
              <a:gd name="connsiteX164" fmla="*/ 3486538 w 4833822"/>
              <a:gd name="connsiteY164" fmla="*/ 4628458 h 5889095"/>
              <a:gd name="connsiteX165" fmla="*/ 4092197 w 4833822"/>
              <a:gd name="connsiteY165" fmla="*/ 4961752 h 5889095"/>
              <a:gd name="connsiteX166" fmla="*/ 3873588 w 4833822"/>
              <a:gd name="connsiteY166" fmla="*/ 4961752 h 5889095"/>
              <a:gd name="connsiteX167" fmla="*/ 4002606 w 4833822"/>
              <a:gd name="connsiteY167" fmla="*/ 5090765 h 5889095"/>
              <a:gd name="connsiteX168" fmla="*/ 4106535 w 4833822"/>
              <a:gd name="connsiteY168" fmla="*/ 5062094 h 5889095"/>
              <a:gd name="connsiteX169" fmla="*/ 4325144 w 4833822"/>
              <a:gd name="connsiteY169" fmla="*/ 4735969 h 5889095"/>
              <a:gd name="connsiteX170" fmla="*/ 4038441 w 4833822"/>
              <a:gd name="connsiteY170" fmla="*/ 4646378 h 5889095"/>
              <a:gd name="connsiteX171" fmla="*/ 3624178 w 4833822"/>
              <a:gd name="connsiteY171" fmla="*/ 4632766 h 5889095"/>
              <a:gd name="connsiteX172" fmla="*/ 3486739 w 4833822"/>
              <a:gd name="connsiteY172" fmla="*/ 4606987 h 5889095"/>
              <a:gd name="connsiteX173" fmla="*/ 3486739 w 4833822"/>
              <a:gd name="connsiteY173" fmla="*/ 4610982 h 5889095"/>
              <a:gd name="connsiteX174" fmla="*/ 3485394 w 4833822"/>
              <a:gd name="connsiteY174" fmla="*/ 4608293 h 5889095"/>
              <a:gd name="connsiteX175" fmla="*/ 3486706 w 4833822"/>
              <a:gd name="connsiteY175" fmla="*/ 4606981 h 5889095"/>
              <a:gd name="connsiteX176" fmla="*/ 3486538 w 4833822"/>
              <a:gd name="connsiteY176" fmla="*/ 4606950 h 5889095"/>
              <a:gd name="connsiteX177" fmla="*/ 3543876 w 4833822"/>
              <a:gd name="connsiteY177" fmla="*/ 4546026 h 5889095"/>
              <a:gd name="connsiteX178" fmla="*/ 4518674 w 4833822"/>
              <a:gd name="connsiteY178" fmla="*/ 4692964 h 5889095"/>
              <a:gd name="connsiteX179" fmla="*/ 4328731 w 4833822"/>
              <a:gd name="connsiteY179" fmla="*/ 4890076 h 5889095"/>
              <a:gd name="connsiteX180" fmla="*/ 4457745 w 4833822"/>
              <a:gd name="connsiteY180" fmla="*/ 4818395 h 5889095"/>
              <a:gd name="connsiteX181" fmla="*/ 4579599 w 4833822"/>
              <a:gd name="connsiteY181" fmla="*/ 4811232 h 5889095"/>
              <a:gd name="connsiteX182" fmla="*/ 4500754 w 4833822"/>
              <a:gd name="connsiteY182" fmla="*/ 4890076 h 5889095"/>
              <a:gd name="connsiteX183" fmla="*/ 4314393 w 4833822"/>
              <a:gd name="connsiteY183" fmla="*/ 5123024 h 5889095"/>
              <a:gd name="connsiteX184" fmla="*/ 4346651 w 4833822"/>
              <a:gd name="connsiteY184" fmla="*/ 5187530 h 5889095"/>
              <a:gd name="connsiteX185" fmla="*/ 4403989 w 4833822"/>
              <a:gd name="connsiteY185" fmla="*/ 5137357 h 5889095"/>
              <a:gd name="connsiteX186" fmla="*/ 4482833 w 4833822"/>
              <a:gd name="connsiteY186" fmla="*/ 4947414 h 5889095"/>
              <a:gd name="connsiteX187" fmla="*/ 4590350 w 4833822"/>
              <a:gd name="connsiteY187" fmla="*/ 4925912 h 5889095"/>
              <a:gd name="connsiteX188" fmla="*/ 4608265 w 4833822"/>
              <a:gd name="connsiteY188" fmla="*/ 5008338 h 5889095"/>
              <a:gd name="connsiteX189" fmla="*/ 4608265 w 4833822"/>
              <a:gd name="connsiteY189" fmla="*/ 5011920 h 5889095"/>
              <a:gd name="connsiteX190" fmla="*/ 4421909 w 4833822"/>
              <a:gd name="connsiteY190" fmla="*/ 5223365 h 5889095"/>
              <a:gd name="connsiteX191" fmla="*/ 4608265 w 4833822"/>
              <a:gd name="connsiteY191" fmla="*/ 5011920 h 5889095"/>
              <a:gd name="connsiteX192" fmla="*/ 4611852 w 4833822"/>
              <a:gd name="connsiteY192" fmla="*/ 5008338 h 5889095"/>
              <a:gd name="connsiteX193" fmla="*/ 4611852 w 4833822"/>
              <a:gd name="connsiteY193" fmla="*/ 5004756 h 5889095"/>
              <a:gd name="connsiteX194" fmla="*/ 4694279 w 4833822"/>
              <a:gd name="connsiteY194" fmla="*/ 4990418 h 5889095"/>
              <a:gd name="connsiteX195" fmla="*/ 4651275 w 4833822"/>
              <a:gd name="connsiteY195" fmla="*/ 4814814 h 5889095"/>
              <a:gd name="connsiteX196" fmla="*/ 4572429 w 4833822"/>
              <a:gd name="connsiteY196" fmla="*/ 4696546 h 5889095"/>
              <a:gd name="connsiteX197" fmla="*/ 4583181 w 4833822"/>
              <a:gd name="connsiteY197" fmla="*/ 4603369 h 5889095"/>
              <a:gd name="connsiteX198" fmla="*/ 4436247 w 4833822"/>
              <a:gd name="connsiteY198" fmla="*/ 4556782 h 5889095"/>
              <a:gd name="connsiteX199" fmla="*/ 3504459 w 4833822"/>
              <a:gd name="connsiteY199" fmla="*/ 4470768 h 5889095"/>
              <a:gd name="connsiteX200" fmla="*/ 3393360 w 4833822"/>
              <a:gd name="connsiteY200" fmla="*/ 4462257 h 5889095"/>
              <a:gd name="connsiteX201" fmla="*/ 655337 w 4833822"/>
              <a:gd name="connsiteY201" fmla="*/ 4330999 h 5889095"/>
              <a:gd name="connsiteX202" fmla="*/ 637416 w 4833822"/>
              <a:gd name="connsiteY202" fmla="*/ 4388342 h 5889095"/>
              <a:gd name="connsiteX203" fmla="*/ 863200 w 4833822"/>
              <a:gd name="connsiteY203" fmla="*/ 4492271 h 5889095"/>
              <a:gd name="connsiteX204" fmla="*/ 734181 w 4833822"/>
              <a:gd name="connsiteY204" fmla="*/ 4352506 h 5889095"/>
              <a:gd name="connsiteX205" fmla="*/ 655337 w 4833822"/>
              <a:gd name="connsiteY205" fmla="*/ 4330999 h 5889095"/>
              <a:gd name="connsiteX206" fmla="*/ 465399 w 4833822"/>
              <a:gd name="connsiteY206" fmla="*/ 4291582 h 5889095"/>
              <a:gd name="connsiteX207" fmla="*/ 465399 w 4833822"/>
              <a:gd name="connsiteY207" fmla="*/ 4492271 h 5889095"/>
              <a:gd name="connsiteX208" fmla="*/ 501234 w 4833822"/>
              <a:gd name="connsiteY208" fmla="*/ 4549613 h 5889095"/>
              <a:gd name="connsiteX209" fmla="*/ 554990 w 4833822"/>
              <a:gd name="connsiteY209" fmla="*/ 4495858 h 5889095"/>
              <a:gd name="connsiteX210" fmla="*/ 465399 w 4833822"/>
              <a:gd name="connsiteY210" fmla="*/ 4291582 h 5889095"/>
              <a:gd name="connsiteX211" fmla="*/ 4325169 w 4833822"/>
              <a:gd name="connsiteY211" fmla="*/ 4210685 h 5889095"/>
              <a:gd name="connsiteX212" fmla="*/ 3959602 w 4833822"/>
              <a:gd name="connsiteY212" fmla="*/ 4417013 h 5889095"/>
              <a:gd name="connsiteX213" fmla="*/ 4360985 w 4833822"/>
              <a:gd name="connsiteY213" fmla="*/ 4327417 h 5889095"/>
              <a:gd name="connsiteX214" fmla="*/ 4278558 w 4833822"/>
              <a:gd name="connsiteY214" fmla="*/ 4438515 h 5889095"/>
              <a:gd name="connsiteX215" fmla="*/ 4454163 w 4833822"/>
              <a:gd name="connsiteY215" fmla="*/ 4391924 h 5889095"/>
              <a:gd name="connsiteX216" fmla="*/ 4368153 w 4833822"/>
              <a:gd name="connsiteY216" fmla="*/ 4216319 h 5889095"/>
              <a:gd name="connsiteX217" fmla="*/ 4325169 w 4833822"/>
              <a:gd name="connsiteY217" fmla="*/ 4210685 h 5889095"/>
              <a:gd name="connsiteX218" fmla="*/ 4156709 w 4833822"/>
              <a:gd name="connsiteY218" fmla="*/ 4176897 h 5889095"/>
              <a:gd name="connsiteX219" fmla="*/ 3748157 w 4833822"/>
              <a:gd name="connsiteY219" fmla="*/ 4259323 h 5889095"/>
              <a:gd name="connsiteX220" fmla="*/ 3529543 w 4833822"/>
              <a:gd name="connsiteY220" fmla="*/ 4381172 h 5889095"/>
              <a:gd name="connsiteX221" fmla="*/ 3805494 w 4833822"/>
              <a:gd name="connsiteY221" fmla="*/ 4284413 h 5889095"/>
              <a:gd name="connsiteX222" fmla="*/ 4156709 w 4833822"/>
              <a:gd name="connsiteY222" fmla="*/ 4176897 h 5889095"/>
              <a:gd name="connsiteX223" fmla="*/ 399937 w 4833822"/>
              <a:gd name="connsiteY223" fmla="*/ 4133109 h 5889095"/>
              <a:gd name="connsiteX224" fmla="*/ 210944 w 4833822"/>
              <a:gd name="connsiteY224" fmla="*/ 4212737 h 5889095"/>
              <a:gd name="connsiteX225" fmla="*/ 124936 w 4833822"/>
              <a:gd name="connsiteY225" fmla="*/ 4356088 h 5889095"/>
              <a:gd name="connsiteX226" fmla="*/ 275451 w 4833822"/>
              <a:gd name="connsiteY226" fmla="*/ 4348919 h 5889095"/>
              <a:gd name="connsiteX227" fmla="*/ 304127 w 4833822"/>
              <a:gd name="connsiteY227" fmla="*/ 4366839 h 5889095"/>
              <a:gd name="connsiteX228" fmla="*/ 271869 w 4833822"/>
              <a:gd name="connsiteY228" fmla="*/ 4603369 h 5889095"/>
              <a:gd name="connsiteX229" fmla="*/ 311291 w 4833822"/>
              <a:gd name="connsiteY229" fmla="*/ 4445684 h 5889095"/>
              <a:gd name="connsiteX230" fmla="*/ 243203 w 4833822"/>
              <a:gd name="connsiteY230" fmla="*/ 4237821 h 5889095"/>
              <a:gd name="connsiteX231" fmla="*/ 1214409 w 4833822"/>
              <a:gd name="connsiteY231" fmla="*/ 4216319 h 5889095"/>
              <a:gd name="connsiteX232" fmla="*/ 465399 w 4833822"/>
              <a:gd name="connsiteY232" fmla="*/ 4133892 h 5889095"/>
              <a:gd name="connsiteX233" fmla="*/ 399937 w 4833822"/>
              <a:gd name="connsiteY233" fmla="*/ 4133109 h 5889095"/>
              <a:gd name="connsiteX234" fmla="*/ 2524908 w 4833822"/>
              <a:gd name="connsiteY234" fmla="*/ 2998810 h 5889095"/>
              <a:gd name="connsiteX235" fmla="*/ 2732856 w 4833822"/>
              <a:gd name="connsiteY235" fmla="*/ 3640729 h 5889095"/>
              <a:gd name="connsiteX236" fmla="*/ 2775802 w 4833822"/>
              <a:gd name="connsiteY236" fmla="*/ 3710798 h 5889095"/>
              <a:gd name="connsiteX237" fmla="*/ 2823267 w 4833822"/>
              <a:gd name="connsiteY237" fmla="*/ 3633948 h 5889095"/>
              <a:gd name="connsiteX238" fmla="*/ 2879774 w 4833822"/>
              <a:gd name="connsiteY238" fmla="*/ 3423742 h 5889095"/>
              <a:gd name="connsiteX239" fmla="*/ 2920458 w 4833822"/>
              <a:gd name="connsiteY239" fmla="*/ 3957167 h 5889095"/>
              <a:gd name="connsiteX240" fmla="*/ 3132925 w 4833822"/>
              <a:gd name="connsiteY240" fmla="*/ 3898400 h 5889095"/>
              <a:gd name="connsiteX241" fmla="*/ 2879774 w 4833822"/>
              <a:gd name="connsiteY241" fmla="*/ 4273608 h 5889095"/>
              <a:gd name="connsiteX242" fmla="*/ 2131619 w 4833822"/>
              <a:gd name="connsiteY242" fmla="*/ 4221622 h 5889095"/>
              <a:gd name="connsiteX243" fmla="*/ 1894289 w 4833822"/>
              <a:gd name="connsiteY243" fmla="*/ 3871278 h 5889095"/>
              <a:gd name="connsiteX244" fmla="*/ 2075111 w 4833822"/>
              <a:gd name="connsiteY244" fmla="*/ 3959429 h 5889095"/>
              <a:gd name="connsiteX245" fmla="*/ 2086414 w 4833822"/>
              <a:gd name="connsiteY245" fmla="*/ 3444084 h 5889095"/>
              <a:gd name="connsiteX246" fmla="*/ 2163263 w 4833822"/>
              <a:gd name="connsiteY246" fmla="*/ 3588743 h 5889095"/>
              <a:gd name="connsiteX247" fmla="*/ 2224289 w 4833822"/>
              <a:gd name="connsiteY247" fmla="*/ 3633948 h 5889095"/>
              <a:gd name="connsiteX248" fmla="*/ 2242372 w 4833822"/>
              <a:gd name="connsiteY248" fmla="*/ 3570660 h 5889095"/>
              <a:gd name="connsiteX249" fmla="*/ 2524908 w 4833822"/>
              <a:gd name="connsiteY249" fmla="*/ 2998810 h 5889095"/>
              <a:gd name="connsiteX250" fmla="*/ 2540406 w 4833822"/>
              <a:gd name="connsiteY250" fmla="*/ 2191469 h 5889095"/>
              <a:gd name="connsiteX251" fmla="*/ 2092432 w 4833822"/>
              <a:gd name="connsiteY251" fmla="*/ 3098166 h 5889095"/>
              <a:gd name="connsiteX252" fmla="*/ 2063761 w 4833822"/>
              <a:gd name="connsiteY252" fmla="*/ 3198513 h 5889095"/>
              <a:gd name="connsiteX253" fmla="*/ 1967001 w 4833822"/>
              <a:gd name="connsiteY253" fmla="*/ 3126837 h 5889095"/>
              <a:gd name="connsiteX254" fmla="*/ 1845152 w 4833822"/>
              <a:gd name="connsiteY254" fmla="*/ 2897473 h 5889095"/>
              <a:gd name="connsiteX255" fmla="*/ 1827232 w 4833822"/>
              <a:gd name="connsiteY255" fmla="*/ 3714580 h 5889095"/>
              <a:gd name="connsiteX256" fmla="*/ 1540529 w 4833822"/>
              <a:gd name="connsiteY256" fmla="*/ 3574811 h 5889095"/>
              <a:gd name="connsiteX257" fmla="*/ 1916828 w 4833822"/>
              <a:gd name="connsiteY257" fmla="*/ 4130300 h 5889095"/>
              <a:gd name="connsiteX258" fmla="*/ 3103066 w 4833822"/>
              <a:gd name="connsiteY258" fmla="*/ 4212727 h 5889095"/>
              <a:gd name="connsiteX259" fmla="*/ 3504448 w 4833822"/>
              <a:gd name="connsiteY259" fmla="*/ 3617815 h 5889095"/>
              <a:gd name="connsiteX260" fmla="*/ 3167572 w 4833822"/>
              <a:gd name="connsiteY260" fmla="*/ 3710993 h 5889095"/>
              <a:gd name="connsiteX261" fmla="*/ 3103066 w 4833822"/>
              <a:gd name="connsiteY261" fmla="*/ 2865219 h 5889095"/>
              <a:gd name="connsiteX262" fmla="*/ 3013470 w 4833822"/>
              <a:gd name="connsiteY262" fmla="*/ 3198513 h 5889095"/>
              <a:gd name="connsiteX263" fmla="*/ 2938212 w 4833822"/>
              <a:gd name="connsiteY263" fmla="*/ 3320362 h 5889095"/>
              <a:gd name="connsiteX264" fmla="*/ 2870119 w 4833822"/>
              <a:gd name="connsiteY264" fmla="*/ 3209264 h 5889095"/>
              <a:gd name="connsiteX265" fmla="*/ 2540406 w 4833822"/>
              <a:gd name="connsiteY265" fmla="*/ 2191469 h 5889095"/>
              <a:gd name="connsiteX266" fmla="*/ 357884 w 4833822"/>
              <a:gd name="connsiteY266" fmla="*/ 2119798 h 5889095"/>
              <a:gd name="connsiteX267" fmla="*/ 422396 w 4833822"/>
              <a:gd name="connsiteY267" fmla="*/ 2202225 h 5889095"/>
              <a:gd name="connsiteX268" fmla="*/ 522738 w 4833822"/>
              <a:gd name="connsiteY268" fmla="*/ 2703956 h 5889095"/>
              <a:gd name="connsiteX269" fmla="*/ 490485 w 4833822"/>
              <a:gd name="connsiteY269" fmla="*/ 2843726 h 5889095"/>
              <a:gd name="connsiteX270" fmla="*/ 386555 w 4833822"/>
              <a:gd name="connsiteY270" fmla="*/ 2743379 h 5889095"/>
              <a:gd name="connsiteX271" fmla="*/ 286208 w 4833822"/>
              <a:gd name="connsiteY271" fmla="*/ 2202225 h 5889095"/>
              <a:gd name="connsiteX272" fmla="*/ 357884 w 4833822"/>
              <a:gd name="connsiteY272" fmla="*/ 2119798 h 5889095"/>
              <a:gd name="connsiteX273" fmla="*/ 4036204 w 4833822"/>
              <a:gd name="connsiteY273" fmla="*/ 702407 h 5889095"/>
              <a:gd name="connsiteX274" fmla="*/ 4110123 w 4833822"/>
              <a:gd name="connsiteY274" fmla="*/ 765122 h 5889095"/>
              <a:gd name="connsiteX275" fmla="*/ 4063531 w 4833822"/>
              <a:gd name="connsiteY275" fmla="*/ 1575066 h 5889095"/>
              <a:gd name="connsiteX276" fmla="*/ 3938100 w 4833822"/>
              <a:gd name="connsiteY276" fmla="*/ 1263272 h 5889095"/>
              <a:gd name="connsiteX277" fmla="*/ 3970353 w 4833822"/>
              <a:gd name="connsiteY277" fmla="*/ 768709 h 5889095"/>
              <a:gd name="connsiteX278" fmla="*/ 4036204 w 4833822"/>
              <a:gd name="connsiteY278" fmla="*/ 702407 h 5889095"/>
              <a:gd name="connsiteX279" fmla="*/ 915320 w 4833822"/>
              <a:gd name="connsiteY279" fmla="*/ 443978 h 5889095"/>
              <a:gd name="connsiteX280" fmla="*/ 1020430 w 4833822"/>
              <a:gd name="connsiteY280" fmla="*/ 1124740 h 5889095"/>
              <a:gd name="connsiteX281" fmla="*/ 811383 w 4833822"/>
              <a:gd name="connsiteY281" fmla="*/ 1085154 h 5889095"/>
              <a:gd name="connsiteX282" fmla="*/ 915320 w 4833822"/>
              <a:gd name="connsiteY282" fmla="*/ 443978 h 5889095"/>
              <a:gd name="connsiteX283" fmla="*/ 2476926 w 4833822"/>
              <a:gd name="connsiteY283" fmla="*/ 110812 h 5889095"/>
              <a:gd name="connsiteX284" fmla="*/ 3067317 w 4833822"/>
              <a:gd name="connsiteY284" fmla="*/ 842899 h 5889095"/>
              <a:gd name="connsiteX285" fmla="*/ 3113822 w 4833822"/>
              <a:gd name="connsiteY285" fmla="*/ 1546390 h 5889095"/>
              <a:gd name="connsiteX286" fmla="*/ 3282263 w 4833822"/>
              <a:gd name="connsiteY286" fmla="*/ 865468 h 5889095"/>
              <a:gd name="connsiteX287" fmla="*/ 3257173 w 4833822"/>
              <a:gd name="connsiteY287" fmla="*/ 725699 h 5889095"/>
              <a:gd name="connsiteX288" fmla="*/ 3278681 w 4833822"/>
              <a:gd name="connsiteY288" fmla="*/ 636103 h 5889095"/>
              <a:gd name="connsiteX289" fmla="*/ 3361107 w 4833822"/>
              <a:gd name="connsiteY289" fmla="*/ 693446 h 5889095"/>
              <a:gd name="connsiteX290" fmla="*/ 3884339 w 4833822"/>
              <a:gd name="connsiteY290" fmla="*/ 2005116 h 5889095"/>
              <a:gd name="connsiteX291" fmla="*/ 3776823 w 4833822"/>
              <a:gd name="connsiteY291" fmla="*/ 2625111 h 5889095"/>
              <a:gd name="connsiteX292" fmla="*/ 4002606 w 4833822"/>
              <a:gd name="connsiteY292" fmla="*/ 2406502 h 5889095"/>
              <a:gd name="connsiteX293" fmla="*/ 4059943 w 4833822"/>
              <a:gd name="connsiteY293" fmla="*/ 2341991 h 5889095"/>
              <a:gd name="connsiteX294" fmla="*/ 4117286 w 4833822"/>
              <a:gd name="connsiteY294" fmla="*/ 2417253 h 5889095"/>
              <a:gd name="connsiteX295" fmla="*/ 4131625 w 4833822"/>
              <a:gd name="connsiteY295" fmla="*/ 3230775 h 5889095"/>
              <a:gd name="connsiteX296" fmla="*/ 3755321 w 4833822"/>
              <a:gd name="connsiteY296" fmla="*/ 4062217 h 5889095"/>
              <a:gd name="connsiteX297" fmla="*/ 3723067 w 4833822"/>
              <a:gd name="connsiteY297" fmla="*/ 4137474 h 5889095"/>
              <a:gd name="connsiteX298" fmla="*/ 4099366 w 4833822"/>
              <a:gd name="connsiteY298" fmla="*/ 4076550 h 5889095"/>
              <a:gd name="connsiteX299" fmla="*/ 4550927 w 4833822"/>
              <a:gd name="connsiteY299" fmla="*/ 4427764 h 5889095"/>
              <a:gd name="connsiteX300" fmla="*/ 4604683 w 4833822"/>
              <a:gd name="connsiteY300" fmla="*/ 4528111 h 5889095"/>
              <a:gd name="connsiteX301" fmla="*/ 4576011 w 4833822"/>
              <a:gd name="connsiteY301" fmla="*/ 5370304 h 5889095"/>
              <a:gd name="connsiteX302" fmla="*/ 4432660 w 4833822"/>
              <a:gd name="connsiteY302" fmla="*/ 5431228 h 5889095"/>
              <a:gd name="connsiteX303" fmla="*/ 3999019 w 4833822"/>
              <a:gd name="connsiteY303" fmla="*/ 5664175 h 5889095"/>
              <a:gd name="connsiteX304" fmla="*/ 3192667 w 4833822"/>
              <a:gd name="connsiteY304" fmla="*/ 5596082 h 5889095"/>
              <a:gd name="connsiteX305" fmla="*/ 2662265 w 4833822"/>
              <a:gd name="connsiteY305" fmla="*/ 4965334 h 5889095"/>
              <a:gd name="connsiteX306" fmla="*/ 2680186 w 4833822"/>
              <a:gd name="connsiteY306" fmla="*/ 5284290 h 5889095"/>
              <a:gd name="connsiteX307" fmla="*/ 2655096 w 4833822"/>
              <a:gd name="connsiteY307" fmla="*/ 5596082 h 5889095"/>
              <a:gd name="connsiteX308" fmla="*/ 2063771 w 4833822"/>
              <a:gd name="connsiteY308" fmla="*/ 5882784 h 5889095"/>
              <a:gd name="connsiteX309" fmla="*/ 1827242 w 4833822"/>
              <a:gd name="connsiteY309" fmla="*/ 5832611 h 5889095"/>
              <a:gd name="connsiteX310" fmla="*/ 1594295 w 4833822"/>
              <a:gd name="connsiteY310" fmla="*/ 5291459 h 5889095"/>
              <a:gd name="connsiteX311" fmla="*/ 1952673 w 4833822"/>
              <a:gd name="connsiteY311" fmla="*/ 4757471 h 5889095"/>
              <a:gd name="connsiteX312" fmla="*/ 2020761 w 4833822"/>
              <a:gd name="connsiteY312" fmla="*/ 4624871 h 5889095"/>
              <a:gd name="connsiteX313" fmla="*/ 1841575 w 4833822"/>
              <a:gd name="connsiteY313" fmla="*/ 4768222 h 5889095"/>
              <a:gd name="connsiteX314" fmla="*/ 884697 w 4833822"/>
              <a:gd name="connsiteY314" fmla="*/ 5513655 h 5889095"/>
              <a:gd name="connsiteX315" fmla="*/ 547826 w 4833822"/>
              <a:gd name="connsiteY315" fmla="*/ 5545908 h 5889095"/>
              <a:gd name="connsiteX316" fmla="*/ 357883 w 4833822"/>
              <a:gd name="connsiteY316" fmla="*/ 5488571 h 5889095"/>
              <a:gd name="connsiteX317" fmla="*/ 89095 w 4833822"/>
              <a:gd name="connsiteY317" fmla="*/ 5062094 h 5889095"/>
              <a:gd name="connsiteX318" fmla="*/ 46091 w 4833822"/>
              <a:gd name="connsiteY318" fmla="*/ 4710885 h 5889095"/>
              <a:gd name="connsiteX319" fmla="*/ 440310 w 4833822"/>
              <a:gd name="connsiteY319" fmla="*/ 4062217 h 5889095"/>
              <a:gd name="connsiteX320" fmla="*/ 1020884 w 4833822"/>
              <a:gd name="connsiteY320" fmla="*/ 4112390 h 5889095"/>
              <a:gd name="connsiteX321" fmla="*/ 798688 w 4833822"/>
              <a:gd name="connsiteY321" fmla="*/ 3940368 h 5889095"/>
              <a:gd name="connsiteX322" fmla="*/ 766435 w 4833822"/>
              <a:gd name="connsiteY322" fmla="*/ 3883025 h 5889095"/>
              <a:gd name="connsiteX323" fmla="*/ 838110 w 4833822"/>
              <a:gd name="connsiteY323" fmla="*/ 3861523 h 5889095"/>
              <a:gd name="connsiteX324" fmla="*/ 1060306 w 4833822"/>
              <a:gd name="connsiteY324" fmla="*/ 3954701 h 5889095"/>
              <a:gd name="connsiteX325" fmla="*/ 777186 w 4833822"/>
              <a:gd name="connsiteY325" fmla="*/ 3456553 h 5889095"/>
              <a:gd name="connsiteX326" fmla="*/ 723430 w 4833822"/>
              <a:gd name="connsiteY326" fmla="*/ 2922570 h 5889095"/>
              <a:gd name="connsiteX327" fmla="*/ 727012 w 4833822"/>
              <a:gd name="connsiteY327" fmla="*/ 2223729 h 5889095"/>
              <a:gd name="connsiteX328" fmla="*/ 762853 w 4833822"/>
              <a:gd name="connsiteY328" fmla="*/ 2091129 h 5889095"/>
              <a:gd name="connsiteX329" fmla="*/ 1017302 w 4833822"/>
              <a:gd name="connsiteY329" fmla="*/ 2392164 h 5889095"/>
              <a:gd name="connsiteX330" fmla="*/ 1139151 w 4833822"/>
              <a:gd name="connsiteY330" fmla="*/ 2431586 h 5889095"/>
              <a:gd name="connsiteX331" fmla="*/ 1110480 w 4833822"/>
              <a:gd name="connsiteY331" fmla="*/ 2320488 h 5889095"/>
              <a:gd name="connsiteX332" fmla="*/ 1135564 w 4833822"/>
              <a:gd name="connsiteY332" fmla="*/ 1431710 h 5889095"/>
              <a:gd name="connsiteX333" fmla="*/ 1493942 w 4833822"/>
              <a:gd name="connsiteY333" fmla="*/ 772290 h 5889095"/>
              <a:gd name="connsiteX334" fmla="*/ 1547703 w 4833822"/>
              <a:gd name="connsiteY334" fmla="*/ 718535 h 5889095"/>
              <a:gd name="connsiteX335" fmla="*/ 1597877 w 4833822"/>
              <a:gd name="connsiteY335" fmla="*/ 811713 h 5889095"/>
              <a:gd name="connsiteX336" fmla="*/ 2070940 w 4833822"/>
              <a:gd name="connsiteY336" fmla="*/ 1585812 h 5889095"/>
              <a:gd name="connsiteX337" fmla="*/ 1926239 w 4833822"/>
              <a:gd name="connsiteY337" fmla="*/ 846985 h 5889095"/>
              <a:gd name="connsiteX338" fmla="*/ 2257661 w 4833822"/>
              <a:gd name="connsiteY338" fmla="*/ 166482 h 5889095"/>
              <a:gd name="connsiteX339" fmla="*/ 2476926 w 4833822"/>
              <a:gd name="connsiteY339" fmla="*/ 110812 h 5889095"/>
              <a:gd name="connsiteX0" fmla="*/ 2144854 w 4833822"/>
              <a:gd name="connsiteY0" fmla="*/ 5444983 h 5818632"/>
              <a:gd name="connsiteX1" fmla="*/ 2053020 w 4833822"/>
              <a:gd name="connsiteY1" fmla="*/ 5453943 h 5818632"/>
              <a:gd name="connsiteX2" fmla="*/ 1959837 w 4833822"/>
              <a:gd name="connsiteY2" fmla="*/ 5529201 h 5818632"/>
              <a:gd name="connsiteX3" fmla="*/ 2045851 w 4833822"/>
              <a:gd name="connsiteY3" fmla="*/ 5647468 h 5818632"/>
              <a:gd name="connsiteX4" fmla="*/ 2042269 w 4833822"/>
              <a:gd name="connsiteY4" fmla="*/ 5550703 h 5818632"/>
              <a:gd name="connsiteX5" fmla="*/ 2106775 w 4833822"/>
              <a:gd name="connsiteY5" fmla="*/ 5486196 h 5818632"/>
              <a:gd name="connsiteX6" fmla="*/ 2128277 w 4833822"/>
              <a:gd name="connsiteY6" fmla="*/ 5557872 h 5818632"/>
              <a:gd name="connsiteX7" fmla="*/ 2164118 w 4833822"/>
              <a:gd name="connsiteY7" fmla="*/ 5608045 h 5818632"/>
              <a:gd name="connsiteX8" fmla="*/ 2232206 w 4833822"/>
              <a:gd name="connsiteY8" fmla="*/ 5572210 h 5818632"/>
              <a:gd name="connsiteX9" fmla="*/ 2228624 w 4833822"/>
              <a:gd name="connsiteY9" fmla="*/ 5479027 h 5818632"/>
              <a:gd name="connsiteX10" fmla="*/ 2144854 w 4833822"/>
              <a:gd name="connsiteY10" fmla="*/ 5444983 h 5818632"/>
              <a:gd name="connsiteX11" fmla="*/ 2508163 w 4833822"/>
              <a:gd name="connsiteY11" fmla="*/ 5414521 h 5818632"/>
              <a:gd name="connsiteX12" fmla="*/ 2407811 w 4833822"/>
              <a:gd name="connsiteY12" fmla="*/ 5722731 h 5818632"/>
              <a:gd name="connsiteX13" fmla="*/ 2508163 w 4833822"/>
              <a:gd name="connsiteY13" fmla="*/ 5414521 h 5818632"/>
              <a:gd name="connsiteX14" fmla="*/ 2215080 w 4833822"/>
              <a:gd name="connsiteY14" fmla="*/ 5329986 h 5818632"/>
              <a:gd name="connsiteX15" fmla="*/ 2171282 w 4833822"/>
              <a:gd name="connsiteY15" fmla="*/ 5335676 h 5818632"/>
              <a:gd name="connsiteX16" fmla="*/ 2350473 w 4833822"/>
              <a:gd name="connsiteY16" fmla="*/ 5615215 h 5818632"/>
              <a:gd name="connsiteX17" fmla="*/ 2393478 w 4833822"/>
              <a:gd name="connsiteY17" fmla="*/ 5432441 h 5818632"/>
              <a:gd name="connsiteX18" fmla="*/ 2252871 w 4833822"/>
              <a:gd name="connsiteY18" fmla="*/ 5331141 h 5818632"/>
              <a:gd name="connsiteX19" fmla="*/ 2215080 w 4833822"/>
              <a:gd name="connsiteY19" fmla="*/ 5329986 h 5818632"/>
              <a:gd name="connsiteX20" fmla="*/ 3767359 w 4833822"/>
              <a:gd name="connsiteY20" fmla="*/ 5211028 h 5818632"/>
              <a:gd name="connsiteX21" fmla="*/ 3913003 w 4833822"/>
              <a:gd name="connsiteY21" fmla="*/ 5292671 h 5818632"/>
              <a:gd name="connsiteX22" fmla="*/ 3930923 w 4833822"/>
              <a:gd name="connsiteY22" fmla="*/ 5317760 h 5818632"/>
              <a:gd name="connsiteX23" fmla="*/ 3923759 w 4833822"/>
              <a:gd name="connsiteY23" fmla="*/ 5342845 h 5818632"/>
              <a:gd name="connsiteX24" fmla="*/ 3672890 w 4833822"/>
              <a:gd name="connsiteY24" fmla="*/ 5324924 h 5818632"/>
              <a:gd name="connsiteX25" fmla="*/ 3672890 w 4833822"/>
              <a:gd name="connsiteY25" fmla="*/ 5256835 h 5818632"/>
              <a:gd name="connsiteX26" fmla="*/ 3708731 w 4833822"/>
              <a:gd name="connsiteY26" fmla="*/ 5231746 h 5818632"/>
              <a:gd name="connsiteX27" fmla="*/ 3767359 w 4833822"/>
              <a:gd name="connsiteY27" fmla="*/ 5211028 h 5818632"/>
              <a:gd name="connsiteX28" fmla="*/ 3779366 w 4833822"/>
              <a:gd name="connsiteY28" fmla="*/ 5171217 h 5818632"/>
              <a:gd name="connsiteX29" fmla="*/ 3637059 w 4833822"/>
              <a:gd name="connsiteY29" fmla="*/ 5195912 h 5818632"/>
              <a:gd name="connsiteX30" fmla="*/ 3497289 w 4833822"/>
              <a:gd name="connsiteY30" fmla="*/ 5378680 h 5818632"/>
              <a:gd name="connsiteX31" fmla="*/ 3615557 w 4833822"/>
              <a:gd name="connsiteY31" fmla="*/ 5321343 h 5818632"/>
              <a:gd name="connsiteX32" fmla="*/ 3852086 w 4833822"/>
              <a:gd name="connsiteY32" fmla="*/ 5479027 h 5818632"/>
              <a:gd name="connsiteX33" fmla="*/ 3952433 w 4833822"/>
              <a:gd name="connsiteY33" fmla="*/ 5307005 h 5818632"/>
              <a:gd name="connsiteX34" fmla="*/ 3945496 w 4833822"/>
              <a:gd name="connsiteY34" fmla="*/ 5290200 h 5818632"/>
              <a:gd name="connsiteX35" fmla="*/ 3938093 w 4833822"/>
              <a:gd name="connsiteY35" fmla="*/ 5290200 h 5818632"/>
              <a:gd name="connsiteX36" fmla="*/ 3927341 w 4833822"/>
              <a:gd name="connsiteY36" fmla="*/ 5290200 h 5818632"/>
              <a:gd name="connsiteX37" fmla="*/ 3909418 w 4833822"/>
              <a:gd name="connsiteY37" fmla="*/ 5285493 h 5818632"/>
              <a:gd name="connsiteX38" fmla="*/ 3920171 w 4833822"/>
              <a:gd name="connsiteY38" fmla="*/ 5285493 h 5818632"/>
              <a:gd name="connsiteX39" fmla="*/ 3945252 w 4833822"/>
              <a:gd name="connsiteY39" fmla="*/ 5289610 h 5818632"/>
              <a:gd name="connsiteX40" fmla="*/ 3928739 w 4833822"/>
              <a:gd name="connsiteY40" fmla="*/ 5249610 h 5818632"/>
              <a:gd name="connsiteX41" fmla="*/ 3822967 w 4833822"/>
              <a:gd name="connsiteY41" fmla="*/ 5173512 h 5818632"/>
              <a:gd name="connsiteX42" fmla="*/ 3779366 w 4833822"/>
              <a:gd name="connsiteY42" fmla="*/ 5171217 h 5818632"/>
              <a:gd name="connsiteX43" fmla="*/ 4196131 w 4833822"/>
              <a:gd name="connsiteY43" fmla="*/ 5027471 h 5818632"/>
              <a:gd name="connsiteX44" fmla="*/ 4235548 w 4833822"/>
              <a:gd name="connsiteY44" fmla="*/ 5256836 h 5818632"/>
              <a:gd name="connsiteX45" fmla="*/ 4454163 w 4833822"/>
              <a:gd name="connsiteY45" fmla="*/ 5260418 h 5818632"/>
              <a:gd name="connsiteX46" fmla="*/ 4196131 w 4833822"/>
              <a:gd name="connsiteY46" fmla="*/ 5027471 h 5818632"/>
              <a:gd name="connsiteX47" fmla="*/ 1174995 w 4833822"/>
              <a:gd name="connsiteY47" fmla="*/ 4712093 h 5818632"/>
              <a:gd name="connsiteX48" fmla="*/ 1250253 w 4833822"/>
              <a:gd name="connsiteY48" fmla="*/ 4758685 h 5818632"/>
              <a:gd name="connsiteX49" fmla="*/ 1035224 w 4833822"/>
              <a:gd name="connsiteY49" fmla="*/ 4869778 h 5818632"/>
              <a:gd name="connsiteX50" fmla="*/ 981463 w 4833822"/>
              <a:gd name="connsiteY50" fmla="*/ 4844694 h 5818632"/>
              <a:gd name="connsiteX51" fmla="*/ 1174995 w 4833822"/>
              <a:gd name="connsiteY51" fmla="*/ 4712093 h 5818632"/>
              <a:gd name="connsiteX52" fmla="*/ 3960412 w 4833822"/>
              <a:gd name="connsiteY52" fmla="*/ 4682818 h 5818632"/>
              <a:gd name="connsiteX53" fmla="*/ 4095776 w 4833822"/>
              <a:gd name="connsiteY53" fmla="*/ 4740763 h 5818632"/>
              <a:gd name="connsiteX54" fmla="*/ 4052767 w 4833822"/>
              <a:gd name="connsiteY54" fmla="*/ 4769433 h 5818632"/>
              <a:gd name="connsiteX55" fmla="*/ 3852081 w 4833822"/>
              <a:gd name="connsiteY55" fmla="*/ 4737182 h 5818632"/>
              <a:gd name="connsiteX56" fmla="*/ 3859245 w 4833822"/>
              <a:gd name="connsiteY56" fmla="*/ 4701343 h 5818632"/>
              <a:gd name="connsiteX57" fmla="*/ 3917370 w 4833822"/>
              <a:gd name="connsiteY57" fmla="*/ 4683818 h 5818632"/>
              <a:gd name="connsiteX58" fmla="*/ 3960412 w 4833822"/>
              <a:gd name="connsiteY58" fmla="*/ 4682818 h 5818632"/>
              <a:gd name="connsiteX59" fmla="*/ 2177948 w 4833822"/>
              <a:gd name="connsiteY59" fmla="*/ 4588568 h 5818632"/>
              <a:gd name="connsiteX60" fmla="*/ 2146198 w 4833822"/>
              <a:gd name="connsiteY60" fmla="*/ 4611750 h 5818632"/>
              <a:gd name="connsiteX61" fmla="*/ 1680303 w 4833822"/>
              <a:gd name="connsiteY61" fmla="*/ 5310592 h 5818632"/>
              <a:gd name="connsiteX62" fmla="*/ 1762730 w 4833822"/>
              <a:gd name="connsiteY62" fmla="*/ 5672552 h 5818632"/>
              <a:gd name="connsiteX63" fmla="*/ 1802152 w 4833822"/>
              <a:gd name="connsiteY63" fmla="*/ 5393019 h 5818632"/>
              <a:gd name="connsiteX64" fmla="*/ 2081691 w 4833822"/>
              <a:gd name="connsiteY64" fmla="*/ 5235329 h 5818632"/>
              <a:gd name="connsiteX65" fmla="*/ 1845157 w 4833822"/>
              <a:gd name="connsiteY65" fmla="*/ 5317756 h 5818632"/>
              <a:gd name="connsiteX66" fmla="*/ 1744810 w 4833822"/>
              <a:gd name="connsiteY66" fmla="*/ 5289090 h 5818632"/>
              <a:gd name="connsiteX67" fmla="*/ 2060189 w 4833822"/>
              <a:gd name="connsiteY67" fmla="*/ 5134987 h 5818632"/>
              <a:gd name="connsiteX68" fmla="*/ 2178451 w 4833822"/>
              <a:gd name="connsiteY68" fmla="*/ 5074057 h 5818632"/>
              <a:gd name="connsiteX69" fmla="*/ 2293136 w 4833822"/>
              <a:gd name="connsiteY69" fmla="*/ 4608168 h 5818632"/>
              <a:gd name="connsiteX70" fmla="*/ 1999259 w 4833822"/>
              <a:gd name="connsiteY70" fmla="*/ 5023889 h 5818632"/>
              <a:gd name="connsiteX71" fmla="*/ 2196371 w 4833822"/>
              <a:gd name="connsiteY71" fmla="*/ 4593830 h 5818632"/>
              <a:gd name="connsiteX72" fmla="*/ 2177948 w 4833822"/>
              <a:gd name="connsiteY72" fmla="*/ 4588568 h 5818632"/>
              <a:gd name="connsiteX73" fmla="*/ 2511745 w 4833822"/>
              <a:gd name="connsiteY73" fmla="*/ 4575915 h 5818632"/>
              <a:gd name="connsiteX74" fmla="*/ 2482010 w 4833822"/>
              <a:gd name="connsiteY74" fmla="*/ 4804211 h 5818632"/>
              <a:gd name="connsiteX75" fmla="*/ 2486655 w 4833822"/>
              <a:gd name="connsiteY75" fmla="*/ 4869776 h 5818632"/>
              <a:gd name="connsiteX76" fmla="*/ 2514429 w 4833822"/>
              <a:gd name="connsiteY76" fmla="*/ 4885455 h 5818632"/>
              <a:gd name="connsiteX77" fmla="*/ 2526077 w 4833822"/>
              <a:gd name="connsiteY77" fmla="*/ 4909201 h 5818632"/>
              <a:gd name="connsiteX78" fmla="*/ 2486655 w 4833822"/>
              <a:gd name="connsiteY78" fmla="*/ 4869779 h 5818632"/>
              <a:gd name="connsiteX79" fmla="*/ 2486655 w 4833822"/>
              <a:gd name="connsiteY79" fmla="*/ 4869782 h 5818632"/>
              <a:gd name="connsiteX80" fmla="*/ 2440069 w 4833822"/>
              <a:gd name="connsiteY80" fmla="*/ 5145738 h 5818632"/>
              <a:gd name="connsiteX81" fmla="*/ 2375563 w 4833822"/>
              <a:gd name="connsiteY81" fmla="*/ 4708510 h 5818632"/>
              <a:gd name="connsiteX82" fmla="*/ 2296718 w 4833822"/>
              <a:gd name="connsiteY82" fmla="*/ 5077645 h 5818632"/>
              <a:gd name="connsiteX83" fmla="*/ 2429318 w 4833822"/>
              <a:gd name="connsiteY83" fmla="*/ 5199494 h 5818632"/>
              <a:gd name="connsiteX84" fmla="*/ 2493825 w 4833822"/>
              <a:gd name="connsiteY84" fmla="*/ 5099147 h 5818632"/>
              <a:gd name="connsiteX85" fmla="*/ 2529665 w 4833822"/>
              <a:gd name="connsiteY85" fmla="*/ 4909204 h 5818632"/>
              <a:gd name="connsiteX86" fmla="*/ 2511745 w 4833822"/>
              <a:gd name="connsiteY86" fmla="*/ 4575915 h 5818632"/>
              <a:gd name="connsiteX87" fmla="*/ 2808528 w 4833822"/>
              <a:gd name="connsiteY87" fmla="*/ 4573449 h 5818632"/>
              <a:gd name="connsiteX88" fmla="*/ 2784115 w 4833822"/>
              <a:gd name="connsiteY88" fmla="*/ 4586666 h 5818632"/>
              <a:gd name="connsiteX89" fmla="*/ 2798448 w 4833822"/>
              <a:gd name="connsiteY89" fmla="*/ 4661924 h 5818632"/>
              <a:gd name="connsiteX90" fmla="*/ 2880875 w 4833822"/>
              <a:gd name="connsiteY90" fmla="*/ 4776604 h 5818632"/>
              <a:gd name="connsiteX91" fmla="*/ 3142493 w 4833822"/>
              <a:gd name="connsiteY91" fmla="*/ 5106316 h 5818632"/>
              <a:gd name="connsiteX92" fmla="*/ 2891625 w 4833822"/>
              <a:gd name="connsiteY92" fmla="*/ 4941457 h 5818632"/>
              <a:gd name="connsiteX93" fmla="*/ 2683768 w 4833822"/>
              <a:gd name="connsiteY93" fmla="*/ 4697759 h 5818632"/>
              <a:gd name="connsiteX94" fmla="*/ 2651515 w 4833822"/>
              <a:gd name="connsiteY94" fmla="*/ 4722848 h 5818632"/>
              <a:gd name="connsiteX95" fmla="*/ 2866541 w 4833822"/>
              <a:gd name="connsiteY95" fmla="*/ 4966547 h 5818632"/>
              <a:gd name="connsiteX96" fmla="*/ 3389773 w 4833822"/>
              <a:gd name="connsiteY96" fmla="*/ 5565041 h 5818632"/>
              <a:gd name="connsiteX97" fmla="*/ 3637059 w 4833822"/>
              <a:gd name="connsiteY97" fmla="*/ 5608045 h 5818632"/>
              <a:gd name="connsiteX98" fmla="*/ 3246422 w 4833822"/>
              <a:gd name="connsiteY98" fmla="*/ 5238916 h 5818632"/>
              <a:gd name="connsiteX99" fmla="*/ 3400524 w 4833822"/>
              <a:gd name="connsiteY99" fmla="*/ 5289090 h 5818632"/>
              <a:gd name="connsiteX100" fmla="*/ 3336018 w 4833822"/>
              <a:gd name="connsiteY100" fmla="*/ 5142151 h 5818632"/>
              <a:gd name="connsiteX101" fmla="*/ 3095901 w 4833822"/>
              <a:gd name="connsiteY101" fmla="*/ 4880538 h 5818632"/>
              <a:gd name="connsiteX102" fmla="*/ 2862954 w 4833822"/>
              <a:gd name="connsiteY102" fmla="*/ 4611750 h 5818632"/>
              <a:gd name="connsiteX103" fmla="*/ 2808528 w 4833822"/>
              <a:gd name="connsiteY103" fmla="*/ 4573449 h 5818632"/>
              <a:gd name="connsiteX104" fmla="*/ 1587125 w 4833822"/>
              <a:gd name="connsiteY104" fmla="*/ 4529324 h 5818632"/>
              <a:gd name="connsiteX105" fmla="*/ 798688 w 4833822"/>
              <a:gd name="connsiteY105" fmla="*/ 4737187 h 5818632"/>
              <a:gd name="connsiteX106" fmla="*/ 780768 w 4833822"/>
              <a:gd name="connsiteY106" fmla="*/ 5360765 h 5818632"/>
              <a:gd name="connsiteX107" fmla="*/ 791519 w 4833822"/>
              <a:gd name="connsiteY107" fmla="*/ 5167241 h 5818632"/>
              <a:gd name="connsiteX108" fmla="*/ 709092 w 4833822"/>
              <a:gd name="connsiteY108" fmla="*/ 4805275 h 5818632"/>
              <a:gd name="connsiteX109" fmla="*/ 368634 w 4833822"/>
              <a:gd name="connsiteY109" fmla="*/ 4816026 h 5818632"/>
              <a:gd name="connsiteX110" fmla="*/ 332793 w 4833822"/>
              <a:gd name="connsiteY110" fmla="*/ 4841116 h 5818632"/>
              <a:gd name="connsiteX111" fmla="*/ 368634 w 4833822"/>
              <a:gd name="connsiteY111" fmla="*/ 4855449 h 5818632"/>
              <a:gd name="connsiteX112" fmla="*/ 350714 w 4833822"/>
              <a:gd name="connsiteY112" fmla="*/ 5156489 h 5818632"/>
              <a:gd name="connsiteX113" fmla="*/ 447479 w 4833822"/>
              <a:gd name="connsiteY113" fmla="*/ 5220996 h 5818632"/>
              <a:gd name="connsiteX114" fmla="*/ 486896 w 4833822"/>
              <a:gd name="connsiteY114" fmla="*/ 5120649 h 5818632"/>
              <a:gd name="connsiteX115" fmla="*/ 468981 w 4833822"/>
              <a:gd name="connsiteY115" fmla="*/ 5002382 h 5818632"/>
              <a:gd name="connsiteX116" fmla="*/ 372216 w 4833822"/>
              <a:gd name="connsiteY116" fmla="*/ 5109898 h 5818632"/>
              <a:gd name="connsiteX117" fmla="*/ 382967 w 4833822"/>
              <a:gd name="connsiteY117" fmla="*/ 4959377 h 5818632"/>
              <a:gd name="connsiteX118" fmla="*/ 497647 w 4833822"/>
              <a:gd name="connsiteY118" fmla="*/ 4919955 h 5818632"/>
              <a:gd name="connsiteX119" fmla="*/ 569323 w 4833822"/>
              <a:gd name="connsiteY119" fmla="*/ 5034640 h 5818632"/>
              <a:gd name="connsiteX120" fmla="*/ 580074 w 4833822"/>
              <a:gd name="connsiteY120" fmla="*/ 5246080 h 5818632"/>
              <a:gd name="connsiteX121" fmla="*/ 612332 w 4833822"/>
              <a:gd name="connsiteY121" fmla="*/ 5002382 h 5818632"/>
              <a:gd name="connsiteX122" fmla="*/ 497647 w 4833822"/>
              <a:gd name="connsiteY122" fmla="*/ 4769435 h 5818632"/>
              <a:gd name="connsiteX123" fmla="*/ 730594 w 4833822"/>
              <a:gd name="connsiteY123" fmla="*/ 5174404 h 5818632"/>
              <a:gd name="connsiteX124" fmla="*/ 547826 w 4833822"/>
              <a:gd name="connsiteY124" fmla="*/ 5339263 h 5818632"/>
              <a:gd name="connsiteX125" fmla="*/ 834528 w 4833822"/>
              <a:gd name="connsiteY125" fmla="*/ 5371516 h 5818632"/>
              <a:gd name="connsiteX126" fmla="*/ 1533370 w 4833822"/>
              <a:gd name="connsiteY126" fmla="*/ 4855449 h 5818632"/>
              <a:gd name="connsiteX127" fmla="*/ 1633712 w 4833822"/>
              <a:gd name="connsiteY127" fmla="*/ 4722848 h 5818632"/>
              <a:gd name="connsiteX128" fmla="*/ 1142733 w 4833822"/>
              <a:gd name="connsiteY128" fmla="*/ 5038222 h 5818632"/>
              <a:gd name="connsiteX129" fmla="*/ 1031635 w 4833822"/>
              <a:gd name="connsiteY129" fmla="*/ 5066894 h 5818632"/>
              <a:gd name="connsiteX130" fmla="*/ 1096142 w 4833822"/>
              <a:gd name="connsiteY130" fmla="*/ 4966547 h 5818632"/>
              <a:gd name="connsiteX131" fmla="*/ 1587125 w 4833822"/>
              <a:gd name="connsiteY131" fmla="*/ 4529324 h 5818632"/>
              <a:gd name="connsiteX132" fmla="*/ 3072607 w 4833822"/>
              <a:gd name="connsiteY132" fmla="*/ 4520364 h 5818632"/>
              <a:gd name="connsiteX133" fmla="*/ 2988391 w 4833822"/>
              <a:gd name="connsiteY133" fmla="*/ 4554408 h 5818632"/>
              <a:gd name="connsiteX134" fmla="*/ 3038564 w 4833822"/>
              <a:gd name="connsiteY134" fmla="*/ 4665506 h 5818632"/>
              <a:gd name="connsiteX135" fmla="*/ 3407693 w 4833822"/>
              <a:gd name="connsiteY135" fmla="*/ 5081227 h 5818632"/>
              <a:gd name="connsiteX136" fmla="*/ 3576134 w 4833822"/>
              <a:gd name="connsiteY136" fmla="*/ 5120649 h 5818632"/>
              <a:gd name="connsiteX137" fmla="*/ 4002606 w 4833822"/>
              <a:gd name="connsiteY137" fmla="*/ 5224578 h 5818632"/>
              <a:gd name="connsiteX138" fmla="*/ 4124455 w 4833822"/>
              <a:gd name="connsiteY138" fmla="*/ 5307005 h 5818632"/>
              <a:gd name="connsiteX139" fmla="*/ 3586885 w 4833822"/>
              <a:gd name="connsiteY139" fmla="*/ 4758684 h 5818632"/>
              <a:gd name="connsiteX140" fmla="*/ 3339600 w 4833822"/>
              <a:gd name="connsiteY140" fmla="*/ 4615332 h 5818632"/>
              <a:gd name="connsiteX141" fmla="*/ 3551045 w 4833822"/>
              <a:gd name="connsiteY141" fmla="*/ 4790942 h 5818632"/>
              <a:gd name="connsiteX142" fmla="*/ 3658561 w 4833822"/>
              <a:gd name="connsiteY142" fmla="*/ 4973716 h 5818632"/>
              <a:gd name="connsiteX143" fmla="*/ 3536712 w 4833822"/>
              <a:gd name="connsiteY143" fmla="*/ 4898453 h 5818632"/>
              <a:gd name="connsiteX144" fmla="*/ 3167577 w 4833822"/>
              <a:gd name="connsiteY144" fmla="*/ 4561577 h 5818632"/>
              <a:gd name="connsiteX145" fmla="*/ 3072607 w 4833822"/>
              <a:gd name="connsiteY145" fmla="*/ 4520364 h 5818632"/>
              <a:gd name="connsiteX146" fmla="*/ 1497530 w 4833822"/>
              <a:gd name="connsiteY146" fmla="*/ 4432564 h 5818632"/>
              <a:gd name="connsiteX147" fmla="*/ 644585 w 4833822"/>
              <a:gd name="connsiteY147" fmla="*/ 4557995 h 5818632"/>
              <a:gd name="connsiteX148" fmla="*/ 404469 w 4833822"/>
              <a:gd name="connsiteY148" fmla="*/ 4633252 h 5818632"/>
              <a:gd name="connsiteX149" fmla="*/ 218113 w 4833822"/>
              <a:gd name="connsiteY149" fmla="*/ 4787355 h 5818632"/>
              <a:gd name="connsiteX150" fmla="*/ 347132 w 4833822"/>
              <a:gd name="connsiteY150" fmla="*/ 5307005 h 5818632"/>
              <a:gd name="connsiteX151" fmla="*/ 218113 w 4833822"/>
              <a:gd name="connsiteY151" fmla="*/ 4941457 h 5818632"/>
              <a:gd name="connsiteX152" fmla="*/ 289789 w 4833822"/>
              <a:gd name="connsiteY152" fmla="*/ 4833946 h 5818632"/>
              <a:gd name="connsiteX153" fmla="*/ 271869 w 4833822"/>
              <a:gd name="connsiteY153" fmla="*/ 4819613 h 5818632"/>
              <a:gd name="connsiteX154" fmla="*/ 304127 w 4833822"/>
              <a:gd name="connsiteY154" fmla="*/ 4726430 h 5818632"/>
              <a:gd name="connsiteX155" fmla="*/ 400887 w 4833822"/>
              <a:gd name="connsiteY155" fmla="*/ 4644004 h 5818632"/>
              <a:gd name="connsiteX156" fmla="*/ 404469 w 4833822"/>
              <a:gd name="connsiteY156" fmla="*/ 4636834 h 5818632"/>
              <a:gd name="connsiteX157" fmla="*/ 408056 w 4833822"/>
              <a:gd name="connsiteY157" fmla="*/ 4636834 h 5818632"/>
              <a:gd name="connsiteX158" fmla="*/ 569323 w 4833822"/>
              <a:gd name="connsiteY158" fmla="*/ 4593830 h 5818632"/>
              <a:gd name="connsiteX159" fmla="*/ 777186 w 4833822"/>
              <a:gd name="connsiteY159" fmla="*/ 4704928 h 5818632"/>
              <a:gd name="connsiteX160" fmla="*/ 1250249 w 4833822"/>
              <a:gd name="connsiteY160" fmla="*/ 4536487 h 5818632"/>
              <a:gd name="connsiteX161" fmla="*/ 1497530 w 4833822"/>
              <a:gd name="connsiteY161" fmla="*/ 4432564 h 5818632"/>
              <a:gd name="connsiteX162" fmla="*/ 3393360 w 4833822"/>
              <a:gd name="connsiteY162" fmla="*/ 4391794 h 5818632"/>
              <a:gd name="connsiteX163" fmla="*/ 3271511 w 4833822"/>
              <a:gd name="connsiteY163" fmla="*/ 4428977 h 5818632"/>
              <a:gd name="connsiteX164" fmla="*/ 3486538 w 4833822"/>
              <a:gd name="connsiteY164" fmla="*/ 4557995 h 5818632"/>
              <a:gd name="connsiteX165" fmla="*/ 4092197 w 4833822"/>
              <a:gd name="connsiteY165" fmla="*/ 4891289 h 5818632"/>
              <a:gd name="connsiteX166" fmla="*/ 3873588 w 4833822"/>
              <a:gd name="connsiteY166" fmla="*/ 4891289 h 5818632"/>
              <a:gd name="connsiteX167" fmla="*/ 4002606 w 4833822"/>
              <a:gd name="connsiteY167" fmla="*/ 5020302 h 5818632"/>
              <a:gd name="connsiteX168" fmla="*/ 4106535 w 4833822"/>
              <a:gd name="connsiteY168" fmla="*/ 4991631 h 5818632"/>
              <a:gd name="connsiteX169" fmla="*/ 4325144 w 4833822"/>
              <a:gd name="connsiteY169" fmla="*/ 4665506 h 5818632"/>
              <a:gd name="connsiteX170" fmla="*/ 4038441 w 4833822"/>
              <a:gd name="connsiteY170" fmla="*/ 4575915 h 5818632"/>
              <a:gd name="connsiteX171" fmla="*/ 3624178 w 4833822"/>
              <a:gd name="connsiteY171" fmla="*/ 4562303 h 5818632"/>
              <a:gd name="connsiteX172" fmla="*/ 3486739 w 4833822"/>
              <a:gd name="connsiteY172" fmla="*/ 4536524 h 5818632"/>
              <a:gd name="connsiteX173" fmla="*/ 3486739 w 4833822"/>
              <a:gd name="connsiteY173" fmla="*/ 4540519 h 5818632"/>
              <a:gd name="connsiteX174" fmla="*/ 3485394 w 4833822"/>
              <a:gd name="connsiteY174" fmla="*/ 4537830 h 5818632"/>
              <a:gd name="connsiteX175" fmla="*/ 3486706 w 4833822"/>
              <a:gd name="connsiteY175" fmla="*/ 4536518 h 5818632"/>
              <a:gd name="connsiteX176" fmla="*/ 3486538 w 4833822"/>
              <a:gd name="connsiteY176" fmla="*/ 4536487 h 5818632"/>
              <a:gd name="connsiteX177" fmla="*/ 3543876 w 4833822"/>
              <a:gd name="connsiteY177" fmla="*/ 4475563 h 5818632"/>
              <a:gd name="connsiteX178" fmla="*/ 4518674 w 4833822"/>
              <a:gd name="connsiteY178" fmla="*/ 4622501 h 5818632"/>
              <a:gd name="connsiteX179" fmla="*/ 4328731 w 4833822"/>
              <a:gd name="connsiteY179" fmla="*/ 4819613 h 5818632"/>
              <a:gd name="connsiteX180" fmla="*/ 4457745 w 4833822"/>
              <a:gd name="connsiteY180" fmla="*/ 4747932 h 5818632"/>
              <a:gd name="connsiteX181" fmla="*/ 4579599 w 4833822"/>
              <a:gd name="connsiteY181" fmla="*/ 4740769 h 5818632"/>
              <a:gd name="connsiteX182" fmla="*/ 4500754 w 4833822"/>
              <a:gd name="connsiteY182" fmla="*/ 4819613 h 5818632"/>
              <a:gd name="connsiteX183" fmla="*/ 4314393 w 4833822"/>
              <a:gd name="connsiteY183" fmla="*/ 5052561 h 5818632"/>
              <a:gd name="connsiteX184" fmla="*/ 4346651 w 4833822"/>
              <a:gd name="connsiteY184" fmla="*/ 5117067 h 5818632"/>
              <a:gd name="connsiteX185" fmla="*/ 4403989 w 4833822"/>
              <a:gd name="connsiteY185" fmla="*/ 5066894 h 5818632"/>
              <a:gd name="connsiteX186" fmla="*/ 4482833 w 4833822"/>
              <a:gd name="connsiteY186" fmla="*/ 4876951 h 5818632"/>
              <a:gd name="connsiteX187" fmla="*/ 4590350 w 4833822"/>
              <a:gd name="connsiteY187" fmla="*/ 4855449 h 5818632"/>
              <a:gd name="connsiteX188" fmla="*/ 4608265 w 4833822"/>
              <a:gd name="connsiteY188" fmla="*/ 4937875 h 5818632"/>
              <a:gd name="connsiteX189" fmla="*/ 4608265 w 4833822"/>
              <a:gd name="connsiteY189" fmla="*/ 4941457 h 5818632"/>
              <a:gd name="connsiteX190" fmla="*/ 4421909 w 4833822"/>
              <a:gd name="connsiteY190" fmla="*/ 5152902 h 5818632"/>
              <a:gd name="connsiteX191" fmla="*/ 4608265 w 4833822"/>
              <a:gd name="connsiteY191" fmla="*/ 4941457 h 5818632"/>
              <a:gd name="connsiteX192" fmla="*/ 4611852 w 4833822"/>
              <a:gd name="connsiteY192" fmla="*/ 4937875 h 5818632"/>
              <a:gd name="connsiteX193" fmla="*/ 4611852 w 4833822"/>
              <a:gd name="connsiteY193" fmla="*/ 4934293 h 5818632"/>
              <a:gd name="connsiteX194" fmla="*/ 4694279 w 4833822"/>
              <a:gd name="connsiteY194" fmla="*/ 4919955 h 5818632"/>
              <a:gd name="connsiteX195" fmla="*/ 4651275 w 4833822"/>
              <a:gd name="connsiteY195" fmla="*/ 4744351 h 5818632"/>
              <a:gd name="connsiteX196" fmla="*/ 4572429 w 4833822"/>
              <a:gd name="connsiteY196" fmla="*/ 4626083 h 5818632"/>
              <a:gd name="connsiteX197" fmla="*/ 4583181 w 4833822"/>
              <a:gd name="connsiteY197" fmla="*/ 4532906 h 5818632"/>
              <a:gd name="connsiteX198" fmla="*/ 4436247 w 4833822"/>
              <a:gd name="connsiteY198" fmla="*/ 4486319 h 5818632"/>
              <a:gd name="connsiteX199" fmla="*/ 3504459 w 4833822"/>
              <a:gd name="connsiteY199" fmla="*/ 4400305 h 5818632"/>
              <a:gd name="connsiteX200" fmla="*/ 3393360 w 4833822"/>
              <a:gd name="connsiteY200" fmla="*/ 4391794 h 5818632"/>
              <a:gd name="connsiteX201" fmla="*/ 655337 w 4833822"/>
              <a:gd name="connsiteY201" fmla="*/ 4260536 h 5818632"/>
              <a:gd name="connsiteX202" fmla="*/ 637416 w 4833822"/>
              <a:gd name="connsiteY202" fmla="*/ 4317879 h 5818632"/>
              <a:gd name="connsiteX203" fmla="*/ 863200 w 4833822"/>
              <a:gd name="connsiteY203" fmla="*/ 4421808 h 5818632"/>
              <a:gd name="connsiteX204" fmla="*/ 734181 w 4833822"/>
              <a:gd name="connsiteY204" fmla="*/ 4282043 h 5818632"/>
              <a:gd name="connsiteX205" fmla="*/ 655337 w 4833822"/>
              <a:gd name="connsiteY205" fmla="*/ 4260536 h 5818632"/>
              <a:gd name="connsiteX206" fmla="*/ 465399 w 4833822"/>
              <a:gd name="connsiteY206" fmla="*/ 4221119 h 5818632"/>
              <a:gd name="connsiteX207" fmla="*/ 465399 w 4833822"/>
              <a:gd name="connsiteY207" fmla="*/ 4421808 h 5818632"/>
              <a:gd name="connsiteX208" fmla="*/ 501234 w 4833822"/>
              <a:gd name="connsiteY208" fmla="*/ 4479150 h 5818632"/>
              <a:gd name="connsiteX209" fmla="*/ 554990 w 4833822"/>
              <a:gd name="connsiteY209" fmla="*/ 4425395 h 5818632"/>
              <a:gd name="connsiteX210" fmla="*/ 465399 w 4833822"/>
              <a:gd name="connsiteY210" fmla="*/ 4221119 h 5818632"/>
              <a:gd name="connsiteX211" fmla="*/ 4325169 w 4833822"/>
              <a:gd name="connsiteY211" fmla="*/ 4140222 h 5818632"/>
              <a:gd name="connsiteX212" fmla="*/ 3959602 w 4833822"/>
              <a:gd name="connsiteY212" fmla="*/ 4346550 h 5818632"/>
              <a:gd name="connsiteX213" fmla="*/ 4360985 w 4833822"/>
              <a:gd name="connsiteY213" fmla="*/ 4256954 h 5818632"/>
              <a:gd name="connsiteX214" fmla="*/ 4278558 w 4833822"/>
              <a:gd name="connsiteY214" fmla="*/ 4368052 h 5818632"/>
              <a:gd name="connsiteX215" fmla="*/ 4454163 w 4833822"/>
              <a:gd name="connsiteY215" fmla="*/ 4321461 h 5818632"/>
              <a:gd name="connsiteX216" fmla="*/ 4368153 w 4833822"/>
              <a:gd name="connsiteY216" fmla="*/ 4145856 h 5818632"/>
              <a:gd name="connsiteX217" fmla="*/ 4325169 w 4833822"/>
              <a:gd name="connsiteY217" fmla="*/ 4140222 h 5818632"/>
              <a:gd name="connsiteX218" fmla="*/ 4156709 w 4833822"/>
              <a:gd name="connsiteY218" fmla="*/ 4106434 h 5818632"/>
              <a:gd name="connsiteX219" fmla="*/ 3748157 w 4833822"/>
              <a:gd name="connsiteY219" fmla="*/ 4188860 h 5818632"/>
              <a:gd name="connsiteX220" fmla="*/ 3529543 w 4833822"/>
              <a:gd name="connsiteY220" fmla="*/ 4310709 h 5818632"/>
              <a:gd name="connsiteX221" fmla="*/ 3805494 w 4833822"/>
              <a:gd name="connsiteY221" fmla="*/ 4213950 h 5818632"/>
              <a:gd name="connsiteX222" fmla="*/ 4156709 w 4833822"/>
              <a:gd name="connsiteY222" fmla="*/ 4106434 h 5818632"/>
              <a:gd name="connsiteX223" fmla="*/ 399937 w 4833822"/>
              <a:gd name="connsiteY223" fmla="*/ 4062646 h 5818632"/>
              <a:gd name="connsiteX224" fmla="*/ 210944 w 4833822"/>
              <a:gd name="connsiteY224" fmla="*/ 4142274 h 5818632"/>
              <a:gd name="connsiteX225" fmla="*/ 124936 w 4833822"/>
              <a:gd name="connsiteY225" fmla="*/ 4285625 h 5818632"/>
              <a:gd name="connsiteX226" fmla="*/ 275451 w 4833822"/>
              <a:gd name="connsiteY226" fmla="*/ 4278456 h 5818632"/>
              <a:gd name="connsiteX227" fmla="*/ 304127 w 4833822"/>
              <a:gd name="connsiteY227" fmla="*/ 4296376 h 5818632"/>
              <a:gd name="connsiteX228" fmla="*/ 271869 w 4833822"/>
              <a:gd name="connsiteY228" fmla="*/ 4532906 h 5818632"/>
              <a:gd name="connsiteX229" fmla="*/ 311291 w 4833822"/>
              <a:gd name="connsiteY229" fmla="*/ 4375221 h 5818632"/>
              <a:gd name="connsiteX230" fmla="*/ 243203 w 4833822"/>
              <a:gd name="connsiteY230" fmla="*/ 4167358 h 5818632"/>
              <a:gd name="connsiteX231" fmla="*/ 1214409 w 4833822"/>
              <a:gd name="connsiteY231" fmla="*/ 4145856 h 5818632"/>
              <a:gd name="connsiteX232" fmla="*/ 465399 w 4833822"/>
              <a:gd name="connsiteY232" fmla="*/ 4063429 h 5818632"/>
              <a:gd name="connsiteX233" fmla="*/ 399937 w 4833822"/>
              <a:gd name="connsiteY233" fmla="*/ 4062646 h 5818632"/>
              <a:gd name="connsiteX234" fmla="*/ 2524908 w 4833822"/>
              <a:gd name="connsiteY234" fmla="*/ 2928347 h 5818632"/>
              <a:gd name="connsiteX235" fmla="*/ 2732856 w 4833822"/>
              <a:gd name="connsiteY235" fmla="*/ 3570266 h 5818632"/>
              <a:gd name="connsiteX236" fmla="*/ 2775802 w 4833822"/>
              <a:gd name="connsiteY236" fmla="*/ 3640335 h 5818632"/>
              <a:gd name="connsiteX237" fmla="*/ 2823267 w 4833822"/>
              <a:gd name="connsiteY237" fmla="*/ 3563485 h 5818632"/>
              <a:gd name="connsiteX238" fmla="*/ 2879774 w 4833822"/>
              <a:gd name="connsiteY238" fmla="*/ 3353279 h 5818632"/>
              <a:gd name="connsiteX239" fmla="*/ 2920458 w 4833822"/>
              <a:gd name="connsiteY239" fmla="*/ 3886704 h 5818632"/>
              <a:gd name="connsiteX240" fmla="*/ 3132925 w 4833822"/>
              <a:gd name="connsiteY240" fmla="*/ 3827937 h 5818632"/>
              <a:gd name="connsiteX241" fmla="*/ 2879774 w 4833822"/>
              <a:gd name="connsiteY241" fmla="*/ 4203145 h 5818632"/>
              <a:gd name="connsiteX242" fmla="*/ 2131619 w 4833822"/>
              <a:gd name="connsiteY242" fmla="*/ 4151159 h 5818632"/>
              <a:gd name="connsiteX243" fmla="*/ 1894289 w 4833822"/>
              <a:gd name="connsiteY243" fmla="*/ 3800815 h 5818632"/>
              <a:gd name="connsiteX244" fmla="*/ 2075111 w 4833822"/>
              <a:gd name="connsiteY244" fmla="*/ 3888966 h 5818632"/>
              <a:gd name="connsiteX245" fmla="*/ 2086414 w 4833822"/>
              <a:gd name="connsiteY245" fmla="*/ 3373621 h 5818632"/>
              <a:gd name="connsiteX246" fmla="*/ 2163263 w 4833822"/>
              <a:gd name="connsiteY246" fmla="*/ 3518280 h 5818632"/>
              <a:gd name="connsiteX247" fmla="*/ 2224289 w 4833822"/>
              <a:gd name="connsiteY247" fmla="*/ 3563485 h 5818632"/>
              <a:gd name="connsiteX248" fmla="*/ 2242372 w 4833822"/>
              <a:gd name="connsiteY248" fmla="*/ 3500197 h 5818632"/>
              <a:gd name="connsiteX249" fmla="*/ 2524908 w 4833822"/>
              <a:gd name="connsiteY249" fmla="*/ 2928347 h 5818632"/>
              <a:gd name="connsiteX250" fmla="*/ 2540406 w 4833822"/>
              <a:gd name="connsiteY250" fmla="*/ 2121006 h 5818632"/>
              <a:gd name="connsiteX251" fmla="*/ 2092432 w 4833822"/>
              <a:gd name="connsiteY251" fmla="*/ 3027703 h 5818632"/>
              <a:gd name="connsiteX252" fmla="*/ 2063761 w 4833822"/>
              <a:gd name="connsiteY252" fmla="*/ 3128050 h 5818632"/>
              <a:gd name="connsiteX253" fmla="*/ 1967001 w 4833822"/>
              <a:gd name="connsiteY253" fmla="*/ 3056374 h 5818632"/>
              <a:gd name="connsiteX254" fmla="*/ 1845152 w 4833822"/>
              <a:gd name="connsiteY254" fmla="*/ 2827010 h 5818632"/>
              <a:gd name="connsiteX255" fmla="*/ 1827232 w 4833822"/>
              <a:gd name="connsiteY255" fmla="*/ 3644117 h 5818632"/>
              <a:gd name="connsiteX256" fmla="*/ 1540529 w 4833822"/>
              <a:gd name="connsiteY256" fmla="*/ 3504348 h 5818632"/>
              <a:gd name="connsiteX257" fmla="*/ 1916828 w 4833822"/>
              <a:gd name="connsiteY257" fmla="*/ 4059837 h 5818632"/>
              <a:gd name="connsiteX258" fmla="*/ 3103066 w 4833822"/>
              <a:gd name="connsiteY258" fmla="*/ 4142264 h 5818632"/>
              <a:gd name="connsiteX259" fmla="*/ 3504448 w 4833822"/>
              <a:gd name="connsiteY259" fmla="*/ 3547352 h 5818632"/>
              <a:gd name="connsiteX260" fmla="*/ 3167572 w 4833822"/>
              <a:gd name="connsiteY260" fmla="*/ 3640530 h 5818632"/>
              <a:gd name="connsiteX261" fmla="*/ 3103066 w 4833822"/>
              <a:gd name="connsiteY261" fmla="*/ 2794756 h 5818632"/>
              <a:gd name="connsiteX262" fmla="*/ 3013470 w 4833822"/>
              <a:gd name="connsiteY262" fmla="*/ 3128050 h 5818632"/>
              <a:gd name="connsiteX263" fmla="*/ 2938212 w 4833822"/>
              <a:gd name="connsiteY263" fmla="*/ 3249899 h 5818632"/>
              <a:gd name="connsiteX264" fmla="*/ 2870119 w 4833822"/>
              <a:gd name="connsiteY264" fmla="*/ 3138801 h 5818632"/>
              <a:gd name="connsiteX265" fmla="*/ 2540406 w 4833822"/>
              <a:gd name="connsiteY265" fmla="*/ 2121006 h 5818632"/>
              <a:gd name="connsiteX266" fmla="*/ 357884 w 4833822"/>
              <a:gd name="connsiteY266" fmla="*/ 2049335 h 5818632"/>
              <a:gd name="connsiteX267" fmla="*/ 422396 w 4833822"/>
              <a:gd name="connsiteY267" fmla="*/ 2131762 h 5818632"/>
              <a:gd name="connsiteX268" fmla="*/ 522738 w 4833822"/>
              <a:gd name="connsiteY268" fmla="*/ 2633493 h 5818632"/>
              <a:gd name="connsiteX269" fmla="*/ 490485 w 4833822"/>
              <a:gd name="connsiteY269" fmla="*/ 2773263 h 5818632"/>
              <a:gd name="connsiteX270" fmla="*/ 386555 w 4833822"/>
              <a:gd name="connsiteY270" fmla="*/ 2672916 h 5818632"/>
              <a:gd name="connsiteX271" fmla="*/ 286208 w 4833822"/>
              <a:gd name="connsiteY271" fmla="*/ 2131762 h 5818632"/>
              <a:gd name="connsiteX272" fmla="*/ 357884 w 4833822"/>
              <a:gd name="connsiteY272" fmla="*/ 2049335 h 5818632"/>
              <a:gd name="connsiteX273" fmla="*/ 4036204 w 4833822"/>
              <a:gd name="connsiteY273" fmla="*/ 631944 h 5818632"/>
              <a:gd name="connsiteX274" fmla="*/ 4110123 w 4833822"/>
              <a:gd name="connsiteY274" fmla="*/ 694659 h 5818632"/>
              <a:gd name="connsiteX275" fmla="*/ 4063531 w 4833822"/>
              <a:gd name="connsiteY275" fmla="*/ 1504603 h 5818632"/>
              <a:gd name="connsiteX276" fmla="*/ 3938100 w 4833822"/>
              <a:gd name="connsiteY276" fmla="*/ 1192809 h 5818632"/>
              <a:gd name="connsiteX277" fmla="*/ 3970353 w 4833822"/>
              <a:gd name="connsiteY277" fmla="*/ 698246 h 5818632"/>
              <a:gd name="connsiteX278" fmla="*/ 4036204 w 4833822"/>
              <a:gd name="connsiteY278" fmla="*/ 631944 h 5818632"/>
              <a:gd name="connsiteX279" fmla="*/ 915320 w 4833822"/>
              <a:gd name="connsiteY279" fmla="*/ 373515 h 5818632"/>
              <a:gd name="connsiteX280" fmla="*/ 1020430 w 4833822"/>
              <a:gd name="connsiteY280" fmla="*/ 1054277 h 5818632"/>
              <a:gd name="connsiteX281" fmla="*/ 811383 w 4833822"/>
              <a:gd name="connsiteY281" fmla="*/ 1014691 h 5818632"/>
              <a:gd name="connsiteX282" fmla="*/ 915320 w 4833822"/>
              <a:gd name="connsiteY282" fmla="*/ 373515 h 5818632"/>
              <a:gd name="connsiteX283" fmla="*/ 2546201 w 4833822"/>
              <a:gd name="connsiteY283" fmla="*/ 277862 h 5818632"/>
              <a:gd name="connsiteX284" fmla="*/ 3067317 w 4833822"/>
              <a:gd name="connsiteY284" fmla="*/ 772436 h 5818632"/>
              <a:gd name="connsiteX285" fmla="*/ 3113822 w 4833822"/>
              <a:gd name="connsiteY285" fmla="*/ 1475927 h 5818632"/>
              <a:gd name="connsiteX286" fmla="*/ 3282263 w 4833822"/>
              <a:gd name="connsiteY286" fmla="*/ 795005 h 5818632"/>
              <a:gd name="connsiteX287" fmla="*/ 3257173 w 4833822"/>
              <a:gd name="connsiteY287" fmla="*/ 655236 h 5818632"/>
              <a:gd name="connsiteX288" fmla="*/ 3278681 w 4833822"/>
              <a:gd name="connsiteY288" fmla="*/ 565640 h 5818632"/>
              <a:gd name="connsiteX289" fmla="*/ 3361107 w 4833822"/>
              <a:gd name="connsiteY289" fmla="*/ 622983 h 5818632"/>
              <a:gd name="connsiteX290" fmla="*/ 3884339 w 4833822"/>
              <a:gd name="connsiteY290" fmla="*/ 1934653 h 5818632"/>
              <a:gd name="connsiteX291" fmla="*/ 3776823 w 4833822"/>
              <a:gd name="connsiteY291" fmla="*/ 2554648 h 5818632"/>
              <a:gd name="connsiteX292" fmla="*/ 4002606 w 4833822"/>
              <a:gd name="connsiteY292" fmla="*/ 2336039 h 5818632"/>
              <a:gd name="connsiteX293" fmla="*/ 4059943 w 4833822"/>
              <a:gd name="connsiteY293" fmla="*/ 2271528 h 5818632"/>
              <a:gd name="connsiteX294" fmla="*/ 4117286 w 4833822"/>
              <a:gd name="connsiteY294" fmla="*/ 2346790 h 5818632"/>
              <a:gd name="connsiteX295" fmla="*/ 4131625 w 4833822"/>
              <a:gd name="connsiteY295" fmla="*/ 3160312 h 5818632"/>
              <a:gd name="connsiteX296" fmla="*/ 3755321 w 4833822"/>
              <a:gd name="connsiteY296" fmla="*/ 3991754 h 5818632"/>
              <a:gd name="connsiteX297" fmla="*/ 3723067 w 4833822"/>
              <a:gd name="connsiteY297" fmla="*/ 4067011 h 5818632"/>
              <a:gd name="connsiteX298" fmla="*/ 4099366 w 4833822"/>
              <a:gd name="connsiteY298" fmla="*/ 4006087 h 5818632"/>
              <a:gd name="connsiteX299" fmla="*/ 4550927 w 4833822"/>
              <a:gd name="connsiteY299" fmla="*/ 4357301 h 5818632"/>
              <a:gd name="connsiteX300" fmla="*/ 4604683 w 4833822"/>
              <a:gd name="connsiteY300" fmla="*/ 4457648 h 5818632"/>
              <a:gd name="connsiteX301" fmla="*/ 4576011 w 4833822"/>
              <a:gd name="connsiteY301" fmla="*/ 5299841 h 5818632"/>
              <a:gd name="connsiteX302" fmla="*/ 4432660 w 4833822"/>
              <a:gd name="connsiteY302" fmla="*/ 5360765 h 5818632"/>
              <a:gd name="connsiteX303" fmla="*/ 3999019 w 4833822"/>
              <a:gd name="connsiteY303" fmla="*/ 5593712 h 5818632"/>
              <a:gd name="connsiteX304" fmla="*/ 3192667 w 4833822"/>
              <a:gd name="connsiteY304" fmla="*/ 5525619 h 5818632"/>
              <a:gd name="connsiteX305" fmla="*/ 2662265 w 4833822"/>
              <a:gd name="connsiteY305" fmla="*/ 4894871 h 5818632"/>
              <a:gd name="connsiteX306" fmla="*/ 2680186 w 4833822"/>
              <a:gd name="connsiteY306" fmla="*/ 5213827 h 5818632"/>
              <a:gd name="connsiteX307" fmla="*/ 2655096 w 4833822"/>
              <a:gd name="connsiteY307" fmla="*/ 5525619 h 5818632"/>
              <a:gd name="connsiteX308" fmla="*/ 2063771 w 4833822"/>
              <a:gd name="connsiteY308" fmla="*/ 5812321 h 5818632"/>
              <a:gd name="connsiteX309" fmla="*/ 1827242 w 4833822"/>
              <a:gd name="connsiteY309" fmla="*/ 5762148 h 5818632"/>
              <a:gd name="connsiteX310" fmla="*/ 1594295 w 4833822"/>
              <a:gd name="connsiteY310" fmla="*/ 5220996 h 5818632"/>
              <a:gd name="connsiteX311" fmla="*/ 1952673 w 4833822"/>
              <a:gd name="connsiteY311" fmla="*/ 4687008 h 5818632"/>
              <a:gd name="connsiteX312" fmla="*/ 2020761 w 4833822"/>
              <a:gd name="connsiteY312" fmla="*/ 4554408 h 5818632"/>
              <a:gd name="connsiteX313" fmla="*/ 1841575 w 4833822"/>
              <a:gd name="connsiteY313" fmla="*/ 4697759 h 5818632"/>
              <a:gd name="connsiteX314" fmla="*/ 884697 w 4833822"/>
              <a:gd name="connsiteY314" fmla="*/ 5443192 h 5818632"/>
              <a:gd name="connsiteX315" fmla="*/ 547826 w 4833822"/>
              <a:gd name="connsiteY315" fmla="*/ 5475445 h 5818632"/>
              <a:gd name="connsiteX316" fmla="*/ 357883 w 4833822"/>
              <a:gd name="connsiteY316" fmla="*/ 5418108 h 5818632"/>
              <a:gd name="connsiteX317" fmla="*/ 89095 w 4833822"/>
              <a:gd name="connsiteY317" fmla="*/ 4991631 h 5818632"/>
              <a:gd name="connsiteX318" fmla="*/ 46091 w 4833822"/>
              <a:gd name="connsiteY318" fmla="*/ 4640422 h 5818632"/>
              <a:gd name="connsiteX319" fmla="*/ 440310 w 4833822"/>
              <a:gd name="connsiteY319" fmla="*/ 3991754 h 5818632"/>
              <a:gd name="connsiteX320" fmla="*/ 1020884 w 4833822"/>
              <a:gd name="connsiteY320" fmla="*/ 4041927 h 5818632"/>
              <a:gd name="connsiteX321" fmla="*/ 798688 w 4833822"/>
              <a:gd name="connsiteY321" fmla="*/ 3869905 h 5818632"/>
              <a:gd name="connsiteX322" fmla="*/ 766435 w 4833822"/>
              <a:gd name="connsiteY322" fmla="*/ 3812562 h 5818632"/>
              <a:gd name="connsiteX323" fmla="*/ 838110 w 4833822"/>
              <a:gd name="connsiteY323" fmla="*/ 3791060 h 5818632"/>
              <a:gd name="connsiteX324" fmla="*/ 1060306 w 4833822"/>
              <a:gd name="connsiteY324" fmla="*/ 3884238 h 5818632"/>
              <a:gd name="connsiteX325" fmla="*/ 777186 w 4833822"/>
              <a:gd name="connsiteY325" fmla="*/ 3386090 h 5818632"/>
              <a:gd name="connsiteX326" fmla="*/ 723430 w 4833822"/>
              <a:gd name="connsiteY326" fmla="*/ 2852107 h 5818632"/>
              <a:gd name="connsiteX327" fmla="*/ 727012 w 4833822"/>
              <a:gd name="connsiteY327" fmla="*/ 2153266 h 5818632"/>
              <a:gd name="connsiteX328" fmla="*/ 762853 w 4833822"/>
              <a:gd name="connsiteY328" fmla="*/ 2020666 h 5818632"/>
              <a:gd name="connsiteX329" fmla="*/ 1017302 w 4833822"/>
              <a:gd name="connsiteY329" fmla="*/ 2321701 h 5818632"/>
              <a:gd name="connsiteX330" fmla="*/ 1139151 w 4833822"/>
              <a:gd name="connsiteY330" fmla="*/ 2361123 h 5818632"/>
              <a:gd name="connsiteX331" fmla="*/ 1110480 w 4833822"/>
              <a:gd name="connsiteY331" fmla="*/ 2250025 h 5818632"/>
              <a:gd name="connsiteX332" fmla="*/ 1135564 w 4833822"/>
              <a:gd name="connsiteY332" fmla="*/ 1361247 h 5818632"/>
              <a:gd name="connsiteX333" fmla="*/ 1493942 w 4833822"/>
              <a:gd name="connsiteY333" fmla="*/ 701827 h 5818632"/>
              <a:gd name="connsiteX334" fmla="*/ 1547703 w 4833822"/>
              <a:gd name="connsiteY334" fmla="*/ 648072 h 5818632"/>
              <a:gd name="connsiteX335" fmla="*/ 1597877 w 4833822"/>
              <a:gd name="connsiteY335" fmla="*/ 741250 h 5818632"/>
              <a:gd name="connsiteX336" fmla="*/ 2070940 w 4833822"/>
              <a:gd name="connsiteY336" fmla="*/ 1515349 h 5818632"/>
              <a:gd name="connsiteX337" fmla="*/ 1926239 w 4833822"/>
              <a:gd name="connsiteY337" fmla="*/ 776522 h 5818632"/>
              <a:gd name="connsiteX338" fmla="*/ 2257661 w 4833822"/>
              <a:gd name="connsiteY338" fmla="*/ 96019 h 5818632"/>
              <a:gd name="connsiteX339" fmla="*/ 2546201 w 4833822"/>
              <a:gd name="connsiteY339" fmla="*/ 277862 h 5818632"/>
              <a:gd name="connsiteX0" fmla="*/ 2144854 w 4833822"/>
              <a:gd name="connsiteY0" fmla="*/ 5283657 h 5657306"/>
              <a:gd name="connsiteX1" fmla="*/ 2053020 w 4833822"/>
              <a:gd name="connsiteY1" fmla="*/ 5292617 h 5657306"/>
              <a:gd name="connsiteX2" fmla="*/ 1959837 w 4833822"/>
              <a:gd name="connsiteY2" fmla="*/ 5367875 h 5657306"/>
              <a:gd name="connsiteX3" fmla="*/ 2045851 w 4833822"/>
              <a:gd name="connsiteY3" fmla="*/ 5486142 h 5657306"/>
              <a:gd name="connsiteX4" fmla="*/ 2042269 w 4833822"/>
              <a:gd name="connsiteY4" fmla="*/ 5389377 h 5657306"/>
              <a:gd name="connsiteX5" fmla="*/ 2106775 w 4833822"/>
              <a:gd name="connsiteY5" fmla="*/ 5324870 h 5657306"/>
              <a:gd name="connsiteX6" fmla="*/ 2128277 w 4833822"/>
              <a:gd name="connsiteY6" fmla="*/ 5396546 h 5657306"/>
              <a:gd name="connsiteX7" fmla="*/ 2164118 w 4833822"/>
              <a:gd name="connsiteY7" fmla="*/ 5446719 h 5657306"/>
              <a:gd name="connsiteX8" fmla="*/ 2232206 w 4833822"/>
              <a:gd name="connsiteY8" fmla="*/ 5410884 h 5657306"/>
              <a:gd name="connsiteX9" fmla="*/ 2228624 w 4833822"/>
              <a:gd name="connsiteY9" fmla="*/ 5317701 h 5657306"/>
              <a:gd name="connsiteX10" fmla="*/ 2144854 w 4833822"/>
              <a:gd name="connsiteY10" fmla="*/ 5283657 h 5657306"/>
              <a:gd name="connsiteX11" fmla="*/ 2508163 w 4833822"/>
              <a:gd name="connsiteY11" fmla="*/ 5253195 h 5657306"/>
              <a:gd name="connsiteX12" fmla="*/ 2407811 w 4833822"/>
              <a:gd name="connsiteY12" fmla="*/ 5561405 h 5657306"/>
              <a:gd name="connsiteX13" fmla="*/ 2508163 w 4833822"/>
              <a:gd name="connsiteY13" fmla="*/ 5253195 h 5657306"/>
              <a:gd name="connsiteX14" fmla="*/ 2215080 w 4833822"/>
              <a:gd name="connsiteY14" fmla="*/ 5168660 h 5657306"/>
              <a:gd name="connsiteX15" fmla="*/ 2171282 w 4833822"/>
              <a:gd name="connsiteY15" fmla="*/ 5174350 h 5657306"/>
              <a:gd name="connsiteX16" fmla="*/ 2350473 w 4833822"/>
              <a:gd name="connsiteY16" fmla="*/ 5453889 h 5657306"/>
              <a:gd name="connsiteX17" fmla="*/ 2393478 w 4833822"/>
              <a:gd name="connsiteY17" fmla="*/ 5271115 h 5657306"/>
              <a:gd name="connsiteX18" fmla="*/ 2252871 w 4833822"/>
              <a:gd name="connsiteY18" fmla="*/ 5169815 h 5657306"/>
              <a:gd name="connsiteX19" fmla="*/ 2215080 w 4833822"/>
              <a:gd name="connsiteY19" fmla="*/ 5168660 h 5657306"/>
              <a:gd name="connsiteX20" fmla="*/ 3767359 w 4833822"/>
              <a:gd name="connsiteY20" fmla="*/ 5049702 h 5657306"/>
              <a:gd name="connsiteX21" fmla="*/ 3913003 w 4833822"/>
              <a:gd name="connsiteY21" fmla="*/ 5131345 h 5657306"/>
              <a:gd name="connsiteX22" fmla="*/ 3930923 w 4833822"/>
              <a:gd name="connsiteY22" fmla="*/ 5156434 h 5657306"/>
              <a:gd name="connsiteX23" fmla="*/ 3923759 w 4833822"/>
              <a:gd name="connsiteY23" fmla="*/ 5181519 h 5657306"/>
              <a:gd name="connsiteX24" fmla="*/ 3672890 w 4833822"/>
              <a:gd name="connsiteY24" fmla="*/ 5163598 h 5657306"/>
              <a:gd name="connsiteX25" fmla="*/ 3672890 w 4833822"/>
              <a:gd name="connsiteY25" fmla="*/ 5095509 h 5657306"/>
              <a:gd name="connsiteX26" fmla="*/ 3708731 w 4833822"/>
              <a:gd name="connsiteY26" fmla="*/ 5070420 h 5657306"/>
              <a:gd name="connsiteX27" fmla="*/ 3767359 w 4833822"/>
              <a:gd name="connsiteY27" fmla="*/ 5049702 h 5657306"/>
              <a:gd name="connsiteX28" fmla="*/ 3779366 w 4833822"/>
              <a:gd name="connsiteY28" fmla="*/ 5009891 h 5657306"/>
              <a:gd name="connsiteX29" fmla="*/ 3637059 w 4833822"/>
              <a:gd name="connsiteY29" fmla="*/ 5034586 h 5657306"/>
              <a:gd name="connsiteX30" fmla="*/ 3497289 w 4833822"/>
              <a:gd name="connsiteY30" fmla="*/ 5217354 h 5657306"/>
              <a:gd name="connsiteX31" fmla="*/ 3615557 w 4833822"/>
              <a:gd name="connsiteY31" fmla="*/ 5160017 h 5657306"/>
              <a:gd name="connsiteX32" fmla="*/ 3852086 w 4833822"/>
              <a:gd name="connsiteY32" fmla="*/ 5317701 h 5657306"/>
              <a:gd name="connsiteX33" fmla="*/ 3952433 w 4833822"/>
              <a:gd name="connsiteY33" fmla="*/ 5145679 h 5657306"/>
              <a:gd name="connsiteX34" fmla="*/ 3945496 w 4833822"/>
              <a:gd name="connsiteY34" fmla="*/ 5128874 h 5657306"/>
              <a:gd name="connsiteX35" fmla="*/ 3938093 w 4833822"/>
              <a:gd name="connsiteY35" fmla="*/ 5128874 h 5657306"/>
              <a:gd name="connsiteX36" fmla="*/ 3927341 w 4833822"/>
              <a:gd name="connsiteY36" fmla="*/ 5128874 h 5657306"/>
              <a:gd name="connsiteX37" fmla="*/ 3909418 w 4833822"/>
              <a:gd name="connsiteY37" fmla="*/ 5124167 h 5657306"/>
              <a:gd name="connsiteX38" fmla="*/ 3920171 w 4833822"/>
              <a:gd name="connsiteY38" fmla="*/ 5124167 h 5657306"/>
              <a:gd name="connsiteX39" fmla="*/ 3945252 w 4833822"/>
              <a:gd name="connsiteY39" fmla="*/ 5128284 h 5657306"/>
              <a:gd name="connsiteX40" fmla="*/ 3928739 w 4833822"/>
              <a:gd name="connsiteY40" fmla="*/ 5088284 h 5657306"/>
              <a:gd name="connsiteX41" fmla="*/ 3822967 w 4833822"/>
              <a:gd name="connsiteY41" fmla="*/ 5012186 h 5657306"/>
              <a:gd name="connsiteX42" fmla="*/ 3779366 w 4833822"/>
              <a:gd name="connsiteY42" fmla="*/ 5009891 h 5657306"/>
              <a:gd name="connsiteX43" fmla="*/ 4196131 w 4833822"/>
              <a:gd name="connsiteY43" fmla="*/ 4866145 h 5657306"/>
              <a:gd name="connsiteX44" fmla="*/ 4235548 w 4833822"/>
              <a:gd name="connsiteY44" fmla="*/ 5095510 h 5657306"/>
              <a:gd name="connsiteX45" fmla="*/ 4454163 w 4833822"/>
              <a:gd name="connsiteY45" fmla="*/ 5099092 h 5657306"/>
              <a:gd name="connsiteX46" fmla="*/ 4196131 w 4833822"/>
              <a:gd name="connsiteY46" fmla="*/ 4866145 h 5657306"/>
              <a:gd name="connsiteX47" fmla="*/ 1174995 w 4833822"/>
              <a:gd name="connsiteY47" fmla="*/ 4550767 h 5657306"/>
              <a:gd name="connsiteX48" fmla="*/ 1250253 w 4833822"/>
              <a:gd name="connsiteY48" fmla="*/ 4597359 h 5657306"/>
              <a:gd name="connsiteX49" fmla="*/ 1035224 w 4833822"/>
              <a:gd name="connsiteY49" fmla="*/ 4708452 h 5657306"/>
              <a:gd name="connsiteX50" fmla="*/ 981463 w 4833822"/>
              <a:gd name="connsiteY50" fmla="*/ 4683368 h 5657306"/>
              <a:gd name="connsiteX51" fmla="*/ 1174995 w 4833822"/>
              <a:gd name="connsiteY51" fmla="*/ 4550767 h 5657306"/>
              <a:gd name="connsiteX52" fmla="*/ 3960412 w 4833822"/>
              <a:gd name="connsiteY52" fmla="*/ 4521492 h 5657306"/>
              <a:gd name="connsiteX53" fmla="*/ 4095776 w 4833822"/>
              <a:gd name="connsiteY53" fmla="*/ 4579437 h 5657306"/>
              <a:gd name="connsiteX54" fmla="*/ 4052767 w 4833822"/>
              <a:gd name="connsiteY54" fmla="*/ 4608107 h 5657306"/>
              <a:gd name="connsiteX55" fmla="*/ 3852081 w 4833822"/>
              <a:gd name="connsiteY55" fmla="*/ 4575856 h 5657306"/>
              <a:gd name="connsiteX56" fmla="*/ 3859245 w 4833822"/>
              <a:gd name="connsiteY56" fmla="*/ 4540017 h 5657306"/>
              <a:gd name="connsiteX57" fmla="*/ 3917370 w 4833822"/>
              <a:gd name="connsiteY57" fmla="*/ 4522492 h 5657306"/>
              <a:gd name="connsiteX58" fmla="*/ 3960412 w 4833822"/>
              <a:gd name="connsiteY58" fmla="*/ 4521492 h 5657306"/>
              <a:gd name="connsiteX59" fmla="*/ 2177948 w 4833822"/>
              <a:gd name="connsiteY59" fmla="*/ 4427242 h 5657306"/>
              <a:gd name="connsiteX60" fmla="*/ 2146198 w 4833822"/>
              <a:gd name="connsiteY60" fmla="*/ 4450424 h 5657306"/>
              <a:gd name="connsiteX61" fmla="*/ 1680303 w 4833822"/>
              <a:gd name="connsiteY61" fmla="*/ 5149266 h 5657306"/>
              <a:gd name="connsiteX62" fmla="*/ 1762730 w 4833822"/>
              <a:gd name="connsiteY62" fmla="*/ 5511226 h 5657306"/>
              <a:gd name="connsiteX63" fmla="*/ 1802152 w 4833822"/>
              <a:gd name="connsiteY63" fmla="*/ 5231693 h 5657306"/>
              <a:gd name="connsiteX64" fmla="*/ 2081691 w 4833822"/>
              <a:gd name="connsiteY64" fmla="*/ 5074003 h 5657306"/>
              <a:gd name="connsiteX65" fmla="*/ 1845157 w 4833822"/>
              <a:gd name="connsiteY65" fmla="*/ 5156430 h 5657306"/>
              <a:gd name="connsiteX66" fmla="*/ 1744810 w 4833822"/>
              <a:gd name="connsiteY66" fmla="*/ 5127764 h 5657306"/>
              <a:gd name="connsiteX67" fmla="*/ 2060189 w 4833822"/>
              <a:gd name="connsiteY67" fmla="*/ 4973661 h 5657306"/>
              <a:gd name="connsiteX68" fmla="*/ 2178451 w 4833822"/>
              <a:gd name="connsiteY68" fmla="*/ 4912731 h 5657306"/>
              <a:gd name="connsiteX69" fmla="*/ 2293136 w 4833822"/>
              <a:gd name="connsiteY69" fmla="*/ 4446842 h 5657306"/>
              <a:gd name="connsiteX70" fmla="*/ 1999259 w 4833822"/>
              <a:gd name="connsiteY70" fmla="*/ 4862563 h 5657306"/>
              <a:gd name="connsiteX71" fmla="*/ 2196371 w 4833822"/>
              <a:gd name="connsiteY71" fmla="*/ 4432504 h 5657306"/>
              <a:gd name="connsiteX72" fmla="*/ 2177948 w 4833822"/>
              <a:gd name="connsiteY72" fmla="*/ 4427242 h 5657306"/>
              <a:gd name="connsiteX73" fmla="*/ 2511745 w 4833822"/>
              <a:gd name="connsiteY73" fmla="*/ 4414589 h 5657306"/>
              <a:gd name="connsiteX74" fmla="*/ 2482010 w 4833822"/>
              <a:gd name="connsiteY74" fmla="*/ 4642885 h 5657306"/>
              <a:gd name="connsiteX75" fmla="*/ 2486655 w 4833822"/>
              <a:gd name="connsiteY75" fmla="*/ 4708450 h 5657306"/>
              <a:gd name="connsiteX76" fmla="*/ 2514429 w 4833822"/>
              <a:gd name="connsiteY76" fmla="*/ 4724129 h 5657306"/>
              <a:gd name="connsiteX77" fmla="*/ 2526077 w 4833822"/>
              <a:gd name="connsiteY77" fmla="*/ 4747875 h 5657306"/>
              <a:gd name="connsiteX78" fmla="*/ 2486655 w 4833822"/>
              <a:gd name="connsiteY78" fmla="*/ 4708453 h 5657306"/>
              <a:gd name="connsiteX79" fmla="*/ 2486655 w 4833822"/>
              <a:gd name="connsiteY79" fmla="*/ 4708456 h 5657306"/>
              <a:gd name="connsiteX80" fmla="*/ 2440069 w 4833822"/>
              <a:gd name="connsiteY80" fmla="*/ 4984412 h 5657306"/>
              <a:gd name="connsiteX81" fmla="*/ 2375563 w 4833822"/>
              <a:gd name="connsiteY81" fmla="*/ 4547184 h 5657306"/>
              <a:gd name="connsiteX82" fmla="*/ 2296718 w 4833822"/>
              <a:gd name="connsiteY82" fmla="*/ 4916319 h 5657306"/>
              <a:gd name="connsiteX83" fmla="*/ 2429318 w 4833822"/>
              <a:gd name="connsiteY83" fmla="*/ 5038168 h 5657306"/>
              <a:gd name="connsiteX84" fmla="*/ 2493825 w 4833822"/>
              <a:gd name="connsiteY84" fmla="*/ 4937821 h 5657306"/>
              <a:gd name="connsiteX85" fmla="*/ 2529665 w 4833822"/>
              <a:gd name="connsiteY85" fmla="*/ 4747878 h 5657306"/>
              <a:gd name="connsiteX86" fmla="*/ 2511745 w 4833822"/>
              <a:gd name="connsiteY86" fmla="*/ 4414589 h 5657306"/>
              <a:gd name="connsiteX87" fmla="*/ 2808528 w 4833822"/>
              <a:gd name="connsiteY87" fmla="*/ 4412123 h 5657306"/>
              <a:gd name="connsiteX88" fmla="*/ 2784115 w 4833822"/>
              <a:gd name="connsiteY88" fmla="*/ 4425340 h 5657306"/>
              <a:gd name="connsiteX89" fmla="*/ 2798448 w 4833822"/>
              <a:gd name="connsiteY89" fmla="*/ 4500598 h 5657306"/>
              <a:gd name="connsiteX90" fmla="*/ 2880875 w 4833822"/>
              <a:gd name="connsiteY90" fmla="*/ 4615278 h 5657306"/>
              <a:gd name="connsiteX91" fmla="*/ 3142493 w 4833822"/>
              <a:gd name="connsiteY91" fmla="*/ 4944990 h 5657306"/>
              <a:gd name="connsiteX92" fmla="*/ 2891625 w 4833822"/>
              <a:gd name="connsiteY92" fmla="*/ 4780131 h 5657306"/>
              <a:gd name="connsiteX93" fmla="*/ 2683768 w 4833822"/>
              <a:gd name="connsiteY93" fmla="*/ 4536433 h 5657306"/>
              <a:gd name="connsiteX94" fmla="*/ 2651515 w 4833822"/>
              <a:gd name="connsiteY94" fmla="*/ 4561522 h 5657306"/>
              <a:gd name="connsiteX95" fmla="*/ 2866541 w 4833822"/>
              <a:gd name="connsiteY95" fmla="*/ 4805221 h 5657306"/>
              <a:gd name="connsiteX96" fmla="*/ 3389773 w 4833822"/>
              <a:gd name="connsiteY96" fmla="*/ 5403715 h 5657306"/>
              <a:gd name="connsiteX97" fmla="*/ 3637059 w 4833822"/>
              <a:gd name="connsiteY97" fmla="*/ 5446719 h 5657306"/>
              <a:gd name="connsiteX98" fmla="*/ 3246422 w 4833822"/>
              <a:gd name="connsiteY98" fmla="*/ 5077590 h 5657306"/>
              <a:gd name="connsiteX99" fmla="*/ 3400524 w 4833822"/>
              <a:gd name="connsiteY99" fmla="*/ 5127764 h 5657306"/>
              <a:gd name="connsiteX100" fmla="*/ 3336018 w 4833822"/>
              <a:gd name="connsiteY100" fmla="*/ 4980825 h 5657306"/>
              <a:gd name="connsiteX101" fmla="*/ 3095901 w 4833822"/>
              <a:gd name="connsiteY101" fmla="*/ 4719212 h 5657306"/>
              <a:gd name="connsiteX102" fmla="*/ 2862954 w 4833822"/>
              <a:gd name="connsiteY102" fmla="*/ 4450424 h 5657306"/>
              <a:gd name="connsiteX103" fmla="*/ 2808528 w 4833822"/>
              <a:gd name="connsiteY103" fmla="*/ 4412123 h 5657306"/>
              <a:gd name="connsiteX104" fmla="*/ 1587125 w 4833822"/>
              <a:gd name="connsiteY104" fmla="*/ 4367998 h 5657306"/>
              <a:gd name="connsiteX105" fmla="*/ 798688 w 4833822"/>
              <a:gd name="connsiteY105" fmla="*/ 4575861 h 5657306"/>
              <a:gd name="connsiteX106" fmla="*/ 780768 w 4833822"/>
              <a:gd name="connsiteY106" fmla="*/ 5199439 h 5657306"/>
              <a:gd name="connsiteX107" fmla="*/ 791519 w 4833822"/>
              <a:gd name="connsiteY107" fmla="*/ 5005915 h 5657306"/>
              <a:gd name="connsiteX108" fmla="*/ 709092 w 4833822"/>
              <a:gd name="connsiteY108" fmla="*/ 4643949 h 5657306"/>
              <a:gd name="connsiteX109" fmla="*/ 368634 w 4833822"/>
              <a:gd name="connsiteY109" fmla="*/ 4654700 h 5657306"/>
              <a:gd name="connsiteX110" fmla="*/ 332793 w 4833822"/>
              <a:gd name="connsiteY110" fmla="*/ 4679790 h 5657306"/>
              <a:gd name="connsiteX111" fmla="*/ 368634 w 4833822"/>
              <a:gd name="connsiteY111" fmla="*/ 4694123 h 5657306"/>
              <a:gd name="connsiteX112" fmla="*/ 350714 w 4833822"/>
              <a:gd name="connsiteY112" fmla="*/ 4995163 h 5657306"/>
              <a:gd name="connsiteX113" fmla="*/ 447479 w 4833822"/>
              <a:gd name="connsiteY113" fmla="*/ 5059670 h 5657306"/>
              <a:gd name="connsiteX114" fmla="*/ 486896 w 4833822"/>
              <a:gd name="connsiteY114" fmla="*/ 4959323 h 5657306"/>
              <a:gd name="connsiteX115" fmla="*/ 468981 w 4833822"/>
              <a:gd name="connsiteY115" fmla="*/ 4841056 h 5657306"/>
              <a:gd name="connsiteX116" fmla="*/ 372216 w 4833822"/>
              <a:gd name="connsiteY116" fmla="*/ 4948572 h 5657306"/>
              <a:gd name="connsiteX117" fmla="*/ 382967 w 4833822"/>
              <a:gd name="connsiteY117" fmla="*/ 4798051 h 5657306"/>
              <a:gd name="connsiteX118" fmla="*/ 497647 w 4833822"/>
              <a:gd name="connsiteY118" fmla="*/ 4758629 h 5657306"/>
              <a:gd name="connsiteX119" fmla="*/ 569323 w 4833822"/>
              <a:gd name="connsiteY119" fmla="*/ 4873314 h 5657306"/>
              <a:gd name="connsiteX120" fmla="*/ 580074 w 4833822"/>
              <a:gd name="connsiteY120" fmla="*/ 5084754 h 5657306"/>
              <a:gd name="connsiteX121" fmla="*/ 612332 w 4833822"/>
              <a:gd name="connsiteY121" fmla="*/ 4841056 h 5657306"/>
              <a:gd name="connsiteX122" fmla="*/ 497647 w 4833822"/>
              <a:gd name="connsiteY122" fmla="*/ 4608109 h 5657306"/>
              <a:gd name="connsiteX123" fmla="*/ 730594 w 4833822"/>
              <a:gd name="connsiteY123" fmla="*/ 5013078 h 5657306"/>
              <a:gd name="connsiteX124" fmla="*/ 547826 w 4833822"/>
              <a:gd name="connsiteY124" fmla="*/ 5177937 h 5657306"/>
              <a:gd name="connsiteX125" fmla="*/ 834528 w 4833822"/>
              <a:gd name="connsiteY125" fmla="*/ 5210190 h 5657306"/>
              <a:gd name="connsiteX126" fmla="*/ 1533370 w 4833822"/>
              <a:gd name="connsiteY126" fmla="*/ 4694123 h 5657306"/>
              <a:gd name="connsiteX127" fmla="*/ 1633712 w 4833822"/>
              <a:gd name="connsiteY127" fmla="*/ 4561522 h 5657306"/>
              <a:gd name="connsiteX128" fmla="*/ 1142733 w 4833822"/>
              <a:gd name="connsiteY128" fmla="*/ 4876896 h 5657306"/>
              <a:gd name="connsiteX129" fmla="*/ 1031635 w 4833822"/>
              <a:gd name="connsiteY129" fmla="*/ 4905568 h 5657306"/>
              <a:gd name="connsiteX130" fmla="*/ 1096142 w 4833822"/>
              <a:gd name="connsiteY130" fmla="*/ 4805221 h 5657306"/>
              <a:gd name="connsiteX131" fmla="*/ 1587125 w 4833822"/>
              <a:gd name="connsiteY131" fmla="*/ 4367998 h 5657306"/>
              <a:gd name="connsiteX132" fmla="*/ 3072607 w 4833822"/>
              <a:gd name="connsiteY132" fmla="*/ 4359038 h 5657306"/>
              <a:gd name="connsiteX133" fmla="*/ 2988391 w 4833822"/>
              <a:gd name="connsiteY133" fmla="*/ 4393082 h 5657306"/>
              <a:gd name="connsiteX134" fmla="*/ 3038564 w 4833822"/>
              <a:gd name="connsiteY134" fmla="*/ 4504180 h 5657306"/>
              <a:gd name="connsiteX135" fmla="*/ 3407693 w 4833822"/>
              <a:gd name="connsiteY135" fmla="*/ 4919901 h 5657306"/>
              <a:gd name="connsiteX136" fmla="*/ 3576134 w 4833822"/>
              <a:gd name="connsiteY136" fmla="*/ 4959323 h 5657306"/>
              <a:gd name="connsiteX137" fmla="*/ 4002606 w 4833822"/>
              <a:gd name="connsiteY137" fmla="*/ 5063252 h 5657306"/>
              <a:gd name="connsiteX138" fmla="*/ 4124455 w 4833822"/>
              <a:gd name="connsiteY138" fmla="*/ 5145679 h 5657306"/>
              <a:gd name="connsiteX139" fmla="*/ 3586885 w 4833822"/>
              <a:gd name="connsiteY139" fmla="*/ 4597358 h 5657306"/>
              <a:gd name="connsiteX140" fmla="*/ 3339600 w 4833822"/>
              <a:gd name="connsiteY140" fmla="*/ 4454006 h 5657306"/>
              <a:gd name="connsiteX141" fmla="*/ 3551045 w 4833822"/>
              <a:gd name="connsiteY141" fmla="*/ 4629616 h 5657306"/>
              <a:gd name="connsiteX142" fmla="*/ 3658561 w 4833822"/>
              <a:gd name="connsiteY142" fmla="*/ 4812390 h 5657306"/>
              <a:gd name="connsiteX143" fmla="*/ 3536712 w 4833822"/>
              <a:gd name="connsiteY143" fmla="*/ 4737127 h 5657306"/>
              <a:gd name="connsiteX144" fmla="*/ 3167577 w 4833822"/>
              <a:gd name="connsiteY144" fmla="*/ 4400251 h 5657306"/>
              <a:gd name="connsiteX145" fmla="*/ 3072607 w 4833822"/>
              <a:gd name="connsiteY145" fmla="*/ 4359038 h 5657306"/>
              <a:gd name="connsiteX146" fmla="*/ 1497530 w 4833822"/>
              <a:gd name="connsiteY146" fmla="*/ 4271238 h 5657306"/>
              <a:gd name="connsiteX147" fmla="*/ 644585 w 4833822"/>
              <a:gd name="connsiteY147" fmla="*/ 4396669 h 5657306"/>
              <a:gd name="connsiteX148" fmla="*/ 404469 w 4833822"/>
              <a:gd name="connsiteY148" fmla="*/ 4471926 h 5657306"/>
              <a:gd name="connsiteX149" fmla="*/ 218113 w 4833822"/>
              <a:gd name="connsiteY149" fmla="*/ 4626029 h 5657306"/>
              <a:gd name="connsiteX150" fmla="*/ 347132 w 4833822"/>
              <a:gd name="connsiteY150" fmla="*/ 5145679 h 5657306"/>
              <a:gd name="connsiteX151" fmla="*/ 218113 w 4833822"/>
              <a:gd name="connsiteY151" fmla="*/ 4780131 h 5657306"/>
              <a:gd name="connsiteX152" fmla="*/ 289789 w 4833822"/>
              <a:gd name="connsiteY152" fmla="*/ 4672620 h 5657306"/>
              <a:gd name="connsiteX153" fmla="*/ 271869 w 4833822"/>
              <a:gd name="connsiteY153" fmla="*/ 4658287 h 5657306"/>
              <a:gd name="connsiteX154" fmla="*/ 304127 w 4833822"/>
              <a:gd name="connsiteY154" fmla="*/ 4565104 h 5657306"/>
              <a:gd name="connsiteX155" fmla="*/ 400887 w 4833822"/>
              <a:gd name="connsiteY155" fmla="*/ 4482678 h 5657306"/>
              <a:gd name="connsiteX156" fmla="*/ 404469 w 4833822"/>
              <a:gd name="connsiteY156" fmla="*/ 4475508 h 5657306"/>
              <a:gd name="connsiteX157" fmla="*/ 408056 w 4833822"/>
              <a:gd name="connsiteY157" fmla="*/ 4475508 h 5657306"/>
              <a:gd name="connsiteX158" fmla="*/ 569323 w 4833822"/>
              <a:gd name="connsiteY158" fmla="*/ 4432504 h 5657306"/>
              <a:gd name="connsiteX159" fmla="*/ 777186 w 4833822"/>
              <a:gd name="connsiteY159" fmla="*/ 4543602 h 5657306"/>
              <a:gd name="connsiteX160" fmla="*/ 1250249 w 4833822"/>
              <a:gd name="connsiteY160" fmla="*/ 4375161 h 5657306"/>
              <a:gd name="connsiteX161" fmla="*/ 1497530 w 4833822"/>
              <a:gd name="connsiteY161" fmla="*/ 4271238 h 5657306"/>
              <a:gd name="connsiteX162" fmla="*/ 3393360 w 4833822"/>
              <a:gd name="connsiteY162" fmla="*/ 4230468 h 5657306"/>
              <a:gd name="connsiteX163" fmla="*/ 3271511 w 4833822"/>
              <a:gd name="connsiteY163" fmla="*/ 4267651 h 5657306"/>
              <a:gd name="connsiteX164" fmla="*/ 3486538 w 4833822"/>
              <a:gd name="connsiteY164" fmla="*/ 4396669 h 5657306"/>
              <a:gd name="connsiteX165" fmla="*/ 4092197 w 4833822"/>
              <a:gd name="connsiteY165" fmla="*/ 4729963 h 5657306"/>
              <a:gd name="connsiteX166" fmla="*/ 3873588 w 4833822"/>
              <a:gd name="connsiteY166" fmla="*/ 4729963 h 5657306"/>
              <a:gd name="connsiteX167" fmla="*/ 4002606 w 4833822"/>
              <a:gd name="connsiteY167" fmla="*/ 4858976 h 5657306"/>
              <a:gd name="connsiteX168" fmla="*/ 4106535 w 4833822"/>
              <a:gd name="connsiteY168" fmla="*/ 4830305 h 5657306"/>
              <a:gd name="connsiteX169" fmla="*/ 4325144 w 4833822"/>
              <a:gd name="connsiteY169" fmla="*/ 4504180 h 5657306"/>
              <a:gd name="connsiteX170" fmla="*/ 4038441 w 4833822"/>
              <a:gd name="connsiteY170" fmla="*/ 4414589 h 5657306"/>
              <a:gd name="connsiteX171" fmla="*/ 3624178 w 4833822"/>
              <a:gd name="connsiteY171" fmla="*/ 4400977 h 5657306"/>
              <a:gd name="connsiteX172" fmla="*/ 3486739 w 4833822"/>
              <a:gd name="connsiteY172" fmla="*/ 4375198 h 5657306"/>
              <a:gd name="connsiteX173" fmla="*/ 3486739 w 4833822"/>
              <a:gd name="connsiteY173" fmla="*/ 4379193 h 5657306"/>
              <a:gd name="connsiteX174" fmla="*/ 3485394 w 4833822"/>
              <a:gd name="connsiteY174" fmla="*/ 4376504 h 5657306"/>
              <a:gd name="connsiteX175" fmla="*/ 3486706 w 4833822"/>
              <a:gd name="connsiteY175" fmla="*/ 4375192 h 5657306"/>
              <a:gd name="connsiteX176" fmla="*/ 3486538 w 4833822"/>
              <a:gd name="connsiteY176" fmla="*/ 4375161 h 5657306"/>
              <a:gd name="connsiteX177" fmla="*/ 3543876 w 4833822"/>
              <a:gd name="connsiteY177" fmla="*/ 4314237 h 5657306"/>
              <a:gd name="connsiteX178" fmla="*/ 4518674 w 4833822"/>
              <a:gd name="connsiteY178" fmla="*/ 4461175 h 5657306"/>
              <a:gd name="connsiteX179" fmla="*/ 4328731 w 4833822"/>
              <a:gd name="connsiteY179" fmla="*/ 4658287 h 5657306"/>
              <a:gd name="connsiteX180" fmla="*/ 4457745 w 4833822"/>
              <a:gd name="connsiteY180" fmla="*/ 4586606 h 5657306"/>
              <a:gd name="connsiteX181" fmla="*/ 4579599 w 4833822"/>
              <a:gd name="connsiteY181" fmla="*/ 4579443 h 5657306"/>
              <a:gd name="connsiteX182" fmla="*/ 4500754 w 4833822"/>
              <a:gd name="connsiteY182" fmla="*/ 4658287 h 5657306"/>
              <a:gd name="connsiteX183" fmla="*/ 4314393 w 4833822"/>
              <a:gd name="connsiteY183" fmla="*/ 4891235 h 5657306"/>
              <a:gd name="connsiteX184" fmla="*/ 4346651 w 4833822"/>
              <a:gd name="connsiteY184" fmla="*/ 4955741 h 5657306"/>
              <a:gd name="connsiteX185" fmla="*/ 4403989 w 4833822"/>
              <a:gd name="connsiteY185" fmla="*/ 4905568 h 5657306"/>
              <a:gd name="connsiteX186" fmla="*/ 4482833 w 4833822"/>
              <a:gd name="connsiteY186" fmla="*/ 4715625 h 5657306"/>
              <a:gd name="connsiteX187" fmla="*/ 4590350 w 4833822"/>
              <a:gd name="connsiteY187" fmla="*/ 4694123 h 5657306"/>
              <a:gd name="connsiteX188" fmla="*/ 4608265 w 4833822"/>
              <a:gd name="connsiteY188" fmla="*/ 4776549 h 5657306"/>
              <a:gd name="connsiteX189" fmla="*/ 4608265 w 4833822"/>
              <a:gd name="connsiteY189" fmla="*/ 4780131 h 5657306"/>
              <a:gd name="connsiteX190" fmla="*/ 4421909 w 4833822"/>
              <a:gd name="connsiteY190" fmla="*/ 4991576 h 5657306"/>
              <a:gd name="connsiteX191" fmla="*/ 4608265 w 4833822"/>
              <a:gd name="connsiteY191" fmla="*/ 4780131 h 5657306"/>
              <a:gd name="connsiteX192" fmla="*/ 4611852 w 4833822"/>
              <a:gd name="connsiteY192" fmla="*/ 4776549 h 5657306"/>
              <a:gd name="connsiteX193" fmla="*/ 4611852 w 4833822"/>
              <a:gd name="connsiteY193" fmla="*/ 4772967 h 5657306"/>
              <a:gd name="connsiteX194" fmla="*/ 4694279 w 4833822"/>
              <a:gd name="connsiteY194" fmla="*/ 4758629 h 5657306"/>
              <a:gd name="connsiteX195" fmla="*/ 4651275 w 4833822"/>
              <a:gd name="connsiteY195" fmla="*/ 4583025 h 5657306"/>
              <a:gd name="connsiteX196" fmla="*/ 4572429 w 4833822"/>
              <a:gd name="connsiteY196" fmla="*/ 4464757 h 5657306"/>
              <a:gd name="connsiteX197" fmla="*/ 4583181 w 4833822"/>
              <a:gd name="connsiteY197" fmla="*/ 4371580 h 5657306"/>
              <a:gd name="connsiteX198" fmla="*/ 4436247 w 4833822"/>
              <a:gd name="connsiteY198" fmla="*/ 4324993 h 5657306"/>
              <a:gd name="connsiteX199" fmla="*/ 3504459 w 4833822"/>
              <a:gd name="connsiteY199" fmla="*/ 4238979 h 5657306"/>
              <a:gd name="connsiteX200" fmla="*/ 3393360 w 4833822"/>
              <a:gd name="connsiteY200" fmla="*/ 4230468 h 5657306"/>
              <a:gd name="connsiteX201" fmla="*/ 655337 w 4833822"/>
              <a:gd name="connsiteY201" fmla="*/ 4099210 h 5657306"/>
              <a:gd name="connsiteX202" fmla="*/ 637416 w 4833822"/>
              <a:gd name="connsiteY202" fmla="*/ 4156553 h 5657306"/>
              <a:gd name="connsiteX203" fmla="*/ 863200 w 4833822"/>
              <a:gd name="connsiteY203" fmla="*/ 4260482 h 5657306"/>
              <a:gd name="connsiteX204" fmla="*/ 734181 w 4833822"/>
              <a:gd name="connsiteY204" fmla="*/ 4120717 h 5657306"/>
              <a:gd name="connsiteX205" fmla="*/ 655337 w 4833822"/>
              <a:gd name="connsiteY205" fmla="*/ 4099210 h 5657306"/>
              <a:gd name="connsiteX206" fmla="*/ 465399 w 4833822"/>
              <a:gd name="connsiteY206" fmla="*/ 4059793 h 5657306"/>
              <a:gd name="connsiteX207" fmla="*/ 465399 w 4833822"/>
              <a:gd name="connsiteY207" fmla="*/ 4260482 h 5657306"/>
              <a:gd name="connsiteX208" fmla="*/ 501234 w 4833822"/>
              <a:gd name="connsiteY208" fmla="*/ 4317824 h 5657306"/>
              <a:gd name="connsiteX209" fmla="*/ 554990 w 4833822"/>
              <a:gd name="connsiteY209" fmla="*/ 4264069 h 5657306"/>
              <a:gd name="connsiteX210" fmla="*/ 465399 w 4833822"/>
              <a:gd name="connsiteY210" fmla="*/ 4059793 h 5657306"/>
              <a:gd name="connsiteX211" fmla="*/ 4325169 w 4833822"/>
              <a:gd name="connsiteY211" fmla="*/ 3978896 h 5657306"/>
              <a:gd name="connsiteX212" fmla="*/ 3959602 w 4833822"/>
              <a:gd name="connsiteY212" fmla="*/ 4185224 h 5657306"/>
              <a:gd name="connsiteX213" fmla="*/ 4360985 w 4833822"/>
              <a:gd name="connsiteY213" fmla="*/ 4095628 h 5657306"/>
              <a:gd name="connsiteX214" fmla="*/ 4278558 w 4833822"/>
              <a:gd name="connsiteY214" fmla="*/ 4206726 h 5657306"/>
              <a:gd name="connsiteX215" fmla="*/ 4454163 w 4833822"/>
              <a:gd name="connsiteY215" fmla="*/ 4160135 h 5657306"/>
              <a:gd name="connsiteX216" fmla="*/ 4368153 w 4833822"/>
              <a:gd name="connsiteY216" fmla="*/ 3984530 h 5657306"/>
              <a:gd name="connsiteX217" fmla="*/ 4325169 w 4833822"/>
              <a:gd name="connsiteY217" fmla="*/ 3978896 h 5657306"/>
              <a:gd name="connsiteX218" fmla="*/ 4156709 w 4833822"/>
              <a:gd name="connsiteY218" fmla="*/ 3945108 h 5657306"/>
              <a:gd name="connsiteX219" fmla="*/ 3748157 w 4833822"/>
              <a:gd name="connsiteY219" fmla="*/ 4027534 h 5657306"/>
              <a:gd name="connsiteX220" fmla="*/ 3529543 w 4833822"/>
              <a:gd name="connsiteY220" fmla="*/ 4149383 h 5657306"/>
              <a:gd name="connsiteX221" fmla="*/ 3805494 w 4833822"/>
              <a:gd name="connsiteY221" fmla="*/ 4052624 h 5657306"/>
              <a:gd name="connsiteX222" fmla="*/ 4156709 w 4833822"/>
              <a:gd name="connsiteY222" fmla="*/ 3945108 h 5657306"/>
              <a:gd name="connsiteX223" fmla="*/ 399937 w 4833822"/>
              <a:gd name="connsiteY223" fmla="*/ 3901320 h 5657306"/>
              <a:gd name="connsiteX224" fmla="*/ 210944 w 4833822"/>
              <a:gd name="connsiteY224" fmla="*/ 3980948 h 5657306"/>
              <a:gd name="connsiteX225" fmla="*/ 124936 w 4833822"/>
              <a:gd name="connsiteY225" fmla="*/ 4124299 h 5657306"/>
              <a:gd name="connsiteX226" fmla="*/ 275451 w 4833822"/>
              <a:gd name="connsiteY226" fmla="*/ 4117130 h 5657306"/>
              <a:gd name="connsiteX227" fmla="*/ 304127 w 4833822"/>
              <a:gd name="connsiteY227" fmla="*/ 4135050 h 5657306"/>
              <a:gd name="connsiteX228" fmla="*/ 271869 w 4833822"/>
              <a:gd name="connsiteY228" fmla="*/ 4371580 h 5657306"/>
              <a:gd name="connsiteX229" fmla="*/ 311291 w 4833822"/>
              <a:gd name="connsiteY229" fmla="*/ 4213895 h 5657306"/>
              <a:gd name="connsiteX230" fmla="*/ 243203 w 4833822"/>
              <a:gd name="connsiteY230" fmla="*/ 4006032 h 5657306"/>
              <a:gd name="connsiteX231" fmla="*/ 1214409 w 4833822"/>
              <a:gd name="connsiteY231" fmla="*/ 3984530 h 5657306"/>
              <a:gd name="connsiteX232" fmla="*/ 465399 w 4833822"/>
              <a:gd name="connsiteY232" fmla="*/ 3902103 h 5657306"/>
              <a:gd name="connsiteX233" fmla="*/ 399937 w 4833822"/>
              <a:gd name="connsiteY233" fmla="*/ 3901320 h 5657306"/>
              <a:gd name="connsiteX234" fmla="*/ 2524908 w 4833822"/>
              <a:gd name="connsiteY234" fmla="*/ 2767021 h 5657306"/>
              <a:gd name="connsiteX235" fmla="*/ 2732856 w 4833822"/>
              <a:gd name="connsiteY235" fmla="*/ 3408940 h 5657306"/>
              <a:gd name="connsiteX236" fmla="*/ 2775802 w 4833822"/>
              <a:gd name="connsiteY236" fmla="*/ 3479009 h 5657306"/>
              <a:gd name="connsiteX237" fmla="*/ 2823267 w 4833822"/>
              <a:gd name="connsiteY237" fmla="*/ 3402159 h 5657306"/>
              <a:gd name="connsiteX238" fmla="*/ 2879774 w 4833822"/>
              <a:gd name="connsiteY238" fmla="*/ 3191953 h 5657306"/>
              <a:gd name="connsiteX239" fmla="*/ 2920458 w 4833822"/>
              <a:gd name="connsiteY239" fmla="*/ 3725378 h 5657306"/>
              <a:gd name="connsiteX240" fmla="*/ 3132925 w 4833822"/>
              <a:gd name="connsiteY240" fmla="*/ 3666611 h 5657306"/>
              <a:gd name="connsiteX241" fmla="*/ 2879774 w 4833822"/>
              <a:gd name="connsiteY241" fmla="*/ 4041819 h 5657306"/>
              <a:gd name="connsiteX242" fmla="*/ 2131619 w 4833822"/>
              <a:gd name="connsiteY242" fmla="*/ 3989833 h 5657306"/>
              <a:gd name="connsiteX243" fmla="*/ 1894289 w 4833822"/>
              <a:gd name="connsiteY243" fmla="*/ 3639489 h 5657306"/>
              <a:gd name="connsiteX244" fmla="*/ 2075111 w 4833822"/>
              <a:gd name="connsiteY244" fmla="*/ 3727640 h 5657306"/>
              <a:gd name="connsiteX245" fmla="*/ 2086414 w 4833822"/>
              <a:gd name="connsiteY245" fmla="*/ 3212295 h 5657306"/>
              <a:gd name="connsiteX246" fmla="*/ 2163263 w 4833822"/>
              <a:gd name="connsiteY246" fmla="*/ 3356954 h 5657306"/>
              <a:gd name="connsiteX247" fmla="*/ 2224289 w 4833822"/>
              <a:gd name="connsiteY247" fmla="*/ 3402159 h 5657306"/>
              <a:gd name="connsiteX248" fmla="*/ 2242372 w 4833822"/>
              <a:gd name="connsiteY248" fmla="*/ 3338871 h 5657306"/>
              <a:gd name="connsiteX249" fmla="*/ 2524908 w 4833822"/>
              <a:gd name="connsiteY249" fmla="*/ 2767021 h 5657306"/>
              <a:gd name="connsiteX250" fmla="*/ 2540406 w 4833822"/>
              <a:gd name="connsiteY250" fmla="*/ 1959680 h 5657306"/>
              <a:gd name="connsiteX251" fmla="*/ 2092432 w 4833822"/>
              <a:gd name="connsiteY251" fmla="*/ 2866377 h 5657306"/>
              <a:gd name="connsiteX252" fmla="*/ 2063761 w 4833822"/>
              <a:gd name="connsiteY252" fmla="*/ 2966724 h 5657306"/>
              <a:gd name="connsiteX253" fmla="*/ 1967001 w 4833822"/>
              <a:gd name="connsiteY253" fmla="*/ 2895048 h 5657306"/>
              <a:gd name="connsiteX254" fmla="*/ 1845152 w 4833822"/>
              <a:gd name="connsiteY254" fmla="*/ 2665684 h 5657306"/>
              <a:gd name="connsiteX255" fmla="*/ 1827232 w 4833822"/>
              <a:gd name="connsiteY255" fmla="*/ 3482791 h 5657306"/>
              <a:gd name="connsiteX256" fmla="*/ 1540529 w 4833822"/>
              <a:gd name="connsiteY256" fmla="*/ 3343022 h 5657306"/>
              <a:gd name="connsiteX257" fmla="*/ 1916828 w 4833822"/>
              <a:gd name="connsiteY257" fmla="*/ 3898511 h 5657306"/>
              <a:gd name="connsiteX258" fmla="*/ 3103066 w 4833822"/>
              <a:gd name="connsiteY258" fmla="*/ 3980938 h 5657306"/>
              <a:gd name="connsiteX259" fmla="*/ 3504448 w 4833822"/>
              <a:gd name="connsiteY259" fmla="*/ 3386026 h 5657306"/>
              <a:gd name="connsiteX260" fmla="*/ 3167572 w 4833822"/>
              <a:gd name="connsiteY260" fmla="*/ 3479204 h 5657306"/>
              <a:gd name="connsiteX261" fmla="*/ 3103066 w 4833822"/>
              <a:gd name="connsiteY261" fmla="*/ 2633430 h 5657306"/>
              <a:gd name="connsiteX262" fmla="*/ 3013470 w 4833822"/>
              <a:gd name="connsiteY262" fmla="*/ 2966724 h 5657306"/>
              <a:gd name="connsiteX263" fmla="*/ 2938212 w 4833822"/>
              <a:gd name="connsiteY263" fmla="*/ 3088573 h 5657306"/>
              <a:gd name="connsiteX264" fmla="*/ 2870119 w 4833822"/>
              <a:gd name="connsiteY264" fmla="*/ 2977475 h 5657306"/>
              <a:gd name="connsiteX265" fmla="*/ 2540406 w 4833822"/>
              <a:gd name="connsiteY265" fmla="*/ 1959680 h 5657306"/>
              <a:gd name="connsiteX266" fmla="*/ 357884 w 4833822"/>
              <a:gd name="connsiteY266" fmla="*/ 1888009 h 5657306"/>
              <a:gd name="connsiteX267" fmla="*/ 422396 w 4833822"/>
              <a:gd name="connsiteY267" fmla="*/ 1970436 h 5657306"/>
              <a:gd name="connsiteX268" fmla="*/ 522738 w 4833822"/>
              <a:gd name="connsiteY268" fmla="*/ 2472167 h 5657306"/>
              <a:gd name="connsiteX269" fmla="*/ 490485 w 4833822"/>
              <a:gd name="connsiteY269" fmla="*/ 2611937 h 5657306"/>
              <a:gd name="connsiteX270" fmla="*/ 386555 w 4833822"/>
              <a:gd name="connsiteY270" fmla="*/ 2511590 h 5657306"/>
              <a:gd name="connsiteX271" fmla="*/ 286208 w 4833822"/>
              <a:gd name="connsiteY271" fmla="*/ 1970436 h 5657306"/>
              <a:gd name="connsiteX272" fmla="*/ 357884 w 4833822"/>
              <a:gd name="connsiteY272" fmla="*/ 1888009 h 5657306"/>
              <a:gd name="connsiteX273" fmla="*/ 4036204 w 4833822"/>
              <a:gd name="connsiteY273" fmla="*/ 470618 h 5657306"/>
              <a:gd name="connsiteX274" fmla="*/ 4110123 w 4833822"/>
              <a:gd name="connsiteY274" fmla="*/ 533333 h 5657306"/>
              <a:gd name="connsiteX275" fmla="*/ 4063531 w 4833822"/>
              <a:gd name="connsiteY275" fmla="*/ 1343277 h 5657306"/>
              <a:gd name="connsiteX276" fmla="*/ 3938100 w 4833822"/>
              <a:gd name="connsiteY276" fmla="*/ 1031483 h 5657306"/>
              <a:gd name="connsiteX277" fmla="*/ 3970353 w 4833822"/>
              <a:gd name="connsiteY277" fmla="*/ 536920 h 5657306"/>
              <a:gd name="connsiteX278" fmla="*/ 4036204 w 4833822"/>
              <a:gd name="connsiteY278" fmla="*/ 470618 h 5657306"/>
              <a:gd name="connsiteX279" fmla="*/ 915320 w 4833822"/>
              <a:gd name="connsiteY279" fmla="*/ 212189 h 5657306"/>
              <a:gd name="connsiteX280" fmla="*/ 1020430 w 4833822"/>
              <a:gd name="connsiteY280" fmla="*/ 892951 h 5657306"/>
              <a:gd name="connsiteX281" fmla="*/ 811383 w 4833822"/>
              <a:gd name="connsiteY281" fmla="*/ 853365 h 5657306"/>
              <a:gd name="connsiteX282" fmla="*/ 915320 w 4833822"/>
              <a:gd name="connsiteY282" fmla="*/ 212189 h 5657306"/>
              <a:gd name="connsiteX283" fmla="*/ 2546201 w 4833822"/>
              <a:gd name="connsiteY283" fmla="*/ 116536 h 5657306"/>
              <a:gd name="connsiteX284" fmla="*/ 3067317 w 4833822"/>
              <a:gd name="connsiteY284" fmla="*/ 611110 h 5657306"/>
              <a:gd name="connsiteX285" fmla="*/ 3113822 w 4833822"/>
              <a:gd name="connsiteY285" fmla="*/ 1314601 h 5657306"/>
              <a:gd name="connsiteX286" fmla="*/ 3282263 w 4833822"/>
              <a:gd name="connsiteY286" fmla="*/ 633679 h 5657306"/>
              <a:gd name="connsiteX287" fmla="*/ 3257173 w 4833822"/>
              <a:gd name="connsiteY287" fmla="*/ 493910 h 5657306"/>
              <a:gd name="connsiteX288" fmla="*/ 3278681 w 4833822"/>
              <a:gd name="connsiteY288" fmla="*/ 404314 h 5657306"/>
              <a:gd name="connsiteX289" fmla="*/ 3361107 w 4833822"/>
              <a:gd name="connsiteY289" fmla="*/ 461657 h 5657306"/>
              <a:gd name="connsiteX290" fmla="*/ 3884339 w 4833822"/>
              <a:gd name="connsiteY290" fmla="*/ 1773327 h 5657306"/>
              <a:gd name="connsiteX291" fmla="*/ 3776823 w 4833822"/>
              <a:gd name="connsiteY291" fmla="*/ 2393322 h 5657306"/>
              <a:gd name="connsiteX292" fmla="*/ 4002606 w 4833822"/>
              <a:gd name="connsiteY292" fmla="*/ 2174713 h 5657306"/>
              <a:gd name="connsiteX293" fmla="*/ 4059943 w 4833822"/>
              <a:gd name="connsiteY293" fmla="*/ 2110202 h 5657306"/>
              <a:gd name="connsiteX294" fmla="*/ 4117286 w 4833822"/>
              <a:gd name="connsiteY294" fmla="*/ 2185464 h 5657306"/>
              <a:gd name="connsiteX295" fmla="*/ 4131625 w 4833822"/>
              <a:gd name="connsiteY295" fmla="*/ 2998986 h 5657306"/>
              <a:gd name="connsiteX296" fmla="*/ 3755321 w 4833822"/>
              <a:gd name="connsiteY296" fmla="*/ 3830428 h 5657306"/>
              <a:gd name="connsiteX297" fmla="*/ 3723067 w 4833822"/>
              <a:gd name="connsiteY297" fmla="*/ 3905685 h 5657306"/>
              <a:gd name="connsiteX298" fmla="*/ 4099366 w 4833822"/>
              <a:gd name="connsiteY298" fmla="*/ 3844761 h 5657306"/>
              <a:gd name="connsiteX299" fmla="*/ 4550927 w 4833822"/>
              <a:gd name="connsiteY299" fmla="*/ 4195975 h 5657306"/>
              <a:gd name="connsiteX300" fmla="*/ 4604683 w 4833822"/>
              <a:gd name="connsiteY300" fmla="*/ 4296322 h 5657306"/>
              <a:gd name="connsiteX301" fmla="*/ 4576011 w 4833822"/>
              <a:gd name="connsiteY301" fmla="*/ 5138515 h 5657306"/>
              <a:gd name="connsiteX302" fmla="*/ 4432660 w 4833822"/>
              <a:gd name="connsiteY302" fmla="*/ 5199439 h 5657306"/>
              <a:gd name="connsiteX303" fmla="*/ 3999019 w 4833822"/>
              <a:gd name="connsiteY303" fmla="*/ 5432386 h 5657306"/>
              <a:gd name="connsiteX304" fmla="*/ 3192667 w 4833822"/>
              <a:gd name="connsiteY304" fmla="*/ 5364293 h 5657306"/>
              <a:gd name="connsiteX305" fmla="*/ 2662265 w 4833822"/>
              <a:gd name="connsiteY305" fmla="*/ 4733545 h 5657306"/>
              <a:gd name="connsiteX306" fmla="*/ 2680186 w 4833822"/>
              <a:gd name="connsiteY306" fmla="*/ 5052501 h 5657306"/>
              <a:gd name="connsiteX307" fmla="*/ 2655096 w 4833822"/>
              <a:gd name="connsiteY307" fmla="*/ 5364293 h 5657306"/>
              <a:gd name="connsiteX308" fmla="*/ 2063771 w 4833822"/>
              <a:gd name="connsiteY308" fmla="*/ 5650995 h 5657306"/>
              <a:gd name="connsiteX309" fmla="*/ 1827242 w 4833822"/>
              <a:gd name="connsiteY309" fmla="*/ 5600822 h 5657306"/>
              <a:gd name="connsiteX310" fmla="*/ 1594295 w 4833822"/>
              <a:gd name="connsiteY310" fmla="*/ 5059670 h 5657306"/>
              <a:gd name="connsiteX311" fmla="*/ 1952673 w 4833822"/>
              <a:gd name="connsiteY311" fmla="*/ 4525682 h 5657306"/>
              <a:gd name="connsiteX312" fmla="*/ 2020761 w 4833822"/>
              <a:gd name="connsiteY312" fmla="*/ 4393082 h 5657306"/>
              <a:gd name="connsiteX313" fmla="*/ 1841575 w 4833822"/>
              <a:gd name="connsiteY313" fmla="*/ 4536433 h 5657306"/>
              <a:gd name="connsiteX314" fmla="*/ 884697 w 4833822"/>
              <a:gd name="connsiteY314" fmla="*/ 5281866 h 5657306"/>
              <a:gd name="connsiteX315" fmla="*/ 547826 w 4833822"/>
              <a:gd name="connsiteY315" fmla="*/ 5314119 h 5657306"/>
              <a:gd name="connsiteX316" fmla="*/ 357883 w 4833822"/>
              <a:gd name="connsiteY316" fmla="*/ 5256782 h 5657306"/>
              <a:gd name="connsiteX317" fmla="*/ 89095 w 4833822"/>
              <a:gd name="connsiteY317" fmla="*/ 4830305 h 5657306"/>
              <a:gd name="connsiteX318" fmla="*/ 46091 w 4833822"/>
              <a:gd name="connsiteY318" fmla="*/ 4479096 h 5657306"/>
              <a:gd name="connsiteX319" fmla="*/ 440310 w 4833822"/>
              <a:gd name="connsiteY319" fmla="*/ 3830428 h 5657306"/>
              <a:gd name="connsiteX320" fmla="*/ 1020884 w 4833822"/>
              <a:gd name="connsiteY320" fmla="*/ 3880601 h 5657306"/>
              <a:gd name="connsiteX321" fmla="*/ 798688 w 4833822"/>
              <a:gd name="connsiteY321" fmla="*/ 3708579 h 5657306"/>
              <a:gd name="connsiteX322" fmla="*/ 766435 w 4833822"/>
              <a:gd name="connsiteY322" fmla="*/ 3651236 h 5657306"/>
              <a:gd name="connsiteX323" fmla="*/ 838110 w 4833822"/>
              <a:gd name="connsiteY323" fmla="*/ 3629734 h 5657306"/>
              <a:gd name="connsiteX324" fmla="*/ 1060306 w 4833822"/>
              <a:gd name="connsiteY324" fmla="*/ 3722912 h 5657306"/>
              <a:gd name="connsiteX325" fmla="*/ 777186 w 4833822"/>
              <a:gd name="connsiteY325" fmla="*/ 3224764 h 5657306"/>
              <a:gd name="connsiteX326" fmla="*/ 723430 w 4833822"/>
              <a:gd name="connsiteY326" fmla="*/ 2690781 h 5657306"/>
              <a:gd name="connsiteX327" fmla="*/ 727012 w 4833822"/>
              <a:gd name="connsiteY327" fmla="*/ 1991940 h 5657306"/>
              <a:gd name="connsiteX328" fmla="*/ 762853 w 4833822"/>
              <a:gd name="connsiteY328" fmla="*/ 1859340 h 5657306"/>
              <a:gd name="connsiteX329" fmla="*/ 1017302 w 4833822"/>
              <a:gd name="connsiteY329" fmla="*/ 2160375 h 5657306"/>
              <a:gd name="connsiteX330" fmla="*/ 1139151 w 4833822"/>
              <a:gd name="connsiteY330" fmla="*/ 2199797 h 5657306"/>
              <a:gd name="connsiteX331" fmla="*/ 1110480 w 4833822"/>
              <a:gd name="connsiteY331" fmla="*/ 2088699 h 5657306"/>
              <a:gd name="connsiteX332" fmla="*/ 1135564 w 4833822"/>
              <a:gd name="connsiteY332" fmla="*/ 1199921 h 5657306"/>
              <a:gd name="connsiteX333" fmla="*/ 1493942 w 4833822"/>
              <a:gd name="connsiteY333" fmla="*/ 540501 h 5657306"/>
              <a:gd name="connsiteX334" fmla="*/ 1547703 w 4833822"/>
              <a:gd name="connsiteY334" fmla="*/ 486746 h 5657306"/>
              <a:gd name="connsiteX335" fmla="*/ 1597877 w 4833822"/>
              <a:gd name="connsiteY335" fmla="*/ 579924 h 5657306"/>
              <a:gd name="connsiteX336" fmla="*/ 2070940 w 4833822"/>
              <a:gd name="connsiteY336" fmla="*/ 1354023 h 5657306"/>
              <a:gd name="connsiteX337" fmla="*/ 1926239 w 4833822"/>
              <a:gd name="connsiteY337" fmla="*/ 615196 h 5657306"/>
              <a:gd name="connsiteX338" fmla="*/ 2356625 w 4833822"/>
              <a:gd name="connsiteY338" fmla="*/ 142517 h 5657306"/>
              <a:gd name="connsiteX339" fmla="*/ 2546201 w 4833822"/>
              <a:gd name="connsiteY339" fmla="*/ 116536 h 5657306"/>
              <a:gd name="connsiteX0" fmla="*/ 2144854 w 4833822"/>
              <a:gd name="connsiteY0" fmla="*/ 5167121 h 5540770"/>
              <a:gd name="connsiteX1" fmla="*/ 2053020 w 4833822"/>
              <a:gd name="connsiteY1" fmla="*/ 5176081 h 5540770"/>
              <a:gd name="connsiteX2" fmla="*/ 1959837 w 4833822"/>
              <a:gd name="connsiteY2" fmla="*/ 5251339 h 5540770"/>
              <a:gd name="connsiteX3" fmla="*/ 2045851 w 4833822"/>
              <a:gd name="connsiteY3" fmla="*/ 5369606 h 5540770"/>
              <a:gd name="connsiteX4" fmla="*/ 2042269 w 4833822"/>
              <a:gd name="connsiteY4" fmla="*/ 5272841 h 5540770"/>
              <a:gd name="connsiteX5" fmla="*/ 2106775 w 4833822"/>
              <a:gd name="connsiteY5" fmla="*/ 5208334 h 5540770"/>
              <a:gd name="connsiteX6" fmla="*/ 2128277 w 4833822"/>
              <a:gd name="connsiteY6" fmla="*/ 5280010 h 5540770"/>
              <a:gd name="connsiteX7" fmla="*/ 2164118 w 4833822"/>
              <a:gd name="connsiteY7" fmla="*/ 5330183 h 5540770"/>
              <a:gd name="connsiteX8" fmla="*/ 2232206 w 4833822"/>
              <a:gd name="connsiteY8" fmla="*/ 5294348 h 5540770"/>
              <a:gd name="connsiteX9" fmla="*/ 2228624 w 4833822"/>
              <a:gd name="connsiteY9" fmla="*/ 5201165 h 5540770"/>
              <a:gd name="connsiteX10" fmla="*/ 2144854 w 4833822"/>
              <a:gd name="connsiteY10" fmla="*/ 5167121 h 5540770"/>
              <a:gd name="connsiteX11" fmla="*/ 2508163 w 4833822"/>
              <a:gd name="connsiteY11" fmla="*/ 5136659 h 5540770"/>
              <a:gd name="connsiteX12" fmla="*/ 2407811 w 4833822"/>
              <a:gd name="connsiteY12" fmla="*/ 5444869 h 5540770"/>
              <a:gd name="connsiteX13" fmla="*/ 2508163 w 4833822"/>
              <a:gd name="connsiteY13" fmla="*/ 5136659 h 5540770"/>
              <a:gd name="connsiteX14" fmla="*/ 2215080 w 4833822"/>
              <a:gd name="connsiteY14" fmla="*/ 5052124 h 5540770"/>
              <a:gd name="connsiteX15" fmla="*/ 2171282 w 4833822"/>
              <a:gd name="connsiteY15" fmla="*/ 5057814 h 5540770"/>
              <a:gd name="connsiteX16" fmla="*/ 2350473 w 4833822"/>
              <a:gd name="connsiteY16" fmla="*/ 5337353 h 5540770"/>
              <a:gd name="connsiteX17" fmla="*/ 2393478 w 4833822"/>
              <a:gd name="connsiteY17" fmla="*/ 5154579 h 5540770"/>
              <a:gd name="connsiteX18" fmla="*/ 2252871 w 4833822"/>
              <a:gd name="connsiteY18" fmla="*/ 5053279 h 5540770"/>
              <a:gd name="connsiteX19" fmla="*/ 2215080 w 4833822"/>
              <a:gd name="connsiteY19" fmla="*/ 5052124 h 5540770"/>
              <a:gd name="connsiteX20" fmla="*/ 3767359 w 4833822"/>
              <a:gd name="connsiteY20" fmla="*/ 4933166 h 5540770"/>
              <a:gd name="connsiteX21" fmla="*/ 3913003 w 4833822"/>
              <a:gd name="connsiteY21" fmla="*/ 5014809 h 5540770"/>
              <a:gd name="connsiteX22" fmla="*/ 3930923 w 4833822"/>
              <a:gd name="connsiteY22" fmla="*/ 5039898 h 5540770"/>
              <a:gd name="connsiteX23" fmla="*/ 3923759 w 4833822"/>
              <a:gd name="connsiteY23" fmla="*/ 5064983 h 5540770"/>
              <a:gd name="connsiteX24" fmla="*/ 3672890 w 4833822"/>
              <a:gd name="connsiteY24" fmla="*/ 5047062 h 5540770"/>
              <a:gd name="connsiteX25" fmla="*/ 3672890 w 4833822"/>
              <a:gd name="connsiteY25" fmla="*/ 4978973 h 5540770"/>
              <a:gd name="connsiteX26" fmla="*/ 3708731 w 4833822"/>
              <a:gd name="connsiteY26" fmla="*/ 4953884 h 5540770"/>
              <a:gd name="connsiteX27" fmla="*/ 3767359 w 4833822"/>
              <a:gd name="connsiteY27" fmla="*/ 4933166 h 5540770"/>
              <a:gd name="connsiteX28" fmla="*/ 3779366 w 4833822"/>
              <a:gd name="connsiteY28" fmla="*/ 4893355 h 5540770"/>
              <a:gd name="connsiteX29" fmla="*/ 3637059 w 4833822"/>
              <a:gd name="connsiteY29" fmla="*/ 4918050 h 5540770"/>
              <a:gd name="connsiteX30" fmla="*/ 3497289 w 4833822"/>
              <a:gd name="connsiteY30" fmla="*/ 5100818 h 5540770"/>
              <a:gd name="connsiteX31" fmla="*/ 3615557 w 4833822"/>
              <a:gd name="connsiteY31" fmla="*/ 5043481 h 5540770"/>
              <a:gd name="connsiteX32" fmla="*/ 3852086 w 4833822"/>
              <a:gd name="connsiteY32" fmla="*/ 5201165 h 5540770"/>
              <a:gd name="connsiteX33" fmla="*/ 3952433 w 4833822"/>
              <a:gd name="connsiteY33" fmla="*/ 5029143 h 5540770"/>
              <a:gd name="connsiteX34" fmla="*/ 3945496 w 4833822"/>
              <a:gd name="connsiteY34" fmla="*/ 5012338 h 5540770"/>
              <a:gd name="connsiteX35" fmla="*/ 3938093 w 4833822"/>
              <a:gd name="connsiteY35" fmla="*/ 5012338 h 5540770"/>
              <a:gd name="connsiteX36" fmla="*/ 3927341 w 4833822"/>
              <a:gd name="connsiteY36" fmla="*/ 5012338 h 5540770"/>
              <a:gd name="connsiteX37" fmla="*/ 3909418 w 4833822"/>
              <a:gd name="connsiteY37" fmla="*/ 5007631 h 5540770"/>
              <a:gd name="connsiteX38" fmla="*/ 3920171 w 4833822"/>
              <a:gd name="connsiteY38" fmla="*/ 5007631 h 5540770"/>
              <a:gd name="connsiteX39" fmla="*/ 3945252 w 4833822"/>
              <a:gd name="connsiteY39" fmla="*/ 5011748 h 5540770"/>
              <a:gd name="connsiteX40" fmla="*/ 3928739 w 4833822"/>
              <a:gd name="connsiteY40" fmla="*/ 4971748 h 5540770"/>
              <a:gd name="connsiteX41" fmla="*/ 3822967 w 4833822"/>
              <a:gd name="connsiteY41" fmla="*/ 4895650 h 5540770"/>
              <a:gd name="connsiteX42" fmla="*/ 3779366 w 4833822"/>
              <a:gd name="connsiteY42" fmla="*/ 4893355 h 5540770"/>
              <a:gd name="connsiteX43" fmla="*/ 4196131 w 4833822"/>
              <a:gd name="connsiteY43" fmla="*/ 4749609 h 5540770"/>
              <a:gd name="connsiteX44" fmla="*/ 4235548 w 4833822"/>
              <a:gd name="connsiteY44" fmla="*/ 4978974 h 5540770"/>
              <a:gd name="connsiteX45" fmla="*/ 4454163 w 4833822"/>
              <a:gd name="connsiteY45" fmla="*/ 4982556 h 5540770"/>
              <a:gd name="connsiteX46" fmla="*/ 4196131 w 4833822"/>
              <a:gd name="connsiteY46" fmla="*/ 4749609 h 5540770"/>
              <a:gd name="connsiteX47" fmla="*/ 1174995 w 4833822"/>
              <a:gd name="connsiteY47" fmla="*/ 4434231 h 5540770"/>
              <a:gd name="connsiteX48" fmla="*/ 1250253 w 4833822"/>
              <a:gd name="connsiteY48" fmla="*/ 4480823 h 5540770"/>
              <a:gd name="connsiteX49" fmla="*/ 1035224 w 4833822"/>
              <a:gd name="connsiteY49" fmla="*/ 4591916 h 5540770"/>
              <a:gd name="connsiteX50" fmla="*/ 981463 w 4833822"/>
              <a:gd name="connsiteY50" fmla="*/ 4566832 h 5540770"/>
              <a:gd name="connsiteX51" fmla="*/ 1174995 w 4833822"/>
              <a:gd name="connsiteY51" fmla="*/ 4434231 h 5540770"/>
              <a:gd name="connsiteX52" fmla="*/ 3960412 w 4833822"/>
              <a:gd name="connsiteY52" fmla="*/ 4404956 h 5540770"/>
              <a:gd name="connsiteX53" fmla="*/ 4095776 w 4833822"/>
              <a:gd name="connsiteY53" fmla="*/ 4462901 h 5540770"/>
              <a:gd name="connsiteX54" fmla="*/ 4052767 w 4833822"/>
              <a:gd name="connsiteY54" fmla="*/ 4491571 h 5540770"/>
              <a:gd name="connsiteX55" fmla="*/ 3852081 w 4833822"/>
              <a:gd name="connsiteY55" fmla="*/ 4459320 h 5540770"/>
              <a:gd name="connsiteX56" fmla="*/ 3859245 w 4833822"/>
              <a:gd name="connsiteY56" fmla="*/ 4423481 h 5540770"/>
              <a:gd name="connsiteX57" fmla="*/ 3917370 w 4833822"/>
              <a:gd name="connsiteY57" fmla="*/ 4405956 h 5540770"/>
              <a:gd name="connsiteX58" fmla="*/ 3960412 w 4833822"/>
              <a:gd name="connsiteY58" fmla="*/ 4404956 h 5540770"/>
              <a:gd name="connsiteX59" fmla="*/ 2177948 w 4833822"/>
              <a:gd name="connsiteY59" fmla="*/ 4310706 h 5540770"/>
              <a:gd name="connsiteX60" fmla="*/ 2146198 w 4833822"/>
              <a:gd name="connsiteY60" fmla="*/ 4333888 h 5540770"/>
              <a:gd name="connsiteX61" fmla="*/ 1680303 w 4833822"/>
              <a:gd name="connsiteY61" fmla="*/ 5032730 h 5540770"/>
              <a:gd name="connsiteX62" fmla="*/ 1762730 w 4833822"/>
              <a:gd name="connsiteY62" fmla="*/ 5394690 h 5540770"/>
              <a:gd name="connsiteX63" fmla="*/ 1802152 w 4833822"/>
              <a:gd name="connsiteY63" fmla="*/ 5115157 h 5540770"/>
              <a:gd name="connsiteX64" fmla="*/ 2081691 w 4833822"/>
              <a:gd name="connsiteY64" fmla="*/ 4957467 h 5540770"/>
              <a:gd name="connsiteX65" fmla="*/ 1845157 w 4833822"/>
              <a:gd name="connsiteY65" fmla="*/ 5039894 h 5540770"/>
              <a:gd name="connsiteX66" fmla="*/ 1744810 w 4833822"/>
              <a:gd name="connsiteY66" fmla="*/ 5011228 h 5540770"/>
              <a:gd name="connsiteX67" fmla="*/ 2060189 w 4833822"/>
              <a:gd name="connsiteY67" fmla="*/ 4857125 h 5540770"/>
              <a:gd name="connsiteX68" fmla="*/ 2178451 w 4833822"/>
              <a:gd name="connsiteY68" fmla="*/ 4796195 h 5540770"/>
              <a:gd name="connsiteX69" fmla="*/ 2293136 w 4833822"/>
              <a:gd name="connsiteY69" fmla="*/ 4330306 h 5540770"/>
              <a:gd name="connsiteX70" fmla="*/ 1999259 w 4833822"/>
              <a:gd name="connsiteY70" fmla="*/ 4746027 h 5540770"/>
              <a:gd name="connsiteX71" fmla="*/ 2196371 w 4833822"/>
              <a:gd name="connsiteY71" fmla="*/ 4315968 h 5540770"/>
              <a:gd name="connsiteX72" fmla="*/ 2177948 w 4833822"/>
              <a:gd name="connsiteY72" fmla="*/ 4310706 h 5540770"/>
              <a:gd name="connsiteX73" fmla="*/ 2511745 w 4833822"/>
              <a:gd name="connsiteY73" fmla="*/ 4298053 h 5540770"/>
              <a:gd name="connsiteX74" fmla="*/ 2482010 w 4833822"/>
              <a:gd name="connsiteY74" fmla="*/ 4526349 h 5540770"/>
              <a:gd name="connsiteX75" fmla="*/ 2486655 w 4833822"/>
              <a:gd name="connsiteY75" fmla="*/ 4591914 h 5540770"/>
              <a:gd name="connsiteX76" fmla="*/ 2514429 w 4833822"/>
              <a:gd name="connsiteY76" fmla="*/ 4607593 h 5540770"/>
              <a:gd name="connsiteX77" fmla="*/ 2526077 w 4833822"/>
              <a:gd name="connsiteY77" fmla="*/ 4631339 h 5540770"/>
              <a:gd name="connsiteX78" fmla="*/ 2486655 w 4833822"/>
              <a:gd name="connsiteY78" fmla="*/ 4591917 h 5540770"/>
              <a:gd name="connsiteX79" fmla="*/ 2486655 w 4833822"/>
              <a:gd name="connsiteY79" fmla="*/ 4591920 h 5540770"/>
              <a:gd name="connsiteX80" fmla="*/ 2440069 w 4833822"/>
              <a:gd name="connsiteY80" fmla="*/ 4867876 h 5540770"/>
              <a:gd name="connsiteX81" fmla="*/ 2375563 w 4833822"/>
              <a:gd name="connsiteY81" fmla="*/ 4430648 h 5540770"/>
              <a:gd name="connsiteX82" fmla="*/ 2296718 w 4833822"/>
              <a:gd name="connsiteY82" fmla="*/ 4799783 h 5540770"/>
              <a:gd name="connsiteX83" fmla="*/ 2429318 w 4833822"/>
              <a:gd name="connsiteY83" fmla="*/ 4921632 h 5540770"/>
              <a:gd name="connsiteX84" fmla="*/ 2493825 w 4833822"/>
              <a:gd name="connsiteY84" fmla="*/ 4821285 h 5540770"/>
              <a:gd name="connsiteX85" fmla="*/ 2529665 w 4833822"/>
              <a:gd name="connsiteY85" fmla="*/ 4631342 h 5540770"/>
              <a:gd name="connsiteX86" fmla="*/ 2511745 w 4833822"/>
              <a:gd name="connsiteY86" fmla="*/ 4298053 h 5540770"/>
              <a:gd name="connsiteX87" fmla="*/ 2808528 w 4833822"/>
              <a:gd name="connsiteY87" fmla="*/ 4295587 h 5540770"/>
              <a:gd name="connsiteX88" fmla="*/ 2784115 w 4833822"/>
              <a:gd name="connsiteY88" fmla="*/ 4308804 h 5540770"/>
              <a:gd name="connsiteX89" fmla="*/ 2798448 w 4833822"/>
              <a:gd name="connsiteY89" fmla="*/ 4384062 h 5540770"/>
              <a:gd name="connsiteX90" fmla="*/ 2880875 w 4833822"/>
              <a:gd name="connsiteY90" fmla="*/ 4498742 h 5540770"/>
              <a:gd name="connsiteX91" fmla="*/ 3142493 w 4833822"/>
              <a:gd name="connsiteY91" fmla="*/ 4828454 h 5540770"/>
              <a:gd name="connsiteX92" fmla="*/ 2891625 w 4833822"/>
              <a:gd name="connsiteY92" fmla="*/ 4663595 h 5540770"/>
              <a:gd name="connsiteX93" fmla="*/ 2683768 w 4833822"/>
              <a:gd name="connsiteY93" fmla="*/ 4419897 h 5540770"/>
              <a:gd name="connsiteX94" fmla="*/ 2651515 w 4833822"/>
              <a:gd name="connsiteY94" fmla="*/ 4444986 h 5540770"/>
              <a:gd name="connsiteX95" fmla="*/ 2866541 w 4833822"/>
              <a:gd name="connsiteY95" fmla="*/ 4688685 h 5540770"/>
              <a:gd name="connsiteX96" fmla="*/ 3389773 w 4833822"/>
              <a:gd name="connsiteY96" fmla="*/ 5287179 h 5540770"/>
              <a:gd name="connsiteX97" fmla="*/ 3637059 w 4833822"/>
              <a:gd name="connsiteY97" fmla="*/ 5330183 h 5540770"/>
              <a:gd name="connsiteX98" fmla="*/ 3246422 w 4833822"/>
              <a:gd name="connsiteY98" fmla="*/ 4961054 h 5540770"/>
              <a:gd name="connsiteX99" fmla="*/ 3400524 w 4833822"/>
              <a:gd name="connsiteY99" fmla="*/ 5011228 h 5540770"/>
              <a:gd name="connsiteX100" fmla="*/ 3336018 w 4833822"/>
              <a:gd name="connsiteY100" fmla="*/ 4864289 h 5540770"/>
              <a:gd name="connsiteX101" fmla="*/ 3095901 w 4833822"/>
              <a:gd name="connsiteY101" fmla="*/ 4602676 h 5540770"/>
              <a:gd name="connsiteX102" fmla="*/ 2862954 w 4833822"/>
              <a:gd name="connsiteY102" fmla="*/ 4333888 h 5540770"/>
              <a:gd name="connsiteX103" fmla="*/ 2808528 w 4833822"/>
              <a:gd name="connsiteY103" fmla="*/ 4295587 h 5540770"/>
              <a:gd name="connsiteX104" fmla="*/ 1587125 w 4833822"/>
              <a:gd name="connsiteY104" fmla="*/ 4251462 h 5540770"/>
              <a:gd name="connsiteX105" fmla="*/ 798688 w 4833822"/>
              <a:gd name="connsiteY105" fmla="*/ 4459325 h 5540770"/>
              <a:gd name="connsiteX106" fmla="*/ 780768 w 4833822"/>
              <a:gd name="connsiteY106" fmla="*/ 5082903 h 5540770"/>
              <a:gd name="connsiteX107" fmla="*/ 791519 w 4833822"/>
              <a:gd name="connsiteY107" fmla="*/ 4889379 h 5540770"/>
              <a:gd name="connsiteX108" fmla="*/ 709092 w 4833822"/>
              <a:gd name="connsiteY108" fmla="*/ 4527413 h 5540770"/>
              <a:gd name="connsiteX109" fmla="*/ 368634 w 4833822"/>
              <a:gd name="connsiteY109" fmla="*/ 4538164 h 5540770"/>
              <a:gd name="connsiteX110" fmla="*/ 332793 w 4833822"/>
              <a:gd name="connsiteY110" fmla="*/ 4563254 h 5540770"/>
              <a:gd name="connsiteX111" fmla="*/ 368634 w 4833822"/>
              <a:gd name="connsiteY111" fmla="*/ 4577587 h 5540770"/>
              <a:gd name="connsiteX112" fmla="*/ 350714 w 4833822"/>
              <a:gd name="connsiteY112" fmla="*/ 4878627 h 5540770"/>
              <a:gd name="connsiteX113" fmla="*/ 447479 w 4833822"/>
              <a:gd name="connsiteY113" fmla="*/ 4943134 h 5540770"/>
              <a:gd name="connsiteX114" fmla="*/ 486896 w 4833822"/>
              <a:gd name="connsiteY114" fmla="*/ 4842787 h 5540770"/>
              <a:gd name="connsiteX115" fmla="*/ 468981 w 4833822"/>
              <a:gd name="connsiteY115" fmla="*/ 4724520 h 5540770"/>
              <a:gd name="connsiteX116" fmla="*/ 372216 w 4833822"/>
              <a:gd name="connsiteY116" fmla="*/ 4832036 h 5540770"/>
              <a:gd name="connsiteX117" fmla="*/ 382967 w 4833822"/>
              <a:gd name="connsiteY117" fmla="*/ 4681515 h 5540770"/>
              <a:gd name="connsiteX118" fmla="*/ 497647 w 4833822"/>
              <a:gd name="connsiteY118" fmla="*/ 4642093 h 5540770"/>
              <a:gd name="connsiteX119" fmla="*/ 569323 w 4833822"/>
              <a:gd name="connsiteY119" fmla="*/ 4756778 h 5540770"/>
              <a:gd name="connsiteX120" fmla="*/ 580074 w 4833822"/>
              <a:gd name="connsiteY120" fmla="*/ 4968218 h 5540770"/>
              <a:gd name="connsiteX121" fmla="*/ 612332 w 4833822"/>
              <a:gd name="connsiteY121" fmla="*/ 4724520 h 5540770"/>
              <a:gd name="connsiteX122" fmla="*/ 497647 w 4833822"/>
              <a:gd name="connsiteY122" fmla="*/ 4491573 h 5540770"/>
              <a:gd name="connsiteX123" fmla="*/ 730594 w 4833822"/>
              <a:gd name="connsiteY123" fmla="*/ 4896542 h 5540770"/>
              <a:gd name="connsiteX124" fmla="*/ 547826 w 4833822"/>
              <a:gd name="connsiteY124" fmla="*/ 5061401 h 5540770"/>
              <a:gd name="connsiteX125" fmla="*/ 834528 w 4833822"/>
              <a:gd name="connsiteY125" fmla="*/ 5093654 h 5540770"/>
              <a:gd name="connsiteX126" fmla="*/ 1533370 w 4833822"/>
              <a:gd name="connsiteY126" fmla="*/ 4577587 h 5540770"/>
              <a:gd name="connsiteX127" fmla="*/ 1633712 w 4833822"/>
              <a:gd name="connsiteY127" fmla="*/ 4444986 h 5540770"/>
              <a:gd name="connsiteX128" fmla="*/ 1142733 w 4833822"/>
              <a:gd name="connsiteY128" fmla="*/ 4760360 h 5540770"/>
              <a:gd name="connsiteX129" fmla="*/ 1031635 w 4833822"/>
              <a:gd name="connsiteY129" fmla="*/ 4789032 h 5540770"/>
              <a:gd name="connsiteX130" fmla="*/ 1096142 w 4833822"/>
              <a:gd name="connsiteY130" fmla="*/ 4688685 h 5540770"/>
              <a:gd name="connsiteX131" fmla="*/ 1587125 w 4833822"/>
              <a:gd name="connsiteY131" fmla="*/ 4251462 h 5540770"/>
              <a:gd name="connsiteX132" fmla="*/ 3072607 w 4833822"/>
              <a:gd name="connsiteY132" fmla="*/ 4242502 h 5540770"/>
              <a:gd name="connsiteX133" fmla="*/ 2988391 w 4833822"/>
              <a:gd name="connsiteY133" fmla="*/ 4276546 h 5540770"/>
              <a:gd name="connsiteX134" fmla="*/ 3038564 w 4833822"/>
              <a:gd name="connsiteY134" fmla="*/ 4387644 h 5540770"/>
              <a:gd name="connsiteX135" fmla="*/ 3407693 w 4833822"/>
              <a:gd name="connsiteY135" fmla="*/ 4803365 h 5540770"/>
              <a:gd name="connsiteX136" fmla="*/ 3576134 w 4833822"/>
              <a:gd name="connsiteY136" fmla="*/ 4842787 h 5540770"/>
              <a:gd name="connsiteX137" fmla="*/ 4002606 w 4833822"/>
              <a:gd name="connsiteY137" fmla="*/ 4946716 h 5540770"/>
              <a:gd name="connsiteX138" fmla="*/ 4124455 w 4833822"/>
              <a:gd name="connsiteY138" fmla="*/ 5029143 h 5540770"/>
              <a:gd name="connsiteX139" fmla="*/ 3586885 w 4833822"/>
              <a:gd name="connsiteY139" fmla="*/ 4480822 h 5540770"/>
              <a:gd name="connsiteX140" fmla="*/ 3339600 w 4833822"/>
              <a:gd name="connsiteY140" fmla="*/ 4337470 h 5540770"/>
              <a:gd name="connsiteX141" fmla="*/ 3551045 w 4833822"/>
              <a:gd name="connsiteY141" fmla="*/ 4513080 h 5540770"/>
              <a:gd name="connsiteX142" fmla="*/ 3658561 w 4833822"/>
              <a:gd name="connsiteY142" fmla="*/ 4695854 h 5540770"/>
              <a:gd name="connsiteX143" fmla="*/ 3536712 w 4833822"/>
              <a:gd name="connsiteY143" fmla="*/ 4620591 h 5540770"/>
              <a:gd name="connsiteX144" fmla="*/ 3167577 w 4833822"/>
              <a:gd name="connsiteY144" fmla="*/ 4283715 h 5540770"/>
              <a:gd name="connsiteX145" fmla="*/ 3072607 w 4833822"/>
              <a:gd name="connsiteY145" fmla="*/ 4242502 h 5540770"/>
              <a:gd name="connsiteX146" fmla="*/ 1497530 w 4833822"/>
              <a:gd name="connsiteY146" fmla="*/ 4154702 h 5540770"/>
              <a:gd name="connsiteX147" fmla="*/ 644585 w 4833822"/>
              <a:gd name="connsiteY147" fmla="*/ 4280133 h 5540770"/>
              <a:gd name="connsiteX148" fmla="*/ 404469 w 4833822"/>
              <a:gd name="connsiteY148" fmla="*/ 4355390 h 5540770"/>
              <a:gd name="connsiteX149" fmla="*/ 218113 w 4833822"/>
              <a:gd name="connsiteY149" fmla="*/ 4509493 h 5540770"/>
              <a:gd name="connsiteX150" fmla="*/ 347132 w 4833822"/>
              <a:gd name="connsiteY150" fmla="*/ 5029143 h 5540770"/>
              <a:gd name="connsiteX151" fmla="*/ 218113 w 4833822"/>
              <a:gd name="connsiteY151" fmla="*/ 4663595 h 5540770"/>
              <a:gd name="connsiteX152" fmla="*/ 289789 w 4833822"/>
              <a:gd name="connsiteY152" fmla="*/ 4556084 h 5540770"/>
              <a:gd name="connsiteX153" fmla="*/ 271869 w 4833822"/>
              <a:gd name="connsiteY153" fmla="*/ 4541751 h 5540770"/>
              <a:gd name="connsiteX154" fmla="*/ 304127 w 4833822"/>
              <a:gd name="connsiteY154" fmla="*/ 4448568 h 5540770"/>
              <a:gd name="connsiteX155" fmla="*/ 400887 w 4833822"/>
              <a:gd name="connsiteY155" fmla="*/ 4366142 h 5540770"/>
              <a:gd name="connsiteX156" fmla="*/ 404469 w 4833822"/>
              <a:gd name="connsiteY156" fmla="*/ 4358972 h 5540770"/>
              <a:gd name="connsiteX157" fmla="*/ 408056 w 4833822"/>
              <a:gd name="connsiteY157" fmla="*/ 4358972 h 5540770"/>
              <a:gd name="connsiteX158" fmla="*/ 569323 w 4833822"/>
              <a:gd name="connsiteY158" fmla="*/ 4315968 h 5540770"/>
              <a:gd name="connsiteX159" fmla="*/ 777186 w 4833822"/>
              <a:gd name="connsiteY159" fmla="*/ 4427066 h 5540770"/>
              <a:gd name="connsiteX160" fmla="*/ 1250249 w 4833822"/>
              <a:gd name="connsiteY160" fmla="*/ 4258625 h 5540770"/>
              <a:gd name="connsiteX161" fmla="*/ 1497530 w 4833822"/>
              <a:gd name="connsiteY161" fmla="*/ 4154702 h 5540770"/>
              <a:gd name="connsiteX162" fmla="*/ 3393360 w 4833822"/>
              <a:gd name="connsiteY162" fmla="*/ 4113932 h 5540770"/>
              <a:gd name="connsiteX163" fmla="*/ 3271511 w 4833822"/>
              <a:gd name="connsiteY163" fmla="*/ 4151115 h 5540770"/>
              <a:gd name="connsiteX164" fmla="*/ 3486538 w 4833822"/>
              <a:gd name="connsiteY164" fmla="*/ 4280133 h 5540770"/>
              <a:gd name="connsiteX165" fmla="*/ 4092197 w 4833822"/>
              <a:gd name="connsiteY165" fmla="*/ 4613427 h 5540770"/>
              <a:gd name="connsiteX166" fmla="*/ 3873588 w 4833822"/>
              <a:gd name="connsiteY166" fmla="*/ 4613427 h 5540770"/>
              <a:gd name="connsiteX167" fmla="*/ 4002606 w 4833822"/>
              <a:gd name="connsiteY167" fmla="*/ 4742440 h 5540770"/>
              <a:gd name="connsiteX168" fmla="*/ 4106535 w 4833822"/>
              <a:gd name="connsiteY168" fmla="*/ 4713769 h 5540770"/>
              <a:gd name="connsiteX169" fmla="*/ 4325144 w 4833822"/>
              <a:gd name="connsiteY169" fmla="*/ 4387644 h 5540770"/>
              <a:gd name="connsiteX170" fmla="*/ 4038441 w 4833822"/>
              <a:gd name="connsiteY170" fmla="*/ 4298053 h 5540770"/>
              <a:gd name="connsiteX171" fmla="*/ 3624178 w 4833822"/>
              <a:gd name="connsiteY171" fmla="*/ 4284441 h 5540770"/>
              <a:gd name="connsiteX172" fmla="*/ 3486739 w 4833822"/>
              <a:gd name="connsiteY172" fmla="*/ 4258662 h 5540770"/>
              <a:gd name="connsiteX173" fmla="*/ 3486739 w 4833822"/>
              <a:gd name="connsiteY173" fmla="*/ 4262657 h 5540770"/>
              <a:gd name="connsiteX174" fmla="*/ 3485394 w 4833822"/>
              <a:gd name="connsiteY174" fmla="*/ 4259968 h 5540770"/>
              <a:gd name="connsiteX175" fmla="*/ 3486706 w 4833822"/>
              <a:gd name="connsiteY175" fmla="*/ 4258656 h 5540770"/>
              <a:gd name="connsiteX176" fmla="*/ 3486538 w 4833822"/>
              <a:gd name="connsiteY176" fmla="*/ 4258625 h 5540770"/>
              <a:gd name="connsiteX177" fmla="*/ 3543876 w 4833822"/>
              <a:gd name="connsiteY177" fmla="*/ 4197701 h 5540770"/>
              <a:gd name="connsiteX178" fmla="*/ 4518674 w 4833822"/>
              <a:gd name="connsiteY178" fmla="*/ 4344639 h 5540770"/>
              <a:gd name="connsiteX179" fmla="*/ 4328731 w 4833822"/>
              <a:gd name="connsiteY179" fmla="*/ 4541751 h 5540770"/>
              <a:gd name="connsiteX180" fmla="*/ 4457745 w 4833822"/>
              <a:gd name="connsiteY180" fmla="*/ 4470070 h 5540770"/>
              <a:gd name="connsiteX181" fmla="*/ 4579599 w 4833822"/>
              <a:gd name="connsiteY181" fmla="*/ 4462907 h 5540770"/>
              <a:gd name="connsiteX182" fmla="*/ 4500754 w 4833822"/>
              <a:gd name="connsiteY182" fmla="*/ 4541751 h 5540770"/>
              <a:gd name="connsiteX183" fmla="*/ 4314393 w 4833822"/>
              <a:gd name="connsiteY183" fmla="*/ 4774699 h 5540770"/>
              <a:gd name="connsiteX184" fmla="*/ 4346651 w 4833822"/>
              <a:gd name="connsiteY184" fmla="*/ 4839205 h 5540770"/>
              <a:gd name="connsiteX185" fmla="*/ 4403989 w 4833822"/>
              <a:gd name="connsiteY185" fmla="*/ 4789032 h 5540770"/>
              <a:gd name="connsiteX186" fmla="*/ 4482833 w 4833822"/>
              <a:gd name="connsiteY186" fmla="*/ 4599089 h 5540770"/>
              <a:gd name="connsiteX187" fmla="*/ 4590350 w 4833822"/>
              <a:gd name="connsiteY187" fmla="*/ 4577587 h 5540770"/>
              <a:gd name="connsiteX188" fmla="*/ 4608265 w 4833822"/>
              <a:gd name="connsiteY188" fmla="*/ 4660013 h 5540770"/>
              <a:gd name="connsiteX189" fmla="*/ 4608265 w 4833822"/>
              <a:gd name="connsiteY189" fmla="*/ 4663595 h 5540770"/>
              <a:gd name="connsiteX190" fmla="*/ 4421909 w 4833822"/>
              <a:gd name="connsiteY190" fmla="*/ 4875040 h 5540770"/>
              <a:gd name="connsiteX191" fmla="*/ 4608265 w 4833822"/>
              <a:gd name="connsiteY191" fmla="*/ 4663595 h 5540770"/>
              <a:gd name="connsiteX192" fmla="*/ 4611852 w 4833822"/>
              <a:gd name="connsiteY192" fmla="*/ 4660013 h 5540770"/>
              <a:gd name="connsiteX193" fmla="*/ 4611852 w 4833822"/>
              <a:gd name="connsiteY193" fmla="*/ 4656431 h 5540770"/>
              <a:gd name="connsiteX194" fmla="*/ 4694279 w 4833822"/>
              <a:gd name="connsiteY194" fmla="*/ 4642093 h 5540770"/>
              <a:gd name="connsiteX195" fmla="*/ 4651275 w 4833822"/>
              <a:gd name="connsiteY195" fmla="*/ 4466489 h 5540770"/>
              <a:gd name="connsiteX196" fmla="*/ 4572429 w 4833822"/>
              <a:gd name="connsiteY196" fmla="*/ 4348221 h 5540770"/>
              <a:gd name="connsiteX197" fmla="*/ 4583181 w 4833822"/>
              <a:gd name="connsiteY197" fmla="*/ 4255044 h 5540770"/>
              <a:gd name="connsiteX198" fmla="*/ 4436247 w 4833822"/>
              <a:gd name="connsiteY198" fmla="*/ 4208457 h 5540770"/>
              <a:gd name="connsiteX199" fmla="*/ 3504459 w 4833822"/>
              <a:gd name="connsiteY199" fmla="*/ 4122443 h 5540770"/>
              <a:gd name="connsiteX200" fmla="*/ 3393360 w 4833822"/>
              <a:gd name="connsiteY200" fmla="*/ 4113932 h 5540770"/>
              <a:gd name="connsiteX201" fmla="*/ 655337 w 4833822"/>
              <a:gd name="connsiteY201" fmla="*/ 3982674 h 5540770"/>
              <a:gd name="connsiteX202" fmla="*/ 637416 w 4833822"/>
              <a:gd name="connsiteY202" fmla="*/ 4040017 h 5540770"/>
              <a:gd name="connsiteX203" fmla="*/ 863200 w 4833822"/>
              <a:gd name="connsiteY203" fmla="*/ 4143946 h 5540770"/>
              <a:gd name="connsiteX204" fmla="*/ 734181 w 4833822"/>
              <a:gd name="connsiteY204" fmla="*/ 4004181 h 5540770"/>
              <a:gd name="connsiteX205" fmla="*/ 655337 w 4833822"/>
              <a:gd name="connsiteY205" fmla="*/ 3982674 h 5540770"/>
              <a:gd name="connsiteX206" fmla="*/ 465399 w 4833822"/>
              <a:gd name="connsiteY206" fmla="*/ 3943257 h 5540770"/>
              <a:gd name="connsiteX207" fmla="*/ 465399 w 4833822"/>
              <a:gd name="connsiteY207" fmla="*/ 4143946 h 5540770"/>
              <a:gd name="connsiteX208" fmla="*/ 501234 w 4833822"/>
              <a:gd name="connsiteY208" fmla="*/ 4201288 h 5540770"/>
              <a:gd name="connsiteX209" fmla="*/ 554990 w 4833822"/>
              <a:gd name="connsiteY209" fmla="*/ 4147533 h 5540770"/>
              <a:gd name="connsiteX210" fmla="*/ 465399 w 4833822"/>
              <a:gd name="connsiteY210" fmla="*/ 3943257 h 5540770"/>
              <a:gd name="connsiteX211" fmla="*/ 4325169 w 4833822"/>
              <a:gd name="connsiteY211" fmla="*/ 3862360 h 5540770"/>
              <a:gd name="connsiteX212" fmla="*/ 3959602 w 4833822"/>
              <a:gd name="connsiteY212" fmla="*/ 4068688 h 5540770"/>
              <a:gd name="connsiteX213" fmla="*/ 4360985 w 4833822"/>
              <a:gd name="connsiteY213" fmla="*/ 3979092 h 5540770"/>
              <a:gd name="connsiteX214" fmla="*/ 4278558 w 4833822"/>
              <a:gd name="connsiteY214" fmla="*/ 4090190 h 5540770"/>
              <a:gd name="connsiteX215" fmla="*/ 4454163 w 4833822"/>
              <a:gd name="connsiteY215" fmla="*/ 4043599 h 5540770"/>
              <a:gd name="connsiteX216" fmla="*/ 4368153 w 4833822"/>
              <a:gd name="connsiteY216" fmla="*/ 3867994 h 5540770"/>
              <a:gd name="connsiteX217" fmla="*/ 4325169 w 4833822"/>
              <a:gd name="connsiteY217" fmla="*/ 3862360 h 5540770"/>
              <a:gd name="connsiteX218" fmla="*/ 4156709 w 4833822"/>
              <a:gd name="connsiteY218" fmla="*/ 3828572 h 5540770"/>
              <a:gd name="connsiteX219" fmla="*/ 3748157 w 4833822"/>
              <a:gd name="connsiteY219" fmla="*/ 3910998 h 5540770"/>
              <a:gd name="connsiteX220" fmla="*/ 3529543 w 4833822"/>
              <a:gd name="connsiteY220" fmla="*/ 4032847 h 5540770"/>
              <a:gd name="connsiteX221" fmla="*/ 3805494 w 4833822"/>
              <a:gd name="connsiteY221" fmla="*/ 3936088 h 5540770"/>
              <a:gd name="connsiteX222" fmla="*/ 4156709 w 4833822"/>
              <a:gd name="connsiteY222" fmla="*/ 3828572 h 5540770"/>
              <a:gd name="connsiteX223" fmla="*/ 399937 w 4833822"/>
              <a:gd name="connsiteY223" fmla="*/ 3784784 h 5540770"/>
              <a:gd name="connsiteX224" fmla="*/ 210944 w 4833822"/>
              <a:gd name="connsiteY224" fmla="*/ 3864412 h 5540770"/>
              <a:gd name="connsiteX225" fmla="*/ 124936 w 4833822"/>
              <a:gd name="connsiteY225" fmla="*/ 4007763 h 5540770"/>
              <a:gd name="connsiteX226" fmla="*/ 275451 w 4833822"/>
              <a:gd name="connsiteY226" fmla="*/ 4000594 h 5540770"/>
              <a:gd name="connsiteX227" fmla="*/ 304127 w 4833822"/>
              <a:gd name="connsiteY227" fmla="*/ 4018514 h 5540770"/>
              <a:gd name="connsiteX228" fmla="*/ 271869 w 4833822"/>
              <a:gd name="connsiteY228" fmla="*/ 4255044 h 5540770"/>
              <a:gd name="connsiteX229" fmla="*/ 311291 w 4833822"/>
              <a:gd name="connsiteY229" fmla="*/ 4097359 h 5540770"/>
              <a:gd name="connsiteX230" fmla="*/ 243203 w 4833822"/>
              <a:gd name="connsiteY230" fmla="*/ 3889496 h 5540770"/>
              <a:gd name="connsiteX231" fmla="*/ 1214409 w 4833822"/>
              <a:gd name="connsiteY231" fmla="*/ 3867994 h 5540770"/>
              <a:gd name="connsiteX232" fmla="*/ 465399 w 4833822"/>
              <a:gd name="connsiteY232" fmla="*/ 3785567 h 5540770"/>
              <a:gd name="connsiteX233" fmla="*/ 399937 w 4833822"/>
              <a:gd name="connsiteY233" fmla="*/ 3784784 h 5540770"/>
              <a:gd name="connsiteX234" fmla="*/ 2524908 w 4833822"/>
              <a:gd name="connsiteY234" fmla="*/ 2650485 h 5540770"/>
              <a:gd name="connsiteX235" fmla="*/ 2732856 w 4833822"/>
              <a:gd name="connsiteY235" fmla="*/ 3292404 h 5540770"/>
              <a:gd name="connsiteX236" fmla="*/ 2775802 w 4833822"/>
              <a:gd name="connsiteY236" fmla="*/ 3362473 h 5540770"/>
              <a:gd name="connsiteX237" fmla="*/ 2823267 w 4833822"/>
              <a:gd name="connsiteY237" fmla="*/ 3285623 h 5540770"/>
              <a:gd name="connsiteX238" fmla="*/ 2879774 w 4833822"/>
              <a:gd name="connsiteY238" fmla="*/ 3075417 h 5540770"/>
              <a:gd name="connsiteX239" fmla="*/ 2920458 w 4833822"/>
              <a:gd name="connsiteY239" fmla="*/ 3608842 h 5540770"/>
              <a:gd name="connsiteX240" fmla="*/ 3132925 w 4833822"/>
              <a:gd name="connsiteY240" fmla="*/ 3550075 h 5540770"/>
              <a:gd name="connsiteX241" fmla="*/ 2879774 w 4833822"/>
              <a:gd name="connsiteY241" fmla="*/ 3925283 h 5540770"/>
              <a:gd name="connsiteX242" fmla="*/ 2131619 w 4833822"/>
              <a:gd name="connsiteY242" fmla="*/ 3873297 h 5540770"/>
              <a:gd name="connsiteX243" fmla="*/ 1894289 w 4833822"/>
              <a:gd name="connsiteY243" fmla="*/ 3522953 h 5540770"/>
              <a:gd name="connsiteX244" fmla="*/ 2075111 w 4833822"/>
              <a:gd name="connsiteY244" fmla="*/ 3611104 h 5540770"/>
              <a:gd name="connsiteX245" fmla="*/ 2086414 w 4833822"/>
              <a:gd name="connsiteY245" fmla="*/ 3095759 h 5540770"/>
              <a:gd name="connsiteX246" fmla="*/ 2163263 w 4833822"/>
              <a:gd name="connsiteY246" fmla="*/ 3240418 h 5540770"/>
              <a:gd name="connsiteX247" fmla="*/ 2224289 w 4833822"/>
              <a:gd name="connsiteY247" fmla="*/ 3285623 h 5540770"/>
              <a:gd name="connsiteX248" fmla="*/ 2242372 w 4833822"/>
              <a:gd name="connsiteY248" fmla="*/ 3222335 h 5540770"/>
              <a:gd name="connsiteX249" fmla="*/ 2524908 w 4833822"/>
              <a:gd name="connsiteY249" fmla="*/ 2650485 h 5540770"/>
              <a:gd name="connsiteX250" fmla="*/ 2540406 w 4833822"/>
              <a:gd name="connsiteY250" fmla="*/ 1843144 h 5540770"/>
              <a:gd name="connsiteX251" fmla="*/ 2092432 w 4833822"/>
              <a:gd name="connsiteY251" fmla="*/ 2749841 h 5540770"/>
              <a:gd name="connsiteX252" fmla="*/ 2063761 w 4833822"/>
              <a:gd name="connsiteY252" fmla="*/ 2850188 h 5540770"/>
              <a:gd name="connsiteX253" fmla="*/ 1967001 w 4833822"/>
              <a:gd name="connsiteY253" fmla="*/ 2778512 h 5540770"/>
              <a:gd name="connsiteX254" fmla="*/ 1845152 w 4833822"/>
              <a:gd name="connsiteY254" fmla="*/ 2549148 h 5540770"/>
              <a:gd name="connsiteX255" fmla="*/ 1827232 w 4833822"/>
              <a:gd name="connsiteY255" fmla="*/ 3366255 h 5540770"/>
              <a:gd name="connsiteX256" fmla="*/ 1540529 w 4833822"/>
              <a:gd name="connsiteY256" fmla="*/ 3226486 h 5540770"/>
              <a:gd name="connsiteX257" fmla="*/ 1916828 w 4833822"/>
              <a:gd name="connsiteY257" fmla="*/ 3781975 h 5540770"/>
              <a:gd name="connsiteX258" fmla="*/ 3103066 w 4833822"/>
              <a:gd name="connsiteY258" fmla="*/ 3864402 h 5540770"/>
              <a:gd name="connsiteX259" fmla="*/ 3504448 w 4833822"/>
              <a:gd name="connsiteY259" fmla="*/ 3269490 h 5540770"/>
              <a:gd name="connsiteX260" fmla="*/ 3167572 w 4833822"/>
              <a:gd name="connsiteY260" fmla="*/ 3362668 h 5540770"/>
              <a:gd name="connsiteX261" fmla="*/ 3103066 w 4833822"/>
              <a:gd name="connsiteY261" fmla="*/ 2516894 h 5540770"/>
              <a:gd name="connsiteX262" fmla="*/ 3013470 w 4833822"/>
              <a:gd name="connsiteY262" fmla="*/ 2850188 h 5540770"/>
              <a:gd name="connsiteX263" fmla="*/ 2938212 w 4833822"/>
              <a:gd name="connsiteY263" fmla="*/ 2972037 h 5540770"/>
              <a:gd name="connsiteX264" fmla="*/ 2870119 w 4833822"/>
              <a:gd name="connsiteY264" fmla="*/ 2860939 h 5540770"/>
              <a:gd name="connsiteX265" fmla="*/ 2540406 w 4833822"/>
              <a:gd name="connsiteY265" fmla="*/ 1843144 h 5540770"/>
              <a:gd name="connsiteX266" fmla="*/ 357884 w 4833822"/>
              <a:gd name="connsiteY266" fmla="*/ 1771473 h 5540770"/>
              <a:gd name="connsiteX267" fmla="*/ 422396 w 4833822"/>
              <a:gd name="connsiteY267" fmla="*/ 1853900 h 5540770"/>
              <a:gd name="connsiteX268" fmla="*/ 522738 w 4833822"/>
              <a:gd name="connsiteY268" fmla="*/ 2355631 h 5540770"/>
              <a:gd name="connsiteX269" fmla="*/ 490485 w 4833822"/>
              <a:gd name="connsiteY269" fmla="*/ 2495401 h 5540770"/>
              <a:gd name="connsiteX270" fmla="*/ 386555 w 4833822"/>
              <a:gd name="connsiteY270" fmla="*/ 2395054 h 5540770"/>
              <a:gd name="connsiteX271" fmla="*/ 286208 w 4833822"/>
              <a:gd name="connsiteY271" fmla="*/ 1853900 h 5540770"/>
              <a:gd name="connsiteX272" fmla="*/ 357884 w 4833822"/>
              <a:gd name="connsiteY272" fmla="*/ 1771473 h 5540770"/>
              <a:gd name="connsiteX273" fmla="*/ 4036204 w 4833822"/>
              <a:gd name="connsiteY273" fmla="*/ 354082 h 5540770"/>
              <a:gd name="connsiteX274" fmla="*/ 4110123 w 4833822"/>
              <a:gd name="connsiteY274" fmla="*/ 416797 h 5540770"/>
              <a:gd name="connsiteX275" fmla="*/ 4063531 w 4833822"/>
              <a:gd name="connsiteY275" fmla="*/ 1226741 h 5540770"/>
              <a:gd name="connsiteX276" fmla="*/ 3938100 w 4833822"/>
              <a:gd name="connsiteY276" fmla="*/ 914947 h 5540770"/>
              <a:gd name="connsiteX277" fmla="*/ 3970353 w 4833822"/>
              <a:gd name="connsiteY277" fmla="*/ 420384 h 5540770"/>
              <a:gd name="connsiteX278" fmla="*/ 4036204 w 4833822"/>
              <a:gd name="connsiteY278" fmla="*/ 354082 h 5540770"/>
              <a:gd name="connsiteX279" fmla="*/ 915320 w 4833822"/>
              <a:gd name="connsiteY279" fmla="*/ 95653 h 5540770"/>
              <a:gd name="connsiteX280" fmla="*/ 1020430 w 4833822"/>
              <a:gd name="connsiteY280" fmla="*/ 776415 h 5540770"/>
              <a:gd name="connsiteX281" fmla="*/ 811383 w 4833822"/>
              <a:gd name="connsiteY281" fmla="*/ 736829 h 5540770"/>
              <a:gd name="connsiteX282" fmla="*/ 915320 w 4833822"/>
              <a:gd name="connsiteY282" fmla="*/ 95653 h 5540770"/>
              <a:gd name="connsiteX283" fmla="*/ 2546201 w 4833822"/>
              <a:gd name="connsiteY283" fmla="*/ 0 h 5540770"/>
              <a:gd name="connsiteX284" fmla="*/ 3067317 w 4833822"/>
              <a:gd name="connsiteY284" fmla="*/ 494574 h 5540770"/>
              <a:gd name="connsiteX285" fmla="*/ 3113822 w 4833822"/>
              <a:gd name="connsiteY285" fmla="*/ 1198065 h 5540770"/>
              <a:gd name="connsiteX286" fmla="*/ 3282263 w 4833822"/>
              <a:gd name="connsiteY286" fmla="*/ 517143 h 5540770"/>
              <a:gd name="connsiteX287" fmla="*/ 3257173 w 4833822"/>
              <a:gd name="connsiteY287" fmla="*/ 377374 h 5540770"/>
              <a:gd name="connsiteX288" fmla="*/ 3278681 w 4833822"/>
              <a:gd name="connsiteY288" fmla="*/ 287778 h 5540770"/>
              <a:gd name="connsiteX289" fmla="*/ 3361107 w 4833822"/>
              <a:gd name="connsiteY289" fmla="*/ 345121 h 5540770"/>
              <a:gd name="connsiteX290" fmla="*/ 3884339 w 4833822"/>
              <a:gd name="connsiteY290" fmla="*/ 1656791 h 5540770"/>
              <a:gd name="connsiteX291" fmla="*/ 3776823 w 4833822"/>
              <a:gd name="connsiteY291" fmla="*/ 2276786 h 5540770"/>
              <a:gd name="connsiteX292" fmla="*/ 4002606 w 4833822"/>
              <a:gd name="connsiteY292" fmla="*/ 2058177 h 5540770"/>
              <a:gd name="connsiteX293" fmla="*/ 4059943 w 4833822"/>
              <a:gd name="connsiteY293" fmla="*/ 1993666 h 5540770"/>
              <a:gd name="connsiteX294" fmla="*/ 4117286 w 4833822"/>
              <a:gd name="connsiteY294" fmla="*/ 2068928 h 5540770"/>
              <a:gd name="connsiteX295" fmla="*/ 4131625 w 4833822"/>
              <a:gd name="connsiteY295" fmla="*/ 2882450 h 5540770"/>
              <a:gd name="connsiteX296" fmla="*/ 3755321 w 4833822"/>
              <a:gd name="connsiteY296" fmla="*/ 3713892 h 5540770"/>
              <a:gd name="connsiteX297" fmla="*/ 3723067 w 4833822"/>
              <a:gd name="connsiteY297" fmla="*/ 3789149 h 5540770"/>
              <a:gd name="connsiteX298" fmla="*/ 4099366 w 4833822"/>
              <a:gd name="connsiteY298" fmla="*/ 3728225 h 5540770"/>
              <a:gd name="connsiteX299" fmla="*/ 4550927 w 4833822"/>
              <a:gd name="connsiteY299" fmla="*/ 4079439 h 5540770"/>
              <a:gd name="connsiteX300" fmla="*/ 4604683 w 4833822"/>
              <a:gd name="connsiteY300" fmla="*/ 4179786 h 5540770"/>
              <a:gd name="connsiteX301" fmla="*/ 4576011 w 4833822"/>
              <a:gd name="connsiteY301" fmla="*/ 5021979 h 5540770"/>
              <a:gd name="connsiteX302" fmla="*/ 4432660 w 4833822"/>
              <a:gd name="connsiteY302" fmla="*/ 5082903 h 5540770"/>
              <a:gd name="connsiteX303" fmla="*/ 3999019 w 4833822"/>
              <a:gd name="connsiteY303" fmla="*/ 5315850 h 5540770"/>
              <a:gd name="connsiteX304" fmla="*/ 3192667 w 4833822"/>
              <a:gd name="connsiteY304" fmla="*/ 5247757 h 5540770"/>
              <a:gd name="connsiteX305" fmla="*/ 2662265 w 4833822"/>
              <a:gd name="connsiteY305" fmla="*/ 4617009 h 5540770"/>
              <a:gd name="connsiteX306" fmla="*/ 2680186 w 4833822"/>
              <a:gd name="connsiteY306" fmla="*/ 4935965 h 5540770"/>
              <a:gd name="connsiteX307" fmla="*/ 2655096 w 4833822"/>
              <a:gd name="connsiteY307" fmla="*/ 5247757 h 5540770"/>
              <a:gd name="connsiteX308" fmla="*/ 2063771 w 4833822"/>
              <a:gd name="connsiteY308" fmla="*/ 5534459 h 5540770"/>
              <a:gd name="connsiteX309" fmla="*/ 1827242 w 4833822"/>
              <a:gd name="connsiteY309" fmla="*/ 5484286 h 5540770"/>
              <a:gd name="connsiteX310" fmla="*/ 1594295 w 4833822"/>
              <a:gd name="connsiteY310" fmla="*/ 4943134 h 5540770"/>
              <a:gd name="connsiteX311" fmla="*/ 1952673 w 4833822"/>
              <a:gd name="connsiteY311" fmla="*/ 4409146 h 5540770"/>
              <a:gd name="connsiteX312" fmla="*/ 2020761 w 4833822"/>
              <a:gd name="connsiteY312" fmla="*/ 4276546 h 5540770"/>
              <a:gd name="connsiteX313" fmla="*/ 1841575 w 4833822"/>
              <a:gd name="connsiteY313" fmla="*/ 4419897 h 5540770"/>
              <a:gd name="connsiteX314" fmla="*/ 884697 w 4833822"/>
              <a:gd name="connsiteY314" fmla="*/ 5165330 h 5540770"/>
              <a:gd name="connsiteX315" fmla="*/ 547826 w 4833822"/>
              <a:gd name="connsiteY315" fmla="*/ 5197583 h 5540770"/>
              <a:gd name="connsiteX316" fmla="*/ 357883 w 4833822"/>
              <a:gd name="connsiteY316" fmla="*/ 5140246 h 5540770"/>
              <a:gd name="connsiteX317" fmla="*/ 89095 w 4833822"/>
              <a:gd name="connsiteY317" fmla="*/ 4713769 h 5540770"/>
              <a:gd name="connsiteX318" fmla="*/ 46091 w 4833822"/>
              <a:gd name="connsiteY318" fmla="*/ 4362560 h 5540770"/>
              <a:gd name="connsiteX319" fmla="*/ 440310 w 4833822"/>
              <a:gd name="connsiteY319" fmla="*/ 3713892 h 5540770"/>
              <a:gd name="connsiteX320" fmla="*/ 1020884 w 4833822"/>
              <a:gd name="connsiteY320" fmla="*/ 3764065 h 5540770"/>
              <a:gd name="connsiteX321" fmla="*/ 798688 w 4833822"/>
              <a:gd name="connsiteY321" fmla="*/ 3592043 h 5540770"/>
              <a:gd name="connsiteX322" fmla="*/ 766435 w 4833822"/>
              <a:gd name="connsiteY322" fmla="*/ 3534700 h 5540770"/>
              <a:gd name="connsiteX323" fmla="*/ 838110 w 4833822"/>
              <a:gd name="connsiteY323" fmla="*/ 3513198 h 5540770"/>
              <a:gd name="connsiteX324" fmla="*/ 1060306 w 4833822"/>
              <a:gd name="connsiteY324" fmla="*/ 3606376 h 5540770"/>
              <a:gd name="connsiteX325" fmla="*/ 777186 w 4833822"/>
              <a:gd name="connsiteY325" fmla="*/ 3108228 h 5540770"/>
              <a:gd name="connsiteX326" fmla="*/ 723430 w 4833822"/>
              <a:gd name="connsiteY326" fmla="*/ 2574245 h 5540770"/>
              <a:gd name="connsiteX327" fmla="*/ 727012 w 4833822"/>
              <a:gd name="connsiteY327" fmla="*/ 1875404 h 5540770"/>
              <a:gd name="connsiteX328" fmla="*/ 762853 w 4833822"/>
              <a:gd name="connsiteY328" fmla="*/ 1742804 h 5540770"/>
              <a:gd name="connsiteX329" fmla="*/ 1017302 w 4833822"/>
              <a:gd name="connsiteY329" fmla="*/ 2043839 h 5540770"/>
              <a:gd name="connsiteX330" fmla="*/ 1139151 w 4833822"/>
              <a:gd name="connsiteY330" fmla="*/ 2083261 h 5540770"/>
              <a:gd name="connsiteX331" fmla="*/ 1110480 w 4833822"/>
              <a:gd name="connsiteY331" fmla="*/ 1972163 h 5540770"/>
              <a:gd name="connsiteX332" fmla="*/ 1135564 w 4833822"/>
              <a:gd name="connsiteY332" fmla="*/ 1083385 h 5540770"/>
              <a:gd name="connsiteX333" fmla="*/ 1493942 w 4833822"/>
              <a:gd name="connsiteY333" fmla="*/ 423965 h 5540770"/>
              <a:gd name="connsiteX334" fmla="*/ 1547703 w 4833822"/>
              <a:gd name="connsiteY334" fmla="*/ 370210 h 5540770"/>
              <a:gd name="connsiteX335" fmla="*/ 1597877 w 4833822"/>
              <a:gd name="connsiteY335" fmla="*/ 463388 h 5540770"/>
              <a:gd name="connsiteX336" fmla="*/ 2070940 w 4833822"/>
              <a:gd name="connsiteY336" fmla="*/ 1237487 h 5540770"/>
              <a:gd name="connsiteX337" fmla="*/ 1926239 w 4833822"/>
              <a:gd name="connsiteY337" fmla="*/ 498660 h 5540770"/>
              <a:gd name="connsiteX338" fmla="*/ 2546201 w 4833822"/>
              <a:gd name="connsiteY338" fmla="*/ 0 h 5540770"/>
              <a:gd name="connsiteX0" fmla="*/ 2144854 w 4833822"/>
              <a:gd name="connsiteY0" fmla="*/ 5167121 h 5540770"/>
              <a:gd name="connsiteX1" fmla="*/ 2053020 w 4833822"/>
              <a:gd name="connsiteY1" fmla="*/ 5176081 h 5540770"/>
              <a:gd name="connsiteX2" fmla="*/ 1959837 w 4833822"/>
              <a:gd name="connsiteY2" fmla="*/ 5251339 h 5540770"/>
              <a:gd name="connsiteX3" fmla="*/ 2045851 w 4833822"/>
              <a:gd name="connsiteY3" fmla="*/ 5369606 h 5540770"/>
              <a:gd name="connsiteX4" fmla="*/ 2042269 w 4833822"/>
              <a:gd name="connsiteY4" fmla="*/ 5272841 h 5540770"/>
              <a:gd name="connsiteX5" fmla="*/ 2106775 w 4833822"/>
              <a:gd name="connsiteY5" fmla="*/ 5208334 h 5540770"/>
              <a:gd name="connsiteX6" fmla="*/ 2128277 w 4833822"/>
              <a:gd name="connsiteY6" fmla="*/ 5280010 h 5540770"/>
              <a:gd name="connsiteX7" fmla="*/ 2164118 w 4833822"/>
              <a:gd name="connsiteY7" fmla="*/ 5330183 h 5540770"/>
              <a:gd name="connsiteX8" fmla="*/ 2232206 w 4833822"/>
              <a:gd name="connsiteY8" fmla="*/ 5294348 h 5540770"/>
              <a:gd name="connsiteX9" fmla="*/ 2228624 w 4833822"/>
              <a:gd name="connsiteY9" fmla="*/ 5201165 h 5540770"/>
              <a:gd name="connsiteX10" fmla="*/ 2144854 w 4833822"/>
              <a:gd name="connsiteY10" fmla="*/ 5167121 h 5540770"/>
              <a:gd name="connsiteX11" fmla="*/ 2508163 w 4833822"/>
              <a:gd name="connsiteY11" fmla="*/ 5136659 h 5540770"/>
              <a:gd name="connsiteX12" fmla="*/ 2407811 w 4833822"/>
              <a:gd name="connsiteY12" fmla="*/ 5444869 h 5540770"/>
              <a:gd name="connsiteX13" fmla="*/ 2508163 w 4833822"/>
              <a:gd name="connsiteY13" fmla="*/ 5136659 h 5540770"/>
              <a:gd name="connsiteX14" fmla="*/ 2215080 w 4833822"/>
              <a:gd name="connsiteY14" fmla="*/ 5052124 h 5540770"/>
              <a:gd name="connsiteX15" fmla="*/ 2171282 w 4833822"/>
              <a:gd name="connsiteY15" fmla="*/ 5057814 h 5540770"/>
              <a:gd name="connsiteX16" fmla="*/ 2350473 w 4833822"/>
              <a:gd name="connsiteY16" fmla="*/ 5337353 h 5540770"/>
              <a:gd name="connsiteX17" fmla="*/ 2393478 w 4833822"/>
              <a:gd name="connsiteY17" fmla="*/ 5154579 h 5540770"/>
              <a:gd name="connsiteX18" fmla="*/ 2252871 w 4833822"/>
              <a:gd name="connsiteY18" fmla="*/ 5053279 h 5540770"/>
              <a:gd name="connsiteX19" fmla="*/ 2215080 w 4833822"/>
              <a:gd name="connsiteY19" fmla="*/ 5052124 h 5540770"/>
              <a:gd name="connsiteX20" fmla="*/ 3767359 w 4833822"/>
              <a:gd name="connsiteY20" fmla="*/ 4933166 h 5540770"/>
              <a:gd name="connsiteX21" fmla="*/ 3913003 w 4833822"/>
              <a:gd name="connsiteY21" fmla="*/ 5014809 h 5540770"/>
              <a:gd name="connsiteX22" fmla="*/ 3930923 w 4833822"/>
              <a:gd name="connsiteY22" fmla="*/ 5039898 h 5540770"/>
              <a:gd name="connsiteX23" fmla="*/ 3923759 w 4833822"/>
              <a:gd name="connsiteY23" fmla="*/ 5064983 h 5540770"/>
              <a:gd name="connsiteX24" fmla="*/ 3672890 w 4833822"/>
              <a:gd name="connsiteY24" fmla="*/ 5047062 h 5540770"/>
              <a:gd name="connsiteX25" fmla="*/ 3672890 w 4833822"/>
              <a:gd name="connsiteY25" fmla="*/ 4978973 h 5540770"/>
              <a:gd name="connsiteX26" fmla="*/ 3708731 w 4833822"/>
              <a:gd name="connsiteY26" fmla="*/ 4953884 h 5540770"/>
              <a:gd name="connsiteX27" fmla="*/ 3767359 w 4833822"/>
              <a:gd name="connsiteY27" fmla="*/ 4933166 h 5540770"/>
              <a:gd name="connsiteX28" fmla="*/ 3779366 w 4833822"/>
              <a:gd name="connsiteY28" fmla="*/ 4893355 h 5540770"/>
              <a:gd name="connsiteX29" fmla="*/ 3637059 w 4833822"/>
              <a:gd name="connsiteY29" fmla="*/ 4918050 h 5540770"/>
              <a:gd name="connsiteX30" fmla="*/ 3497289 w 4833822"/>
              <a:gd name="connsiteY30" fmla="*/ 5100818 h 5540770"/>
              <a:gd name="connsiteX31" fmla="*/ 3615557 w 4833822"/>
              <a:gd name="connsiteY31" fmla="*/ 5043481 h 5540770"/>
              <a:gd name="connsiteX32" fmla="*/ 3852086 w 4833822"/>
              <a:gd name="connsiteY32" fmla="*/ 5201165 h 5540770"/>
              <a:gd name="connsiteX33" fmla="*/ 3952433 w 4833822"/>
              <a:gd name="connsiteY33" fmla="*/ 5029143 h 5540770"/>
              <a:gd name="connsiteX34" fmla="*/ 3945496 w 4833822"/>
              <a:gd name="connsiteY34" fmla="*/ 5012338 h 5540770"/>
              <a:gd name="connsiteX35" fmla="*/ 3938093 w 4833822"/>
              <a:gd name="connsiteY35" fmla="*/ 5012338 h 5540770"/>
              <a:gd name="connsiteX36" fmla="*/ 3927341 w 4833822"/>
              <a:gd name="connsiteY36" fmla="*/ 5012338 h 5540770"/>
              <a:gd name="connsiteX37" fmla="*/ 3909418 w 4833822"/>
              <a:gd name="connsiteY37" fmla="*/ 5007631 h 5540770"/>
              <a:gd name="connsiteX38" fmla="*/ 3920171 w 4833822"/>
              <a:gd name="connsiteY38" fmla="*/ 5007631 h 5540770"/>
              <a:gd name="connsiteX39" fmla="*/ 3945252 w 4833822"/>
              <a:gd name="connsiteY39" fmla="*/ 5011748 h 5540770"/>
              <a:gd name="connsiteX40" fmla="*/ 3928739 w 4833822"/>
              <a:gd name="connsiteY40" fmla="*/ 4971748 h 5540770"/>
              <a:gd name="connsiteX41" fmla="*/ 3822967 w 4833822"/>
              <a:gd name="connsiteY41" fmla="*/ 4895650 h 5540770"/>
              <a:gd name="connsiteX42" fmla="*/ 3779366 w 4833822"/>
              <a:gd name="connsiteY42" fmla="*/ 4893355 h 5540770"/>
              <a:gd name="connsiteX43" fmla="*/ 4196131 w 4833822"/>
              <a:gd name="connsiteY43" fmla="*/ 4749609 h 5540770"/>
              <a:gd name="connsiteX44" fmla="*/ 4235548 w 4833822"/>
              <a:gd name="connsiteY44" fmla="*/ 4978974 h 5540770"/>
              <a:gd name="connsiteX45" fmla="*/ 4454163 w 4833822"/>
              <a:gd name="connsiteY45" fmla="*/ 4982556 h 5540770"/>
              <a:gd name="connsiteX46" fmla="*/ 4196131 w 4833822"/>
              <a:gd name="connsiteY46" fmla="*/ 4749609 h 5540770"/>
              <a:gd name="connsiteX47" fmla="*/ 1174995 w 4833822"/>
              <a:gd name="connsiteY47" fmla="*/ 4434231 h 5540770"/>
              <a:gd name="connsiteX48" fmla="*/ 1250253 w 4833822"/>
              <a:gd name="connsiteY48" fmla="*/ 4480823 h 5540770"/>
              <a:gd name="connsiteX49" fmla="*/ 1035224 w 4833822"/>
              <a:gd name="connsiteY49" fmla="*/ 4591916 h 5540770"/>
              <a:gd name="connsiteX50" fmla="*/ 981463 w 4833822"/>
              <a:gd name="connsiteY50" fmla="*/ 4566832 h 5540770"/>
              <a:gd name="connsiteX51" fmla="*/ 1174995 w 4833822"/>
              <a:gd name="connsiteY51" fmla="*/ 4434231 h 5540770"/>
              <a:gd name="connsiteX52" fmla="*/ 3960412 w 4833822"/>
              <a:gd name="connsiteY52" fmla="*/ 4404956 h 5540770"/>
              <a:gd name="connsiteX53" fmla="*/ 4095776 w 4833822"/>
              <a:gd name="connsiteY53" fmla="*/ 4462901 h 5540770"/>
              <a:gd name="connsiteX54" fmla="*/ 4052767 w 4833822"/>
              <a:gd name="connsiteY54" fmla="*/ 4491571 h 5540770"/>
              <a:gd name="connsiteX55" fmla="*/ 3852081 w 4833822"/>
              <a:gd name="connsiteY55" fmla="*/ 4459320 h 5540770"/>
              <a:gd name="connsiteX56" fmla="*/ 3859245 w 4833822"/>
              <a:gd name="connsiteY56" fmla="*/ 4423481 h 5540770"/>
              <a:gd name="connsiteX57" fmla="*/ 3917370 w 4833822"/>
              <a:gd name="connsiteY57" fmla="*/ 4405956 h 5540770"/>
              <a:gd name="connsiteX58" fmla="*/ 3960412 w 4833822"/>
              <a:gd name="connsiteY58" fmla="*/ 4404956 h 5540770"/>
              <a:gd name="connsiteX59" fmla="*/ 2177948 w 4833822"/>
              <a:gd name="connsiteY59" fmla="*/ 4310706 h 5540770"/>
              <a:gd name="connsiteX60" fmla="*/ 2146198 w 4833822"/>
              <a:gd name="connsiteY60" fmla="*/ 4333888 h 5540770"/>
              <a:gd name="connsiteX61" fmla="*/ 1680303 w 4833822"/>
              <a:gd name="connsiteY61" fmla="*/ 5032730 h 5540770"/>
              <a:gd name="connsiteX62" fmla="*/ 1762730 w 4833822"/>
              <a:gd name="connsiteY62" fmla="*/ 5394690 h 5540770"/>
              <a:gd name="connsiteX63" fmla="*/ 1802152 w 4833822"/>
              <a:gd name="connsiteY63" fmla="*/ 5115157 h 5540770"/>
              <a:gd name="connsiteX64" fmla="*/ 2081691 w 4833822"/>
              <a:gd name="connsiteY64" fmla="*/ 4957467 h 5540770"/>
              <a:gd name="connsiteX65" fmla="*/ 1845157 w 4833822"/>
              <a:gd name="connsiteY65" fmla="*/ 5039894 h 5540770"/>
              <a:gd name="connsiteX66" fmla="*/ 1744810 w 4833822"/>
              <a:gd name="connsiteY66" fmla="*/ 5011228 h 5540770"/>
              <a:gd name="connsiteX67" fmla="*/ 2060189 w 4833822"/>
              <a:gd name="connsiteY67" fmla="*/ 4857125 h 5540770"/>
              <a:gd name="connsiteX68" fmla="*/ 2178451 w 4833822"/>
              <a:gd name="connsiteY68" fmla="*/ 4796195 h 5540770"/>
              <a:gd name="connsiteX69" fmla="*/ 2293136 w 4833822"/>
              <a:gd name="connsiteY69" fmla="*/ 4330306 h 5540770"/>
              <a:gd name="connsiteX70" fmla="*/ 1999259 w 4833822"/>
              <a:gd name="connsiteY70" fmla="*/ 4746027 h 5540770"/>
              <a:gd name="connsiteX71" fmla="*/ 2196371 w 4833822"/>
              <a:gd name="connsiteY71" fmla="*/ 4315968 h 5540770"/>
              <a:gd name="connsiteX72" fmla="*/ 2177948 w 4833822"/>
              <a:gd name="connsiteY72" fmla="*/ 4310706 h 5540770"/>
              <a:gd name="connsiteX73" fmla="*/ 2511745 w 4833822"/>
              <a:gd name="connsiteY73" fmla="*/ 4298053 h 5540770"/>
              <a:gd name="connsiteX74" fmla="*/ 2482010 w 4833822"/>
              <a:gd name="connsiteY74" fmla="*/ 4526349 h 5540770"/>
              <a:gd name="connsiteX75" fmla="*/ 2486655 w 4833822"/>
              <a:gd name="connsiteY75" fmla="*/ 4591914 h 5540770"/>
              <a:gd name="connsiteX76" fmla="*/ 2514429 w 4833822"/>
              <a:gd name="connsiteY76" fmla="*/ 4607593 h 5540770"/>
              <a:gd name="connsiteX77" fmla="*/ 2526077 w 4833822"/>
              <a:gd name="connsiteY77" fmla="*/ 4631339 h 5540770"/>
              <a:gd name="connsiteX78" fmla="*/ 2486655 w 4833822"/>
              <a:gd name="connsiteY78" fmla="*/ 4591917 h 5540770"/>
              <a:gd name="connsiteX79" fmla="*/ 2486655 w 4833822"/>
              <a:gd name="connsiteY79" fmla="*/ 4591920 h 5540770"/>
              <a:gd name="connsiteX80" fmla="*/ 2440069 w 4833822"/>
              <a:gd name="connsiteY80" fmla="*/ 4867876 h 5540770"/>
              <a:gd name="connsiteX81" fmla="*/ 2375563 w 4833822"/>
              <a:gd name="connsiteY81" fmla="*/ 4430648 h 5540770"/>
              <a:gd name="connsiteX82" fmla="*/ 2296718 w 4833822"/>
              <a:gd name="connsiteY82" fmla="*/ 4799783 h 5540770"/>
              <a:gd name="connsiteX83" fmla="*/ 2429318 w 4833822"/>
              <a:gd name="connsiteY83" fmla="*/ 4921632 h 5540770"/>
              <a:gd name="connsiteX84" fmla="*/ 2493825 w 4833822"/>
              <a:gd name="connsiteY84" fmla="*/ 4821285 h 5540770"/>
              <a:gd name="connsiteX85" fmla="*/ 2529665 w 4833822"/>
              <a:gd name="connsiteY85" fmla="*/ 4631342 h 5540770"/>
              <a:gd name="connsiteX86" fmla="*/ 2511745 w 4833822"/>
              <a:gd name="connsiteY86" fmla="*/ 4298053 h 5540770"/>
              <a:gd name="connsiteX87" fmla="*/ 2808528 w 4833822"/>
              <a:gd name="connsiteY87" fmla="*/ 4295587 h 5540770"/>
              <a:gd name="connsiteX88" fmla="*/ 2784115 w 4833822"/>
              <a:gd name="connsiteY88" fmla="*/ 4308804 h 5540770"/>
              <a:gd name="connsiteX89" fmla="*/ 2798448 w 4833822"/>
              <a:gd name="connsiteY89" fmla="*/ 4384062 h 5540770"/>
              <a:gd name="connsiteX90" fmla="*/ 2880875 w 4833822"/>
              <a:gd name="connsiteY90" fmla="*/ 4498742 h 5540770"/>
              <a:gd name="connsiteX91" fmla="*/ 3142493 w 4833822"/>
              <a:gd name="connsiteY91" fmla="*/ 4828454 h 5540770"/>
              <a:gd name="connsiteX92" fmla="*/ 2891625 w 4833822"/>
              <a:gd name="connsiteY92" fmla="*/ 4663595 h 5540770"/>
              <a:gd name="connsiteX93" fmla="*/ 2683768 w 4833822"/>
              <a:gd name="connsiteY93" fmla="*/ 4419897 h 5540770"/>
              <a:gd name="connsiteX94" fmla="*/ 2651515 w 4833822"/>
              <a:gd name="connsiteY94" fmla="*/ 4444986 h 5540770"/>
              <a:gd name="connsiteX95" fmla="*/ 2866541 w 4833822"/>
              <a:gd name="connsiteY95" fmla="*/ 4688685 h 5540770"/>
              <a:gd name="connsiteX96" fmla="*/ 3389773 w 4833822"/>
              <a:gd name="connsiteY96" fmla="*/ 5287179 h 5540770"/>
              <a:gd name="connsiteX97" fmla="*/ 3637059 w 4833822"/>
              <a:gd name="connsiteY97" fmla="*/ 5330183 h 5540770"/>
              <a:gd name="connsiteX98" fmla="*/ 3246422 w 4833822"/>
              <a:gd name="connsiteY98" fmla="*/ 4961054 h 5540770"/>
              <a:gd name="connsiteX99" fmla="*/ 3400524 w 4833822"/>
              <a:gd name="connsiteY99" fmla="*/ 5011228 h 5540770"/>
              <a:gd name="connsiteX100" fmla="*/ 3336018 w 4833822"/>
              <a:gd name="connsiteY100" fmla="*/ 4864289 h 5540770"/>
              <a:gd name="connsiteX101" fmla="*/ 3095901 w 4833822"/>
              <a:gd name="connsiteY101" fmla="*/ 4602676 h 5540770"/>
              <a:gd name="connsiteX102" fmla="*/ 2862954 w 4833822"/>
              <a:gd name="connsiteY102" fmla="*/ 4333888 h 5540770"/>
              <a:gd name="connsiteX103" fmla="*/ 2808528 w 4833822"/>
              <a:gd name="connsiteY103" fmla="*/ 4295587 h 5540770"/>
              <a:gd name="connsiteX104" fmla="*/ 1587125 w 4833822"/>
              <a:gd name="connsiteY104" fmla="*/ 4251462 h 5540770"/>
              <a:gd name="connsiteX105" fmla="*/ 798688 w 4833822"/>
              <a:gd name="connsiteY105" fmla="*/ 4459325 h 5540770"/>
              <a:gd name="connsiteX106" fmla="*/ 780768 w 4833822"/>
              <a:gd name="connsiteY106" fmla="*/ 5082903 h 5540770"/>
              <a:gd name="connsiteX107" fmla="*/ 791519 w 4833822"/>
              <a:gd name="connsiteY107" fmla="*/ 4889379 h 5540770"/>
              <a:gd name="connsiteX108" fmla="*/ 709092 w 4833822"/>
              <a:gd name="connsiteY108" fmla="*/ 4527413 h 5540770"/>
              <a:gd name="connsiteX109" fmla="*/ 368634 w 4833822"/>
              <a:gd name="connsiteY109" fmla="*/ 4538164 h 5540770"/>
              <a:gd name="connsiteX110" fmla="*/ 332793 w 4833822"/>
              <a:gd name="connsiteY110" fmla="*/ 4563254 h 5540770"/>
              <a:gd name="connsiteX111" fmla="*/ 368634 w 4833822"/>
              <a:gd name="connsiteY111" fmla="*/ 4577587 h 5540770"/>
              <a:gd name="connsiteX112" fmla="*/ 350714 w 4833822"/>
              <a:gd name="connsiteY112" fmla="*/ 4878627 h 5540770"/>
              <a:gd name="connsiteX113" fmla="*/ 447479 w 4833822"/>
              <a:gd name="connsiteY113" fmla="*/ 4943134 h 5540770"/>
              <a:gd name="connsiteX114" fmla="*/ 486896 w 4833822"/>
              <a:gd name="connsiteY114" fmla="*/ 4842787 h 5540770"/>
              <a:gd name="connsiteX115" fmla="*/ 468981 w 4833822"/>
              <a:gd name="connsiteY115" fmla="*/ 4724520 h 5540770"/>
              <a:gd name="connsiteX116" fmla="*/ 372216 w 4833822"/>
              <a:gd name="connsiteY116" fmla="*/ 4832036 h 5540770"/>
              <a:gd name="connsiteX117" fmla="*/ 382967 w 4833822"/>
              <a:gd name="connsiteY117" fmla="*/ 4681515 h 5540770"/>
              <a:gd name="connsiteX118" fmla="*/ 497647 w 4833822"/>
              <a:gd name="connsiteY118" fmla="*/ 4642093 h 5540770"/>
              <a:gd name="connsiteX119" fmla="*/ 569323 w 4833822"/>
              <a:gd name="connsiteY119" fmla="*/ 4756778 h 5540770"/>
              <a:gd name="connsiteX120" fmla="*/ 580074 w 4833822"/>
              <a:gd name="connsiteY120" fmla="*/ 4968218 h 5540770"/>
              <a:gd name="connsiteX121" fmla="*/ 612332 w 4833822"/>
              <a:gd name="connsiteY121" fmla="*/ 4724520 h 5540770"/>
              <a:gd name="connsiteX122" fmla="*/ 497647 w 4833822"/>
              <a:gd name="connsiteY122" fmla="*/ 4491573 h 5540770"/>
              <a:gd name="connsiteX123" fmla="*/ 730594 w 4833822"/>
              <a:gd name="connsiteY123" fmla="*/ 4896542 h 5540770"/>
              <a:gd name="connsiteX124" fmla="*/ 547826 w 4833822"/>
              <a:gd name="connsiteY124" fmla="*/ 5061401 h 5540770"/>
              <a:gd name="connsiteX125" fmla="*/ 834528 w 4833822"/>
              <a:gd name="connsiteY125" fmla="*/ 5093654 h 5540770"/>
              <a:gd name="connsiteX126" fmla="*/ 1533370 w 4833822"/>
              <a:gd name="connsiteY126" fmla="*/ 4577587 h 5540770"/>
              <a:gd name="connsiteX127" fmla="*/ 1633712 w 4833822"/>
              <a:gd name="connsiteY127" fmla="*/ 4444986 h 5540770"/>
              <a:gd name="connsiteX128" fmla="*/ 1142733 w 4833822"/>
              <a:gd name="connsiteY128" fmla="*/ 4760360 h 5540770"/>
              <a:gd name="connsiteX129" fmla="*/ 1031635 w 4833822"/>
              <a:gd name="connsiteY129" fmla="*/ 4789032 h 5540770"/>
              <a:gd name="connsiteX130" fmla="*/ 1096142 w 4833822"/>
              <a:gd name="connsiteY130" fmla="*/ 4688685 h 5540770"/>
              <a:gd name="connsiteX131" fmla="*/ 1587125 w 4833822"/>
              <a:gd name="connsiteY131" fmla="*/ 4251462 h 5540770"/>
              <a:gd name="connsiteX132" fmla="*/ 3072607 w 4833822"/>
              <a:gd name="connsiteY132" fmla="*/ 4242502 h 5540770"/>
              <a:gd name="connsiteX133" fmla="*/ 2988391 w 4833822"/>
              <a:gd name="connsiteY133" fmla="*/ 4276546 h 5540770"/>
              <a:gd name="connsiteX134" fmla="*/ 3038564 w 4833822"/>
              <a:gd name="connsiteY134" fmla="*/ 4387644 h 5540770"/>
              <a:gd name="connsiteX135" fmla="*/ 3407693 w 4833822"/>
              <a:gd name="connsiteY135" fmla="*/ 4803365 h 5540770"/>
              <a:gd name="connsiteX136" fmla="*/ 3576134 w 4833822"/>
              <a:gd name="connsiteY136" fmla="*/ 4842787 h 5540770"/>
              <a:gd name="connsiteX137" fmla="*/ 4002606 w 4833822"/>
              <a:gd name="connsiteY137" fmla="*/ 4946716 h 5540770"/>
              <a:gd name="connsiteX138" fmla="*/ 4124455 w 4833822"/>
              <a:gd name="connsiteY138" fmla="*/ 5029143 h 5540770"/>
              <a:gd name="connsiteX139" fmla="*/ 3586885 w 4833822"/>
              <a:gd name="connsiteY139" fmla="*/ 4480822 h 5540770"/>
              <a:gd name="connsiteX140" fmla="*/ 3339600 w 4833822"/>
              <a:gd name="connsiteY140" fmla="*/ 4337470 h 5540770"/>
              <a:gd name="connsiteX141" fmla="*/ 3551045 w 4833822"/>
              <a:gd name="connsiteY141" fmla="*/ 4513080 h 5540770"/>
              <a:gd name="connsiteX142" fmla="*/ 3658561 w 4833822"/>
              <a:gd name="connsiteY142" fmla="*/ 4695854 h 5540770"/>
              <a:gd name="connsiteX143" fmla="*/ 3536712 w 4833822"/>
              <a:gd name="connsiteY143" fmla="*/ 4620591 h 5540770"/>
              <a:gd name="connsiteX144" fmla="*/ 3167577 w 4833822"/>
              <a:gd name="connsiteY144" fmla="*/ 4283715 h 5540770"/>
              <a:gd name="connsiteX145" fmla="*/ 3072607 w 4833822"/>
              <a:gd name="connsiteY145" fmla="*/ 4242502 h 5540770"/>
              <a:gd name="connsiteX146" fmla="*/ 1497530 w 4833822"/>
              <a:gd name="connsiteY146" fmla="*/ 4154702 h 5540770"/>
              <a:gd name="connsiteX147" fmla="*/ 644585 w 4833822"/>
              <a:gd name="connsiteY147" fmla="*/ 4280133 h 5540770"/>
              <a:gd name="connsiteX148" fmla="*/ 404469 w 4833822"/>
              <a:gd name="connsiteY148" fmla="*/ 4355390 h 5540770"/>
              <a:gd name="connsiteX149" fmla="*/ 218113 w 4833822"/>
              <a:gd name="connsiteY149" fmla="*/ 4509493 h 5540770"/>
              <a:gd name="connsiteX150" fmla="*/ 347132 w 4833822"/>
              <a:gd name="connsiteY150" fmla="*/ 5029143 h 5540770"/>
              <a:gd name="connsiteX151" fmla="*/ 218113 w 4833822"/>
              <a:gd name="connsiteY151" fmla="*/ 4663595 h 5540770"/>
              <a:gd name="connsiteX152" fmla="*/ 289789 w 4833822"/>
              <a:gd name="connsiteY152" fmla="*/ 4556084 h 5540770"/>
              <a:gd name="connsiteX153" fmla="*/ 271869 w 4833822"/>
              <a:gd name="connsiteY153" fmla="*/ 4541751 h 5540770"/>
              <a:gd name="connsiteX154" fmla="*/ 304127 w 4833822"/>
              <a:gd name="connsiteY154" fmla="*/ 4448568 h 5540770"/>
              <a:gd name="connsiteX155" fmla="*/ 400887 w 4833822"/>
              <a:gd name="connsiteY155" fmla="*/ 4366142 h 5540770"/>
              <a:gd name="connsiteX156" fmla="*/ 404469 w 4833822"/>
              <a:gd name="connsiteY156" fmla="*/ 4358972 h 5540770"/>
              <a:gd name="connsiteX157" fmla="*/ 408056 w 4833822"/>
              <a:gd name="connsiteY157" fmla="*/ 4358972 h 5540770"/>
              <a:gd name="connsiteX158" fmla="*/ 569323 w 4833822"/>
              <a:gd name="connsiteY158" fmla="*/ 4315968 h 5540770"/>
              <a:gd name="connsiteX159" fmla="*/ 777186 w 4833822"/>
              <a:gd name="connsiteY159" fmla="*/ 4427066 h 5540770"/>
              <a:gd name="connsiteX160" fmla="*/ 1250249 w 4833822"/>
              <a:gd name="connsiteY160" fmla="*/ 4258625 h 5540770"/>
              <a:gd name="connsiteX161" fmla="*/ 1497530 w 4833822"/>
              <a:gd name="connsiteY161" fmla="*/ 4154702 h 5540770"/>
              <a:gd name="connsiteX162" fmla="*/ 3393360 w 4833822"/>
              <a:gd name="connsiteY162" fmla="*/ 4113932 h 5540770"/>
              <a:gd name="connsiteX163" fmla="*/ 3271511 w 4833822"/>
              <a:gd name="connsiteY163" fmla="*/ 4151115 h 5540770"/>
              <a:gd name="connsiteX164" fmla="*/ 3486538 w 4833822"/>
              <a:gd name="connsiteY164" fmla="*/ 4280133 h 5540770"/>
              <a:gd name="connsiteX165" fmla="*/ 4092197 w 4833822"/>
              <a:gd name="connsiteY165" fmla="*/ 4613427 h 5540770"/>
              <a:gd name="connsiteX166" fmla="*/ 3873588 w 4833822"/>
              <a:gd name="connsiteY166" fmla="*/ 4613427 h 5540770"/>
              <a:gd name="connsiteX167" fmla="*/ 4002606 w 4833822"/>
              <a:gd name="connsiteY167" fmla="*/ 4742440 h 5540770"/>
              <a:gd name="connsiteX168" fmla="*/ 4106535 w 4833822"/>
              <a:gd name="connsiteY168" fmla="*/ 4713769 h 5540770"/>
              <a:gd name="connsiteX169" fmla="*/ 4325144 w 4833822"/>
              <a:gd name="connsiteY169" fmla="*/ 4387644 h 5540770"/>
              <a:gd name="connsiteX170" fmla="*/ 4038441 w 4833822"/>
              <a:gd name="connsiteY170" fmla="*/ 4298053 h 5540770"/>
              <a:gd name="connsiteX171" fmla="*/ 3624178 w 4833822"/>
              <a:gd name="connsiteY171" fmla="*/ 4284441 h 5540770"/>
              <a:gd name="connsiteX172" fmla="*/ 3486739 w 4833822"/>
              <a:gd name="connsiteY172" fmla="*/ 4258662 h 5540770"/>
              <a:gd name="connsiteX173" fmla="*/ 3486739 w 4833822"/>
              <a:gd name="connsiteY173" fmla="*/ 4262657 h 5540770"/>
              <a:gd name="connsiteX174" fmla="*/ 3485394 w 4833822"/>
              <a:gd name="connsiteY174" fmla="*/ 4259968 h 5540770"/>
              <a:gd name="connsiteX175" fmla="*/ 3486706 w 4833822"/>
              <a:gd name="connsiteY175" fmla="*/ 4258656 h 5540770"/>
              <a:gd name="connsiteX176" fmla="*/ 3486538 w 4833822"/>
              <a:gd name="connsiteY176" fmla="*/ 4258625 h 5540770"/>
              <a:gd name="connsiteX177" fmla="*/ 3543876 w 4833822"/>
              <a:gd name="connsiteY177" fmla="*/ 4197701 h 5540770"/>
              <a:gd name="connsiteX178" fmla="*/ 4518674 w 4833822"/>
              <a:gd name="connsiteY178" fmla="*/ 4344639 h 5540770"/>
              <a:gd name="connsiteX179" fmla="*/ 4328731 w 4833822"/>
              <a:gd name="connsiteY179" fmla="*/ 4541751 h 5540770"/>
              <a:gd name="connsiteX180" fmla="*/ 4457745 w 4833822"/>
              <a:gd name="connsiteY180" fmla="*/ 4470070 h 5540770"/>
              <a:gd name="connsiteX181" fmla="*/ 4579599 w 4833822"/>
              <a:gd name="connsiteY181" fmla="*/ 4462907 h 5540770"/>
              <a:gd name="connsiteX182" fmla="*/ 4500754 w 4833822"/>
              <a:gd name="connsiteY182" fmla="*/ 4541751 h 5540770"/>
              <a:gd name="connsiteX183" fmla="*/ 4314393 w 4833822"/>
              <a:gd name="connsiteY183" fmla="*/ 4774699 h 5540770"/>
              <a:gd name="connsiteX184" fmla="*/ 4346651 w 4833822"/>
              <a:gd name="connsiteY184" fmla="*/ 4839205 h 5540770"/>
              <a:gd name="connsiteX185" fmla="*/ 4403989 w 4833822"/>
              <a:gd name="connsiteY185" fmla="*/ 4789032 h 5540770"/>
              <a:gd name="connsiteX186" fmla="*/ 4482833 w 4833822"/>
              <a:gd name="connsiteY186" fmla="*/ 4599089 h 5540770"/>
              <a:gd name="connsiteX187" fmla="*/ 4590350 w 4833822"/>
              <a:gd name="connsiteY187" fmla="*/ 4577587 h 5540770"/>
              <a:gd name="connsiteX188" fmla="*/ 4608265 w 4833822"/>
              <a:gd name="connsiteY188" fmla="*/ 4660013 h 5540770"/>
              <a:gd name="connsiteX189" fmla="*/ 4608265 w 4833822"/>
              <a:gd name="connsiteY189" fmla="*/ 4663595 h 5540770"/>
              <a:gd name="connsiteX190" fmla="*/ 4421909 w 4833822"/>
              <a:gd name="connsiteY190" fmla="*/ 4875040 h 5540770"/>
              <a:gd name="connsiteX191" fmla="*/ 4608265 w 4833822"/>
              <a:gd name="connsiteY191" fmla="*/ 4663595 h 5540770"/>
              <a:gd name="connsiteX192" fmla="*/ 4611852 w 4833822"/>
              <a:gd name="connsiteY192" fmla="*/ 4660013 h 5540770"/>
              <a:gd name="connsiteX193" fmla="*/ 4611852 w 4833822"/>
              <a:gd name="connsiteY193" fmla="*/ 4656431 h 5540770"/>
              <a:gd name="connsiteX194" fmla="*/ 4694279 w 4833822"/>
              <a:gd name="connsiteY194" fmla="*/ 4642093 h 5540770"/>
              <a:gd name="connsiteX195" fmla="*/ 4651275 w 4833822"/>
              <a:gd name="connsiteY195" fmla="*/ 4466489 h 5540770"/>
              <a:gd name="connsiteX196" fmla="*/ 4572429 w 4833822"/>
              <a:gd name="connsiteY196" fmla="*/ 4348221 h 5540770"/>
              <a:gd name="connsiteX197" fmla="*/ 4583181 w 4833822"/>
              <a:gd name="connsiteY197" fmla="*/ 4255044 h 5540770"/>
              <a:gd name="connsiteX198" fmla="*/ 4436247 w 4833822"/>
              <a:gd name="connsiteY198" fmla="*/ 4208457 h 5540770"/>
              <a:gd name="connsiteX199" fmla="*/ 3504459 w 4833822"/>
              <a:gd name="connsiteY199" fmla="*/ 4122443 h 5540770"/>
              <a:gd name="connsiteX200" fmla="*/ 3393360 w 4833822"/>
              <a:gd name="connsiteY200" fmla="*/ 4113932 h 5540770"/>
              <a:gd name="connsiteX201" fmla="*/ 655337 w 4833822"/>
              <a:gd name="connsiteY201" fmla="*/ 3982674 h 5540770"/>
              <a:gd name="connsiteX202" fmla="*/ 637416 w 4833822"/>
              <a:gd name="connsiteY202" fmla="*/ 4040017 h 5540770"/>
              <a:gd name="connsiteX203" fmla="*/ 863200 w 4833822"/>
              <a:gd name="connsiteY203" fmla="*/ 4143946 h 5540770"/>
              <a:gd name="connsiteX204" fmla="*/ 734181 w 4833822"/>
              <a:gd name="connsiteY204" fmla="*/ 4004181 h 5540770"/>
              <a:gd name="connsiteX205" fmla="*/ 655337 w 4833822"/>
              <a:gd name="connsiteY205" fmla="*/ 3982674 h 5540770"/>
              <a:gd name="connsiteX206" fmla="*/ 465399 w 4833822"/>
              <a:gd name="connsiteY206" fmla="*/ 3943257 h 5540770"/>
              <a:gd name="connsiteX207" fmla="*/ 465399 w 4833822"/>
              <a:gd name="connsiteY207" fmla="*/ 4143946 h 5540770"/>
              <a:gd name="connsiteX208" fmla="*/ 501234 w 4833822"/>
              <a:gd name="connsiteY208" fmla="*/ 4201288 h 5540770"/>
              <a:gd name="connsiteX209" fmla="*/ 554990 w 4833822"/>
              <a:gd name="connsiteY209" fmla="*/ 4147533 h 5540770"/>
              <a:gd name="connsiteX210" fmla="*/ 465399 w 4833822"/>
              <a:gd name="connsiteY210" fmla="*/ 3943257 h 5540770"/>
              <a:gd name="connsiteX211" fmla="*/ 4325169 w 4833822"/>
              <a:gd name="connsiteY211" fmla="*/ 3862360 h 5540770"/>
              <a:gd name="connsiteX212" fmla="*/ 3959602 w 4833822"/>
              <a:gd name="connsiteY212" fmla="*/ 4068688 h 5540770"/>
              <a:gd name="connsiteX213" fmla="*/ 4360985 w 4833822"/>
              <a:gd name="connsiteY213" fmla="*/ 3979092 h 5540770"/>
              <a:gd name="connsiteX214" fmla="*/ 4278558 w 4833822"/>
              <a:gd name="connsiteY214" fmla="*/ 4090190 h 5540770"/>
              <a:gd name="connsiteX215" fmla="*/ 4454163 w 4833822"/>
              <a:gd name="connsiteY215" fmla="*/ 4043599 h 5540770"/>
              <a:gd name="connsiteX216" fmla="*/ 4368153 w 4833822"/>
              <a:gd name="connsiteY216" fmla="*/ 3867994 h 5540770"/>
              <a:gd name="connsiteX217" fmla="*/ 4325169 w 4833822"/>
              <a:gd name="connsiteY217" fmla="*/ 3862360 h 5540770"/>
              <a:gd name="connsiteX218" fmla="*/ 4156709 w 4833822"/>
              <a:gd name="connsiteY218" fmla="*/ 3828572 h 5540770"/>
              <a:gd name="connsiteX219" fmla="*/ 3748157 w 4833822"/>
              <a:gd name="connsiteY219" fmla="*/ 3910998 h 5540770"/>
              <a:gd name="connsiteX220" fmla="*/ 3529543 w 4833822"/>
              <a:gd name="connsiteY220" fmla="*/ 4032847 h 5540770"/>
              <a:gd name="connsiteX221" fmla="*/ 3805494 w 4833822"/>
              <a:gd name="connsiteY221" fmla="*/ 3936088 h 5540770"/>
              <a:gd name="connsiteX222" fmla="*/ 4156709 w 4833822"/>
              <a:gd name="connsiteY222" fmla="*/ 3828572 h 5540770"/>
              <a:gd name="connsiteX223" fmla="*/ 399937 w 4833822"/>
              <a:gd name="connsiteY223" fmla="*/ 3784784 h 5540770"/>
              <a:gd name="connsiteX224" fmla="*/ 210944 w 4833822"/>
              <a:gd name="connsiteY224" fmla="*/ 3864412 h 5540770"/>
              <a:gd name="connsiteX225" fmla="*/ 124936 w 4833822"/>
              <a:gd name="connsiteY225" fmla="*/ 4007763 h 5540770"/>
              <a:gd name="connsiteX226" fmla="*/ 275451 w 4833822"/>
              <a:gd name="connsiteY226" fmla="*/ 4000594 h 5540770"/>
              <a:gd name="connsiteX227" fmla="*/ 304127 w 4833822"/>
              <a:gd name="connsiteY227" fmla="*/ 4018514 h 5540770"/>
              <a:gd name="connsiteX228" fmla="*/ 271869 w 4833822"/>
              <a:gd name="connsiteY228" fmla="*/ 4255044 h 5540770"/>
              <a:gd name="connsiteX229" fmla="*/ 311291 w 4833822"/>
              <a:gd name="connsiteY229" fmla="*/ 4097359 h 5540770"/>
              <a:gd name="connsiteX230" fmla="*/ 243203 w 4833822"/>
              <a:gd name="connsiteY230" fmla="*/ 3889496 h 5540770"/>
              <a:gd name="connsiteX231" fmla="*/ 1214409 w 4833822"/>
              <a:gd name="connsiteY231" fmla="*/ 3867994 h 5540770"/>
              <a:gd name="connsiteX232" fmla="*/ 465399 w 4833822"/>
              <a:gd name="connsiteY232" fmla="*/ 3785567 h 5540770"/>
              <a:gd name="connsiteX233" fmla="*/ 399937 w 4833822"/>
              <a:gd name="connsiteY233" fmla="*/ 3784784 h 5540770"/>
              <a:gd name="connsiteX234" fmla="*/ 2524908 w 4833822"/>
              <a:gd name="connsiteY234" fmla="*/ 2650485 h 5540770"/>
              <a:gd name="connsiteX235" fmla="*/ 2732856 w 4833822"/>
              <a:gd name="connsiteY235" fmla="*/ 3292404 h 5540770"/>
              <a:gd name="connsiteX236" fmla="*/ 2775802 w 4833822"/>
              <a:gd name="connsiteY236" fmla="*/ 3362473 h 5540770"/>
              <a:gd name="connsiteX237" fmla="*/ 2823267 w 4833822"/>
              <a:gd name="connsiteY237" fmla="*/ 3285623 h 5540770"/>
              <a:gd name="connsiteX238" fmla="*/ 2879774 w 4833822"/>
              <a:gd name="connsiteY238" fmla="*/ 3075417 h 5540770"/>
              <a:gd name="connsiteX239" fmla="*/ 2920458 w 4833822"/>
              <a:gd name="connsiteY239" fmla="*/ 3608842 h 5540770"/>
              <a:gd name="connsiteX240" fmla="*/ 3132925 w 4833822"/>
              <a:gd name="connsiteY240" fmla="*/ 3550075 h 5540770"/>
              <a:gd name="connsiteX241" fmla="*/ 2879774 w 4833822"/>
              <a:gd name="connsiteY241" fmla="*/ 3925283 h 5540770"/>
              <a:gd name="connsiteX242" fmla="*/ 2131619 w 4833822"/>
              <a:gd name="connsiteY242" fmla="*/ 3873297 h 5540770"/>
              <a:gd name="connsiteX243" fmla="*/ 1894289 w 4833822"/>
              <a:gd name="connsiteY243" fmla="*/ 3522953 h 5540770"/>
              <a:gd name="connsiteX244" fmla="*/ 2075111 w 4833822"/>
              <a:gd name="connsiteY244" fmla="*/ 3611104 h 5540770"/>
              <a:gd name="connsiteX245" fmla="*/ 2086414 w 4833822"/>
              <a:gd name="connsiteY245" fmla="*/ 3095759 h 5540770"/>
              <a:gd name="connsiteX246" fmla="*/ 2163263 w 4833822"/>
              <a:gd name="connsiteY246" fmla="*/ 3240418 h 5540770"/>
              <a:gd name="connsiteX247" fmla="*/ 2224289 w 4833822"/>
              <a:gd name="connsiteY247" fmla="*/ 3285623 h 5540770"/>
              <a:gd name="connsiteX248" fmla="*/ 2242372 w 4833822"/>
              <a:gd name="connsiteY248" fmla="*/ 3222335 h 5540770"/>
              <a:gd name="connsiteX249" fmla="*/ 2524908 w 4833822"/>
              <a:gd name="connsiteY249" fmla="*/ 2650485 h 5540770"/>
              <a:gd name="connsiteX250" fmla="*/ 2540406 w 4833822"/>
              <a:gd name="connsiteY250" fmla="*/ 1843144 h 5540770"/>
              <a:gd name="connsiteX251" fmla="*/ 2092432 w 4833822"/>
              <a:gd name="connsiteY251" fmla="*/ 2749841 h 5540770"/>
              <a:gd name="connsiteX252" fmla="*/ 2063761 w 4833822"/>
              <a:gd name="connsiteY252" fmla="*/ 2850188 h 5540770"/>
              <a:gd name="connsiteX253" fmla="*/ 1967001 w 4833822"/>
              <a:gd name="connsiteY253" fmla="*/ 2778512 h 5540770"/>
              <a:gd name="connsiteX254" fmla="*/ 1845152 w 4833822"/>
              <a:gd name="connsiteY254" fmla="*/ 2549148 h 5540770"/>
              <a:gd name="connsiteX255" fmla="*/ 1827232 w 4833822"/>
              <a:gd name="connsiteY255" fmla="*/ 3366255 h 5540770"/>
              <a:gd name="connsiteX256" fmla="*/ 1540529 w 4833822"/>
              <a:gd name="connsiteY256" fmla="*/ 3226486 h 5540770"/>
              <a:gd name="connsiteX257" fmla="*/ 1916828 w 4833822"/>
              <a:gd name="connsiteY257" fmla="*/ 3781975 h 5540770"/>
              <a:gd name="connsiteX258" fmla="*/ 3103066 w 4833822"/>
              <a:gd name="connsiteY258" fmla="*/ 3864402 h 5540770"/>
              <a:gd name="connsiteX259" fmla="*/ 3504448 w 4833822"/>
              <a:gd name="connsiteY259" fmla="*/ 3269490 h 5540770"/>
              <a:gd name="connsiteX260" fmla="*/ 3167572 w 4833822"/>
              <a:gd name="connsiteY260" fmla="*/ 3362668 h 5540770"/>
              <a:gd name="connsiteX261" fmla="*/ 3103066 w 4833822"/>
              <a:gd name="connsiteY261" fmla="*/ 2516894 h 5540770"/>
              <a:gd name="connsiteX262" fmla="*/ 3013470 w 4833822"/>
              <a:gd name="connsiteY262" fmla="*/ 2850188 h 5540770"/>
              <a:gd name="connsiteX263" fmla="*/ 2938212 w 4833822"/>
              <a:gd name="connsiteY263" fmla="*/ 2972037 h 5540770"/>
              <a:gd name="connsiteX264" fmla="*/ 2870119 w 4833822"/>
              <a:gd name="connsiteY264" fmla="*/ 2860939 h 5540770"/>
              <a:gd name="connsiteX265" fmla="*/ 2540406 w 4833822"/>
              <a:gd name="connsiteY265" fmla="*/ 1843144 h 5540770"/>
              <a:gd name="connsiteX266" fmla="*/ 357884 w 4833822"/>
              <a:gd name="connsiteY266" fmla="*/ 1771473 h 5540770"/>
              <a:gd name="connsiteX267" fmla="*/ 422396 w 4833822"/>
              <a:gd name="connsiteY267" fmla="*/ 1853900 h 5540770"/>
              <a:gd name="connsiteX268" fmla="*/ 522738 w 4833822"/>
              <a:gd name="connsiteY268" fmla="*/ 2355631 h 5540770"/>
              <a:gd name="connsiteX269" fmla="*/ 490485 w 4833822"/>
              <a:gd name="connsiteY269" fmla="*/ 2495401 h 5540770"/>
              <a:gd name="connsiteX270" fmla="*/ 386555 w 4833822"/>
              <a:gd name="connsiteY270" fmla="*/ 2395054 h 5540770"/>
              <a:gd name="connsiteX271" fmla="*/ 286208 w 4833822"/>
              <a:gd name="connsiteY271" fmla="*/ 1853900 h 5540770"/>
              <a:gd name="connsiteX272" fmla="*/ 357884 w 4833822"/>
              <a:gd name="connsiteY272" fmla="*/ 1771473 h 5540770"/>
              <a:gd name="connsiteX273" fmla="*/ 4036204 w 4833822"/>
              <a:gd name="connsiteY273" fmla="*/ 354082 h 5540770"/>
              <a:gd name="connsiteX274" fmla="*/ 4110123 w 4833822"/>
              <a:gd name="connsiteY274" fmla="*/ 416797 h 5540770"/>
              <a:gd name="connsiteX275" fmla="*/ 4063531 w 4833822"/>
              <a:gd name="connsiteY275" fmla="*/ 1226741 h 5540770"/>
              <a:gd name="connsiteX276" fmla="*/ 3938100 w 4833822"/>
              <a:gd name="connsiteY276" fmla="*/ 914947 h 5540770"/>
              <a:gd name="connsiteX277" fmla="*/ 3970353 w 4833822"/>
              <a:gd name="connsiteY277" fmla="*/ 420384 h 5540770"/>
              <a:gd name="connsiteX278" fmla="*/ 4036204 w 4833822"/>
              <a:gd name="connsiteY278" fmla="*/ 354082 h 5540770"/>
              <a:gd name="connsiteX279" fmla="*/ 915320 w 4833822"/>
              <a:gd name="connsiteY279" fmla="*/ 95653 h 5540770"/>
              <a:gd name="connsiteX280" fmla="*/ 1020430 w 4833822"/>
              <a:gd name="connsiteY280" fmla="*/ 776415 h 5540770"/>
              <a:gd name="connsiteX281" fmla="*/ 811383 w 4833822"/>
              <a:gd name="connsiteY281" fmla="*/ 736829 h 5540770"/>
              <a:gd name="connsiteX282" fmla="*/ 915320 w 4833822"/>
              <a:gd name="connsiteY282" fmla="*/ 95653 h 5540770"/>
              <a:gd name="connsiteX283" fmla="*/ 2546201 w 4833822"/>
              <a:gd name="connsiteY283" fmla="*/ 0 h 5540770"/>
              <a:gd name="connsiteX284" fmla="*/ 3067317 w 4833822"/>
              <a:gd name="connsiteY284" fmla="*/ 494574 h 5540770"/>
              <a:gd name="connsiteX285" fmla="*/ 3054443 w 4833822"/>
              <a:gd name="connsiteY285" fmla="*/ 1376200 h 5540770"/>
              <a:gd name="connsiteX286" fmla="*/ 3282263 w 4833822"/>
              <a:gd name="connsiteY286" fmla="*/ 517143 h 5540770"/>
              <a:gd name="connsiteX287" fmla="*/ 3257173 w 4833822"/>
              <a:gd name="connsiteY287" fmla="*/ 377374 h 5540770"/>
              <a:gd name="connsiteX288" fmla="*/ 3278681 w 4833822"/>
              <a:gd name="connsiteY288" fmla="*/ 287778 h 5540770"/>
              <a:gd name="connsiteX289" fmla="*/ 3361107 w 4833822"/>
              <a:gd name="connsiteY289" fmla="*/ 345121 h 5540770"/>
              <a:gd name="connsiteX290" fmla="*/ 3884339 w 4833822"/>
              <a:gd name="connsiteY290" fmla="*/ 1656791 h 5540770"/>
              <a:gd name="connsiteX291" fmla="*/ 3776823 w 4833822"/>
              <a:gd name="connsiteY291" fmla="*/ 2276786 h 5540770"/>
              <a:gd name="connsiteX292" fmla="*/ 4002606 w 4833822"/>
              <a:gd name="connsiteY292" fmla="*/ 2058177 h 5540770"/>
              <a:gd name="connsiteX293" fmla="*/ 4059943 w 4833822"/>
              <a:gd name="connsiteY293" fmla="*/ 1993666 h 5540770"/>
              <a:gd name="connsiteX294" fmla="*/ 4117286 w 4833822"/>
              <a:gd name="connsiteY294" fmla="*/ 2068928 h 5540770"/>
              <a:gd name="connsiteX295" fmla="*/ 4131625 w 4833822"/>
              <a:gd name="connsiteY295" fmla="*/ 2882450 h 5540770"/>
              <a:gd name="connsiteX296" fmla="*/ 3755321 w 4833822"/>
              <a:gd name="connsiteY296" fmla="*/ 3713892 h 5540770"/>
              <a:gd name="connsiteX297" fmla="*/ 3723067 w 4833822"/>
              <a:gd name="connsiteY297" fmla="*/ 3789149 h 5540770"/>
              <a:gd name="connsiteX298" fmla="*/ 4099366 w 4833822"/>
              <a:gd name="connsiteY298" fmla="*/ 3728225 h 5540770"/>
              <a:gd name="connsiteX299" fmla="*/ 4550927 w 4833822"/>
              <a:gd name="connsiteY299" fmla="*/ 4079439 h 5540770"/>
              <a:gd name="connsiteX300" fmla="*/ 4604683 w 4833822"/>
              <a:gd name="connsiteY300" fmla="*/ 4179786 h 5540770"/>
              <a:gd name="connsiteX301" fmla="*/ 4576011 w 4833822"/>
              <a:gd name="connsiteY301" fmla="*/ 5021979 h 5540770"/>
              <a:gd name="connsiteX302" fmla="*/ 4432660 w 4833822"/>
              <a:gd name="connsiteY302" fmla="*/ 5082903 h 5540770"/>
              <a:gd name="connsiteX303" fmla="*/ 3999019 w 4833822"/>
              <a:gd name="connsiteY303" fmla="*/ 5315850 h 5540770"/>
              <a:gd name="connsiteX304" fmla="*/ 3192667 w 4833822"/>
              <a:gd name="connsiteY304" fmla="*/ 5247757 h 5540770"/>
              <a:gd name="connsiteX305" fmla="*/ 2662265 w 4833822"/>
              <a:gd name="connsiteY305" fmla="*/ 4617009 h 5540770"/>
              <a:gd name="connsiteX306" fmla="*/ 2680186 w 4833822"/>
              <a:gd name="connsiteY306" fmla="*/ 4935965 h 5540770"/>
              <a:gd name="connsiteX307" fmla="*/ 2655096 w 4833822"/>
              <a:gd name="connsiteY307" fmla="*/ 5247757 h 5540770"/>
              <a:gd name="connsiteX308" fmla="*/ 2063771 w 4833822"/>
              <a:gd name="connsiteY308" fmla="*/ 5534459 h 5540770"/>
              <a:gd name="connsiteX309" fmla="*/ 1827242 w 4833822"/>
              <a:gd name="connsiteY309" fmla="*/ 5484286 h 5540770"/>
              <a:gd name="connsiteX310" fmla="*/ 1594295 w 4833822"/>
              <a:gd name="connsiteY310" fmla="*/ 4943134 h 5540770"/>
              <a:gd name="connsiteX311" fmla="*/ 1952673 w 4833822"/>
              <a:gd name="connsiteY311" fmla="*/ 4409146 h 5540770"/>
              <a:gd name="connsiteX312" fmla="*/ 2020761 w 4833822"/>
              <a:gd name="connsiteY312" fmla="*/ 4276546 h 5540770"/>
              <a:gd name="connsiteX313" fmla="*/ 1841575 w 4833822"/>
              <a:gd name="connsiteY313" fmla="*/ 4419897 h 5540770"/>
              <a:gd name="connsiteX314" fmla="*/ 884697 w 4833822"/>
              <a:gd name="connsiteY314" fmla="*/ 5165330 h 5540770"/>
              <a:gd name="connsiteX315" fmla="*/ 547826 w 4833822"/>
              <a:gd name="connsiteY315" fmla="*/ 5197583 h 5540770"/>
              <a:gd name="connsiteX316" fmla="*/ 357883 w 4833822"/>
              <a:gd name="connsiteY316" fmla="*/ 5140246 h 5540770"/>
              <a:gd name="connsiteX317" fmla="*/ 89095 w 4833822"/>
              <a:gd name="connsiteY317" fmla="*/ 4713769 h 5540770"/>
              <a:gd name="connsiteX318" fmla="*/ 46091 w 4833822"/>
              <a:gd name="connsiteY318" fmla="*/ 4362560 h 5540770"/>
              <a:gd name="connsiteX319" fmla="*/ 440310 w 4833822"/>
              <a:gd name="connsiteY319" fmla="*/ 3713892 h 5540770"/>
              <a:gd name="connsiteX320" fmla="*/ 1020884 w 4833822"/>
              <a:gd name="connsiteY320" fmla="*/ 3764065 h 5540770"/>
              <a:gd name="connsiteX321" fmla="*/ 798688 w 4833822"/>
              <a:gd name="connsiteY321" fmla="*/ 3592043 h 5540770"/>
              <a:gd name="connsiteX322" fmla="*/ 766435 w 4833822"/>
              <a:gd name="connsiteY322" fmla="*/ 3534700 h 5540770"/>
              <a:gd name="connsiteX323" fmla="*/ 838110 w 4833822"/>
              <a:gd name="connsiteY323" fmla="*/ 3513198 h 5540770"/>
              <a:gd name="connsiteX324" fmla="*/ 1060306 w 4833822"/>
              <a:gd name="connsiteY324" fmla="*/ 3606376 h 5540770"/>
              <a:gd name="connsiteX325" fmla="*/ 777186 w 4833822"/>
              <a:gd name="connsiteY325" fmla="*/ 3108228 h 5540770"/>
              <a:gd name="connsiteX326" fmla="*/ 723430 w 4833822"/>
              <a:gd name="connsiteY326" fmla="*/ 2574245 h 5540770"/>
              <a:gd name="connsiteX327" fmla="*/ 727012 w 4833822"/>
              <a:gd name="connsiteY327" fmla="*/ 1875404 h 5540770"/>
              <a:gd name="connsiteX328" fmla="*/ 762853 w 4833822"/>
              <a:gd name="connsiteY328" fmla="*/ 1742804 h 5540770"/>
              <a:gd name="connsiteX329" fmla="*/ 1017302 w 4833822"/>
              <a:gd name="connsiteY329" fmla="*/ 2043839 h 5540770"/>
              <a:gd name="connsiteX330" fmla="*/ 1139151 w 4833822"/>
              <a:gd name="connsiteY330" fmla="*/ 2083261 h 5540770"/>
              <a:gd name="connsiteX331" fmla="*/ 1110480 w 4833822"/>
              <a:gd name="connsiteY331" fmla="*/ 1972163 h 5540770"/>
              <a:gd name="connsiteX332" fmla="*/ 1135564 w 4833822"/>
              <a:gd name="connsiteY332" fmla="*/ 1083385 h 5540770"/>
              <a:gd name="connsiteX333" fmla="*/ 1493942 w 4833822"/>
              <a:gd name="connsiteY333" fmla="*/ 423965 h 5540770"/>
              <a:gd name="connsiteX334" fmla="*/ 1547703 w 4833822"/>
              <a:gd name="connsiteY334" fmla="*/ 370210 h 5540770"/>
              <a:gd name="connsiteX335" fmla="*/ 1597877 w 4833822"/>
              <a:gd name="connsiteY335" fmla="*/ 463388 h 5540770"/>
              <a:gd name="connsiteX336" fmla="*/ 2070940 w 4833822"/>
              <a:gd name="connsiteY336" fmla="*/ 1237487 h 5540770"/>
              <a:gd name="connsiteX337" fmla="*/ 1926239 w 4833822"/>
              <a:gd name="connsiteY337" fmla="*/ 498660 h 5540770"/>
              <a:gd name="connsiteX338" fmla="*/ 2546201 w 4833822"/>
              <a:gd name="connsiteY338" fmla="*/ 0 h 5540770"/>
              <a:gd name="connsiteX0" fmla="*/ 2144854 w 4833822"/>
              <a:gd name="connsiteY0" fmla="*/ 5169573 h 5543222"/>
              <a:gd name="connsiteX1" fmla="*/ 2053020 w 4833822"/>
              <a:gd name="connsiteY1" fmla="*/ 5178533 h 5543222"/>
              <a:gd name="connsiteX2" fmla="*/ 1959837 w 4833822"/>
              <a:gd name="connsiteY2" fmla="*/ 5253791 h 5543222"/>
              <a:gd name="connsiteX3" fmla="*/ 2045851 w 4833822"/>
              <a:gd name="connsiteY3" fmla="*/ 5372058 h 5543222"/>
              <a:gd name="connsiteX4" fmla="*/ 2042269 w 4833822"/>
              <a:gd name="connsiteY4" fmla="*/ 5275293 h 5543222"/>
              <a:gd name="connsiteX5" fmla="*/ 2106775 w 4833822"/>
              <a:gd name="connsiteY5" fmla="*/ 5210786 h 5543222"/>
              <a:gd name="connsiteX6" fmla="*/ 2128277 w 4833822"/>
              <a:gd name="connsiteY6" fmla="*/ 5282462 h 5543222"/>
              <a:gd name="connsiteX7" fmla="*/ 2164118 w 4833822"/>
              <a:gd name="connsiteY7" fmla="*/ 5332635 h 5543222"/>
              <a:gd name="connsiteX8" fmla="*/ 2232206 w 4833822"/>
              <a:gd name="connsiteY8" fmla="*/ 5296800 h 5543222"/>
              <a:gd name="connsiteX9" fmla="*/ 2228624 w 4833822"/>
              <a:gd name="connsiteY9" fmla="*/ 5203617 h 5543222"/>
              <a:gd name="connsiteX10" fmla="*/ 2144854 w 4833822"/>
              <a:gd name="connsiteY10" fmla="*/ 5169573 h 5543222"/>
              <a:gd name="connsiteX11" fmla="*/ 2508163 w 4833822"/>
              <a:gd name="connsiteY11" fmla="*/ 5139111 h 5543222"/>
              <a:gd name="connsiteX12" fmla="*/ 2407811 w 4833822"/>
              <a:gd name="connsiteY12" fmla="*/ 5447321 h 5543222"/>
              <a:gd name="connsiteX13" fmla="*/ 2508163 w 4833822"/>
              <a:gd name="connsiteY13" fmla="*/ 5139111 h 5543222"/>
              <a:gd name="connsiteX14" fmla="*/ 2215080 w 4833822"/>
              <a:gd name="connsiteY14" fmla="*/ 5054576 h 5543222"/>
              <a:gd name="connsiteX15" fmla="*/ 2171282 w 4833822"/>
              <a:gd name="connsiteY15" fmla="*/ 5060266 h 5543222"/>
              <a:gd name="connsiteX16" fmla="*/ 2350473 w 4833822"/>
              <a:gd name="connsiteY16" fmla="*/ 5339805 h 5543222"/>
              <a:gd name="connsiteX17" fmla="*/ 2393478 w 4833822"/>
              <a:gd name="connsiteY17" fmla="*/ 5157031 h 5543222"/>
              <a:gd name="connsiteX18" fmla="*/ 2252871 w 4833822"/>
              <a:gd name="connsiteY18" fmla="*/ 5055731 h 5543222"/>
              <a:gd name="connsiteX19" fmla="*/ 2215080 w 4833822"/>
              <a:gd name="connsiteY19" fmla="*/ 5054576 h 5543222"/>
              <a:gd name="connsiteX20" fmla="*/ 3767359 w 4833822"/>
              <a:gd name="connsiteY20" fmla="*/ 4935618 h 5543222"/>
              <a:gd name="connsiteX21" fmla="*/ 3913003 w 4833822"/>
              <a:gd name="connsiteY21" fmla="*/ 5017261 h 5543222"/>
              <a:gd name="connsiteX22" fmla="*/ 3930923 w 4833822"/>
              <a:gd name="connsiteY22" fmla="*/ 5042350 h 5543222"/>
              <a:gd name="connsiteX23" fmla="*/ 3923759 w 4833822"/>
              <a:gd name="connsiteY23" fmla="*/ 5067435 h 5543222"/>
              <a:gd name="connsiteX24" fmla="*/ 3672890 w 4833822"/>
              <a:gd name="connsiteY24" fmla="*/ 5049514 h 5543222"/>
              <a:gd name="connsiteX25" fmla="*/ 3672890 w 4833822"/>
              <a:gd name="connsiteY25" fmla="*/ 4981425 h 5543222"/>
              <a:gd name="connsiteX26" fmla="*/ 3708731 w 4833822"/>
              <a:gd name="connsiteY26" fmla="*/ 4956336 h 5543222"/>
              <a:gd name="connsiteX27" fmla="*/ 3767359 w 4833822"/>
              <a:gd name="connsiteY27" fmla="*/ 4935618 h 5543222"/>
              <a:gd name="connsiteX28" fmla="*/ 3779366 w 4833822"/>
              <a:gd name="connsiteY28" fmla="*/ 4895807 h 5543222"/>
              <a:gd name="connsiteX29" fmla="*/ 3637059 w 4833822"/>
              <a:gd name="connsiteY29" fmla="*/ 4920502 h 5543222"/>
              <a:gd name="connsiteX30" fmla="*/ 3497289 w 4833822"/>
              <a:gd name="connsiteY30" fmla="*/ 5103270 h 5543222"/>
              <a:gd name="connsiteX31" fmla="*/ 3615557 w 4833822"/>
              <a:gd name="connsiteY31" fmla="*/ 5045933 h 5543222"/>
              <a:gd name="connsiteX32" fmla="*/ 3852086 w 4833822"/>
              <a:gd name="connsiteY32" fmla="*/ 5203617 h 5543222"/>
              <a:gd name="connsiteX33" fmla="*/ 3952433 w 4833822"/>
              <a:gd name="connsiteY33" fmla="*/ 5031595 h 5543222"/>
              <a:gd name="connsiteX34" fmla="*/ 3945496 w 4833822"/>
              <a:gd name="connsiteY34" fmla="*/ 5014790 h 5543222"/>
              <a:gd name="connsiteX35" fmla="*/ 3938093 w 4833822"/>
              <a:gd name="connsiteY35" fmla="*/ 5014790 h 5543222"/>
              <a:gd name="connsiteX36" fmla="*/ 3927341 w 4833822"/>
              <a:gd name="connsiteY36" fmla="*/ 5014790 h 5543222"/>
              <a:gd name="connsiteX37" fmla="*/ 3909418 w 4833822"/>
              <a:gd name="connsiteY37" fmla="*/ 5010083 h 5543222"/>
              <a:gd name="connsiteX38" fmla="*/ 3920171 w 4833822"/>
              <a:gd name="connsiteY38" fmla="*/ 5010083 h 5543222"/>
              <a:gd name="connsiteX39" fmla="*/ 3945252 w 4833822"/>
              <a:gd name="connsiteY39" fmla="*/ 5014200 h 5543222"/>
              <a:gd name="connsiteX40" fmla="*/ 3928739 w 4833822"/>
              <a:gd name="connsiteY40" fmla="*/ 4974200 h 5543222"/>
              <a:gd name="connsiteX41" fmla="*/ 3822967 w 4833822"/>
              <a:gd name="connsiteY41" fmla="*/ 4898102 h 5543222"/>
              <a:gd name="connsiteX42" fmla="*/ 3779366 w 4833822"/>
              <a:gd name="connsiteY42" fmla="*/ 4895807 h 5543222"/>
              <a:gd name="connsiteX43" fmla="*/ 4196131 w 4833822"/>
              <a:gd name="connsiteY43" fmla="*/ 4752061 h 5543222"/>
              <a:gd name="connsiteX44" fmla="*/ 4235548 w 4833822"/>
              <a:gd name="connsiteY44" fmla="*/ 4981426 h 5543222"/>
              <a:gd name="connsiteX45" fmla="*/ 4454163 w 4833822"/>
              <a:gd name="connsiteY45" fmla="*/ 4985008 h 5543222"/>
              <a:gd name="connsiteX46" fmla="*/ 4196131 w 4833822"/>
              <a:gd name="connsiteY46" fmla="*/ 4752061 h 5543222"/>
              <a:gd name="connsiteX47" fmla="*/ 1174995 w 4833822"/>
              <a:gd name="connsiteY47" fmla="*/ 4436683 h 5543222"/>
              <a:gd name="connsiteX48" fmla="*/ 1250253 w 4833822"/>
              <a:gd name="connsiteY48" fmla="*/ 4483275 h 5543222"/>
              <a:gd name="connsiteX49" fmla="*/ 1035224 w 4833822"/>
              <a:gd name="connsiteY49" fmla="*/ 4594368 h 5543222"/>
              <a:gd name="connsiteX50" fmla="*/ 981463 w 4833822"/>
              <a:gd name="connsiteY50" fmla="*/ 4569284 h 5543222"/>
              <a:gd name="connsiteX51" fmla="*/ 1174995 w 4833822"/>
              <a:gd name="connsiteY51" fmla="*/ 4436683 h 5543222"/>
              <a:gd name="connsiteX52" fmla="*/ 3960412 w 4833822"/>
              <a:gd name="connsiteY52" fmla="*/ 4407408 h 5543222"/>
              <a:gd name="connsiteX53" fmla="*/ 4095776 w 4833822"/>
              <a:gd name="connsiteY53" fmla="*/ 4465353 h 5543222"/>
              <a:gd name="connsiteX54" fmla="*/ 4052767 w 4833822"/>
              <a:gd name="connsiteY54" fmla="*/ 4494023 h 5543222"/>
              <a:gd name="connsiteX55" fmla="*/ 3852081 w 4833822"/>
              <a:gd name="connsiteY55" fmla="*/ 4461772 h 5543222"/>
              <a:gd name="connsiteX56" fmla="*/ 3859245 w 4833822"/>
              <a:gd name="connsiteY56" fmla="*/ 4425933 h 5543222"/>
              <a:gd name="connsiteX57" fmla="*/ 3917370 w 4833822"/>
              <a:gd name="connsiteY57" fmla="*/ 4408408 h 5543222"/>
              <a:gd name="connsiteX58" fmla="*/ 3960412 w 4833822"/>
              <a:gd name="connsiteY58" fmla="*/ 4407408 h 5543222"/>
              <a:gd name="connsiteX59" fmla="*/ 2177948 w 4833822"/>
              <a:gd name="connsiteY59" fmla="*/ 4313158 h 5543222"/>
              <a:gd name="connsiteX60" fmla="*/ 2146198 w 4833822"/>
              <a:gd name="connsiteY60" fmla="*/ 4336340 h 5543222"/>
              <a:gd name="connsiteX61" fmla="*/ 1680303 w 4833822"/>
              <a:gd name="connsiteY61" fmla="*/ 5035182 h 5543222"/>
              <a:gd name="connsiteX62" fmla="*/ 1762730 w 4833822"/>
              <a:gd name="connsiteY62" fmla="*/ 5397142 h 5543222"/>
              <a:gd name="connsiteX63" fmla="*/ 1802152 w 4833822"/>
              <a:gd name="connsiteY63" fmla="*/ 5117609 h 5543222"/>
              <a:gd name="connsiteX64" fmla="*/ 2081691 w 4833822"/>
              <a:gd name="connsiteY64" fmla="*/ 4959919 h 5543222"/>
              <a:gd name="connsiteX65" fmla="*/ 1845157 w 4833822"/>
              <a:gd name="connsiteY65" fmla="*/ 5042346 h 5543222"/>
              <a:gd name="connsiteX66" fmla="*/ 1744810 w 4833822"/>
              <a:gd name="connsiteY66" fmla="*/ 5013680 h 5543222"/>
              <a:gd name="connsiteX67" fmla="*/ 2060189 w 4833822"/>
              <a:gd name="connsiteY67" fmla="*/ 4859577 h 5543222"/>
              <a:gd name="connsiteX68" fmla="*/ 2178451 w 4833822"/>
              <a:gd name="connsiteY68" fmla="*/ 4798647 h 5543222"/>
              <a:gd name="connsiteX69" fmla="*/ 2293136 w 4833822"/>
              <a:gd name="connsiteY69" fmla="*/ 4332758 h 5543222"/>
              <a:gd name="connsiteX70" fmla="*/ 1999259 w 4833822"/>
              <a:gd name="connsiteY70" fmla="*/ 4748479 h 5543222"/>
              <a:gd name="connsiteX71" fmla="*/ 2196371 w 4833822"/>
              <a:gd name="connsiteY71" fmla="*/ 4318420 h 5543222"/>
              <a:gd name="connsiteX72" fmla="*/ 2177948 w 4833822"/>
              <a:gd name="connsiteY72" fmla="*/ 4313158 h 5543222"/>
              <a:gd name="connsiteX73" fmla="*/ 2511745 w 4833822"/>
              <a:gd name="connsiteY73" fmla="*/ 4300505 h 5543222"/>
              <a:gd name="connsiteX74" fmla="*/ 2482010 w 4833822"/>
              <a:gd name="connsiteY74" fmla="*/ 4528801 h 5543222"/>
              <a:gd name="connsiteX75" fmla="*/ 2486655 w 4833822"/>
              <a:gd name="connsiteY75" fmla="*/ 4594366 h 5543222"/>
              <a:gd name="connsiteX76" fmla="*/ 2514429 w 4833822"/>
              <a:gd name="connsiteY76" fmla="*/ 4610045 h 5543222"/>
              <a:gd name="connsiteX77" fmla="*/ 2526077 w 4833822"/>
              <a:gd name="connsiteY77" fmla="*/ 4633791 h 5543222"/>
              <a:gd name="connsiteX78" fmla="*/ 2486655 w 4833822"/>
              <a:gd name="connsiteY78" fmla="*/ 4594369 h 5543222"/>
              <a:gd name="connsiteX79" fmla="*/ 2486655 w 4833822"/>
              <a:gd name="connsiteY79" fmla="*/ 4594372 h 5543222"/>
              <a:gd name="connsiteX80" fmla="*/ 2440069 w 4833822"/>
              <a:gd name="connsiteY80" fmla="*/ 4870328 h 5543222"/>
              <a:gd name="connsiteX81" fmla="*/ 2375563 w 4833822"/>
              <a:gd name="connsiteY81" fmla="*/ 4433100 h 5543222"/>
              <a:gd name="connsiteX82" fmla="*/ 2296718 w 4833822"/>
              <a:gd name="connsiteY82" fmla="*/ 4802235 h 5543222"/>
              <a:gd name="connsiteX83" fmla="*/ 2429318 w 4833822"/>
              <a:gd name="connsiteY83" fmla="*/ 4924084 h 5543222"/>
              <a:gd name="connsiteX84" fmla="*/ 2493825 w 4833822"/>
              <a:gd name="connsiteY84" fmla="*/ 4823737 h 5543222"/>
              <a:gd name="connsiteX85" fmla="*/ 2529665 w 4833822"/>
              <a:gd name="connsiteY85" fmla="*/ 4633794 h 5543222"/>
              <a:gd name="connsiteX86" fmla="*/ 2511745 w 4833822"/>
              <a:gd name="connsiteY86" fmla="*/ 4300505 h 5543222"/>
              <a:gd name="connsiteX87" fmla="*/ 2808528 w 4833822"/>
              <a:gd name="connsiteY87" fmla="*/ 4298039 h 5543222"/>
              <a:gd name="connsiteX88" fmla="*/ 2784115 w 4833822"/>
              <a:gd name="connsiteY88" fmla="*/ 4311256 h 5543222"/>
              <a:gd name="connsiteX89" fmla="*/ 2798448 w 4833822"/>
              <a:gd name="connsiteY89" fmla="*/ 4386514 h 5543222"/>
              <a:gd name="connsiteX90" fmla="*/ 2880875 w 4833822"/>
              <a:gd name="connsiteY90" fmla="*/ 4501194 h 5543222"/>
              <a:gd name="connsiteX91" fmla="*/ 3142493 w 4833822"/>
              <a:gd name="connsiteY91" fmla="*/ 4830906 h 5543222"/>
              <a:gd name="connsiteX92" fmla="*/ 2891625 w 4833822"/>
              <a:gd name="connsiteY92" fmla="*/ 4666047 h 5543222"/>
              <a:gd name="connsiteX93" fmla="*/ 2683768 w 4833822"/>
              <a:gd name="connsiteY93" fmla="*/ 4422349 h 5543222"/>
              <a:gd name="connsiteX94" fmla="*/ 2651515 w 4833822"/>
              <a:gd name="connsiteY94" fmla="*/ 4447438 h 5543222"/>
              <a:gd name="connsiteX95" fmla="*/ 2866541 w 4833822"/>
              <a:gd name="connsiteY95" fmla="*/ 4691137 h 5543222"/>
              <a:gd name="connsiteX96" fmla="*/ 3389773 w 4833822"/>
              <a:gd name="connsiteY96" fmla="*/ 5289631 h 5543222"/>
              <a:gd name="connsiteX97" fmla="*/ 3637059 w 4833822"/>
              <a:gd name="connsiteY97" fmla="*/ 5332635 h 5543222"/>
              <a:gd name="connsiteX98" fmla="*/ 3246422 w 4833822"/>
              <a:gd name="connsiteY98" fmla="*/ 4963506 h 5543222"/>
              <a:gd name="connsiteX99" fmla="*/ 3400524 w 4833822"/>
              <a:gd name="connsiteY99" fmla="*/ 5013680 h 5543222"/>
              <a:gd name="connsiteX100" fmla="*/ 3336018 w 4833822"/>
              <a:gd name="connsiteY100" fmla="*/ 4866741 h 5543222"/>
              <a:gd name="connsiteX101" fmla="*/ 3095901 w 4833822"/>
              <a:gd name="connsiteY101" fmla="*/ 4605128 h 5543222"/>
              <a:gd name="connsiteX102" fmla="*/ 2862954 w 4833822"/>
              <a:gd name="connsiteY102" fmla="*/ 4336340 h 5543222"/>
              <a:gd name="connsiteX103" fmla="*/ 2808528 w 4833822"/>
              <a:gd name="connsiteY103" fmla="*/ 4298039 h 5543222"/>
              <a:gd name="connsiteX104" fmla="*/ 1587125 w 4833822"/>
              <a:gd name="connsiteY104" fmla="*/ 4253914 h 5543222"/>
              <a:gd name="connsiteX105" fmla="*/ 798688 w 4833822"/>
              <a:gd name="connsiteY105" fmla="*/ 4461777 h 5543222"/>
              <a:gd name="connsiteX106" fmla="*/ 780768 w 4833822"/>
              <a:gd name="connsiteY106" fmla="*/ 5085355 h 5543222"/>
              <a:gd name="connsiteX107" fmla="*/ 791519 w 4833822"/>
              <a:gd name="connsiteY107" fmla="*/ 4891831 h 5543222"/>
              <a:gd name="connsiteX108" fmla="*/ 709092 w 4833822"/>
              <a:gd name="connsiteY108" fmla="*/ 4529865 h 5543222"/>
              <a:gd name="connsiteX109" fmla="*/ 368634 w 4833822"/>
              <a:gd name="connsiteY109" fmla="*/ 4540616 h 5543222"/>
              <a:gd name="connsiteX110" fmla="*/ 332793 w 4833822"/>
              <a:gd name="connsiteY110" fmla="*/ 4565706 h 5543222"/>
              <a:gd name="connsiteX111" fmla="*/ 368634 w 4833822"/>
              <a:gd name="connsiteY111" fmla="*/ 4580039 h 5543222"/>
              <a:gd name="connsiteX112" fmla="*/ 350714 w 4833822"/>
              <a:gd name="connsiteY112" fmla="*/ 4881079 h 5543222"/>
              <a:gd name="connsiteX113" fmla="*/ 447479 w 4833822"/>
              <a:gd name="connsiteY113" fmla="*/ 4945586 h 5543222"/>
              <a:gd name="connsiteX114" fmla="*/ 486896 w 4833822"/>
              <a:gd name="connsiteY114" fmla="*/ 4845239 h 5543222"/>
              <a:gd name="connsiteX115" fmla="*/ 468981 w 4833822"/>
              <a:gd name="connsiteY115" fmla="*/ 4726972 h 5543222"/>
              <a:gd name="connsiteX116" fmla="*/ 372216 w 4833822"/>
              <a:gd name="connsiteY116" fmla="*/ 4834488 h 5543222"/>
              <a:gd name="connsiteX117" fmla="*/ 382967 w 4833822"/>
              <a:gd name="connsiteY117" fmla="*/ 4683967 h 5543222"/>
              <a:gd name="connsiteX118" fmla="*/ 497647 w 4833822"/>
              <a:gd name="connsiteY118" fmla="*/ 4644545 h 5543222"/>
              <a:gd name="connsiteX119" fmla="*/ 569323 w 4833822"/>
              <a:gd name="connsiteY119" fmla="*/ 4759230 h 5543222"/>
              <a:gd name="connsiteX120" fmla="*/ 580074 w 4833822"/>
              <a:gd name="connsiteY120" fmla="*/ 4970670 h 5543222"/>
              <a:gd name="connsiteX121" fmla="*/ 612332 w 4833822"/>
              <a:gd name="connsiteY121" fmla="*/ 4726972 h 5543222"/>
              <a:gd name="connsiteX122" fmla="*/ 497647 w 4833822"/>
              <a:gd name="connsiteY122" fmla="*/ 4494025 h 5543222"/>
              <a:gd name="connsiteX123" fmla="*/ 730594 w 4833822"/>
              <a:gd name="connsiteY123" fmla="*/ 4898994 h 5543222"/>
              <a:gd name="connsiteX124" fmla="*/ 547826 w 4833822"/>
              <a:gd name="connsiteY124" fmla="*/ 5063853 h 5543222"/>
              <a:gd name="connsiteX125" fmla="*/ 834528 w 4833822"/>
              <a:gd name="connsiteY125" fmla="*/ 5096106 h 5543222"/>
              <a:gd name="connsiteX126" fmla="*/ 1533370 w 4833822"/>
              <a:gd name="connsiteY126" fmla="*/ 4580039 h 5543222"/>
              <a:gd name="connsiteX127" fmla="*/ 1633712 w 4833822"/>
              <a:gd name="connsiteY127" fmla="*/ 4447438 h 5543222"/>
              <a:gd name="connsiteX128" fmla="*/ 1142733 w 4833822"/>
              <a:gd name="connsiteY128" fmla="*/ 4762812 h 5543222"/>
              <a:gd name="connsiteX129" fmla="*/ 1031635 w 4833822"/>
              <a:gd name="connsiteY129" fmla="*/ 4791484 h 5543222"/>
              <a:gd name="connsiteX130" fmla="*/ 1096142 w 4833822"/>
              <a:gd name="connsiteY130" fmla="*/ 4691137 h 5543222"/>
              <a:gd name="connsiteX131" fmla="*/ 1587125 w 4833822"/>
              <a:gd name="connsiteY131" fmla="*/ 4253914 h 5543222"/>
              <a:gd name="connsiteX132" fmla="*/ 3072607 w 4833822"/>
              <a:gd name="connsiteY132" fmla="*/ 4244954 h 5543222"/>
              <a:gd name="connsiteX133" fmla="*/ 2988391 w 4833822"/>
              <a:gd name="connsiteY133" fmla="*/ 4278998 h 5543222"/>
              <a:gd name="connsiteX134" fmla="*/ 3038564 w 4833822"/>
              <a:gd name="connsiteY134" fmla="*/ 4390096 h 5543222"/>
              <a:gd name="connsiteX135" fmla="*/ 3407693 w 4833822"/>
              <a:gd name="connsiteY135" fmla="*/ 4805817 h 5543222"/>
              <a:gd name="connsiteX136" fmla="*/ 3576134 w 4833822"/>
              <a:gd name="connsiteY136" fmla="*/ 4845239 h 5543222"/>
              <a:gd name="connsiteX137" fmla="*/ 4002606 w 4833822"/>
              <a:gd name="connsiteY137" fmla="*/ 4949168 h 5543222"/>
              <a:gd name="connsiteX138" fmla="*/ 4124455 w 4833822"/>
              <a:gd name="connsiteY138" fmla="*/ 5031595 h 5543222"/>
              <a:gd name="connsiteX139" fmla="*/ 3586885 w 4833822"/>
              <a:gd name="connsiteY139" fmla="*/ 4483274 h 5543222"/>
              <a:gd name="connsiteX140" fmla="*/ 3339600 w 4833822"/>
              <a:gd name="connsiteY140" fmla="*/ 4339922 h 5543222"/>
              <a:gd name="connsiteX141" fmla="*/ 3551045 w 4833822"/>
              <a:gd name="connsiteY141" fmla="*/ 4515532 h 5543222"/>
              <a:gd name="connsiteX142" fmla="*/ 3658561 w 4833822"/>
              <a:gd name="connsiteY142" fmla="*/ 4698306 h 5543222"/>
              <a:gd name="connsiteX143" fmla="*/ 3536712 w 4833822"/>
              <a:gd name="connsiteY143" fmla="*/ 4623043 h 5543222"/>
              <a:gd name="connsiteX144" fmla="*/ 3167577 w 4833822"/>
              <a:gd name="connsiteY144" fmla="*/ 4286167 h 5543222"/>
              <a:gd name="connsiteX145" fmla="*/ 3072607 w 4833822"/>
              <a:gd name="connsiteY145" fmla="*/ 4244954 h 5543222"/>
              <a:gd name="connsiteX146" fmla="*/ 1497530 w 4833822"/>
              <a:gd name="connsiteY146" fmla="*/ 4157154 h 5543222"/>
              <a:gd name="connsiteX147" fmla="*/ 644585 w 4833822"/>
              <a:gd name="connsiteY147" fmla="*/ 4282585 h 5543222"/>
              <a:gd name="connsiteX148" fmla="*/ 404469 w 4833822"/>
              <a:gd name="connsiteY148" fmla="*/ 4357842 h 5543222"/>
              <a:gd name="connsiteX149" fmla="*/ 218113 w 4833822"/>
              <a:gd name="connsiteY149" fmla="*/ 4511945 h 5543222"/>
              <a:gd name="connsiteX150" fmla="*/ 347132 w 4833822"/>
              <a:gd name="connsiteY150" fmla="*/ 5031595 h 5543222"/>
              <a:gd name="connsiteX151" fmla="*/ 218113 w 4833822"/>
              <a:gd name="connsiteY151" fmla="*/ 4666047 h 5543222"/>
              <a:gd name="connsiteX152" fmla="*/ 289789 w 4833822"/>
              <a:gd name="connsiteY152" fmla="*/ 4558536 h 5543222"/>
              <a:gd name="connsiteX153" fmla="*/ 271869 w 4833822"/>
              <a:gd name="connsiteY153" fmla="*/ 4544203 h 5543222"/>
              <a:gd name="connsiteX154" fmla="*/ 304127 w 4833822"/>
              <a:gd name="connsiteY154" fmla="*/ 4451020 h 5543222"/>
              <a:gd name="connsiteX155" fmla="*/ 400887 w 4833822"/>
              <a:gd name="connsiteY155" fmla="*/ 4368594 h 5543222"/>
              <a:gd name="connsiteX156" fmla="*/ 404469 w 4833822"/>
              <a:gd name="connsiteY156" fmla="*/ 4361424 h 5543222"/>
              <a:gd name="connsiteX157" fmla="*/ 408056 w 4833822"/>
              <a:gd name="connsiteY157" fmla="*/ 4361424 h 5543222"/>
              <a:gd name="connsiteX158" fmla="*/ 569323 w 4833822"/>
              <a:gd name="connsiteY158" fmla="*/ 4318420 h 5543222"/>
              <a:gd name="connsiteX159" fmla="*/ 777186 w 4833822"/>
              <a:gd name="connsiteY159" fmla="*/ 4429518 h 5543222"/>
              <a:gd name="connsiteX160" fmla="*/ 1250249 w 4833822"/>
              <a:gd name="connsiteY160" fmla="*/ 4261077 h 5543222"/>
              <a:gd name="connsiteX161" fmla="*/ 1497530 w 4833822"/>
              <a:gd name="connsiteY161" fmla="*/ 4157154 h 5543222"/>
              <a:gd name="connsiteX162" fmla="*/ 3393360 w 4833822"/>
              <a:gd name="connsiteY162" fmla="*/ 4116384 h 5543222"/>
              <a:gd name="connsiteX163" fmla="*/ 3271511 w 4833822"/>
              <a:gd name="connsiteY163" fmla="*/ 4153567 h 5543222"/>
              <a:gd name="connsiteX164" fmla="*/ 3486538 w 4833822"/>
              <a:gd name="connsiteY164" fmla="*/ 4282585 h 5543222"/>
              <a:gd name="connsiteX165" fmla="*/ 4092197 w 4833822"/>
              <a:gd name="connsiteY165" fmla="*/ 4615879 h 5543222"/>
              <a:gd name="connsiteX166" fmla="*/ 3873588 w 4833822"/>
              <a:gd name="connsiteY166" fmla="*/ 4615879 h 5543222"/>
              <a:gd name="connsiteX167" fmla="*/ 4002606 w 4833822"/>
              <a:gd name="connsiteY167" fmla="*/ 4744892 h 5543222"/>
              <a:gd name="connsiteX168" fmla="*/ 4106535 w 4833822"/>
              <a:gd name="connsiteY168" fmla="*/ 4716221 h 5543222"/>
              <a:gd name="connsiteX169" fmla="*/ 4325144 w 4833822"/>
              <a:gd name="connsiteY169" fmla="*/ 4390096 h 5543222"/>
              <a:gd name="connsiteX170" fmla="*/ 4038441 w 4833822"/>
              <a:gd name="connsiteY170" fmla="*/ 4300505 h 5543222"/>
              <a:gd name="connsiteX171" fmla="*/ 3624178 w 4833822"/>
              <a:gd name="connsiteY171" fmla="*/ 4286893 h 5543222"/>
              <a:gd name="connsiteX172" fmla="*/ 3486739 w 4833822"/>
              <a:gd name="connsiteY172" fmla="*/ 4261114 h 5543222"/>
              <a:gd name="connsiteX173" fmla="*/ 3486739 w 4833822"/>
              <a:gd name="connsiteY173" fmla="*/ 4265109 h 5543222"/>
              <a:gd name="connsiteX174" fmla="*/ 3485394 w 4833822"/>
              <a:gd name="connsiteY174" fmla="*/ 4262420 h 5543222"/>
              <a:gd name="connsiteX175" fmla="*/ 3486706 w 4833822"/>
              <a:gd name="connsiteY175" fmla="*/ 4261108 h 5543222"/>
              <a:gd name="connsiteX176" fmla="*/ 3486538 w 4833822"/>
              <a:gd name="connsiteY176" fmla="*/ 4261077 h 5543222"/>
              <a:gd name="connsiteX177" fmla="*/ 3543876 w 4833822"/>
              <a:gd name="connsiteY177" fmla="*/ 4200153 h 5543222"/>
              <a:gd name="connsiteX178" fmla="*/ 4518674 w 4833822"/>
              <a:gd name="connsiteY178" fmla="*/ 4347091 h 5543222"/>
              <a:gd name="connsiteX179" fmla="*/ 4328731 w 4833822"/>
              <a:gd name="connsiteY179" fmla="*/ 4544203 h 5543222"/>
              <a:gd name="connsiteX180" fmla="*/ 4457745 w 4833822"/>
              <a:gd name="connsiteY180" fmla="*/ 4472522 h 5543222"/>
              <a:gd name="connsiteX181" fmla="*/ 4579599 w 4833822"/>
              <a:gd name="connsiteY181" fmla="*/ 4465359 h 5543222"/>
              <a:gd name="connsiteX182" fmla="*/ 4500754 w 4833822"/>
              <a:gd name="connsiteY182" fmla="*/ 4544203 h 5543222"/>
              <a:gd name="connsiteX183" fmla="*/ 4314393 w 4833822"/>
              <a:gd name="connsiteY183" fmla="*/ 4777151 h 5543222"/>
              <a:gd name="connsiteX184" fmla="*/ 4346651 w 4833822"/>
              <a:gd name="connsiteY184" fmla="*/ 4841657 h 5543222"/>
              <a:gd name="connsiteX185" fmla="*/ 4403989 w 4833822"/>
              <a:gd name="connsiteY185" fmla="*/ 4791484 h 5543222"/>
              <a:gd name="connsiteX186" fmla="*/ 4482833 w 4833822"/>
              <a:gd name="connsiteY186" fmla="*/ 4601541 h 5543222"/>
              <a:gd name="connsiteX187" fmla="*/ 4590350 w 4833822"/>
              <a:gd name="connsiteY187" fmla="*/ 4580039 h 5543222"/>
              <a:gd name="connsiteX188" fmla="*/ 4608265 w 4833822"/>
              <a:gd name="connsiteY188" fmla="*/ 4662465 h 5543222"/>
              <a:gd name="connsiteX189" fmla="*/ 4608265 w 4833822"/>
              <a:gd name="connsiteY189" fmla="*/ 4666047 h 5543222"/>
              <a:gd name="connsiteX190" fmla="*/ 4421909 w 4833822"/>
              <a:gd name="connsiteY190" fmla="*/ 4877492 h 5543222"/>
              <a:gd name="connsiteX191" fmla="*/ 4608265 w 4833822"/>
              <a:gd name="connsiteY191" fmla="*/ 4666047 h 5543222"/>
              <a:gd name="connsiteX192" fmla="*/ 4611852 w 4833822"/>
              <a:gd name="connsiteY192" fmla="*/ 4662465 h 5543222"/>
              <a:gd name="connsiteX193" fmla="*/ 4611852 w 4833822"/>
              <a:gd name="connsiteY193" fmla="*/ 4658883 h 5543222"/>
              <a:gd name="connsiteX194" fmla="*/ 4694279 w 4833822"/>
              <a:gd name="connsiteY194" fmla="*/ 4644545 h 5543222"/>
              <a:gd name="connsiteX195" fmla="*/ 4651275 w 4833822"/>
              <a:gd name="connsiteY195" fmla="*/ 4468941 h 5543222"/>
              <a:gd name="connsiteX196" fmla="*/ 4572429 w 4833822"/>
              <a:gd name="connsiteY196" fmla="*/ 4350673 h 5543222"/>
              <a:gd name="connsiteX197" fmla="*/ 4583181 w 4833822"/>
              <a:gd name="connsiteY197" fmla="*/ 4257496 h 5543222"/>
              <a:gd name="connsiteX198" fmla="*/ 4436247 w 4833822"/>
              <a:gd name="connsiteY198" fmla="*/ 4210909 h 5543222"/>
              <a:gd name="connsiteX199" fmla="*/ 3504459 w 4833822"/>
              <a:gd name="connsiteY199" fmla="*/ 4124895 h 5543222"/>
              <a:gd name="connsiteX200" fmla="*/ 3393360 w 4833822"/>
              <a:gd name="connsiteY200" fmla="*/ 4116384 h 5543222"/>
              <a:gd name="connsiteX201" fmla="*/ 655337 w 4833822"/>
              <a:gd name="connsiteY201" fmla="*/ 3985126 h 5543222"/>
              <a:gd name="connsiteX202" fmla="*/ 637416 w 4833822"/>
              <a:gd name="connsiteY202" fmla="*/ 4042469 h 5543222"/>
              <a:gd name="connsiteX203" fmla="*/ 863200 w 4833822"/>
              <a:gd name="connsiteY203" fmla="*/ 4146398 h 5543222"/>
              <a:gd name="connsiteX204" fmla="*/ 734181 w 4833822"/>
              <a:gd name="connsiteY204" fmla="*/ 4006633 h 5543222"/>
              <a:gd name="connsiteX205" fmla="*/ 655337 w 4833822"/>
              <a:gd name="connsiteY205" fmla="*/ 3985126 h 5543222"/>
              <a:gd name="connsiteX206" fmla="*/ 465399 w 4833822"/>
              <a:gd name="connsiteY206" fmla="*/ 3945709 h 5543222"/>
              <a:gd name="connsiteX207" fmla="*/ 465399 w 4833822"/>
              <a:gd name="connsiteY207" fmla="*/ 4146398 h 5543222"/>
              <a:gd name="connsiteX208" fmla="*/ 501234 w 4833822"/>
              <a:gd name="connsiteY208" fmla="*/ 4203740 h 5543222"/>
              <a:gd name="connsiteX209" fmla="*/ 554990 w 4833822"/>
              <a:gd name="connsiteY209" fmla="*/ 4149985 h 5543222"/>
              <a:gd name="connsiteX210" fmla="*/ 465399 w 4833822"/>
              <a:gd name="connsiteY210" fmla="*/ 3945709 h 5543222"/>
              <a:gd name="connsiteX211" fmla="*/ 4325169 w 4833822"/>
              <a:gd name="connsiteY211" fmla="*/ 3864812 h 5543222"/>
              <a:gd name="connsiteX212" fmla="*/ 3959602 w 4833822"/>
              <a:gd name="connsiteY212" fmla="*/ 4071140 h 5543222"/>
              <a:gd name="connsiteX213" fmla="*/ 4360985 w 4833822"/>
              <a:gd name="connsiteY213" fmla="*/ 3981544 h 5543222"/>
              <a:gd name="connsiteX214" fmla="*/ 4278558 w 4833822"/>
              <a:gd name="connsiteY214" fmla="*/ 4092642 h 5543222"/>
              <a:gd name="connsiteX215" fmla="*/ 4454163 w 4833822"/>
              <a:gd name="connsiteY215" fmla="*/ 4046051 h 5543222"/>
              <a:gd name="connsiteX216" fmla="*/ 4368153 w 4833822"/>
              <a:gd name="connsiteY216" fmla="*/ 3870446 h 5543222"/>
              <a:gd name="connsiteX217" fmla="*/ 4325169 w 4833822"/>
              <a:gd name="connsiteY217" fmla="*/ 3864812 h 5543222"/>
              <a:gd name="connsiteX218" fmla="*/ 4156709 w 4833822"/>
              <a:gd name="connsiteY218" fmla="*/ 3831024 h 5543222"/>
              <a:gd name="connsiteX219" fmla="*/ 3748157 w 4833822"/>
              <a:gd name="connsiteY219" fmla="*/ 3913450 h 5543222"/>
              <a:gd name="connsiteX220" fmla="*/ 3529543 w 4833822"/>
              <a:gd name="connsiteY220" fmla="*/ 4035299 h 5543222"/>
              <a:gd name="connsiteX221" fmla="*/ 3805494 w 4833822"/>
              <a:gd name="connsiteY221" fmla="*/ 3938540 h 5543222"/>
              <a:gd name="connsiteX222" fmla="*/ 4156709 w 4833822"/>
              <a:gd name="connsiteY222" fmla="*/ 3831024 h 5543222"/>
              <a:gd name="connsiteX223" fmla="*/ 399937 w 4833822"/>
              <a:gd name="connsiteY223" fmla="*/ 3787236 h 5543222"/>
              <a:gd name="connsiteX224" fmla="*/ 210944 w 4833822"/>
              <a:gd name="connsiteY224" fmla="*/ 3866864 h 5543222"/>
              <a:gd name="connsiteX225" fmla="*/ 124936 w 4833822"/>
              <a:gd name="connsiteY225" fmla="*/ 4010215 h 5543222"/>
              <a:gd name="connsiteX226" fmla="*/ 275451 w 4833822"/>
              <a:gd name="connsiteY226" fmla="*/ 4003046 h 5543222"/>
              <a:gd name="connsiteX227" fmla="*/ 304127 w 4833822"/>
              <a:gd name="connsiteY227" fmla="*/ 4020966 h 5543222"/>
              <a:gd name="connsiteX228" fmla="*/ 271869 w 4833822"/>
              <a:gd name="connsiteY228" fmla="*/ 4257496 h 5543222"/>
              <a:gd name="connsiteX229" fmla="*/ 311291 w 4833822"/>
              <a:gd name="connsiteY229" fmla="*/ 4099811 h 5543222"/>
              <a:gd name="connsiteX230" fmla="*/ 243203 w 4833822"/>
              <a:gd name="connsiteY230" fmla="*/ 3891948 h 5543222"/>
              <a:gd name="connsiteX231" fmla="*/ 1214409 w 4833822"/>
              <a:gd name="connsiteY231" fmla="*/ 3870446 h 5543222"/>
              <a:gd name="connsiteX232" fmla="*/ 465399 w 4833822"/>
              <a:gd name="connsiteY232" fmla="*/ 3788019 h 5543222"/>
              <a:gd name="connsiteX233" fmla="*/ 399937 w 4833822"/>
              <a:gd name="connsiteY233" fmla="*/ 3787236 h 5543222"/>
              <a:gd name="connsiteX234" fmla="*/ 2524908 w 4833822"/>
              <a:gd name="connsiteY234" fmla="*/ 2652937 h 5543222"/>
              <a:gd name="connsiteX235" fmla="*/ 2732856 w 4833822"/>
              <a:gd name="connsiteY235" fmla="*/ 3294856 h 5543222"/>
              <a:gd name="connsiteX236" fmla="*/ 2775802 w 4833822"/>
              <a:gd name="connsiteY236" fmla="*/ 3364925 h 5543222"/>
              <a:gd name="connsiteX237" fmla="*/ 2823267 w 4833822"/>
              <a:gd name="connsiteY237" fmla="*/ 3288075 h 5543222"/>
              <a:gd name="connsiteX238" fmla="*/ 2879774 w 4833822"/>
              <a:gd name="connsiteY238" fmla="*/ 3077869 h 5543222"/>
              <a:gd name="connsiteX239" fmla="*/ 2920458 w 4833822"/>
              <a:gd name="connsiteY239" fmla="*/ 3611294 h 5543222"/>
              <a:gd name="connsiteX240" fmla="*/ 3132925 w 4833822"/>
              <a:gd name="connsiteY240" fmla="*/ 3552527 h 5543222"/>
              <a:gd name="connsiteX241" fmla="*/ 2879774 w 4833822"/>
              <a:gd name="connsiteY241" fmla="*/ 3927735 h 5543222"/>
              <a:gd name="connsiteX242" fmla="*/ 2131619 w 4833822"/>
              <a:gd name="connsiteY242" fmla="*/ 3875749 h 5543222"/>
              <a:gd name="connsiteX243" fmla="*/ 1894289 w 4833822"/>
              <a:gd name="connsiteY243" fmla="*/ 3525405 h 5543222"/>
              <a:gd name="connsiteX244" fmla="*/ 2075111 w 4833822"/>
              <a:gd name="connsiteY244" fmla="*/ 3613556 h 5543222"/>
              <a:gd name="connsiteX245" fmla="*/ 2086414 w 4833822"/>
              <a:gd name="connsiteY245" fmla="*/ 3098211 h 5543222"/>
              <a:gd name="connsiteX246" fmla="*/ 2163263 w 4833822"/>
              <a:gd name="connsiteY246" fmla="*/ 3242870 h 5543222"/>
              <a:gd name="connsiteX247" fmla="*/ 2224289 w 4833822"/>
              <a:gd name="connsiteY247" fmla="*/ 3288075 h 5543222"/>
              <a:gd name="connsiteX248" fmla="*/ 2242372 w 4833822"/>
              <a:gd name="connsiteY248" fmla="*/ 3224787 h 5543222"/>
              <a:gd name="connsiteX249" fmla="*/ 2524908 w 4833822"/>
              <a:gd name="connsiteY249" fmla="*/ 2652937 h 5543222"/>
              <a:gd name="connsiteX250" fmla="*/ 2540406 w 4833822"/>
              <a:gd name="connsiteY250" fmla="*/ 1845596 h 5543222"/>
              <a:gd name="connsiteX251" fmla="*/ 2092432 w 4833822"/>
              <a:gd name="connsiteY251" fmla="*/ 2752293 h 5543222"/>
              <a:gd name="connsiteX252" fmla="*/ 2063761 w 4833822"/>
              <a:gd name="connsiteY252" fmla="*/ 2852640 h 5543222"/>
              <a:gd name="connsiteX253" fmla="*/ 1967001 w 4833822"/>
              <a:gd name="connsiteY253" fmla="*/ 2780964 h 5543222"/>
              <a:gd name="connsiteX254" fmla="*/ 1845152 w 4833822"/>
              <a:gd name="connsiteY254" fmla="*/ 2551600 h 5543222"/>
              <a:gd name="connsiteX255" fmla="*/ 1827232 w 4833822"/>
              <a:gd name="connsiteY255" fmla="*/ 3368707 h 5543222"/>
              <a:gd name="connsiteX256" fmla="*/ 1540529 w 4833822"/>
              <a:gd name="connsiteY256" fmla="*/ 3228938 h 5543222"/>
              <a:gd name="connsiteX257" fmla="*/ 1916828 w 4833822"/>
              <a:gd name="connsiteY257" fmla="*/ 3784427 h 5543222"/>
              <a:gd name="connsiteX258" fmla="*/ 3103066 w 4833822"/>
              <a:gd name="connsiteY258" fmla="*/ 3866854 h 5543222"/>
              <a:gd name="connsiteX259" fmla="*/ 3504448 w 4833822"/>
              <a:gd name="connsiteY259" fmla="*/ 3271942 h 5543222"/>
              <a:gd name="connsiteX260" fmla="*/ 3167572 w 4833822"/>
              <a:gd name="connsiteY260" fmla="*/ 3365120 h 5543222"/>
              <a:gd name="connsiteX261" fmla="*/ 3103066 w 4833822"/>
              <a:gd name="connsiteY261" fmla="*/ 2519346 h 5543222"/>
              <a:gd name="connsiteX262" fmla="*/ 3013470 w 4833822"/>
              <a:gd name="connsiteY262" fmla="*/ 2852640 h 5543222"/>
              <a:gd name="connsiteX263" fmla="*/ 2938212 w 4833822"/>
              <a:gd name="connsiteY263" fmla="*/ 2974489 h 5543222"/>
              <a:gd name="connsiteX264" fmla="*/ 2870119 w 4833822"/>
              <a:gd name="connsiteY264" fmla="*/ 2863391 h 5543222"/>
              <a:gd name="connsiteX265" fmla="*/ 2540406 w 4833822"/>
              <a:gd name="connsiteY265" fmla="*/ 1845596 h 5543222"/>
              <a:gd name="connsiteX266" fmla="*/ 357884 w 4833822"/>
              <a:gd name="connsiteY266" fmla="*/ 1773925 h 5543222"/>
              <a:gd name="connsiteX267" fmla="*/ 422396 w 4833822"/>
              <a:gd name="connsiteY267" fmla="*/ 1856352 h 5543222"/>
              <a:gd name="connsiteX268" fmla="*/ 522738 w 4833822"/>
              <a:gd name="connsiteY268" fmla="*/ 2358083 h 5543222"/>
              <a:gd name="connsiteX269" fmla="*/ 490485 w 4833822"/>
              <a:gd name="connsiteY269" fmla="*/ 2497853 h 5543222"/>
              <a:gd name="connsiteX270" fmla="*/ 386555 w 4833822"/>
              <a:gd name="connsiteY270" fmla="*/ 2397506 h 5543222"/>
              <a:gd name="connsiteX271" fmla="*/ 286208 w 4833822"/>
              <a:gd name="connsiteY271" fmla="*/ 1856352 h 5543222"/>
              <a:gd name="connsiteX272" fmla="*/ 357884 w 4833822"/>
              <a:gd name="connsiteY272" fmla="*/ 1773925 h 5543222"/>
              <a:gd name="connsiteX273" fmla="*/ 4036204 w 4833822"/>
              <a:gd name="connsiteY273" fmla="*/ 356534 h 5543222"/>
              <a:gd name="connsiteX274" fmla="*/ 4110123 w 4833822"/>
              <a:gd name="connsiteY274" fmla="*/ 419249 h 5543222"/>
              <a:gd name="connsiteX275" fmla="*/ 4063531 w 4833822"/>
              <a:gd name="connsiteY275" fmla="*/ 1229193 h 5543222"/>
              <a:gd name="connsiteX276" fmla="*/ 3938100 w 4833822"/>
              <a:gd name="connsiteY276" fmla="*/ 917399 h 5543222"/>
              <a:gd name="connsiteX277" fmla="*/ 3970353 w 4833822"/>
              <a:gd name="connsiteY277" fmla="*/ 422836 h 5543222"/>
              <a:gd name="connsiteX278" fmla="*/ 4036204 w 4833822"/>
              <a:gd name="connsiteY278" fmla="*/ 356534 h 5543222"/>
              <a:gd name="connsiteX279" fmla="*/ 915320 w 4833822"/>
              <a:gd name="connsiteY279" fmla="*/ 98105 h 5543222"/>
              <a:gd name="connsiteX280" fmla="*/ 1020430 w 4833822"/>
              <a:gd name="connsiteY280" fmla="*/ 778867 h 5543222"/>
              <a:gd name="connsiteX281" fmla="*/ 811383 w 4833822"/>
              <a:gd name="connsiteY281" fmla="*/ 739281 h 5543222"/>
              <a:gd name="connsiteX282" fmla="*/ 915320 w 4833822"/>
              <a:gd name="connsiteY282" fmla="*/ 98105 h 5543222"/>
              <a:gd name="connsiteX283" fmla="*/ 2546201 w 4833822"/>
              <a:gd name="connsiteY283" fmla="*/ 2452 h 5543222"/>
              <a:gd name="connsiteX284" fmla="*/ 3047525 w 4833822"/>
              <a:gd name="connsiteY284" fmla="*/ 704850 h 5543222"/>
              <a:gd name="connsiteX285" fmla="*/ 3054443 w 4833822"/>
              <a:gd name="connsiteY285" fmla="*/ 1378652 h 5543222"/>
              <a:gd name="connsiteX286" fmla="*/ 3282263 w 4833822"/>
              <a:gd name="connsiteY286" fmla="*/ 519595 h 5543222"/>
              <a:gd name="connsiteX287" fmla="*/ 3257173 w 4833822"/>
              <a:gd name="connsiteY287" fmla="*/ 379826 h 5543222"/>
              <a:gd name="connsiteX288" fmla="*/ 3278681 w 4833822"/>
              <a:gd name="connsiteY288" fmla="*/ 290230 h 5543222"/>
              <a:gd name="connsiteX289" fmla="*/ 3361107 w 4833822"/>
              <a:gd name="connsiteY289" fmla="*/ 347573 h 5543222"/>
              <a:gd name="connsiteX290" fmla="*/ 3884339 w 4833822"/>
              <a:gd name="connsiteY290" fmla="*/ 1659243 h 5543222"/>
              <a:gd name="connsiteX291" fmla="*/ 3776823 w 4833822"/>
              <a:gd name="connsiteY291" fmla="*/ 2279238 h 5543222"/>
              <a:gd name="connsiteX292" fmla="*/ 4002606 w 4833822"/>
              <a:gd name="connsiteY292" fmla="*/ 2060629 h 5543222"/>
              <a:gd name="connsiteX293" fmla="*/ 4059943 w 4833822"/>
              <a:gd name="connsiteY293" fmla="*/ 1996118 h 5543222"/>
              <a:gd name="connsiteX294" fmla="*/ 4117286 w 4833822"/>
              <a:gd name="connsiteY294" fmla="*/ 2071380 h 5543222"/>
              <a:gd name="connsiteX295" fmla="*/ 4131625 w 4833822"/>
              <a:gd name="connsiteY295" fmla="*/ 2884902 h 5543222"/>
              <a:gd name="connsiteX296" fmla="*/ 3755321 w 4833822"/>
              <a:gd name="connsiteY296" fmla="*/ 3716344 h 5543222"/>
              <a:gd name="connsiteX297" fmla="*/ 3723067 w 4833822"/>
              <a:gd name="connsiteY297" fmla="*/ 3791601 h 5543222"/>
              <a:gd name="connsiteX298" fmla="*/ 4099366 w 4833822"/>
              <a:gd name="connsiteY298" fmla="*/ 3730677 h 5543222"/>
              <a:gd name="connsiteX299" fmla="*/ 4550927 w 4833822"/>
              <a:gd name="connsiteY299" fmla="*/ 4081891 h 5543222"/>
              <a:gd name="connsiteX300" fmla="*/ 4604683 w 4833822"/>
              <a:gd name="connsiteY300" fmla="*/ 4182238 h 5543222"/>
              <a:gd name="connsiteX301" fmla="*/ 4576011 w 4833822"/>
              <a:gd name="connsiteY301" fmla="*/ 5024431 h 5543222"/>
              <a:gd name="connsiteX302" fmla="*/ 4432660 w 4833822"/>
              <a:gd name="connsiteY302" fmla="*/ 5085355 h 5543222"/>
              <a:gd name="connsiteX303" fmla="*/ 3999019 w 4833822"/>
              <a:gd name="connsiteY303" fmla="*/ 5318302 h 5543222"/>
              <a:gd name="connsiteX304" fmla="*/ 3192667 w 4833822"/>
              <a:gd name="connsiteY304" fmla="*/ 5250209 h 5543222"/>
              <a:gd name="connsiteX305" fmla="*/ 2662265 w 4833822"/>
              <a:gd name="connsiteY305" fmla="*/ 4619461 h 5543222"/>
              <a:gd name="connsiteX306" fmla="*/ 2680186 w 4833822"/>
              <a:gd name="connsiteY306" fmla="*/ 4938417 h 5543222"/>
              <a:gd name="connsiteX307" fmla="*/ 2655096 w 4833822"/>
              <a:gd name="connsiteY307" fmla="*/ 5250209 h 5543222"/>
              <a:gd name="connsiteX308" fmla="*/ 2063771 w 4833822"/>
              <a:gd name="connsiteY308" fmla="*/ 5536911 h 5543222"/>
              <a:gd name="connsiteX309" fmla="*/ 1827242 w 4833822"/>
              <a:gd name="connsiteY309" fmla="*/ 5486738 h 5543222"/>
              <a:gd name="connsiteX310" fmla="*/ 1594295 w 4833822"/>
              <a:gd name="connsiteY310" fmla="*/ 4945586 h 5543222"/>
              <a:gd name="connsiteX311" fmla="*/ 1952673 w 4833822"/>
              <a:gd name="connsiteY311" fmla="*/ 4411598 h 5543222"/>
              <a:gd name="connsiteX312" fmla="*/ 2020761 w 4833822"/>
              <a:gd name="connsiteY312" fmla="*/ 4278998 h 5543222"/>
              <a:gd name="connsiteX313" fmla="*/ 1841575 w 4833822"/>
              <a:gd name="connsiteY313" fmla="*/ 4422349 h 5543222"/>
              <a:gd name="connsiteX314" fmla="*/ 884697 w 4833822"/>
              <a:gd name="connsiteY314" fmla="*/ 5167782 h 5543222"/>
              <a:gd name="connsiteX315" fmla="*/ 547826 w 4833822"/>
              <a:gd name="connsiteY315" fmla="*/ 5200035 h 5543222"/>
              <a:gd name="connsiteX316" fmla="*/ 357883 w 4833822"/>
              <a:gd name="connsiteY316" fmla="*/ 5142698 h 5543222"/>
              <a:gd name="connsiteX317" fmla="*/ 89095 w 4833822"/>
              <a:gd name="connsiteY317" fmla="*/ 4716221 h 5543222"/>
              <a:gd name="connsiteX318" fmla="*/ 46091 w 4833822"/>
              <a:gd name="connsiteY318" fmla="*/ 4365012 h 5543222"/>
              <a:gd name="connsiteX319" fmla="*/ 440310 w 4833822"/>
              <a:gd name="connsiteY319" fmla="*/ 3716344 h 5543222"/>
              <a:gd name="connsiteX320" fmla="*/ 1020884 w 4833822"/>
              <a:gd name="connsiteY320" fmla="*/ 3766517 h 5543222"/>
              <a:gd name="connsiteX321" fmla="*/ 798688 w 4833822"/>
              <a:gd name="connsiteY321" fmla="*/ 3594495 h 5543222"/>
              <a:gd name="connsiteX322" fmla="*/ 766435 w 4833822"/>
              <a:gd name="connsiteY322" fmla="*/ 3537152 h 5543222"/>
              <a:gd name="connsiteX323" fmla="*/ 838110 w 4833822"/>
              <a:gd name="connsiteY323" fmla="*/ 3515650 h 5543222"/>
              <a:gd name="connsiteX324" fmla="*/ 1060306 w 4833822"/>
              <a:gd name="connsiteY324" fmla="*/ 3608828 h 5543222"/>
              <a:gd name="connsiteX325" fmla="*/ 777186 w 4833822"/>
              <a:gd name="connsiteY325" fmla="*/ 3110680 h 5543222"/>
              <a:gd name="connsiteX326" fmla="*/ 723430 w 4833822"/>
              <a:gd name="connsiteY326" fmla="*/ 2576697 h 5543222"/>
              <a:gd name="connsiteX327" fmla="*/ 727012 w 4833822"/>
              <a:gd name="connsiteY327" fmla="*/ 1877856 h 5543222"/>
              <a:gd name="connsiteX328" fmla="*/ 762853 w 4833822"/>
              <a:gd name="connsiteY328" fmla="*/ 1745256 h 5543222"/>
              <a:gd name="connsiteX329" fmla="*/ 1017302 w 4833822"/>
              <a:gd name="connsiteY329" fmla="*/ 2046291 h 5543222"/>
              <a:gd name="connsiteX330" fmla="*/ 1139151 w 4833822"/>
              <a:gd name="connsiteY330" fmla="*/ 2085713 h 5543222"/>
              <a:gd name="connsiteX331" fmla="*/ 1110480 w 4833822"/>
              <a:gd name="connsiteY331" fmla="*/ 1974615 h 5543222"/>
              <a:gd name="connsiteX332" fmla="*/ 1135564 w 4833822"/>
              <a:gd name="connsiteY332" fmla="*/ 1085837 h 5543222"/>
              <a:gd name="connsiteX333" fmla="*/ 1493942 w 4833822"/>
              <a:gd name="connsiteY333" fmla="*/ 426417 h 5543222"/>
              <a:gd name="connsiteX334" fmla="*/ 1547703 w 4833822"/>
              <a:gd name="connsiteY334" fmla="*/ 372662 h 5543222"/>
              <a:gd name="connsiteX335" fmla="*/ 1597877 w 4833822"/>
              <a:gd name="connsiteY335" fmla="*/ 465840 h 5543222"/>
              <a:gd name="connsiteX336" fmla="*/ 2070940 w 4833822"/>
              <a:gd name="connsiteY336" fmla="*/ 1239939 h 5543222"/>
              <a:gd name="connsiteX337" fmla="*/ 1926239 w 4833822"/>
              <a:gd name="connsiteY337" fmla="*/ 501112 h 5543222"/>
              <a:gd name="connsiteX338" fmla="*/ 2546201 w 4833822"/>
              <a:gd name="connsiteY338" fmla="*/ 2452 h 5543222"/>
              <a:gd name="connsiteX0" fmla="*/ 2144854 w 4833822"/>
              <a:gd name="connsiteY0" fmla="*/ 5071468 h 5445117"/>
              <a:gd name="connsiteX1" fmla="*/ 2053020 w 4833822"/>
              <a:gd name="connsiteY1" fmla="*/ 5080428 h 5445117"/>
              <a:gd name="connsiteX2" fmla="*/ 1959837 w 4833822"/>
              <a:gd name="connsiteY2" fmla="*/ 5155686 h 5445117"/>
              <a:gd name="connsiteX3" fmla="*/ 2045851 w 4833822"/>
              <a:gd name="connsiteY3" fmla="*/ 5273953 h 5445117"/>
              <a:gd name="connsiteX4" fmla="*/ 2042269 w 4833822"/>
              <a:gd name="connsiteY4" fmla="*/ 5177188 h 5445117"/>
              <a:gd name="connsiteX5" fmla="*/ 2106775 w 4833822"/>
              <a:gd name="connsiteY5" fmla="*/ 5112681 h 5445117"/>
              <a:gd name="connsiteX6" fmla="*/ 2128277 w 4833822"/>
              <a:gd name="connsiteY6" fmla="*/ 5184357 h 5445117"/>
              <a:gd name="connsiteX7" fmla="*/ 2164118 w 4833822"/>
              <a:gd name="connsiteY7" fmla="*/ 5234530 h 5445117"/>
              <a:gd name="connsiteX8" fmla="*/ 2232206 w 4833822"/>
              <a:gd name="connsiteY8" fmla="*/ 5198695 h 5445117"/>
              <a:gd name="connsiteX9" fmla="*/ 2228624 w 4833822"/>
              <a:gd name="connsiteY9" fmla="*/ 5105512 h 5445117"/>
              <a:gd name="connsiteX10" fmla="*/ 2144854 w 4833822"/>
              <a:gd name="connsiteY10" fmla="*/ 5071468 h 5445117"/>
              <a:gd name="connsiteX11" fmla="*/ 2508163 w 4833822"/>
              <a:gd name="connsiteY11" fmla="*/ 5041006 h 5445117"/>
              <a:gd name="connsiteX12" fmla="*/ 2407811 w 4833822"/>
              <a:gd name="connsiteY12" fmla="*/ 5349216 h 5445117"/>
              <a:gd name="connsiteX13" fmla="*/ 2508163 w 4833822"/>
              <a:gd name="connsiteY13" fmla="*/ 5041006 h 5445117"/>
              <a:gd name="connsiteX14" fmla="*/ 2215080 w 4833822"/>
              <a:gd name="connsiteY14" fmla="*/ 4956471 h 5445117"/>
              <a:gd name="connsiteX15" fmla="*/ 2171282 w 4833822"/>
              <a:gd name="connsiteY15" fmla="*/ 4962161 h 5445117"/>
              <a:gd name="connsiteX16" fmla="*/ 2350473 w 4833822"/>
              <a:gd name="connsiteY16" fmla="*/ 5241700 h 5445117"/>
              <a:gd name="connsiteX17" fmla="*/ 2393478 w 4833822"/>
              <a:gd name="connsiteY17" fmla="*/ 5058926 h 5445117"/>
              <a:gd name="connsiteX18" fmla="*/ 2252871 w 4833822"/>
              <a:gd name="connsiteY18" fmla="*/ 4957626 h 5445117"/>
              <a:gd name="connsiteX19" fmla="*/ 2215080 w 4833822"/>
              <a:gd name="connsiteY19" fmla="*/ 4956471 h 5445117"/>
              <a:gd name="connsiteX20" fmla="*/ 3767359 w 4833822"/>
              <a:gd name="connsiteY20" fmla="*/ 4837513 h 5445117"/>
              <a:gd name="connsiteX21" fmla="*/ 3913003 w 4833822"/>
              <a:gd name="connsiteY21" fmla="*/ 4919156 h 5445117"/>
              <a:gd name="connsiteX22" fmla="*/ 3930923 w 4833822"/>
              <a:gd name="connsiteY22" fmla="*/ 4944245 h 5445117"/>
              <a:gd name="connsiteX23" fmla="*/ 3923759 w 4833822"/>
              <a:gd name="connsiteY23" fmla="*/ 4969330 h 5445117"/>
              <a:gd name="connsiteX24" fmla="*/ 3672890 w 4833822"/>
              <a:gd name="connsiteY24" fmla="*/ 4951409 h 5445117"/>
              <a:gd name="connsiteX25" fmla="*/ 3672890 w 4833822"/>
              <a:gd name="connsiteY25" fmla="*/ 4883320 h 5445117"/>
              <a:gd name="connsiteX26" fmla="*/ 3708731 w 4833822"/>
              <a:gd name="connsiteY26" fmla="*/ 4858231 h 5445117"/>
              <a:gd name="connsiteX27" fmla="*/ 3767359 w 4833822"/>
              <a:gd name="connsiteY27" fmla="*/ 4837513 h 5445117"/>
              <a:gd name="connsiteX28" fmla="*/ 3779366 w 4833822"/>
              <a:gd name="connsiteY28" fmla="*/ 4797702 h 5445117"/>
              <a:gd name="connsiteX29" fmla="*/ 3637059 w 4833822"/>
              <a:gd name="connsiteY29" fmla="*/ 4822397 h 5445117"/>
              <a:gd name="connsiteX30" fmla="*/ 3497289 w 4833822"/>
              <a:gd name="connsiteY30" fmla="*/ 5005165 h 5445117"/>
              <a:gd name="connsiteX31" fmla="*/ 3615557 w 4833822"/>
              <a:gd name="connsiteY31" fmla="*/ 4947828 h 5445117"/>
              <a:gd name="connsiteX32" fmla="*/ 3852086 w 4833822"/>
              <a:gd name="connsiteY32" fmla="*/ 5105512 h 5445117"/>
              <a:gd name="connsiteX33" fmla="*/ 3952433 w 4833822"/>
              <a:gd name="connsiteY33" fmla="*/ 4933490 h 5445117"/>
              <a:gd name="connsiteX34" fmla="*/ 3945496 w 4833822"/>
              <a:gd name="connsiteY34" fmla="*/ 4916685 h 5445117"/>
              <a:gd name="connsiteX35" fmla="*/ 3938093 w 4833822"/>
              <a:gd name="connsiteY35" fmla="*/ 4916685 h 5445117"/>
              <a:gd name="connsiteX36" fmla="*/ 3927341 w 4833822"/>
              <a:gd name="connsiteY36" fmla="*/ 4916685 h 5445117"/>
              <a:gd name="connsiteX37" fmla="*/ 3909418 w 4833822"/>
              <a:gd name="connsiteY37" fmla="*/ 4911978 h 5445117"/>
              <a:gd name="connsiteX38" fmla="*/ 3920171 w 4833822"/>
              <a:gd name="connsiteY38" fmla="*/ 4911978 h 5445117"/>
              <a:gd name="connsiteX39" fmla="*/ 3945252 w 4833822"/>
              <a:gd name="connsiteY39" fmla="*/ 4916095 h 5445117"/>
              <a:gd name="connsiteX40" fmla="*/ 3928739 w 4833822"/>
              <a:gd name="connsiteY40" fmla="*/ 4876095 h 5445117"/>
              <a:gd name="connsiteX41" fmla="*/ 3822967 w 4833822"/>
              <a:gd name="connsiteY41" fmla="*/ 4799997 h 5445117"/>
              <a:gd name="connsiteX42" fmla="*/ 3779366 w 4833822"/>
              <a:gd name="connsiteY42" fmla="*/ 4797702 h 5445117"/>
              <a:gd name="connsiteX43" fmla="*/ 4196131 w 4833822"/>
              <a:gd name="connsiteY43" fmla="*/ 4653956 h 5445117"/>
              <a:gd name="connsiteX44" fmla="*/ 4235548 w 4833822"/>
              <a:gd name="connsiteY44" fmla="*/ 4883321 h 5445117"/>
              <a:gd name="connsiteX45" fmla="*/ 4454163 w 4833822"/>
              <a:gd name="connsiteY45" fmla="*/ 4886903 h 5445117"/>
              <a:gd name="connsiteX46" fmla="*/ 4196131 w 4833822"/>
              <a:gd name="connsiteY46" fmla="*/ 4653956 h 5445117"/>
              <a:gd name="connsiteX47" fmla="*/ 1174995 w 4833822"/>
              <a:gd name="connsiteY47" fmla="*/ 4338578 h 5445117"/>
              <a:gd name="connsiteX48" fmla="*/ 1250253 w 4833822"/>
              <a:gd name="connsiteY48" fmla="*/ 4385170 h 5445117"/>
              <a:gd name="connsiteX49" fmla="*/ 1035224 w 4833822"/>
              <a:gd name="connsiteY49" fmla="*/ 4496263 h 5445117"/>
              <a:gd name="connsiteX50" fmla="*/ 981463 w 4833822"/>
              <a:gd name="connsiteY50" fmla="*/ 4471179 h 5445117"/>
              <a:gd name="connsiteX51" fmla="*/ 1174995 w 4833822"/>
              <a:gd name="connsiteY51" fmla="*/ 4338578 h 5445117"/>
              <a:gd name="connsiteX52" fmla="*/ 3960412 w 4833822"/>
              <a:gd name="connsiteY52" fmla="*/ 4309303 h 5445117"/>
              <a:gd name="connsiteX53" fmla="*/ 4095776 w 4833822"/>
              <a:gd name="connsiteY53" fmla="*/ 4367248 h 5445117"/>
              <a:gd name="connsiteX54" fmla="*/ 4052767 w 4833822"/>
              <a:gd name="connsiteY54" fmla="*/ 4395918 h 5445117"/>
              <a:gd name="connsiteX55" fmla="*/ 3852081 w 4833822"/>
              <a:gd name="connsiteY55" fmla="*/ 4363667 h 5445117"/>
              <a:gd name="connsiteX56" fmla="*/ 3859245 w 4833822"/>
              <a:gd name="connsiteY56" fmla="*/ 4327828 h 5445117"/>
              <a:gd name="connsiteX57" fmla="*/ 3917370 w 4833822"/>
              <a:gd name="connsiteY57" fmla="*/ 4310303 h 5445117"/>
              <a:gd name="connsiteX58" fmla="*/ 3960412 w 4833822"/>
              <a:gd name="connsiteY58" fmla="*/ 4309303 h 5445117"/>
              <a:gd name="connsiteX59" fmla="*/ 2177948 w 4833822"/>
              <a:gd name="connsiteY59" fmla="*/ 4215053 h 5445117"/>
              <a:gd name="connsiteX60" fmla="*/ 2146198 w 4833822"/>
              <a:gd name="connsiteY60" fmla="*/ 4238235 h 5445117"/>
              <a:gd name="connsiteX61" fmla="*/ 1680303 w 4833822"/>
              <a:gd name="connsiteY61" fmla="*/ 4937077 h 5445117"/>
              <a:gd name="connsiteX62" fmla="*/ 1762730 w 4833822"/>
              <a:gd name="connsiteY62" fmla="*/ 5299037 h 5445117"/>
              <a:gd name="connsiteX63" fmla="*/ 1802152 w 4833822"/>
              <a:gd name="connsiteY63" fmla="*/ 5019504 h 5445117"/>
              <a:gd name="connsiteX64" fmla="*/ 2081691 w 4833822"/>
              <a:gd name="connsiteY64" fmla="*/ 4861814 h 5445117"/>
              <a:gd name="connsiteX65" fmla="*/ 1845157 w 4833822"/>
              <a:gd name="connsiteY65" fmla="*/ 4944241 h 5445117"/>
              <a:gd name="connsiteX66" fmla="*/ 1744810 w 4833822"/>
              <a:gd name="connsiteY66" fmla="*/ 4915575 h 5445117"/>
              <a:gd name="connsiteX67" fmla="*/ 2060189 w 4833822"/>
              <a:gd name="connsiteY67" fmla="*/ 4761472 h 5445117"/>
              <a:gd name="connsiteX68" fmla="*/ 2178451 w 4833822"/>
              <a:gd name="connsiteY68" fmla="*/ 4700542 h 5445117"/>
              <a:gd name="connsiteX69" fmla="*/ 2293136 w 4833822"/>
              <a:gd name="connsiteY69" fmla="*/ 4234653 h 5445117"/>
              <a:gd name="connsiteX70" fmla="*/ 1999259 w 4833822"/>
              <a:gd name="connsiteY70" fmla="*/ 4650374 h 5445117"/>
              <a:gd name="connsiteX71" fmla="*/ 2196371 w 4833822"/>
              <a:gd name="connsiteY71" fmla="*/ 4220315 h 5445117"/>
              <a:gd name="connsiteX72" fmla="*/ 2177948 w 4833822"/>
              <a:gd name="connsiteY72" fmla="*/ 4215053 h 5445117"/>
              <a:gd name="connsiteX73" fmla="*/ 2511745 w 4833822"/>
              <a:gd name="connsiteY73" fmla="*/ 4202400 h 5445117"/>
              <a:gd name="connsiteX74" fmla="*/ 2482010 w 4833822"/>
              <a:gd name="connsiteY74" fmla="*/ 4430696 h 5445117"/>
              <a:gd name="connsiteX75" fmla="*/ 2486655 w 4833822"/>
              <a:gd name="connsiteY75" fmla="*/ 4496261 h 5445117"/>
              <a:gd name="connsiteX76" fmla="*/ 2514429 w 4833822"/>
              <a:gd name="connsiteY76" fmla="*/ 4511940 h 5445117"/>
              <a:gd name="connsiteX77" fmla="*/ 2526077 w 4833822"/>
              <a:gd name="connsiteY77" fmla="*/ 4535686 h 5445117"/>
              <a:gd name="connsiteX78" fmla="*/ 2486655 w 4833822"/>
              <a:gd name="connsiteY78" fmla="*/ 4496264 h 5445117"/>
              <a:gd name="connsiteX79" fmla="*/ 2486655 w 4833822"/>
              <a:gd name="connsiteY79" fmla="*/ 4496267 h 5445117"/>
              <a:gd name="connsiteX80" fmla="*/ 2440069 w 4833822"/>
              <a:gd name="connsiteY80" fmla="*/ 4772223 h 5445117"/>
              <a:gd name="connsiteX81" fmla="*/ 2375563 w 4833822"/>
              <a:gd name="connsiteY81" fmla="*/ 4334995 h 5445117"/>
              <a:gd name="connsiteX82" fmla="*/ 2296718 w 4833822"/>
              <a:gd name="connsiteY82" fmla="*/ 4704130 h 5445117"/>
              <a:gd name="connsiteX83" fmla="*/ 2429318 w 4833822"/>
              <a:gd name="connsiteY83" fmla="*/ 4825979 h 5445117"/>
              <a:gd name="connsiteX84" fmla="*/ 2493825 w 4833822"/>
              <a:gd name="connsiteY84" fmla="*/ 4725632 h 5445117"/>
              <a:gd name="connsiteX85" fmla="*/ 2529665 w 4833822"/>
              <a:gd name="connsiteY85" fmla="*/ 4535689 h 5445117"/>
              <a:gd name="connsiteX86" fmla="*/ 2511745 w 4833822"/>
              <a:gd name="connsiteY86" fmla="*/ 4202400 h 5445117"/>
              <a:gd name="connsiteX87" fmla="*/ 2808528 w 4833822"/>
              <a:gd name="connsiteY87" fmla="*/ 4199934 h 5445117"/>
              <a:gd name="connsiteX88" fmla="*/ 2784115 w 4833822"/>
              <a:gd name="connsiteY88" fmla="*/ 4213151 h 5445117"/>
              <a:gd name="connsiteX89" fmla="*/ 2798448 w 4833822"/>
              <a:gd name="connsiteY89" fmla="*/ 4288409 h 5445117"/>
              <a:gd name="connsiteX90" fmla="*/ 2880875 w 4833822"/>
              <a:gd name="connsiteY90" fmla="*/ 4403089 h 5445117"/>
              <a:gd name="connsiteX91" fmla="*/ 3142493 w 4833822"/>
              <a:gd name="connsiteY91" fmla="*/ 4732801 h 5445117"/>
              <a:gd name="connsiteX92" fmla="*/ 2891625 w 4833822"/>
              <a:gd name="connsiteY92" fmla="*/ 4567942 h 5445117"/>
              <a:gd name="connsiteX93" fmla="*/ 2683768 w 4833822"/>
              <a:gd name="connsiteY93" fmla="*/ 4324244 h 5445117"/>
              <a:gd name="connsiteX94" fmla="*/ 2651515 w 4833822"/>
              <a:gd name="connsiteY94" fmla="*/ 4349333 h 5445117"/>
              <a:gd name="connsiteX95" fmla="*/ 2866541 w 4833822"/>
              <a:gd name="connsiteY95" fmla="*/ 4593032 h 5445117"/>
              <a:gd name="connsiteX96" fmla="*/ 3389773 w 4833822"/>
              <a:gd name="connsiteY96" fmla="*/ 5191526 h 5445117"/>
              <a:gd name="connsiteX97" fmla="*/ 3637059 w 4833822"/>
              <a:gd name="connsiteY97" fmla="*/ 5234530 h 5445117"/>
              <a:gd name="connsiteX98" fmla="*/ 3246422 w 4833822"/>
              <a:gd name="connsiteY98" fmla="*/ 4865401 h 5445117"/>
              <a:gd name="connsiteX99" fmla="*/ 3400524 w 4833822"/>
              <a:gd name="connsiteY99" fmla="*/ 4915575 h 5445117"/>
              <a:gd name="connsiteX100" fmla="*/ 3336018 w 4833822"/>
              <a:gd name="connsiteY100" fmla="*/ 4768636 h 5445117"/>
              <a:gd name="connsiteX101" fmla="*/ 3095901 w 4833822"/>
              <a:gd name="connsiteY101" fmla="*/ 4507023 h 5445117"/>
              <a:gd name="connsiteX102" fmla="*/ 2862954 w 4833822"/>
              <a:gd name="connsiteY102" fmla="*/ 4238235 h 5445117"/>
              <a:gd name="connsiteX103" fmla="*/ 2808528 w 4833822"/>
              <a:gd name="connsiteY103" fmla="*/ 4199934 h 5445117"/>
              <a:gd name="connsiteX104" fmla="*/ 1587125 w 4833822"/>
              <a:gd name="connsiteY104" fmla="*/ 4155809 h 5445117"/>
              <a:gd name="connsiteX105" fmla="*/ 798688 w 4833822"/>
              <a:gd name="connsiteY105" fmla="*/ 4363672 h 5445117"/>
              <a:gd name="connsiteX106" fmla="*/ 780768 w 4833822"/>
              <a:gd name="connsiteY106" fmla="*/ 4987250 h 5445117"/>
              <a:gd name="connsiteX107" fmla="*/ 791519 w 4833822"/>
              <a:gd name="connsiteY107" fmla="*/ 4793726 h 5445117"/>
              <a:gd name="connsiteX108" fmla="*/ 709092 w 4833822"/>
              <a:gd name="connsiteY108" fmla="*/ 4431760 h 5445117"/>
              <a:gd name="connsiteX109" fmla="*/ 368634 w 4833822"/>
              <a:gd name="connsiteY109" fmla="*/ 4442511 h 5445117"/>
              <a:gd name="connsiteX110" fmla="*/ 332793 w 4833822"/>
              <a:gd name="connsiteY110" fmla="*/ 4467601 h 5445117"/>
              <a:gd name="connsiteX111" fmla="*/ 368634 w 4833822"/>
              <a:gd name="connsiteY111" fmla="*/ 4481934 h 5445117"/>
              <a:gd name="connsiteX112" fmla="*/ 350714 w 4833822"/>
              <a:gd name="connsiteY112" fmla="*/ 4782974 h 5445117"/>
              <a:gd name="connsiteX113" fmla="*/ 447479 w 4833822"/>
              <a:gd name="connsiteY113" fmla="*/ 4847481 h 5445117"/>
              <a:gd name="connsiteX114" fmla="*/ 486896 w 4833822"/>
              <a:gd name="connsiteY114" fmla="*/ 4747134 h 5445117"/>
              <a:gd name="connsiteX115" fmla="*/ 468981 w 4833822"/>
              <a:gd name="connsiteY115" fmla="*/ 4628867 h 5445117"/>
              <a:gd name="connsiteX116" fmla="*/ 372216 w 4833822"/>
              <a:gd name="connsiteY116" fmla="*/ 4736383 h 5445117"/>
              <a:gd name="connsiteX117" fmla="*/ 382967 w 4833822"/>
              <a:gd name="connsiteY117" fmla="*/ 4585862 h 5445117"/>
              <a:gd name="connsiteX118" fmla="*/ 497647 w 4833822"/>
              <a:gd name="connsiteY118" fmla="*/ 4546440 h 5445117"/>
              <a:gd name="connsiteX119" fmla="*/ 569323 w 4833822"/>
              <a:gd name="connsiteY119" fmla="*/ 4661125 h 5445117"/>
              <a:gd name="connsiteX120" fmla="*/ 580074 w 4833822"/>
              <a:gd name="connsiteY120" fmla="*/ 4872565 h 5445117"/>
              <a:gd name="connsiteX121" fmla="*/ 612332 w 4833822"/>
              <a:gd name="connsiteY121" fmla="*/ 4628867 h 5445117"/>
              <a:gd name="connsiteX122" fmla="*/ 497647 w 4833822"/>
              <a:gd name="connsiteY122" fmla="*/ 4395920 h 5445117"/>
              <a:gd name="connsiteX123" fmla="*/ 730594 w 4833822"/>
              <a:gd name="connsiteY123" fmla="*/ 4800889 h 5445117"/>
              <a:gd name="connsiteX124" fmla="*/ 547826 w 4833822"/>
              <a:gd name="connsiteY124" fmla="*/ 4965748 h 5445117"/>
              <a:gd name="connsiteX125" fmla="*/ 834528 w 4833822"/>
              <a:gd name="connsiteY125" fmla="*/ 4998001 h 5445117"/>
              <a:gd name="connsiteX126" fmla="*/ 1533370 w 4833822"/>
              <a:gd name="connsiteY126" fmla="*/ 4481934 h 5445117"/>
              <a:gd name="connsiteX127" fmla="*/ 1633712 w 4833822"/>
              <a:gd name="connsiteY127" fmla="*/ 4349333 h 5445117"/>
              <a:gd name="connsiteX128" fmla="*/ 1142733 w 4833822"/>
              <a:gd name="connsiteY128" fmla="*/ 4664707 h 5445117"/>
              <a:gd name="connsiteX129" fmla="*/ 1031635 w 4833822"/>
              <a:gd name="connsiteY129" fmla="*/ 4693379 h 5445117"/>
              <a:gd name="connsiteX130" fmla="*/ 1096142 w 4833822"/>
              <a:gd name="connsiteY130" fmla="*/ 4593032 h 5445117"/>
              <a:gd name="connsiteX131" fmla="*/ 1587125 w 4833822"/>
              <a:gd name="connsiteY131" fmla="*/ 4155809 h 5445117"/>
              <a:gd name="connsiteX132" fmla="*/ 3072607 w 4833822"/>
              <a:gd name="connsiteY132" fmla="*/ 4146849 h 5445117"/>
              <a:gd name="connsiteX133" fmla="*/ 2988391 w 4833822"/>
              <a:gd name="connsiteY133" fmla="*/ 4180893 h 5445117"/>
              <a:gd name="connsiteX134" fmla="*/ 3038564 w 4833822"/>
              <a:gd name="connsiteY134" fmla="*/ 4291991 h 5445117"/>
              <a:gd name="connsiteX135" fmla="*/ 3407693 w 4833822"/>
              <a:gd name="connsiteY135" fmla="*/ 4707712 h 5445117"/>
              <a:gd name="connsiteX136" fmla="*/ 3576134 w 4833822"/>
              <a:gd name="connsiteY136" fmla="*/ 4747134 h 5445117"/>
              <a:gd name="connsiteX137" fmla="*/ 4002606 w 4833822"/>
              <a:gd name="connsiteY137" fmla="*/ 4851063 h 5445117"/>
              <a:gd name="connsiteX138" fmla="*/ 4124455 w 4833822"/>
              <a:gd name="connsiteY138" fmla="*/ 4933490 h 5445117"/>
              <a:gd name="connsiteX139" fmla="*/ 3586885 w 4833822"/>
              <a:gd name="connsiteY139" fmla="*/ 4385169 h 5445117"/>
              <a:gd name="connsiteX140" fmla="*/ 3339600 w 4833822"/>
              <a:gd name="connsiteY140" fmla="*/ 4241817 h 5445117"/>
              <a:gd name="connsiteX141" fmla="*/ 3551045 w 4833822"/>
              <a:gd name="connsiteY141" fmla="*/ 4417427 h 5445117"/>
              <a:gd name="connsiteX142" fmla="*/ 3658561 w 4833822"/>
              <a:gd name="connsiteY142" fmla="*/ 4600201 h 5445117"/>
              <a:gd name="connsiteX143" fmla="*/ 3536712 w 4833822"/>
              <a:gd name="connsiteY143" fmla="*/ 4524938 h 5445117"/>
              <a:gd name="connsiteX144" fmla="*/ 3167577 w 4833822"/>
              <a:gd name="connsiteY144" fmla="*/ 4188062 h 5445117"/>
              <a:gd name="connsiteX145" fmla="*/ 3072607 w 4833822"/>
              <a:gd name="connsiteY145" fmla="*/ 4146849 h 5445117"/>
              <a:gd name="connsiteX146" fmla="*/ 1497530 w 4833822"/>
              <a:gd name="connsiteY146" fmla="*/ 4059049 h 5445117"/>
              <a:gd name="connsiteX147" fmla="*/ 644585 w 4833822"/>
              <a:gd name="connsiteY147" fmla="*/ 4184480 h 5445117"/>
              <a:gd name="connsiteX148" fmla="*/ 404469 w 4833822"/>
              <a:gd name="connsiteY148" fmla="*/ 4259737 h 5445117"/>
              <a:gd name="connsiteX149" fmla="*/ 218113 w 4833822"/>
              <a:gd name="connsiteY149" fmla="*/ 4413840 h 5445117"/>
              <a:gd name="connsiteX150" fmla="*/ 347132 w 4833822"/>
              <a:gd name="connsiteY150" fmla="*/ 4933490 h 5445117"/>
              <a:gd name="connsiteX151" fmla="*/ 218113 w 4833822"/>
              <a:gd name="connsiteY151" fmla="*/ 4567942 h 5445117"/>
              <a:gd name="connsiteX152" fmla="*/ 289789 w 4833822"/>
              <a:gd name="connsiteY152" fmla="*/ 4460431 h 5445117"/>
              <a:gd name="connsiteX153" fmla="*/ 271869 w 4833822"/>
              <a:gd name="connsiteY153" fmla="*/ 4446098 h 5445117"/>
              <a:gd name="connsiteX154" fmla="*/ 304127 w 4833822"/>
              <a:gd name="connsiteY154" fmla="*/ 4352915 h 5445117"/>
              <a:gd name="connsiteX155" fmla="*/ 400887 w 4833822"/>
              <a:gd name="connsiteY155" fmla="*/ 4270489 h 5445117"/>
              <a:gd name="connsiteX156" fmla="*/ 404469 w 4833822"/>
              <a:gd name="connsiteY156" fmla="*/ 4263319 h 5445117"/>
              <a:gd name="connsiteX157" fmla="*/ 408056 w 4833822"/>
              <a:gd name="connsiteY157" fmla="*/ 4263319 h 5445117"/>
              <a:gd name="connsiteX158" fmla="*/ 569323 w 4833822"/>
              <a:gd name="connsiteY158" fmla="*/ 4220315 h 5445117"/>
              <a:gd name="connsiteX159" fmla="*/ 777186 w 4833822"/>
              <a:gd name="connsiteY159" fmla="*/ 4331413 h 5445117"/>
              <a:gd name="connsiteX160" fmla="*/ 1250249 w 4833822"/>
              <a:gd name="connsiteY160" fmla="*/ 4162972 h 5445117"/>
              <a:gd name="connsiteX161" fmla="*/ 1497530 w 4833822"/>
              <a:gd name="connsiteY161" fmla="*/ 4059049 h 5445117"/>
              <a:gd name="connsiteX162" fmla="*/ 3393360 w 4833822"/>
              <a:gd name="connsiteY162" fmla="*/ 4018279 h 5445117"/>
              <a:gd name="connsiteX163" fmla="*/ 3271511 w 4833822"/>
              <a:gd name="connsiteY163" fmla="*/ 4055462 h 5445117"/>
              <a:gd name="connsiteX164" fmla="*/ 3486538 w 4833822"/>
              <a:gd name="connsiteY164" fmla="*/ 4184480 h 5445117"/>
              <a:gd name="connsiteX165" fmla="*/ 4092197 w 4833822"/>
              <a:gd name="connsiteY165" fmla="*/ 4517774 h 5445117"/>
              <a:gd name="connsiteX166" fmla="*/ 3873588 w 4833822"/>
              <a:gd name="connsiteY166" fmla="*/ 4517774 h 5445117"/>
              <a:gd name="connsiteX167" fmla="*/ 4002606 w 4833822"/>
              <a:gd name="connsiteY167" fmla="*/ 4646787 h 5445117"/>
              <a:gd name="connsiteX168" fmla="*/ 4106535 w 4833822"/>
              <a:gd name="connsiteY168" fmla="*/ 4618116 h 5445117"/>
              <a:gd name="connsiteX169" fmla="*/ 4325144 w 4833822"/>
              <a:gd name="connsiteY169" fmla="*/ 4291991 h 5445117"/>
              <a:gd name="connsiteX170" fmla="*/ 4038441 w 4833822"/>
              <a:gd name="connsiteY170" fmla="*/ 4202400 h 5445117"/>
              <a:gd name="connsiteX171" fmla="*/ 3624178 w 4833822"/>
              <a:gd name="connsiteY171" fmla="*/ 4188788 h 5445117"/>
              <a:gd name="connsiteX172" fmla="*/ 3486739 w 4833822"/>
              <a:gd name="connsiteY172" fmla="*/ 4163009 h 5445117"/>
              <a:gd name="connsiteX173" fmla="*/ 3486739 w 4833822"/>
              <a:gd name="connsiteY173" fmla="*/ 4167004 h 5445117"/>
              <a:gd name="connsiteX174" fmla="*/ 3485394 w 4833822"/>
              <a:gd name="connsiteY174" fmla="*/ 4164315 h 5445117"/>
              <a:gd name="connsiteX175" fmla="*/ 3486706 w 4833822"/>
              <a:gd name="connsiteY175" fmla="*/ 4163003 h 5445117"/>
              <a:gd name="connsiteX176" fmla="*/ 3486538 w 4833822"/>
              <a:gd name="connsiteY176" fmla="*/ 4162972 h 5445117"/>
              <a:gd name="connsiteX177" fmla="*/ 3543876 w 4833822"/>
              <a:gd name="connsiteY177" fmla="*/ 4102048 h 5445117"/>
              <a:gd name="connsiteX178" fmla="*/ 4518674 w 4833822"/>
              <a:gd name="connsiteY178" fmla="*/ 4248986 h 5445117"/>
              <a:gd name="connsiteX179" fmla="*/ 4328731 w 4833822"/>
              <a:gd name="connsiteY179" fmla="*/ 4446098 h 5445117"/>
              <a:gd name="connsiteX180" fmla="*/ 4457745 w 4833822"/>
              <a:gd name="connsiteY180" fmla="*/ 4374417 h 5445117"/>
              <a:gd name="connsiteX181" fmla="*/ 4579599 w 4833822"/>
              <a:gd name="connsiteY181" fmla="*/ 4367254 h 5445117"/>
              <a:gd name="connsiteX182" fmla="*/ 4500754 w 4833822"/>
              <a:gd name="connsiteY182" fmla="*/ 4446098 h 5445117"/>
              <a:gd name="connsiteX183" fmla="*/ 4314393 w 4833822"/>
              <a:gd name="connsiteY183" fmla="*/ 4679046 h 5445117"/>
              <a:gd name="connsiteX184" fmla="*/ 4346651 w 4833822"/>
              <a:gd name="connsiteY184" fmla="*/ 4743552 h 5445117"/>
              <a:gd name="connsiteX185" fmla="*/ 4403989 w 4833822"/>
              <a:gd name="connsiteY185" fmla="*/ 4693379 h 5445117"/>
              <a:gd name="connsiteX186" fmla="*/ 4482833 w 4833822"/>
              <a:gd name="connsiteY186" fmla="*/ 4503436 h 5445117"/>
              <a:gd name="connsiteX187" fmla="*/ 4590350 w 4833822"/>
              <a:gd name="connsiteY187" fmla="*/ 4481934 h 5445117"/>
              <a:gd name="connsiteX188" fmla="*/ 4608265 w 4833822"/>
              <a:gd name="connsiteY188" fmla="*/ 4564360 h 5445117"/>
              <a:gd name="connsiteX189" fmla="*/ 4608265 w 4833822"/>
              <a:gd name="connsiteY189" fmla="*/ 4567942 h 5445117"/>
              <a:gd name="connsiteX190" fmla="*/ 4421909 w 4833822"/>
              <a:gd name="connsiteY190" fmla="*/ 4779387 h 5445117"/>
              <a:gd name="connsiteX191" fmla="*/ 4608265 w 4833822"/>
              <a:gd name="connsiteY191" fmla="*/ 4567942 h 5445117"/>
              <a:gd name="connsiteX192" fmla="*/ 4611852 w 4833822"/>
              <a:gd name="connsiteY192" fmla="*/ 4564360 h 5445117"/>
              <a:gd name="connsiteX193" fmla="*/ 4611852 w 4833822"/>
              <a:gd name="connsiteY193" fmla="*/ 4560778 h 5445117"/>
              <a:gd name="connsiteX194" fmla="*/ 4694279 w 4833822"/>
              <a:gd name="connsiteY194" fmla="*/ 4546440 h 5445117"/>
              <a:gd name="connsiteX195" fmla="*/ 4651275 w 4833822"/>
              <a:gd name="connsiteY195" fmla="*/ 4370836 h 5445117"/>
              <a:gd name="connsiteX196" fmla="*/ 4572429 w 4833822"/>
              <a:gd name="connsiteY196" fmla="*/ 4252568 h 5445117"/>
              <a:gd name="connsiteX197" fmla="*/ 4583181 w 4833822"/>
              <a:gd name="connsiteY197" fmla="*/ 4159391 h 5445117"/>
              <a:gd name="connsiteX198" fmla="*/ 4436247 w 4833822"/>
              <a:gd name="connsiteY198" fmla="*/ 4112804 h 5445117"/>
              <a:gd name="connsiteX199" fmla="*/ 3504459 w 4833822"/>
              <a:gd name="connsiteY199" fmla="*/ 4026790 h 5445117"/>
              <a:gd name="connsiteX200" fmla="*/ 3393360 w 4833822"/>
              <a:gd name="connsiteY200" fmla="*/ 4018279 h 5445117"/>
              <a:gd name="connsiteX201" fmla="*/ 655337 w 4833822"/>
              <a:gd name="connsiteY201" fmla="*/ 3887021 h 5445117"/>
              <a:gd name="connsiteX202" fmla="*/ 637416 w 4833822"/>
              <a:gd name="connsiteY202" fmla="*/ 3944364 h 5445117"/>
              <a:gd name="connsiteX203" fmla="*/ 863200 w 4833822"/>
              <a:gd name="connsiteY203" fmla="*/ 4048293 h 5445117"/>
              <a:gd name="connsiteX204" fmla="*/ 734181 w 4833822"/>
              <a:gd name="connsiteY204" fmla="*/ 3908528 h 5445117"/>
              <a:gd name="connsiteX205" fmla="*/ 655337 w 4833822"/>
              <a:gd name="connsiteY205" fmla="*/ 3887021 h 5445117"/>
              <a:gd name="connsiteX206" fmla="*/ 465399 w 4833822"/>
              <a:gd name="connsiteY206" fmla="*/ 3847604 h 5445117"/>
              <a:gd name="connsiteX207" fmla="*/ 465399 w 4833822"/>
              <a:gd name="connsiteY207" fmla="*/ 4048293 h 5445117"/>
              <a:gd name="connsiteX208" fmla="*/ 501234 w 4833822"/>
              <a:gd name="connsiteY208" fmla="*/ 4105635 h 5445117"/>
              <a:gd name="connsiteX209" fmla="*/ 554990 w 4833822"/>
              <a:gd name="connsiteY209" fmla="*/ 4051880 h 5445117"/>
              <a:gd name="connsiteX210" fmla="*/ 465399 w 4833822"/>
              <a:gd name="connsiteY210" fmla="*/ 3847604 h 5445117"/>
              <a:gd name="connsiteX211" fmla="*/ 4325169 w 4833822"/>
              <a:gd name="connsiteY211" fmla="*/ 3766707 h 5445117"/>
              <a:gd name="connsiteX212" fmla="*/ 3959602 w 4833822"/>
              <a:gd name="connsiteY212" fmla="*/ 3973035 h 5445117"/>
              <a:gd name="connsiteX213" fmla="*/ 4360985 w 4833822"/>
              <a:gd name="connsiteY213" fmla="*/ 3883439 h 5445117"/>
              <a:gd name="connsiteX214" fmla="*/ 4278558 w 4833822"/>
              <a:gd name="connsiteY214" fmla="*/ 3994537 h 5445117"/>
              <a:gd name="connsiteX215" fmla="*/ 4454163 w 4833822"/>
              <a:gd name="connsiteY215" fmla="*/ 3947946 h 5445117"/>
              <a:gd name="connsiteX216" fmla="*/ 4368153 w 4833822"/>
              <a:gd name="connsiteY216" fmla="*/ 3772341 h 5445117"/>
              <a:gd name="connsiteX217" fmla="*/ 4325169 w 4833822"/>
              <a:gd name="connsiteY217" fmla="*/ 3766707 h 5445117"/>
              <a:gd name="connsiteX218" fmla="*/ 4156709 w 4833822"/>
              <a:gd name="connsiteY218" fmla="*/ 3732919 h 5445117"/>
              <a:gd name="connsiteX219" fmla="*/ 3748157 w 4833822"/>
              <a:gd name="connsiteY219" fmla="*/ 3815345 h 5445117"/>
              <a:gd name="connsiteX220" fmla="*/ 3529543 w 4833822"/>
              <a:gd name="connsiteY220" fmla="*/ 3937194 h 5445117"/>
              <a:gd name="connsiteX221" fmla="*/ 3805494 w 4833822"/>
              <a:gd name="connsiteY221" fmla="*/ 3840435 h 5445117"/>
              <a:gd name="connsiteX222" fmla="*/ 4156709 w 4833822"/>
              <a:gd name="connsiteY222" fmla="*/ 3732919 h 5445117"/>
              <a:gd name="connsiteX223" fmla="*/ 399937 w 4833822"/>
              <a:gd name="connsiteY223" fmla="*/ 3689131 h 5445117"/>
              <a:gd name="connsiteX224" fmla="*/ 210944 w 4833822"/>
              <a:gd name="connsiteY224" fmla="*/ 3768759 h 5445117"/>
              <a:gd name="connsiteX225" fmla="*/ 124936 w 4833822"/>
              <a:gd name="connsiteY225" fmla="*/ 3912110 h 5445117"/>
              <a:gd name="connsiteX226" fmla="*/ 275451 w 4833822"/>
              <a:gd name="connsiteY226" fmla="*/ 3904941 h 5445117"/>
              <a:gd name="connsiteX227" fmla="*/ 304127 w 4833822"/>
              <a:gd name="connsiteY227" fmla="*/ 3922861 h 5445117"/>
              <a:gd name="connsiteX228" fmla="*/ 271869 w 4833822"/>
              <a:gd name="connsiteY228" fmla="*/ 4159391 h 5445117"/>
              <a:gd name="connsiteX229" fmla="*/ 311291 w 4833822"/>
              <a:gd name="connsiteY229" fmla="*/ 4001706 h 5445117"/>
              <a:gd name="connsiteX230" fmla="*/ 243203 w 4833822"/>
              <a:gd name="connsiteY230" fmla="*/ 3793843 h 5445117"/>
              <a:gd name="connsiteX231" fmla="*/ 1214409 w 4833822"/>
              <a:gd name="connsiteY231" fmla="*/ 3772341 h 5445117"/>
              <a:gd name="connsiteX232" fmla="*/ 465399 w 4833822"/>
              <a:gd name="connsiteY232" fmla="*/ 3689914 h 5445117"/>
              <a:gd name="connsiteX233" fmla="*/ 399937 w 4833822"/>
              <a:gd name="connsiteY233" fmla="*/ 3689131 h 5445117"/>
              <a:gd name="connsiteX234" fmla="*/ 2524908 w 4833822"/>
              <a:gd name="connsiteY234" fmla="*/ 2554832 h 5445117"/>
              <a:gd name="connsiteX235" fmla="*/ 2732856 w 4833822"/>
              <a:gd name="connsiteY235" fmla="*/ 3196751 h 5445117"/>
              <a:gd name="connsiteX236" fmla="*/ 2775802 w 4833822"/>
              <a:gd name="connsiteY236" fmla="*/ 3266820 h 5445117"/>
              <a:gd name="connsiteX237" fmla="*/ 2823267 w 4833822"/>
              <a:gd name="connsiteY237" fmla="*/ 3189970 h 5445117"/>
              <a:gd name="connsiteX238" fmla="*/ 2879774 w 4833822"/>
              <a:gd name="connsiteY238" fmla="*/ 2979764 h 5445117"/>
              <a:gd name="connsiteX239" fmla="*/ 2920458 w 4833822"/>
              <a:gd name="connsiteY239" fmla="*/ 3513189 h 5445117"/>
              <a:gd name="connsiteX240" fmla="*/ 3132925 w 4833822"/>
              <a:gd name="connsiteY240" fmla="*/ 3454422 h 5445117"/>
              <a:gd name="connsiteX241" fmla="*/ 2879774 w 4833822"/>
              <a:gd name="connsiteY241" fmla="*/ 3829630 h 5445117"/>
              <a:gd name="connsiteX242" fmla="*/ 2131619 w 4833822"/>
              <a:gd name="connsiteY242" fmla="*/ 3777644 h 5445117"/>
              <a:gd name="connsiteX243" fmla="*/ 1894289 w 4833822"/>
              <a:gd name="connsiteY243" fmla="*/ 3427300 h 5445117"/>
              <a:gd name="connsiteX244" fmla="*/ 2075111 w 4833822"/>
              <a:gd name="connsiteY244" fmla="*/ 3515451 h 5445117"/>
              <a:gd name="connsiteX245" fmla="*/ 2086414 w 4833822"/>
              <a:gd name="connsiteY245" fmla="*/ 3000106 h 5445117"/>
              <a:gd name="connsiteX246" fmla="*/ 2163263 w 4833822"/>
              <a:gd name="connsiteY246" fmla="*/ 3144765 h 5445117"/>
              <a:gd name="connsiteX247" fmla="*/ 2224289 w 4833822"/>
              <a:gd name="connsiteY247" fmla="*/ 3189970 h 5445117"/>
              <a:gd name="connsiteX248" fmla="*/ 2242372 w 4833822"/>
              <a:gd name="connsiteY248" fmla="*/ 3126682 h 5445117"/>
              <a:gd name="connsiteX249" fmla="*/ 2524908 w 4833822"/>
              <a:gd name="connsiteY249" fmla="*/ 2554832 h 5445117"/>
              <a:gd name="connsiteX250" fmla="*/ 2540406 w 4833822"/>
              <a:gd name="connsiteY250" fmla="*/ 1747491 h 5445117"/>
              <a:gd name="connsiteX251" fmla="*/ 2092432 w 4833822"/>
              <a:gd name="connsiteY251" fmla="*/ 2654188 h 5445117"/>
              <a:gd name="connsiteX252" fmla="*/ 2063761 w 4833822"/>
              <a:gd name="connsiteY252" fmla="*/ 2754535 h 5445117"/>
              <a:gd name="connsiteX253" fmla="*/ 1967001 w 4833822"/>
              <a:gd name="connsiteY253" fmla="*/ 2682859 h 5445117"/>
              <a:gd name="connsiteX254" fmla="*/ 1845152 w 4833822"/>
              <a:gd name="connsiteY254" fmla="*/ 2453495 h 5445117"/>
              <a:gd name="connsiteX255" fmla="*/ 1827232 w 4833822"/>
              <a:gd name="connsiteY255" fmla="*/ 3270602 h 5445117"/>
              <a:gd name="connsiteX256" fmla="*/ 1540529 w 4833822"/>
              <a:gd name="connsiteY256" fmla="*/ 3130833 h 5445117"/>
              <a:gd name="connsiteX257" fmla="*/ 1916828 w 4833822"/>
              <a:gd name="connsiteY257" fmla="*/ 3686322 h 5445117"/>
              <a:gd name="connsiteX258" fmla="*/ 3103066 w 4833822"/>
              <a:gd name="connsiteY258" fmla="*/ 3768749 h 5445117"/>
              <a:gd name="connsiteX259" fmla="*/ 3504448 w 4833822"/>
              <a:gd name="connsiteY259" fmla="*/ 3173837 h 5445117"/>
              <a:gd name="connsiteX260" fmla="*/ 3167572 w 4833822"/>
              <a:gd name="connsiteY260" fmla="*/ 3267015 h 5445117"/>
              <a:gd name="connsiteX261" fmla="*/ 3103066 w 4833822"/>
              <a:gd name="connsiteY261" fmla="*/ 2421241 h 5445117"/>
              <a:gd name="connsiteX262" fmla="*/ 3013470 w 4833822"/>
              <a:gd name="connsiteY262" fmla="*/ 2754535 h 5445117"/>
              <a:gd name="connsiteX263" fmla="*/ 2938212 w 4833822"/>
              <a:gd name="connsiteY263" fmla="*/ 2876384 h 5445117"/>
              <a:gd name="connsiteX264" fmla="*/ 2870119 w 4833822"/>
              <a:gd name="connsiteY264" fmla="*/ 2765286 h 5445117"/>
              <a:gd name="connsiteX265" fmla="*/ 2540406 w 4833822"/>
              <a:gd name="connsiteY265" fmla="*/ 1747491 h 5445117"/>
              <a:gd name="connsiteX266" fmla="*/ 357884 w 4833822"/>
              <a:gd name="connsiteY266" fmla="*/ 1675820 h 5445117"/>
              <a:gd name="connsiteX267" fmla="*/ 422396 w 4833822"/>
              <a:gd name="connsiteY267" fmla="*/ 1758247 h 5445117"/>
              <a:gd name="connsiteX268" fmla="*/ 522738 w 4833822"/>
              <a:gd name="connsiteY268" fmla="*/ 2259978 h 5445117"/>
              <a:gd name="connsiteX269" fmla="*/ 490485 w 4833822"/>
              <a:gd name="connsiteY269" fmla="*/ 2399748 h 5445117"/>
              <a:gd name="connsiteX270" fmla="*/ 386555 w 4833822"/>
              <a:gd name="connsiteY270" fmla="*/ 2299401 h 5445117"/>
              <a:gd name="connsiteX271" fmla="*/ 286208 w 4833822"/>
              <a:gd name="connsiteY271" fmla="*/ 1758247 h 5445117"/>
              <a:gd name="connsiteX272" fmla="*/ 357884 w 4833822"/>
              <a:gd name="connsiteY272" fmla="*/ 1675820 h 5445117"/>
              <a:gd name="connsiteX273" fmla="*/ 4036204 w 4833822"/>
              <a:gd name="connsiteY273" fmla="*/ 258429 h 5445117"/>
              <a:gd name="connsiteX274" fmla="*/ 4110123 w 4833822"/>
              <a:gd name="connsiteY274" fmla="*/ 321144 h 5445117"/>
              <a:gd name="connsiteX275" fmla="*/ 4063531 w 4833822"/>
              <a:gd name="connsiteY275" fmla="*/ 1131088 h 5445117"/>
              <a:gd name="connsiteX276" fmla="*/ 3938100 w 4833822"/>
              <a:gd name="connsiteY276" fmla="*/ 819294 h 5445117"/>
              <a:gd name="connsiteX277" fmla="*/ 3970353 w 4833822"/>
              <a:gd name="connsiteY277" fmla="*/ 324731 h 5445117"/>
              <a:gd name="connsiteX278" fmla="*/ 4036204 w 4833822"/>
              <a:gd name="connsiteY278" fmla="*/ 258429 h 5445117"/>
              <a:gd name="connsiteX279" fmla="*/ 915320 w 4833822"/>
              <a:gd name="connsiteY279" fmla="*/ 0 h 5445117"/>
              <a:gd name="connsiteX280" fmla="*/ 1020430 w 4833822"/>
              <a:gd name="connsiteY280" fmla="*/ 680762 h 5445117"/>
              <a:gd name="connsiteX281" fmla="*/ 811383 w 4833822"/>
              <a:gd name="connsiteY281" fmla="*/ 641176 h 5445117"/>
              <a:gd name="connsiteX282" fmla="*/ 915320 w 4833822"/>
              <a:gd name="connsiteY282" fmla="*/ 0 h 5445117"/>
              <a:gd name="connsiteX283" fmla="*/ 2803508 w 4833822"/>
              <a:gd name="connsiteY283" fmla="*/ 13207 h 5445117"/>
              <a:gd name="connsiteX284" fmla="*/ 3047525 w 4833822"/>
              <a:gd name="connsiteY284" fmla="*/ 606745 h 5445117"/>
              <a:gd name="connsiteX285" fmla="*/ 3054443 w 4833822"/>
              <a:gd name="connsiteY285" fmla="*/ 1280547 h 5445117"/>
              <a:gd name="connsiteX286" fmla="*/ 3282263 w 4833822"/>
              <a:gd name="connsiteY286" fmla="*/ 421490 h 5445117"/>
              <a:gd name="connsiteX287" fmla="*/ 3257173 w 4833822"/>
              <a:gd name="connsiteY287" fmla="*/ 281721 h 5445117"/>
              <a:gd name="connsiteX288" fmla="*/ 3278681 w 4833822"/>
              <a:gd name="connsiteY288" fmla="*/ 192125 h 5445117"/>
              <a:gd name="connsiteX289" fmla="*/ 3361107 w 4833822"/>
              <a:gd name="connsiteY289" fmla="*/ 249468 h 5445117"/>
              <a:gd name="connsiteX290" fmla="*/ 3884339 w 4833822"/>
              <a:gd name="connsiteY290" fmla="*/ 1561138 h 5445117"/>
              <a:gd name="connsiteX291" fmla="*/ 3776823 w 4833822"/>
              <a:gd name="connsiteY291" fmla="*/ 2181133 h 5445117"/>
              <a:gd name="connsiteX292" fmla="*/ 4002606 w 4833822"/>
              <a:gd name="connsiteY292" fmla="*/ 1962524 h 5445117"/>
              <a:gd name="connsiteX293" fmla="*/ 4059943 w 4833822"/>
              <a:gd name="connsiteY293" fmla="*/ 1898013 h 5445117"/>
              <a:gd name="connsiteX294" fmla="*/ 4117286 w 4833822"/>
              <a:gd name="connsiteY294" fmla="*/ 1973275 h 5445117"/>
              <a:gd name="connsiteX295" fmla="*/ 4131625 w 4833822"/>
              <a:gd name="connsiteY295" fmla="*/ 2786797 h 5445117"/>
              <a:gd name="connsiteX296" fmla="*/ 3755321 w 4833822"/>
              <a:gd name="connsiteY296" fmla="*/ 3618239 h 5445117"/>
              <a:gd name="connsiteX297" fmla="*/ 3723067 w 4833822"/>
              <a:gd name="connsiteY297" fmla="*/ 3693496 h 5445117"/>
              <a:gd name="connsiteX298" fmla="*/ 4099366 w 4833822"/>
              <a:gd name="connsiteY298" fmla="*/ 3632572 h 5445117"/>
              <a:gd name="connsiteX299" fmla="*/ 4550927 w 4833822"/>
              <a:gd name="connsiteY299" fmla="*/ 3983786 h 5445117"/>
              <a:gd name="connsiteX300" fmla="*/ 4604683 w 4833822"/>
              <a:gd name="connsiteY300" fmla="*/ 4084133 h 5445117"/>
              <a:gd name="connsiteX301" fmla="*/ 4576011 w 4833822"/>
              <a:gd name="connsiteY301" fmla="*/ 4926326 h 5445117"/>
              <a:gd name="connsiteX302" fmla="*/ 4432660 w 4833822"/>
              <a:gd name="connsiteY302" fmla="*/ 4987250 h 5445117"/>
              <a:gd name="connsiteX303" fmla="*/ 3999019 w 4833822"/>
              <a:gd name="connsiteY303" fmla="*/ 5220197 h 5445117"/>
              <a:gd name="connsiteX304" fmla="*/ 3192667 w 4833822"/>
              <a:gd name="connsiteY304" fmla="*/ 5152104 h 5445117"/>
              <a:gd name="connsiteX305" fmla="*/ 2662265 w 4833822"/>
              <a:gd name="connsiteY305" fmla="*/ 4521356 h 5445117"/>
              <a:gd name="connsiteX306" fmla="*/ 2680186 w 4833822"/>
              <a:gd name="connsiteY306" fmla="*/ 4840312 h 5445117"/>
              <a:gd name="connsiteX307" fmla="*/ 2655096 w 4833822"/>
              <a:gd name="connsiteY307" fmla="*/ 5152104 h 5445117"/>
              <a:gd name="connsiteX308" fmla="*/ 2063771 w 4833822"/>
              <a:gd name="connsiteY308" fmla="*/ 5438806 h 5445117"/>
              <a:gd name="connsiteX309" fmla="*/ 1827242 w 4833822"/>
              <a:gd name="connsiteY309" fmla="*/ 5388633 h 5445117"/>
              <a:gd name="connsiteX310" fmla="*/ 1594295 w 4833822"/>
              <a:gd name="connsiteY310" fmla="*/ 4847481 h 5445117"/>
              <a:gd name="connsiteX311" fmla="*/ 1952673 w 4833822"/>
              <a:gd name="connsiteY311" fmla="*/ 4313493 h 5445117"/>
              <a:gd name="connsiteX312" fmla="*/ 2020761 w 4833822"/>
              <a:gd name="connsiteY312" fmla="*/ 4180893 h 5445117"/>
              <a:gd name="connsiteX313" fmla="*/ 1841575 w 4833822"/>
              <a:gd name="connsiteY313" fmla="*/ 4324244 h 5445117"/>
              <a:gd name="connsiteX314" fmla="*/ 884697 w 4833822"/>
              <a:gd name="connsiteY314" fmla="*/ 5069677 h 5445117"/>
              <a:gd name="connsiteX315" fmla="*/ 547826 w 4833822"/>
              <a:gd name="connsiteY315" fmla="*/ 5101930 h 5445117"/>
              <a:gd name="connsiteX316" fmla="*/ 357883 w 4833822"/>
              <a:gd name="connsiteY316" fmla="*/ 5044593 h 5445117"/>
              <a:gd name="connsiteX317" fmla="*/ 89095 w 4833822"/>
              <a:gd name="connsiteY317" fmla="*/ 4618116 h 5445117"/>
              <a:gd name="connsiteX318" fmla="*/ 46091 w 4833822"/>
              <a:gd name="connsiteY318" fmla="*/ 4266907 h 5445117"/>
              <a:gd name="connsiteX319" fmla="*/ 440310 w 4833822"/>
              <a:gd name="connsiteY319" fmla="*/ 3618239 h 5445117"/>
              <a:gd name="connsiteX320" fmla="*/ 1020884 w 4833822"/>
              <a:gd name="connsiteY320" fmla="*/ 3668412 h 5445117"/>
              <a:gd name="connsiteX321" fmla="*/ 798688 w 4833822"/>
              <a:gd name="connsiteY321" fmla="*/ 3496390 h 5445117"/>
              <a:gd name="connsiteX322" fmla="*/ 766435 w 4833822"/>
              <a:gd name="connsiteY322" fmla="*/ 3439047 h 5445117"/>
              <a:gd name="connsiteX323" fmla="*/ 838110 w 4833822"/>
              <a:gd name="connsiteY323" fmla="*/ 3417545 h 5445117"/>
              <a:gd name="connsiteX324" fmla="*/ 1060306 w 4833822"/>
              <a:gd name="connsiteY324" fmla="*/ 3510723 h 5445117"/>
              <a:gd name="connsiteX325" fmla="*/ 777186 w 4833822"/>
              <a:gd name="connsiteY325" fmla="*/ 3012575 h 5445117"/>
              <a:gd name="connsiteX326" fmla="*/ 723430 w 4833822"/>
              <a:gd name="connsiteY326" fmla="*/ 2478592 h 5445117"/>
              <a:gd name="connsiteX327" fmla="*/ 727012 w 4833822"/>
              <a:gd name="connsiteY327" fmla="*/ 1779751 h 5445117"/>
              <a:gd name="connsiteX328" fmla="*/ 762853 w 4833822"/>
              <a:gd name="connsiteY328" fmla="*/ 1647151 h 5445117"/>
              <a:gd name="connsiteX329" fmla="*/ 1017302 w 4833822"/>
              <a:gd name="connsiteY329" fmla="*/ 1948186 h 5445117"/>
              <a:gd name="connsiteX330" fmla="*/ 1139151 w 4833822"/>
              <a:gd name="connsiteY330" fmla="*/ 1987608 h 5445117"/>
              <a:gd name="connsiteX331" fmla="*/ 1110480 w 4833822"/>
              <a:gd name="connsiteY331" fmla="*/ 1876510 h 5445117"/>
              <a:gd name="connsiteX332" fmla="*/ 1135564 w 4833822"/>
              <a:gd name="connsiteY332" fmla="*/ 987732 h 5445117"/>
              <a:gd name="connsiteX333" fmla="*/ 1493942 w 4833822"/>
              <a:gd name="connsiteY333" fmla="*/ 328312 h 5445117"/>
              <a:gd name="connsiteX334" fmla="*/ 1547703 w 4833822"/>
              <a:gd name="connsiteY334" fmla="*/ 274557 h 5445117"/>
              <a:gd name="connsiteX335" fmla="*/ 1597877 w 4833822"/>
              <a:gd name="connsiteY335" fmla="*/ 367735 h 5445117"/>
              <a:gd name="connsiteX336" fmla="*/ 2070940 w 4833822"/>
              <a:gd name="connsiteY336" fmla="*/ 1141834 h 5445117"/>
              <a:gd name="connsiteX337" fmla="*/ 1926239 w 4833822"/>
              <a:gd name="connsiteY337" fmla="*/ 403007 h 5445117"/>
              <a:gd name="connsiteX338" fmla="*/ 2803508 w 4833822"/>
              <a:gd name="connsiteY338" fmla="*/ 13207 h 5445117"/>
              <a:gd name="connsiteX0" fmla="*/ 2144854 w 4833822"/>
              <a:gd name="connsiteY0" fmla="*/ 5071468 h 5445117"/>
              <a:gd name="connsiteX1" fmla="*/ 2053020 w 4833822"/>
              <a:gd name="connsiteY1" fmla="*/ 5080428 h 5445117"/>
              <a:gd name="connsiteX2" fmla="*/ 1959837 w 4833822"/>
              <a:gd name="connsiteY2" fmla="*/ 5155686 h 5445117"/>
              <a:gd name="connsiteX3" fmla="*/ 2045851 w 4833822"/>
              <a:gd name="connsiteY3" fmla="*/ 5273953 h 5445117"/>
              <a:gd name="connsiteX4" fmla="*/ 2042269 w 4833822"/>
              <a:gd name="connsiteY4" fmla="*/ 5177188 h 5445117"/>
              <a:gd name="connsiteX5" fmla="*/ 2106775 w 4833822"/>
              <a:gd name="connsiteY5" fmla="*/ 5112681 h 5445117"/>
              <a:gd name="connsiteX6" fmla="*/ 2128277 w 4833822"/>
              <a:gd name="connsiteY6" fmla="*/ 5184357 h 5445117"/>
              <a:gd name="connsiteX7" fmla="*/ 2164118 w 4833822"/>
              <a:gd name="connsiteY7" fmla="*/ 5234530 h 5445117"/>
              <a:gd name="connsiteX8" fmla="*/ 2232206 w 4833822"/>
              <a:gd name="connsiteY8" fmla="*/ 5198695 h 5445117"/>
              <a:gd name="connsiteX9" fmla="*/ 2228624 w 4833822"/>
              <a:gd name="connsiteY9" fmla="*/ 5105512 h 5445117"/>
              <a:gd name="connsiteX10" fmla="*/ 2144854 w 4833822"/>
              <a:gd name="connsiteY10" fmla="*/ 5071468 h 5445117"/>
              <a:gd name="connsiteX11" fmla="*/ 2508163 w 4833822"/>
              <a:gd name="connsiteY11" fmla="*/ 5041006 h 5445117"/>
              <a:gd name="connsiteX12" fmla="*/ 2407811 w 4833822"/>
              <a:gd name="connsiteY12" fmla="*/ 5349216 h 5445117"/>
              <a:gd name="connsiteX13" fmla="*/ 2508163 w 4833822"/>
              <a:gd name="connsiteY13" fmla="*/ 5041006 h 5445117"/>
              <a:gd name="connsiteX14" fmla="*/ 2215080 w 4833822"/>
              <a:gd name="connsiteY14" fmla="*/ 4956471 h 5445117"/>
              <a:gd name="connsiteX15" fmla="*/ 2171282 w 4833822"/>
              <a:gd name="connsiteY15" fmla="*/ 4962161 h 5445117"/>
              <a:gd name="connsiteX16" fmla="*/ 2350473 w 4833822"/>
              <a:gd name="connsiteY16" fmla="*/ 5241700 h 5445117"/>
              <a:gd name="connsiteX17" fmla="*/ 2393478 w 4833822"/>
              <a:gd name="connsiteY17" fmla="*/ 5058926 h 5445117"/>
              <a:gd name="connsiteX18" fmla="*/ 2252871 w 4833822"/>
              <a:gd name="connsiteY18" fmla="*/ 4957626 h 5445117"/>
              <a:gd name="connsiteX19" fmla="*/ 2215080 w 4833822"/>
              <a:gd name="connsiteY19" fmla="*/ 4956471 h 5445117"/>
              <a:gd name="connsiteX20" fmla="*/ 3767359 w 4833822"/>
              <a:gd name="connsiteY20" fmla="*/ 4837513 h 5445117"/>
              <a:gd name="connsiteX21" fmla="*/ 3913003 w 4833822"/>
              <a:gd name="connsiteY21" fmla="*/ 4919156 h 5445117"/>
              <a:gd name="connsiteX22" fmla="*/ 3930923 w 4833822"/>
              <a:gd name="connsiteY22" fmla="*/ 4944245 h 5445117"/>
              <a:gd name="connsiteX23" fmla="*/ 3923759 w 4833822"/>
              <a:gd name="connsiteY23" fmla="*/ 4969330 h 5445117"/>
              <a:gd name="connsiteX24" fmla="*/ 3672890 w 4833822"/>
              <a:gd name="connsiteY24" fmla="*/ 4951409 h 5445117"/>
              <a:gd name="connsiteX25" fmla="*/ 3672890 w 4833822"/>
              <a:gd name="connsiteY25" fmla="*/ 4883320 h 5445117"/>
              <a:gd name="connsiteX26" fmla="*/ 3708731 w 4833822"/>
              <a:gd name="connsiteY26" fmla="*/ 4858231 h 5445117"/>
              <a:gd name="connsiteX27" fmla="*/ 3767359 w 4833822"/>
              <a:gd name="connsiteY27" fmla="*/ 4837513 h 5445117"/>
              <a:gd name="connsiteX28" fmla="*/ 3779366 w 4833822"/>
              <a:gd name="connsiteY28" fmla="*/ 4797702 h 5445117"/>
              <a:gd name="connsiteX29" fmla="*/ 3637059 w 4833822"/>
              <a:gd name="connsiteY29" fmla="*/ 4822397 h 5445117"/>
              <a:gd name="connsiteX30" fmla="*/ 3497289 w 4833822"/>
              <a:gd name="connsiteY30" fmla="*/ 5005165 h 5445117"/>
              <a:gd name="connsiteX31" fmla="*/ 3615557 w 4833822"/>
              <a:gd name="connsiteY31" fmla="*/ 4947828 h 5445117"/>
              <a:gd name="connsiteX32" fmla="*/ 3852086 w 4833822"/>
              <a:gd name="connsiteY32" fmla="*/ 5105512 h 5445117"/>
              <a:gd name="connsiteX33" fmla="*/ 3952433 w 4833822"/>
              <a:gd name="connsiteY33" fmla="*/ 4933490 h 5445117"/>
              <a:gd name="connsiteX34" fmla="*/ 3945496 w 4833822"/>
              <a:gd name="connsiteY34" fmla="*/ 4916685 h 5445117"/>
              <a:gd name="connsiteX35" fmla="*/ 3938093 w 4833822"/>
              <a:gd name="connsiteY35" fmla="*/ 4916685 h 5445117"/>
              <a:gd name="connsiteX36" fmla="*/ 3927341 w 4833822"/>
              <a:gd name="connsiteY36" fmla="*/ 4916685 h 5445117"/>
              <a:gd name="connsiteX37" fmla="*/ 3909418 w 4833822"/>
              <a:gd name="connsiteY37" fmla="*/ 4911978 h 5445117"/>
              <a:gd name="connsiteX38" fmla="*/ 3920171 w 4833822"/>
              <a:gd name="connsiteY38" fmla="*/ 4911978 h 5445117"/>
              <a:gd name="connsiteX39" fmla="*/ 3945252 w 4833822"/>
              <a:gd name="connsiteY39" fmla="*/ 4916095 h 5445117"/>
              <a:gd name="connsiteX40" fmla="*/ 3928739 w 4833822"/>
              <a:gd name="connsiteY40" fmla="*/ 4876095 h 5445117"/>
              <a:gd name="connsiteX41" fmla="*/ 3822967 w 4833822"/>
              <a:gd name="connsiteY41" fmla="*/ 4799997 h 5445117"/>
              <a:gd name="connsiteX42" fmla="*/ 3779366 w 4833822"/>
              <a:gd name="connsiteY42" fmla="*/ 4797702 h 5445117"/>
              <a:gd name="connsiteX43" fmla="*/ 4196131 w 4833822"/>
              <a:gd name="connsiteY43" fmla="*/ 4653956 h 5445117"/>
              <a:gd name="connsiteX44" fmla="*/ 4235548 w 4833822"/>
              <a:gd name="connsiteY44" fmla="*/ 4883321 h 5445117"/>
              <a:gd name="connsiteX45" fmla="*/ 4454163 w 4833822"/>
              <a:gd name="connsiteY45" fmla="*/ 4886903 h 5445117"/>
              <a:gd name="connsiteX46" fmla="*/ 4196131 w 4833822"/>
              <a:gd name="connsiteY46" fmla="*/ 4653956 h 5445117"/>
              <a:gd name="connsiteX47" fmla="*/ 1174995 w 4833822"/>
              <a:gd name="connsiteY47" fmla="*/ 4338578 h 5445117"/>
              <a:gd name="connsiteX48" fmla="*/ 1250253 w 4833822"/>
              <a:gd name="connsiteY48" fmla="*/ 4385170 h 5445117"/>
              <a:gd name="connsiteX49" fmla="*/ 1035224 w 4833822"/>
              <a:gd name="connsiteY49" fmla="*/ 4496263 h 5445117"/>
              <a:gd name="connsiteX50" fmla="*/ 981463 w 4833822"/>
              <a:gd name="connsiteY50" fmla="*/ 4471179 h 5445117"/>
              <a:gd name="connsiteX51" fmla="*/ 1174995 w 4833822"/>
              <a:gd name="connsiteY51" fmla="*/ 4338578 h 5445117"/>
              <a:gd name="connsiteX52" fmla="*/ 3960412 w 4833822"/>
              <a:gd name="connsiteY52" fmla="*/ 4309303 h 5445117"/>
              <a:gd name="connsiteX53" fmla="*/ 4095776 w 4833822"/>
              <a:gd name="connsiteY53" fmla="*/ 4367248 h 5445117"/>
              <a:gd name="connsiteX54" fmla="*/ 4052767 w 4833822"/>
              <a:gd name="connsiteY54" fmla="*/ 4395918 h 5445117"/>
              <a:gd name="connsiteX55" fmla="*/ 3852081 w 4833822"/>
              <a:gd name="connsiteY55" fmla="*/ 4363667 h 5445117"/>
              <a:gd name="connsiteX56" fmla="*/ 3859245 w 4833822"/>
              <a:gd name="connsiteY56" fmla="*/ 4327828 h 5445117"/>
              <a:gd name="connsiteX57" fmla="*/ 3917370 w 4833822"/>
              <a:gd name="connsiteY57" fmla="*/ 4310303 h 5445117"/>
              <a:gd name="connsiteX58" fmla="*/ 3960412 w 4833822"/>
              <a:gd name="connsiteY58" fmla="*/ 4309303 h 5445117"/>
              <a:gd name="connsiteX59" fmla="*/ 2177948 w 4833822"/>
              <a:gd name="connsiteY59" fmla="*/ 4215053 h 5445117"/>
              <a:gd name="connsiteX60" fmla="*/ 2146198 w 4833822"/>
              <a:gd name="connsiteY60" fmla="*/ 4238235 h 5445117"/>
              <a:gd name="connsiteX61" fmla="*/ 1680303 w 4833822"/>
              <a:gd name="connsiteY61" fmla="*/ 4937077 h 5445117"/>
              <a:gd name="connsiteX62" fmla="*/ 1762730 w 4833822"/>
              <a:gd name="connsiteY62" fmla="*/ 5299037 h 5445117"/>
              <a:gd name="connsiteX63" fmla="*/ 1802152 w 4833822"/>
              <a:gd name="connsiteY63" fmla="*/ 5019504 h 5445117"/>
              <a:gd name="connsiteX64" fmla="*/ 2081691 w 4833822"/>
              <a:gd name="connsiteY64" fmla="*/ 4861814 h 5445117"/>
              <a:gd name="connsiteX65" fmla="*/ 1845157 w 4833822"/>
              <a:gd name="connsiteY65" fmla="*/ 4944241 h 5445117"/>
              <a:gd name="connsiteX66" fmla="*/ 1744810 w 4833822"/>
              <a:gd name="connsiteY66" fmla="*/ 4915575 h 5445117"/>
              <a:gd name="connsiteX67" fmla="*/ 2060189 w 4833822"/>
              <a:gd name="connsiteY67" fmla="*/ 4761472 h 5445117"/>
              <a:gd name="connsiteX68" fmla="*/ 2178451 w 4833822"/>
              <a:gd name="connsiteY68" fmla="*/ 4700542 h 5445117"/>
              <a:gd name="connsiteX69" fmla="*/ 2293136 w 4833822"/>
              <a:gd name="connsiteY69" fmla="*/ 4234653 h 5445117"/>
              <a:gd name="connsiteX70" fmla="*/ 1999259 w 4833822"/>
              <a:gd name="connsiteY70" fmla="*/ 4650374 h 5445117"/>
              <a:gd name="connsiteX71" fmla="*/ 2196371 w 4833822"/>
              <a:gd name="connsiteY71" fmla="*/ 4220315 h 5445117"/>
              <a:gd name="connsiteX72" fmla="*/ 2177948 w 4833822"/>
              <a:gd name="connsiteY72" fmla="*/ 4215053 h 5445117"/>
              <a:gd name="connsiteX73" fmla="*/ 2511745 w 4833822"/>
              <a:gd name="connsiteY73" fmla="*/ 4202400 h 5445117"/>
              <a:gd name="connsiteX74" fmla="*/ 2482010 w 4833822"/>
              <a:gd name="connsiteY74" fmla="*/ 4430696 h 5445117"/>
              <a:gd name="connsiteX75" fmla="*/ 2486655 w 4833822"/>
              <a:gd name="connsiteY75" fmla="*/ 4496261 h 5445117"/>
              <a:gd name="connsiteX76" fmla="*/ 2514429 w 4833822"/>
              <a:gd name="connsiteY76" fmla="*/ 4511940 h 5445117"/>
              <a:gd name="connsiteX77" fmla="*/ 2526077 w 4833822"/>
              <a:gd name="connsiteY77" fmla="*/ 4535686 h 5445117"/>
              <a:gd name="connsiteX78" fmla="*/ 2486655 w 4833822"/>
              <a:gd name="connsiteY78" fmla="*/ 4496264 h 5445117"/>
              <a:gd name="connsiteX79" fmla="*/ 2486655 w 4833822"/>
              <a:gd name="connsiteY79" fmla="*/ 4496267 h 5445117"/>
              <a:gd name="connsiteX80" fmla="*/ 2440069 w 4833822"/>
              <a:gd name="connsiteY80" fmla="*/ 4772223 h 5445117"/>
              <a:gd name="connsiteX81" fmla="*/ 2375563 w 4833822"/>
              <a:gd name="connsiteY81" fmla="*/ 4334995 h 5445117"/>
              <a:gd name="connsiteX82" fmla="*/ 2296718 w 4833822"/>
              <a:gd name="connsiteY82" fmla="*/ 4704130 h 5445117"/>
              <a:gd name="connsiteX83" fmla="*/ 2429318 w 4833822"/>
              <a:gd name="connsiteY83" fmla="*/ 4825979 h 5445117"/>
              <a:gd name="connsiteX84" fmla="*/ 2493825 w 4833822"/>
              <a:gd name="connsiteY84" fmla="*/ 4725632 h 5445117"/>
              <a:gd name="connsiteX85" fmla="*/ 2529665 w 4833822"/>
              <a:gd name="connsiteY85" fmla="*/ 4535689 h 5445117"/>
              <a:gd name="connsiteX86" fmla="*/ 2511745 w 4833822"/>
              <a:gd name="connsiteY86" fmla="*/ 4202400 h 5445117"/>
              <a:gd name="connsiteX87" fmla="*/ 2808528 w 4833822"/>
              <a:gd name="connsiteY87" fmla="*/ 4199934 h 5445117"/>
              <a:gd name="connsiteX88" fmla="*/ 2784115 w 4833822"/>
              <a:gd name="connsiteY88" fmla="*/ 4213151 h 5445117"/>
              <a:gd name="connsiteX89" fmla="*/ 2798448 w 4833822"/>
              <a:gd name="connsiteY89" fmla="*/ 4288409 h 5445117"/>
              <a:gd name="connsiteX90" fmla="*/ 2880875 w 4833822"/>
              <a:gd name="connsiteY90" fmla="*/ 4403089 h 5445117"/>
              <a:gd name="connsiteX91" fmla="*/ 3142493 w 4833822"/>
              <a:gd name="connsiteY91" fmla="*/ 4732801 h 5445117"/>
              <a:gd name="connsiteX92" fmla="*/ 2891625 w 4833822"/>
              <a:gd name="connsiteY92" fmla="*/ 4567942 h 5445117"/>
              <a:gd name="connsiteX93" fmla="*/ 2683768 w 4833822"/>
              <a:gd name="connsiteY93" fmla="*/ 4324244 h 5445117"/>
              <a:gd name="connsiteX94" fmla="*/ 2651515 w 4833822"/>
              <a:gd name="connsiteY94" fmla="*/ 4349333 h 5445117"/>
              <a:gd name="connsiteX95" fmla="*/ 2866541 w 4833822"/>
              <a:gd name="connsiteY95" fmla="*/ 4593032 h 5445117"/>
              <a:gd name="connsiteX96" fmla="*/ 3389773 w 4833822"/>
              <a:gd name="connsiteY96" fmla="*/ 5191526 h 5445117"/>
              <a:gd name="connsiteX97" fmla="*/ 3637059 w 4833822"/>
              <a:gd name="connsiteY97" fmla="*/ 5234530 h 5445117"/>
              <a:gd name="connsiteX98" fmla="*/ 3246422 w 4833822"/>
              <a:gd name="connsiteY98" fmla="*/ 4865401 h 5445117"/>
              <a:gd name="connsiteX99" fmla="*/ 3400524 w 4833822"/>
              <a:gd name="connsiteY99" fmla="*/ 4915575 h 5445117"/>
              <a:gd name="connsiteX100" fmla="*/ 3336018 w 4833822"/>
              <a:gd name="connsiteY100" fmla="*/ 4768636 h 5445117"/>
              <a:gd name="connsiteX101" fmla="*/ 3095901 w 4833822"/>
              <a:gd name="connsiteY101" fmla="*/ 4507023 h 5445117"/>
              <a:gd name="connsiteX102" fmla="*/ 2862954 w 4833822"/>
              <a:gd name="connsiteY102" fmla="*/ 4238235 h 5445117"/>
              <a:gd name="connsiteX103" fmla="*/ 2808528 w 4833822"/>
              <a:gd name="connsiteY103" fmla="*/ 4199934 h 5445117"/>
              <a:gd name="connsiteX104" fmla="*/ 1587125 w 4833822"/>
              <a:gd name="connsiteY104" fmla="*/ 4155809 h 5445117"/>
              <a:gd name="connsiteX105" fmla="*/ 798688 w 4833822"/>
              <a:gd name="connsiteY105" fmla="*/ 4363672 h 5445117"/>
              <a:gd name="connsiteX106" fmla="*/ 780768 w 4833822"/>
              <a:gd name="connsiteY106" fmla="*/ 4987250 h 5445117"/>
              <a:gd name="connsiteX107" fmla="*/ 791519 w 4833822"/>
              <a:gd name="connsiteY107" fmla="*/ 4793726 h 5445117"/>
              <a:gd name="connsiteX108" fmla="*/ 709092 w 4833822"/>
              <a:gd name="connsiteY108" fmla="*/ 4431760 h 5445117"/>
              <a:gd name="connsiteX109" fmla="*/ 368634 w 4833822"/>
              <a:gd name="connsiteY109" fmla="*/ 4442511 h 5445117"/>
              <a:gd name="connsiteX110" fmla="*/ 332793 w 4833822"/>
              <a:gd name="connsiteY110" fmla="*/ 4467601 h 5445117"/>
              <a:gd name="connsiteX111" fmla="*/ 368634 w 4833822"/>
              <a:gd name="connsiteY111" fmla="*/ 4481934 h 5445117"/>
              <a:gd name="connsiteX112" fmla="*/ 350714 w 4833822"/>
              <a:gd name="connsiteY112" fmla="*/ 4782974 h 5445117"/>
              <a:gd name="connsiteX113" fmla="*/ 447479 w 4833822"/>
              <a:gd name="connsiteY113" fmla="*/ 4847481 h 5445117"/>
              <a:gd name="connsiteX114" fmla="*/ 486896 w 4833822"/>
              <a:gd name="connsiteY114" fmla="*/ 4747134 h 5445117"/>
              <a:gd name="connsiteX115" fmla="*/ 468981 w 4833822"/>
              <a:gd name="connsiteY115" fmla="*/ 4628867 h 5445117"/>
              <a:gd name="connsiteX116" fmla="*/ 372216 w 4833822"/>
              <a:gd name="connsiteY116" fmla="*/ 4736383 h 5445117"/>
              <a:gd name="connsiteX117" fmla="*/ 382967 w 4833822"/>
              <a:gd name="connsiteY117" fmla="*/ 4585862 h 5445117"/>
              <a:gd name="connsiteX118" fmla="*/ 497647 w 4833822"/>
              <a:gd name="connsiteY118" fmla="*/ 4546440 h 5445117"/>
              <a:gd name="connsiteX119" fmla="*/ 569323 w 4833822"/>
              <a:gd name="connsiteY119" fmla="*/ 4661125 h 5445117"/>
              <a:gd name="connsiteX120" fmla="*/ 580074 w 4833822"/>
              <a:gd name="connsiteY120" fmla="*/ 4872565 h 5445117"/>
              <a:gd name="connsiteX121" fmla="*/ 612332 w 4833822"/>
              <a:gd name="connsiteY121" fmla="*/ 4628867 h 5445117"/>
              <a:gd name="connsiteX122" fmla="*/ 497647 w 4833822"/>
              <a:gd name="connsiteY122" fmla="*/ 4395920 h 5445117"/>
              <a:gd name="connsiteX123" fmla="*/ 730594 w 4833822"/>
              <a:gd name="connsiteY123" fmla="*/ 4800889 h 5445117"/>
              <a:gd name="connsiteX124" fmla="*/ 547826 w 4833822"/>
              <a:gd name="connsiteY124" fmla="*/ 4965748 h 5445117"/>
              <a:gd name="connsiteX125" fmla="*/ 834528 w 4833822"/>
              <a:gd name="connsiteY125" fmla="*/ 4998001 h 5445117"/>
              <a:gd name="connsiteX126" fmla="*/ 1533370 w 4833822"/>
              <a:gd name="connsiteY126" fmla="*/ 4481934 h 5445117"/>
              <a:gd name="connsiteX127" fmla="*/ 1633712 w 4833822"/>
              <a:gd name="connsiteY127" fmla="*/ 4349333 h 5445117"/>
              <a:gd name="connsiteX128" fmla="*/ 1142733 w 4833822"/>
              <a:gd name="connsiteY128" fmla="*/ 4664707 h 5445117"/>
              <a:gd name="connsiteX129" fmla="*/ 1031635 w 4833822"/>
              <a:gd name="connsiteY129" fmla="*/ 4693379 h 5445117"/>
              <a:gd name="connsiteX130" fmla="*/ 1096142 w 4833822"/>
              <a:gd name="connsiteY130" fmla="*/ 4593032 h 5445117"/>
              <a:gd name="connsiteX131" fmla="*/ 1587125 w 4833822"/>
              <a:gd name="connsiteY131" fmla="*/ 4155809 h 5445117"/>
              <a:gd name="connsiteX132" fmla="*/ 3072607 w 4833822"/>
              <a:gd name="connsiteY132" fmla="*/ 4146849 h 5445117"/>
              <a:gd name="connsiteX133" fmla="*/ 2988391 w 4833822"/>
              <a:gd name="connsiteY133" fmla="*/ 4180893 h 5445117"/>
              <a:gd name="connsiteX134" fmla="*/ 3038564 w 4833822"/>
              <a:gd name="connsiteY134" fmla="*/ 4291991 h 5445117"/>
              <a:gd name="connsiteX135" fmla="*/ 3407693 w 4833822"/>
              <a:gd name="connsiteY135" fmla="*/ 4707712 h 5445117"/>
              <a:gd name="connsiteX136" fmla="*/ 3576134 w 4833822"/>
              <a:gd name="connsiteY136" fmla="*/ 4747134 h 5445117"/>
              <a:gd name="connsiteX137" fmla="*/ 4002606 w 4833822"/>
              <a:gd name="connsiteY137" fmla="*/ 4851063 h 5445117"/>
              <a:gd name="connsiteX138" fmla="*/ 4124455 w 4833822"/>
              <a:gd name="connsiteY138" fmla="*/ 4933490 h 5445117"/>
              <a:gd name="connsiteX139" fmla="*/ 3586885 w 4833822"/>
              <a:gd name="connsiteY139" fmla="*/ 4385169 h 5445117"/>
              <a:gd name="connsiteX140" fmla="*/ 3339600 w 4833822"/>
              <a:gd name="connsiteY140" fmla="*/ 4241817 h 5445117"/>
              <a:gd name="connsiteX141" fmla="*/ 3551045 w 4833822"/>
              <a:gd name="connsiteY141" fmla="*/ 4417427 h 5445117"/>
              <a:gd name="connsiteX142" fmla="*/ 3658561 w 4833822"/>
              <a:gd name="connsiteY142" fmla="*/ 4600201 h 5445117"/>
              <a:gd name="connsiteX143" fmla="*/ 3536712 w 4833822"/>
              <a:gd name="connsiteY143" fmla="*/ 4524938 h 5445117"/>
              <a:gd name="connsiteX144" fmla="*/ 3167577 w 4833822"/>
              <a:gd name="connsiteY144" fmla="*/ 4188062 h 5445117"/>
              <a:gd name="connsiteX145" fmla="*/ 3072607 w 4833822"/>
              <a:gd name="connsiteY145" fmla="*/ 4146849 h 5445117"/>
              <a:gd name="connsiteX146" fmla="*/ 1497530 w 4833822"/>
              <a:gd name="connsiteY146" fmla="*/ 4059049 h 5445117"/>
              <a:gd name="connsiteX147" fmla="*/ 644585 w 4833822"/>
              <a:gd name="connsiteY147" fmla="*/ 4184480 h 5445117"/>
              <a:gd name="connsiteX148" fmla="*/ 404469 w 4833822"/>
              <a:gd name="connsiteY148" fmla="*/ 4259737 h 5445117"/>
              <a:gd name="connsiteX149" fmla="*/ 218113 w 4833822"/>
              <a:gd name="connsiteY149" fmla="*/ 4413840 h 5445117"/>
              <a:gd name="connsiteX150" fmla="*/ 347132 w 4833822"/>
              <a:gd name="connsiteY150" fmla="*/ 4933490 h 5445117"/>
              <a:gd name="connsiteX151" fmla="*/ 218113 w 4833822"/>
              <a:gd name="connsiteY151" fmla="*/ 4567942 h 5445117"/>
              <a:gd name="connsiteX152" fmla="*/ 289789 w 4833822"/>
              <a:gd name="connsiteY152" fmla="*/ 4460431 h 5445117"/>
              <a:gd name="connsiteX153" fmla="*/ 271869 w 4833822"/>
              <a:gd name="connsiteY153" fmla="*/ 4446098 h 5445117"/>
              <a:gd name="connsiteX154" fmla="*/ 304127 w 4833822"/>
              <a:gd name="connsiteY154" fmla="*/ 4352915 h 5445117"/>
              <a:gd name="connsiteX155" fmla="*/ 400887 w 4833822"/>
              <a:gd name="connsiteY155" fmla="*/ 4270489 h 5445117"/>
              <a:gd name="connsiteX156" fmla="*/ 404469 w 4833822"/>
              <a:gd name="connsiteY156" fmla="*/ 4263319 h 5445117"/>
              <a:gd name="connsiteX157" fmla="*/ 408056 w 4833822"/>
              <a:gd name="connsiteY157" fmla="*/ 4263319 h 5445117"/>
              <a:gd name="connsiteX158" fmla="*/ 569323 w 4833822"/>
              <a:gd name="connsiteY158" fmla="*/ 4220315 h 5445117"/>
              <a:gd name="connsiteX159" fmla="*/ 777186 w 4833822"/>
              <a:gd name="connsiteY159" fmla="*/ 4331413 h 5445117"/>
              <a:gd name="connsiteX160" fmla="*/ 1250249 w 4833822"/>
              <a:gd name="connsiteY160" fmla="*/ 4162972 h 5445117"/>
              <a:gd name="connsiteX161" fmla="*/ 1497530 w 4833822"/>
              <a:gd name="connsiteY161" fmla="*/ 4059049 h 5445117"/>
              <a:gd name="connsiteX162" fmla="*/ 3393360 w 4833822"/>
              <a:gd name="connsiteY162" fmla="*/ 4018279 h 5445117"/>
              <a:gd name="connsiteX163" fmla="*/ 3271511 w 4833822"/>
              <a:gd name="connsiteY163" fmla="*/ 4055462 h 5445117"/>
              <a:gd name="connsiteX164" fmla="*/ 3486538 w 4833822"/>
              <a:gd name="connsiteY164" fmla="*/ 4184480 h 5445117"/>
              <a:gd name="connsiteX165" fmla="*/ 4092197 w 4833822"/>
              <a:gd name="connsiteY165" fmla="*/ 4517774 h 5445117"/>
              <a:gd name="connsiteX166" fmla="*/ 3873588 w 4833822"/>
              <a:gd name="connsiteY166" fmla="*/ 4517774 h 5445117"/>
              <a:gd name="connsiteX167" fmla="*/ 4002606 w 4833822"/>
              <a:gd name="connsiteY167" fmla="*/ 4646787 h 5445117"/>
              <a:gd name="connsiteX168" fmla="*/ 4106535 w 4833822"/>
              <a:gd name="connsiteY168" fmla="*/ 4618116 h 5445117"/>
              <a:gd name="connsiteX169" fmla="*/ 4325144 w 4833822"/>
              <a:gd name="connsiteY169" fmla="*/ 4291991 h 5445117"/>
              <a:gd name="connsiteX170" fmla="*/ 4038441 w 4833822"/>
              <a:gd name="connsiteY170" fmla="*/ 4202400 h 5445117"/>
              <a:gd name="connsiteX171" fmla="*/ 3624178 w 4833822"/>
              <a:gd name="connsiteY171" fmla="*/ 4188788 h 5445117"/>
              <a:gd name="connsiteX172" fmla="*/ 3486739 w 4833822"/>
              <a:gd name="connsiteY172" fmla="*/ 4163009 h 5445117"/>
              <a:gd name="connsiteX173" fmla="*/ 3486739 w 4833822"/>
              <a:gd name="connsiteY173" fmla="*/ 4167004 h 5445117"/>
              <a:gd name="connsiteX174" fmla="*/ 3485394 w 4833822"/>
              <a:gd name="connsiteY174" fmla="*/ 4164315 h 5445117"/>
              <a:gd name="connsiteX175" fmla="*/ 3486706 w 4833822"/>
              <a:gd name="connsiteY175" fmla="*/ 4163003 h 5445117"/>
              <a:gd name="connsiteX176" fmla="*/ 3486538 w 4833822"/>
              <a:gd name="connsiteY176" fmla="*/ 4162972 h 5445117"/>
              <a:gd name="connsiteX177" fmla="*/ 3543876 w 4833822"/>
              <a:gd name="connsiteY177" fmla="*/ 4102048 h 5445117"/>
              <a:gd name="connsiteX178" fmla="*/ 4518674 w 4833822"/>
              <a:gd name="connsiteY178" fmla="*/ 4248986 h 5445117"/>
              <a:gd name="connsiteX179" fmla="*/ 4328731 w 4833822"/>
              <a:gd name="connsiteY179" fmla="*/ 4446098 h 5445117"/>
              <a:gd name="connsiteX180" fmla="*/ 4457745 w 4833822"/>
              <a:gd name="connsiteY180" fmla="*/ 4374417 h 5445117"/>
              <a:gd name="connsiteX181" fmla="*/ 4579599 w 4833822"/>
              <a:gd name="connsiteY181" fmla="*/ 4367254 h 5445117"/>
              <a:gd name="connsiteX182" fmla="*/ 4500754 w 4833822"/>
              <a:gd name="connsiteY182" fmla="*/ 4446098 h 5445117"/>
              <a:gd name="connsiteX183" fmla="*/ 4314393 w 4833822"/>
              <a:gd name="connsiteY183" fmla="*/ 4679046 h 5445117"/>
              <a:gd name="connsiteX184" fmla="*/ 4346651 w 4833822"/>
              <a:gd name="connsiteY184" fmla="*/ 4743552 h 5445117"/>
              <a:gd name="connsiteX185" fmla="*/ 4403989 w 4833822"/>
              <a:gd name="connsiteY185" fmla="*/ 4693379 h 5445117"/>
              <a:gd name="connsiteX186" fmla="*/ 4482833 w 4833822"/>
              <a:gd name="connsiteY186" fmla="*/ 4503436 h 5445117"/>
              <a:gd name="connsiteX187" fmla="*/ 4590350 w 4833822"/>
              <a:gd name="connsiteY187" fmla="*/ 4481934 h 5445117"/>
              <a:gd name="connsiteX188" fmla="*/ 4608265 w 4833822"/>
              <a:gd name="connsiteY188" fmla="*/ 4564360 h 5445117"/>
              <a:gd name="connsiteX189" fmla="*/ 4608265 w 4833822"/>
              <a:gd name="connsiteY189" fmla="*/ 4567942 h 5445117"/>
              <a:gd name="connsiteX190" fmla="*/ 4421909 w 4833822"/>
              <a:gd name="connsiteY190" fmla="*/ 4779387 h 5445117"/>
              <a:gd name="connsiteX191" fmla="*/ 4608265 w 4833822"/>
              <a:gd name="connsiteY191" fmla="*/ 4567942 h 5445117"/>
              <a:gd name="connsiteX192" fmla="*/ 4611852 w 4833822"/>
              <a:gd name="connsiteY192" fmla="*/ 4564360 h 5445117"/>
              <a:gd name="connsiteX193" fmla="*/ 4611852 w 4833822"/>
              <a:gd name="connsiteY193" fmla="*/ 4560778 h 5445117"/>
              <a:gd name="connsiteX194" fmla="*/ 4694279 w 4833822"/>
              <a:gd name="connsiteY194" fmla="*/ 4546440 h 5445117"/>
              <a:gd name="connsiteX195" fmla="*/ 4651275 w 4833822"/>
              <a:gd name="connsiteY195" fmla="*/ 4370836 h 5445117"/>
              <a:gd name="connsiteX196" fmla="*/ 4572429 w 4833822"/>
              <a:gd name="connsiteY196" fmla="*/ 4252568 h 5445117"/>
              <a:gd name="connsiteX197" fmla="*/ 4583181 w 4833822"/>
              <a:gd name="connsiteY197" fmla="*/ 4159391 h 5445117"/>
              <a:gd name="connsiteX198" fmla="*/ 4436247 w 4833822"/>
              <a:gd name="connsiteY198" fmla="*/ 4112804 h 5445117"/>
              <a:gd name="connsiteX199" fmla="*/ 3504459 w 4833822"/>
              <a:gd name="connsiteY199" fmla="*/ 4026790 h 5445117"/>
              <a:gd name="connsiteX200" fmla="*/ 3393360 w 4833822"/>
              <a:gd name="connsiteY200" fmla="*/ 4018279 h 5445117"/>
              <a:gd name="connsiteX201" fmla="*/ 655337 w 4833822"/>
              <a:gd name="connsiteY201" fmla="*/ 3887021 h 5445117"/>
              <a:gd name="connsiteX202" fmla="*/ 637416 w 4833822"/>
              <a:gd name="connsiteY202" fmla="*/ 3944364 h 5445117"/>
              <a:gd name="connsiteX203" fmla="*/ 863200 w 4833822"/>
              <a:gd name="connsiteY203" fmla="*/ 4048293 h 5445117"/>
              <a:gd name="connsiteX204" fmla="*/ 734181 w 4833822"/>
              <a:gd name="connsiteY204" fmla="*/ 3908528 h 5445117"/>
              <a:gd name="connsiteX205" fmla="*/ 655337 w 4833822"/>
              <a:gd name="connsiteY205" fmla="*/ 3887021 h 5445117"/>
              <a:gd name="connsiteX206" fmla="*/ 465399 w 4833822"/>
              <a:gd name="connsiteY206" fmla="*/ 3847604 h 5445117"/>
              <a:gd name="connsiteX207" fmla="*/ 465399 w 4833822"/>
              <a:gd name="connsiteY207" fmla="*/ 4048293 h 5445117"/>
              <a:gd name="connsiteX208" fmla="*/ 501234 w 4833822"/>
              <a:gd name="connsiteY208" fmla="*/ 4105635 h 5445117"/>
              <a:gd name="connsiteX209" fmla="*/ 554990 w 4833822"/>
              <a:gd name="connsiteY209" fmla="*/ 4051880 h 5445117"/>
              <a:gd name="connsiteX210" fmla="*/ 465399 w 4833822"/>
              <a:gd name="connsiteY210" fmla="*/ 3847604 h 5445117"/>
              <a:gd name="connsiteX211" fmla="*/ 4325169 w 4833822"/>
              <a:gd name="connsiteY211" fmla="*/ 3766707 h 5445117"/>
              <a:gd name="connsiteX212" fmla="*/ 3959602 w 4833822"/>
              <a:gd name="connsiteY212" fmla="*/ 3973035 h 5445117"/>
              <a:gd name="connsiteX213" fmla="*/ 4360985 w 4833822"/>
              <a:gd name="connsiteY213" fmla="*/ 3883439 h 5445117"/>
              <a:gd name="connsiteX214" fmla="*/ 4278558 w 4833822"/>
              <a:gd name="connsiteY214" fmla="*/ 3994537 h 5445117"/>
              <a:gd name="connsiteX215" fmla="*/ 4454163 w 4833822"/>
              <a:gd name="connsiteY215" fmla="*/ 3947946 h 5445117"/>
              <a:gd name="connsiteX216" fmla="*/ 4368153 w 4833822"/>
              <a:gd name="connsiteY216" fmla="*/ 3772341 h 5445117"/>
              <a:gd name="connsiteX217" fmla="*/ 4325169 w 4833822"/>
              <a:gd name="connsiteY217" fmla="*/ 3766707 h 5445117"/>
              <a:gd name="connsiteX218" fmla="*/ 4156709 w 4833822"/>
              <a:gd name="connsiteY218" fmla="*/ 3732919 h 5445117"/>
              <a:gd name="connsiteX219" fmla="*/ 3748157 w 4833822"/>
              <a:gd name="connsiteY219" fmla="*/ 3815345 h 5445117"/>
              <a:gd name="connsiteX220" fmla="*/ 3529543 w 4833822"/>
              <a:gd name="connsiteY220" fmla="*/ 3937194 h 5445117"/>
              <a:gd name="connsiteX221" fmla="*/ 3805494 w 4833822"/>
              <a:gd name="connsiteY221" fmla="*/ 3840435 h 5445117"/>
              <a:gd name="connsiteX222" fmla="*/ 4156709 w 4833822"/>
              <a:gd name="connsiteY222" fmla="*/ 3732919 h 5445117"/>
              <a:gd name="connsiteX223" fmla="*/ 399937 w 4833822"/>
              <a:gd name="connsiteY223" fmla="*/ 3689131 h 5445117"/>
              <a:gd name="connsiteX224" fmla="*/ 210944 w 4833822"/>
              <a:gd name="connsiteY224" fmla="*/ 3768759 h 5445117"/>
              <a:gd name="connsiteX225" fmla="*/ 124936 w 4833822"/>
              <a:gd name="connsiteY225" fmla="*/ 3912110 h 5445117"/>
              <a:gd name="connsiteX226" fmla="*/ 275451 w 4833822"/>
              <a:gd name="connsiteY226" fmla="*/ 3904941 h 5445117"/>
              <a:gd name="connsiteX227" fmla="*/ 304127 w 4833822"/>
              <a:gd name="connsiteY227" fmla="*/ 3922861 h 5445117"/>
              <a:gd name="connsiteX228" fmla="*/ 271869 w 4833822"/>
              <a:gd name="connsiteY228" fmla="*/ 4159391 h 5445117"/>
              <a:gd name="connsiteX229" fmla="*/ 311291 w 4833822"/>
              <a:gd name="connsiteY229" fmla="*/ 4001706 h 5445117"/>
              <a:gd name="connsiteX230" fmla="*/ 243203 w 4833822"/>
              <a:gd name="connsiteY230" fmla="*/ 3793843 h 5445117"/>
              <a:gd name="connsiteX231" fmla="*/ 1214409 w 4833822"/>
              <a:gd name="connsiteY231" fmla="*/ 3772341 h 5445117"/>
              <a:gd name="connsiteX232" fmla="*/ 465399 w 4833822"/>
              <a:gd name="connsiteY232" fmla="*/ 3689914 h 5445117"/>
              <a:gd name="connsiteX233" fmla="*/ 399937 w 4833822"/>
              <a:gd name="connsiteY233" fmla="*/ 3689131 h 5445117"/>
              <a:gd name="connsiteX234" fmla="*/ 2524908 w 4833822"/>
              <a:gd name="connsiteY234" fmla="*/ 2554832 h 5445117"/>
              <a:gd name="connsiteX235" fmla="*/ 2732856 w 4833822"/>
              <a:gd name="connsiteY235" fmla="*/ 3196751 h 5445117"/>
              <a:gd name="connsiteX236" fmla="*/ 2775802 w 4833822"/>
              <a:gd name="connsiteY236" fmla="*/ 3266820 h 5445117"/>
              <a:gd name="connsiteX237" fmla="*/ 2823267 w 4833822"/>
              <a:gd name="connsiteY237" fmla="*/ 3189970 h 5445117"/>
              <a:gd name="connsiteX238" fmla="*/ 2879774 w 4833822"/>
              <a:gd name="connsiteY238" fmla="*/ 2979764 h 5445117"/>
              <a:gd name="connsiteX239" fmla="*/ 2920458 w 4833822"/>
              <a:gd name="connsiteY239" fmla="*/ 3513189 h 5445117"/>
              <a:gd name="connsiteX240" fmla="*/ 3132925 w 4833822"/>
              <a:gd name="connsiteY240" fmla="*/ 3454422 h 5445117"/>
              <a:gd name="connsiteX241" fmla="*/ 2879774 w 4833822"/>
              <a:gd name="connsiteY241" fmla="*/ 3829630 h 5445117"/>
              <a:gd name="connsiteX242" fmla="*/ 2131619 w 4833822"/>
              <a:gd name="connsiteY242" fmla="*/ 3777644 h 5445117"/>
              <a:gd name="connsiteX243" fmla="*/ 1894289 w 4833822"/>
              <a:gd name="connsiteY243" fmla="*/ 3427300 h 5445117"/>
              <a:gd name="connsiteX244" fmla="*/ 2075111 w 4833822"/>
              <a:gd name="connsiteY244" fmla="*/ 3515451 h 5445117"/>
              <a:gd name="connsiteX245" fmla="*/ 2086414 w 4833822"/>
              <a:gd name="connsiteY245" fmla="*/ 3000106 h 5445117"/>
              <a:gd name="connsiteX246" fmla="*/ 2163263 w 4833822"/>
              <a:gd name="connsiteY246" fmla="*/ 3144765 h 5445117"/>
              <a:gd name="connsiteX247" fmla="*/ 2224289 w 4833822"/>
              <a:gd name="connsiteY247" fmla="*/ 3189970 h 5445117"/>
              <a:gd name="connsiteX248" fmla="*/ 2242372 w 4833822"/>
              <a:gd name="connsiteY248" fmla="*/ 3126682 h 5445117"/>
              <a:gd name="connsiteX249" fmla="*/ 2524908 w 4833822"/>
              <a:gd name="connsiteY249" fmla="*/ 2554832 h 5445117"/>
              <a:gd name="connsiteX250" fmla="*/ 2540406 w 4833822"/>
              <a:gd name="connsiteY250" fmla="*/ 1747491 h 5445117"/>
              <a:gd name="connsiteX251" fmla="*/ 2092432 w 4833822"/>
              <a:gd name="connsiteY251" fmla="*/ 2654188 h 5445117"/>
              <a:gd name="connsiteX252" fmla="*/ 2063761 w 4833822"/>
              <a:gd name="connsiteY252" fmla="*/ 2754535 h 5445117"/>
              <a:gd name="connsiteX253" fmla="*/ 1967001 w 4833822"/>
              <a:gd name="connsiteY253" fmla="*/ 2682859 h 5445117"/>
              <a:gd name="connsiteX254" fmla="*/ 1845152 w 4833822"/>
              <a:gd name="connsiteY254" fmla="*/ 2453495 h 5445117"/>
              <a:gd name="connsiteX255" fmla="*/ 1827232 w 4833822"/>
              <a:gd name="connsiteY255" fmla="*/ 3270602 h 5445117"/>
              <a:gd name="connsiteX256" fmla="*/ 1540529 w 4833822"/>
              <a:gd name="connsiteY256" fmla="*/ 3130833 h 5445117"/>
              <a:gd name="connsiteX257" fmla="*/ 1916828 w 4833822"/>
              <a:gd name="connsiteY257" fmla="*/ 3686322 h 5445117"/>
              <a:gd name="connsiteX258" fmla="*/ 3103066 w 4833822"/>
              <a:gd name="connsiteY258" fmla="*/ 3768749 h 5445117"/>
              <a:gd name="connsiteX259" fmla="*/ 3504448 w 4833822"/>
              <a:gd name="connsiteY259" fmla="*/ 3173837 h 5445117"/>
              <a:gd name="connsiteX260" fmla="*/ 3167572 w 4833822"/>
              <a:gd name="connsiteY260" fmla="*/ 3267015 h 5445117"/>
              <a:gd name="connsiteX261" fmla="*/ 3103066 w 4833822"/>
              <a:gd name="connsiteY261" fmla="*/ 2421241 h 5445117"/>
              <a:gd name="connsiteX262" fmla="*/ 3013470 w 4833822"/>
              <a:gd name="connsiteY262" fmla="*/ 2754535 h 5445117"/>
              <a:gd name="connsiteX263" fmla="*/ 2938212 w 4833822"/>
              <a:gd name="connsiteY263" fmla="*/ 2876384 h 5445117"/>
              <a:gd name="connsiteX264" fmla="*/ 2870119 w 4833822"/>
              <a:gd name="connsiteY264" fmla="*/ 2765286 h 5445117"/>
              <a:gd name="connsiteX265" fmla="*/ 2540406 w 4833822"/>
              <a:gd name="connsiteY265" fmla="*/ 1747491 h 5445117"/>
              <a:gd name="connsiteX266" fmla="*/ 357884 w 4833822"/>
              <a:gd name="connsiteY266" fmla="*/ 1675820 h 5445117"/>
              <a:gd name="connsiteX267" fmla="*/ 422396 w 4833822"/>
              <a:gd name="connsiteY267" fmla="*/ 1758247 h 5445117"/>
              <a:gd name="connsiteX268" fmla="*/ 522738 w 4833822"/>
              <a:gd name="connsiteY268" fmla="*/ 2259978 h 5445117"/>
              <a:gd name="connsiteX269" fmla="*/ 490485 w 4833822"/>
              <a:gd name="connsiteY269" fmla="*/ 2399748 h 5445117"/>
              <a:gd name="connsiteX270" fmla="*/ 386555 w 4833822"/>
              <a:gd name="connsiteY270" fmla="*/ 2299401 h 5445117"/>
              <a:gd name="connsiteX271" fmla="*/ 286208 w 4833822"/>
              <a:gd name="connsiteY271" fmla="*/ 1758247 h 5445117"/>
              <a:gd name="connsiteX272" fmla="*/ 357884 w 4833822"/>
              <a:gd name="connsiteY272" fmla="*/ 1675820 h 5445117"/>
              <a:gd name="connsiteX273" fmla="*/ 4036204 w 4833822"/>
              <a:gd name="connsiteY273" fmla="*/ 258429 h 5445117"/>
              <a:gd name="connsiteX274" fmla="*/ 4110123 w 4833822"/>
              <a:gd name="connsiteY274" fmla="*/ 321144 h 5445117"/>
              <a:gd name="connsiteX275" fmla="*/ 4063531 w 4833822"/>
              <a:gd name="connsiteY275" fmla="*/ 1131088 h 5445117"/>
              <a:gd name="connsiteX276" fmla="*/ 3938100 w 4833822"/>
              <a:gd name="connsiteY276" fmla="*/ 819294 h 5445117"/>
              <a:gd name="connsiteX277" fmla="*/ 3970353 w 4833822"/>
              <a:gd name="connsiteY277" fmla="*/ 324731 h 5445117"/>
              <a:gd name="connsiteX278" fmla="*/ 4036204 w 4833822"/>
              <a:gd name="connsiteY278" fmla="*/ 258429 h 5445117"/>
              <a:gd name="connsiteX279" fmla="*/ 915320 w 4833822"/>
              <a:gd name="connsiteY279" fmla="*/ 0 h 5445117"/>
              <a:gd name="connsiteX280" fmla="*/ 1020430 w 4833822"/>
              <a:gd name="connsiteY280" fmla="*/ 680762 h 5445117"/>
              <a:gd name="connsiteX281" fmla="*/ 811383 w 4833822"/>
              <a:gd name="connsiteY281" fmla="*/ 641176 h 5445117"/>
              <a:gd name="connsiteX282" fmla="*/ 915320 w 4833822"/>
              <a:gd name="connsiteY282" fmla="*/ 0 h 5445117"/>
              <a:gd name="connsiteX283" fmla="*/ 2803508 w 4833822"/>
              <a:gd name="connsiteY283" fmla="*/ 13207 h 5445117"/>
              <a:gd name="connsiteX284" fmla="*/ 3047525 w 4833822"/>
              <a:gd name="connsiteY284" fmla="*/ 606745 h 5445117"/>
              <a:gd name="connsiteX285" fmla="*/ 3054443 w 4833822"/>
              <a:gd name="connsiteY285" fmla="*/ 1280547 h 5445117"/>
              <a:gd name="connsiteX286" fmla="*/ 3282263 w 4833822"/>
              <a:gd name="connsiteY286" fmla="*/ 421490 h 5445117"/>
              <a:gd name="connsiteX287" fmla="*/ 3257173 w 4833822"/>
              <a:gd name="connsiteY287" fmla="*/ 281721 h 5445117"/>
              <a:gd name="connsiteX288" fmla="*/ 3278681 w 4833822"/>
              <a:gd name="connsiteY288" fmla="*/ 192125 h 5445117"/>
              <a:gd name="connsiteX289" fmla="*/ 3361107 w 4833822"/>
              <a:gd name="connsiteY289" fmla="*/ 249468 h 5445117"/>
              <a:gd name="connsiteX290" fmla="*/ 3884339 w 4833822"/>
              <a:gd name="connsiteY290" fmla="*/ 1561138 h 5445117"/>
              <a:gd name="connsiteX291" fmla="*/ 3776823 w 4833822"/>
              <a:gd name="connsiteY291" fmla="*/ 2181133 h 5445117"/>
              <a:gd name="connsiteX292" fmla="*/ 4002606 w 4833822"/>
              <a:gd name="connsiteY292" fmla="*/ 1962524 h 5445117"/>
              <a:gd name="connsiteX293" fmla="*/ 4059943 w 4833822"/>
              <a:gd name="connsiteY293" fmla="*/ 1898013 h 5445117"/>
              <a:gd name="connsiteX294" fmla="*/ 4117286 w 4833822"/>
              <a:gd name="connsiteY294" fmla="*/ 1973275 h 5445117"/>
              <a:gd name="connsiteX295" fmla="*/ 4131625 w 4833822"/>
              <a:gd name="connsiteY295" fmla="*/ 2786797 h 5445117"/>
              <a:gd name="connsiteX296" fmla="*/ 3755321 w 4833822"/>
              <a:gd name="connsiteY296" fmla="*/ 3618239 h 5445117"/>
              <a:gd name="connsiteX297" fmla="*/ 3723067 w 4833822"/>
              <a:gd name="connsiteY297" fmla="*/ 3693496 h 5445117"/>
              <a:gd name="connsiteX298" fmla="*/ 4099366 w 4833822"/>
              <a:gd name="connsiteY298" fmla="*/ 3632572 h 5445117"/>
              <a:gd name="connsiteX299" fmla="*/ 4550927 w 4833822"/>
              <a:gd name="connsiteY299" fmla="*/ 3983786 h 5445117"/>
              <a:gd name="connsiteX300" fmla="*/ 4604683 w 4833822"/>
              <a:gd name="connsiteY300" fmla="*/ 4084133 h 5445117"/>
              <a:gd name="connsiteX301" fmla="*/ 4576011 w 4833822"/>
              <a:gd name="connsiteY301" fmla="*/ 4926326 h 5445117"/>
              <a:gd name="connsiteX302" fmla="*/ 4432660 w 4833822"/>
              <a:gd name="connsiteY302" fmla="*/ 4987250 h 5445117"/>
              <a:gd name="connsiteX303" fmla="*/ 3999019 w 4833822"/>
              <a:gd name="connsiteY303" fmla="*/ 5220197 h 5445117"/>
              <a:gd name="connsiteX304" fmla="*/ 3192667 w 4833822"/>
              <a:gd name="connsiteY304" fmla="*/ 5152104 h 5445117"/>
              <a:gd name="connsiteX305" fmla="*/ 2662265 w 4833822"/>
              <a:gd name="connsiteY305" fmla="*/ 4521356 h 5445117"/>
              <a:gd name="connsiteX306" fmla="*/ 2680186 w 4833822"/>
              <a:gd name="connsiteY306" fmla="*/ 4840312 h 5445117"/>
              <a:gd name="connsiteX307" fmla="*/ 2655096 w 4833822"/>
              <a:gd name="connsiteY307" fmla="*/ 5152104 h 5445117"/>
              <a:gd name="connsiteX308" fmla="*/ 2063771 w 4833822"/>
              <a:gd name="connsiteY308" fmla="*/ 5438806 h 5445117"/>
              <a:gd name="connsiteX309" fmla="*/ 1827242 w 4833822"/>
              <a:gd name="connsiteY309" fmla="*/ 5388633 h 5445117"/>
              <a:gd name="connsiteX310" fmla="*/ 1594295 w 4833822"/>
              <a:gd name="connsiteY310" fmla="*/ 4847481 h 5445117"/>
              <a:gd name="connsiteX311" fmla="*/ 1952673 w 4833822"/>
              <a:gd name="connsiteY311" fmla="*/ 4313493 h 5445117"/>
              <a:gd name="connsiteX312" fmla="*/ 2020761 w 4833822"/>
              <a:gd name="connsiteY312" fmla="*/ 4180893 h 5445117"/>
              <a:gd name="connsiteX313" fmla="*/ 1841575 w 4833822"/>
              <a:gd name="connsiteY313" fmla="*/ 4324244 h 5445117"/>
              <a:gd name="connsiteX314" fmla="*/ 884697 w 4833822"/>
              <a:gd name="connsiteY314" fmla="*/ 5069677 h 5445117"/>
              <a:gd name="connsiteX315" fmla="*/ 547826 w 4833822"/>
              <a:gd name="connsiteY315" fmla="*/ 5101930 h 5445117"/>
              <a:gd name="connsiteX316" fmla="*/ 357883 w 4833822"/>
              <a:gd name="connsiteY316" fmla="*/ 5044593 h 5445117"/>
              <a:gd name="connsiteX317" fmla="*/ 89095 w 4833822"/>
              <a:gd name="connsiteY317" fmla="*/ 4618116 h 5445117"/>
              <a:gd name="connsiteX318" fmla="*/ 46091 w 4833822"/>
              <a:gd name="connsiteY318" fmla="*/ 4266907 h 5445117"/>
              <a:gd name="connsiteX319" fmla="*/ 440310 w 4833822"/>
              <a:gd name="connsiteY319" fmla="*/ 3618239 h 5445117"/>
              <a:gd name="connsiteX320" fmla="*/ 1020884 w 4833822"/>
              <a:gd name="connsiteY320" fmla="*/ 3668412 h 5445117"/>
              <a:gd name="connsiteX321" fmla="*/ 798688 w 4833822"/>
              <a:gd name="connsiteY321" fmla="*/ 3496390 h 5445117"/>
              <a:gd name="connsiteX322" fmla="*/ 766435 w 4833822"/>
              <a:gd name="connsiteY322" fmla="*/ 3439047 h 5445117"/>
              <a:gd name="connsiteX323" fmla="*/ 838110 w 4833822"/>
              <a:gd name="connsiteY323" fmla="*/ 3417545 h 5445117"/>
              <a:gd name="connsiteX324" fmla="*/ 1060306 w 4833822"/>
              <a:gd name="connsiteY324" fmla="*/ 3510723 h 5445117"/>
              <a:gd name="connsiteX325" fmla="*/ 777186 w 4833822"/>
              <a:gd name="connsiteY325" fmla="*/ 3012575 h 5445117"/>
              <a:gd name="connsiteX326" fmla="*/ 723430 w 4833822"/>
              <a:gd name="connsiteY326" fmla="*/ 2478592 h 5445117"/>
              <a:gd name="connsiteX327" fmla="*/ 727012 w 4833822"/>
              <a:gd name="connsiteY327" fmla="*/ 1779751 h 5445117"/>
              <a:gd name="connsiteX328" fmla="*/ 762853 w 4833822"/>
              <a:gd name="connsiteY328" fmla="*/ 1647151 h 5445117"/>
              <a:gd name="connsiteX329" fmla="*/ 1017302 w 4833822"/>
              <a:gd name="connsiteY329" fmla="*/ 1948186 h 5445117"/>
              <a:gd name="connsiteX330" fmla="*/ 1139151 w 4833822"/>
              <a:gd name="connsiteY330" fmla="*/ 1987608 h 5445117"/>
              <a:gd name="connsiteX331" fmla="*/ 1110480 w 4833822"/>
              <a:gd name="connsiteY331" fmla="*/ 1876510 h 5445117"/>
              <a:gd name="connsiteX332" fmla="*/ 1135564 w 4833822"/>
              <a:gd name="connsiteY332" fmla="*/ 987732 h 5445117"/>
              <a:gd name="connsiteX333" fmla="*/ 1493942 w 4833822"/>
              <a:gd name="connsiteY333" fmla="*/ 328312 h 5445117"/>
              <a:gd name="connsiteX334" fmla="*/ 1547703 w 4833822"/>
              <a:gd name="connsiteY334" fmla="*/ 274557 h 5445117"/>
              <a:gd name="connsiteX335" fmla="*/ 1597877 w 4833822"/>
              <a:gd name="connsiteY335" fmla="*/ 367735 h 5445117"/>
              <a:gd name="connsiteX336" fmla="*/ 2070940 w 4833822"/>
              <a:gd name="connsiteY336" fmla="*/ 1141834 h 5445117"/>
              <a:gd name="connsiteX337" fmla="*/ 2272613 w 4833822"/>
              <a:gd name="connsiteY337" fmla="*/ 403007 h 5445117"/>
              <a:gd name="connsiteX338" fmla="*/ 2803508 w 4833822"/>
              <a:gd name="connsiteY338" fmla="*/ 13207 h 5445117"/>
              <a:gd name="connsiteX0" fmla="*/ 2144854 w 4833822"/>
              <a:gd name="connsiteY0" fmla="*/ 5110592 h 5484241"/>
              <a:gd name="connsiteX1" fmla="*/ 2053020 w 4833822"/>
              <a:gd name="connsiteY1" fmla="*/ 5119552 h 5484241"/>
              <a:gd name="connsiteX2" fmla="*/ 1959837 w 4833822"/>
              <a:gd name="connsiteY2" fmla="*/ 5194810 h 5484241"/>
              <a:gd name="connsiteX3" fmla="*/ 2045851 w 4833822"/>
              <a:gd name="connsiteY3" fmla="*/ 5313077 h 5484241"/>
              <a:gd name="connsiteX4" fmla="*/ 2042269 w 4833822"/>
              <a:gd name="connsiteY4" fmla="*/ 5216312 h 5484241"/>
              <a:gd name="connsiteX5" fmla="*/ 2106775 w 4833822"/>
              <a:gd name="connsiteY5" fmla="*/ 5151805 h 5484241"/>
              <a:gd name="connsiteX6" fmla="*/ 2128277 w 4833822"/>
              <a:gd name="connsiteY6" fmla="*/ 5223481 h 5484241"/>
              <a:gd name="connsiteX7" fmla="*/ 2164118 w 4833822"/>
              <a:gd name="connsiteY7" fmla="*/ 5273654 h 5484241"/>
              <a:gd name="connsiteX8" fmla="*/ 2232206 w 4833822"/>
              <a:gd name="connsiteY8" fmla="*/ 5237819 h 5484241"/>
              <a:gd name="connsiteX9" fmla="*/ 2228624 w 4833822"/>
              <a:gd name="connsiteY9" fmla="*/ 5144636 h 5484241"/>
              <a:gd name="connsiteX10" fmla="*/ 2144854 w 4833822"/>
              <a:gd name="connsiteY10" fmla="*/ 5110592 h 5484241"/>
              <a:gd name="connsiteX11" fmla="*/ 2508163 w 4833822"/>
              <a:gd name="connsiteY11" fmla="*/ 5080130 h 5484241"/>
              <a:gd name="connsiteX12" fmla="*/ 2407811 w 4833822"/>
              <a:gd name="connsiteY12" fmla="*/ 5388340 h 5484241"/>
              <a:gd name="connsiteX13" fmla="*/ 2508163 w 4833822"/>
              <a:gd name="connsiteY13" fmla="*/ 5080130 h 5484241"/>
              <a:gd name="connsiteX14" fmla="*/ 2215080 w 4833822"/>
              <a:gd name="connsiteY14" fmla="*/ 4995595 h 5484241"/>
              <a:gd name="connsiteX15" fmla="*/ 2171282 w 4833822"/>
              <a:gd name="connsiteY15" fmla="*/ 5001285 h 5484241"/>
              <a:gd name="connsiteX16" fmla="*/ 2350473 w 4833822"/>
              <a:gd name="connsiteY16" fmla="*/ 5280824 h 5484241"/>
              <a:gd name="connsiteX17" fmla="*/ 2393478 w 4833822"/>
              <a:gd name="connsiteY17" fmla="*/ 5098050 h 5484241"/>
              <a:gd name="connsiteX18" fmla="*/ 2252871 w 4833822"/>
              <a:gd name="connsiteY18" fmla="*/ 4996750 h 5484241"/>
              <a:gd name="connsiteX19" fmla="*/ 2215080 w 4833822"/>
              <a:gd name="connsiteY19" fmla="*/ 4995595 h 5484241"/>
              <a:gd name="connsiteX20" fmla="*/ 3767359 w 4833822"/>
              <a:gd name="connsiteY20" fmla="*/ 4876637 h 5484241"/>
              <a:gd name="connsiteX21" fmla="*/ 3913003 w 4833822"/>
              <a:gd name="connsiteY21" fmla="*/ 4958280 h 5484241"/>
              <a:gd name="connsiteX22" fmla="*/ 3930923 w 4833822"/>
              <a:gd name="connsiteY22" fmla="*/ 4983369 h 5484241"/>
              <a:gd name="connsiteX23" fmla="*/ 3923759 w 4833822"/>
              <a:gd name="connsiteY23" fmla="*/ 5008454 h 5484241"/>
              <a:gd name="connsiteX24" fmla="*/ 3672890 w 4833822"/>
              <a:gd name="connsiteY24" fmla="*/ 4990533 h 5484241"/>
              <a:gd name="connsiteX25" fmla="*/ 3672890 w 4833822"/>
              <a:gd name="connsiteY25" fmla="*/ 4922444 h 5484241"/>
              <a:gd name="connsiteX26" fmla="*/ 3708731 w 4833822"/>
              <a:gd name="connsiteY26" fmla="*/ 4897355 h 5484241"/>
              <a:gd name="connsiteX27" fmla="*/ 3767359 w 4833822"/>
              <a:gd name="connsiteY27" fmla="*/ 4876637 h 5484241"/>
              <a:gd name="connsiteX28" fmla="*/ 3779366 w 4833822"/>
              <a:gd name="connsiteY28" fmla="*/ 4836826 h 5484241"/>
              <a:gd name="connsiteX29" fmla="*/ 3637059 w 4833822"/>
              <a:gd name="connsiteY29" fmla="*/ 4861521 h 5484241"/>
              <a:gd name="connsiteX30" fmla="*/ 3497289 w 4833822"/>
              <a:gd name="connsiteY30" fmla="*/ 5044289 h 5484241"/>
              <a:gd name="connsiteX31" fmla="*/ 3615557 w 4833822"/>
              <a:gd name="connsiteY31" fmla="*/ 4986952 h 5484241"/>
              <a:gd name="connsiteX32" fmla="*/ 3852086 w 4833822"/>
              <a:gd name="connsiteY32" fmla="*/ 5144636 h 5484241"/>
              <a:gd name="connsiteX33" fmla="*/ 3952433 w 4833822"/>
              <a:gd name="connsiteY33" fmla="*/ 4972614 h 5484241"/>
              <a:gd name="connsiteX34" fmla="*/ 3945496 w 4833822"/>
              <a:gd name="connsiteY34" fmla="*/ 4955809 h 5484241"/>
              <a:gd name="connsiteX35" fmla="*/ 3938093 w 4833822"/>
              <a:gd name="connsiteY35" fmla="*/ 4955809 h 5484241"/>
              <a:gd name="connsiteX36" fmla="*/ 3927341 w 4833822"/>
              <a:gd name="connsiteY36" fmla="*/ 4955809 h 5484241"/>
              <a:gd name="connsiteX37" fmla="*/ 3909418 w 4833822"/>
              <a:gd name="connsiteY37" fmla="*/ 4951102 h 5484241"/>
              <a:gd name="connsiteX38" fmla="*/ 3920171 w 4833822"/>
              <a:gd name="connsiteY38" fmla="*/ 4951102 h 5484241"/>
              <a:gd name="connsiteX39" fmla="*/ 3945252 w 4833822"/>
              <a:gd name="connsiteY39" fmla="*/ 4955219 h 5484241"/>
              <a:gd name="connsiteX40" fmla="*/ 3928739 w 4833822"/>
              <a:gd name="connsiteY40" fmla="*/ 4915219 h 5484241"/>
              <a:gd name="connsiteX41" fmla="*/ 3822967 w 4833822"/>
              <a:gd name="connsiteY41" fmla="*/ 4839121 h 5484241"/>
              <a:gd name="connsiteX42" fmla="*/ 3779366 w 4833822"/>
              <a:gd name="connsiteY42" fmla="*/ 4836826 h 5484241"/>
              <a:gd name="connsiteX43" fmla="*/ 4196131 w 4833822"/>
              <a:gd name="connsiteY43" fmla="*/ 4693080 h 5484241"/>
              <a:gd name="connsiteX44" fmla="*/ 4235548 w 4833822"/>
              <a:gd name="connsiteY44" fmla="*/ 4922445 h 5484241"/>
              <a:gd name="connsiteX45" fmla="*/ 4454163 w 4833822"/>
              <a:gd name="connsiteY45" fmla="*/ 4926027 h 5484241"/>
              <a:gd name="connsiteX46" fmla="*/ 4196131 w 4833822"/>
              <a:gd name="connsiteY46" fmla="*/ 4693080 h 5484241"/>
              <a:gd name="connsiteX47" fmla="*/ 1174995 w 4833822"/>
              <a:gd name="connsiteY47" fmla="*/ 4377702 h 5484241"/>
              <a:gd name="connsiteX48" fmla="*/ 1250253 w 4833822"/>
              <a:gd name="connsiteY48" fmla="*/ 4424294 h 5484241"/>
              <a:gd name="connsiteX49" fmla="*/ 1035224 w 4833822"/>
              <a:gd name="connsiteY49" fmla="*/ 4535387 h 5484241"/>
              <a:gd name="connsiteX50" fmla="*/ 981463 w 4833822"/>
              <a:gd name="connsiteY50" fmla="*/ 4510303 h 5484241"/>
              <a:gd name="connsiteX51" fmla="*/ 1174995 w 4833822"/>
              <a:gd name="connsiteY51" fmla="*/ 4377702 h 5484241"/>
              <a:gd name="connsiteX52" fmla="*/ 3960412 w 4833822"/>
              <a:gd name="connsiteY52" fmla="*/ 4348427 h 5484241"/>
              <a:gd name="connsiteX53" fmla="*/ 4095776 w 4833822"/>
              <a:gd name="connsiteY53" fmla="*/ 4406372 h 5484241"/>
              <a:gd name="connsiteX54" fmla="*/ 4052767 w 4833822"/>
              <a:gd name="connsiteY54" fmla="*/ 4435042 h 5484241"/>
              <a:gd name="connsiteX55" fmla="*/ 3852081 w 4833822"/>
              <a:gd name="connsiteY55" fmla="*/ 4402791 h 5484241"/>
              <a:gd name="connsiteX56" fmla="*/ 3859245 w 4833822"/>
              <a:gd name="connsiteY56" fmla="*/ 4366952 h 5484241"/>
              <a:gd name="connsiteX57" fmla="*/ 3917370 w 4833822"/>
              <a:gd name="connsiteY57" fmla="*/ 4349427 h 5484241"/>
              <a:gd name="connsiteX58" fmla="*/ 3960412 w 4833822"/>
              <a:gd name="connsiteY58" fmla="*/ 4348427 h 5484241"/>
              <a:gd name="connsiteX59" fmla="*/ 2177948 w 4833822"/>
              <a:gd name="connsiteY59" fmla="*/ 4254177 h 5484241"/>
              <a:gd name="connsiteX60" fmla="*/ 2146198 w 4833822"/>
              <a:gd name="connsiteY60" fmla="*/ 4277359 h 5484241"/>
              <a:gd name="connsiteX61" fmla="*/ 1680303 w 4833822"/>
              <a:gd name="connsiteY61" fmla="*/ 4976201 h 5484241"/>
              <a:gd name="connsiteX62" fmla="*/ 1762730 w 4833822"/>
              <a:gd name="connsiteY62" fmla="*/ 5338161 h 5484241"/>
              <a:gd name="connsiteX63" fmla="*/ 1802152 w 4833822"/>
              <a:gd name="connsiteY63" fmla="*/ 5058628 h 5484241"/>
              <a:gd name="connsiteX64" fmla="*/ 2081691 w 4833822"/>
              <a:gd name="connsiteY64" fmla="*/ 4900938 h 5484241"/>
              <a:gd name="connsiteX65" fmla="*/ 1845157 w 4833822"/>
              <a:gd name="connsiteY65" fmla="*/ 4983365 h 5484241"/>
              <a:gd name="connsiteX66" fmla="*/ 1744810 w 4833822"/>
              <a:gd name="connsiteY66" fmla="*/ 4954699 h 5484241"/>
              <a:gd name="connsiteX67" fmla="*/ 2060189 w 4833822"/>
              <a:gd name="connsiteY67" fmla="*/ 4800596 h 5484241"/>
              <a:gd name="connsiteX68" fmla="*/ 2178451 w 4833822"/>
              <a:gd name="connsiteY68" fmla="*/ 4739666 h 5484241"/>
              <a:gd name="connsiteX69" fmla="*/ 2293136 w 4833822"/>
              <a:gd name="connsiteY69" fmla="*/ 4273777 h 5484241"/>
              <a:gd name="connsiteX70" fmla="*/ 1999259 w 4833822"/>
              <a:gd name="connsiteY70" fmla="*/ 4689498 h 5484241"/>
              <a:gd name="connsiteX71" fmla="*/ 2196371 w 4833822"/>
              <a:gd name="connsiteY71" fmla="*/ 4259439 h 5484241"/>
              <a:gd name="connsiteX72" fmla="*/ 2177948 w 4833822"/>
              <a:gd name="connsiteY72" fmla="*/ 4254177 h 5484241"/>
              <a:gd name="connsiteX73" fmla="*/ 2511745 w 4833822"/>
              <a:gd name="connsiteY73" fmla="*/ 4241524 h 5484241"/>
              <a:gd name="connsiteX74" fmla="*/ 2482010 w 4833822"/>
              <a:gd name="connsiteY74" fmla="*/ 4469820 h 5484241"/>
              <a:gd name="connsiteX75" fmla="*/ 2486655 w 4833822"/>
              <a:gd name="connsiteY75" fmla="*/ 4535385 h 5484241"/>
              <a:gd name="connsiteX76" fmla="*/ 2514429 w 4833822"/>
              <a:gd name="connsiteY76" fmla="*/ 4551064 h 5484241"/>
              <a:gd name="connsiteX77" fmla="*/ 2526077 w 4833822"/>
              <a:gd name="connsiteY77" fmla="*/ 4574810 h 5484241"/>
              <a:gd name="connsiteX78" fmla="*/ 2486655 w 4833822"/>
              <a:gd name="connsiteY78" fmla="*/ 4535388 h 5484241"/>
              <a:gd name="connsiteX79" fmla="*/ 2486655 w 4833822"/>
              <a:gd name="connsiteY79" fmla="*/ 4535391 h 5484241"/>
              <a:gd name="connsiteX80" fmla="*/ 2440069 w 4833822"/>
              <a:gd name="connsiteY80" fmla="*/ 4811347 h 5484241"/>
              <a:gd name="connsiteX81" fmla="*/ 2375563 w 4833822"/>
              <a:gd name="connsiteY81" fmla="*/ 4374119 h 5484241"/>
              <a:gd name="connsiteX82" fmla="*/ 2296718 w 4833822"/>
              <a:gd name="connsiteY82" fmla="*/ 4743254 h 5484241"/>
              <a:gd name="connsiteX83" fmla="*/ 2429318 w 4833822"/>
              <a:gd name="connsiteY83" fmla="*/ 4865103 h 5484241"/>
              <a:gd name="connsiteX84" fmla="*/ 2493825 w 4833822"/>
              <a:gd name="connsiteY84" fmla="*/ 4764756 h 5484241"/>
              <a:gd name="connsiteX85" fmla="*/ 2529665 w 4833822"/>
              <a:gd name="connsiteY85" fmla="*/ 4574813 h 5484241"/>
              <a:gd name="connsiteX86" fmla="*/ 2511745 w 4833822"/>
              <a:gd name="connsiteY86" fmla="*/ 4241524 h 5484241"/>
              <a:gd name="connsiteX87" fmla="*/ 2808528 w 4833822"/>
              <a:gd name="connsiteY87" fmla="*/ 4239058 h 5484241"/>
              <a:gd name="connsiteX88" fmla="*/ 2784115 w 4833822"/>
              <a:gd name="connsiteY88" fmla="*/ 4252275 h 5484241"/>
              <a:gd name="connsiteX89" fmla="*/ 2798448 w 4833822"/>
              <a:gd name="connsiteY89" fmla="*/ 4327533 h 5484241"/>
              <a:gd name="connsiteX90" fmla="*/ 2880875 w 4833822"/>
              <a:gd name="connsiteY90" fmla="*/ 4442213 h 5484241"/>
              <a:gd name="connsiteX91" fmla="*/ 3142493 w 4833822"/>
              <a:gd name="connsiteY91" fmla="*/ 4771925 h 5484241"/>
              <a:gd name="connsiteX92" fmla="*/ 2891625 w 4833822"/>
              <a:gd name="connsiteY92" fmla="*/ 4607066 h 5484241"/>
              <a:gd name="connsiteX93" fmla="*/ 2683768 w 4833822"/>
              <a:gd name="connsiteY93" fmla="*/ 4363368 h 5484241"/>
              <a:gd name="connsiteX94" fmla="*/ 2651515 w 4833822"/>
              <a:gd name="connsiteY94" fmla="*/ 4388457 h 5484241"/>
              <a:gd name="connsiteX95" fmla="*/ 2866541 w 4833822"/>
              <a:gd name="connsiteY95" fmla="*/ 4632156 h 5484241"/>
              <a:gd name="connsiteX96" fmla="*/ 3389773 w 4833822"/>
              <a:gd name="connsiteY96" fmla="*/ 5230650 h 5484241"/>
              <a:gd name="connsiteX97" fmla="*/ 3637059 w 4833822"/>
              <a:gd name="connsiteY97" fmla="*/ 5273654 h 5484241"/>
              <a:gd name="connsiteX98" fmla="*/ 3246422 w 4833822"/>
              <a:gd name="connsiteY98" fmla="*/ 4904525 h 5484241"/>
              <a:gd name="connsiteX99" fmla="*/ 3400524 w 4833822"/>
              <a:gd name="connsiteY99" fmla="*/ 4954699 h 5484241"/>
              <a:gd name="connsiteX100" fmla="*/ 3336018 w 4833822"/>
              <a:gd name="connsiteY100" fmla="*/ 4807760 h 5484241"/>
              <a:gd name="connsiteX101" fmla="*/ 3095901 w 4833822"/>
              <a:gd name="connsiteY101" fmla="*/ 4546147 h 5484241"/>
              <a:gd name="connsiteX102" fmla="*/ 2862954 w 4833822"/>
              <a:gd name="connsiteY102" fmla="*/ 4277359 h 5484241"/>
              <a:gd name="connsiteX103" fmla="*/ 2808528 w 4833822"/>
              <a:gd name="connsiteY103" fmla="*/ 4239058 h 5484241"/>
              <a:gd name="connsiteX104" fmla="*/ 1587125 w 4833822"/>
              <a:gd name="connsiteY104" fmla="*/ 4194933 h 5484241"/>
              <a:gd name="connsiteX105" fmla="*/ 798688 w 4833822"/>
              <a:gd name="connsiteY105" fmla="*/ 4402796 h 5484241"/>
              <a:gd name="connsiteX106" fmla="*/ 780768 w 4833822"/>
              <a:gd name="connsiteY106" fmla="*/ 5026374 h 5484241"/>
              <a:gd name="connsiteX107" fmla="*/ 791519 w 4833822"/>
              <a:gd name="connsiteY107" fmla="*/ 4832850 h 5484241"/>
              <a:gd name="connsiteX108" fmla="*/ 709092 w 4833822"/>
              <a:gd name="connsiteY108" fmla="*/ 4470884 h 5484241"/>
              <a:gd name="connsiteX109" fmla="*/ 368634 w 4833822"/>
              <a:gd name="connsiteY109" fmla="*/ 4481635 h 5484241"/>
              <a:gd name="connsiteX110" fmla="*/ 332793 w 4833822"/>
              <a:gd name="connsiteY110" fmla="*/ 4506725 h 5484241"/>
              <a:gd name="connsiteX111" fmla="*/ 368634 w 4833822"/>
              <a:gd name="connsiteY111" fmla="*/ 4521058 h 5484241"/>
              <a:gd name="connsiteX112" fmla="*/ 350714 w 4833822"/>
              <a:gd name="connsiteY112" fmla="*/ 4822098 h 5484241"/>
              <a:gd name="connsiteX113" fmla="*/ 447479 w 4833822"/>
              <a:gd name="connsiteY113" fmla="*/ 4886605 h 5484241"/>
              <a:gd name="connsiteX114" fmla="*/ 486896 w 4833822"/>
              <a:gd name="connsiteY114" fmla="*/ 4786258 h 5484241"/>
              <a:gd name="connsiteX115" fmla="*/ 468981 w 4833822"/>
              <a:gd name="connsiteY115" fmla="*/ 4667991 h 5484241"/>
              <a:gd name="connsiteX116" fmla="*/ 372216 w 4833822"/>
              <a:gd name="connsiteY116" fmla="*/ 4775507 h 5484241"/>
              <a:gd name="connsiteX117" fmla="*/ 382967 w 4833822"/>
              <a:gd name="connsiteY117" fmla="*/ 4624986 h 5484241"/>
              <a:gd name="connsiteX118" fmla="*/ 497647 w 4833822"/>
              <a:gd name="connsiteY118" fmla="*/ 4585564 h 5484241"/>
              <a:gd name="connsiteX119" fmla="*/ 569323 w 4833822"/>
              <a:gd name="connsiteY119" fmla="*/ 4700249 h 5484241"/>
              <a:gd name="connsiteX120" fmla="*/ 580074 w 4833822"/>
              <a:gd name="connsiteY120" fmla="*/ 4911689 h 5484241"/>
              <a:gd name="connsiteX121" fmla="*/ 612332 w 4833822"/>
              <a:gd name="connsiteY121" fmla="*/ 4667991 h 5484241"/>
              <a:gd name="connsiteX122" fmla="*/ 497647 w 4833822"/>
              <a:gd name="connsiteY122" fmla="*/ 4435044 h 5484241"/>
              <a:gd name="connsiteX123" fmla="*/ 730594 w 4833822"/>
              <a:gd name="connsiteY123" fmla="*/ 4840013 h 5484241"/>
              <a:gd name="connsiteX124" fmla="*/ 547826 w 4833822"/>
              <a:gd name="connsiteY124" fmla="*/ 5004872 h 5484241"/>
              <a:gd name="connsiteX125" fmla="*/ 834528 w 4833822"/>
              <a:gd name="connsiteY125" fmla="*/ 5037125 h 5484241"/>
              <a:gd name="connsiteX126" fmla="*/ 1533370 w 4833822"/>
              <a:gd name="connsiteY126" fmla="*/ 4521058 h 5484241"/>
              <a:gd name="connsiteX127" fmla="*/ 1633712 w 4833822"/>
              <a:gd name="connsiteY127" fmla="*/ 4388457 h 5484241"/>
              <a:gd name="connsiteX128" fmla="*/ 1142733 w 4833822"/>
              <a:gd name="connsiteY128" fmla="*/ 4703831 h 5484241"/>
              <a:gd name="connsiteX129" fmla="*/ 1031635 w 4833822"/>
              <a:gd name="connsiteY129" fmla="*/ 4732503 h 5484241"/>
              <a:gd name="connsiteX130" fmla="*/ 1096142 w 4833822"/>
              <a:gd name="connsiteY130" fmla="*/ 4632156 h 5484241"/>
              <a:gd name="connsiteX131" fmla="*/ 1587125 w 4833822"/>
              <a:gd name="connsiteY131" fmla="*/ 4194933 h 5484241"/>
              <a:gd name="connsiteX132" fmla="*/ 3072607 w 4833822"/>
              <a:gd name="connsiteY132" fmla="*/ 4185973 h 5484241"/>
              <a:gd name="connsiteX133" fmla="*/ 2988391 w 4833822"/>
              <a:gd name="connsiteY133" fmla="*/ 4220017 h 5484241"/>
              <a:gd name="connsiteX134" fmla="*/ 3038564 w 4833822"/>
              <a:gd name="connsiteY134" fmla="*/ 4331115 h 5484241"/>
              <a:gd name="connsiteX135" fmla="*/ 3407693 w 4833822"/>
              <a:gd name="connsiteY135" fmla="*/ 4746836 h 5484241"/>
              <a:gd name="connsiteX136" fmla="*/ 3576134 w 4833822"/>
              <a:gd name="connsiteY136" fmla="*/ 4786258 h 5484241"/>
              <a:gd name="connsiteX137" fmla="*/ 4002606 w 4833822"/>
              <a:gd name="connsiteY137" fmla="*/ 4890187 h 5484241"/>
              <a:gd name="connsiteX138" fmla="*/ 4124455 w 4833822"/>
              <a:gd name="connsiteY138" fmla="*/ 4972614 h 5484241"/>
              <a:gd name="connsiteX139" fmla="*/ 3586885 w 4833822"/>
              <a:gd name="connsiteY139" fmla="*/ 4424293 h 5484241"/>
              <a:gd name="connsiteX140" fmla="*/ 3339600 w 4833822"/>
              <a:gd name="connsiteY140" fmla="*/ 4280941 h 5484241"/>
              <a:gd name="connsiteX141" fmla="*/ 3551045 w 4833822"/>
              <a:gd name="connsiteY141" fmla="*/ 4456551 h 5484241"/>
              <a:gd name="connsiteX142" fmla="*/ 3658561 w 4833822"/>
              <a:gd name="connsiteY142" fmla="*/ 4639325 h 5484241"/>
              <a:gd name="connsiteX143" fmla="*/ 3536712 w 4833822"/>
              <a:gd name="connsiteY143" fmla="*/ 4564062 h 5484241"/>
              <a:gd name="connsiteX144" fmla="*/ 3167577 w 4833822"/>
              <a:gd name="connsiteY144" fmla="*/ 4227186 h 5484241"/>
              <a:gd name="connsiteX145" fmla="*/ 3072607 w 4833822"/>
              <a:gd name="connsiteY145" fmla="*/ 4185973 h 5484241"/>
              <a:gd name="connsiteX146" fmla="*/ 1497530 w 4833822"/>
              <a:gd name="connsiteY146" fmla="*/ 4098173 h 5484241"/>
              <a:gd name="connsiteX147" fmla="*/ 644585 w 4833822"/>
              <a:gd name="connsiteY147" fmla="*/ 4223604 h 5484241"/>
              <a:gd name="connsiteX148" fmla="*/ 404469 w 4833822"/>
              <a:gd name="connsiteY148" fmla="*/ 4298861 h 5484241"/>
              <a:gd name="connsiteX149" fmla="*/ 218113 w 4833822"/>
              <a:gd name="connsiteY149" fmla="*/ 4452964 h 5484241"/>
              <a:gd name="connsiteX150" fmla="*/ 347132 w 4833822"/>
              <a:gd name="connsiteY150" fmla="*/ 4972614 h 5484241"/>
              <a:gd name="connsiteX151" fmla="*/ 218113 w 4833822"/>
              <a:gd name="connsiteY151" fmla="*/ 4607066 h 5484241"/>
              <a:gd name="connsiteX152" fmla="*/ 289789 w 4833822"/>
              <a:gd name="connsiteY152" fmla="*/ 4499555 h 5484241"/>
              <a:gd name="connsiteX153" fmla="*/ 271869 w 4833822"/>
              <a:gd name="connsiteY153" fmla="*/ 4485222 h 5484241"/>
              <a:gd name="connsiteX154" fmla="*/ 304127 w 4833822"/>
              <a:gd name="connsiteY154" fmla="*/ 4392039 h 5484241"/>
              <a:gd name="connsiteX155" fmla="*/ 400887 w 4833822"/>
              <a:gd name="connsiteY155" fmla="*/ 4309613 h 5484241"/>
              <a:gd name="connsiteX156" fmla="*/ 404469 w 4833822"/>
              <a:gd name="connsiteY156" fmla="*/ 4302443 h 5484241"/>
              <a:gd name="connsiteX157" fmla="*/ 408056 w 4833822"/>
              <a:gd name="connsiteY157" fmla="*/ 4302443 h 5484241"/>
              <a:gd name="connsiteX158" fmla="*/ 569323 w 4833822"/>
              <a:gd name="connsiteY158" fmla="*/ 4259439 h 5484241"/>
              <a:gd name="connsiteX159" fmla="*/ 777186 w 4833822"/>
              <a:gd name="connsiteY159" fmla="*/ 4370537 h 5484241"/>
              <a:gd name="connsiteX160" fmla="*/ 1250249 w 4833822"/>
              <a:gd name="connsiteY160" fmla="*/ 4202096 h 5484241"/>
              <a:gd name="connsiteX161" fmla="*/ 1497530 w 4833822"/>
              <a:gd name="connsiteY161" fmla="*/ 4098173 h 5484241"/>
              <a:gd name="connsiteX162" fmla="*/ 3393360 w 4833822"/>
              <a:gd name="connsiteY162" fmla="*/ 4057403 h 5484241"/>
              <a:gd name="connsiteX163" fmla="*/ 3271511 w 4833822"/>
              <a:gd name="connsiteY163" fmla="*/ 4094586 h 5484241"/>
              <a:gd name="connsiteX164" fmla="*/ 3486538 w 4833822"/>
              <a:gd name="connsiteY164" fmla="*/ 4223604 h 5484241"/>
              <a:gd name="connsiteX165" fmla="*/ 4092197 w 4833822"/>
              <a:gd name="connsiteY165" fmla="*/ 4556898 h 5484241"/>
              <a:gd name="connsiteX166" fmla="*/ 3873588 w 4833822"/>
              <a:gd name="connsiteY166" fmla="*/ 4556898 h 5484241"/>
              <a:gd name="connsiteX167" fmla="*/ 4002606 w 4833822"/>
              <a:gd name="connsiteY167" fmla="*/ 4685911 h 5484241"/>
              <a:gd name="connsiteX168" fmla="*/ 4106535 w 4833822"/>
              <a:gd name="connsiteY168" fmla="*/ 4657240 h 5484241"/>
              <a:gd name="connsiteX169" fmla="*/ 4325144 w 4833822"/>
              <a:gd name="connsiteY169" fmla="*/ 4331115 h 5484241"/>
              <a:gd name="connsiteX170" fmla="*/ 4038441 w 4833822"/>
              <a:gd name="connsiteY170" fmla="*/ 4241524 h 5484241"/>
              <a:gd name="connsiteX171" fmla="*/ 3624178 w 4833822"/>
              <a:gd name="connsiteY171" fmla="*/ 4227912 h 5484241"/>
              <a:gd name="connsiteX172" fmla="*/ 3486739 w 4833822"/>
              <a:gd name="connsiteY172" fmla="*/ 4202133 h 5484241"/>
              <a:gd name="connsiteX173" fmla="*/ 3486739 w 4833822"/>
              <a:gd name="connsiteY173" fmla="*/ 4206128 h 5484241"/>
              <a:gd name="connsiteX174" fmla="*/ 3485394 w 4833822"/>
              <a:gd name="connsiteY174" fmla="*/ 4203439 h 5484241"/>
              <a:gd name="connsiteX175" fmla="*/ 3486706 w 4833822"/>
              <a:gd name="connsiteY175" fmla="*/ 4202127 h 5484241"/>
              <a:gd name="connsiteX176" fmla="*/ 3486538 w 4833822"/>
              <a:gd name="connsiteY176" fmla="*/ 4202096 h 5484241"/>
              <a:gd name="connsiteX177" fmla="*/ 3543876 w 4833822"/>
              <a:gd name="connsiteY177" fmla="*/ 4141172 h 5484241"/>
              <a:gd name="connsiteX178" fmla="*/ 4518674 w 4833822"/>
              <a:gd name="connsiteY178" fmla="*/ 4288110 h 5484241"/>
              <a:gd name="connsiteX179" fmla="*/ 4328731 w 4833822"/>
              <a:gd name="connsiteY179" fmla="*/ 4485222 h 5484241"/>
              <a:gd name="connsiteX180" fmla="*/ 4457745 w 4833822"/>
              <a:gd name="connsiteY180" fmla="*/ 4413541 h 5484241"/>
              <a:gd name="connsiteX181" fmla="*/ 4579599 w 4833822"/>
              <a:gd name="connsiteY181" fmla="*/ 4406378 h 5484241"/>
              <a:gd name="connsiteX182" fmla="*/ 4500754 w 4833822"/>
              <a:gd name="connsiteY182" fmla="*/ 4485222 h 5484241"/>
              <a:gd name="connsiteX183" fmla="*/ 4314393 w 4833822"/>
              <a:gd name="connsiteY183" fmla="*/ 4718170 h 5484241"/>
              <a:gd name="connsiteX184" fmla="*/ 4346651 w 4833822"/>
              <a:gd name="connsiteY184" fmla="*/ 4782676 h 5484241"/>
              <a:gd name="connsiteX185" fmla="*/ 4403989 w 4833822"/>
              <a:gd name="connsiteY185" fmla="*/ 4732503 h 5484241"/>
              <a:gd name="connsiteX186" fmla="*/ 4482833 w 4833822"/>
              <a:gd name="connsiteY186" fmla="*/ 4542560 h 5484241"/>
              <a:gd name="connsiteX187" fmla="*/ 4590350 w 4833822"/>
              <a:gd name="connsiteY187" fmla="*/ 4521058 h 5484241"/>
              <a:gd name="connsiteX188" fmla="*/ 4608265 w 4833822"/>
              <a:gd name="connsiteY188" fmla="*/ 4603484 h 5484241"/>
              <a:gd name="connsiteX189" fmla="*/ 4608265 w 4833822"/>
              <a:gd name="connsiteY189" fmla="*/ 4607066 h 5484241"/>
              <a:gd name="connsiteX190" fmla="*/ 4421909 w 4833822"/>
              <a:gd name="connsiteY190" fmla="*/ 4818511 h 5484241"/>
              <a:gd name="connsiteX191" fmla="*/ 4608265 w 4833822"/>
              <a:gd name="connsiteY191" fmla="*/ 4607066 h 5484241"/>
              <a:gd name="connsiteX192" fmla="*/ 4611852 w 4833822"/>
              <a:gd name="connsiteY192" fmla="*/ 4603484 h 5484241"/>
              <a:gd name="connsiteX193" fmla="*/ 4611852 w 4833822"/>
              <a:gd name="connsiteY193" fmla="*/ 4599902 h 5484241"/>
              <a:gd name="connsiteX194" fmla="*/ 4694279 w 4833822"/>
              <a:gd name="connsiteY194" fmla="*/ 4585564 h 5484241"/>
              <a:gd name="connsiteX195" fmla="*/ 4651275 w 4833822"/>
              <a:gd name="connsiteY195" fmla="*/ 4409960 h 5484241"/>
              <a:gd name="connsiteX196" fmla="*/ 4572429 w 4833822"/>
              <a:gd name="connsiteY196" fmla="*/ 4291692 h 5484241"/>
              <a:gd name="connsiteX197" fmla="*/ 4583181 w 4833822"/>
              <a:gd name="connsiteY197" fmla="*/ 4198515 h 5484241"/>
              <a:gd name="connsiteX198" fmla="*/ 4436247 w 4833822"/>
              <a:gd name="connsiteY198" fmla="*/ 4151928 h 5484241"/>
              <a:gd name="connsiteX199" fmla="*/ 3504459 w 4833822"/>
              <a:gd name="connsiteY199" fmla="*/ 4065914 h 5484241"/>
              <a:gd name="connsiteX200" fmla="*/ 3393360 w 4833822"/>
              <a:gd name="connsiteY200" fmla="*/ 4057403 h 5484241"/>
              <a:gd name="connsiteX201" fmla="*/ 655337 w 4833822"/>
              <a:gd name="connsiteY201" fmla="*/ 3926145 h 5484241"/>
              <a:gd name="connsiteX202" fmla="*/ 637416 w 4833822"/>
              <a:gd name="connsiteY202" fmla="*/ 3983488 h 5484241"/>
              <a:gd name="connsiteX203" fmla="*/ 863200 w 4833822"/>
              <a:gd name="connsiteY203" fmla="*/ 4087417 h 5484241"/>
              <a:gd name="connsiteX204" fmla="*/ 734181 w 4833822"/>
              <a:gd name="connsiteY204" fmla="*/ 3947652 h 5484241"/>
              <a:gd name="connsiteX205" fmla="*/ 655337 w 4833822"/>
              <a:gd name="connsiteY205" fmla="*/ 3926145 h 5484241"/>
              <a:gd name="connsiteX206" fmla="*/ 465399 w 4833822"/>
              <a:gd name="connsiteY206" fmla="*/ 3886728 h 5484241"/>
              <a:gd name="connsiteX207" fmla="*/ 465399 w 4833822"/>
              <a:gd name="connsiteY207" fmla="*/ 4087417 h 5484241"/>
              <a:gd name="connsiteX208" fmla="*/ 501234 w 4833822"/>
              <a:gd name="connsiteY208" fmla="*/ 4144759 h 5484241"/>
              <a:gd name="connsiteX209" fmla="*/ 554990 w 4833822"/>
              <a:gd name="connsiteY209" fmla="*/ 4091004 h 5484241"/>
              <a:gd name="connsiteX210" fmla="*/ 465399 w 4833822"/>
              <a:gd name="connsiteY210" fmla="*/ 3886728 h 5484241"/>
              <a:gd name="connsiteX211" fmla="*/ 4325169 w 4833822"/>
              <a:gd name="connsiteY211" fmla="*/ 3805831 h 5484241"/>
              <a:gd name="connsiteX212" fmla="*/ 3959602 w 4833822"/>
              <a:gd name="connsiteY212" fmla="*/ 4012159 h 5484241"/>
              <a:gd name="connsiteX213" fmla="*/ 4360985 w 4833822"/>
              <a:gd name="connsiteY213" fmla="*/ 3922563 h 5484241"/>
              <a:gd name="connsiteX214" fmla="*/ 4278558 w 4833822"/>
              <a:gd name="connsiteY214" fmla="*/ 4033661 h 5484241"/>
              <a:gd name="connsiteX215" fmla="*/ 4454163 w 4833822"/>
              <a:gd name="connsiteY215" fmla="*/ 3987070 h 5484241"/>
              <a:gd name="connsiteX216" fmla="*/ 4368153 w 4833822"/>
              <a:gd name="connsiteY216" fmla="*/ 3811465 h 5484241"/>
              <a:gd name="connsiteX217" fmla="*/ 4325169 w 4833822"/>
              <a:gd name="connsiteY217" fmla="*/ 3805831 h 5484241"/>
              <a:gd name="connsiteX218" fmla="*/ 4156709 w 4833822"/>
              <a:gd name="connsiteY218" fmla="*/ 3772043 h 5484241"/>
              <a:gd name="connsiteX219" fmla="*/ 3748157 w 4833822"/>
              <a:gd name="connsiteY219" fmla="*/ 3854469 h 5484241"/>
              <a:gd name="connsiteX220" fmla="*/ 3529543 w 4833822"/>
              <a:gd name="connsiteY220" fmla="*/ 3976318 h 5484241"/>
              <a:gd name="connsiteX221" fmla="*/ 3805494 w 4833822"/>
              <a:gd name="connsiteY221" fmla="*/ 3879559 h 5484241"/>
              <a:gd name="connsiteX222" fmla="*/ 4156709 w 4833822"/>
              <a:gd name="connsiteY222" fmla="*/ 3772043 h 5484241"/>
              <a:gd name="connsiteX223" fmla="*/ 399937 w 4833822"/>
              <a:gd name="connsiteY223" fmla="*/ 3728255 h 5484241"/>
              <a:gd name="connsiteX224" fmla="*/ 210944 w 4833822"/>
              <a:gd name="connsiteY224" fmla="*/ 3807883 h 5484241"/>
              <a:gd name="connsiteX225" fmla="*/ 124936 w 4833822"/>
              <a:gd name="connsiteY225" fmla="*/ 3951234 h 5484241"/>
              <a:gd name="connsiteX226" fmla="*/ 275451 w 4833822"/>
              <a:gd name="connsiteY226" fmla="*/ 3944065 h 5484241"/>
              <a:gd name="connsiteX227" fmla="*/ 304127 w 4833822"/>
              <a:gd name="connsiteY227" fmla="*/ 3961985 h 5484241"/>
              <a:gd name="connsiteX228" fmla="*/ 271869 w 4833822"/>
              <a:gd name="connsiteY228" fmla="*/ 4198515 h 5484241"/>
              <a:gd name="connsiteX229" fmla="*/ 311291 w 4833822"/>
              <a:gd name="connsiteY229" fmla="*/ 4040830 h 5484241"/>
              <a:gd name="connsiteX230" fmla="*/ 243203 w 4833822"/>
              <a:gd name="connsiteY230" fmla="*/ 3832967 h 5484241"/>
              <a:gd name="connsiteX231" fmla="*/ 1214409 w 4833822"/>
              <a:gd name="connsiteY231" fmla="*/ 3811465 h 5484241"/>
              <a:gd name="connsiteX232" fmla="*/ 465399 w 4833822"/>
              <a:gd name="connsiteY232" fmla="*/ 3729038 h 5484241"/>
              <a:gd name="connsiteX233" fmla="*/ 399937 w 4833822"/>
              <a:gd name="connsiteY233" fmla="*/ 3728255 h 5484241"/>
              <a:gd name="connsiteX234" fmla="*/ 2524908 w 4833822"/>
              <a:gd name="connsiteY234" fmla="*/ 2593956 h 5484241"/>
              <a:gd name="connsiteX235" fmla="*/ 2732856 w 4833822"/>
              <a:gd name="connsiteY235" fmla="*/ 3235875 h 5484241"/>
              <a:gd name="connsiteX236" fmla="*/ 2775802 w 4833822"/>
              <a:gd name="connsiteY236" fmla="*/ 3305944 h 5484241"/>
              <a:gd name="connsiteX237" fmla="*/ 2823267 w 4833822"/>
              <a:gd name="connsiteY237" fmla="*/ 3229094 h 5484241"/>
              <a:gd name="connsiteX238" fmla="*/ 2879774 w 4833822"/>
              <a:gd name="connsiteY238" fmla="*/ 3018888 h 5484241"/>
              <a:gd name="connsiteX239" fmla="*/ 2920458 w 4833822"/>
              <a:gd name="connsiteY239" fmla="*/ 3552313 h 5484241"/>
              <a:gd name="connsiteX240" fmla="*/ 3132925 w 4833822"/>
              <a:gd name="connsiteY240" fmla="*/ 3493546 h 5484241"/>
              <a:gd name="connsiteX241" fmla="*/ 2879774 w 4833822"/>
              <a:gd name="connsiteY241" fmla="*/ 3868754 h 5484241"/>
              <a:gd name="connsiteX242" fmla="*/ 2131619 w 4833822"/>
              <a:gd name="connsiteY242" fmla="*/ 3816768 h 5484241"/>
              <a:gd name="connsiteX243" fmla="*/ 1894289 w 4833822"/>
              <a:gd name="connsiteY243" fmla="*/ 3466424 h 5484241"/>
              <a:gd name="connsiteX244" fmla="*/ 2075111 w 4833822"/>
              <a:gd name="connsiteY244" fmla="*/ 3554575 h 5484241"/>
              <a:gd name="connsiteX245" fmla="*/ 2086414 w 4833822"/>
              <a:gd name="connsiteY245" fmla="*/ 3039230 h 5484241"/>
              <a:gd name="connsiteX246" fmla="*/ 2163263 w 4833822"/>
              <a:gd name="connsiteY246" fmla="*/ 3183889 h 5484241"/>
              <a:gd name="connsiteX247" fmla="*/ 2224289 w 4833822"/>
              <a:gd name="connsiteY247" fmla="*/ 3229094 h 5484241"/>
              <a:gd name="connsiteX248" fmla="*/ 2242372 w 4833822"/>
              <a:gd name="connsiteY248" fmla="*/ 3165806 h 5484241"/>
              <a:gd name="connsiteX249" fmla="*/ 2524908 w 4833822"/>
              <a:gd name="connsiteY249" fmla="*/ 2593956 h 5484241"/>
              <a:gd name="connsiteX250" fmla="*/ 2540406 w 4833822"/>
              <a:gd name="connsiteY250" fmla="*/ 1786615 h 5484241"/>
              <a:gd name="connsiteX251" fmla="*/ 2092432 w 4833822"/>
              <a:gd name="connsiteY251" fmla="*/ 2693312 h 5484241"/>
              <a:gd name="connsiteX252" fmla="*/ 2063761 w 4833822"/>
              <a:gd name="connsiteY252" fmla="*/ 2793659 h 5484241"/>
              <a:gd name="connsiteX253" fmla="*/ 1967001 w 4833822"/>
              <a:gd name="connsiteY253" fmla="*/ 2721983 h 5484241"/>
              <a:gd name="connsiteX254" fmla="*/ 1845152 w 4833822"/>
              <a:gd name="connsiteY254" fmla="*/ 2492619 h 5484241"/>
              <a:gd name="connsiteX255" fmla="*/ 1827232 w 4833822"/>
              <a:gd name="connsiteY255" fmla="*/ 3309726 h 5484241"/>
              <a:gd name="connsiteX256" fmla="*/ 1540529 w 4833822"/>
              <a:gd name="connsiteY256" fmla="*/ 3169957 h 5484241"/>
              <a:gd name="connsiteX257" fmla="*/ 1916828 w 4833822"/>
              <a:gd name="connsiteY257" fmla="*/ 3725446 h 5484241"/>
              <a:gd name="connsiteX258" fmla="*/ 3103066 w 4833822"/>
              <a:gd name="connsiteY258" fmla="*/ 3807873 h 5484241"/>
              <a:gd name="connsiteX259" fmla="*/ 3504448 w 4833822"/>
              <a:gd name="connsiteY259" fmla="*/ 3212961 h 5484241"/>
              <a:gd name="connsiteX260" fmla="*/ 3167572 w 4833822"/>
              <a:gd name="connsiteY260" fmla="*/ 3306139 h 5484241"/>
              <a:gd name="connsiteX261" fmla="*/ 3103066 w 4833822"/>
              <a:gd name="connsiteY261" fmla="*/ 2460365 h 5484241"/>
              <a:gd name="connsiteX262" fmla="*/ 3013470 w 4833822"/>
              <a:gd name="connsiteY262" fmla="*/ 2793659 h 5484241"/>
              <a:gd name="connsiteX263" fmla="*/ 2938212 w 4833822"/>
              <a:gd name="connsiteY263" fmla="*/ 2915508 h 5484241"/>
              <a:gd name="connsiteX264" fmla="*/ 2870119 w 4833822"/>
              <a:gd name="connsiteY264" fmla="*/ 2804410 h 5484241"/>
              <a:gd name="connsiteX265" fmla="*/ 2540406 w 4833822"/>
              <a:gd name="connsiteY265" fmla="*/ 1786615 h 5484241"/>
              <a:gd name="connsiteX266" fmla="*/ 357884 w 4833822"/>
              <a:gd name="connsiteY266" fmla="*/ 1714944 h 5484241"/>
              <a:gd name="connsiteX267" fmla="*/ 422396 w 4833822"/>
              <a:gd name="connsiteY267" fmla="*/ 1797371 h 5484241"/>
              <a:gd name="connsiteX268" fmla="*/ 522738 w 4833822"/>
              <a:gd name="connsiteY268" fmla="*/ 2299102 h 5484241"/>
              <a:gd name="connsiteX269" fmla="*/ 490485 w 4833822"/>
              <a:gd name="connsiteY269" fmla="*/ 2438872 h 5484241"/>
              <a:gd name="connsiteX270" fmla="*/ 386555 w 4833822"/>
              <a:gd name="connsiteY270" fmla="*/ 2338525 h 5484241"/>
              <a:gd name="connsiteX271" fmla="*/ 286208 w 4833822"/>
              <a:gd name="connsiteY271" fmla="*/ 1797371 h 5484241"/>
              <a:gd name="connsiteX272" fmla="*/ 357884 w 4833822"/>
              <a:gd name="connsiteY272" fmla="*/ 1714944 h 5484241"/>
              <a:gd name="connsiteX273" fmla="*/ 4036204 w 4833822"/>
              <a:gd name="connsiteY273" fmla="*/ 297553 h 5484241"/>
              <a:gd name="connsiteX274" fmla="*/ 4110123 w 4833822"/>
              <a:gd name="connsiteY274" fmla="*/ 360268 h 5484241"/>
              <a:gd name="connsiteX275" fmla="*/ 4063531 w 4833822"/>
              <a:gd name="connsiteY275" fmla="*/ 1170212 h 5484241"/>
              <a:gd name="connsiteX276" fmla="*/ 3938100 w 4833822"/>
              <a:gd name="connsiteY276" fmla="*/ 858418 h 5484241"/>
              <a:gd name="connsiteX277" fmla="*/ 3970353 w 4833822"/>
              <a:gd name="connsiteY277" fmla="*/ 363855 h 5484241"/>
              <a:gd name="connsiteX278" fmla="*/ 4036204 w 4833822"/>
              <a:gd name="connsiteY278" fmla="*/ 297553 h 5484241"/>
              <a:gd name="connsiteX279" fmla="*/ 915320 w 4833822"/>
              <a:gd name="connsiteY279" fmla="*/ 39124 h 5484241"/>
              <a:gd name="connsiteX280" fmla="*/ 1020430 w 4833822"/>
              <a:gd name="connsiteY280" fmla="*/ 719886 h 5484241"/>
              <a:gd name="connsiteX281" fmla="*/ 811383 w 4833822"/>
              <a:gd name="connsiteY281" fmla="*/ 680300 h 5484241"/>
              <a:gd name="connsiteX282" fmla="*/ 915320 w 4833822"/>
              <a:gd name="connsiteY282" fmla="*/ 39124 h 5484241"/>
              <a:gd name="connsiteX283" fmla="*/ 2447238 w 4833822"/>
              <a:gd name="connsiteY283" fmla="*/ 2849 h 5484241"/>
              <a:gd name="connsiteX284" fmla="*/ 3047525 w 4833822"/>
              <a:gd name="connsiteY284" fmla="*/ 645869 h 5484241"/>
              <a:gd name="connsiteX285" fmla="*/ 3054443 w 4833822"/>
              <a:gd name="connsiteY285" fmla="*/ 1319671 h 5484241"/>
              <a:gd name="connsiteX286" fmla="*/ 3282263 w 4833822"/>
              <a:gd name="connsiteY286" fmla="*/ 460614 h 5484241"/>
              <a:gd name="connsiteX287" fmla="*/ 3257173 w 4833822"/>
              <a:gd name="connsiteY287" fmla="*/ 320845 h 5484241"/>
              <a:gd name="connsiteX288" fmla="*/ 3278681 w 4833822"/>
              <a:gd name="connsiteY288" fmla="*/ 231249 h 5484241"/>
              <a:gd name="connsiteX289" fmla="*/ 3361107 w 4833822"/>
              <a:gd name="connsiteY289" fmla="*/ 288592 h 5484241"/>
              <a:gd name="connsiteX290" fmla="*/ 3884339 w 4833822"/>
              <a:gd name="connsiteY290" fmla="*/ 1600262 h 5484241"/>
              <a:gd name="connsiteX291" fmla="*/ 3776823 w 4833822"/>
              <a:gd name="connsiteY291" fmla="*/ 2220257 h 5484241"/>
              <a:gd name="connsiteX292" fmla="*/ 4002606 w 4833822"/>
              <a:gd name="connsiteY292" fmla="*/ 2001648 h 5484241"/>
              <a:gd name="connsiteX293" fmla="*/ 4059943 w 4833822"/>
              <a:gd name="connsiteY293" fmla="*/ 1937137 h 5484241"/>
              <a:gd name="connsiteX294" fmla="*/ 4117286 w 4833822"/>
              <a:gd name="connsiteY294" fmla="*/ 2012399 h 5484241"/>
              <a:gd name="connsiteX295" fmla="*/ 4131625 w 4833822"/>
              <a:gd name="connsiteY295" fmla="*/ 2825921 h 5484241"/>
              <a:gd name="connsiteX296" fmla="*/ 3755321 w 4833822"/>
              <a:gd name="connsiteY296" fmla="*/ 3657363 h 5484241"/>
              <a:gd name="connsiteX297" fmla="*/ 3723067 w 4833822"/>
              <a:gd name="connsiteY297" fmla="*/ 3732620 h 5484241"/>
              <a:gd name="connsiteX298" fmla="*/ 4099366 w 4833822"/>
              <a:gd name="connsiteY298" fmla="*/ 3671696 h 5484241"/>
              <a:gd name="connsiteX299" fmla="*/ 4550927 w 4833822"/>
              <a:gd name="connsiteY299" fmla="*/ 4022910 h 5484241"/>
              <a:gd name="connsiteX300" fmla="*/ 4604683 w 4833822"/>
              <a:gd name="connsiteY300" fmla="*/ 4123257 h 5484241"/>
              <a:gd name="connsiteX301" fmla="*/ 4576011 w 4833822"/>
              <a:gd name="connsiteY301" fmla="*/ 4965450 h 5484241"/>
              <a:gd name="connsiteX302" fmla="*/ 4432660 w 4833822"/>
              <a:gd name="connsiteY302" fmla="*/ 5026374 h 5484241"/>
              <a:gd name="connsiteX303" fmla="*/ 3999019 w 4833822"/>
              <a:gd name="connsiteY303" fmla="*/ 5259321 h 5484241"/>
              <a:gd name="connsiteX304" fmla="*/ 3192667 w 4833822"/>
              <a:gd name="connsiteY304" fmla="*/ 5191228 h 5484241"/>
              <a:gd name="connsiteX305" fmla="*/ 2662265 w 4833822"/>
              <a:gd name="connsiteY305" fmla="*/ 4560480 h 5484241"/>
              <a:gd name="connsiteX306" fmla="*/ 2680186 w 4833822"/>
              <a:gd name="connsiteY306" fmla="*/ 4879436 h 5484241"/>
              <a:gd name="connsiteX307" fmla="*/ 2655096 w 4833822"/>
              <a:gd name="connsiteY307" fmla="*/ 5191228 h 5484241"/>
              <a:gd name="connsiteX308" fmla="*/ 2063771 w 4833822"/>
              <a:gd name="connsiteY308" fmla="*/ 5477930 h 5484241"/>
              <a:gd name="connsiteX309" fmla="*/ 1827242 w 4833822"/>
              <a:gd name="connsiteY309" fmla="*/ 5427757 h 5484241"/>
              <a:gd name="connsiteX310" fmla="*/ 1594295 w 4833822"/>
              <a:gd name="connsiteY310" fmla="*/ 4886605 h 5484241"/>
              <a:gd name="connsiteX311" fmla="*/ 1952673 w 4833822"/>
              <a:gd name="connsiteY311" fmla="*/ 4352617 h 5484241"/>
              <a:gd name="connsiteX312" fmla="*/ 2020761 w 4833822"/>
              <a:gd name="connsiteY312" fmla="*/ 4220017 h 5484241"/>
              <a:gd name="connsiteX313" fmla="*/ 1841575 w 4833822"/>
              <a:gd name="connsiteY313" fmla="*/ 4363368 h 5484241"/>
              <a:gd name="connsiteX314" fmla="*/ 884697 w 4833822"/>
              <a:gd name="connsiteY314" fmla="*/ 5108801 h 5484241"/>
              <a:gd name="connsiteX315" fmla="*/ 547826 w 4833822"/>
              <a:gd name="connsiteY315" fmla="*/ 5141054 h 5484241"/>
              <a:gd name="connsiteX316" fmla="*/ 357883 w 4833822"/>
              <a:gd name="connsiteY316" fmla="*/ 5083717 h 5484241"/>
              <a:gd name="connsiteX317" fmla="*/ 89095 w 4833822"/>
              <a:gd name="connsiteY317" fmla="*/ 4657240 h 5484241"/>
              <a:gd name="connsiteX318" fmla="*/ 46091 w 4833822"/>
              <a:gd name="connsiteY318" fmla="*/ 4306031 h 5484241"/>
              <a:gd name="connsiteX319" fmla="*/ 440310 w 4833822"/>
              <a:gd name="connsiteY319" fmla="*/ 3657363 h 5484241"/>
              <a:gd name="connsiteX320" fmla="*/ 1020884 w 4833822"/>
              <a:gd name="connsiteY320" fmla="*/ 3707536 h 5484241"/>
              <a:gd name="connsiteX321" fmla="*/ 798688 w 4833822"/>
              <a:gd name="connsiteY321" fmla="*/ 3535514 h 5484241"/>
              <a:gd name="connsiteX322" fmla="*/ 766435 w 4833822"/>
              <a:gd name="connsiteY322" fmla="*/ 3478171 h 5484241"/>
              <a:gd name="connsiteX323" fmla="*/ 838110 w 4833822"/>
              <a:gd name="connsiteY323" fmla="*/ 3456669 h 5484241"/>
              <a:gd name="connsiteX324" fmla="*/ 1060306 w 4833822"/>
              <a:gd name="connsiteY324" fmla="*/ 3549847 h 5484241"/>
              <a:gd name="connsiteX325" fmla="*/ 777186 w 4833822"/>
              <a:gd name="connsiteY325" fmla="*/ 3051699 h 5484241"/>
              <a:gd name="connsiteX326" fmla="*/ 723430 w 4833822"/>
              <a:gd name="connsiteY326" fmla="*/ 2517716 h 5484241"/>
              <a:gd name="connsiteX327" fmla="*/ 727012 w 4833822"/>
              <a:gd name="connsiteY327" fmla="*/ 1818875 h 5484241"/>
              <a:gd name="connsiteX328" fmla="*/ 762853 w 4833822"/>
              <a:gd name="connsiteY328" fmla="*/ 1686275 h 5484241"/>
              <a:gd name="connsiteX329" fmla="*/ 1017302 w 4833822"/>
              <a:gd name="connsiteY329" fmla="*/ 1987310 h 5484241"/>
              <a:gd name="connsiteX330" fmla="*/ 1139151 w 4833822"/>
              <a:gd name="connsiteY330" fmla="*/ 2026732 h 5484241"/>
              <a:gd name="connsiteX331" fmla="*/ 1110480 w 4833822"/>
              <a:gd name="connsiteY331" fmla="*/ 1915634 h 5484241"/>
              <a:gd name="connsiteX332" fmla="*/ 1135564 w 4833822"/>
              <a:gd name="connsiteY332" fmla="*/ 1026856 h 5484241"/>
              <a:gd name="connsiteX333" fmla="*/ 1493942 w 4833822"/>
              <a:gd name="connsiteY333" fmla="*/ 367436 h 5484241"/>
              <a:gd name="connsiteX334" fmla="*/ 1547703 w 4833822"/>
              <a:gd name="connsiteY334" fmla="*/ 313681 h 5484241"/>
              <a:gd name="connsiteX335" fmla="*/ 1597877 w 4833822"/>
              <a:gd name="connsiteY335" fmla="*/ 406859 h 5484241"/>
              <a:gd name="connsiteX336" fmla="*/ 2070940 w 4833822"/>
              <a:gd name="connsiteY336" fmla="*/ 1180958 h 5484241"/>
              <a:gd name="connsiteX337" fmla="*/ 2272613 w 4833822"/>
              <a:gd name="connsiteY337" fmla="*/ 442131 h 5484241"/>
              <a:gd name="connsiteX338" fmla="*/ 2447238 w 4833822"/>
              <a:gd name="connsiteY338" fmla="*/ 2849 h 5484241"/>
              <a:gd name="connsiteX0" fmla="*/ 2144854 w 4833822"/>
              <a:gd name="connsiteY0" fmla="*/ 5196696 h 5570345"/>
              <a:gd name="connsiteX1" fmla="*/ 2053020 w 4833822"/>
              <a:gd name="connsiteY1" fmla="*/ 5205656 h 5570345"/>
              <a:gd name="connsiteX2" fmla="*/ 1959837 w 4833822"/>
              <a:gd name="connsiteY2" fmla="*/ 5280914 h 5570345"/>
              <a:gd name="connsiteX3" fmla="*/ 2045851 w 4833822"/>
              <a:gd name="connsiteY3" fmla="*/ 5399181 h 5570345"/>
              <a:gd name="connsiteX4" fmla="*/ 2042269 w 4833822"/>
              <a:gd name="connsiteY4" fmla="*/ 5302416 h 5570345"/>
              <a:gd name="connsiteX5" fmla="*/ 2106775 w 4833822"/>
              <a:gd name="connsiteY5" fmla="*/ 5237909 h 5570345"/>
              <a:gd name="connsiteX6" fmla="*/ 2128277 w 4833822"/>
              <a:gd name="connsiteY6" fmla="*/ 5309585 h 5570345"/>
              <a:gd name="connsiteX7" fmla="*/ 2164118 w 4833822"/>
              <a:gd name="connsiteY7" fmla="*/ 5359758 h 5570345"/>
              <a:gd name="connsiteX8" fmla="*/ 2232206 w 4833822"/>
              <a:gd name="connsiteY8" fmla="*/ 5323923 h 5570345"/>
              <a:gd name="connsiteX9" fmla="*/ 2228624 w 4833822"/>
              <a:gd name="connsiteY9" fmla="*/ 5230740 h 5570345"/>
              <a:gd name="connsiteX10" fmla="*/ 2144854 w 4833822"/>
              <a:gd name="connsiteY10" fmla="*/ 5196696 h 5570345"/>
              <a:gd name="connsiteX11" fmla="*/ 2508163 w 4833822"/>
              <a:gd name="connsiteY11" fmla="*/ 5166234 h 5570345"/>
              <a:gd name="connsiteX12" fmla="*/ 2407811 w 4833822"/>
              <a:gd name="connsiteY12" fmla="*/ 5474444 h 5570345"/>
              <a:gd name="connsiteX13" fmla="*/ 2508163 w 4833822"/>
              <a:gd name="connsiteY13" fmla="*/ 5166234 h 5570345"/>
              <a:gd name="connsiteX14" fmla="*/ 2215080 w 4833822"/>
              <a:gd name="connsiteY14" fmla="*/ 5081699 h 5570345"/>
              <a:gd name="connsiteX15" fmla="*/ 2171282 w 4833822"/>
              <a:gd name="connsiteY15" fmla="*/ 5087389 h 5570345"/>
              <a:gd name="connsiteX16" fmla="*/ 2350473 w 4833822"/>
              <a:gd name="connsiteY16" fmla="*/ 5366928 h 5570345"/>
              <a:gd name="connsiteX17" fmla="*/ 2393478 w 4833822"/>
              <a:gd name="connsiteY17" fmla="*/ 5184154 h 5570345"/>
              <a:gd name="connsiteX18" fmla="*/ 2252871 w 4833822"/>
              <a:gd name="connsiteY18" fmla="*/ 5082854 h 5570345"/>
              <a:gd name="connsiteX19" fmla="*/ 2215080 w 4833822"/>
              <a:gd name="connsiteY19" fmla="*/ 5081699 h 5570345"/>
              <a:gd name="connsiteX20" fmla="*/ 3767359 w 4833822"/>
              <a:gd name="connsiteY20" fmla="*/ 4962741 h 5570345"/>
              <a:gd name="connsiteX21" fmla="*/ 3913003 w 4833822"/>
              <a:gd name="connsiteY21" fmla="*/ 5044384 h 5570345"/>
              <a:gd name="connsiteX22" fmla="*/ 3930923 w 4833822"/>
              <a:gd name="connsiteY22" fmla="*/ 5069473 h 5570345"/>
              <a:gd name="connsiteX23" fmla="*/ 3923759 w 4833822"/>
              <a:gd name="connsiteY23" fmla="*/ 5094558 h 5570345"/>
              <a:gd name="connsiteX24" fmla="*/ 3672890 w 4833822"/>
              <a:gd name="connsiteY24" fmla="*/ 5076637 h 5570345"/>
              <a:gd name="connsiteX25" fmla="*/ 3672890 w 4833822"/>
              <a:gd name="connsiteY25" fmla="*/ 5008548 h 5570345"/>
              <a:gd name="connsiteX26" fmla="*/ 3708731 w 4833822"/>
              <a:gd name="connsiteY26" fmla="*/ 4983459 h 5570345"/>
              <a:gd name="connsiteX27" fmla="*/ 3767359 w 4833822"/>
              <a:gd name="connsiteY27" fmla="*/ 4962741 h 5570345"/>
              <a:gd name="connsiteX28" fmla="*/ 3779366 w 4833822"/>
              <a:gd name="connsiteY28" fmla="*/ 4922930 h 5570345"/>
              <a:gd name="connsiteX29" fmla="*/ 3637059 w 4833822"/>
              <a:gd name="connsiteY29" fmla="*/ 4947625 h 5570345"/>
              <a:gd name="connsiteX30" fmla="*/ 3497289 w 4833822"/>
              <a:gd name="connsiteY30" fmla="*/ 5130393 h 5570345"/>
              <a:gd name="connsiteX31" fmla="*/ 3615557 w 4833822"/>
              <a:gd name="connsiteY31" fmla="*/ 5073056 h 5570345"/>
              <a:gd name="connsiteX32" fmla="*/ 3852086 w 4833822"/>
              <a:gd name="connsiteY32" fmla="*/ 5230740 h 5570345"/>
              <a:gd name="connsiteX33" fmla="*/ 3952433 w 4833822"/>
              <a:gd name="connsiteY33" fmla="*/ 5058718 h 5570345"/>
              <a:gd name="connsiteX34" fmla="*/ 3945496 w 4833822"/>
              <a:gd name="connsiteY34" fmla="*/ 5041913 h 5570345"/>
              <a:gd name="connsiteX35" fmla="*/ 3938093 w 4833822"/>
              <a:gd name="connsiteY35" fmla="*/ 5041913 h 5570345"/>
              <a:gd name="connsiteX36" fmla="*/ 3927341 w 4833822"/>
              <a:gd name="connsiteY36" fmla="*/ 5041913 h 5570345"/>
              <a:gd name="connsiteX37" fmla="*/ 3909418 w 4833822"/>
              <a:gd name="connsiteY37" fmla="*/ 5037206 h 5570345"/>
              <a:gd name="connsiteX38" fmla="*/ 3920171 w 4833822"/>
              <a:gd name="connsiteY38" fmla="*/ 5037206 h 5570345"/>
              <a:gd name="connsiteX39" fmla="*/ 3945252 w 4833822"/>
              <a:gd name="connsiteY39" fmla="*/ 5041323 h 5570345"/>
              <a:gd name="connsiteX40" fmla="*/ 3928739 w 4833822"/>
              <a:gd name="connsiteY40" fmla="*/ 5001323 h 5570345"/>
              <a:gd name="connsiteX41" fmla="*/ 3822967 w 4833822"/>
              <a:gd name="connsiteY41" fmla="*/ 4925225 h 5570345"/>
              <a:gd name="connsiteX42" fmla="*/ 3779366 w 4833822"/>
              <a:gd name="connsiteY42" fmla="*/ 4922930 h 5570345"/>
              <a:gd name="connsiteX43" fmla="*/ 4196131 w 4833822"/>
              <a:gd name="connsiteY43" fmla="*/ 4779184 h 5570345"/>
              <a:gd name="connsiteX44" fmla="*/ 4235548 w 4833822"/>
              <a:gd name="connsiteY44" fmla="*/ 5008549 h 5570345"/>
              <a:gd name="connsiteX45" fmla="*/ 4454163 w 4833822"/>
              <a:gd name="connsiteY45" fmla="*/ 5012131 h 5570345"/>
              <a:gd name="connsiteX46" fmla="*/ 4196131 w 4833822"/>
              <a:gd name="connsiteY46" fmla="*/ 4779184 h 5570345"/>
              <a:gd name="connsiteX47" fmla="*/ 1174995 w 4833822"/>
              <a:gd name="connsiteY47" fmla="*/ 4463806 h 5570345"/>
              <a:gd name="connsiteX48" fmla="*/ 1250253 w 4833822"/>
              <a:gd name="connsiteY48" fmla="*/ 4510398 h 5570345"/>
              <a:gd name="connsiteX49" fmla="*/ 1035224 w 4833822"/>
              <a:gd name="connsiteY49" fmla="*/ 4621491 h 5570345"/>
              <a:gd name="connsiteX50" fmla="*/ 981463 w 4833822"/>
              <a:gd name="connsiteY50" fmla="*/ 4596407 h 5570345"/>
              <a:gd name="connsiteX51" fmla="*/ 1174995 w 4833822"/>
              <a:gd name="connsiteY51" fmla="*/ 4463806 h 5570345"/>
              <a:gd name="connsiteX52" fmla="*/ 3960412 w 4833822"/>
              <a:gd name="connsiteY52" fmla="*/ 4434531 h 5570345"/>
              <a:gd name="connsiteX53" fmla="*/ 4095776 w 4833822"/>
              <a:gd name="connsiteY53" fmla="*/ 4492476 h 5570345"/>
              <a:gd name="connsiteX54" fmla="*/ 4052767 w 4833822"/>
              <a:gd name="connsiteY54" fmla="*/ 4521146 h 5570345"/>
              <a:gd name="connsiteX55" fmla="*/ 3852081 w 4833822"/>
              <a:gd name="connsiteY55" fmla="*/ 4488895 h 5570345"/>
              <a:gd name="connsiteX56" fmla="*/ 3859245 w 4833822"/>
              <a:gd name="connsiteY56" fmla="*/ 4453056 h 5570345"/>
              <a:gd name="connsiteX57" fmla="*/ 3917370 w 4833822"/>
              <a:gd name="connsiteY57" fmla="*/ 4435531 h 5570345"/>
              <a:gd name="connsiteX58" fmla="*/ 3960412 w 4833822"/>
              <a:gd name="connsiteY58" fmla="*/ 4434531 h 5570345"/>
              <a:gd name="connsiteX59" fmla="*/ 2177948 w 4833822"/>
              <a:gd name="connsiteY59" fmla="*/ 4340281 h 5570345"/>
              <a:gd name="connsiteX60" fmla="*/ 2146198 w 4833822"/>
              <a:gd name="connsiteY60" fmla="*/ 4363463 h 5570345"/>
              <a:gd name="connsiteX61" fmla="*/ 1680303 w 4833822"/>
              <a:gd name="connsiteY61" fmla="*/ 5062305 h 5570345"/>
              <a:gd name="connsiteX62" fmla="*/ 1762730 w 4833822"/>
              <a:gd name="connsiteY62" fmla="*/ 5424265 h 5570345"/>
              <a:gd name="connsiteX63" fmla="*/ 1802152 w 4833822"/>
              <a:gd name="connsiteY63" fmla="*/ 5144732 h 5570345"/>
              <a:gd name="connsiteX64" fmla="*/ 2081691 w 4833822"/>
              <a:gd name="connsiteY64" fmla="*/ 4987042 h 5570345"/>
              <a:gd name="connsiteX65" fmla="*/ 1845157 w 4833822"/>
              <a:gd name="connsiteY65" fmla="*/ 5069469 h 5570345"/>
              <a:gd name="connsiteX66" fmla="*/ 1744810 w 4833822"/>
              <a:gd name="connsiteY66" fmla="*/ 5040803 h 5570345"/>
              <a:gd name="connsiteX67" fmla="*/ 2060189 w 4833822"/>
              <a:gd name="connsiteY67" fmla="*/ 4886700 h 5570345"/>
              <a:gd name="connsiteX68" fmla="*/ 2178451 w 4833822"/>
              <a:gd name="connsiteY68" fmla="*/ 4825770 h 5570345"/>
              <a:gd name="connsiteX69" fmla="*/ 2293136 w 4833822"/>
              <a:gd name="connsiteY69" fmla="*/ 4359881 h 5570345"/>
              <a:gd name="connsiteX70" fmla="*/ 1999259 w 4833822"/>
              <a:gd name="connsiteY70" fmla="*/ 4775602 h 5570345"/>
              <a:gd name="connsiteX71" fmla="*/ 2196371 w 4833822"/>
              <a:gd name="connsiteY71" fmla="*/ 4345543 h 5570345"/>
              <a:gd name="connsiteX72" fmla="*/ 2177948 w 4833822"/>
              <a:gd name="connsiteY72" fmla="*/ 4340281 h 5570345"/>
              <a:gd name="connsiteX73" fmla="*/ 2511745 w 4833822"/>
              <a:gd name="connsiteY73" fmla="*/ 4327628 h 5570345"/>
              <a:gd name="connsiteX74" fmla="*/ 2482010 w 4833822"/>
              <a:gd name="connsiteY74" fmla="*/ 4555924 h 5570345"/>
              <a:gd name="connsiteX75" fmla="*/ 2486655 w 4833822"/>
              <a:gd name="connsiteY75" fmla="*/ 4621489 h 5570345"/>
              <a:gd name="connsiteX76" fmla="*/ 2514429 w 4833822"/>
              <a:gd name="connsiteY76" fmla="*/ 4637168 h 5570345"/>
              <a:gd name="connsiteX77" fmla="*/ 2526077 w 4833822"/>
              <a:gd name="connsiteY77" fmla="*/ 4660914 h 5570345"/>
              <a:gd name="connsiteX78" fmla="*/ 2486655 w 4833822"/>
              <a:gd name="connsiteY78" fmla="*/ 4621492 h 5570345"/>
              <a:gd name="connsiteX79" fmla="*/ 2486655 w 4833822"/>
              <a:gd name="connsiteY79" fmla="*/ 4621495 h 5570345"/>
              <a:gd name="connsiteX80" fmla="*/ 2440069 w 4833822"/>
              <a:gd name="connsiteY80" fmla="*/ 4897451 h 5570345"/>
              <a:gd name="connsiteX81" fmla="*/ 2375563 w 4833822"/>
              <a:gd name="connsiteY81" fmla="*/ 4460223 h 5570345"/>
              <a:gd name="connsiteX82" fmla="*/ 2296718 w 4833822"/>
              <a:gd name="connsiteY82" fmla="*/ 4829358 h 5570345"/>
              <a:gd name="connsiteX83" fmla="*/ 2429318 w 4833822"/>
              <a:gd name="connsiteY83" fmla="*/ 4951207 h 5570345"/>
              <a:gd name="connsiteX84" fmla="*/ 2493825 w 4833822"/>
              <a:gd name="connsiteY84" fmla="*/ 4850860 h 5570345"/>
              <a:gd name="connsiteX85" fmla="*/ 2529665 w 4833822"/>
              <a:gd name="connsiteY85" fmla="*/ 4660917 h 5570345"/>
              <a:gd name="connsiteX86" fmla="*/ 2511745 w 4833822"/>
              <a:gd name="connsiteY86" fmla="*/ 4327628 h 5570345"/>
              <a:gd name="connsiteX87" fmla="*/ 2808528 w 4833822"/>
              <a:gd name="connsiteY87" fmla="*/ 4325162 h 5570345"/>
              <a:gd name="connsiteX88" fmla="*/ 2784115 w 4833822"/>
              <a:gd name="connsiteY88" fmla="*/ 4338379 h 5570345"/>
              <a:gd name="connsiteX89" fmla="*/ 2798448 w 4833822"/>
              <a:gd name="connsiteY89" fmla="*/ 4413637 h 5570345"/>
              <a:gd name="connsiteX90" fmla="*/ 2880875 w 4833822"/>
              <a:gd name="connsiteY90" fmla="*/ 4528317 h 5570345"/>
              <a:gd name="connsiteX91" fmla="*/ 3142493 w 4833822"/>
              <a:gd name="connsiteY91" fmla="*/ 4858029 h 5570345"/>
              <a:gd name="connsiteX92" fmla="*/ 2891625 w 4833822"/>
              <a:gd name="connsiteY92" fmla="*/ 4693170 h 5570345"/>
              <a:gd name="connsiteX93" fmla="*/ 2683768 w 4833822"/>
              <a:gd name="connsiteY93" fmla="*/ 4449472 h 5570345"/>
              <a:gd name="connsiteX94" fmla="*/ 2651515 w 4833822"/>
              <a:gd name="connsiteY94" fmla="*/ 4474561 h 5570345"/>
              <a:gd name="connsiteX95" fmla="*/ 2866541 w 4833822"/>
              <a:gd name="connsiteY95" fmla="*/ 4718260 h 5570345"/>
              <a:gd name="connsiteX96" fmla="*/ 3389773 w 4833822"/>
              <a:gd name="connsiteY96" fmla="*/ 5316754 h 5570345"/>
              <a:gd name="connsiteX97" fmla="*/ 3637059 w 4833822"/>
              <a:gd name="connsiteY97" fmla="*/ 5359758 h 5570345"/>
              <a:gd name="connsiteX98" fmla="*/ 3246422 w 4833822"/>
              <a:gd name="connsiteY98" fmla="*/ 4990629 h 5570345"/>
              <a:gd name="connsiteX99" fmla="*/ 3400524 w 4833822"/>
              <a:gd name="connsiteY99" fmla="*/ 5040803 h 5570345"/>
              <a:gd name="connsiteX100" fmla="*/ 3336018 w 4833822"/>
              <a:gd name="connsiteY100" fmla="*/ 4893864 h 5570345"/>
              <a:gd name="connsiteX101" fmla="*/ 3095901 w 4833822"/>
              <a:gd name="connsiteY101" fmla="*/ 4632251 h 5570345"/>
              <a:gd name="connsiteX102" fmla="*/ 2862954 w 4833822"/>
              <a:gd name="connsiteY102" fmla="*/ 4363463 h 5570345"/>
              <a:gd name="connsiteX103" fmla="*/ 2808528 w 4833822"/>
              <a:gd name="connsiteY103" fmla="*/ 4325162 h 5570345"/>
              <a:gd name="connsiteX104" fmla="*/ 1587125 w 4833822"/>
              <a:gd name="connsiteY104" fmla="*/ 4281037 h 5570345"/>
              <a:gd name="connsiteX105" fmla="*/ 798688 w 4833822"/>
              <a:gd name="connsiteY105" fmla="*/ 4488900 h 5570345"/>
              <a:gd name="connsiteX106" fmla="*/ 780768 w 4833822"/>
              <a:gd name="connsiteY106" fmla="*/ 5112478 h 5570345"/>
              <a:gd name="connsiteX107" fmla="*/ 791519 w 4833822"/>
              <a:gd name="connsiteY107" fmla="*/ 4918954 h 5570345"/>
              <a:gd name="connsiteX108" fmla="*/ 709092 w 4833822"/>
              <a:gd name="connsiteY108" fmla="*/ 4556988 h 5570345"/>
              <a:gd name="connsiteX109" fmla="*/ 368634 w 4833822"/>
              <a:gd name="connsiteY109" fmla="*/ 4567739 h 5570345"/>
              <a:gd name="connsiteX110" fmla="*/ 332793 w 4833822"/>
              <a:gd name="connsiteY110" fmla="*/ 4592829 h 5570345"/>
              <a:gd name="connsiteX111" fmla="*/ 368634 w 4833822"/>
              <a:gd name="connsiteY111" fmla="*/ 4607162 h 5570345"/>
              <a:gd name="connsiteX112" fmla="*/ 350714 w 4833822"/>
              <a:gd name="connsiteY112" fmla="*/ 4908202 h 5570345"/>
              <a:gd name="connsiteX113" fmla="*/ 447479 w 4833822"/>
              <a:gd name="connsiteY113" fmla="*/ 4972709 h 5570345"/>
              <a:gd name="connsiteX114" fmla="*/ 486896 w 4833822"/>
              <a:gd name="connsiteY114" fmla="*/ 4872362 h 5570345"/>
              <a:gd name="connsiteX115" fmla="*/ 468981 w 4833822"/>
              <a:gd name="connsiteY115" fmla="*/ 4754095 h 5570345"/>
              <a:gd name="connsiteX116" fmla="*/ 372216 w 4833822"/>
              <a:gd name="connsiteY116" fmla="*/ 4861611 h 5570345"/>
              <a:gd name="connsiteX117" fmla="*/ 382967 w 4833822"/>
              <a:gd name="connsiteY117" fmla="*/ 4711090 h 5570345"/>
              <a:gd name="connsiteX118" fmla="*/ 497647 w 4833822"/>
              <a:gd name="connsiteY118" fmla="*/ 4671668 h 5570345"/>
              <a:gd name="connsiteX119" fmla="*/ 569323 w 4833822"/>
              <a:gd name="connsiteY119" fmla="*/ 4786353 h 5570345"/>
              <a:gd name="connsiteX120" fmla="*/ 580074 w 4833822"/>
              <a:gd name="connsiteY120" fmla="*/ 4997793 h 5570345"/>
              <a:gd name="connsiteX121" fmla="*/ 612332 w 4833822"/>
              <a:gd name="connsiteY121" fmla="*/ 4754095 h 5570345"/>
              <a:gd name="connsiteX122" fmla="*/ 497647 w 4833822"/>
              <a:gd name="connsiteY122" fmla="*/ 4521148 h 5570345"/>
              <a:gd name="connsiteX123" fmla="*/ 730594 w 4833822"/>
              <a:gd name="connsiteY123" fmla="*/ 4926117 h 5570345"/>
              <a:gd name="connsiteX124" fmla="*/ 547826 w 4833822"/>
              <a:gd name="connsiteY124" fmla="*/ 5090976 h 5570345"/>
              <a:gd name="connsiteX125" fmla="*/ 834528 w 4833822"/>
              <a:gd name="connsiteY125" fmla="*/ 5123229 h 5570345"/>
              <a:gd name="connsiteX126" fmla="*/ 1533370 w 4833822"/>
              <a:gd name="connsiteY126" fmla="*/ 4607162 h 5570345"/>
              <a:gd name="connsiteX127" fmla="*/ 1633712 w 4833822"/>
              <a:gd name="connsiteY127" fmla="*/ 4474561 h 5570345"/>
              <a:gd name="connsiteX128" fmla="*/ 1142733 w 4833822"/>
              <a:gd name="connsiteY128" fmla="*/ 4789935 h 5570345"/>
              <a:gd name="connsiteX129" fmla="*/ 1031635 w 4833822"/>
              <a:gd name="connsiteY129" fmla="*/ 4818607 h 5570345"/>
              <a:gd name="connsiteX130" fmla="*/ 1096142 w 4833822"/>
              <a:gd name="connsiteY130" fmla="*/ 4718260 h 5570345"/>
              <a:gd name="connsiteX131" fmla="*/ 1587125 w 4833822"/>
              <a:gd name="connsiteY131" fmla="*/ 4281037 h 5570345"/>
              <a:gd name="connsiteX132" fmla="*/ 3072607 w 4833822"/>
              <a:gd name="connsiteY132" fmla="*/ 4272077 h 5570345"/>
              <a:gd name="connsiteX133" fmla="*/ 2988391 w 4833822"/>
              <a:gd name="connsiteY133" fmla="*/ 4306121 h 5570345"/>
              <a:gd name="connsiteX134" fmla="*/ 3038564 w 4833822"/>
              <a:gd name="connsiteY134" fmla="*/ 4417219 h 5570345"/>
              <a:gd name="connsiteX135" fmla="*/ 3407693 w 4833822"/>
              <a:gd name="connsiteY135" fmla="*/ 4832940 h 5570345"/>
              <a:gd name="connsiteX136" fmla="*/ 3576134 w 4833822"/>
              <a:gd name="connsiteY136" fmla="*/ 4872362 h 5570345"/>
              <a:gd name="connsiteX137" fmla="*/ 4002606 w 4833822"/>
              <a:gd name="connsiteY137" fmla="*/ 4976291 h 5570345"/>
              <a:gd name="connsiteX138" fmla="*/ 4124455 w 4833822"/>
              <a:gd name="connsiteY138" fmla="*/ 5058718 h 5570345"/>
              <a:gd name="connsiteX139" fmla="*/ 3586885 w 4833822"/>
              <a:gd name="connsiteY139" fmla="*/ 4510397 h 5570345"/>
              <a:gd name="connsiteX140" fmla="*/ 3339600 w 4833822"/>
              <a:gd name="connsiteY140" fmla="*/ 4367045 h 5570345"/>
              <a:gd name="connsiteX141" fmla="*/ 3551045 w 4833822"/>
              <a:gd name="connsiteY141" fmla="*/ 4542655 h 5570345"/>
              <a:gd name="connsiteX142" fmla="*/ 3658561 w 4833822"/>
              <a:gd name="connsiteY142" fmla="*/ 4725429 h 5570345"/>
              <a:gd name="connsiteX143" fmla="*/ 3536712 w 4833822"/>
              <a:gd name="connsiteY143" fmla="*/ 4650166 h 5570345"/>
              <a:gd name="connsiteX144" fmla="*/ 3167577 w 4833822"/>
              <a:gd name="connsiteY144" fmla="*/ 4313290 h 5570345"/>
              <a:gd name="connsiteX145" fmla="*/ 3072607 w 4833822"/>
              <a:gd name="connsiteY145" fmla="*/ 4272077 h 5570345"/>
              <a:gd name="connsiteX146" fmla="*/ 1497530 w 4833822"/>
              <a:gd name="connsiteY146" fmla="*/ 4184277 h 5570345"/>
              <a:gd name="connsiteX147" fmla="*/ 644585 w 4833822"/>
              <a:gd name="connsiteY147" fmla="*/ 4309708 h 5570345"/>
              <a:gd name="connsiteX148" fmla="*/ 404469 w 4833822"/>
              <a:gd name="connsiteY148" fmla="*/ 4384965 h 5570345"/>
              <a:gd name="connsiteX149" fmla="*/ 218113 w 4833822"/>
              <a:gd name="connsiteY149" fmla="*/ 4539068 h 5570345"/>
              <a:gd name="connsiteX150" fmla="*/ 347132 w 4833822"/>
              <a:gd name="connsiteY150" fmla="*/ 5058718 h 5570345"/>
              <a:gd name="connsiteX151" fmla="*/ 218113 w 4833822"/>
              <a:gd name="connsiteY151" fmla="*/ 4693170 h 5570345"/>
              <a:gd name="connsiteX152" fmla="*/ 289789 w 4833822"/>
              <a:gd name="connsiteY152" fmla="*/ 4585659 h 5570345"/>
              <a:gd name="connsiteX153" fmla="*/ 271869 w 4833822"/>
              <a:gd name="connsiteY153" fmla="*/ 4571326 h 5570345"/>
              <a:gd name="connsiteX154" fmla="*/ 304127 w 4833822"/>
              <a:gd name="connsiteY154" fmla="*/ 4478143 h 5570345"/>
              <a:gd name="connsiteX155" fmla="*/ 400887 w 4833822"/>
              <a:gd name="connsiteY155" fmla="*/ 4395717 h 5570345"/>
              <a:gd name="connsiteX156" fmla="*/ 404469 w 4833822"/>
              <a:gd name="connsiteY156" fmla="*/ 4388547 h 5570345"/>
              <a:gd name="connsiteX157" fmla="*/ 408056 w 4833822"/>
              <a:gd name="connsiteY157" fmla="*/ 4388547 h 5570345"/>
              <a:gd name="connsiteX158" fmla="*/ 569323 w 4833822"/>
              <a:gd name="connsiteY158" fmla="*/ 4345543 h 5570345"/>
              <a:gd name="connsiteX159" fmla="*/ 777186 w 4833822"/>
              <a:gd name="connsiteY159" fmla="*/ 4456641 h 5570345"/>
              <a:gd name="connsiteX160" fmla="*/ 1250249 w 4833822"/>
              <a:gd name="connsiteY160" fmla="*/ 4288200 h 5570345"/>
              <a:gd name="connsiteX161" fmla="*/ 1497530 w 4833822"/>
              <a:gd name="connsiteY161" fmla="*/ 4184277 h 5570345"/>
              <a:gd name="connsiteX162" fmla="*/ 3393360 w 4833822"/>
              <a:gd name="connsiteY162" fmla="*/ 4143507 h 5570345"/>
              <a:gd name="connsiteX163" fmla="*/ 3271511 w 4833822"/>
              <a:gd name="connsiteY163" fmla="*/ 4180690 h 5570345"/>
              <a:gd name="connsiteX164" fmla="*/ 3486538 w 4833822"/>
              <a:gd name="connsiteY164" fmla="*/ 4309708 h 5570345"/>
              <a:gd name="connsiteX165" fmla="*/ 4092197 w 4833822"/>
              <a:gd name="connsiteY165" fmla="*/ 4643002 h 5570345"/>
              <a:gd name="connsiteX166" fmla="*/ 3873588 w 4833822"/>
              <a:gd name="connsiteY166" fmla="*/ 4643002 h 5570345"/>
              <a:gd name="connsiteX167" fmla="*/ 4002606 w 4833822"/>
              <a:gd name="connsiteY167" fmla="*/ 4772015 h 5570345"/>
              <a:gd name="connsiteX168" fmla="*/ 4106535 w 4833822"/>
              <a:gd name="connsiteY168" fmla="*/ 4743344 h 5570345"/>
              <a:gd name="connsiteX169" fmla="*/ 4325144 w 4833822"/>
              <a:gd name="connsiteY169" fmla="*/ 4417219 h 5570345"/>
              <a:gd name="connsiteX170" fmla="*/ 4038441 w 4833822"/>
              <a:gd name="connsiteY170" fmla="*/ 4327628 h 5570345"/>
              <a:gd name="connsiteX171" fmla="*/ 3624178 w 4833822"/>
              <a:gd name="connsiteY171" fmla="*/ 4314016 h 5570345"/>
              <a:gd name="connsiteX172" fmla="*/ 3486739 w 4833822"/>
              <a:gd name="connsiteY172" fmla="*/ 4288237 h 5570345"/>
              <a:gd name="connsiteX173" fmla="*/ 3486739 w 4833822"/>
              <a:gd name="connsiteY173" fmla="*/ 4292232 h 5570345"/>
              <a:gd name="connsiteX174" fmla="*/ 3485394 w 4833822"/>
              <a:gd name="connsiteY174" fmla="*/ 4289543 h 5570345"/>
              <a:gd name="connsiteX175" fmla="*/ 3486706 w 4833822"/>
              <a:gd name="connsiteY175" fmla="*/ 4288231 h 5570345"/>
              <a:gd name="connsiteX176" fmla="*/ 3486538 w 4833822"/>
              <a:gd name="connsiteY176" fmla="*/ 4288200 h 5570345"/>
              <a:gd name="connsiteX177" fmla="*/ 3543876 w 4833822"/>
              <a:gd name="connsiteY177" fmla="*/ 4227276 h 5570345"/>
              <a:gd name="connsiteX178" fmla="*/ 4518674 w 4833822"/>
              <a:gd name="connsiteY178" fmla="*/ 4374214 h 5570345"/>
              <a:gd name="connsiteX179" fmla="*/ 4328731 w 4833822"/>
              <a:gd name="connsiteY179" fmla="*/ 4571326 h 5570345"/>
              <a:gd name="connsiteX180" fmla="*/ 4457745 w 4833822"/>
              <a:gd name="connsiteY180" fmla="*/ 4499645 h 5570345"/>
              <a:gd name="connsiteX181" fmla="*/ 4579599 w 4833822"/>
              <a:gd name="connsiteY181" fmla="*/ 4492482 h 5570345"/>
              <a:gd name="connsiteX182" fmla="*/ 4500754 w 4833822"/>
              <a:gd name="connsiteY182" fmla="*/ 4571326 h 5570345"/>
              <a:gd name="connsiteX183" fmla="*/ 4314393 w 4833822"/>
              <a:gd name="connsiteY183" fmla="*/ 4804274 h 5570345"/>
              <a:gd name="connsiteX184" fmla="*/ 4346651 w 4833822"/>
              <a:gd name="connsiteY184" fmla="*/ 4868780 h 5570345"/>
              <a:gd name="connsiteX185" fmla="*/ 4403989 w 4833822"/>
              <a:gd name="connsiteY185" fmla="*/ 4818607 h 5570345"/>
              <a:gd name="connsiteX186" fmla="*/ 4482833 w 4833822"/>
              <a:gd name="connsiteY186" fmla="*/ 4628664 h 5570345"/>
              <a:gd name="connsiteX187" fmla="*/ 4590350 w 4833822"/>
              <a:gd name="connsiteY187" fmla="*/ 4607162 h 5570345"/>
              <a:gd name="connsiteX188" fmla="*/ 4608265 w 4833822"/>
              <a:gd name="connsiteY188" fmla="*/ 4689588 h 5570345"/>
              <a:gd name="connsiteX189" fmla="*/ 4608265 w 4833822"/>
              <a:gd name="connsiteY189" fmla="*/ 4693170 h 5570345"/>
              <a:gd name="connsiteX190" fmla="*/ 4421909 w 4833822"/>
              <a:gd name="connsiteY190" fmla="*/ 4904615 h 5570345"/>
              <a:gd name="connsiteX191" fmla="*/ 4608265 w 4833822"/>
              <a:gd name="connsiteY191" fmla="*/ 4693170 h 5570345"/>
              <a:gd name="connsiteX192" fmla="*/ 4611852 w 4833822"/>
              <a:gd name="connsiteY192" fmla="*/ 4689588 h 5570345"/>
              <a:gd name="connsiteX193" fmla="*/ 4611852 w 4833822"/>
              <a:gd name="connsiteY193" fmla="*/ 4686006 h 5570345"/>
              <a:gd name="connsiteX194" fmla="*/ 4694279 w 4833822"/>
              <a:gd name="connsiteY194" fmla="*/ 4671668 h 5570345"/>
              <a:gd name="connsiteX195" fmla="*/ 4651275 w 4833822"/>
              <a:gd name="connsiteY195" fmla="*/ 4496064 h 5570345"/>
              <a:gd name="connsiteX196" fmla="*/ 4572429 w 4833822"/>
              <a:gd name="connsiteY196" fmla="*/ 4377796 h 5570345"/>
              <a:gd name="connsiteX197" fmla="*/ 4583181 w 4833822"/>
              <a:gd name="connsiteY197" fmla="*/ 4284619 h 5570345"/>
              <a:gd name="connsiteX198" fmla="*/ 4436247 w 4833822"/>
              <a:gd name="connsiteY198" fmla="*/ 4238032 h 5570345"/>
              <a:gd name="connsiteX199" fmla="*/ 3504459 w 4833822"/>
              <a:gd name="connsiteY199" fmla="*/ 4152018 h 5570345"/>
              <a:gd name="connsiteX200" fmla="*/ 3393360 w 4833822"/>
              <a:gd name="connsiteY200" fmla="*/ 4143507 h 5570345"/>
              <a:gd name="connsiteX201" fmla="*/ 655337 w 4833822"/>
              <a:gd name="connsiteY201" fmla="*/ 4012249 h 5570345"/>
              <a:gd name="connsiteX202" fmla="*/ 637416 w 4833822"/>
              <a:gd name="connsiteY202" fmla="*/ 4069592 h 5570345"/>
              <a:gd name="connsiteX203" fmla="*/ 863200 w 4833822"/>
              <a:gd name="connsiteY203" fmla="*/ 4173521 h 5570345"/>
              <a:gd name="connsiteX204" fmla="*/ 734181 w 4833822"/>
              <a:gd name="connsiteY204" fmla="*/ 4033756 h 5570345"/>
              <a:gd name="connsiteX205" fmla="*/ 655337 w 4833822"/>
              <a:gd name="connsiteY205" fmla="*/ 4012249 h 5570345"/>
              <a:gd name="connsiteX206" fmla="*/ 465399 w 4833822"/>
              <a:gd name="connsiteY206" fmla="*/ 3972832 h 5570345"/>
              <a:gd name="connsiteX207" fmla="*/ 465399 w 4833822"/>
              <a:gd name="connsiteY207" fmla="*/ 4173521 h 5570345"/>
              <a:gd name="connsiteX208" fmla="*/ 501234 w 4833822"/>
              <a:gd name="connsiteY208" fmla="*/ 4230863 h 5570345"/>
              <a:gd name="connsiteX209" fmla="*/ 554990 w 4833822"/>
              <a:gd name="connsiteY209" fmla="*/ 4177108 h 5570345"/>
              <a:gd name="connsiteX210" fmla="*/ 465399 w 4833822"/>
              <a:gd name="connsiteY210" fmla="*/ 3972832 h 5570345"/>
              <a:gd name="connsiteX211" fmla="*/ 4325169 w 4833822"/>
              <a:gd name="connsiteY211" fmla="*/ 3891935 h 5570345"/>
              <a:gd name="connsiteX212" fmla="*/ 3959602 w 4833822"/>
              <a:gd name="connsiteY212" fmla="*/ 4098263 h 5570345"/>
              <a:gd name="connsiteX213" fmla="*/ 4360985 w 4833822"/>
              <a:gd name="connsiteY213" fmla="*/ 4008667 h 5570345"/>
              <a:gd name="connsiteX214" fmla="*/ 4278558 w 4833822"/>
              <a:gd name="connsiteY214" fmla="*/ 4119765 h 5570345"/>
              <a:gd name="connsiteX215" fmla="*/ 4454163 w 4833822"/>
              <a:gd name="connsiteY215" fmla="*/ 4073174 h 5570345"/>
              <a:gd name="connsiteX216" fmla="*/ 4368153 w 4833822"/>
              <a:gd name="connsiteY216" fmla="*/ 3897569 h 5570345"/>
              <a:gd name="connsiteX217" fmla="*/ 4325169 w 4833822"/>
              <a:gd name="connsiteY217" fmla="*/ 3891935 h 5570345"/>
              <a:gd name="connsiteX218" fmla="*/ 4156709 w 4833822"/>
              <a:gd name="connsiteY218" fmla="*/ 3858147 h 5570345"/>
              <a:gd name="connsiteX219" fmla="*/ 3748157 w 4833822"/>
              <a:gd name="connsiteY219" fmla="*/ 3940573 h 5570345"/>
              <a:gd name="connsiteX220" fmla="*/ 3529543 w 4833822"/>
              <a:gd name="connsiteY220" fmla="*/ 4062422 h 5570345"/>
              <a:gd name="connsiteX221" fmla="*/ 3805494 w 4833822"/>
              <a:gd name="connsiteY221" fmla="*/ 3965663 h 5570345"/>
              <a:gd name="connsiteX222" fmla="*/ 4156709 w 4833822"/>
              <a:gd name="connsiteY222" fmla="*/ 3858147 h 5570345"/>
              <a:gd name="connsiteX223" fmla="*/ 399937 w 4833822"/>
              <a:gd name="connsiteY223" fmla="*/ 3814359 h 5570345"/>
              <a:gd name="connsiteX224" fmla="*/ 210944 w 4833822"/>
              <a:gd name="connsiteY224" fmla="*/ 3893987 h 5570345"/>
              <a:gd name="connsiteX225" fmla="*/ 124936 w 4833822"/>
              <a:gd name="connsiteY225" fmla="*/ 4037338 h 5570345"/>
              <a:gd name="connsiteX226" fmla="*/ 275451 w 4833822"/>
              <a:gd name="connsiteY226" fmla="*/ 4030169 h 5570345"/>
              <a:gd name="connsiteX227" fmla="*/ 304127 w 4833822"/>
              <a:gd name="connsiteY227" fmla="*/ 4048089 h 5570345"/>
              <a:gd name="connsiteX228" fmla="*/ 271869 w 4833822"/>
              <a:gd name="connsiteY228" fmla="*/ 4284619 h 5570345"/>
              <a:gd name="connsiteX229" fmla="*/ 311291 w 4833822"/>
              <a:gd name="connsiteY229" fmla="*/ 4126934 h 5570345"/>
              <a:gd name="connsiteX230" fmla="*/ 243203 w 4833822"/>
              <a:gd name="connsiteY230" fmla="*/ 3919071 h 5570345"/>
              <a:gd name="connsiteX231" fmla="*/ 1214409 w 4833822"/>
              <a:gd name="connsiteY231" fmla="*/ 3897569 h 5570345"/>
              <a:gd name="connsiteX232" fmla="*/ 465399 w 4833822"/>
              <a:gd name="connsiteY232" fmla="*/ 3815142 h 5570345"/>
              <a:gd name="connsiteX233" fmla="*/ 399937 w 4833822"/>
              <a:gd name="connsiteY233" fmla="*/ 3814359 h 5570345"/>
              <a:gd name="connsiteX234" fmla="*/ 2524908 w 4833822"/>
              <a:gd name="connsiteY234" fmla="*/ 2680060 h 5570345"/>
              <a:gd name="connsiteX235" fmla="*/ 2732856 w 4833822"/>
              <a:gd name="connsiteY235" fmla="*/ 3321979 h 5570345"/>
              <a:gd name="connsiteX236" fmla="*/ 2775802 w 4833822"/>
              <a:gd name="connsiteY236" fmla="*/ 3392048 h 5570345"/>
              <a:gd name="connsiteX237" fmla="*/ 2823267 w 4833822"/>
              <a:gd name="connsiteY237" fmla="*/ 3315198 h 5570345"/>
              <a:gd name="connsiteX238" fmla="*/ 2879774 w 4833822"/>
              <a:gd name="connsiteY238" fmla="*/ 3104992 h 5570345"/>
              <a:gd name="connsiteX239" fmla="*/ 2920458 w 4833822"/>
              <a:gd name="connsiteY239" fmla="*/ 3638417 h 5570345"/>
              <a:gd name="connsiteX240" fmla="*/ 3132925 w 4833822"/>
              <a:gd name="connsiteY240" fmla="*/ 3579650 h 5570345"/>
              <a:gd name="connsiteX241" fmla="*/ 2879774 w 4833822"/>
              <a:gd name="connsiteY241" fmla="*/ 3954858 h 5570345"/>
              <a:gd name="connsiteX242" fmla="*/ 2131619 w 4833822"/>
              <a:gd name="connsiteY242" fmla="*/ 3902872 h 5570345"/>
              <a:gd name="connsiteX243" fmla="*/ 1894289 w 4833822"/>
              <a:gd name="connsiteY243" fmla="*/ 3552528 h 5570345"/>
              <a:gd name="connsiteX244" fmla="*/ 2075111 w 4833822"/>
              <a:gd name="connsiteY244" fmla="*/ 3640679 h 5570345"/>
              <a:gd name="connsiteX245" fmla="*/ 2086414 w 4833822"/>
              <a:gd name="connsiteY245" fmla="*/ 3125334 h 5570345"/>
              <a:gd name="connsiteX246" fmla="*/ 2163263 w 4833822"/>
              <a:gd name="connsiteY246" fmla="*/ 3269993 h 5570345"/>
              <a:gd name="connsiteX247" fmla="*/ 2224289 w 4833822"/>
              <a:gd name="connsiteY247" fmla="*/ 3315198 h 5570345"/>
              <a:gd name="connsiteX248" fmla="*/ 2242372 w 4833822"/>
              <a:gd name="connsiteY248" fmla="*/ 3251910 h 5570345"/>
              <a:gd name="connsiteX249" fmla="*/ 2524908 w 4833822"/>
              <a:gd name="connsiteY249" fmla="*/ 2680060 h 5570345"/>
              <a:gd name="connsiteX250" fmla="*/ 2540406 w 4833822"/>
              <a:gd name="connsiteY250" fmla="*/ 1872719 h 5570345"/>
              <a:gd name="connsiteX251" fmla="*/ 2092432 w 4833822"/>
              <a:gd name="connsiteY251" fmla="*/ 2779416 h 5570345"/>
              <a:gd name="connsiteX252" fmla="*/ 2063761 w 4833822"/>
              <a:gd name="connsiteY252" fmla="*/ 2879763 h 5570345"/>
              <a:gd name="connsiteX253" fmla="*/ 1967001 w 4833822"/>
              <a:gd name="connsiteY253" fmla="*/ 2808087 h 5570345"/>
              <a:gd name="connsiteX254" fmla="*/ 1845152 w 4833822"/>
              <a:gd name="connsiteY254" fmla="*/ 2578723 h 5570345"/>
              <a:gd name="connsiteX255" fmla="*/ 1827232 w 4833822"/>
              <a:gd name="connsiteY255" fmla="*/ 3395830 h 5570345"/>
              <a:gd name="connsiteX256" fmla="*/ 1540529 w 4833822"/>
              <a:gd name="connsiteY256" fmla="*/ 3256061 h 5570345"/>
              <a:gd name="connsiteX257" fmla="*/ 1916828 w 4833822"/>
              <a:gd name="connsiteY257" fmla="*/ 3811550 h 5570345"/>
              <a:gd name="connsiteX258" fmla="*/ 3103066 w 4833822"/>
              <a:gd name="connsiteY258" fmla="*/ 3893977 h 5570345"/>
              <a:gd name="connsiteX259" fmla="*/ 3504448 w 4833822"/>
              <a:gd name="connsiteY259" fmla="*/ 3299065 h 5570345"/>
              <a:gd name="connsiteX260" fmla="*/ 3167572 w 4833822"/>
              <a:gd name="connsiteY260" fmla="*/ 3392243 h 5570345"/>
              <a:gd name="connsiteX261" fmla="*/ 3103066 w 4833822"/>
              <a:gd name="connsiteY261" fmla="*/ 2546469 h 5570345"/>
              <a:gd name="connsiteX262" fmla="*/ 3013470 w 4833822"/>
              <a:gd name="connsiteY262" fmla="*/ 2879763 h 5570345"/>
              <a:gd name="connsiteX263" fmla="*/ 2938212 w 4833822"/>
              <a:gd name="connsiteY263" fmla="*/ 3001612 h 5570345"/>
              <a:gd name="connsiteX264" fmla="*/ 2870119 w 4833822"/>
              <a:gd name="connsiteY264" fmla="*/ 2890514 h 5570345"/>
              <a:gd name="connsiteX265" fmla="*/ 2540406 w 4833822"/>
              <a:gd name="connsiteY265" fmla="*/ 1872719 h 5570345"/>
              <a:gd name="connsiteX266" fmla="*/ 357884 w 4833822"/>
              <a:gd name="connsiteY266" fmla="*/ 1801048 h 5570345"/>
              <a:gd name="connsiteX267" fmla="*/ 422396 w 4833822"/>
              <a:gd name="connsiteY267" fmla="*/ 1883475 h 5570345"/>
              <a:gd name="connsiteX268" fmla="*/ 522738 w 4833822"/>
              <a:gd name="connsiteY268" fmla="*/ 2385206 h 5570345"/>
              <a:gd name="connsiteX269" fmla="*/ 490485 w 4833822"/>
              <a:gd name="connsiteY269" fmla="*/ 2524976 h 5570345"/>
              <a:gd name="connsiteX270" fmla="*/ 386555 w 4833822"/>
              <a:gd name="connsiteY270" fmla="*/ 2424629 h 5570345"/>
              <a:gd name="connsiteX271" fmla="*/ 286208 w 4833822"/>
              <a:gd name="connsiteY271" fmla="*/ 1883475 h 5570345"/>
              <a:gd name="connsiteX272" fmla="*/ 357884 w 4833822"/>
              <a:gd name="connsiteY272" fmla="*/ 1801048 h 5570345"/>
              <a:gd name="connsiteX273" fmla="*/ 4036204 w 4833822"/>
              <a:gd name="connsiteY273" fmla="*/ 383657 h 5570345"/>
              <a:gd name="connsiteX274" fmla="*/ 4110123 w 4833822"/>
              <a:gd name="connsiteY274" fmla="*/ 446372 h 5570345"/>
              <a:gd name="connsiteX275" fmla="*/ 4063531 w 4833822"/>
              <a:gd name="connsiteY275" fmla="*/ 1256316 h 5570345"/>
              <a:gd name="connsiteX276" fmla="*/ 3938100 w 4833822"/>
              <a:gd name="connsiteY276" fmla="*/ 944522 h 5570345"/>
              <a:gd name="connsiteX277" fmla="*/ 3970353 w 4833822"/>
              <a:gd name="connsiteY277" fmla="*/ 449959 h 5570345"/>
              <a:gd name="connsiteX278" fmla="*/ 4036204 w 4833822"/>
              <a:gd name="connsiteY278" fmla="*/ 383657 h 5570345"/>
              <a:gd name="connsiteX279" fmla="*/ 915320 w 4833822"/>
              <a:gd name="connsiteY279" fmla="*/ 125228 h 5570345"/>
              <a:gd name="connsiteX280" fmla="*/ 1020430 w 4833822"/>
              <a:gd name="connsiteY280" fmla="*/ 805990 h 5570345"/>
              <a:gd name="connsiteX281" fmla="*/ 811383 w 4833822"/>
              <a:gd name="connsiteY281" fmla="*/ 766404 h 5570345"/>
              <a:gd name="connsiteX282" fmla="*/ 915320 w 4833822"/>
              <a:gd name="connsiteY282" fmla="*/ 125228 h 5570345"/>
              <a:gd name="connsiteX283" fmla="*/ 2447238 w 4833822"/>
              <a:gd name="connsiteY283" fmla="*/ 88953 h 5570345"/>
              <a:gd name="connsiteX284" fmla="*/ 3047525 w 4833822"/>
              <a:gd name="connsiteY284" fmla="*/ 731973 h 5570345"/>
              <a:gd name="connsiteX285" fmla="*/ 3054443 w 4833822"/>
              <a:gd name="connsiteY285" fmla="*/ 1405775 h 5570345"/>
              <a:gd name="connsiteX286" fmla="*/ 3282263 w 4833822"/>
              <a:gd name="connsiteY286" fmla="*/ 546718 h 5570345"/>
              <a:gd name="connsiteX287" fmla="*/ 3257173 w 4833822"/>
              <a:gd name="connsiteY287" fmla="*/ 406949 h 5570345"/>
              <a:gd name="connsiteX288" fmla="*/ 3278681 w 4833822"/>
              <a:gd name="connsiteY288" fmla="*/ 317353 h 5570345"/>
              <a:gd name="connsiteX289" fmla="*/ 3361107 w 4833822"/>
              <a:gd name="connsiteY289" fmla="*/ 374696 h 5570345"/>
              <a:gd name="connsiteX290" fmla="*/ 3884339 w 4833822"/>
              <a:gd name="connsiteY290" fmla="*/ 1686366 h 5570345"/>
              <a:gd name="connsiteX291" fmla="*/ 3776823 w 4833822"/>
              <a:gd name="connsiteY291" fmla="*/ 2306361 h 5570345"/>
              <a:gd name="connsiteX292" fmla="*/ 4002606 w 4833822"/>
              <a:gd name="connsiteY292" fmla="*/ 2087752 h 5570345"/>
              <a:gd name="connsiteX293" fmla="*/ 4059943 w 4833822"/>
              <a:gd name="connsiteY293" fmla="*/ 2023241 h 5570345"/>
              <a:gd name="connsiteX294" fmla="*/ 4117286 w 4833822"/>
              <a:gd name="connsiteY294" fmla="*/ 2098503 h 5570345"/>
              <a:gd name="connsiteX295" fmla="*/ 4131625 w 4833822"/>
              <a:gd name="connsiteY295" fmla="*/ 2912025 h 5570345"/>
              <a:gd name="connsiteX296" fmla="*/ 3755321 w 4833822"/>
              <a:gd name="connsiteY296" fmla="*/ 3743467 h 5570345"/>
              <a:gd name="connsiteX297" fmla="*/ 3723067 w 4833822"/>
              <a:gd name="connsiteY297" fmla="*/ 3818724 h 5570345"/>
              <a:gd name="connsiteX298" fmla="*/ 4099366 w 4833822"/>
              <a:gd name="connsiteY298" fmla="*/ 3757800 h 5570345"/>
              <a:gd name="connsiteX299" fmla="*/ 4550927 w 4833822"/>
              <a:gd name="connsiteY299" fmla="*/ 4109014 h 5570345"/>
              <a:gd name="connsiteX300" fmla="*/ 4604683 w 4833822"/>
              <a:gd name="connsiteY300" fmla="*/ 4209361 h 5570345"/>
              <a:gd name="connsiteX301" fmla="*/ 4576011 w 4833822"/>
              <a:gd name="connsiteY301" fmla="*/ 5051554 h 5570345"/>
              <a:gd name="connsiteX302" fmla="*/ 4432660 w 4833822"/>
              <a:gd name="connsiteY302" fmla="*/ 5112478 h 5570345"/>
              <a:gd name="connsiteX303" fmla="*/ 3999019 w 4833822"/>
              <a:gd name="connsiteY303" fmla="*/ 5345425 h 5570345"/>
              <a:gd name="connsiteX304" fmla="*/ 3192667 w 4833822"/>
              <a:gd name="connsiteY304" fmla="*/ 5277332 h 5570345"/>
              <a:gd name="connsiteX305" fmla="*/ 2662265 w 4833822"/>
              <a:gd name="connsiteY305" fmla="*/ 4646584 h 5570345"/>
              <a:gd name="connsiteX306" fmla="*/ 2680186 w 4833822"/>
              <a:gd name="connsiteY306" fmla="*/ 4965540 h 5570345"/>
              <a:gd name="connsiteX307" fmla="*/ 2655096 w 4833822"/>
              <a:gd name="connsiteY307" fmla="*/ 5277332 h 5570345"/>
              <a:gd name="connsiteX308" fmla="*/ 2063771 w 4833822"/>
              <a:gd name="connsiteY308" fmla="*/ 5564034 h 5570345"/>
              <a:gd name="connsiteX309" fmla="*/ 1827242 w 4833822"/>
              <a:gd name="connsiteY309" fmla="*/ 5513861 h 5570345"/>
              <a:gd name="connsiteX310" fmla="*/ 1594295 w 4833822"/>
              <a:gd name="connsiteY310" fmla="*/ 4972709 h 5570345"/>
              <a:gd name="connsiteX311" fmla="*/ 1952673 w 4833822"/>
              <a:gd name="connsiteY311" fmla="*/ 4438721 h 5570345"/>
              <a:gd name="connsiteX312" fmla="*/ 2020761 w 4833822"/>
              <a:gd name="connsiteY312" fmla="*/ 4306121 h 5570345"/>
              <a:gd name="connsiteX313" fmla="*/ 1841575 w 4833822"/>
              <a:gd name="connsiteY313" fmla="*/ 4449472 h 5570345"/>
              <a:gd name="connsiteX314" fmla="*/ 884697 w 4833822"/>
              <a:gd name="connsiteY314" fmla="*/ 5194905 h 5570345"/>
              <a:gd name="connsiteX315" fmla="*/ 547826 w 4833822"/>
              <a:gd name="connsiteY315" fmla="*/ 5227158 h 5570345"/>
              <a:gd name="connsiteX316" fmla="*/ 357883 w 4833822"/>
              <a:gd name="connsiteY316" fmla="*/ 5169821 h 5570345"/>
              <a:gd name="connsiteX317" fmla="*/ 89095 w 4833822"/>
              <a:gd name="connsiteY317" fmla="*/ 4743344 h 5570345"/>
              <a:gd name="connsiteX318" fmla="*/ 46091 w 4833822"/>
              <a:gd name="connsiteY318" fmla="*/ 4392135 h 5570345"/>
              <a:gd name="connsiteX319" fmla="*/ 440310 w 4833822"/>
              <a:gd name="connsiteY319" fmla="*/ 3743467 h 5570345"/>
              <a:gd name="connsiteX320" fmla="*/ 1020884 w 4833822"/>
              <a:gd name="connsiteY320" fmla="*/ 3793640 h 5570345"/>
              <a:gd name="connsiteX321" fmla="*/ 798688 w 4833822"/>
              <a:gd name="connsiteY321" fmla="*/ 3621618 h 5570345"/>
              <a:gd name="connsiteX322" fmla="*/ 766435 w 4833822"/>
              <a:gd name="connsiteY322" fmla="*/ 3564275 h 5570345"/>
              <a:gd name="connsiteX323" fmla="*/ 838110 w 4833822"/>
              <a:gd name="connsiteY323" fmla="*/ 3542773 h 5570345"/>
              <a:gd name="connsiteX324" fmla="*/ 1060306 w 4833822"/>
              <a:gd name="connsiteY324" fmla="*/ 3635951 h 5570345"/>
              <a:gd name="connsiteX325" fmla="*/ 777186 w 4833822"/>
              <a:gd name="connsiteY325" fmla="*/ 3137803 h 5570345"/>
              <a:gd name="connsiteX326" fmla="*/ 723430 w 4833822"/>
              <a:gd name="connsiteY326" fmla="*/ 2603820 h 5570345"/>
              <a:gd name="connsiteX327" fmla="*/ 727012 w 4833822"/>
              <a:gd name="connsiteY327" fmla="*/ 1904979 h 5570345"/>
              <a:gd name="connsiteX328" fmla="*/ 762853 w 4833822"/>
              <a:gd name="connsiteY328" fmla="*/ 1772379 h 5570345"/>
              <a:gd name="connsiteX329" fmla="*/ 1017302 w 4833822"/>
              <a:gd name="connsiteY329" fmla="*/ 2073414 h 5570345"/>
              <a:gd name="connsiteX330" fmla="*/ 1139151 w 4833822"/>
              <a:gd name="connsiteY330" fmla="*/ 2112836 h 5570345"/>
              <a:gd name="connsiteX331" fmla="*/ 1110480 w 4833822"/>
              <a:gd name="connsiteY331" fmla="*/ 2001738 h 5570345"/>
              <a:gd name="connsiteX332" fmla="*/ 1135564 w 4833822"/>
              <a:gd name="connsiteY332" fmla="*/ 1112960 h 5570345"/>
              <a:gd name="connsiteX333" fmla="*/ 1493942 w 4833822"/>
              <a:gd name="connsiteY333" fmla="*/ 453540 h 5570345"/>
              <a:gd name="connsiteX334" fmla="*/ 1547703 w 4833822"/>
              <a:gd name="connsiteY334" fmla="*/ 399785 h 5570345"/>
              <a:gd name="connsiteX335" fmla="*/ 1597877 w 4833822"/>
              <a:gd name="connsiteY335" fmla="*/ 492963 h 5570345"/>
              <a:gd name="connsiteX336" fmla="*/ 2070940 w 4833822"/>
              <a:gd name="connsiteY336" fmla="*/ 1267062 h 5570345"/>
              <a:gd name="connsiteX337" fmla="*/ 2272613 w 4833822"/>
              <a:gd name="connsiteY337" fmla="*/ 528235 h 5570345"/>
              <a:gd name="connsiteX338" fmla="*/ 2447238 w 4833822"/>
              <a:gd name="connsiteY338" fmla="*/ 88953 h 5570345"/>
              <a:gd name="connsiteX0" fmla="*/ 2144854 w 4833822"/>
              <a:gd name="connsiteY0" fmla="*/ 5107743 h 5481392"/>
              <a:gd name="connsiteX1" fmla="*/ 2053020 w 4833822"/>
              <a:gd name="connsiteY1" fmla="*/ 5116703 h 5481392"/>
              <a:gd name="connsiteX2" fmla="*/ 1959837 w 4833822"/>
              <a:gd name="connsiteY2" fmla="*/ 5191961 h 5481392"/>
              <a:gd name="connsiteX3" fmla="*/ 2045851 w 4833822"/>
              <a:gd name="connsiteY3" fmla="*/ 5310228 h 5481392"/>
              <a:gd name="connsiteX4" fmla="*/ 2042269 w 4833822"/>
              <a:gd name="connsiteY4" fmla="*/ 5213463 h 5481392"/>
              <a:gd name="connsiteX5" fmla="*/ 2106775 w 4833822"/>
              <a:gd name="connsiteY5" fmla="*/ 5148956 h 5481392"/>
              <a:gd name="connsiteX6" fmla="*/ 2128277 w 4833822"/>
              <a:gd name="connsiteY6" fmla="*/ 5220632 h 5481392"/>
              <a:gd name="connsiteX7" fmla="*/ 2164118 w 4833822"/>
              <a:gd name="connsiteY7" fmla="*/ 5270805 h 5481392"/>
              <a:gd name="connsiteX8" fmla="*/ 2232206 w 4833822"/>
              <a:gd name="connsiteY8" fmla="*/ 5234970 h 5481392"/>
              <a:gd name="connsiteX9" fmla="*/ 2228624 w 4833822"/>
              <a:gd name="connsiteY9" fmla="*/ 5141787 h 5481392"/>
              <a:gd name="connsiteX10" fmla="*/ 2144854 w 4833822"/>
              <a:gd name="connsiteY10" fmla="*/ 5107743 h 5481392"/>
              <a:gd name="connsiteX11" fmla="*/ 2508163 w 4833822"/>
              <a:gd name="connsiteY11" fmla="*/ 5077281 h 5481392"/>
              <a:gd name="connsiteX12" fmla="*/ 2407811 w 4833822"/>
              <a:gd name="connsiteY12" fmla="*/ 5385491 h 5481392"/>
              <a:gd name="connsiteX13" fmla="*/ 2508163 w 4833822"/>
              <a:gd name="connsiteY13" fmla="*/ 5077281 h 5481392"/>
              <a:gd name="connsiteX14" fmla="*/ 2215080 w 4833822"/>
              <a:gd name="connsiteY14" fmla="*/ 4992746 h 5481392"/>
              <a:gd name="connsiteX15" fmla="*/ 2171282 w 4833822"/>
              <a:gd name="connsiteY15" fmla="*/ 4998436 h 5481392"/>
              <a:gd name="connsiteX16" fmla="*/ 2350473 w 4833822"/>
              <a:gd name="connsiteY16" fmla="*/ 5277975 h 5481392"/>
              <a:gd name="connsiteX17" fmla="*/ 2393478 w 4833822"/>
              <a:gd name="connsiteY17" fmla="*/ 5095201 h 5481392"/>
              <a:gd name="connsiteX18" fmla="*/ 2252871 w 4833822"/>
              <a:gd name="connsiteY18" fmla="*/ 4993901 h 5481392"/>
              <a:gd name="connsiteX19" fmla="*/ 2215080 w 4833822"/>
              <a:gd name="connsiteY19" fmla="*/ 4992746 h 5481392"/>
              <a:gd name="connsiteX20" fmla="*/ 3767359 w 4833822"/>
              <a:gd name="connsiteY20" fmla="*/ 4873788 h 5481392"/>
              <a:gd name="connsiteX21" fmla="*/ 3913003 w 4833822"/>
              <a:gd name="connsiteY21" fmla="*/ 4955431 h 5481392"/>
              <a:gd name="connsiteX22" fmla="*/ 3930923 w 4833822"/>
              <a:gd name="connsiteY22" fmla="*/ 4980520 h 5481392"/>
              <a:gd name="connsiteX23" fmla="*/ 3923759 w 4833822"/>
              <a:gd name="connsiteY23" fmla="*/ 5005605 h 5481392"/>
              <a:gd name="connsiteX24" fmla="*/ 3672890 w 4833822"/>
              <a:gd name="connsiteY24" fmla="*/ 4987684 h 5481392"/>
              <a:gd name="connsiteX25" fmla="*/ 3672890 w 4833822"/>
              <a:gd name="connsiteY25" fmla="*/ 4919595 h 5481392"/>
              <a:gd name="connsiteX26" fmla="*/ 3708731 w 4833822"/>
              <a:gd name="connsiteY26" fmla="*/ 4894506 h 5481392"/>
              <a:gd name="connsiteX27" fmla="*/ 3767359 w 4833822"/>
              <a:gd name="connsiteY27" fmla="*/ 4873788 h 5481392"/>
              <a:gd name="connsiteX28" fmla="*/ 3779366 w 4833822"/>
              <a:gd name="connsiteY28" fmla="*/ 4833977 h 5481392"/>
              <a:gd name="connsiteX29" fmla="*/ 3637059 w 4833822"/>
              <a:gd name="connsiteY29" fmla="*/ 4858672 h 5481392"/>
              <a:gd name="connsiteX30" fmla="*/ 3497289 w 4833822"/>
              <a:gd name="connsiteY30" fmla="*/ 5041440 h 5481392"/>
              <a:gd name="connsiteX31" fmla="*/ 3615557 w 4833822"/>
              <a:gd name="connsiteY31" fmla="*/ 4984103 h 5481392"/>
              <a:gd name="connsiteX32" fmla="*/ 3852086 w 4833822"/>
              <a:gd name="connsiteY32" fmla="*/ 5141787 h 5481392"/>
              <a:gd name="connsiteX33" fmla="*/ 3952433 w 4833822"/>
              <a:gd name="connsiteY33" fmla="*/ 4969765 h 5481392"/>
              <a:gd name="connsiteX34" fmla="*/ 3945496 w 4833822"/>
              <a:gd name="connsiteY34" fmla="*/ 4952960 h 5481392"/>
              <a:gd name="connsiteX35" fmla="*/ 3938093 w 4833822"/>
              <a:gd name="connsiteY35" fmla="*/ 4952960 h 5481392"/>
              <a:gd name="connsiteX36" fmla="*/ 3927341 w 4833822"/>
              <a:gd name="connsiteY36" fmla="*/ 4952960 h 5481392"/>
              <a:gd name="connsiteX37" fmla="*/ 3909418 w 4833822"/>
              <a:gd name="connsiteY37" fmla="*/ 4948253 h 5481392"/>
              <a:gd name="connsiteX38" fmla="*/ 3920171 w 4833822"/>
              <a:gd name="connsiteY38" fmla="*/ 4948253 h 5481392"/>
              <a:gd name="connsiteX39" fmla="*/ 3945252 w 4833822"/>
              <a:gd name="connsiteY39" fmla="*/ 4952370 h 5481392"/>
              <a:gd name="connsiteX40" fmla="*/ 3928739 w 4833822"/>
              <a:gd name="connsiteY40" fmla="*/ 4912370 h 5481392"/>
              <a:gd name="connsiteX41" fmla="*/ 3822967 w 4833822"/>
              <a:gd name="connsiteY41" fmla="*/ 4836272 h 5481392"/>
              <a:gd name="connsiteX42" fmla="*/ 3779366 w 4833822"/>
              <a:gd name="connsiteY42" fmla="*/ 4833977 h 5481392"/>
              <a:gd name="connsiteX43" fmla="*/ 4196131 w 4833822"/>
              <a:gd name="connsiteY43" fmla="*/ 4690231 h 5481392"/>
              <a:gd name="connsiteX44" fmla="*/ 4235548 w 4833822"/>
              <a:gd name="connsiteY44" fmla="*/ 4919596 h 5481392"/>
              <a:gd name="connsiteX45" fmla="*/ 4454163 w 4833822"/>
              <a:gd name="connsiteY45" fmla="*/ 4923178 h 5481392"/>
              <a:gd name="connsiteX46" fmla="*/ 4196131 w 4833822"/>
              <a:gd name="connsiteY46" fmla="*/ 4690231 h 5481392"/>
              <a:gd name="connsiteX47" fmla="*/ 1174995 w 4833822"/>
              <a:gd name="connsiteY47" fmla="*/ 4374853 h 5481392"/>
              <a:gd name="connsiteX48" fmla="*/ 1250253 w 4833822"/>
              <a:gd name="connsiteY48" fmla="*/ 4421445 h 5481392"/>
              <a:gd name="connsiteX49" fmla="*/ 1035224 w 4833822"/>
              <a:gd name="connsiteY49" fmla="*/ 4532538 h 5481392"/>
              <a:gd name="connsiteX50" fmla="*/ 981463 w 4833822"/>
              <a:gd name="connsiteY50" fmla="*/ 4507454 h 5481392"/>
              <a:gd name="connsiteX51" fmla="*/ 1174995 w 4833822"/>
              <a:gd name="connsiteY51" fmla="*/ 4374853 h 5481392"/>
              <a:gd name="connsiteX52" fmla="*/ 3960412 w 4833822"/>
              <a:gd name="connsiteY52" fmla="*/ 4345578 h 5481392"/>
              <a:gd name="connsiteX53" fmla="*/ 4095776 w 4833822"/>
              <a:gd name="connsiteY53" fmla="*/ 4403523 h 5481392"/>
              <a:gd name="connsiteX54" fmla="*/ 4052767 w 4833822"/>
              <a:gd name="connsiteY54" fmla="*/ 4432193 h 5481392"/>
              <a:gd name="connsiteX55" fmla="*/ 3852081 w 4833822"/>
              <a:gd name="connsiteY55" fmla="*/ 4399942 h 5481392"/>
              <a:gd name="connsiteX56" fmla="*/ 3859245 w 4833822"/>
              <a:gd name="connsiteY56" fmla="*/ 4364103 h 5481392"/>
              <a:gd name="connsiteX57" fmla="*/ 3917370 w 4833822"/>
              <a:gd name="connsiteY57" fmla="*/ 4346578 h 5481392"/>
              <a:gd name="connsiteX58" fmla="*/ 3960412 w 4833822"/>
              <a:gd name="connsiteY58" fmla="*/ 4345578 h 5481392"/>
              <a:gd name="connsiteX59" fmla="*/ 2177948 w 4833822"/>
              <a:gd name="connsiteY59" fmla="*/ 4251328 h 5481392"/>
              <a:gd name="connsiteX60" fmla="*/ 2146198 w 4833822"/>
              <a:gd name="connsiteY60" fmla="*/ 4274510 h 5481392"/>
              <a:gd name="connsiteX61" fmla="*/ 1680303 w 4833822"/>
              <a:gd name="connsiteY61" fmla="*/ 4973352 h 5481392"/>
              <a:gd name="connsiteX62" fmla="*/ 1762730 w 4833822"/>
              <a:gd name="connsiteY62" fmla="*/ 5335312 h 5481392"/>
              <a:gd name="connsiteX63" fmla="*/ 1802152 w 4833822"/>
              <a:gd name="connsiteY63" fmla="*/ 5055779 h 5481392"/>
              <a:gd name="connsiteX64" fmla="*/ 2081691 w 4833822"/>
              <a:gd name="connsiteY64" fmla="*/ 4898089 h 5481392"/>
              <a:gd name="connsiteX65" fmla="*/ 1845157 w 4833822"/>
              <a:gd name="connsiteY65" fmla="*/ 4980516 h 5481392"/>
              <a:gd name="connsiteX66" fmla="*/ 1744810 w 4833822"/>
              <a:gd name="connsiteY66" fmla="*/ 4951850 h 5481392"/>
              <a:gd name="connsiteX67" fmla="*/ 2060189 w 4833822"/>
              <a:gd name="connsiteY67" fmla="*/ 4797747 h 5481392"/>
              <a:gd name="connsiteX68" fmla="*/ 2178451 w 4833822"/>
              <a:gd name="connsiteY68" fmla="*/ 4736817 h 5481392"/>
              <a:gd name="connsiteX69" fmla="*/ 2293136 w 4833822"/>
              <a:gd name="connsiteY69" fmla="*/ 4270928 h 5481392"/>
              <a:gd name="connsiteX70" fmla="*/ 1999259 w 4833822"/>
              <a:gd name="connsiteY70" fmla="*/ 4686649 h 5481392"/>
              <a:gd name="connsiteX71" fmla="*/ 2196371 w 4833822"/>
              <a:gd name="connsiteY71" fmla="*/ 4256590 h 5481392"/>
              <a:gd name="connsiteX72" fmla="*/ 2177948 w 4833822"/>
              <a:gd name="connsiteY72" fmla="*/ 4251328 h 5481392"/>
              <a:gd name="connsiteX73" fmla="*/ 2511745 w 4833822"/>
              <a:gd name="connsiteY73" fmla="*/ 4238675 h 5481392"/>
              <a:gd name="connsiteX74" fmla="*/ 2482010 w 4833822"/>
              <a:gd name="connsiteY74" fmla="*/ 4466971 h 5481392"/>
              <a:gd name="connsiteX75" fmla="*/ 2486655 w 4833822"/>
              <a:gd name="connsiteY75" fmla="*/ 4532536 h 5481392"/>
              <a:gd name="connsiteX76" fmla="*/ 2514429 w 4833822"/>
              <a:gd name="connsiteY76" fmla="*/ 4548215 h 5481392"/>
              <a:gd name="connsiteX77" fmla="*/ 2526077 w 4833822"/>
              <a:gd name="connsiteY77" fmla="*/ 4571961 h 5481392"/>
              <a:gd name="connsiteX78" fmla="*/ 2486655 w 4833822"/>
              <a:gd name="connsiteY78" fmla="*/ 4532539 h 5481392"/>
              <a:gd name="connsiteX79" fmla="*/ 2486655 w 4833822"/>
              <a:gd name="connsiteY79" fmla="*/ 4532542 h 5481392"/>
              <a:gd name="connsiteX80" fmla="*/ 2440069 w 4833822"/>
              <a:gd name="connsiteY80" fmla="*/ 4808498 h 5481392"/>
              <a:gd name="connsiteX81" fmla="*/ 2375563 w 4833822"/>
              <a:gd name="connsiteY81" fmla="*/ 4371270 h 5481392"/>
              <a:gd name="connsiteX82" fmla="*/ 2296718 w 4833822"/>
              <a:gd name="connsiteY82" fmla="*/ 4740405 h 5481392"/>
              <a:gd name="connsiteX83" fmla="*/ 2429318 w 4833822"/>
              <a:gd name="connsiteY83" fmla="*/ 4862254 h 5481392"/>
              <a:gd name="connsiteX84" fmla="*/ 2493825 w 4833822"/>
              <a:gd name="connsiteY84" fmla="*/ 4761907 h 5481392"/>
              <a:gd name="connsiteX85" fmla="*/ 2529665 w 4833822"/>
              <a:gd name="connsiteY85" fmla="*/ 4571964 h 5481392"/>
              <a:gd name="connsiteX86" fmla="*/ 2511745 w 4833822"/>
              <a:gd name="connsiteY86" fmla="*/ 4238675 h 5481392"/>
              <a:gd name="connsiteX87" fmla="*/ 2808528 w 4833822"/>
              <a:gd name="connsiteY87" fmla="*/ 4236209 h 5481392"/>
              <a:gd name="connsiteX88" fmla="*/ 2784115 w 4833822"/>
              <a:gd name="connsiteY88" fmla="*/ 4249426 h 5481392"/>
              <a:gd name="connsiteX89" fmla="*/ 2798448 w 4833822"/>
              <a:gd name="connsiteY89" fmla="*/ 4324684 h 5481392"/>
              <a:gd name="connsiteX90" fmla="*/ 2880875 w 4833822"/>
              <a:gd name="connsiteY90" fmla="*/ 4439364 h 5481392"/>
              <a:gd name="connsiteX91" fmla="*/ 3142493 w 4833822"/>
              <a:gd name="connsiteY91" fmla="*/ 4769076 h 5481392"/>
              <a:gd name="connsiteX92" fmla="*/ 2891625 w 4833822"/>
              <a:gd name="connsiteY92" fmla="*/ 4604217 h 5481392"/>
              <a:gd name="connsiteX93" fmla="*/ 2683768 w 4833822"/>
              <a:gd name="connsiteY93" fmla="*/ 4360519 h 5481392"/>
              <a:gd name="connsiteX94" fmla="*/ 2651515 w 4833822"/>
              <a:gd name="connsiteY94" fmla="*/ 4385608 h 5481392"/>
              <a:gd name="connsiteX95" fmla="*/ 2866541 w 4833822"/>
              <a:gd name="connsiteY95" fmla="*/ 4629307 h 5481392"/>
              <a:gd name="connsiteX96" fmla="*/ 3389773 w 4833822"/>
              <a:gd name="connsiteY96" fmla="*/ 5227801 h 5481392"/>
              <a:gd name="connsiteX97" fmla="*/ 3637059 w 4833822"/>
              <a:gd name="connsiteY97" fmla="*/ 5270805 h 5481392"/>
              <a:gd name="connsiteX98" fmla="*/ 3246422 w 4833822"/>
              <a:gd name="connsiteY98" fmla="*/ 4901676 h 5481392"/>
              <a:gd name="connsiteX99" fmla="*/ 3400524 w 4833822"/>
              <a:gd name="connsiteY99" fmla="*/ 4951850 h 5481392"/>
              <a:gd name="connsiteX100" fmla="*/ 3336018 w 4833822"/>
              <a:gd name="connsiteY100" fmla="*/ 4804911 h 5481392"/>
              <a:gd name="connsiteX101" fmla="*/ 3095901 w 4833822"/>
              <a:gd name="connsiteY101" fmla="*/ 4543298 h 5481392"/>
              <a:gd name="connsiteX102" fmla="*/ 2862954 w 4833822"/>
              <a:gd name="connsiteY102" fmla="*/ 4274510 h 5481392"/>
              <a:gd name="connsiteX103" fmla="*/ 2808528 w 4833822"/>
              <a:gd name="connsiteY103" fmla="*/ 4236209 h 5481392"/>
              <a:gd name="connsiteX104" fmla="*/ 1587125 w 4833822"/>
              <a:gd name="connsiteY104" fmla="*/ 4192084 h 5481392"/>
              <a:gd name="connsiteX105" fmla="*/ 798688 w 4833822"/>
              <a:gd name="connsiteY105" fmla="*/ 4399947 h 5481392"/>
              <a:gd name="connsiteX106" fmla="*/ 780768 w 4833822"/>
              <a:gd name="connsiteY106" fmla="*/ 5023525 h 5481392"/>
              <a:gd name="connsiteX107" fmla="*/ 791519 w 4833822"/>
              <a:gd name="connsiteY107" fmla="*/ 4830001 h 5481392"/>
              <a:gd name="connsiteX108" fmla="*/ 709092 w 4833822"/>
              <a:gd name="connsiteY108" fmla="*/ 4468035 h 5481392"/>
              <a:gd name="connsiteX109" fmla="*/ 368634 w 4833822"/>
              <a:gd name="connsiteY109" fmla="*/ 4478786 h 5481392"/>
              <a:gd name="connsiteX110" fmla="*/ 332793 w 4833822"/>
              <a:gd name="connsiteY110" fmla="*/ 4503876 h 5481392"/>
              <a:gd name="connsiteX111" fmla="*/ 368634 w 4833822"/>
              <a:gd name="connsiteY111" fmla="*/ 4518209 h 5481392"/>
              <a:gd name="connsiteX112" fmla="*/ 350714 w 4833822"/>
              <a:gd name="connsiteY112" fmla="*/ 4819249 h 5481392"/>
              <a:gd name="connsiteX113" fmla="*/ 447479 w 4833822"/>
              <a:gd name="connsiteY113" fmla="*/ 4883756 h 5481392"/>
              <a:gd name="connsiteX114" fmla="*/ 486896 w 4833822"/>
              <a:gd name="connsiteY114" fmla="*/ 4783409 h 5481392"/>
              <a:gd name="connsiteX115" fmla="*/ 468981 w 4833822"/>
              <a:gd name="connsiteY115" fmla="*/ 4665142 h 5481392"/>
              <a:gd name="connsiteX116" fmla="*/ 372216 w 4833822"/>
              <a:gd name="connsiteY116" fmla="*/ 4772658 h 5481392"/>
              <a:gd name="connsiteX117" fmla="*/ 382967 w 4833822"/>
              <a:gd name="connsiteY117" fmla="*/ 4622137 h 5481392"/>
              <a:gd name="connsiteX118" fmla="*/ 497647 w 4833822"/>
              <a:gd name="connsiteY118" fmla="*/ 4582715 h 5481392"/>
              <a:gd name="connsiteX119" fmla="*/ 569323 w 4833822"/>
              <a:gd name="connsiteY119" fmla="*/ 4697400 h 5481392"/>
              <a:gd name="connsiteX120" fmla="*/ 580074 w 4833822"/>
              <a:gd name="connsiteY120" fmla="*/ 4908840 h 5481392"/>
              <a:gd name="connsiteX121" fmla="*/ 612332 w 4833822"/>
              <a:gd name="connsiteY121" fmla="*/ 4665142 h 5481392"/>
              <a:gd name="connsiteX122" fmla="*/ 497647 w 4833822"/>
              <a:gd name="connsiteY122" fmla="*/ 4432195 h 5481392"/>
              <a:gd name="connsiteX123" fmla="*/ 730594 w 4833822"/>
              <a:gd name="connsiteY123" fmla="*/ 4837164 h 5481392"/>
              <a:gd name="connsiteX124" fmla="*/ 547826 w 4833822"/>
              <a:gd name="connsiteY124" fmla="*/ 5002023 h 5481392"/>
              <a:gd name="connsiteX125" fmla="*/ 834528 w 4833822"/>
              <a:gd name="connsiteY125" fmla="*/ 5034276 h 5481392"/>
              <a:gd name="connsiteX126" fmla="*/ 1533370 w 4833822"/>
              <a:gd name="connsiteY126" fmla="*/ 4518209 h 5481392"/>
              <a:gd name="connsiteX127" fmla="*/ 1633712 w 4833822"/>
              <a:gd name="connsiteY127" fmla="*/ 4385608 h 5481392"/>
              <a:gd name="connsiteX128" fmla="*/ 1142733 w 4833822"/>
              <a:gd name="connsiteY128" fmla="*/ 4700982 h 5481392"/>
              <a:gd name="connsiteX129" fmla="*/ 1031635 w 4833822"/>
              <a:gd name="connsiteY129" fmla="*/ 4729654 h 5481392"/>
              <a:gd name="connsiteX130" fmla="*/ 1096142 w 4833822"/>
              <a:gd name="connsiteY130" fmla="*/ 4629307 h 5481392"/>
              <a:gd name="connsiteX131" fmla="*/ 1587125 w 4833822"/>
              <a:gd name="connsiteY131" fmla="*/ 4192084 h 5481392"/>
              <a:gd name="connsiteX132" fmla="*/ 3072607 w 4833822"/>
              <a:gd name="connsiteY132" fmla="*/ 4183124 h 5481392"/>
              <a:gd name="connsiteX133" fmla="*/ 2988391 w 4833822"/>
              <a:gd name="connsiteY133" fmla="*/ 4217168 h 5481392"/>
              <a:gd name="connsiteX134" fmla="*/ 3038564 w 4833822"/>
              <a:gd name="connsiteY134" fmla="*/ 4328266 h 5481392"/>
              <a:gd name="connsiteX135" fmla="*/ 3407693 w 4833822"/>
              <a:gd name="connsiteY135" fmla="*/ 4743987 h 5481392"/>
              <a:gd name="connsiteX136" fmla="*/ 3576134 w 4833822"/>
              <a:gd name="connsiteY136" fmla="*/ 4783409 h 5481392"/>
              <a:gd name="connsiteX137" fmla="*/ 4002606 w 4833822"/>
              <a:gd name="connsiteY137" fmla="*/ 4887338 h 5481392"/>
              <a:gd name="connsiteX138" fmla="*/ 4124455 w 4833822"/>
              <a:gd name="connsiteY138" fmla="*/ 4969765 h 5481392"/>
              <a:gd name="connsiteX139" fmla="*/ 3586885 w 4833822"/>
              <a:gd name="connsiteY139" fmla="*/ 4421444 h 5481392"/>
              <a:gd name="connsiteX140" fmla="*/ 3339600 w 4833822"/>
              <a:gd name="connsiteY140" fmla="*/ 4278092 h 5481392"/>
              <a:gd name="connsiteX141" fmla="*/ 3551045 w 4833822"/>
              <a:gd name="connsiteY141" fmla="*/ 4453702 h 5481392"/>
              <a:gd name="connsiteX142" fmla="*/ 3658561 w 4833822"/>
              <a:gd name="connsiteY142" fmla="*/ 4636476 h 5481392"/>
              <a:gd name="connsiteX143" fmla="*/ 3536712 w 4833822"/>
              <a:gd name="connsiteY143" fmla="*/ 4561213 h 5481392"/>
              <a:gd name="connsiteX144" fmla="*/ 3167577 w 4833822"/>
              <a:gd name="connsiteY144" fmla="*/ 4224337 h 5481392"/>
              <a:gd name="connsiteX145" fmla="*/ 3072607 w 4833822"/>
              <a:gd name="connsiteY145" fmla="*/ 4183124 h 5481392"/>
              <a:gd name="connsiteX146" fmla="*/ 1497530 w 4833822"/>
              <a:gd name="connsiteY146" fmla="*/ 4095324 h 5481392"/>
              <a:gd name="connsiteX147" fmla="*/ 644585 w 4833822"/>
              <a:gd name="connsiteY147" fmla="*/ 4220755 h 5481392"/>
              <a:gd name="connsiteX148" fmla="*/ 404469 w 4833822"/>
              <a:gd name="connsiteY148" fmla="*/ 4296012 h 5481392"/>
              <a:gd name="connsiteX149" fmla="*/ 218113 w 4833822"/>
              <a:gd name="connsiteY149" fmla="*/ 4450115 h 5481392"/>
              <a:gd name="connsiteX150" fmla="*/ 347132 w 4833822"/>
              <a:gd name="connsiteY150" fmla="*/ 4969765 h 5481392"/>
              <a:gd name="connsiteX151" fmla="*/ 218113 w 4833822"/>
              <a:gd name="connsiteY151" fmla="*/ 4604217 h 5481392"/>
              <a:gd name="connsiteX152" fmla="*/ 289789 w 4833822"/>
              <a:gd name="connsiteY152" fmla="*/ 4496706 h 5481392"/>
              <a:gd name="connsiteX153" fmla="*/ 271869 w 4833822"/>
              <a:gd name="connsiteY153" fmla="*/ 4482373 h 5481392"/>
              <a:gd name="connsiteX154" fmla="*/ 304127 w 4833822"/>
              <a:gd name="connsiteY154" fmla="*/ 4389190 h 5481392"/>
              <a:gd name="connsiteX155" fmla="*/ 400887 w 4833822"/>
              <a:gd name="connsiteY155" fmla="*/ 4306764 h 5481392"/>
              <a:gd name="connsiteX156" fmla="*/ 404469 w 4833822"/>
              <a:gd name="connsiteY156" fmla="*/ 4299594 h 5481392"/>
              <a:gd name="connsiteX157" fmla="*/ 408056 w 4833822"/>
              <a:gd name="connsiteY157" fmla="*/ 4299594 h 5481392"/>
              <a:gd name="connsiteX158" fmla="*/ 569323 w 4833822"/>
              <a:gd name="connsiteY158" fmla="*/ 4256590 h 5481392"/>
              <a:gd name="connsiteX159" fmla="*/ 777186 w 4833822"/>
              <a:gd name="connsiteY159" fmla="*/ 4367688 h 5481392"/>
              <a:gd name="connsiteX160" fmla="*/ 1250249 w 4833822"/>
              <a:gd name="connsiteY160" fmla="*/ 4199247 h 5481392"/>
              <a:gd name="connsiteX161" fmla="*/ 1497530 w 4833822"/>
              <a:gd name="connsiteY161" fmla="*/ 4095324 h 5481392"/>
              <a:gd name="connsiteX162" fmla="*/ 3393360 w 4833822"/>
              <a:gd name="connsiteY162" fmla="*/ 4054554 h 5481392"/>
              <a:gd name="connsiteX163" fmla="*/ 3271511 w 4833822"/>
              <a:gd name="connsiteY163" fmla="*/ 4091737 h 5481392"/>
              <a:gd name="connsiteX164" fmla="*/ 3486538 w 4833822"/>
              <a:gd name="connsiteY164" fmla="*/ 4220755 h 5481392"/>
              <a:gd name="connsiteX165" fmla="*/ 4092197 w 4833822"/>
              <a:gd name="connsiteY165" fmla="*/ 4554049 h 5481392"/>
              <a:gd name="connsiteX166" fmla="*/ 3873588 w 4833822"/>
              <a:gd name="connsiteY166" fmla="*/ 4554049 h 5481392"/>
              <a:gd name="connsiteX167" fmla="*/ 4002606 w 4833822"/>
              <a:gd name="connsiteY167" fmla="*/ 4683062 h 5481392"/>
              <a:gd name="connsiteX168" fmla="*/ 4106535 w 4833822"/>
              <a:gd name="connsiteY168" fmla="*/ 4654391 h 5481392"/>
              <a:gd name="connsiteX169" fmla="*/ 4325144 w 4833822"/>
              <a:gd name="connsiteY169" fmla="*/ 4328266 h 5481392"/>
              <a:gd name="connsiteX170" fmla="*/ 4038441 w 4833822"/>
              <a:gd name="connsiteY170" fmla="*/ 4238675 h 5481392"/>
              <a:gd name="connsiteX171" fmla="*/ 3624178 w 4833822"/>
              <a:gd name="connsiteY171" fmla="*/ 4225063 h 5481392"/>
              <a:gd name="connsiteX172" fmla="*/ 3486739 w 4833822"/>
              <a:gd name="connsiteY172" fmla="*/ 4199284 h 5481392"/>
              <a:gd name="connsiteX173" fmla="*/ 3486739 w 4833822"/>
              <a:gd name="connsiteY173" fmla="*/ 4203279 h 5481392"/>
              <a:gd name="connsiteX174" fmla="*/ 3485394 w 4833822"/>
              <a:gd name="connsiteY174" fmla="*/ 4200590 h 5481392"/>
              <a:gd name="connsiteX175" fmla="*/ 3486706 w 4833822"/>
              <a:gd name="connsiteY175" fmla="*/ 4199278 h 5481392"/>
              <a:gd name="connsiteX176" fmla="*/ 3486538 w 4833822"/>
              <a:gd name="connsiteY176" fmla="*/ 4199247 h 5481392"/>
              <a:gd name="connsiteX177" fmla="*/ 3543876 w 4833822"/>
              <a:gd name="connsiteY177" fmla="*/ 4138323 h 5481392"/>
              <a:gd name="connsiteX178" fmla="*/ 4518674 w 4833822"/>
              <a:gd name="connsiteY178" fmla="*/ 4285261 h 5481392"/>
              <a:gd name="connsiteX179" fmla="*/ 4328731 w 4833822"/>
              <a:gd name="connsiteY179" fmla="*/ 4482373 h 5481392"/>
              <a:gd name="connsiteX180" fmla="*/ 4457745 w 4833822"/>
              <a:gd name="connsiteY180" fmla="*/ 4410692 h 5481392"/>
              <a:gd name="connsiteX181" fmla="*/ 4579599 w 4833822"/>
              <a:gd name="connsiteY181" fmla="*/ 4403529 h 5481392"/>
              <a:gd name="connsiteX182" fmla="*/ 4500754 w 4833822"/>
              <a:gd name="connsiteY182" fmla="*/ 4482373 h 5481392"/>
              <a:gd name="connsiteX183" fmla="*/ 4314393 w 4833822"/>
              <a:gd name="connsiteY183" fmla="*/ 4715321 h 5481392"/>
              <a:gd name="connsiteX184" fmla="*/ 4346651 w 4833822"/>
              <a:gd name="connsiteY184" fmla="*/ 4779827 h 5481392"/>
              <a:gd name="connsiteX185" fmla="*/ 4403989 w 4833822"/>
              <a:gd name="connsiteY185" fmla="*/ 4729654 h 5481392"/>
              <a:gd name="connsiteX186" fmla="*/ 4482833 w 4833822"/>
              <a:gd name="connsiteY186" fmla="*/ 4539711 h 5481392"/>
              <a:gd name="connsiteX187" fmla="*/ 4590350 w 4833822"/>
              <a:gd name="connsiteY187" fmla="*/ 4518209 h 5481392"/>
              <a:gd name="connsiteX188" fmla="*/ 4608265 w 4833822"/>
              <a:gd name="connsiteY188" fmla="*/ 4600635 h 5481392"/>
              <a:gd name="connsiteX189" fmla="*/ 4608265 w 4833822"/>
              <a:gd name="connsiteY189" fmla="*/ 4604217 h 5481392"/>
              <a:gd name="connsiteX190" fmla="*/ 4421909 w 4833822"/>
              <a:gd name="connsiteY190" fmla="*/ 4815662 h 5481392"/>
              <a:gd name="connsiteX191" fmla="*/ 4608265 w 4833822"/>
              <a:gd name="connsiteY191" fmla="*/ 4604217 h 5481392"/>
              <a:gd name="connsiteX192" fmla="*/ 4611852 w 4833822"/>
              <a:gd name="connsiteY192" fmla="*/ 4600635 h 5481392"/>
              <a:gd name="connsiteX193" fmla="*/ 4611852 w 4833822"/>
              <a:gd name="connsiteY193" fmla="*/ 4597053 h 5481392"/>
              <a:gd name="connsiteX194" fmla="*/ 4694279 w 4833822"/>
              <a:gd name="connsiteY194" fmla="*/ 4582715 h 5481392"/>
              <a:gd name="connsiteX195" fmla="*/ 4651275 w 4833822"/>
              <a:gd name="connsiteY195" fmla="*/ 4407111 h 5481392"/>
              <a:gd name="connsiteX196" fmla="*/ 4572429 w 4833822"/>
              <a:gd name="connsiteY196" fmla="*/ 4288843 h 5481392"/>
              <a:gd name="connsiteX197" fmla="*/ 4583181 w 4833822"/>
              <a:gd name="connsiteY197" fmla="*/ 4195666 h 5481392"/>
              <a:gd name="connsiteX198" fmla="*/ 4436247 w 4833822"/>
              <a:gd name="connsiteY198" fmla="*/ 4149079 h 5481392"/>
              <a:gd name="connsiteX199" fmla="*/ 3504459 w 4833822"/>
              <a:gd name="connsiteY199" fmla="*/ 4063065 h 5481392"/>
              <a:gd name="connsiteX200" fmla="*/ 3393360 w 4833822"/>
              <a:gd name="connsiteY200" fmla="*/ 4054554 h 5481392"/>
              <a:gd name="connsiteX201" fmla="*/ 655337 w 4833822"/>
              <a:gd name="connsiteY201" fmla="*/ 3923296 h 5481392"/>
              <a:gd name="connsiteX202" fmla="*/ 637416 w 4833822"/>
              <a:gd name="connsiteY202" fmla="*/ 3980639 h 5481392"/>
              <a:gd name="connsiteX203" fmla="*/ 863200 w 4833822"/>
              <a:gd name="connsiteY203" fmla="*/ 4084568 h 5481392"/>
              <a:gd name="connsiteX204" fmla="*/ 734181 w 4833822"/>
              <a:gd name="connsiteY204" fmla="*/ 3944803 h 5481392"/>
              <a:gd name="connsiteX205" fmla="*/ 655337 w 4833822"/>
              <a:gd name="connsiteY205" fmla="*/ 3923296 h 5481392"/>
              <a:gd name="connsiteX206" fmla="*/ 465399 w 4833822"/>
              <a:gd name="connsiteY206" fmla="*/ 3883879 h 5481392"/>
              <a:gd name="connsiteX207" fmla="*/ 465399 w 4833822"/>
              <a:gd name="connsiteY207" fmla="*/ 4084568 h 5481392"/>
              <a:gd name="connsiteX208" fmla="*/ 501234 w 4833822"/>
              <a:gd name="connsiteY208" fmla="*/ 4141910 h 5481392"/>
              <a:gd name="connsiteX209" fmla="*/ 554990 w 4833822"/>
              <a:gd name="connsiteY209" fmla="*/ 4088155 h 5481392"/>
              <a:gd name="connsiteX210" fmla="*/ 465399 w 4833822"/>
              <a:gd name="connsiteY210" fmla="*/ 3883879 h 5481392"/>
              <a:gd name="connsiteX211" fmla="*/ 4325169 w 4833822"/>
              <a:gd name="connsiteY211" fmla="*/ 3802982 h 5481392"/>
              <a:gd name="connsiteX212" fmla="*/ 3959602 w 4833822"/>
              <a:gd name="connsiteY212" fmla="*/ 4009310 h 5481392"/>
              <a:gd name="connsiteX213" fmla="*/ 4360985 w 4833822"/>
              <a:gd name="connsiteY213" fmla="*/ 3919714 h 5481392"/>
              <a:gd name="connsiteX214" fmla="*/ 4278558 w 4833822"/>
              <a:gd name="connsiteY214" fmla="*/ 4030812 h 5481392"/>
              <a:gd name="connsiteX215" fmla="*/ 4454163 w 4833822"/>
              <a:gd name="connsiteY215" fmla="*/ 3984221 h 5481392"/>
              <a:gd name="connsiteX216" fmla="*/ 4368153 w 4833822"/>
              <a:gd name="connsiteY216" fmla="*/ 3808616 h 5481392"/>
              <a:gd name="connsiteX217" fmla="*/ 4325169 w 4833822"/>
              <a:gd name="connsiteY217" fmla="*/ 3802982 h 5481392"/>
              <a:gd name="connsiteX218" fmla="*/ 4156709 w 4833822"/>
              <a:gd name="connsiteY218" fmla="*/ 3769194 h 5481392"/>
              <a:gd name="connsiteX219" fmla="*/ 3748157 w 4833822"/>
              <a:gd name="connsiteY219" fmla="*/ 3851620 h 5481392"/>
              <a:gd name="connsiteX220" fmla="*/ 3529543 w 4833822"/>
              <a:gd name="connsiteY220" fmla="*/ 3973469 h 5481392"/>
              <a:gd name="connsiteX221" fmla="*/ 3805494 w 4833822"/>
              <a:gd name="connsiteY221" fmla="*/ 3876710 h 5481392"/>
              <a:gd name="connsiteX222" fmla="*/ 4156709 w 4833822"/>
              <a:gd name="connsiteY222" fmla="*/ 3769194 h 5481392"/>
              <a:gd name="connsiteX223" fmla="*/ 399937 w 4833822"/>
              <a:gd name="connsiteY223" fmla="*/ 3725406 h 5481392"/>
              <a:gd name="connsiteX224" fmla="*/ 210944 w 4833822"/>
              <a:gd name="connsiteY224" fmla="*/ 3805034 h 5481392"/>
              <a:gd name="connsiteX225" fmla="*/ 124936 w 4833822"/>
              <a:gd name="connsiteY225" fmla="*/ 3948385 h 5481392"/>
              <a:gd name="connsiteX226" fmla="*/ 275451 w 4833822"/>
              <a:gd name="connsiteY226" fmla="*/ 3941216 h 5481392"/>
              <a:gd name="connsiteX227" fmla="*/ 304127 w 4833822"/>
              <a:gd name="connsiteY227" fmla="*/ 3959136 h 5481392"/>
              <a:gd name="connsiteX228" fmla="*/ 271869 w 4833822"/>
              <a:gd name="connsiteY228" fmla="*/ 4195666 h 5481392"/>
              <a:gd name="connsiteX229" fmla="*/ 311291 w 4833822"/>
              <a:gd name="connsiteY229" fmla="*/ 4037981 h 5481392"/>
              <a:gd name="connsiteX230" fmla="*/ 243203 w 4833822"/>
              <a:gd name="connsiteY230" fmla="*/ 3830118 h 5481392"/>
              <a:gd name="connsiteX231" fmla="*/ 1214409 w 4833822"/>
              <a:gd name="connsiteY231" fmla="*/ 3808616 h 5481392"/>
              <a:gd name="connsiteX232" fmla="*/ 465399 w 4833822"/>
              <a:gd name="connsiteY232" fmla="*/ 3726189 h 5481392"/>
              <a:gd name="connsiteX233" fmla="*/ 399937 w 4833822"/>
              <a:gd name="connsiteY233" fmla="*/ 3725406 h 5481392"/>
              <a:gd name="connsiteX234" fmla="*/ 2524908 w 4833822"/>
              <a:gd name="connsiteY234" fmla="*/ 2591107 h 5481392"/>
              <a:gd name="connsiteX235" fmla="*/ 2732856 w 4833822"/>
              <a:gd name="connsiteY235" fmla="*/ 3233026 h 5481392"/>
              <a:gd name="connsiteX236" fmla="*/ 2775802 w 4833822"/>
              <a:gd name="connsiteY236" fmla="*/ 3303095 h 5481392"/>
              <a:gd name="connsiteX237" fmla="*/ 2823267 w 4833822"/>
              <a:gd name="connsiteY237" fmla="*/ 3226245 h 5481392"/>
              <a:gd name="connsiteX238" fmla="*/ 2879774 w 4833822"/>
              <a:gd name="connsiteY238" fmla="*/ 3016039 h 5481392"/>
              <a:gd name="connsiteX239" fmla="*/ 2920458 w 4833822"/>
              <a:gd name="connsiteY239" fmla="*/ 3549464 h 5481392"/>
              <a:gd name="connsiteX240" fmla="*/ 3132925 w 4833822"/>
              <a:gd name="connsiteY240" fmla="*/ 3490697 h 5481392"/>
              <a:gd name="connsiteX241" fmla="*/ 2879774 w 4833822"/>
              <a:gd name="connsiteY241" fmla="*/ 3865905 h 5481392"/>
              <a:gd name="connsiteX242" fmla="*/ 2131619 w 4833822"/>
              <a:gd name="connsiteY242" fmla="*/ 3813919 h 5481392"/>
              <a:gd name="connsiteX243" fmla="*/ 1894289 w 4833822"/>
              <a:gd name="connsiteY243" fmla="*/ 3463575 h 5481392"/>
              <a:gd name="connsiteX244" fmla="*/ 2075111 w 4833822"/>
              <a:gd name="connsiteY244" fmla="*/ 3551726 h 5481392"/>
              <a:gd name="connsiteX245" fmla="*/ 2086414 w 4833822"/>
              <a:gd name="connsiteY245" fmla="*/ 3036381 h 5481392"/>
              <a:gd name="connsiteX246" fmla="*/ 2163263 w 4833822"/>
              <a:gd name="connsiteY246" fmla="*/ 3181040 h 5481392"/>
              <a:gd name="connsiteX247" fmla="*/ 2224289 w 4833822"/>
              <a:gd name="connsiteY247" fmla="*/ 3226245 h 5481392"/>
              <a:gd name="connsiteX248" fmla="*/ 2242372 w 4833822"/>
              <a:gd name="connsiteY248" fmla="*/ 3162957 h 5481392"/>
              <a:gd name="connsiteX249" fmla="*/ 2524908 w 4833822"/>
              <a:gd name="connsiteY249" fmla="*/ 2591107 h 5481392"/>
              <a:gd name="connsiteX250" fmla="*/ 2540406 w 4833822"/>
              <a:gd name="connsiteY250" fmla="*/ 1783766 h 5481392"/>
              <a:gd name="connsiteX251" fmla="*/ 2092432 w 4833822"/>
              <a:gd name="connsiteY251" fmla="*/ 2690463 h 5481392"/>
              <a:gd name="connsiteX252" fmla="*/ 2063761 w 4833822"/>
              <a:gd name="connsiteY252" fmla="*/ 2790810 h 5481392"/>
              <a:gd name="connsiteX253" fmla="*/ 1967001 w 4833822"/>
              <a:gd name="connsiteY253" fmla="*/ 2719134 h 5481392"/>
              <a:gd name="connsiteX254" fmla="*/ 1845152 w 4833822"/>
              <a:gd name="connsiteY254" fmla="*/ 2489770 h 5481392"/>
              <a:gd name="connsiteX255" fmla="*/ 1827232 w 4833822"/>
              <a:gd name="connsiteY255" fmla="*/ 3306877 h 5481392"/>
              <a:gd name="connsiteX256" fmla="*/ 1540529 w 4833822"/>
              <a:gd name="connsiteY256" fmla="*/ 3167108 h 5481392"/>
              <a:gd name="connsiteX257" fmla="*/ 1916828 w 4833822"/>
              <a:gd name="connsiteY257" fmla="*/ 3722597 h 5481392"/>
              <a:gd name="connsiteX258" fmla="*/ 3103066 w 4833822"/>
              <a:gd name="connsiteY258" fmla="*/ 3805024 h 5481392"/>
              <a:gd name="connsiteX259" fmla="*/ 3504448 w 4833822"/>
              <a:gd name="connsiteY259" fmla="*/ 3210112 h 5481392"/>
              <a:gd name="connsiteX260" fmla="*/ 3167572 w 4833822"/>
              <a:gd name="connsiteY260" fmla="*/ 3303290 h 5481392"/>
              <a:gd name="connsiteX261" fmla="*/ 3103066 w 4833822"/>
              <a:gd name="connsiteY261" fmla="*/ 2457516 h 5481392"/>
              <a:gd name="connsiteX262" fmla="*/ 3013470 w 4833822"/>
              <a:gd name="connsiteY262" fmla="*/ 2790810 h 5481392"/>
              <a:gd name="connsiteX263" fmla="*/ 2938212 w 4833822"/>
              <a:gd name="connsiteY263" fmla="*/ 2912659 h 5481392"/>
              <a:gd name="connsiteX264" fmla="*/ 2870119 w 4833822"/>
              <a:gd name="connsiteY264" fmla="*/ 2801561 h 5481392"/>
              <a:gd name="connsiteX265" fmla="*/ 2540406 w 4833822"/>
              <a:gd name="connsiteY265" fmla="*/ 1783766 h 5481392"/>
              <a:gd name="connsiteX266" fmla="*/ 357884 w 4833822"/>
              <a:gd name="connsiteY266" fmla="*/ 1712095 h 5481392"/>
              <a:gd name="connsiteX267" fmla="*/ 422396 w 4833822"/>
              <a:gd name="connsiteY267" fmla="*/ 1794522 h 5481392"/>
              <a:gd name="connsiteX268" fmla="*/ 522738 w 4833822"/>
              <a:gd name="connsiteY268" fmla="*/ 2296253 h 5481392"/>
              <a:gd name="connsiteX269" fmla="*/ 490485 w 4833822"/>
              <a:gd name="connsiteY269" fmla="*/ 2436023 h 5481392"/>
              <a:gd name="connsiteX270" fmla="*/ 386555 w 4833822"/>
              <a:gd name="connsiteY270" fmla="*/ 2335676 h 5481392"/>
              <a:gd name="connsiteX271" fmla="*/ 286208 w 4833822"/>
              <a:gd name="connsiteY271" fmla="*/ 1794522 h 5481392"/>
              <a:gd name="connsiteX272" fmla="*/ 357884 w 4833822"/>
              <a:gd name="connsiteY272" fmla="*/ 1712095 h 5481392"/>
              <a:gd name="connsiteX273" fmla="*/ 4036204 w 4833822"/>
              <a:gd name="connsiteY273" fmla="*/ 294704 h 5481392"/>
              <a:gd name="connsiteX274" fmla="*/ 4110123 w 4833822"/>
              <a:gd name="connsiteY274" fmla="*/ 357419 h 5481392"/>
              <a:gd name="connsiteX275" fmla="*/ 4063531 w 4833822"/>
              <a:gd name="connsiteY275" fmla="*/ 1167363 h 5481392"/>
              <a:gd name="connsiteX276" fmla="*/ 3938100 w 4833822"/>
              <a:gd name="connsiteY276" fmla="*/ 855569 h 5481392"/>
              <a:gd name="connsiteX277" fmla="*/ 3970353 w 4833822"/>
              <a:gd name="connsiteY277" fmla="*/ 361006 h 5481392"/>
              <a:gd name="connsiteX278" fmla="*/ 4036204 w 4833822"/>
              <a:gd name="connsiteY278" fmla="*/ 294704 h 5481392"/>
              <a:gd name="connsiteX279" fmla="*/ 915320 w 4833822"/>
              <a:gd name="connsiteY279" fmla="*/ 36275 h 5481392"/>
              <a:gd name="connsiteX280" fmla="*/ 1020430 w 4833822"/>
              <a:gd name="connsiteY280" fmla="*/ 717037 h 5481392"/>
              <a:gd name="connsiteX281" fmla="*/ 811383 w 4833822"/>
              <a:gd name="connsiteY281" fmla="*/ 677451 h 5481392"/>
              <a:gd name="connsiteX282" fmla="*/ 915320 w 4833822"/>
              <a:gd name="connsiteY282" fmla="*/ 36275 h 5481392"/>
              <a:gd name="connsiteX283" fmla="*/ 2447238 w 4833822"/>
              <a:gd name="connsiteY283" fmla="*/ 0 h 5481392"/>
              <a:gd name="connsiteX284" fmla="*/ 3047525 w 4833822"/>
              <a:gd name="connsiteY284" fmla="*/ 643020 h 5481392"/>
              <a:gd name="connsiteX285" fmla="*/ 3054443 w 4833822"/>
              <a:gd name="connsiteY285" fmla="*/ 1316822 h 5481392"/>
              <a:gd name="connsiteX286" fmla="*/ 3282263 w 4833822"/>
              <a:gd name="connsiteY286" fmla="*/ 457765 h 5481392"/>
              <a:gd name="connsiteX287" fmla="*/ 3257173 w 4833822"/>
              <a:gd name="connsiteY287" fmla="*/ 317996 h 5481392"/>
              <a:gd name="connsiteX288" fmla="*/ 3278681 w 4833822"/>
              <a:gd name="connsiteY288" fmla="*/ 228400 h 5481392"/>
              <a:gd name="connsiteX289" fmla="*/ 3361107 w 4833822"/>
              <a:gd name="connsiteY289" fmla="*/ 285743 h 5481392"/>
              <a:gd name="connsiteX290" fmla="*/ 3884339 w 4833822"/>
              <a:gd name="connsiteY290" fmla="*/ 1597413 h 5481392"/>
              <a:gd name="connsiteX291" fmla="*/ 3776823 w 4833822"/>
              <a:gd name="connsiteY291" fmla="*/ 2217408 h 5481392"/>
              <a:gd name="connsiteX292" fmla="*/ 4002606 w 4833822"/>
              <a:gd name="connsiteY292" fmla="*/ 1998799 h 5481392"/>
              <a:gd name="connsiteX293" fmla="*/ 4059943 w 4833822"/>
              <a:gd name="connsiteY293" fmla="*/ 1934288 h 5481392"/>
              <a:gd name="connsiteX294" fmla="*/ 4117286 w 4833822"/>
              <a:gd name="connsiteY294" fmla="*/ 2009550 h 5481392"/>
              <a:gd name="connsiteX295" fmla="*/ 4131625 w 4833822"/>
              <a:gd name="connsiteY295" fmla="*/ 2823072 h 5481392"/>
              <a:gd name="connsiteX296" fmla="*/ 3755321 w 4833822"/>
              <a:gd name="connsiteY296" fmla="*/ 3654514 h 5481392"/>
              <a:gd name="connsiteX297" fmla="*/ 3723067 w 4833822"/>
              <a:gd name="connsiteY297" fmla="*/ 3729771 h 5481392"/>
              <a:gd name="connsiteX298" fmla="*/ 4099366 w 4833822"/>
              <a:gd name="connsiteY298" fmla="*/ 3668847 h 5481392"/>
              <a:gd name="connsiteX299" fmla="*/ 4550927 w 4833822"/>
              <a:gd name="connsiteY299" fmla="*/ 4020061 h 5481392"/>
              <a:gd name="connsiteX300" fmla="*/ 4604683 w 4833822"/>
              <a:gd name="connsiteY300" fmla="*/ 4120408 h 5481392"/>
              <a:gd name="connsiteX301" fmla="*/ 4576011 w 4833822"/>
              <a:gd name="connsiteY301" fmla="*/ 4962601 h 5481392"/>
              <a:gd name="connsiteX302" fmla="*/ 4432660 w 4833822"/>
              <a:gd name="connsiteY302" fmla="*/ 5023525 h 5481392"/>
              <a:gd name="connsiteX303" fmla="*/ 3999019 w 4833822"/>
              <a:gd name="connsiteY303" fmla="*/ 5256472 h 5481392"/>
              <a:gd name="connsiteX304" fmla="*/ 3192667 w 4833822"/>
              <a:gd name="connsiteY304" fmla="*/ 5188379 h 5481392"/>
              <a:gd name="connsiteX305" fmla="*/ 2662265 w 4833822"/>
              <a:gd name="connsiteY305" fmla="*/ 4557631 h 5481392"/>
              <a:gd name="connsiteX306" fmla="*/ 2680186 w 4833822"/>
              <a:gd name="connsiteY306" fmla="*/ 4876587 h 5481392"/>
              <a:gd name="connsiteX307" fmla="*/ 2655096 w 4833822"/>
              <a:gd name="connsiteY307" fmla="*/ 5188379 h 5481392"/>
              <a:gd name="connsiteX308" fmla="*/ 2063771 w 4833822"/>
              <a:gd name="connsiteY308" fmla="*/ 5475081 h 5481392"/>
              <a:gd name="connsiteX309" fmla="*/ 1827242 w 4833822"/>
              <a:gd name="connsiteY309" fmla="*/ 5424908 h 5481392"/>
              <a:gd name="connsiteX310" fmla="*/ 1594295 w 4833822"/>
              <a:gd name="connsiteY310" fmla="*/ 4883756 h 5481392"/>
              <a:gd name="connsiteX311" fmla="*/ 1952673 w 4833822"/>
              <a:gd name="connsiteY311" fmla="*/ 4349768 h 5481392"/>
              <a:gd name="connsiteX312" fmla="*/ 2020761 w 4833822"/>
              <a:gd name="connsiteY312" fmla="*/ 4217168 h 5481392"/>
              <a:gd name="connsiteX313" fmla="*/ 1841575 w 4833822"/>
              <a:gd name="connsiteY313" fmla="*/ 4360519 h 5481392"/>
              <a:gd name="connsiteX314" fmla="*/ 884697 w 4833822"/>
              <a:gd name="connsiteY314" fmla="*/ 5105952 h 5481392"/>
              <a:gd name="connsiteX315" fmla="*/ 547826 w 4833822"/>
              <a:gd name="connsiteY315" fmla="*/ 5138205 h 5481392"/>
              <a:gd name="connsiteX316" fmla="*/ 357883 w 4833822"/>
              <a:gd name="connsiteY316" fmla="*/ 5080868 h 5481392"/>
              <a:gd name="connsiteX317" fmla="*/ 89095 w 4833822"/>
              <a:gd name="connsiteY317" fmla="*/ 4654391 h 5481392"/>
              <a:gd name="connsiteX318" fmla="*/ 46091 w 4833822"/>
              <a:gd name="connsiteY318" fmla="*/ 4303182 h 5481392"/>
              <a:gd name="connsiteX319" fmla="*/ 440310 w 4833822"/>
              <a:gd name="connsiteY319" fmla="*/ 3654514 h 5481392"/>
              <a:gd name="connsiteX320" fmla="*/ 1020884 w 4833822"/>
              <a:gd name="connsiteY320" fmla="*/ 3704687 h 5481392"/>
              <a:gd name="connsiteX321" fmla="*/ 798688 w 4833822"/>
              <a:gd name="connsiteY321" fmla="*/ 3532665 h 5481392"/>
              <a:gd name="connsiteX322" fmla="*/ 766435 w 4833822"/>
              <a:gd name="connsiteY322" fmla="*/ 3475322 h 5481392"/>
              <a:gd name="connsiteX323" fmla="*/ 838110 w 4833822"/>
              <a:gd name="connsiteY323" fmla="*/ 3453820 h 5481392"/>
              <a:gd name="connsiteX324" fmla="*/ 1060306 w 4833822"/>
              <a:gd name="connsiteY324" fmla="*/ 3546998 h 5481392"/>
              <a:gd name="connsiteX325" fmla="*/ 777186 w 4833822"/>
              <a:gd name="connsiteY325" fmla="*/ 3048850 h 5481392"/>
              <a:gd name="connsiteX326" fmla="*/ 723430 w 4833822"/>
              <a:gd name="connsiteY326" fmla="*/ 2514867 h 5481392"/>
              <a:gd name="connsiteX327" fmla="*/ 727012 w 4833822"/>
              <a:gd name="connsiteY327" fmla="*/ 1816026 h 5481392"/>
              <a:gd name="connsiteX328" fmla="*/ 762853 w 4833822"/>
              <a:gd name="connsiteY328" fmla="*/ 1683426 h 5481392"/>
              <a:gd name="connsiteX329" fmla="*/ 1017302 w 4833822"/>
              <a:gd name="connsiteY329" fmla="*/ 1984461 h 5481392"/>
              <a:gd name="connsiteX330" fmla="*/ 1139151 w 4833822"/>
              <a:gd name="connsiteY330" fmla="*/ 2023883 h 5481392"/>
              <a:gd name="connsiteX331" fmla="*/ 1110480 w 4833822"/>
              <a:gd name="connsiteY331" fmla="*/ 1912785 h 5481392"/>
              <a:gd name="connsiteX332" fmla="*/ 1135564 w 4833822"/>
              <a:gd name="connsiteY332" fmla="*/ 1024007 h 5481392"/>
              <a:gd name="connsiteX333" fmla="*/ 1493942 w 4833822"/>
              <a:gd name="connsiteY333" fmla="*/ 364587 h 5481392"/>
              <a:gd name="connsiteX334" fmla="*/ 1547703 w 4833822"/>
              <a:gd name="connsiteY334" fmla="*/ 310832 h 5481392"/>
              <a:gd name="connsiteX335" fmla="*/ 1597877 w 4833822"/>
              <a:gd name="connsiteY335" fmla="*/ 404010 h 5481392"/>
              <a:gd name="connsiteX336" fmla="*/ 2070940 w 4833822"/>
              <a:gd name="connsiteY336" fmla="*/ 1178109 h 5481392"/>
              <a:gd name="connsiteX337" fmla="*/ 2272613 w 4833822"/>
              <a:gd name="connsiteY337" fmla="*/ 439282 h 5481392"/>
              <a:gd name="connsiteX338" fmla="*/ 2447238 w 4833822"/>
              <a:gd name="connsiteY338" fmla="*/ 0 h 5481392"/>
              <a:gd name="connsiteX0" fmla="*/ 2144854 w 4833822"/>
              <a:gd name="connsiteY0" fmla="*/ 5107743 h 5481392"/>
              <a:gd name="connsiteX1" fmla="*/ 2053020 w 4833822"/>
              <a:gd name="connsiteY1" fmla="*/ 5116703 h 5481392"/>
              <a:gd name="connsiteX2" fmla="*/ 1959837 w 4833822"/>
              <a:gd name="connsiteY2" fmla="*/ 5191961 h 5481392"/>
              <a:gd name="connsiteX3" fmla="*/ 2045851 w 4833822"/>
              <a:gd name="connsiteY3" fmla="*/ 5310228 h 5481392"/>
              <a:gd name="connsiteX4" fmla="*/ 2042269 w 4833822"/>
              <a:gd name="connsiteY4" fmla="*/ 5213463 h 5481392"/>
              <a:gd name="connsiteX5" fmla="*/ 2106775 w 4833822"/>
              <a:gd name="connsiteY5" fmla="*/ 5148956 h 5481392"/>
              <a:gd name="connsiteX6" fmla="*/ 2128277 w 4833822"/>
              <a:gd name="connsiteY6" fmla="*/ 5220632 h 5481392"/>
              <a:gd name="connsiteX7" fmla="*/ 2164118 w 4833822"/>
              <a:gd name="connsiteY7" fmla="*/ 5270805 h 5481392"/>
              <a:gd name="connsiteX8" fmla="*/ 2232206 w 4833822"/>
              <a:gd name="connsiteY8" fmla="*/ 5234970 h 5481392"/>
              <a:gd name="connsiteX9" fmla="*/ 2228624 w 4833822"/>
              <a:gd name="connsiteY9" fmla="*/ 5141787 h 5481392"/>
              <a:gd name="connsiteX10" fmla="*/ 2144854 w 4833822"/>
              <a:gd name="connsiteY10" fmla="*/ 5107743 h 5481392"/>
              <a:gd name="connsiteX11" fmla="*/ 2508163 w 4833822"/>
              <a:gd name="connsiteY11" fmla="*/ 5077281 h 5481392"/>
              <a:gd name="connsiteX12" fmla="*/ 2407811 w 4833822"/>
              <a:gd name="connsiteY12" fmla="*/ 5385491 h 5481392"/>
              <a:gd name="connsiteX13" fmla="*/ 2508163 w 4833822"/>
              <a:gd name="connsiteY13" fmla="*/ 5077281 h 5481392"/>
              <a:gd name="connsiteX14" fmla="*/ 2215080 w 4833822"/>
              <a:gd name="connsiteY14" fmla="*/ 4992746 h 5481392"/>
              <a:gd name="connsiteX15" fmla="*/ 2171282 w 4833822"/>
              <a:gd name="connsiteY15" fmla="*/ 4998436 h 5481392"/>
              <a:gd name="connsiteX16" fmla="*/ 2350473 w 4833822"/>
              <a:gd name="connsiteY16" fmla="*/ 5277975 h 5481392"/>
              <a:gd name="connsiteX17" fmla="*/ 2393478 w 4833822"/>
              <a:gd name="connsiteY17" fmla="*/ 5095201 h 5481392"/>
              <a:gd name="connsiteX18" fmla="*/ 2252871 w 4833822"/>
              <a:gd name="connsiteY18" fmla="*/ 4993901 h 5481392"/>
              <a:gd name="connsiteX19" fmla="*/ 2215080 w 4833822"/>
              <a:gd name="connsiteY19" fmla="*/ 4992746 h 5481392"/>
              <a:gd name="connsiteX20" fmla="*/ 3767359 w 4833822"/>
              <a:gd name="connsiteY20" fmla="*/ 4873788 h 5481392"/>
              <a:gd name="connsiteX21" fmla="*/ 3913003 w 4833822"/>
              <a:gd name="connsiteY21" fmla="*/ 4955431 h 5481392"/>
              <a:gd name="connsiteX22" fmla="*/ 3930923 w 4833822"/>
              <a:gd name="connsiteY22" fmla="*/ 4980520 h 5481392"/>
              <a:gd name="connsiteX23" fmla="*/ 3923759 w 4833822"/>
              <a:gd name="connsiteY23" fmla="*/ 5005605 h 5481392"/>
              <a:gd name="connsiteX24" fmla="*/ 3672890 w 4833822"/>
              <a:gd name="connsiteY24" fmla="*/ 4987684 h 5481392"/>
              <a:gd name="connsiteX25" fmla="*/ 3672890 w 4833822"/>
              <a:gd name="connsiteY25" fmla="*/ 4919595 h 5481392"/>
              <a:gd name="connsiteX26" fmla="*/ 3708731 w 4833822"/>
              <a:gd name="connsiteY26" fmla="*/ 4894506 h 5481392"/>
              <a:gd name="connsiteX27" fmla="*/ 3767359 w 4833822"/>
              <a:gd name="connsiteY27" fmla="*/ 4873788 h 5481392"/>
              <a:gd name="connsiteX28" fmla="*/ 3779366 w 4833822"/>
              <a:gd name="connsiteY28" fmla="*/ 4833977 h 5481392"/>
              <a:gd name="connsiteX29" fmla="*/ 3637059 w 4833822"/>
              <a:gd name="connsiteY29" fmla="*/ 4858672 h 5481392"/>
              <a:gd name="connsiteX30" fmla="*/ 3497289 w 4833822"/>
              <a:gd name="connsiteY30" fmla="*/ 5041440 h 5481392"/>
              <a:gd name="connsiteX31" fmla="*/ 3615557 w 4833822"/>
              <a:gd name="connsiteY31" fmla="*/ 4984103 h 5481392"/>
              <a:gd name="connsiteX32" fmla="*/ 3852086 w 4833822"/>
              <a:gd name="connsiteY32" fmla="*/ 5141787 h 5481392"/>
              <a:gd name="connsiteX33" fmla="*/ 3952433 w 4833822"/>
              <a:gd name="connsiteY33" fmla="*/ 4969765 h 5481392"/>
              <a:gd name="connsiteX34" fmla="*/ 3945496 w 4833822"/>
              <a:gd name="connsiteY34" fmla="*/ 4952960 h 5481392"/>
              <a:gd name="connsiteX35" fmla="*/ 3938093 w 4833822"/>
              <a:gd name="connsiteY35" fmla="*/ 4952960 h 5481392"/>
              <a:gd name="connsiteX36" fmla="*/ 3927341 w 4833822"/>
              <a:gd name="connsiteY36" fmla="*/ 4952960 h 5481392"/>
              <a:gd name="connsiteX37" fmla="*/ 3909418 w 4833822"/>
              <a:gd name="connsiteY37" fmla="*/ 4948253 h 5481392"/>
              <a:gd name="connsiteX38" fmla="*/ 3920171 w 4833822"/>
              <a:gd name="connsiteY38" fmla="*/ 4948253 h 5481392"/>
              <a:gd name="connsiteX39" fmla="*/ 3945252 w 4833822"/>
              <a:gd name="connsiteY39" fmla="*/ 4952370 h 5481392"/>
              <a:gd name="connsiteX40" fmla="*/ 3928739 w 4833822"/>
              <a:gd name="connsiteY40" fmla="*/ 4912370 h 5481392"/>
              <a:gd name="connsiteX41" fmla="*/ 3822967 w 4833822"/>
              <a:gd name="connsiteY41" fmla="*/ 4836272 h 5481392"/>
              <a:gd name="connsiteX42" fmla="*/ 3779366 w 4833822"/>
              <a:gd name="connsiteY42" fmla="*/ 4833977 h 5481392"/>
              <a:gd name="connsiteX43" fmla="*/ 4196131 w 4833822"/>
              <a:gd name="connsiteY43" fmla="*/ 4690231 h 5481392"/>
              <a:gd name="connsiteX44" fmla="*/ 4235548 w 4833822"/>
              <a:gd name="connsiteY44" fmla="*/ 4919596 h 5481392"/>
              <a:gd name="connsiteX45" fmla="*/ 4454163 w 4833822"/>
              <a:gd name="connsiteY45" fmla="*/ 4923178 h 5481392"/>
              <a:gd name="connsiteX46" fmla="*/ 4196131 w 4833822"/>
              <a:gd name="connsiteY46" fmla="*/ 4690231 h 5481392"/>
              <a:gd name="connsiteX47" fmla="*/ 1174995 w 4833822"/>
              <a:gd name="connsiteY47" fmla="*/ 4374853 h 5481392"/>
              <a:gd name="connsiteX48" fmla="*/ 1250253 w 4833822"/>
              <a:gd name="connsiteY48" fmla="*/ 4421445 h 5481392"/>
              <a:gd name="connsiteX49" fmla="*/ 1035224 w 4833822"/>
              <a:gd name="connsiteY49" fmla="*/ 4532538 h 5481392"/>
              <a:gd name="connsiteX50" fmla="*/ 981463 w 4833822"/>
              <a:gd name="connsiteY50" fmla="*/ 4507454 h 5481392"/>
              <a:gd name="connsiteX51" fmla="*/ 1174995 w 4833822"/>
              <a:gd name="connsiteY51" fmla="*/ 4374853 h 5481392"/>
              <a:gd name="connsiteX52" fmla="*/ 3960412 w 4833822"/>
              <a:gd name="connsiteY52" fmla="*/ 4345578 h 5481392"/>
              <a:gd name="connsiteX53" fmla="*/ 4095776 w 4833822"/>
              <a:gd name="connsiteY53" fmla="*/ 4403523 h 5481392"/>
              <a:gd name="connsiteX54" fmla="*/ 4052767 w 4833822"/>
              <a:gd name="connsiteY54" fmla="*/ 4432193 h 5481392"/>
              <a:gd name="connsiteX55" fmla="*/ 3852081 w 4833822"/>
              <a:gd name="connsiteY55" fmla="*/ 4399942 h 5481392"/>
              <a:gd name="connsiteX56" fmla="*/ 3859245 w 4833822"/>
              <a:gd name="connsiteY56" fmla="*/ 4364103 h 5481392"/>
              <a:gd name="connsiteX57" fmla="*/ 3917370 w 4833822"/>
              <a:gd name="connsiteY57" fmla="*/ 4346578 h 5481392"/>
              <a:gd name="connsiteX58" fmla="*/ 3960412 w 4833822"/>
              <a:gd name="connsiteY58" fmla="*/ 4345578 h 5481392"/>
              <a:gd name="connsiteX59" fmla="*/ 2177948 w 4833822"/>
              <a:gd name="connsiteY59" fmla="*/ 4251328 h 5481392"/>
              <a:gd name="connsiteX60" fmla="*/ 2146198 w 4833822"/>
              <a:gd name="connsiteY60" fmla="*/ 4274510 h 5481392"/>
              <a:gd name="connsiteX61" fmla="*/ 1680303 w 4833822"/>
              <a:gd name="connsiteY61" fmla="*/ 4973352 h 5481392"/>
              <a:gd name="connsiteX62" fmla="*/ 1762730 w 4833822"/>
              <a:gd name="connsiteY62" fmla="*/ 5335312 h 5481392"/>
              <a:gd name="connsiteX63" fmla="*/ 1802152 w 4833822"/>
              <a:gd name="connsiteY63" fmla="*/ 5055779 h 5481392"/>
              <a:gd name="connsiteX64" fmla="*/ 2081691 w 4833822"/>
              <a:gd name="connsiteY64" fmla="*/ 4898089 h 5481392"/>
              <a:gd name="connsiteX65" fmla="*/ 1845157 w 4833822"/>
              <a:gd name="connsiteY65" fmla="*/ 4980516 h 5481392"/>
              <a:gd name="connsiteX66" fmla="*/ 1744810 w 4833822"/>
              <a:gd name="connsiteY66" fmla="*/ 4951850 h 5481392"/>
              <a:gd name="connsiteX67" fmla="*/ 2060189 w 4833822"/>
              <a:gd name="connsiteY67" fmla="*/ 4797747 h 5481392"/>
              <a:gd name="connsiteX68" fmla="*/ 2178451 w 4833822"/>
              <a:gd name="connsiteY68" fmla="*/ 4736817 h 5481392"/>
              <a:gd name="connsiteX69" fmla="*/ 2293136 w 4833822"/>
              <a:gd name="connsiteY69" fmla="*/ 4270928 h 5481392"/>
              <a:gd name="connsiteX70" fmla="*/ 1999259 w 4833822"/>
              <a:gd name="connsiteY70" fmla="*/ 4686649 h 5481392"/>
              <a:gd name="connsiteX71" fmla="*/ 2196371 w 4833822"/>
              <a:gd name="connsiteY71" fmla="*/ 4256590 h 5481392"/>
              <a:gd name="connsiteX72" fmla="*/ 2177948 w 4833822"/>
              <a:gd name="connsiteY72" fmla="*/ 4251328 h 5481392"/>
              <a:gd name="connsiteX73" fmla="*/ 2511745 w 4833822"/>
              <a:gd name="connsiteY73" fmla="*/ 4238675 h 5481392"/>
              <a:gd name="connsiteX74" fmla="*/ 2482010 w 4833822"/>
              <a:gd name="connsiteY74" fmla="*/ 4466971 h 5481392"/>
              <a:gd name="connsiteX75" fmla="*/ 2486655 w 4833822"/>
              <a:gd name="connsiteY75" fmla="*/ 4532536 h 5481392"/>
              <a:gd name="connsiteX76" fmla="*/ 2514429 w 4833822"/>
              <a:gd name="connsiteY76" fmla="*/ 4548215 h 5481392"/>
              <a:gd name="connsiteX77" fmla="*/ 2526077 w 4833822"/>
              <a:gd name="connsiteY77" fmla="*/ 4571961 h 5481392"/>
              <a:gd name="connsiteX78" fmla="*/ 2486655 w 4833822"/>
              <a:gd name="connsiteY78" fmla="*/ 4532539 h 5481392"/>
              <a:gd name="connsiteX79" fmla="*/ 2486655 w 4833822"/>
              <a:gd name="connsiteY79" fmla="*/ 4532542 h 5481392"/>
              <a:gd name="connsiteX80" fmla="*/ 2440069 w 4833822"/>
              <a:gd name="connsiteY80" fmla="*/ 4808498 h 5481392"/>
              <a:gd name="connsiteX81" fmla="*/ 2375563 w 4833822"/>
              <a:gd name="connsiteY81" fmla="*/ 4371270 h 5481392"/>
              <a:gd name="connsiteX82" fmla="*/ 2296718 w 4833822"/>
              <a:gd name="connsiteY82" fmla="*/ 4740405 h 5481392"/>
              <a:gd name="connsiteX83" fmla="*/ 2429318 w 4833822"/>
              <a:gd name="connsiteY83" fmla="*/ 4862254 h 5481392"/>
              <a:gd name="connsiteX84" fmla="*/ 2493825 w 4833822"/>
              <a:gd name="connsiteY84" fmla="*/ 4761907 h 5481392"/>
              <a:gd name="connsiteX85" fmla="*/ 2529665 w 4833822"/>
              <a:gd name="connsiteY85" fmla="*/ 4571964 h 5481392"/>
              <a:gd name="connsiteX86" fmla="*/ 2511745 w 4833822"/>
              <a:gd name="connsiteY86" fmla="*/ 4238675 h 5481392"/>
              <a:gd name="connsiteX87" fmla="*/ 2808528 w 4833822"/>
              <a:gd name="connsiteY87" fmla="*/ 4236209 h 5481392"/>
              <a:gd name="connsiteX88" fmla="*/ 2784115 w 4833822"/>
              <a:gd name="connsiteY88" fmla="*/ 4249426 h 5481392"/>
              <a:gd name="connsiteX89" fmla="*/ 2798448 w 4833822"/>
              <a:gd name="connsiteY89" fmla="*/ 4324684 h 5481392"/>
              <a:gd name="connsiteX90" fmla="*/ 2880875 w 4833822"/>
              <a:gd name="connsiteY90" fmla="*/ 4439364 h 5481392"/>
              <a:gd name="connsiteX91" fmla="*/ 3142493 w 4833822"/>
              <a:gd name="connsiteY91" fmla="*/ 4769076 h 5481392"/>
              <a:gd name="connsiteX92" fmla="*/ 2891625 w 4833822"/>
              <a:gd name="connsiteY92" fmla="*/ 4604217 h 5481392"/>
              <a:gd name="connsiteX93" fmla="*/ 2683768 w 4833822"/>
              <a:gd name="connsiteY93" fmla="*/ 4360519 h 5481392"/>
              <a:gd name="connsiteX94" fmla="*/ 2651515 w 4833822"/>
              <a:gd name="connsiteY94" fmla="*/ 4385608 h 5481392"/>
              <a:gd name="connsiteX95" fmla="*/ 2866541 w 4833822"/>
              <a:gd name="connsiteY95" fmla="*/ 4629307 h 5481392"/>
              <a:gd name="connsiteX96" fmla="*/ 3389773 w 4833822"/>
              <a:gd name="connsiteY96" fmla="*/ 5227801 h 5481392"/>
              <a:gd name="connsiteX97" fmla="*/ 3637059 w 4833822"/>
              <a:gd name="connsiteY97" fmla="*/ 5270805 h 5481392"/>
              <a:gd name="connsiteX98" fmla="*/ 3246422 w 4833822"/>
              <a:gd name="connsiteY98" fmla="*/ 4901676 h 5481392"/>
              <a:gd name="connsiteX99" fmla="*/ 3400524 w 4833822"/>
              <a:gd name="connsiteY99" fmla="*/ 4951850 h 5481392"/>
              <a:gd name="connsiteX100" fmla="*/ 3336018 w 4833822"/>
              <a:gd name="connsiteY100" fmla="*/ 4804911 h 5481392"/>
              <a:gd name="connsiteX101" fmla="*/ 3095901 w 4833822"/>
              <a:gd name="connsiteY101" fmla="*/ 4543298 h 5481392"/>
              <a:gd name="connsiteX102" fmla="*/ 2862954 w 4833822"/>
              <a:gd name="connsiteY102" fmla="*/ 4274510 h 5481392"/>
              <a:gd name="connsiteX103" fmla="*/ 2808528 w 4833822"/>
              <a:gd name="connsiteY103" fmla="*/ 4236209 h 5481392"/>
              <a:gd name="connsiteX104" fmla="*/ 1587125 w 4833822"/>
              <a:gd name="connsiteY104" fmla="*/ 4192084 h 5481392"/>
              <a:gd name="connsiteX105" fmla="*/ 798688 w 4833822"/>
              <a:gd name="connsiteY105" fmla="*/ 4399947 h 5481392"/>
              <a:gd name="connsiteX106" fmla="*/ 780768 w 4833822"/>
              <a:gd name="connsiteY106" fmla="*/ 5023525 h 5481392"/>
              <a:gd name="connsiteX107" fmla="*/ 791519 w 4833822"/>
              <a:gd name="connsiteY107" fmla="*/ 4830001 h 5481392"/>
              <a:gd name="connsiteX108" fmla="*/ 709092 w 4833822"/>
              <a:gd name="connsiteY108" fmla="*/ 4468035 h 5481392"/>
              <a:gd name="connsiteX109" fmla="*/ 368634 w 4833822"/>
              <a:gd name="connsiteY109" fmla="*/ 4478786 h 5481392"/>
              <a:gd name="connsiteX110" fmla="*/ 332793 w 4833822"/>
              <a:gd name="connsiteY110" fmla="*/ 4503876 h 5481392"/>
              <a:gd name="connsiteX111" fmla="*/ 368634 w 4833822"/>
              <a:gd name="connsiteY111" fmla="*/ 4518209 h 5481392"/>
              <a:gd name="connsiteX112" fmla="*/ 350714 w 4833822"/>
              <a:gd name="connsiteY112" fmla="*/ 4819249 h 5481392"/>
              <a:gd name="connsiteX113" fmla="*/ 447479 w 4833822"/>
              <a:gd name="connsiteY113" fmla="*/ 4883756 h 5481392"/>
              <a:gd name="connsiteX114" fmla="*/ 486896 w 4833822"/>
              <a:gd name="connsiteY114" fmla="*/ 4783409 h 5481392"/>
              <a:gd name="connsiteX115" fmla="*/ 468981 w 4833822"/>
              <a:gd name="connsiteY115" fmla="*/ 4665142 h 5481392"/>
              <a:gd name="connsiteX116" fmla="*/ 372216 w 4833822"/>
              <a:gd name="connsiteY116" fmla="*/ 4772658 h 5481392"/>
              <a:gd name="connsiteX117" fmla="*/ 382967 w 4833822"/>
              <a:gd name="connsiteY117" fmla="*/ 4622137 h 5481392"/>
              <a:gd name="connsiteX118" fmla="*/ 497647 w 4833822"/>
              <a:gd name="connsiteY118" fmla="*/ 4582715 h 5481392"/>
              <a:gd name="connsiteX119" fmla="*/ 569323 w 4833822"/>
              <a:gd name="connsiteY119" fmla="*/ 4697400 h 5481392"/>
              <a:gd name="connsiteX120" fmla="*/ 580074 w 4833822"/>
              <a:gd name="connsiteY120" fmla="*/ 4908840 h 5481392"/>
              <a:gd name="connsiteX121" fmla="*/ 612332 w 4833822"/>
              <a:gd name="connsiteY121" fmla="*/ 4665142 h 5481392"/>
              <a:gd name="connsiteX122" fmla="*/ 497647 w 4833822"/>
              <a:gd name="connsiteY122" fmla="*/ 4432195 h 5481392"/>
              <a:gd name="connsiteX123" fmla="*/ 730594 w 4833822"/>
              <a:gd name="connsiteY123" fmla="*/ 4837164 h 5481392"/>
              <a:gd name="connsiteX124" fmla="*/ 547826 w 4833822"/>
              <a:gd name="connsiteY124" fmla="*/ 5002023 h 5481392"/>
              <a:gd name="connsiteX125" fmla="*/ 834528 w 4833822"/>
              <a:gd name="connsiteY125" fmla="*/ 5034276 h 5481392"/>
              <a:gd name="connsiteX126" fmla="*/ 1533370 w 4833822"/>
              <a:gd name="connsiteY126" fmla="*/ 4518209 h 5481392"/>
              <a:gd name="connsiteX127" fmla="*/ 1633712 w 4833822"/>
              <a:gd name="connsiteY127" fmla="*/ 4385608 h 5481392"/>
              <a:gd name="connsiteX128" fmla="*/ 1142733 w 4833822"/>
              <a:gd name="connsiteY128" fmla="*/ 4700982 h 5481392"/>
              <a:gd name="connsiteX129" fmla="*/ 1031635 w 4833822"/>
              <a:gd name="connsiteY129" fmla="*/ 4729654 h 5481392"/>
              <a:gd name="connsiteX130" fmla="*/ 1096142 w 4833822"/>
              <a:gd name="connsiteY130" fmla="*/ 4629307 h 5481392"/>
              <a:gd name="connsiteX131" fmla="*/ 1587125 w 4833822"/>
              <a:gd name="connsiteY131" fmla="*/ 4192084 h 5481392"/>
              <a:gd name="connsiteX132" fmla="*/ 3072607 w 4833822"/>
              <a:gd name="connsiteY132" fmla="*/ 4183124 h 5481392"/>
              <a:gd name="connsiteX133" fmla="*/ 2988391 w 4833822"/>
              <a:gd name="connsiteY133" fmla="*/ 4217168 h 5481392"/>
              <a:gd name="connsiteX134" fmla="*/ 3038564 w 4833822"/>
              <a:gd name="connsiteY134" fmla="*/ 4328266 h 5481392"/>
              <a:gd name="connsiteX135" fmla="*/ 3407693 w 4833822"/>
              <a:gd name="connsiteY135" fmla="*/ 4743987 h 5481392"/>
              <a:gd name="connsiteX136" fmla="*/ 3576134 w 4833822"/>
              <a:gd name="connsiteY136" fmla="*/ 4783409 h 5481392"/>
              <a:gd name="connsiteX137" fmla="*/ 4002606 w 4833822"/>
              <a:gd name="connsiteY137" fmla="*/ 4887338 h 5481392"/>
              <a:gd name="connsiteX138" fmla="*/ 4124455 w 4833822"/>
              <a:gd name="connsiteY138" fmla="*/ 4969765 h 5481392"/>
              <a:gd name="connsiteX139" fmla="*/ 3586885 w 4833822"/>
              <a:gd name="connsiteY139" fmla="*/ 4421444 h 5481392"/>
              <a:gd name="connsiteX140" fmla="*/ 3339600 w 4833822"/>
              <a:gd name="connsiteY140" fmla="*/ 4278092 h 5481392"/>
              <a:gd name="connsiteX141" fmla="*/ 3551045 w 4833822"/>
              <a:gd name="connsiteY141" fmla="*/ 4453702 h 5481392"/>
              <a:gd name="connsiteX142" fmla="*/ 3658561 w 4833822"/>
              <a:gd name="connsiteY142" fmla="*/ 4636476 h 5481392"/>
              <a:gd name="connsiteX143" fmla="*/ 3536712 w 4833822"/>
              <a:gd name="connsiteY143" fmla="*/ 4561213 h 5481392"/>
              <a:gd name="connsiteX144" fmla="*/ 3167577 w 4833822"/>
              <a:gd name="connsiteY144" fmla="*/ 4224337 h 5481392"/>
              <a:gd name="connsiteX145" fmla="*/ 3072607 w 4833822"/>
              <a:gd name="connsiteY145" fmla="*/ 4183124 h 5481392"/>
              <a:gd name="connsiteX146" fmla="*/ 1497530 w 4833822"/>
              <a:gd name="connsiteY146" fmla="*/ 4095324 h 5481392"/>
              <a:gd name="connsiteX147" fmla="*/ 644585 w 4833822"/>
              <a:gd name="connsiteY147" fmla="*/ 4220755 h 5481392"/>
              <a:gd name="connsiteX148" fmla="*/ 404469 w 4833822"/>
              <a:gd name="connsiteY148" fmla="*/ 4296012 h 5481392"/>
              <a:gd name="connsiteX149" fmla="*/ 218113 w 4833822"/>
              <a:gd name="connsiteY149" fmla="*/ 4450115 h 5481392"/>
              <a:gd name="connsiteX150" fmla="*/ 347132 w 4833822"/>
              <a:gd name="connsiteY150" fmla="*/ 4969765 h 5481392"/>
              <a:gd name="connsiteX151" fmla="*/ 218113 w 4833822"/>
              <a:gd name="connsiteY151" fmla="*/ 4604217 h 5481392"/>
              <a:gd name="connsiteX152" fmla="*/ 289789 w 4833822"/>
              <a:gd name="connsiteY152" fmla="*/ 4496706 h 5481392"/>
              <a:gd name="connsiteX153" fmla="*/ 271869 w 4833822"/>
              <a:gd name="connsiteY153" fmla="*/ 4482373 h 5481392"/>
              <a:gd name="connsiteX154" fmla="*/ 304127 w 4833822"/>
              <a:gd name="connsiteY154" fmla="*/ 4389190 h 5481392"/>
              <a:gd name="connsiteX155" fmla="*/ 400887 w 4833822"/>
              <a:gd name="connsiteY155" fmla="*/ 4306764 h 5481392"/>
              <a:gd name="connsiteX156" fmla="*/ 404469 w 4833822"/>
              <a:gd name="connsiteY156" fmla="*/ 4299594 h 5481392"/>
              <a:gd name="connsiteX157" fmla="*/ 408056 w 4833822"/>
              <a:gd name="connsiteY157" fmla="*/ 4299594 h 5481392"/>
              <a:gd name="connsiteX158" fmla="*/ 569323 w 4833822"/>
              <a:gd name="connsiteY158" fmla="*/ 4256590 h 5481392"/>
              <a:gd name="connsiteX159" fmla="*/ 777186 w 4833822"/>
              <a:gd name="connsiteY159" fmla="*/ 4367688 h 5481392"/>
              <a:gd name="connsiteX160" fmla="*/ 1250249 w 4833822"/>
              <a:gd name="connsiteY160" fmla="*/ 4199247 h 5481392"/>
              <a:gd name="connsiteX161" fmla="*/ 1497530 w 4833822"/>
              <a:gd name="connsiteY161" fmla="*/ 4095324 h 5481392"/>
              <a:gd name="connsiteX162" fmla="*/ 3393360 w 4833822"/>
              <a:gd name="connsiteY162" fmla="*/ 4054554 h 5481392"/>
              <a:gd name="connsiteX163" fmla="*/ 3271511 w 4833822"/>
              <a:gd name="connsiteY163" fmla="*/ 4091737 h 5481392"/>
              <a:gd name="connsiteX164" fmla="*/ 3486538 w 4833822"/>
              <a:gd name="connsiteY164" fmla="*/ 4220755 h 5481392"/>
              <a:gd name="connsiteX165" fmla="*/ 4092197 w 4833822"/>
              <a:gd name="connsiteY165" fmla="*/ 4554049 h 5481392"/>
              <a:gd name="connsiteX166" fmla="*/ 3873588 w 4833822"/>
              <a:gd name="connsiteY166" fmla="*/ 4554049 h 5481392"/>
              <a:gd name="connsiteX167" fmla="*/ 4002606 w 4833822"/>
              <a:gd name="connsiteY167" fmla="*/ 4683062 h 5481392"/>
              <a:gd name="connsiteX168" fmla="*/ 4106535 w 4833822"/>
              <a:gd name="connsiteY168" fmla="*/ 4654391 h 5481392"/>
              <a:gd name="connsiteX169" fmla="*/ 4325144 w 4833822"/>
              <a:gd name="connsiteY169" fmla="*/ 4328266 h 5481392"/>
              <a:gd name="connsiteX170" fmla="*/ 4038441 w 4833822"/>
              <a:gd name="connsiteY170" fmla="*/ 4238675 h 5481392"/>
              <a:gd name="connsiteX171" fmla="*/ 3624178 w 4833822"/>
              <a:gd name="connsiteY171" fmla="*/ 4225063 h 5481392"/>
              <a:gd name="connsiteX172" fmla="*/ 3486739 w 4833822"/>
              <a:gd name="connsiteY172" fmla="*/ 4199284 h 5481392"/>
              <a:gd name="connsiteX173" fmla="*/ 3486739 w 4833822"/>
              <a:gd name="connsiteY173" fmla="*/ 4203279 h 5481392"/>
              <a:gd name="connsiteX174" fmla="*/ 3485394 w 4833822"/>
              <a:gd name="connsiteY174" fmla="*/ 4200590 h 5481392"/>
              <a:gd name="connsiteX175" fmla="*/ 3486706 w 4833822"/>
              <a:gd name="connsiteY175" fmla="*/ 4199278 h 5481392"/>
              <a:gd name="connsiteX176" fmla="*/ 3486538 w 4833822"/>
              <a:gd name="connsiteY176" fmla="*/ 4199247 h 5481392"/>
              <a:gd name="connsiteX177" fmla="*/ 3543876 w 4833822"/>
              <a:gd name="connsiteY177" fmla="*/ 4138323 h 5481392"/>
              <a:gd name="connsiteX178" fmla="*/ 4518674 w 4833822"/>
              <a:gd name="connsiteY178" fmla="*/ 4285261 h 5481392"/>
              <a:gd name="connsiteX179" fmla="*/ 4328731 w 4833822"/>
              <a:gd name="connsiteY179" fmla="*/ 4482373 h 5481392"/>
              <a:gd name="connsiteX180" fmla="*/ 4457745 w 4833822"/>
              <a:gd name="connsiteY180" fmla="*/ 4410692 h 5481392"/>
              <a:gd name="connsiteX181" fmla="*/ 4579599 w 4833822"/>
              <a:gd name="connsiteY181" fmla="*/ 4403529 h 5481392"/>
              <a:gd name="connsiteX182" fmla="*/ 4500754 w 4833822"/>
              <a:gd name="connsiteY182" fmla="*/ 4482373 h 5481392"/>
              <a:gd name="connsiteX183" fmla="*/ 4314393 w 4833822"/>
              <a:gd name="connsiteY183" fmla="*/ 4715321 h 5481392"/>
              <a:gd name="connsiteX184" fmla="*/ 4346651 w 4833822"/>
              <a:gd name="connsiteY184" fmla="*/ 4779827 h 5481392"/>
              <a:gd name="connsiteX185" fmla="*/ 4403989 w 4833822"/>
              <a:gd name="connsiteY185" fmla="*/ 4729654 h 5481392"/>
              <a:gd name="connsiteX186" fmla="*/ 4482833 w 4833822"/>
              <a:gd name="connsiteY186" fmla="*/ 4539711 h 5481392"/>
              <a:gd name="connsiteX187" fmla="*/ 4590350 w 4833822"/>
              <a:gd name="connsiteY187" fmla="*/ 4518209 h 5481392"/>
              <a:gd name="connsiteX188" fmla="*/ 4608265 w 4833822"/>
              <a:gd name="connsiteY188" fmla="*/ 4600635 h 5481392"/>
              <a:gd name="connsiteX189" fmla="*/ 4608265 w 4833822"/>
              <a:gd name="connsiteY189" fmla="*/ 4604217 h 5481392"/>
              <a:gd name="connsiteX190" fmla="*/ 4421909 w 4833822"/>
              <a:gd name="connsiteY190" fmla="*/ 4815662 h 5481392"/>
              <a:gd name="connsiteX191" fmla="*/ 4608265 w 4833822"/>
              <a:gd name="connsiteY191" fmla="*/ 4604217 h 5481392"/>
              <a:gd name="connsiteX192" fmla="*/ 4611852 w 4833822"/>
              <a:gd name="connsiteY192" fmla="*/ 4600635 h 5481392"/>
              <a:gd name="connsiteX193" fmla="*/ 4611852 w 4833822"/>
              <a:gd name="connsiteY193" fmla="*/ 4597053 h 5481392"/>
              <a:gd name="connsiteX194" fmla="*/ 4694279 w 4833822"/>
              <a:gd name="connsiteY194" fmla="*/ 4582715 h 5481392"/>
              <a:gd name="connsiteX195" fmla="*/ 4651275 w 4833822"/>
              <a:gd name="connsiteY195" fmla="*/ 4407111 h 5481392"/>
              <a:gd name="connsiteX196" fmla="*/ 4572429 w 4833822"/>
              <a:gd name="connsiteY196" fmla="*/ 4288843 h 5481392"/>
              <a:gd name="connsiteX197" fmla="*/ 4583181 w 4833822"/>
              <a:gd name="connsiteY197" fmla="*/ 4195666 h 5481392"/>
              <a:gd name="connsiteX198" fmla="*/ 4436247 w 4833822"/>
              <a:gd name="connsiteY198" fmla="*/ 4149079 h 5481392"/>
              <a:gd name="connsiteX199" fmla="*/ 3504459 w 4833822"/>
              <a:gd name="connsiteY199" fmla="*/ 4063065 h 5481392"/>
              <a:gd name="connsiteX200" fmla="*/ 3393360 w 4833822"/>
              <a:gd name="connsiteY200" fmla="*/ 4054554 h 5481392"/>
              <a:gd name="connsiteX201" fmla="*/ 655337 w 4833822"/>
              <a:gd name="connsiteY201" fmla="*/ 3923296 h 5481392"/>
              <a:gd name="connsiteX202" fmla="*/ 637416 w 4833822"/>
              <a:gd name="connsiteY202" fmla="*/ 3980639 h 5481392"/>
              <a:gd name="connsiteX203" fmla="*/ 863200 w 4833822"/>
              <a:gd name="connsiteY203" fmla="*/ 4084568 h 5481392"/>
              <a:gd name="connsiteX204" fmla="*/ 734181 w 4833822"/>
              <a:gd name="connsiteY204" fmla="*/ 3944803 h 5481392"/>
              <a:gd name="connsiteX205" fmla="*/ 655337 w 4833822"/>
              <a:gd name="connsiteY205" fmla="*/ 3923296 h 5481392"/>
              <a:gd name="connsiteX206" fmla="*/ 465399 w 4833822"/>
              <a:gd name="connsiteY206" fmla="*/ 3883879 h 5481392"/>
              <a:gd name="connsiteX207" fmla="*/ 465399 w 4833822"/>
              <a:gd name="connsiteY207" fmla="*/ 4084568 h 5481392"/>
              <a:gd name="connsiteX208" fmla="*/ 501234 w 4833822"/>
              <a:gd name="connsiteY208" fmla="*/ 4141910 h 5481392"/>
              <a:gd name="connsiteX209" fmla="*/ 554990 w 4833822"/>
              <a:gd name="connsiteY209" fmla="*/ 4088155 h 5481392"/>
              <a:gd name="connsiteX210" fmla="*/ 465399 w 4833822"/>
              <a:gd name="connsiteY210" fmla="*/ 3883879 h 5481392"/>
              <a:gd name="connsiteX211" fmla="*/ 4325169 w 4833822"/>
              <a:gd name="connsiteY211" fmla="*/ 3802982 h 5481392"/>
              <a:gd name="connsiteX212" fmla="*/ 3959602 w 4833822"/>
              <a:gd name="connsiteY212" fmla="*/ 4009310 h 5481392"/>
              <a:gd name="connsiteX213" fmla="*/ 4360985 w 4833822"/>
              <a:gd name="connsiteY213" fmla="*/ 3919714 h 5481392"/>
              <a:gd name="connsiteX214" fmla="*/ 4278558 w 4833822"/>
              <a:gd name="connsiteY214" fmla="*/ 4030812 h 5481392"/>
              <a:gd name="connsiteX215" fmla="*/ 4454163 w 4833822"/>
              <a:gd name="connsiteY215" fmla="*/ 3984221 h 5481392"/>
              <a:gd name="connsiteX216" fmla="*/ 4368153 w 4833822"/>
              <a:gd name="connsiteY216" fmla="*/ 3808616 h 5481392"/>
              <a:gd name="connsiteX217" fmla="*/ 4325169 w 4833822"/>
              <a:gd name="connsiteY217" fmla="*/ 3802982 h 5481392"/>
              <a:gd name="connsiteX218" fmla="*/ 4156709 w 4833822"/>
              <a:gd name="connsiteY218" fmla="*/ 3769194 h 5481392"/>
              <a:gd name="connsiteX219" fmla="*/ 3748157 w 4833822"/>
              <a:gd name="connsiteY219" fmla="*/ 3851620 h 5481392"/>
              <a:gd name="connsiteX220" fmla="*/ 3529543 w 4833822"/>
              <a:gd name="connsiteY220" fmla="*/ 3973469 h 5481392"/>
              <a:gd name="connsiteX221" fmla="*/ 3805494 w 4833822"/>
              <a:gd name="connsiteY221" fmla="*/ 3876710 h 5481392"/>
              <a:gd name="connsiteX222" fmla="*/ 4156709 w 4833822"/>
              <a:gd name="connsiteY222" fmla="*/ 3769194 h 5481392"/>
              <a:gd name="connsiteX223" fmla="*/ 399937 w 4833822"/>
              <a:gd name="connsiteY223" fmla="*/ 3725406 h 5481392"/>
              <a:gd name="connsiteX224" fmla="*/ 210944 w 4833822"/>
              <a:gd name="connsiteY224" fmla="*/ 3805034 h 5481392"/>
              <a:gd name="connsiteX225" fmla="*/ 124936 w 4833822"/>
              <a:gd name="connsiteY225" fmla="*/ 3948385 h 5481392"/>
              <a:gd name="connsiteX226" fmla="*/ 275451 w 4833822"/>
              <a:gd name="connsiteY226" fmla="*/ 3941216 h 5481392"/>
              <a:gd name="connsiteX227" fmla="*/ 304127 w 4833822"/>
              <a:gd name="connsiteY227" fmla="*/ 3959136 h 5481392"/>
              <a:gd name="connsiteX228" fmla="*/ 271869 w 4833822"/>
              <a:gd name="connsiteY228" fmla="*/ 4195666 h 5481392"/>
              <a:gd name="connsiteX229" fmla="*/ 311291 w 4833822"/>
              <a:gd name="connsiteY229" fmla="*/ 4037981 h 5481392"/>
              <a:gd name="connsiteX230" fmla="*/ 243203 w 4833822"/>
              <a:gd name="connsiteY230" fmla="*/ 3830118 h 5481392"/>
              <a:gd name="connsiteX231" fmla="*/ 1214409 w 4833822"/>
              <a:gd name="connsiteY231" fmla="*/ 3808616 h 5481392"/>
              <a:gd name="connsiteX232" fmla="*/ 465399 w 4833822"/>
              <a:gd name="connsiteY232" fmla="*/ 3726189 h 5481392"/>
              <a:gd name="connsiteX233" fmla="*/ 399937 w 4833822"/>
              <a:gd name="connsiteY233" fmla="*/ 3725406 h 5481392"/>
              <a:gd name="connsiteX234" fmla="*/ 2524908 w 4833822"/>
              <a:gd name="connsiteY234" fmla="*/ 2591107 h 5481392"/>
              <a:gd name="connsiteX235" fmla="*/ 2732856 w 4833822"/>
              <a:gd name="connsiteY235" fmla="*/ 3233026 h 5481392"/>
              <a:gd name="connsiteX236" fmla="*/ 2775802 w 4833822"/>
              <a:gd name="connsiteY236" fmla="*/ 3303095 h 5481392"/>
              <a:gd name="connsiteX237" fmla="*/ 2823267 w 4833822"/>
              <a:gd name="connsiteY237" fmla="*/ 3226245 h 5481392"/>
              <a:gd name="connsiteX238" fmla="*/ 2879774 w 4833822"/>
              <a:gd name="connsiteY238" fmla="*/ 3016039 h 5481392"/>
              <a:gd name="connsiteX239" fmla="*/ 2920458 w 4833822"/>
              <a:gd name="connsiteY239" fmla="*/ 3549464 h 5481392"/>
              <a:gd name="connsiteX240" fmla="*/ 3132925 w 4833822"/>
              <a:gd name="connsiteY240" fmla="*/ 3490697 h 5481392"/>
              <a:gd name="connsiteX241" fmla="*/ 2879774 w 4833822"/>
              <a:gd name="connsiteY241" fmla="*/ 3865905 h 5481392"/>
              <a:gd name="connsiteX242" fmla="*/ 2131619 w 4833822"/>
              <a:gd name="connsiteY242" fmla="*/ 3813919 h 5481392"/>
              <a:gd name="connsiteX243" fmla="*/ 1894289 w 4833822"/>
              <a:gd name="connsiteY243" fmla="*/ 3463575 h 5481392"/>
              <a:gd name="connsiteX244" fmla="*/ 2075111 w 4833822"/>
              <a:gd name="connsiteY244" fmla="*/ 3551726 h 5481392"/>
              <a:gd name="connsiteX245" fmla="*/ 2086414 w 4833822"/>
              <a:gd name="connsiteY245" fmla="*/ 3036381 h 5481392"/>
              <a:gd name="connsiteX246" fmla="*/ 2163263 w 4833822"/>
              <a:gd name="connsiteY246" fmla="*/ 3181040 h 5481392"/>
              <a:gd name="connsiteX247" fmla="*/ 2224289 w 4833822"/>
              <a:gd name="connsiteY247" fmla="*/ 3226245 h 5481392"/>
              <a:gd name="connsiteX248" fmla="*/ 2242372 w 4833822"/>
              <a:gd name="connsiteY248" fmla="*/ 3162957 h 5481392"/>
              <a:gd name="connsiteX249" fmla="*/ 2524908 w 4833822"/>
              <a:gd name="connsiteY249" fmla="*/ 2591107 h 5481392"/>
              <a:gd name="connsiteX250" fmla="*/ 2540406 w 4833822"/>
              <a:gd name="connsiteY250" fmla="*/ 1783766 h 5481392"/>
              <a:gd name="connsiteX251" fmla="*/ 2092432 w 4833822"/>
              <a:gd name="connsiteY251" fmla="*/ 2690463 h 5481392"/>
              <a:gd name="connsiteX252" fmla="*/ 2063761 w 4833822"/>
              <a:gd name="connsiteY252" fmla="*/ 2790810 h 5481392"/>
              <a:gd name="connsiteX253" fmla="*/ 1967001 w 4833822"/>
              <a:gd name="connsiteY253" fmla="*/ 2719134 h 5481392"/>
              <a:gd name="connsiteX254" fmla="*/ 1845152 w 4833822"/>
              <a:gd name="connsiteY254" fmla="*/ 2489770 h 5481392"/>
              <a:gd name="connsiteX255" fmla="*/ 1827232 w 4833822"/>
              <a:gd name="connsiteY255" fmla="*/ 3306877 h 5481392"/>
              <a:gd name="connsiteX256" fmla="*/ 1540529 w 4833822"/>
              <a:gd name="connsiteY256" fmla="*/ 3167108 h 5481392"/>
              <a:gd name="connsiteX257" fmla="*/ 1916828 w 4833822"/>
              <a:gd name="connsiteY257" fmla="*/ 3722597 h 5481392"/>
              <a:gd name="connsiteX258" fmla="*/ 3103066 w 4833822"/>
              <a:gd name="connsiteY258" fmla="*/ 3805024 h 5481392"/>
              <a:gd name="connsiteX259" fmla="*/ 3504448 w 4833822"/>
              <a:gd name="connsiteY259" fmla="*/ 3210112 h 5481392"/>
              <a:gd name="connsiteX260" fmla="*/ 3167572 w 4833822"/>
              <a:gd name="connsiteY260" fmla="*/ 3303290 h 5481392"/>
              <a:gd name="connsiteX261" fmla="*/ 3103066 w 4833822"/>
              <a:gd name="connsiteY261" fmla="*/ 2457516 h 5481392"/>
              <a:gd name="connsiteX262" fmla="*/ 3013470 w 4833822"/>
              <a:gd name="connsiteY262" fmla="*/ 2790810 h 5481392"/>
              <a:gd name="connsiteX263" fmla="*/ 2938212 w 4833822"/>
              <a:gd name="connsiteY263" fmla="*/ 2912659 h 5481392"/>
              <a:gd name="connsiteX264" fmla="*/ 2870119 w 4833822"/>
              <a:gd name="connsiteY264" fmla="*/ 2801561 h 5481392"/>
              <a:gd name="connsiteX265" fmla="*/ 2540406 w 4833822"/>
              <a:gd name="connsiteY265" fmla="*/ 1783766 h 5481392"/>
              <a:gd name="connsiteX266" fmla="*/ 357884 w 4833822"/>
              <a:gd name="connsiteY266" fmla="*/ 1712095 h 5481392"/>
              <a:gd name="connsiteX267" fmla="*/ 422396 w 4833822"/>
              <a:gd name="connsiteY267" fmla="*/ 1794522 h 5481392"/>
              <a:gd name="connsiteX268" fmla="*/ 522738 w 4833822"/>
              <a:gd name="connsiteY268" fmla="*/ 2296253 h 5481392"/>
              <a:gd name="connsiteX269" fmla="*/ 490485 w 4833822"/>
              <a:gd name="connsiteY269" fmla="*/ 2436023 h 5481392"/>
              <a:gd name="connsiteX270" fmla="*/ 386555 w 4833822"/>
              <a:gd name="connsiteY270" fmla="*/ 2335676 h 5481392"/>
              <a:gd name="connsiteX271" fmla="*/ 286208 w 4833822"/>
              <a:gd name="connsiteY271" fmla="*/ 1794522 h 5481392"/>
              <a:gd name="connsiteX272" fmla="*/ 357884 w 4833822"/>
              <a:gd name="connsiteY272" fmla="*/ 1712095 h 5481392"/>
              <a:gd name="connsiteX273" fmla="*/ 4036204 w 4833822"/>
              <a:gd name="connsiteY273" fmla="*/ 294704 h 5481392"/>
              <a:gd name="connsiteX274" fmla="*/ 4110123 w 4833822"/>
              <a:gd name="connsiteY274" fmla="*/ 357419 h 5481392"/>
              <a:gd name="connsiteX275" fmla="*/ 4063531 w 4833822"/>
              <a:gd name="connsiteY275" fmla="*/ 1167363 h 5481392"/>
              <a:gd name="connsiteX276" fmla="*/ 3938100 w 4833822"/>
              <a:gd name="connsiteY276" fmla="*/ 855569 h 5481392"/>
              <a:gd name="connsiteX277" fmla="*/ 3970353 w 4833822"/>
              <a:gd name="connsiteY277" fmla="*/ 361006 h 5481392"/>
              <a:gd name="connsiteX278" fmla="*/ 4036204 w 4833822"/>
              <a:gd name="connsiteY278" fmla="*/ 294704 h 5481392"/>
              <a:gd name="connsiteX279" fmla="*/ 915320 w 4833822"/>
              <a:gd name="connsiteY279" fmla="*/ 36275 h 5481392"/>
              <a:gd name="connsiteX280" fmla="*/ 1020430 w 4833822"/>
              <a:gd name="connsiteY280" fmla="*/ 717037 h 5481392"/>
              <a:gd name="connsiteX281" fmla="*/ 811383 w 4833822"/>
              <a:gd name="connsiteY281" fmla="*/ 677451 h 5481392"/>
              <a:gd name="connsiteX282" fmla="*/ 915320 w 4833822"/>
              <a:gd name="connsiteY282" fmla="*/ 36275 h 5481392"/>
              <a:gd name="connsiteX283" fmla="*/ 2447238 w 4833822"/>
              <a:gd name="connsiteY283" fmla="*/ 0 h 5481392"/>
              <a:gd name="connsiteX284" fmla="*/ 3047525 w 4833822"/>
              <a:gd name="connsiteY284" fmla="*/ 643020 h 5481392"/>
              <a:gd name="connsiteX285" fmla="*/ 3054443 w 4833822"/>
              <a:gd name="connsiteY285" fmla="*/ 1316822 h 5481392"/>
              <a:gd name="connsiteX286" fmla="*/ 3282263 w 4833822"/>
              <a:gd name="connsiteY286" fmla="*/ 457765 h 5481392"/>
              <a:gd name="connsiteX287" fmla="*/ 3257173 w 4833822"/>
              <a:gd name="connsiteY287" fmla="*/ 317996 h 5481392"/>
              <a:gd name="connsiteX288" fmla="*/ 3278681 w 4833822"/>
              <a:gd name="connsiteY288" fmla="*/ 228400 h 5481392"/>
              <a:gd name="connsiteX289" fmla="*/ 3361107 w 4833822"/>
              <a:gd name="connsiteY289" fmla="*/ 285743 h 5481392"/>
              <a:gd name="connsiteX290" fmla="*/ 3884339 w 4833822"/>
              <a:gd name="connsiteY290" fmla="*/ 1597413 h 5481392"/>
              <a:gd name="connsiteX291" fmla="*/ 3776823 w 4833822"/>
              <a:gd name="connsiteY291" fmla="*/ 2217408 h 5481392"/>
              <a:gd name="connsiteX292" fmla="*/ 4002606 w 4833822"/>
              <a:gd name="connsiteY292" fmla="*/ 1998799 h 5481392"/>
              <a:gd name="connsiteX293" fmla="*/ 4059943 w 4833822"/>
              <a:gd name="connsiteY293" fmla="*/ 1934288 h 5481392"/>
              <a:gd name="connsiteX294" fmla="*/ 4117286 w 4833822"/>
              <a:gd name="connsiteY294" fmla="*/ 2009550 h 5481392"/>
              <a:gd name="connsiteX295" fmla="*/ 4131625 w 4833822"/>
              <a:gd name="connsiteY295" fmla="*/ 2823072 h 5481392"/>
              <a:gd name="connsiteX296" fmla="*/ 3755321 w 4833822"/>
              <a:gd name="connsiteY296" fmla="*/ 3654514 h 5481392"/>
              <a:gd name="connsiteX297" fmla="*/ 3723067 w 4833822"/>
              <a:gd name="connsiteY297" fmla="*/ 3729771 h 5481392"/>
              <a:gd name="connsiteX298" fmla="*/ 4099366 w 4833822"/>
              <a:gd name="connsiteY298" fmla="*/ 3668847 h 5481392"/>
              <a:gd name="connsiteX299" fmla="*/ 4550927 w 4833822"/>
              <a:gd name="connsiteY299" fmla="*/ 4020061 h 5481392"/>
              <a:gd name="connsiteX300" fmla="*/ 4604683 w 4833822"/>
              <a:gd name="connsiteY300" fmla="*/ 4120408 h 5481392"/>
              <a:gd name="connsiteX301" fmla="*/ 4576011 w 4833822"/>
              <a:gd name="connsiteY301" fmla="*/ 4962601 h 5481392"/>
              <a:gd name="connsiteX302" fmla="*/ 4432660 w 4833822"/>
              <a:gd name="connsiteY302" fmla="*/ 5023525 h 5481392"/>
              <a:gd name="connsiteX303" fmla="*/ 3999019 w 4833822"/>
              <a:gd name="connsiteY303" fmla="*/ 5256472 h 5481392"/>
              <a:gd name="connsiteX304" fmla="*/ 3192667 w 4833822"/>
              <a:gd name="connsiteY304" fmla="*/ 5188379 h 5481392"/>
              <a:gd name="connsiteX305" fmla="*/ 2662265 w 4833822"/>
              <a:gd name="connsiteY305" fmla="*/ 4557631 h 5481392"/>
              <a:gd name="connsiteX306" fmla="*/ 2680186 w 4833822"/>
              <a:gd name="connsiteY306" fmla="*/ 4876587 h 5481392"/>
              <a:gd name="connsiteX307" fmla="*/ 2655096 w 4833822"/>
              <a:gd name="connsiteY307" fmla="*/ 5188379 h 5481392"/>
              <a:gd name="connsiteX308" fmla="*/ 2063771 w 4833822"/>
              <a:gd name="connsiteY308" fmla="*/ 5475081 h 5481392"/>
              <a:gd name="connsiteX309" fmla="*/ 1827242 w 4833822"/>
              <a:gd name="connsiteY309" fmla="*/ 5424908 h 5481392"/>
              <a:gd name="connsiteX310" fmla="*/ 1594295 w 4833822"/>
              <a:gd name="connsiteY310" fmla="*/ 4883756 h 5481392"/>
              <a:gd name="connsiteX311" fmla="*/ 1952673 w 4833822"/>
              <a:gd name="connsiteY311" fmla="*/ 4349768 h 5481392"/>
              <a:gd name="connsiteX312" fmla="*/ 2020761 w 4833822"/>
              <a:gd name="connsiteY312" fmla="*/ 4217168 h 5481392"/>
              <a:gd name="connsiteX313" fmla="*/ 1841575 w 4833822"/>
              <a:gd name="connsiteY313" fmla="*/ 4360519 h 5481392"/>
              <a:gd name="connsiteX314" fmla="*/ 884697 w 4833822"/>
              <a:gd name="connsiteY314" fmla="*/ 5105952 h 5481392"/>
              <a:gd name="connsiteX315" fmla="*/ 547826 w 4833822"/>
              <a:gd name="connsiteY315" fmla="*/ 5138205 h 5481392"/>
              <a:gd name="connsiteX316" fmla="*/ 357883 w 4833822"/>
              <a:gd name="connsiteY316" fmla="*/ 5080868 h 5481392"/>
              <a:gd name="connsiteX317" fmla="*/ 89095 w 4833822"/>
              <a:gd name="connsiteY317" fmla="*/ 4654391 h 5481392"/>
              <a:gd name="connsiteX318" fmla="*/ 46091 w 4833822"/>
              <a:gd name="connsiteY318" fmla="*/ 4303182 h 5481392"/>
              <a:gd name="connsiteX319" fmla="*/ 440310 w 4833822"/>
              <a:gd name="connsiteY319" fmla="*/ 3654514 h 5481392"/>
              <a:gd name="connsiteX320" fmla="*/ 1020884 w 4833822"/>
              <a:gd name="connsiteY320" fmla="*/ 3704687 h 5481392"/>
              <a:gd name="connsiteX321" fmla="*/ 798688 w 4833822"/>
              <a:gd name="connsiteY321" fmla="*/ 3532665 h 5481392"/>
              <a:gd name="connsiteX322" fmla="*/ 766435 w 4833822"/>
              <a:gd name="connsiteY322" fmla="*/ 3475322 h 5481392"/>
              <a:gd name="connsiteX323" fmla="*/ 838110 w 4833822"/>
              <a:gd name="connsiteY323" fmla="*/ 3453820 h 5481392"/>
              <a:gd name="connsiteX324" fmla="*/ 1060306 w 4833822"/>
              <a:gd name="connsiteY324" fmla="*/ 3546998 h 5481392"/>
              <a:gd name="connsiteX325" fmla="*/ 777186 w 4833822"/>
              <a:gd name="connsiteY325" fmla="*/ 3048850 h 5481392"/>
              <a:gd name="connsiteX326" fmla="*/ 723430 w 4833822"/>
              <a:gd name="connsiteY326" fmla="*/ 2514867 h 5481392"/>
              <a:gd name="connsiteX327" fmla="*/ 727012 w 4833822"/>
              <a:gd name="connsiteY327" fmla="*/ 1816026 h 5481392"/>
              <a:gd name="connsiteX328" fmla="*/ 762853 w 4833822"/>
              <a:gd name="connsiteY328" fmla="*/ 1683426 h 5481392"/>
              <a:gd name="connsiteX329" fmla="*/ 1017302 w 4833822"/>
              <a:gd name="connsiteY329" fmla="*/ 1984461 h 5481392"/>
              <a:gd name="connsiteX330" fmla="*/ 1139151 w 4833822"/>
              <a:gd name="connsiteY330" fmla="*/ 2023883 h 5481392"/>
              <a:gd name="connsiteX331" fmla="*/ 1110480 w 4833822"/>
              <a:gd name="connsiteY331" fmla="*/ 1912785 h 5481392"/>
              <a:gd name="connsiteX332" fmla="*/ 1135564 w 4833822"/>
              <a:gd name="connsiteY332" fmla="*/ 1024007 h 5481392"/>
              <a:gd name="connsiteX333" fmla="*/ 1493942 w 4833822"/>
              <a:gd name="connsiteY333" fmla="*/ 364587 h 5481392"/>
              <a:gd name="connsiteX334" fmla="*/ 1547703 w 4833822"/>
              <a:gd name="connsiteY334" fmla="*/ 310832 h 5481392"/>
              <a:gd name="connsiteX335" fmla="*/ 1597877 w 4833822"/>
              <a:gd name="connsiteY335" fmla="*/ 404010 h 5481392"/>
              <a:gd name="connsiteX336" fmla="*/ 2070940 w 4833822"/>
              <a:gd name="connsiteY336" fmla="*/ 1178109 h 5481392"/>
              <a:gd name="connsiteX337" fmla="*/ 2035100 w 4833822"/>
              <a:gd name="connsiteY337" fmla="*/ 379903 h 5481392"/>
              <a:gd name="connsiteX338" fmla="*/ 2447238 w 4833822"/>
              <a:gd name="connsiteY338" fmla="*/ 0 h 5481392"/>
              <a:gd name="connsiteX0" fmla="*/ 2144854 w 4833822"/>
              <a:gd name="connsiteY0" fmla="*/ 5107743 h 5481392"/>
              <a:gd name="connsiteX1" fmla="*/ 2053020 w 4833822"/>
              <a:gd name="connsiteY1" fmla="*/ 5116703 h 5481392"/>
              <a:gd name="connsiteX2" fmla="*/ 1959837 w 4833822"/>
              <a:gd name="connsiteY2" fmla="*/ 5191961 h 5481392"/>
              <a:gd name="connsiteX3" fmla="*/ 2045851 w 4833822"/>
              <a:gd name="connsiteY3" fmla="*/ 5310228 h 5481392"/>
              <a:gd name="connsiteX4" fmla="*/ 2042269 w 4833822"/>
              <a:gd name="connsiteY4" fmla="*/ 5213463 h 5481392"/>
              <a:gd name="connsiteX5" fmla="*/ 2106775 w 4833822"/>
              <a:gd name="connsiteY5" fmla="*/ 5148956 h 5481392"/>
              <a:gd name="connsiteX6" fmla="*/ 2128277 w 4833822"/>
              <a:gd name="connsiteY6" fmla="*/ 5220632 h 5481392"/>
              <a:gd name="connsiteX7" fmla="*/ 2164118 w 4833822"/>
              <a:gd name="connsiteY7" fmla="*/ 5270805 h 5481392"/>
              <a:gd name="connsiteX8" fmla="*/ 2232206 w 4833822"/>
              <a:gd name="connsiteY8" fmla="*/ 5234970 h 5481392"/>
              <a:gd name="connsiteX9" fmla="*/ 2228624 w 4833822"/>
              <a:gd name="connsiteY9" fmla="*/ 5141787 h 5481392"/>
              <a:gd name="connsiteX10" fmla="*/ 2144854 w 4833822"/>
              <a:gd name="connsiteY10" fmla="*/ 5107743 h 5481392"/>
              <a:gd name="connsiteX11" fmla="*/ 2508163 w 4833822"/>
              <a:gd name="connsiteY11" fmla="*/ 5077281 h 5481392"/>
              <a:gd name="connsiteX12" fmla="*/ 2407811 w 4833822"/>
              <a:gd name="connsiteY12" fmla="*/ 5385491 h 5481392"/>
              <a:gd name="connsiteX13" fmla="*/ 2508163 w 4833822"/>
              <a:gd name="connsiteY13" fmla="*/ 5077281 h 5481392"/>
              <a:gd name="connsiteX14" fmla="*/ 2215080 w 4833822"/>
              <a:gd name="connsiteY14" fmla="*/ 4992746 h 5481392"/>
              <a:gd name="connsiteX15" fmla="*/ 2171282 w 4833822"/>
              <a:gd name="connsiteY15" fmla="*/ 4998436 h 5481392"/>
              <a:gd name="connsiteX16" fmla="*/ 2350473 w 4833822"/>
              <a:gd name="connsiteY16" fmla="*/ 5277975 h 5481392"/>
              <a:gd name="connsiteX17" fmla="*/ 2393478 w 4833822"/>
              <a:gd name="connsiteY17" fmla="*/ 5095201 h 5481392"/>
              <a:gd name="connsiteX18" fmla="*/ 2252871 w 4833822"/>
              <a:gd name="connsiteY18" fmla="*/ 4993901 h 5481392"/>
              <a:gd name="connsiteX19" fmla="*/ 2215080 w 4833822"/>
              <a:gd name="connsiteY19" fmla="*/ 4992746 h 5481392"/>
              <a:gd name="connsiteX20" fmla="*/ 3767359 w 4833822"/>
              <a:gd name="connsiteY20" fmla="*/ 4873788 h 5481392"/>
              <a:gd name="connsiteX21" fmla="*/ 3913003 w 4833822"/>
              <a:gd name="connsiteY21" fmla="*/ 4955431 h 5481392"/>
              <a:gd name="connsiteX22" fmla="*/ 3930923 w 4833822"/>
              <a:gd name="connsiteY22" fmla="*/ 4980520 h 5481392"/>
              <a:gd name="connsiteX23" fmla="*/ 3923759 w 4833822"/>
              <a:gd name="connsiteY23" fmla="*/ 5005605 h 5481392"/>
              <a:gd name="connsiteX24" fmla="*/ 3672890 w 4833822"/>
              <a:gd name="connsiteY24" fmla="*/ 4987684 h 5481392"/>
              <a:gd name="connsiteX25" fmla="*/ 3672890 w 4833822"/>
              <a:gd name="connsiteY25" fmla="*/ 4919595 h 5481392"/>
              <a:gd name="connsiteX26" fmla="*/ 3708731 w 4833822"/>
              <a:gd name="connsiteY26" fmla="*/ 4894506 h 5481392"/>
              <a:gd name="connsiteX27" fmla="*/ 3767359 w 4833822"/>
              <a:gd name="connsiteY27" fmla="*/ 4873788 h 5481392"/>
              <a:gd name="connsiteX28" fmla="*/ 3779366 w 4833822"/>
              <a:gd name="connsiteY28" fmla="*/ 4833977 h 5481392"/>
              <a:gd name="connsiteX29" fmla="*/ 3637059 w 4833822"/>
              <a:gd name="connsiteY29" fmla="*/ 4858672 h 5481392"/>
              <a:gd name="connsiteX30" fmla="*/ 3497289 w 4833822"/>
              <a:gd name="connsiteY30" fmla="*/ 5041440 h 5481392"/>
              <a:gd name="connsiteX31" fmla="*/ 3615557 w 4833822"/>
              <a:gd name="connsiteY31" fmla="*/ 4984103 h 5481392"/>
              <a:gd name="connsiteX32" fmla="*/ 3852086 w 4833822"/>
              <a:gd name="connsiteY32" fmla="*/ 5141787 h 5481392"/>
              <a:gd name="connsiteX33" fmla="*/ 3952433 w 4833822"/>
              <a:gd name="connsiteY33" fmla="*/ 4969765 h 5481392"/>
              <a:gd name="connsiteX34" fmla="*/ 3945496 w 4833822"/>
              <a:gd name="connsiteY34" fmla="*/ 4952960 h 5481392"/>
              <a:gd name="connsiteX35" fmla="*/ 3938093 w 4833822"/>
              <a:gd name="connsiteY35" fmla="*/ 4952960 h 5481392"/>
              <a:gd name="connsiteX36" fmla="*/ 3927341 w 4833822"/>
              <a:gd name="connsiteY36" fmla="*/ 4952960 h 5481392"/>
              <a:gd name="connsiteX37" fmla="*/ 3909418 w 4833822"/>
              <a:gd name="connsiteY37" fmla="*/ 4948253 h 5481392"/>
              <a:gd name="connsiteX38" fmla="*/ 3920171 w 4833822"/>
              <a:gd name="connsiteY38" fmla="*/ 4948253 h 5481392"/>
              <a:gd name="connsiteX39" fmla="*/ 3945252 w 4833822"/>
              <a:gd name="connsiteY39" fmla="*/ 4952370 h 5481392"/>
              <a:gd name="connsiteX40" fmla="*/ 3928739 w 4833822"/>
              <a:gd name="connsiteY40" fmla="*/ 4912370 h 5481392"/>
              <a:gd name="connsiteX41" fmla="*/ 3822967 w 4833822"/>
              <a:gd name="connsiteY41" fmla="*/ 4836272 h 5481392"/>
              <a:gd name="connsiteX42" fmla="*/ 3779366 w 4833822"/>
              <a:gd name="connsiteY42" fmla="*/ 4833977 h 5481392"/>
              <a:gd name="connsiteX43" fmla="*/ 4196131 w 4833822"/>
              <a:gd name="connsiteY43" fmla="*/ 4690231 h 5481392"/>
              <a:gd name="connsiteX44" fmla="*/ 4235548 w 4833822"/>
              <a:gd name="connsiteY44" fmla="*/ 4919596 h 5481392"/>
              <a:gd name="connsiteX45" fmla="*/ 4454163 w 4833822"/>
              <a:gd name="connsiteY45" fmla="*/ 4923178 h 5481392"/>
              <a:gd name="connsiteX46" fmla="*/ 4196131 w 4833822"/>
              <a:gd name="connsiteY46" fmla="*/ 4690231 h 5481392"/>
              <a:gd name="connsiteX47" fmla="*/ 1174995 w 4833822"/>
              <a:gd name="connsiteY47" fmla="*/ 4374853 h 5481392"/>
              <a:gd name="connsiteX48" fmla="*/ 1250253 w 4833822"/>
              <a:gd name="connsiteY48" fmla="*/ 4421445 h 5481392"/>
              <a:gd name="connsiteX49" fmla="*/ 1035224 w 4833822"/>
              <a:gd name="connsiteY49" fmla="*/ 4532538 h 5481392"/>
              <a:gd name="connsiteX50" fmla="*/ 981463 w 4833822"/>
              <a:gd name="connsiteY50" fmla="*/ 4507454 h 5481392"/>
              <a:gd name="connsiteX51" fmla="*/ 1174995 w 4833822"/>
              <a:gd name="connsiteY51" fmla="*/ 4374853 h 5481392"/>
              <a:gd name="connsiteX52" fmla="*/ 3960412 w 4833822"/>
              <a:gd name="connsiteY52" fmla="*/ 4345578 h 5481392"/>
              <a:gd name="connsiteX53" fmla="*/ 4095776 w 4833822"/>
              <a:gd name="connsiteY53" fmla="*/ 4403523 h 5481392"/>
              <a:gd name="connsiteX54" fmla="*/ 4052767 w 4833822"/>
              <a:gd name="connsiteY54" fmla="*/ 4432193 h 5481392"/>
              <a:gd name="connsiteX55" fmla="*/ 3852081 w 4833822"/>
              <a:gd name="connsiteY55" fmla="*/ 4399942 h 5481392"/>
              <a:gd name="connsiteX56" fmla="*/ 3859245 w 4833822"/>
              <a:gd name="connsiteY56" fmla="*/ 4364103 h 5481392"/>
              <a:gd name="connsiteX57" fmla="*/ 3917370 w 4833822"/>
              <a:gd name="connsiteY57" fmla="*/ 4346578 h 5481392"/>
              <a:gd name="connsiteX58" fmla="*/ 3960412 w 4833822"/>
              <a:gd name="connsiteY58" fmla="*/ 4345578 h 5481392"/>
              <a:gd name="connsiteX59" fmla="*/ 2177948 w 4833822"/>
              <a:gd name="connsiteY59" fmla="*/ 4251328 h 5481392"/>
              <a:gd name="connsiteX60" fmla="*/ 2146198 w 4833822"/>
              <a:gd name="connsiteY60" fmla="*/ 4274510 h 5481392"/>
              <a:gd name="connsiteX61" fmla="*/ 1680303 w 4833822"/>
              <a:gd name="connsiteY61" fmla="*/ 4973352 h 5481392"/>
              <a:gd name="connsiteX62" fmla="*/ 1762730 w 4833822"/>
              <a:gd name="connsiteY62" fmla="*/ 5335312 h 5481392"/>
              <a:gd name="connsiteX63" fmla="*/ 1802152 w 4833822"/>
              <a:gd name="connsiteY63" fmla="*/ 5055779 h 5481392"/>
              <a:gd name="connsiteX64" fmla="*/ 2081691 w 4833822"/>
              <a:gd name="connsiteY64" fmla="*/ 4898089 h 5481392"/>
              <a:gd name="connsiteX65" fmla="*/ 1845157 w 4833822"/>
              <a:gd name="connsiteY65" fmla="*/ 4980516 h 5481392"/>
              <a:gd name="connsiteX66" fmla="*/ 1744810 w 4833822"/>
              <a:gd name="connsiteY66" fmla="*/ 4951850 h 5481392"/>
              <a:gd name="connsiteX67" fmla="*/ 2060189 w 4833822"/>
              <a:gd name="connsiteY67" fmla="*/ 4797747 h 5481392"/>
              <a:gd name="connsiteX68" fmla="*/ 2178451 w 4833822"/>
              <a:gd name="connsiteY68" fmla="*/ 4736817 h 5481392"/>
              <a:gd name="connsiteX69" fmla="*/ 2293136 w 4833822"/>
              <a:gd name="connsiteY69" fmla="*/ 4270928 h 5481392"/>
              <a:gd name="connsiteX70" fmla="*/ 1999259 w 4833822"/>
              <a:gd name="connsiteY70" fmla="*/ 4686649 h 5481392"/>
              <a:gd name="connsiteX71" fmla="*/ 2196371 w 4833822"/>
              <a:gd name="connsiteY71" fmla="*/ 4256590 h 5481392"/>
              <a:gd name="connsiteX72" fmla="*/ 2177948 w 4833822"/>
              <a:gd name="connsiteY72" fmla="*/ 4251328 h 5481392"/>
              <a:gd name="connsiteX73" fmla="*/ 2511745 w 4833822"/>
              <a:gd name="connsiteY73" fmla="*/ 4238675 h 5481392"/>
              <a:gd name="connsiteX74" fmla="*/ 2482010 w 4833822"/>
              <a:gd name="connsiteY74" fmla="*/ 4466971 h 5481392"/>
              <a:gd name="connsiteX75" fmla="*/ 2486655 w 4833822"/>
              <a:gd name="connsiteY75" fmla="*/ 4532536 h 5481392"/>
              <a:gd name="connsiteX76" fmla="*/ 2514429 w 4833822"/>
              <a:gd name="connsiteY76" fmla="*/ 4548215 h 5481392"/>
              <a:gd name="connsiteX77" fmla="*/ 2526077 w 4833822"/>
              <a:gd name="connsiteY77" fmla="*/ 4571961 h 5481392"/>
              <a:gd name="connsiteX78" fmla="*/ 2486655 w 4833822"/>
              <a:gd name="connsiteY78" fmla="*/ 4532539 h 5481392"/>
              <a:gd name="connsiteX79" fmla="*/ 2486655 w 4833822"/>
              <a:gd name="connsiteY79" fmla="*/ 4532542 h 5481392"/>
              <a:gd name="connsiteX80" fmla="*/ 2440069 w 4833822"/>
              <a:gd name="connsiteY80" fmla="*/ 4808498 h 5481392"/>
              <a:gd name="connsiteX81" fmla="*/ 2375563 w 4833822"/>
              <a:gd name="connsiteY81" fmla="*/ 4371270 h 5481392"/>
              <a:gd name="connsiteX82" fmla="*/ 2296718 w 4833822"/>
              <a:gd name="connsiteY82" fmla="*/ 4740405 h 5481392"/>
              <a:gd name="connsiteX83" fmla="*/ 2429318 w 4833822"/>
              <a:gd name="connsiteY83" fmla="*/ 4862254 h 5481392"/>
              <a:gd name="connsiteX84" fmla="*/ 2493825 w 4833822"/>
              <a:gd name="connsiteY84" fmla="*/ 4761907 h 5481392"/>
              <a:gd name="connsiteX85" fmla="*/ 2529665 w 4833822"/>
              <a:gd name="connsiteY85" fmla="*/ 4571964 h 5481392"/>
              <a:gd name="connsiteX86" fmla="*/ 2511745 w 4833822"/>
              <a:gd name="connsiteY86" fmla="*/ 4238675 h 5481392"/>
              <a:gd name="connsiteX87" fmla="*/ 2808528 w 4833822"/>
              <a:gd name="connsiteY87" fmla="*/ 4236209 h 5481392"/>
              <a:gd name="connsiteX88" fmla="*/ 2784115 w 4833822"/>
              <a:gd name="connsiteY88" fmla="*/ 4249426 h 5481392"/>
              <a:gd name="connsiteX89" fmla="*/ 2798448 w 4833822"/>
              <a:gd name="connsiteY89" fmla="*/ 4324684 h 5481392"/>
              <a:gd name="connsiteX90" fmla="*/ 2880875 w 4833822"/>
              <a:gd name="connsiteY90" fmla="*/ 4439364 h 5481392"/>
              <a:gd name="connsiteX91" fmla="*/ 3142493 w 4833822"/>
              <a:gd name="connsiteY91" fmla="*/ 4769076 h 5481392"/>
              <a:gd name="connsiteX92" fmla="*/ 2891625 w 4833822"/>
              <a:gd name="connsiteY92" fmla="*/ 4604217 h 5481392"/>
              <a:gd name="connsiteX93" fmla="*/ 2683768 w 4833822"/>
              <a:gd name="connsiteY93" fmla="*/ 4360519 h 5481392"/>
              <a:gd name="connsiteX94" fmla="*/ 2651515 w 4833822"/>
              <a:gd name="connsiteY94" fmla="*/ 4385608 h 5481392"/>
              <a:gd name="connsiteX95" fmla="*/ 2866541 w 4833822"/>
              <a:gd name="connsiteY95" fmla="*/ 4629307 h 5481392"/>
              <a:gd name="connsiteX96" fmla="*/ 3389773 w 4833822"/>
              <a:gd name="connsiteY96" fmla="*/ 5227801 h 5481392"/>
              <a:gd name="connsiteX97" fmla="*/ 3637059 w 4833822"/>
              <a:gd name="connsiteY97" fmla="*/ 5270805 h 5481392"/>
              <a:gd name="connsiteX98" fmla="*/ 3246422 w 4833822"/>
              <a:gd name="connsiteY98" fmla="*/ 4901676 h 5481392"/>
              <a:gd name="connsiteX99" fmla="*/ 3400524 w 4833822"/>
              <a:gd name="connsiteY99" fmla="*/ 4951850 h 5481392"/>
              <a:gd name="connsiteX100" fmla="*/ 3336018 w 4833822"/>
              <a:gd name="connsiteY100" fmla="*/ 4804911 h 5481392"/>
              <a:gd name="connsiteX101" fmla="*/ 3095901 w 4833822"/>
              <a:gd name="connsiteY101" fmla="*/ 4543298 h 5481392"/>
              <a:gd name="connsiteX102" fmla="*/ 2862954 w 4833822"/>
              <a:gd name="connsiteY102" fmla="*/ 4274510 h 5481392"/>
              <a:gd name="connsiteX103" fmla="*/ 2808528 w 4833822"/>
              <a:gd name="connsiteY103" fmla="*/ 4236209 h 5481392"/>
              <a:gd name="connsiteX104" fmla="*/ 1587125 w 4833822"/>
              <a:gd name="connsiteY104" fmla="*/ 4192084 h 5481392"/>
              <a:gd name="connsiteX105" fmla="*/ 798688 w 4833822"/>
              <a:gd name="connsiteY105" fmla="*/ 4399947 h 5481392"/>
              <a:gd name="connsiteX106" fmla="*/ 780768 w 4833822"/>
              <a:gd name="connsiteY106" fmla="*/ 5023525 h 5481392"/>
              <a:gd name="connsiteX107" fmla="*/ 791519 w 4833822"/>
              <a:gd name="connsiteY107" fmla="*/ 4830001 h 5481392"/>
              <a:gd name="connsiteX108" fmla="*/ 709092 w 4833822"/>
              <a:gd name="connsiteY108" fmla="*/ 4468035 h 5481392"/>
              <a:gd name="connsiteX109" fmla="*/ 368634 w 4833822"/>
              <a:gd name="connsiteY109" fmla="*/ 4478786 h 5481392"/>
              <a:gd name="connsiteX110" fmla="*/ 332793 w 4833822"/>
              <a:gd name="connsiteY110" fmla="*/ 4503876 h 5481392"/>
              <a:gd name="connsiteX111" fmla="*/ 368634 w 4833822"/>
              <a:gd name="connsiteY111" fmla="*/ 4518209 h 5481392"/>
              <a:gd name="connsiteX112" fmla="*/ 350714 w 4833822"/>
              <a:gd name="connsiteY112" fmla="*/ 4819249 h 5481392"/>
              <a:gd name="connsiteX113" fmla="*/ 447479 w 4833822"/>
              <a:gd name="connsiteY113" fmla="*/ 4883756 h 5481392"/>
              <a:gd name="connsiteX114" fmla="*/ 486896 w 4833822"/>
              <a:gd name="connsiteY114" fmla="*/ 4783409 h 5481392"/>
              <a:gd name="connsiteX115" fmla="*/ 468981 w 4833822"/>
              <a:gd name="connsiteY115" fmla="*/ 4665142 h 5481392"/>
              <a:gd name="connsiteX116" fmla="*/ 372216 w 4833822"/>
              <a:gd name="connsiteY116" fmla="*/ 4772658 h 5481392"/>
              <a:gd name="connsiteX117" fmla="*/ 382967 w 4833822"/>
              <a:gd name="connsiteY117" fmla="*/ 4622137 h 5481392"/>
              <a:gd name="connsiteX118" fmla="*/ 497647 w 4833822"/>
              <a:gd name="connsiteY118" fmla="*/ 4582715 h 5481392"/>
              <a:gd name="connsiteX119" fmla="*/ 569323 w 4833822"/>
              <a:gd name="connsiteY119" fmla="*/ 4697400 h 5481392"/>
              <a:gd name="connsiteX120" fmla="*/ 580074 w 4833822"/>
              <a:gd name="connsiteY120" fmla="*/ 4908840 h 5481392"/>
              <a:gd name="connsiteX121" fmla="*/ 612332 w 4833822"/>
              <a:gd name="connsiteY121" fmla="*/ 4665142 h 5481392"/>
              <a:gd name="connsiteX122" fmla="*/ 497647 w 4833822"/>
              <a:gd name="connsiteY122" fmla="*/ 4432195 h 5481392"/>
              <a:gd name="connsiteX123" fmla="*/ 730594 w 4833822"/>
              <a:gd name="connsiteY123" fmla="*/ 4837164 h 5481392"/>
              <a:gd name="connsiteX124" fmla="*/ 547826 w 4833822"/>
              <a:gd name="connsiteY124" fmla="*/ 5002023 h 5481392"/>
              <a:gd name="connsiteX125" fmla="*/ 834528 w 4833822"/>
              <a:gd name="connsiteY125" fmla="*/ 5034276 h 5481392"/>
              <a:gd name="connsiteX126" fmla="*/ 1533370 w 4833822"/>
              <a:gd name="connsiteY126" fmla="*/ 4518209 h 5481392"/>
              <a:gd name="connsiteX127" fmla="*/ 1633712 w 4833822"/>
              <a:gd name="connsiteY127" fmla="*/ 4385608 h 5481392"/>
              <a:gd name="connsiteX128" fmla="*/ 1142733 w 4833822"/>
              <a:gd name="connsiteY128" fmla="*/ 4700982 h 5481392"/>
              <a:gd name="connsiteX129" fmla="*/ 1031635 w 4833822"/>
              <a:gd name="connsiteY129" fmla="*/ 4729654 h 5481392"/>
              <a:gd name="connsiteX130" fmla="*/ 1096142 w 4833822"/>
              <a:gd name="connsiteY130" fmla="*/ 4629307 h 5481392"/>
              <a:gd name="connsiteX131" fmla="*/ 1587125 w 4833822"/>
              <a:gd name="connsiteY131" fmla="*/ 4192084 h 5481392"/>
              <a:gd name="connsiteX132" fmla="*/ 3072607 w 4833822"/>
              <a:gd name="connsiteY132" fmla="*/ 4183124 h 5481392"/>
              <a:gd name="connsiteX133" fmla="*/ 2988391 w 4833822"/>
              <a:gd name="connsiteY133" fmla="*/ 4217168 h 5481392"/>
              <a:gd name="connsiteX134" fmla="*/ 3038564 w 4833822"/>
              <a:gd name="connsiteY134" fmla="*/ 4328266 h 5481392"/>
              <a:gd name="connsiteX135" fmla="*/ 3407693 w 4833822"/>
              <a:gd name="connsiteY135" fmla="*/ 4743987 h 5481392"/>
              <a:gd name="connsiteX136" fmla="*/ 3576134 w 4833822"/>
              <a:gd name="connsiteY136" fmla="*/ 4783409 h 5481392"/>
              <a:gd name="connsiteX137" fmla="*/ 4002606 w 4833822"/>
              <a:gd name="connsiteY137" fmla="*/ 4887338 h 5481392"/>
              <a:gd name="connsiteX138" fmla="*/ 4124455 w 4833822"/>
              <a:gd name="connsiteY138" fmla="*/ 4969765 h 5481392"/>
              <a:gd name="connsiteX139" fmla="*/ 3586885 w 4833822"/>
              <a:gd name="connsiteY139" fmla="*/ 4421444 h 5481392"/>
              <a:gd name="connsiteX140" fmla="*/ 3339600 w 4833822"/>
              <a:gd name="connsiteY140" fmla="*/ 4278092 h 5481392"/>
              <a:gd name="connsiteX141" fmla="*/ 3551045 w 4833822"/>
              <a:gd name="connsiteY141" fmla="*/ 4453702 h 5481392"/>
              <a:gd name="connsiteX142" fmla="*/ 3658561 w 4833822"/>
              <a:gd name="connsiteY142" fmla="*/ 4636476 h 5481392"/>
              <a:gd name="connsiteX143" fmla="*/ 3536712 w 4833822"/>
              <a:gd name="connsiteY143" fmla="*/ 4561213 h 5481392"/>
              <a:gd name="connsiteX144" fmla="*/ 3167577 w 4833822"/>
              <a:gd name="connsiteY144" fmla="*/ 4224337 h 5481392"/>
              <a:gd name="connsiteX145" fmla="*/ 3072607 w 4833822"/>
              <a:gd name="connsiteY145" fmla="*/ 4183124 h 5481392"/>
              <a:gd name="connsiteX146" fmla="*/ 1497530 w 4833822"/>
              <a:gd name="connsiteY146" fmla="*/ 4095324 h 5481392"/>
              <a:gd name="connsiteX147" fmla="*/ 644585 w 4833822"/>
              <a:gd name="connsiteY147" fmla="*/ 4220755 h 5481392"/>
              <a:gd name="connsiteX148" fmla="*/ 404469 w 4833822"/>
              <a:gd name="connsiteY148" fmla="*/ 4296012 h 5481392"/>
              <a:gd name="connsiteX149" fmla="*/ 218113 w 4833822"/>
              <a:gd name="connsiteY149" fmla="*/ 4450115 h 5481392"/>
              <a:gd name="connsiteX150" fmla="*/ 347132 w 4833822"/>
              <a:gd name="connsiteY150" fmla="*/ 4969765 h 5481392"/>
              <a:gd name="connsiteX151" fmla="*/ 218113 w 4833822"/>
              <a:gd name="connsiteY151" fmla="*/ 4604217 h 5481392"/>
              <a:gd name="connsiteX152" fmla="*/ 289789 w 4833822"/>
              <a:gd name="connsiteY152" fmla="*/ 4496706 h 5481392"/>
              <a:gd name="connsiteX153" fmla="*/ 271869 w 4833822"/>
              <a:gd name="connsiteY153" fmla="*/ 4482373 h 5481392"/>
              <a:gd name="connsiteX154" fmla="*/ 304127 w 4833822"/>
              <a:gd name="connsiteY154" fmla="*/ 4389190 h 5481392"/>
              <a:gd name="connsiteX155" fmla="*/ 400887 w 4833822"/>
              <a:gd name="connsiteY155" fmla="*/ 4306764 h 5481392"/>
              <a:gd name="connsiteX156" fmla="*/ 404469 w 4833822"/>
              <a:gd name="connsiteY156" fmla="*/ 4299594 h 5481392"/>
              <a:gd name="connsiteX157" fmla="*/ 408056 w 4833822"/>
              <a:gd name="connsiteY157" fmla="*/ 4299594 h 5481392"/>
              <a:gd name="connsiteX158" fmla="*/ 569323 w 4833822"/>
              <a:gd name="connsiteY158" fmla="*/ 4256590 h 5481392"/>
              <a:gd name="connsiteX159" fmla="*/ 777186 w 4833822"/>
              <a:gd name="connsiteY159" fmla="*/ 4367688 h 5481392"/>
              <a:gd name="connsiteX160" fmla="*/ 1250249 w 4833822"/>
              <a:gd name="connsiteY160" fmla="*/ 4199247 h 5481392"/>
              <a:gd name="connsiteX161" fmla="*/ 1497530 w 4833822"/>
              <a:gd name="connsiteY161" fmla="*/ 4095324 h 5481392"/>
              <a:gd name="connsiteX162" fmla="*/ 3393360 w 4833822"/>
              <a:gd name="connsiteY162" fmla="*/ 4054554 h 5481392"/>
              <a:gd name="connsiteX163" fmla="*/ 3271511 w 4833822"/>
              <a:gd name="connsiteY163" fmla="*/ 4091737 h 5481392"/>
              <a:gd name="connsiteX164" fmla="*/ 3486538 w 4833822"/>
              <a:gd name="connsiteY164" fmla="*/ 4220755 h 5481392"/>
              <a:gd name="connsiteX165" fmla="*/ 4092197 w 4833822"/>
              <a:gd name="connsiteY165" fmla="*/ 4554049 h 5481392"/>
              <a:gd name="connsiteX166" fmla="*/ 3873588 w 4833822"/>
              <a:gd name="connsiteY166" fmla="*/ 4554049 h 5481392"/>
              <a:gd name="connsiteX167" fmla="*/ 4002606 w 4833822"/>
              <a:gd name="connsiteY167" fmla="*/ 4683062 h 5481392"/>
              <a:gd name="connsiteX168" fmla="*/ 4106535 w 4833822"/>
              <a:gd name="connsiteY168" fmla="*/ 4654391 h 5481392"/>
              <a:gd name="connsiteX169" fmla="*/ 4325144 w 4833822"/>
              <a:gd name="connsiteY169" fmla="*/ 4328266 h 5481392"/>
              <a:gd name="connsiteX170" fmla="*/ 4038441 w 4833822"/>
              <a:gd name="connsiteY170" fmla="*/ 4238675 h 5481392"/>
              <a:gd name="connsiteX171" fmla="*/ 3624178 w 4833822"/>
              <a:gd name="connsiteY171" fmla="*/ 4225063 h 5481392"/>
              <a:gd name="connsiteX172" fmla="*/ 3486739 w 4833822"/>
              <a:gd name="connsiteY172" fmla="*/ 4199284 h 5481392"/>
              <a:gd name="connsiteX173" fmla="*/ 3486739 w 4833822"/>
              <a:gd name="connsiteY173" fmla="*/ 4203279 h 5481392"/>
              <a:gd name="connsiteX174" fmla="*/ 3485394 w 4833822"/>
              <a:gd name="connsiteY174" fmla="*/ 4200590 h 5481392"/>
              <a:gd name="connsiteX175" fmla="*/ 3486706 w 4833822"/>
              <a:gd name="connsiteY175" fmla="*/ 4199278 h 5481392"/>
              <a:gd name="connsiteX176" fmla="*/ 3486538 w 4833822"/>
              <a:gd name="connsiteY176" fmla="*/ 4199247 h 5481392"/>
              <a:gd name="connsiteX177" fmla="*/ 3543876 w 4833822"/>
              <a:gd name="connsiteY177" fmla="*/ 4138323 h 5481392"/>
              <a:gd name="connsiteX178" fmla="*/ 4518674 w 4833822"/>
              <a:gd name="connsiteY178" fmla="*/ 4285261 h 5481392"/>
              <a:gd name="connsiteX179" fmla="*/ 4328731 w 4833822"/>
              <a:gd name="connsiteY179" fmla="*/ 4482373 h 5481392"/>
              <a:gd name="connsiteX180" fmla="*/ 4457745 w 4833822"/>
              <a:gd name="connsiteY180" fmla="*/ 4410692 h 5481392"/>
              <a:gd name="connsiteX181" fmla="*/ 4579599 w 4833822"/>
              <a:gd name="connsiteY181" fmla="*/ 4403529 h 5481392"/>
              <a:gd name="connsiteX182" fmla="*/ 4500754 w 4833822"/>
              <a:gd name="connsiteY182" fmla="*/ 4482373 h 5481392"/>
              <a:gd name="connsiteX183" fmla="*/ 4314393 w 4833822"/>
              <a:gd name="connsiteY183" fmla="*/ 4715321 h 5481392"/>
              <a:gd name="connsiteX184" fmla="*/ 4346651 w 4833822"/>
              <a:gd name="connsiteY184" fmla="*/ 4779827 h 5481392"/>
              <a:gd name="connsiteX185" fmla="*/ 4403989 w 4833822"/>
              <a:gd name="connsiteY185" fmla="*/ 4729654 h 5481392"/>
              <a:gd name="connsiteX186" fmla="*/ 4482833 w 4833822"/>
              <a:gd name="connsiteY186" fmla="*/ 4539711 h 5481392"/>
              <a:gd name="connsiteX187" fmla="*/ 4590350 w 4833822"/>
              <a:gd name="connsiteY187" fmla="*/ 4518209 h 5481392"/>
              <a:gd name="connsiteX188" fmla="*/ 4608265 w 4833822"/>
              <a:gd name="connsiteY188" fmla="*/ 4600635 h 5481392"/>
              <a:gd name="connsiteX189" fmla="*/ 4608265 w 4833822"/>
              <a:gd name="connsiteY189" fmla="*/ 4604217 h 5481392"/>
              <a:gd name="connsiteX190" fmla="*/ 4421909 w 4833822"/>
              <a:gd name="connsiteY190" fmla="*/ 4815662 h 5481392"/>
              <a:gd name="connsiteX191" fmla="*/ 4608265 w 4833822"/>
              <a:gd name="connsiteY191" fmla="*/ 4604217 h 5481392"/>
              <a:gd name="connsiteX192" fmla="*/ 4611852 w 4833822"/>
              <a:gd name="connsiteY192" fmla="*/ 4600635 h 5481392"/>
              <a:gd name="connsiteX193" fmla="*/ 4611852 w 4833822"/>
              <a:gd name="connsiteY193" fmla="*/ 4597053 h 5481392"/>
              <a:gd name="connsiteX194" fmla="*/ 4694279 w 4833822"/>
              <a:gd name="connsiteY194" fmla="*/ 4582715 h 5481392"/>
              <a:gd name="connsiteX195" fmla="*/ 4651275 w 4833822"/>
              <a:gd name="connsiteY195" fmla="*/ 4407111 h 5481392"/>
              <a:gd name="connsiteX196" fmla="*/ 4572429 w 4833822"/>
              <a:gd name="connsiteY196" fmla="*/ 4288843 h 5481392"/>
              <a:gd name="connsiteX197" fmla="*/ 4583181 w 4833822"/>
              <a:gd name="connsiteY197" fmla="*/ 4195666 h 5481392"/>
              <a:gd name="connsiteX198" fmla="*/ 4436247 w 4833822"/>
              <a:gd name="connsiteY198" fmla="*/ 4149079 h 5481392"/>
              <a:gd name="connsiteX199" fmla="*/ 3504459 w 4833822"/>
              <a:gd name="connsiteY199" fmla="*/ 4063065 h 5481392"/>
              <a:gd name="connsiteX200" fmla="*/ 3393360 w 4833822"/>
              <a:gd name="connsiteY200" fmla="*/ 4054554 h 5481392"/>
              <a:gd name="connsiteX201" fmla="*/ 655337 w 4833822"/>
              <a:gd name="connsiteY201" fmla="*/ 3923296 h 5481392"/>
              <a:gd name="connsiteX202" fmla="*/ 637416 w 4833822"/>
              <a:gd name="connsiteY202" fmla="*/ 3980639 h 5481392"/>
              <a:gd name="connsiteX203" fmla="*/ 863200 w 4833822"/>
              <a:gd name="connsiteY203" fmla="*/ 4084568 h 5481392"/>
              <a:gd name="connsiteX204" fmla="*/ 734181 w 4833822"/>
              <a:gd name="connsiteY204" fmla="*/ 3944803 h 5481392"/>
              <a:gd name="connsiteX205" fmla="*/ 655337 w 4833822"/>
              <a:gd name="connsiteY205" fmla="*/ 3923296 h 5481392"/>
              <a:gd name="connsiteX206" fmla="*/ 465399 w 4833822"/>
              <a:gd name="connsiteY206" fmla="*/ 3883879 h 5481392"/>
              <a:gd name="connsiteX207" fmla="*/ 465399 w 4833822"/>
              <a:gd name="connsiteY207" fmla="*/ 4084568 h 5481392"/>
              <a:gd name="connsiteX208" fmla="*/ 501234 w 4833822"/>
              <a:gd name="connsiteY208" fmla="*/ 4141910 h 5481392"/>
              <a:gd name="connsiteX209" fmla="*/ 554990 w 4833822"/>
              <a:gd name="connsiteY209" fmla="*/ 4088155 h 5481392"/>
              <a:gd name="connsiteX210" fmla="*/ 465399 w 4833822"/>
              <a:gd name="connsiteY210" fmla="*/ 3883879 h 5481392"/>
              <a:gd name="connsiteX211" fmla="*/ 4325169 w 4833822"/>
              <a:gd name="connsiteY211" fmla="*/ 3802982 h 5481392"/>
              <a:gd name="connsiteX212" fmla="*/ 3959602 w 4833822"/>
              <a:gd name="connsiteY212" fmla="*/ 4009310 h 5481392"/>
              <a:gd name="connsiteX213" fmla="*/ 4360985 w 4833822"/>
              <a:gd name="connsiteY213" fmla="*/ 3919714 h 5481392"/>
              <a:gd name="connsiteX214" fmla="*/ 4278558 w 4833822"/>
              <a:gd name="connsiteY214" fmla="*/ 4030812 h 5481392"/>
              <a:gd name="connsiteX215" fmla="*/ 4454163 w 4833822"/>
              <a:gd name="connsiteY215" fmla="*/ 3984221 h 5481392"/>
              <a:gd name="connsiteX216" fmla="*/ 4368153 w 4833822"/>
              <a:gd name="connsiteY216" fmla="*/ 3808616 h 5481392"/>
              <a:gd name="connsiteX217" fmla="*/ 4325169 w 4833822"/>
              <a:gd name="connsiteY217" fmla="*/ 3802982 h 5481392"/>
              <a:gd name="connsiteX218" fmla="*/ 4156709 w 4833822"/>
              <a:gd name="connsiteY218" fmla="*/ 3769194 h 5481392"/>
              <a:gd name="connsiteX219" fmla="*/ 3748157 w 4833822"/>
              <a:gd name="connsiteY219" fmla="*/ 3851620 h 5481392"/>
              <a:gd name="connsiteX220" fmla="*/ 3529543 w 4833822"/>
              <a:gd name="connsiteY220" fmla="*/ 3973469 h 5481392"/>
              <a:gd name="connsiteX221" fmla="*/ 3805494 w 4833822"/>
              <a:gd name="connsiteY221" fmla="*/ 3876710 h 5481392"/>
              <a:gd name="connsiteX222" fmla="*/ 4156709 w 4833822"/>
              <a:gd name="connsiteY222" fmla="*/ 3769194 h 5481392"/>
              <a:gd name="connsiteX223" fmla="*/ 399937 w 4833822"/>
              <a:gd name="connsiteY223" fmla="*/ 3725406 h 5481392"/>
              <a:gd name="connsiteX224" fmla="*/ 210944 w 4833822"/>
              <a:gd name="connsiteY224" fmla="*/ 3805034 h 5481392"/>
              <a:gd name="connsiteX225" fmla="*/ 124936 w 4833822"/>
              <a:gd name="connsiteY225" fmla="*/ 3948385 h 5481392"/>
              <a:gd name="connsiteX226" fmla="*/ 275451 w 4833822"/>
              <a:gd name="connsiteY226" fmla="*/ 3941216 h 5481392"/>
              <a:gd name="connsiteX227" fmla="*/ 304127 w 4833822"/>
              <a:gd name="connsiteY227" fmla="*/ 3959136 h 5481392"/>
              <a:gd name="connsiteX228" fmla="*/ 271869 w 4833822"/>
              <a:gd name="connsiteY228" fmla="*/ 4195666 h 5481392"/>
              <a:gd name="connsiteX229" fmla="*/ 311291 w 4833822"/>
              <a:gd name="connsiteY229" fmla="*/ 4037981 h 5481392"/>
              <a:gd name="connsiteX230" fmla="*/ 243203 w 4833822"/>
              <a:gd name="connsiteY230" fmla="*/ 3830118 h 5481392"/>
              <a:gd name="connsiteX231" fmla="*/ 1214409 w 4833822"/>
              <a:gd name="connsiteY231" fmla="*/ 3808616 h 5481392"/>
              <a:gd name="connsiteX232" fmla="*/ 465399 w 4833822"/>
              <a:gd name="connsiteY232" fmla="*/ 3726189 h 5481392"/>
              <a:gd name="connsiteX233" fmla="*/ 399937 w 4833822"/>
              <a:gd name="connsiteY233" fmla="*/ 3725406 h 5481392"/>
              <a:gd name="connsiteX234" fmla="*/ 2524908 w 4833822"/>
              <a:gd name="connsiteY234" fmla="*/ 2591107 h 5481392"/>
              <a:gd name="connsiteX235" fmla="*/ 2732856 w 4833822"/>
              <a:gd name="connsiteY235" fmla="*/ 3233026 h 5481392"/>
              <a:gd name="connsiteX236" fmla="*/ 2775802 w 4833822"/>
              <a:gd name="connsiteY236" fmla="*/ 3303095 h 5481392"/>
              <a:gd name="connsiteX237" fmla="*/ 2823267 w 4833822"/>
              <a:gd name="connsiteY237" fmla="*/ 3226245 h 5481392"/>
              <a:gd name="connsiteX238" fmla="*/ 2879774 w 4833822"/>
              <a:gd name="connsiteY238" fmla="*/ 3016039 h 5481392"/>
              <a:gd name="connsiteX239" fmla="*/ 2920458 w 4833822"/>
              <a:gd name="connsiteY239" fmla="*/ 3549464 h 5481392"/>
              <a:gd name="connsiteX240" fmla="*/ 3132925 w 4833822"/>
              <a:gd name="connsiteY240" fmla="*/ 3490697 h 5481392"/>
              <a:gd name="connsiteX241" fmla="*/ 2879774 w 4833822"/>
              <a:gd name="connsiteY241" fmla="*/ 3865905 h 5481392"/>
              <a:gd name="connsiteX242" fmla="*/ 2131619 w 4833822"/>
              <a:gd name="connsiteY242" fmla="*/ 3813919 h 5481392"/>
              <a:gd name="connsiteX243" fmla="*/ 1894289 w 4833822"/>
              <a:gd name="connsiteY243" fmla="*/ 3463575 h 5481392"/>
              <a:gd name="connsiteX244" fmla="*/ 2075111 w 4833822"/>
              <a:gd name="connsiteY244" fmla="*/ 3551726 h 5481392"/>
              <a:gd name="connsiteX245" fmla="*/ 2086414 w 4833822"/>
              <a:gd name="connsiteY245" fmla="*/ 3036381 h 5481392"/>
              <a:gd name="connsiteX246" fmla="*/ 2163263 w 4833822"/>
              <a:gd name="connsiteY246" fmla="*/ 3181040 h 5481392"/>
              <a:gd name="connsiteX247" fmla="*/ 2224289 w 4833822"/>
              <a:gd name="connsiteY247" fmla="*/ 3226245 h 5481392"/>
              <a:gd name="connsiteX248" fmla="*/ 2242372 w 4833822"/>
              <a:gd name="connsiteY248" fmla="*/ 3162957 h 5481392"/>
              <a:gd name="connsiteX249" fmla="*/ 2524908 w 4833822"/>
              <a:gd name="connsiteY249" fmla="*/ 2591107 h 5481392"/>
              <a:gd name="connsiteX250" fmla="*/ 2540406 w 4833822"/>
              <a:gd name="connsiteY250" fmla="*/ 1783766 h 5481392"/>
              <a:gd name="connsiteX251" fmla="*/ 2092432 w 4833822"/>
              <a:gd name="connsiteY251" fmla="*/ 2690463 h 5481392"/>
              <a:gd name="connsiteX252" fmla="*/ 2063761 w 4833822"/>
              <a:gd name="connsiteY252" fmla="*/ 2790810 h 5481392"/>
              <a:gd name="connsiteX253" fmla="*/ 1967001 w 4833822"/>
              <a:gd name="connsiteY253" fmla="*/ 2719134 h 5481392"/>
              <a:gd name="connsiteX254" fmla="*/ 1845152 w 4833822"/>
              <a:gd name="connsiteY254" fmla="*/ 2489770 h 5481392"/>
              <a:gd name="connsiteX255" fmla="*/ 1827232 w 4833822"/>
              <a:gd name="connsiteY255" fmla="*/ 3306877 h 5481392"/>
              <a:gd name="connsiteX256" fmla="*/ 1540529 w 4833822"/>
              <a:gd name="connsiteY256" fmla="*/ 3167108 h 5481392"/>
              <a:gd name="connsiteX257" fmla="*/ 1916828 w 4833822"/>
              <a:gd name="connsiteY257" fmla="*/ 3722597 h 5481392"/>
              <a:gd name="connsiteX258" fmla="*/ 3103066 w 4833822"/>
              <a:gd name="connsiteY258" fmla="*/ 3805024 h 5481392"/>
              <a:gd name="connsiteX259" fmla="*/ 3504448 w 4833822"/>
              <a:gd name="connsiteY259" fmla="*/ 3210112 h 5481392"/>
              <a:gd name="connsiteX260" fmla="*/ 3167572 w 4833822"/>
              <a:gd name="connsiteY260" fmla="*/ 3303290 h 5481392"/>
              <a:gd name="connsiteX261" fmla="*/ 3103066 w 4833822"/>
              <a:gd name="connsiteY261" fmla="*/ 2457516 h 5481392"/>
              <a:gd name="connsiteX262" fmla="*/ 3013470 w 4833822"/>
              <a:gd name="connsiteY262" fmla="*/ 2790810 h 5481392"/>
              <a:gd name="connsiteX263" fmla="*/ 2938212 w 4833822"/>
              <a:gd name="connsiteY263" fmla="*/ 2912659 h 5481392"/>
              <a:gd name="connsiteX264" fmla="*/ 2870119 w 4833822"/>
              <a:gd name="connsiteY264" fmla="*/ 2801561 h 5481392"/>
              <a:gd name="connsiteX265" fmla="*/ 2540406 w 4833822"/>
              <a:gd name="connsiteY265" fmla="*/ 1783766 h 5481392"/>
              <a:gd name="connsiteX266" fmla="*/ 357884 w 4833822"/>
              <a:gd name="connsiteY266" fmla="*/ 1712095 h 5481392"/>
              <a:gd name="connsiteX267" fmla="*/ 422396 w 4833822"/>
              <a:gd name="connsiteY267" fmla="*/ 1794522 h 5481392"/>
              <a:gd name="connsiteX268" fmla="*/ 522738 w 4833822"/>
              <a:gd name="connsiteY268" fmla="*/ 2296253 h 5481392"/>
              <a:gd name="connsiteX269" fmla="*/ 490485 w 4833822"/>
              <a:gd name="connsiteY269" fmla="*/ 2436023 h 5481392"/>
              <a:gd name="connsiteX270" fmla="*/ 386555 w 4833822"/>
              <a:gd name="connsiteY270" fmla="*/ 2335676 h 5481392"/>
              <a:gd name="connsiteX271" fmla="*/ 286208 w 4833822"/>
              <a:gd name="connsiteY271" fmla="*/ 1794522 h 5481392"/>
              <a:gd name="connsiteX272" fmla="*/ 357884 w 4833822"/>
              <a:gd name="connsiteY272" fmla="*/ 1712095 h 5481392"/>
              <a:gd name="connsiteX273" fmla="*/ 4036204 w 4833822"/>
              <a:gd name="connsiteY273" fmla="*/ 294704 h 5481392"/>
              <a:gd name="connsiteX274" fmla="*/ 4110123 w 4833822"/>
              <a:gd name="connsiteY274" fmla="*/ 357419 h 5481392"/>
              <a:gd name="connsiteX275" fmla="*/ 4063531 w 4833822"/>
              <a:gd name="connsiteY275" fmla="*/ 1167363 h 5481392"/>
              <a:gd name="connsiteX276" fmla="*/ 3938100 w 4833822"/>
              <a:gd name="connsiteY276" fmla="*/ 855569 h 5481392"/>
              <a:gd name="connsiteX277" fmla="*/ 3970353 w 4833822"/>
              <a:gd name="connsiteY277" fmla="*/ 361006 h 5481392"/>
              <a:gd name="connsiteX278" fmla="*/ 4036204 w 4833822"/>
              <a:gd name="connsiteY278" fmla="*/ 294704 h 5481392"/>
              <a:gd name="connsiteX279" fmla="*/ 915320 w 4833822"/>
              <a:gd name="connsiteY279" fmla="*/ 36275 h 5481392"/>
              <a:gd name="connsiteX280" fmla="*/ 1020430 w 4833822"/>
              <a:gd name="connsiteY280" fmla="*/ 717037 h 5481392"/>
              <a:gd name="connsiteX281" fmla="*/ 811383 w 4833822"/>
              <a:gd name="connsiteY281" fmla="*/ 677451 h 5481392"/>
              <a:gd name="connsiteX282" fmla="*/ 915320 w 4833822"/>
              <a:gd name="connsiteY282" fmla="*/ 36275 h 5481392"/>
              <a:gd name="connsiteX283" fmla="*/ 2447238 w 4833822"/>
              <a:gd name="connsiteY283" fmla="*/ 0 h 5481392"/>
              <a:gd name="connsiteX284" fmla="*/ 3047525 w 4833822"/>
              <a:gd name="connsiteY284" fmla="*/ 643020 h 5481392"/>
              <a:gd name="connsiteX285" fmla="*/ 3054443 w 4833822"/>
              <a:gd name="connsiteY285" fmla="*/ 1316822 h 5481392"/>
              <a:gd name="connsiteX286" fmla="*/ 3282263 w 4833822"/>
              <a:gd name="connsiteY286" fmla="*/ 457765 h 5481392"/>
              <a:gd name="connsiteX287" fmla="*/ 3257173 w 4833822"/>
              <a:gd name="connsiteY287" fmla="*/ 317996 h 5481392"/>
              <a:gd name="connsiteX288" fmla="*/ 3278681 w 4833822"/>
              <a:gd name="connsiteY288" fmla="*/ 228400 h 5481392"/>
              <a:gd name="connsiteX289" fmla="*/ 3361107 w 4833822"/>
              <a:gd name="connsiteY289" fmla="*/ 285743 h 5481392"/>
              <a:gd name="connsiteX290" fmla="*/ 3884339 w 4833822"/>
              <a:gd name="connsiteY290" fmla="*/ 1597413 h 5481392"/>
              <a:gd name="connsiteX291" fmla="*/ 3776823 w 4833822"/>
              <a:gd name="connsiteY291" fmla="*/ 2217408 h 5481392"/>
              <a:gd name="connsiteX292" fmla="*/ 4002606 w 4833822"/>
              <a:gd name="connsiteY292" fmla="*/ 1998799 h 5481392"/>
              <a:gd name="connsiteX293" fmla="*/ 4059943 w 4833822"/>
              <a:gd name="connsiteY293" fmla="*/ 1934288 h 5481392"/>
              <a:gd name="connsiteX294" fmla="*/ 4117286 w 4833822"/>
              <a:gd name="connsiteY294" fmla="*/ 2009550 h 5481392"/>
              <a:gd name="connsiteX295" fmla="*/ 4131625 w 4833822"/>
              <a:gd name="connsiteY295" fmla="*/ 2823072 h 5481392"/>
              <a:gd name="connsiteX296" fmla="*/ 3755321 w 4833822"/>
              <a:gd name="connsiteY296" fmla="*/ 3654514 h 5481392"/>
              <a:gd name="connsiteX297" fmla="*/ 3723067 w 4833822"/>
              <a:gd name="connsiteY297" fmla="*/ 3729771 h 5481392"/>
              <a:gd name="connsiteX298" fmla="*/ 4099366 w 4833822"/>
              <a:gd name="connsiteY298" fmla="*/ 3668847 h 5481392"/>
              <a:gd name="connsiteX299" fmla="*/ 4550927 w 4833822"/>
              <a:gd name="connsiteY299" fmla="*/ 4020061 h 5481392"/>
              <a:gd name="connsiteX300" fmla="*/ 4604683 w 4833822"/>
              <a:gd name="connsiteY300" fmla="*/ 4120408 h 5481392"/>
              <a:gd name="connsiteX301" fmla="*/ 4576011 w 4833822"/>
              <a:gd name="connsiteY301" fmla="*/ 4962601 h 5481392"/>
              <a:gd name="connsiteX302" fmla="*/ 4432660 w 4833822"/>
              <a:gd name="connsiteY302" fmla="*/ 5023525 h 5481392"/>
              <a:gd name="connsiteX303" fmla="*/ 3999019 w 4833822"/>
              <a:gd name="connsiteY303" fmla="*/ 5256472 h 5481392"/>
              <a:gd name="connsiteX304" fmla="*/ 3192667 w 4833822"/>
              <a:gd name="connsiteY304" fmla="*/ 5188379 h 5481392"/>
              <a:gd name="connsiteX305" fmla="*/ 2662265 w 4833822"/>
              <a:gd name="connsiteY305" fmla="*/ 4557631 h 5481392"/>
              <a:gd name="connsiteX306" fmla="*/ 2680186 w 4833822"/>
              <a:gd name="connsiteY306" fmla="*/ 4876587 h 5481392"/>
              <a:gd name="connsiteX307" fmla="*/ 2655096 w 4833822"/>
              <a:gd name="connsiteY307" fmla="*/ 5188379 h 5481392"/>
              <a:gd name="connsiteX308" fmla="*/ 2063771 w 4833822"/>
              <a:gd name="connsiteY308" fmla="*/ 5475081 h 5481392"/>
              <a:gd name="connsiteX309" fmla="*/ 1827242 w 4833822"/>
              <a:gd name="connsiteY309" fmla="*/ 5424908 h 5481392"/>
              <a:gd name="connsiteX310" fmla="*/ 1594295 w 4833822"/>
              <a:gd name="connsiteY310" fmla="*/ 4883756 h 5481392"/>
              <a:gd name="connsiteX311" fmla="*/ 1952673 w 4833822"/>
              <a:gd name="connsiteY311" fmla="*/ 4349768 h 5481392"/>
              <a:gd name="connsiteX312" fmla="*/ 2020761 w 4833822"/>
              <a:gd name="connsiteY312" fmla="*/ 4217168 h 5481392"/>
              <a:gd name="connsiteX313" fmla="*/ 1841575 w 4833822"/>
              <a:gd name="connsiteY313" fmla="*/ 4360519 h 5481392"/>
              <a:gd name="connsiteX314" fmla="*/ 884697 w 4833822"/>
              <a:gd name="connsiteY314" fmla="*/ 5105952 h 5481392"/>
              <a:gd name="connsiteX315" fmla="*/ 547826 w 4833822"/>
              <a:gd name="connsiteY315" fmla="*/ 5138205 h 5481392"/>
              <a:gd name="connsiteX316" fmla="*/ 357883 w 4833822"/>
              <a:gd name="connsiteY316" fmla="*/ 5080868 h 5481392"/>
              <a:gd name="connsiteX317" fmla="*/ 89095 w 4833822"/>
              <a:gd name="connsiteY317" fmla="*/ 4654391 h 5481392"/>
              <a:gd name="connsiteX318" fmla="*/ 46091 w 4833822"/>
              <a:gd name="connsiteY318" fmla="*/ 4303182 h 5481392"/>
              <a:gd name="connsiteX319" fmla="*/ 440310 w 4833822"/>
              <a:gd name="connsiteY319" fmla="*/ 3654514 h 5481392"/>
              <a:gd name="connsiteX320" fmla="*/ 1020884 w 4833822"/>
              <a:gd name="connsiteY320" fmla="*/ 3704687 h 5481392"/>
              <a:gd name="connsiteX321" fmla="*/ 798688 w 4833822"/>
              <a:gd name="connsiteY321" fmla="*/ 3532665 h 5481392"/>
              <a:gd name="connsiteX322" fmla="*/ 766435 w 4833822"/>
              <a:gd name="connsiteY322" fmla="*/ 3475322 h 5481392"/>
              <a:gd name="connsiteX323" fmla="*/ 838110 w 4833822"/>
              <a:gd name="connsiteY323" fmla="*/ 3453820 h 5481392"/>
              <a:gd name="connsiteX324" fmla="*/ 1060306 w 4833822"/>
              <a:gd name="connsiteY324" fmla="*/ 3546998 h 5481392"/>
              <a:gd name="connsiteX325" fmla="*/ 777186 w 4833822"/>
              <a:gd name="connsiteY325" fmla="*/ 3048850 h 5481392"/>
              <a:gd name="connsiteX326" fmla="*/ 723430 w 4833822"/>
              <a:gd name="connsiteY326" fmla="*/ 2514867 h 5481392"/>
              <a:gd name="connsiteX327" fmla="*/ 727012 w 4833822"/>
              <a:gd name="connsiteY327" fmla="*/ 1816026 h 5481392"/>
              <a:gd name="connsiteX328" fmla="*/ 762853 w 4833822"/>
              <a:gd name="connsiteY328" fmla="*/ 1683426 h 5481392"/>
              <a:gd name="connsiteX329" fmla="*/ 1017302 w 4833822"/>
              <a:gd name="connsiteY329" fmla="*/ 1984461 h 5481392"/>
              <a:gd name="connsiteX330" fmla="*/ 1139151 w 4833822"/>
              <a:gd name="connsiteY330" fmla="*/ 2023883 h 5481392"/>
              <a:gd name="connsiteX331" fmla="*/ 1110480 w 4833822"/>
              <a:gd name="connsiteY331" fmla="*/ 1912785 h 5481392"/>
              <a:gd name="connsiteX332" fmla="*/ 1135564 w 4833822"/>
              <a:gd name="connsiteY332" fmla="*/ 1024007 h 5481392"/>
              <a:gd name="connsiteX333" fmla="*/ 1493942 w 4833822"/>
              <a:gd name="connsiteY333" fmla="*/ 364587 h 5481392"/>
              <a:gd name="connsiteX334" fmla="*/ 1547703 w 4833822"/>
              <a:gd name="connsiteY334" fmla="*/ 310832 h 5481392"/>
              <a:gd name="connsiteX335" fmla="*/ 1597877 w 4833822"/>
              <a:gd name="connsiteY335" fmla="*/ 404010 h 5481392"/>
              <a:gd name="connsiteX336" fmla="*/ 2070940 w 4833822"/>
              <a:gd name="connsiteY336" fmla="*/ 1178109 h 5481392"/>
              <a:gd name="connsiteX337" fmla="*/ 2035100 w 4833822"/>
              <a:gd name="connsiteY337" fmla="*/ 379903 h 5481392"/>
              <a:gd name="connsiteX338" fmla="*/ 2447238 w 4833822"/>
              <a:gd name="connsiteY338" fmla="*/ 0 h 5481392"/>
              <a:gd name="connsiteX0" fmla="*/ 2144854 w 4833822"/>
              <a:gd name="connsiteY0" fmla="*/ 5107743 h 5481392"/>
              <a:gd name="connsiteX1" fmla="*/ 2053020 w 4833822"/>
              <a:gd name="connsiteY1" fmla="*/ 5116703 h 5481392"/>
              <a:gd name="connsiteX2" fmla="*/ 1959837 w 4833822"/>
              <a:gd name="connsiteY2" fmla="*/ 5191961 h 5481392"/>
              <a:gd name="connsiteX3" fmla="*/ 2045851 w 4833822"/>
              <a:gd name="connsiteY3" fmla="*/ 5310228 h 5481392"/>
              <a:gd name="connsiteX4" fmla="*/ 2042269 w 4833822"/>
              <a:gd name="connsiteY4" fmla="*/ 5213463 h 5481392"/>
              <a:gd name="connsiteX5" fmla="*/ 2106775 w 4833822"/>
              <a:gd name="connsiteY5" fmla="*/ 5148956 h 5481392"/>
              <a:gd name="connsiteX6" fmla="*/ 2128277 w 4833822"/>
              <a:gd name="connsiteY6" fmla="*/ 5220632 h 5481392"/>
              <a:gd name="connsiteX7" fmla="*/ 2164118 w 4833822"/>
              <a:gd name="connsiteY7" fmla="*/ 5270805 h 5481392"/>
              <a:gd name="connsiteX8" fmla="*/ 2232206 w 4833822"/>
              <a:gd name="connsiteY8" fmla="*/ 5234970 h 5481392"/>
              <a:gd name="connsiteX9" fmla="*/ 2228624 w 4833822"/>
              <a:gd name="connsiteY9" fmla="*/ 5141787 h 5481392"/>
              <a:gd name="connsiteX10" fmla="*/ 2144854 w 4833822"/>
              <a:gd name="connsiteY10" fmla="*/ 5107743 h 5481392"/>
              <a:gd name="connsiteX11" fmla="*/ 2508163 w 4833822"/>
              <a:gd name="connsiteY11" fmla="*/ 5077281 h 5481392"/>
              <a:gd name="connsiteX12" fmla="*/ 2407811 w 4833822"/>
              <a:gd name="connsiteY12" fmla="*/ 5385491 h 5481392"/>
              <a:gd name="connsiteX13" fmla="*/ 2508163 w 4833822"/>
              <a:gd name="connsiteY13" fmla="*/ 5077281 h 5481392"/>
              <a:gd name="connsiteX14" fmla="*/ 2215080 w 4833822"/>
              <a:gd name="connsiteY14" fmla="*/ 4992746 h 5481392"/>
              <a:gd name="connsiteX15" fmla="*/ 2171282 w 4833822"/>
              <a:gd name="connsiteY15" fmla="*/ 4998436 h 5481392"/>
              <a:gd name="connsiteX16" fmla="*/ 2350473 w 4833822"/>
              <a:gd name="connsiteY16" fmla="*/ 5277975 h 5481392"/>
              <a:gd name="connsiteX17" fmla="*/ 2393478 w 4833822"/>
              <a:gd name="connsiteY17" fmla="*/ 5095201 h 5481392"/>
              <a:gd name="connsiteX18" fmla="*/ 2252871 w 4833822"/>
              <a:gd name="connsiteY18" fmla="*/ 4993901 h 5481392"/>
              <a:gd name="connsiteX19" fmla="*/ 2215080 w 4833822"/>
              <a:gd name="connsiteY19" fmla="*/ 4992746 h 5481392"/>
              <a:gd name="connsiteX20" fmla="*/ 3767359 w 4833822"/>
              <a:gd name="connsiteY20" fmla="*/ 4873788 h 5481392"/>
              <a:gd name="connsiteX21" fmla="*/ 3913003 w 4833822"/>
              <a:gd name="connsiteY21" fmla="*/ 4955431 h 5481392"/>
              <a:gd name="connsiteX22" fmla="*/ 3930923 w 4833822"/>
              <a:gd name="connsiteY22" fmla="*/ 4980520 h 5481392"/>
              <a:gd name="connsiteX23" fmla="*/ 3923759 w 4833822"/>
              <a:gd name="connsiteY23" fmla="*/ 5005605 h 5481392"/>
              <a:gd name="connsiteX24" fmla="*/ 3672890 w 4833822"/>
              <a:gd name="connsiteY24" fmla="*/ 4987684 h 5481392"/>
              <a:gd name="connsiteX25" fmla="*/ 3672890 w 4833822"/>
              <a:gd name="connsiteY25" fmla="*/ 4919595 h 5481392"/>
              <a:gd name="connsiteX26" fmla="*/ 3708731 w 4833822"/>
              <a:gd name="connsiteY26" fmla="*/ 4894506 h 5481392"/>
              <a:gd name="connsiteX27" fmla="*/ 3767359 w 4833822"/>
              <a:gd name="connsiteY27" fmla="*/ 4873788 h 5481392"/>
              <a:gd name="connsiteX28" fmla="*/ 3779366 w 4833822"/>
              <a:gd name="connsiteY28" fmla="*/ 4833977 h 5481392"/>
              <a:gd name="connsiteX29" fmla="*/ 3637059 w 4833822"/>
              <a:gd name="connsiteY29" fmla="*/ 4858672 h 5481392"/>
              <a:gd name="connsiteX30" fmla="*/ 3497289 w 4833822"/>
              <a:gd name="connsiteY30" fmla="*/ 5041440 h 5481392"/>
              <a:gd name="connsiteX31" fmla="*/ 3615557 w 4833822"/>
              <a:gd name="connsiteY31" fmla="*/ 4984103 h 5481392"/>
              <a:gd name="connsiteX32" fmla="*/ 3852086 w 4833822"/>
              <a:gd name="connsiteY32" fmla="*/ 5141787 h 5481392"/>
              <a:gd name="connsiteX33" fmla="*/ 3952433 w 4833822"/>
              <a:gd name="connsiteY33" fmla="*/ 4969765 h 5481392"/>
              <a:gd name="connsiteX34" fmla="*/ 3945496 w 4833822"/>
              <a:gd name="connsiteY34" fmla="*/ 4952960 h 5481392"/>
              <a:gd name="connsiteX35" fmla="*/ 3938093 w 4833822"/>
              <a:gd name="connsiteY35" fmla="*/ 4952960 h 5481392"/>
              <a:gd name="connsiteX36" fmla="*/ 3927341 w 4833822"/>
              <a:gd name="connsiteY36" fmla="*/ 4952960 h 5481392"/>
              <a:gd name="connsiteX37" fmla="*/ 3909418 w 4833822"/>
              <a:gd name="connsiteY37" fmla="*/ 4948253 h 5481392"/>
              <a:gd name="connsiteX38" fmla="*/ 3920171 w 4833822"/>
              <a:gd name="connsiteY38" fmla="*/ 4948253 h 5481392"/>
              <a:gd name="connsiteX39" fmla="*/ 3945252 w 4833822"/>
              <a:gd name="connsiteY39" fmla="*/ 4952370 h 5481392"/>
              <a:gd name="connsiteX40" fmla="*/ 3928739 w 4833822"/>
              <a:gd name="connsiteY40" fmla="*/ 4912370 h 5481392"/>
              <a:gd name="connsiteX41" fmla="*/ 3822967 w 4833822"/>
              <a:gd name="connsiteY41" fmla="*/ 4836272 h 5481392"/>
              <a:gd name="connsiteX42" fmla="*/ 3779366 w 4833822"/>
              <a:gd name="connsiteY42" fmla="*/ 4833977 h 5481392"/>
              <a:gd name="connsiteX43" fmla="*/ 4196131 w 4833822"/>
              <a:gd name="connsiteY43" fmla="*/ 4690231 h 5481392"/>
              <a:gd name="connsiteX44" fmla="*/ 4235548 w 4833822"/>
              <a:gd name="connsiteY44" fmla="*/ 4919596 h 5481392"/>
              <a:gd name="connsiteX45" fmla="*/ 4454163 w 4833822"/>
              <a:gd name="connsiteY45" fmla="*/ 4923178 h 5481392"/>
              <a:gd name="connsiteX46" fmla="*/ 4196131 w 4833822"/>
              <a:gd name="connsiteY46" fmla="*/ 4690231 h 5481392"/>
              <a:gd name="connsiteX47" fmla="*/ 1174995 w 4833822"/>
              <a:gd name="connsiteY47" fmla="*/ 4374853 h 5481392"/>
              <a:gd name="connsiteX48" fmla="*/ 1250253 w 4833822"/>
              <a:gd name="connsiteY48" fmla="*/ 4421445 h 5481392"/>
              <a:gd name="connsiteX49" fmla="*/ 1035224 w 4833822"/>
              <a:gd name="connsiteY49" fmla="*/ 4532538 h 5481392"/>
              <a:gd name="connsiteX50" fmla="*/ 981463 w 4833822"/>
              <a:gd name="connsiteY50" fmla="*/ 4507454 h 5481392"/>
              <a:gd name="connsiteX51" fmla="*/ 1174995 w 4833822"/>
              <a:gd name="connsiteY51" fmla="*/ 4374853 h 5481392"/>
              <a:gd name="connsiteX52" fmla="*/ 3960412 w 4833822"/>
              <a:gd name="connsiteY52" fmla="*/ 4345578 h 5481392"/>
              <a:gd name="connsiteX53" fmla="*/ 4095776 w 4833822"/>
              <a:gd name="connsiteY53" fmla="*/ 4403523 h 5481392"/>
              <a:gd name="connsiteX54" fmla="*/ 4052767 w 4833822"/>
              <a:gd name="connsiteY54" fmla="*/ 4432193 h 5481392"/>
              <a:gd name="connsiteX55" fmla="*/ 3852081 w 4833822"/>
              <a:gd name="connsiteY55" fmla="*/ 4399942 h 5481392"/>
              <a:gd name="connsiteX56" fmla="*/ 3859245 w 4833822"/>
              <a:gd name="connsiteY56" fmla="*/ 4364103 h 5481392"/>
              <a:gd name="connsiteX57" fmla="*/ 3917370 w 4833822"/>
              <a:gd name="connsiteY57" fmla="*/ 4346578 h 5481392"/>
              <a:gd name="connsiteX58" fmla="*/ 3960412 w 4833822"/>
              <a:gd name="connsiteY58" fmla="*/ 4345578 h 5481392"/>
              <a:gd name="connsiteX59" fmla="*/ 2177948 w 4833822"/>
              <a:gd name="connsiteY59" fmla="*/ 4251328 h 5481392"/>
              <a:gd name="connsiteX60" fmla="*/ 2146198 w 4833822"/>
              <a:gd name="connsiteY60" fmla="*/ 4274510 h 5481392"/>
              <a:gd name="connsiteX61" fmla="*/ 1680303 w 4833822"/>
              <a:gd name="connsiteY61" fmla="*/ 4973352 h 5481392"/>
              <a:gd name="connsiteX62" fmla="*/ 1762730 w 4833822"/>
              <a:gd name="connsiteY62" fmla="*/ 5335312 h 5481392"/>
              <a:gd name="connsiteX63" fmla="*/ 1802152 w 4833822"/>
              <a:gd name="connsiteY63" fmla="*/ 5055779 h 5481392"/>
              <a:gd name="connsiteX64" fmla="*/ 2081691 w 4833822"/>
              <a:gd name="connsiteY64" fmla="*/ 4898089 h 5481392"/>
              <a:gd name="connsiteX65" fmla="*/ 1845157 w 4833822"/>
              <a:gd name="connsiteY65" fmla="*/ 4980516 h 5481392"/>
              <a:gd name="connsiteX66" fmla="*/ 1744810 w 4833822"/>
              <a:gd name="connsiteY66" fmla="*/ 4951850 h 5481392"/>
              <a:gd name="connsiteX67" fmla="*/ 2060189 w 4833822"/>
              <a:gd name="connsiteY67" fmla="*/ 4797747 h 5481392"/>
              <a:gd name="connsiteX68" fmla="*/ 2178451 w 4833822"/>
              <a:gd name="connsiteY68" fmla="*/ 4736817 h 5481392"/>
              <a:gd name="connsiteX69" fmla="*/ 2293136 w 4833822"/>
              <a:gd name="connsiteY69" fmla="*/ 4270928 h 5481392"/>
              <a:gd name="connsiteX70" fmla="*/ 1999259 w 4833822"/>
              <a:gd name="connsiteY70" fmla="*/ 4686649 h 5481392"/>
              <a:gd name="connsiteX71" fmla="*/ 2196371 w 4833822"/>
              <a:gd name="connsiteY71" fmla="*/ 4256590 h 5481392"/>
              <a:gd name="connsiteX72" fmla="*/ 2177948 w 4833822"/>
              <a:gd name="connsiteY72" fmla="*/ 4251328 h 5481392"/>
              <a:gd name="connsiteX73" fmla="*/ 2511745 w 4833822"/>
              <a:gd name="connsiteY73" fmla="*/ 4238675 h 5481392"/>
              <a:gd name="connsiteX74" fmla="*/ 2482010 w 4833822"/>
              <a:gd name="connsiteY74" fmla="*/ 4466971 h 5481392"/>
              <a:gd name="connsiteX75" fmla="*/ 2486655 w 4833822"/>
              <a:gd name="connsiteY75" fmla="*/ 4532536 h 5481392"/>
              <a:gd name="connsiteX76" fmla="*/ 2514429 w 4833822"/>
              <a:gd name="connsiteY76" fmla="*/ 4548215 h 5481392"/>
              <a:gd name="connsiteX77" fmla="*/ 2526077 w 4833822"/>
              <a:gd name="connsiteY77" fmla="*/ 4571961 h 5481392"/>
              <a:gd name="connsiteX78" fmla="*/ 2486655 w 4833822"/>
              <a:gd name="connsiteY78" fmla="*/ 4532539 h 5481392"/>
              <a:gd name="connsiteX79" fmla="*/ 2486655 w 4833822"/>
              <a:gd name="connsiteY79" fmla="*/ 4532542 h 5481392"/>
              <a:gd name="connsiteX80" fmla="*/ 2440069 w 4833822"/>
              <a:gd name="connsiteY80" fmla="*/ 4808498 h 5481392"/>
              <a:gd name="connsiteX81" fmla="*/ 2375563 w 4833822"/>
              <a:gd name="connsiteY81" fmla="*/ 4371270 h 5481392"/>
              <a:gd name="connsiteX82" fmla="*/ 2296718 w 4833822"/>
              <a:gd name="connsiteY82" fmla="*/ 4740405 h 5481392"/>
              <a:gd name="connsiteX83" fmla="*/ 2429318 w 4833822"/>
              <a:gd name="connsiteY83" fmla="*/ 4862254 h 5481392"/>
              <a:gd name="connsiteX84" fmla="*/ 2493825 w 4833822"/>
              <a:gd name="connsiteY84" fmla="*/ 4761907 h 5481392"/>
              <a:gd name="connsiteX85" fmla="*/ 2529665 w 4833822"/>
              <a:gd name="connsiteY85" fmla="*/ 4571964 h 5481392"/>
              <a:gd name="connsiteX86" fmla="*/ 2511745 w 4833822"/>
              <a:gd name="connsiteY86" fmla="*/ 4238675 h 5481392"/>
              <a:gd name="connsiteX87" fmla="*/ 2808528 w 4833822"/>
              <a:gd name="connsiteY87" fmla="*/ 4236209 h 5481392"/>
              <a:gd name="connsiteX88" fmla="*/ 2784115 w 4833822"/>
              <a:gd name="connsiteY88" fmla="*/ 4249426 h 5481392"/>
              <a:gd name="connsiteX89" fmla="*/ 2798448 w 4833822"/>
              <a:gd name="connsiteY89" fmla="*/ 4324684 h 5481392"/>
              <a:gd name="connsiteX90" fmla="*/ 2880875 w 4833822"/>
              <a:gd name="connsiteY90" fmla="*/ 4439364 h 5481392"/>
              <a:gd name="connsiteX91" fmla="*/ 3142493 w 4833822"/>
              <a:gd name="connsiteY91" fmla="*/ 4769076 h 5481392"/>
              <a:gd name="connsiteX92" fmla="*/ 2891625 w 4833822"/>
              <a:gd name="connsiteY92" fmla="*/ 4604217 h 5481392"/>
              <a:gd name="connsiteX93" fmla="*/ 2683768 w 4833822"/>
              <a:gd name="connsiteY93" fmla="*/ 4360519 h 5481392"/>
              <a:gd name="connsiteX94" fmla="*/ 2651515 w 4833822"/>
              <a:gd name="connsiteY94" fmla="*/ 4385608 h 5481392"/>
              <a:gd name="connsiteX95" fmla="*/ 2866541 w 4833822"/>
              <a:gd name="connsiteY95" fmla="*/ 4629307 h 5481392"/>
              <a:gd name="connsiteX96" fmla="*/ 3389773 w 4833822"/>
              <a:gd name="connsiteY96" fmla="*/ 5227801 h 5481392"/>
              <a:gd name="connsiteX97" fmla="*/ 3637059 w 4833822"/>
              <a:gd name="connsiteY97" fmla="*/ 5270805 h 5481392"/>
              <a:gd name="connsiteX98" fmla="*/ 3246422 w 4833822"/>
              <a:gd name="connsiteY98" fmla="*/ 4901676 h 5481392"/>
              <a:gd name="connsiteX99" fmla="*/ 3400524 w 4833822"/>
              <a:gd name="connsiteY99" fmla="*/ 4951850 h 5481392"/>
              <a:gd name="connsiteX100" fmla="*/ 3336018 w 4833822"/>
              <a:gd name="connsiteY100" fmla="*/ 4804911 h 5481392"/>
              <a:gd name="connsiteX101" fmla="*/ 3095901 w 4833822"/>
              <a:gd name="connsiteY101" fmla="*/ 4543298 h 5481392"/>
              <a:gd name="connsiteX102" fmla="*/ 2862954 w 4833822"/>
              <a:gd name="connsiteY102" fmla="*/ 4274510 h 5481392"/>
              <a:gd name="connsiteX103" fmla="*/ 2808528 w 4833822"/>
              <a:gd name="connsiteY103" fmla="*/ 4236209 h 5481392"/>
              <a:gd name="connsiteX104" fmla="*/ 1587125 w 4833822"/>
              <a:gd name="connsiteY104" fmla="*/ 4192084 h 5481392"/>
              <a:gd name="connsiteX105" fmla="*/ 798688 w 4833822"/>
              <a:gd name="connsiteY105" fmla="*/ 4399947 h 5481392"/>
              <a:gd name="connsiteX106" fmla="*/ 780768 w 4833822"/>
              <a:gd name="connsiteY106" fmla="*/ 5023525 h 5481392"/>
              <a:gd name="connsiteX107" fmla="*/ 791519 w 4833822"/>
              <a:gd name="connsiteY107" fmla="*/ 4830001 h 5481392"/>
              <a:gd name="connsiteX108" fmla="*/ 709092 w 4833822"/>
              <a:gd name="connsiteY108" fmla="*/ 4468035 h 5481392"/>
              <a:gd name="connsiteX109" fmla="*/ 368634 w 4833822"/>
              <a:gd name="connsiteY109" fmla="*/ 4478786 h 5481392"/>
              <a:gd name="connsiteX110" fmla="*/ 332793 w 4833822"/>
              <a:gd name="connsiteY110" fmla="*/ 4503876 h 5481392"/>
              <a:gd name="connsiteX111" fmla="*/ 368634 w 4833822"/>
              <a:gd name="connsiteY111" fmla="*/ 4518209 h 5481392"/>
              <a:gd name="connsiteX112" fmla="*/ 350714 w 4833822"/>
              <a:gd name="connsiteY112" fmla="*/ 4819249 h 5481392"/>
              <a:gd name="connsiteX113" fmla="*/ 447479 w 4833822"/>
              <a:gd name="connsiteY113" fmla="*/ 4883756 h 5481392"/>
              <a:gd name="connsiteX114" fmla="*/ 486896 w 4833822"/>
              <a:gd name="connsiteY114" fmla="*/ 4783409 h 5481392"/>
              <a:gd name="connsiteX115" fmla="*/ 468981 w 4833822"/>
              <a:gd name="connsiteY115" fmla="*/ 4665142 h 5481392"/>
              <a:gd name="connsiteX116" fmla="*/ 372216 w 4833822"/>
              <a:gd name="connsiteY116" fmla="*/ 4772658 h 5481392"/>
              <a:gd name="connsiteX117" fmla="*/ 382967 w 4833822"/>
              <a:gd name="connsiteY117" fmla="*/ 4622137 h 5481392"/>
              <a:gd name="connsiteX118" fmla="*/ 497647 w 4833822"/>
              <a:gd name="connsiteY118" fmla="*/ 4582715 h 5481392"/>
              <a:gd name="connsiteX119" fmla="*/ 569323 w 4833822"/>
              <a:gd name="connsiteY119" fmla="*/ 4697400 h 5481392"/>
              <a:gd name="connsiteX120" fmla="*/ 580074 w 4833822"/>
              <a:gd name="connsiteY120" fmla="*/ 4908840 h 5481392"/>
              <a:gd name="connsiteX121" fmla="*/ 612332 w 4833822"/>
              <a:gd name="connsiteY121" fmla="*/ 4665142 h 5481392"/>
              <a:gd name="connsiteX122" fmla="*/ 497647 w 4833822"/>
              <a:gd name="connsiteY122" fmla="*/ 4432195 h 5481392"/>
              <a:gd name="connsiteX123" fmla="*/ 730594 w 4833822"/>
              <a:gd name="connsiteY123" fmla="*/ 4837164 h 5481392"/>
              <a:gd name="connsiteX124" fmla="*/ 547826 w 4833822"/>
              <a:gd name="connsiteY124" fmla="*/ 5002023 h 5481392"/>
              <a:gd name="connsiteX125" fmla="*/ 834528 w 4833822"/>
              <a:gd name="connsiteY125" fmla="*/ 5034276 h 5481392"/>
              <a:gd name="connsiteX126" fmla="*/ 1533370 w 4833822"/>
              <a:gd name="connsiteY126" fmla="*/ 4518209 h 5481392"/>
              <a:gd name="connsiteX127" fmla="*/ 1633712 w 4833822"/>
              <a:gd name="connsiteY127" fmla="*/ 4385608 h 5481392"/>
              <a:gd name="connsiteX128" fmla="*/ 1142733 w 4833822"/>
              <a:gd name="connsiteY128" fmla="*/ 4700982 h 5481392"/>
              <a:gd name="connsiteX129" fmla="*/ 1031635 w 4833822"/>
              <a:gd name="connsiteY129" fmla="*/ 4729654 h 5481392"/>
              <a:gd name="connsiteX130" fmla="*/ 1096142 w 4833822"/>
              <a:gd name="connsiteY130" fmla="*/ 4629307 h 5481392"/>
              <a:gd name="connsiteX131" fmla="*/ 1587125 w 4833822"/>
              <a:gd name="connsiteY131" fmla="*/ 4192084 h 5481392"/>
              <a:gd name="connsiteX132" fmla="*/ 3072607 w 4833822"/>
              <a:gd name="connsiteY132" fmla="*/ 4183124 h 5481392"/>
              <a:gd name="connsiteX133" fmla="*/ 2988391 w 4833822"/>
              <a:gd name="connsiteY133" fmla="*/ 4217168 h 5481392"/>
              <a:gd name="connsiteX134" fmla="*/ 3038564 w 4833822"/>
              <a:gd name="connsiteY134" fmla="*/ 4328266 h 5481392"/>
              <a:gd name="connsiteX135" fmla="*/ 3407693 w 4833822"/>
              <a:gd name="connsiteY135" fmla="*/ 4743987 h 5481392"/>
              <a:gd name="connsiteX136" fmla="*/ 3576134 w 4833822"/>
              <a:gd name="connsiteY136" fmla="*/ 4783409 h 5481392"/>
              <a:gd name="connsiteX137" fmla="*/ 4002606 w 4833822"/>
              <a:gd name="connsiteY137" fmla="*/ 4887338 h 5481392"/>
              <a:gd name="connsiteX138" fmla="*/ 4124455 w 4833822"/>
              <a:gd name="connsiteY138" fmla="*/ 4969765 h 5481392"/>
              <a:gd name="connsiteX139" fmla="*/ 3586885 w 4833822"/>
              <a:gd name="connsiteY139" fmla="*/ 4421444 h 5481392"/>
              <a:gd name="connsiteX140" fmla="*/ 3339600 w 4833822"/>
              <a:gd name="connsiteY140" fmla="*/ 4278092 h 5481392"/>
              <a:gd name="connsiteX141" fmla="*/ 3551045 w 4833822"/>
              <a:gd name="connsiteY141" fmla="*/ 4453702 h 5481392"/>
              <a:gd name="connsiteX142" fmla="*/ 3658561 w 4833822"/>
              <a:gd name="connsiteY142" fmla="*/ 4636476 h 5481392"/>
              <a:gd name="connsiteX143" fmla="*/ 3536712 w 4833822"/>
              <a:gd name="connsiteY143" fmla="*/ 4561213 h 5481392"/>
              <a:gd name="connsiteX144" fmla="*/ 3167577 w 4833822"/>
              <a:gd name="connsiteY144" fmla="*/ 4224337 h 5481392"/>
              <a:gd name="connsiteX145" fmla="*/ 3072607 w 4833822"/>
              <a:gd name="connsiteY145" fmla="*/ 4183124 h 5481392"/>
              <a:gd name="connsiteX146" fmla="*/ 1497530 w 4833822"/>
              <a:gd name="connsiteY146" fmla="*/ 4095324 h 5481392"/>
              <a:gd name="connsiteX147" fmla="*/ 644585 w 4833822"/>
              <a:gd name="connsiteY147" fmla="*/ 4220755 h 5481392"/>
              <a:gd name="connsiteX148" fmla="*/ 404469 w 4833822"/>
              <a:gd name="connsiteY148" fmla="*/ 4296012 h 5481392"/>
              <a:gd name="connsiteX149" fmla="*/ 218113 w 4833822"/>
              <a:gd name="connsiteY149" fmla="*/ 4450115 h 5481392"/>
              <a:gd name="connsiteX150" fmla="*/ 347132 w 4833822"/>
              <a:gd name="connsiteY150" fmla="*/ 4969765 h 5481392"/>
              <a:gd name="connsiteX151" fmla="*/ 218113 w 4833822"/>
              <a:gd name="connsiteY151" fmla="*/ 4604217 h 5481392"/>
              <a:gd name="connsiteX152" fmla="*/ 289789 w 4833822"/>
              <a:gd name="connsiteY152" fmla="*/ 4496706 h 5481392"/>
              <a:gd name="connsiteX153" fmla="*/ 271869 w 4833822"/>
              <a:gd name="connsiteY153" fmla="*/ 4482373 h 5481392"/>
              <a:gd name="connsiteX154" fmla="*/ 304127 w 4833822"/>
              <a:gd name="connsiteY154" fmla="*/ 4389190 h 5481392"/>
              <a:gd name="connsiteX155" fmla="*/ 400887 w 4833822"/>
              <a:gd name="connsiteY155" fmla="*/ 4306764 h 5481392"/>
              <a:gd name="connsiteX156" fmla="*/ 404469 w 4833822"/>
              <a:gd name="connsiteY156" fmla="*/ 4299594 h 5481392"/>
              <a:gd name="connsiteX157" fmla="*/ 408056 w 4833822"/>
              <a:gd name="connsiteY157" fmla="*/ 4299594 h 5481392"/>
              <a:gd name="connsiteX158" fmla="*/ 569323 w 4833822"/>
              <a:gd name="connsiteY158" fmla="*/ 4256590 h 5481392"/>
              <a:gd name="connsiteX159" fmla="*/ 777186 w 4833822"/>
              <a:gd name="connsiteY159" fmla="*/ 4367688 h 5481392"/>
              <a:gd name="connsiteX160" fmla="*/ 1250249 w 4833822"/>
              <a:gd name="connsiteY160" fmla="*/ 4199247 h 5481392"/>
              <a:gd name="connsiteX161" fmla="*/ 1497530 w 4833822"/>
              <a:gd name="connsiteY161" fmla="*/ 4095324 h 5481392"/>
              <a:gd name="connsiteX162" fmla="*/ 3393360 w 4833822"/>
              <a:gd name="connsiteY162" fmla="*/ 4054554 h 5481392"/>
              <a:gd name="connsiteX163" fmla="*/ 3271511 w 4833822"/>
              <a:gd name="connsiteY163" fmla="*/ 4091737 h 5481392"/>
              <a:gd name="connsiteX164" fmla="*/ 3486538 w 4833822"/>
              <a:gd name="connsiteY164" fmla="*/ 4220755 h 5481392"/>
              <a:gd name="connsiteX165" fmla="*/ 4092197 w 4833822"/>
              <a:gd name="connsiteY165" fmla="*/ 4554049 h 5481392"/>
              <a:gd name="connsiteX166" fmla="*/ 3873588 w 4833822"/>
              <a:gd name="connsiteY166" fmla="*/ 4554049 h 5481392"/>
              <a:gd name="connsiteX167" fmla="*/ 4002606 w 4833822"/>
              <a:gd name="connsiteY167" fmla="*/ 4683062 h 5481392"/>
              <a:gd name="connsiteX168" fmla="*/ 4106535 w 4833822"/>
              <a:gd name="connsiteY168" fmla="*/ 4654391 h 5481392"/>
              <a:gd name="connsiteX169" fmla="*/ 4325144 w 4833822"/>
              <a:gd name="connsiteY169" fmla="*/ 4328266 h 5481392"/>
              <a:gd name="connsiteX170" fmla="*/ 4038441 w 4833822"/>
              <a:gd name="connsiteY170" fmla="*/ 4238675 h 5481392"/>
              <a:gd name="connsiteX171" fmla="*/ 3624178 w 4833822"/>
              <a:gd name="connsiteY171" fmla="*/ 4225063 h 5481392"/>
              <a:gd name="connsiteX172" fmla="*/ 3486739 w 4833822"/>
              <a:gd name="connsiteY172" fmla="*/ 4199284 h 5481392"/>
              <a:gd name="connsiteX173" fmla="*/ 3486739 w 4833822"/>
              <a:gd name="connsiteY173" fmla="*/ 4203279 h 5481392"/>
              <a:gd name="connsiteX174" fmla="*/ 3485394 w 4833822"/>
              <a:gd name="connsiteY174" fmla="*/ 4200590 h 5481392"/>
              <a:gd name="connsiteX175" fmla="*/ 3486706 w 4833822"/>
              <a:gd name="connsiteY175" fmla="*/ 4199278 h 5481392"/>
              <a:gd name="connsiteX176" fmla="*/ 3486538 w 4833822"/>
              <a:gd name="connsiteY176" fmla="*/ 4199247 h 5481392"/>
              <a:gd name="connsiteX177" fmla="*/ 3543876 w 4833822"/>
              <a:gd name="connsiteY177" fmla="*/ 4138323 h 5481392"/>
              <a:gd name="connsiteX178" fmla="*/ 4518674 w 4833822"/>
              <a:gd name="connsiteY178" fmla="*/ 4285261 h 5481392"/>
              <a:gd name="connsiteX179" fmla="*/ 4328731 w 4833822"/>
              <a:gd name="connsiteY179" fmla="*/ 4482373 h 5481392"/>
              <a:gd name="connsiteX180" fmla="*/ 4457745 w 4833822"/>
              <a:gd name="connsiteY180" fmla="*/ 4410692 h 5481392"/>
              <a:gd name="connsiteX181" fmla="*/ 4579599 w 4833822"/>
              <a:gd name="connsiteY181" fmla="*/ 4403529 h 5481392"/>
              <a:gd name="connsiteX182" fmla="*/ 4500754 w 4833822"/>
              <a:gd name="connsiteY182" fmla="*/ 4482373 h 5481392"/>
              <a:gd name="connsiteX183" fmla="*/ 4314393 w 4833822"/>
              <a:gd name="connsiteY183" fmla="*/ 4715321 h 5481392"/>
              <a:gd name="connsiteX184" fmla="*/ 4346651 w 4833822"/>
              <a:gd name="connsiteY184" fmla="*/ 4779827 h 5481392"/>
              <a:gd name="connsiteX185" fmla="*/ 4403989 w 4833822"/>
              <a:gd name="connsiteY185" fmla="*/ 4729654 h 5481392"/>
              <a:gd name="connsiteX186" fmla="*/ 4482833 w 4833822"/>
              <a:gd name="connsiteY186" fmla="*/ 4539711 h 5481392"/>
              <a:gd name="connsiteX187" fmla="*/ 4590350 w 4833822"/>
              <a:gd name="connsiteY187" fmla="*/ 4518209 h 5481392"/>
              <a:gd name="connsiteX188" fmla="*/ 4608265 w 4833822"/>
              <a:gd name="connsiteY188" fmla="*/ 4600635 h 5481392"/>
              <a:gd name="connsiteX189" fmla="*/ 4608265 w 4833822"/>
              <a:gd name="connsiteY189" fmla="*/ 4604217 h 5481392"/>
              <a:gd name="connsiteX190" fmla="*/ 4421909 w 4833822"/>
              <a:gd name="connsiteY190" fmla="*/ 4815662 h 5481392"/>
              <a:gd name="connsiteX191" fmla="*/ 4608265 w 4833822"/>
              <a:gd name="connsiteY191" fmla="*/ 4604217 h 5481392"/>
              <a:gd name="connsiteX192" fmla="*/ 4611852 w 4833822"/>
              <a:gd name="connsiteY192" fmla="*/ 4600635 h 5481392"/>
              <a:gd name="connsiteX193" fmla="*/ 4611852 w 4833822"/>
              <a:gd name="connsiteY193" fmla="*/ 4597053 h 5481392"/>
              <a:gd name="connsiteX194" fmla="*/ 4694279 w 4833822"/>
              <a:gd name="connsiteY194" fmla="*/ 4582715 h 5481392"/>
              <a:gd name="connsiteX195" fmla="*/ 4651275 w 4833822"/>
              <a:gd name="connsiteY195" fmla="*/ 4407111 h 5481392"/>
              <a:gd name="connsiteX196" fmla="*/ 4572429 w 4833822"/>
              <a:gd name="connsiteY196" fmla="*/ 4288843 h 5481392"/>
              <a:gd name="connsiteX197" fmla="*/ 4583181 w 4833822"/>
              <a:gd name="connsiteY197" fmla="*/ 4195666 h 5481392"/>
              <a:gd name="connsiteX198" fmla="*/ 4436247 w 4833822"/>
              <a:gd name="connsiteY198" fmla="*/ 4149079 h 5481392"/>
              <a:gd name="connsiteX199" fmla="*/ 3504459 w 4833822"/>
              <a:gd name="connsiteY199" fmla="*/ 4063065 h 5481392"/>
              <a:gd name="connsiteX200" fmla="*/ 3393360 w 4833822"/>
              <a:gd name="connsiteY200" fmla="*/ 4054554 h 5481392"/>
              <a:gd name="connsiteX201" fmla="*/ 655337 w 4833822"/>
              <a:gd name="connsiteY201" fmla="*/ 3923296 h 5481392"/>
              <a:gd name="connsiteX202" fmla="*/ 637416 w 4833822"/>
              <a:gd name="connsiteY202" fmla="*/ 3980639 h 5481392"/>
              <a:gd name="connsiteX203" fmla="*/ 863200 w 4833822"/>
              <a:gd name="connsiteY203" fmla="*/ 4084568 h 5481392"/>
              <a:gd name="connsiteX204" fmla="*/ 734181 w 4833822"/>
              <a:gd name="connsiteY204" fmla="*/ 3944803 h 5481392"/>
              <a:gd name="connsiteX205" fmla="*/ 655337 w 4833822"/>
              <a:gd name="connsiteY205" fmla="*/ 3923296 h 5481392"/>
              <a:gd name="connsiteX206" fmla="*/ 465399 w 4833822"/>
              <a:gd name="connsiteY206" fmla="*/ 3883879 h 5481392"/>
              <a:gd name="connsiteX207" fmla="*/ 465399 w 4833822"/>
              <a:gd name="connsiteY207" fmla="*/ 4084568 h 5481392"/>
              <a:gd name="connsiteX208" fmla="*/ 501234 w 4833822"/>
              <a:gd name="connsiteY208" fmla="*/ 4141910 h 5481392"/>
              <a:gd name="connsiteX209" fmla="*/ 554990 w 4833822"/>
              <a:gd name="connsiteY209" fmla="*/ 4088155 h 5481392"/>
              <a:gd name="connsiteX210" fmla="*/ 465399 w 4833822"/>
              <a:gd name="connsiteY210" fmla="*/ 3883879 h 5481392"/>
              <a:gd name="connsiteX211" fmla="*/ 4325169 w 4833822"/>
              <a:gd name="connsiteY211" fmla="*/ 3802982 h 5481392"/>
              <a:gd name="connsiteX212" fmla="*/ 3959602 w 4833822"/>
              <a:gd name="connsiteY212" fmla="*/ 4009310 h 5481392"/>
              <a:gd name="connsiteX213" fmla="*/ 4360985 w 4833822"/>
              <a:gd name="connsiteY213" fmla="*/ 3919714 h 5481392"/>
              <a:gd name="connsiteX214" fmla="*/ 4278558 w 4833822"/>
              <a:gd name="connsiteY214" fmla="*/ 4030812 h 5481392"/>
              <a:gd name="connsiteX215" fmla="*/ 4454163 w 4833822"/>
              <a:gd name="connsiteY215" fmla="*/ 3984221 h 5481392"/>
              <a:gd name="connsiteX216" fmla="*/ 4368153 w 4833822"/>
              <a:gd name="connsiteY216" fmla="*/ 3808616 h 5481392"/>
              <a:gd name="connsiteX217" fmla="*/ 4325169 w 4833822"/>
              <a:gd name="connsiteY217" fmla="*/ 3802982 h 5481392"/>
              <a:gd name="connsiteX218" fmla="*/ 4156709 w 4833822"/>
              <a:gd name="connsiteY218" fmla="*/ 3769194 h 5481392"/>
              <a:gd name="connsiteX219" fmla="*/ 3748157 w 4833822"/>
              <a:gd name="connsiteY219" fmla="*/ 3851620 h 5481392"/>
              <a:gd name="connsiteX220" fmla="*/ 3529543 w 4833822"/>
              <a:gd name="connsiteY220" fmla="*/ 3973469 h 5481392"/>
              <a:gd name="connsiteX221" fmla="*/ 3805494 w 4833822"/>
              <a:gd name="connsiteY221" fmla="*/ 3876710 h 5481392"/>
              <a:gd name="connsiteX222" fmla="*/ 4156709 w 4833822"/>
              <a:gd name="connsiteY222" fmla="*/ 3769194 h 5481392"/>
              <a:gd name="connsiteX223" fmla="*/ 399937 w 4833822"/>
              <a:gd name="connsiteY223" fmla="*/ 3725406 h 5481392"/>
              <a:gd name="connsiteX224" fmla="*/ 210944 w 4833822"/>
              <a:gd name="connsiteY224" fmla="*/ 3805034 h 5481392"/>
              <a:gd name="connsiteX225" fmla="*/ 124936 w 4833822"/>
              <a:gd name="connsiteY225" fmla="*/ 3948385 h 5481392"/>
              <a:gd name="connsiteX226" fmla="*/ 275451 w 4833822"/>
              <a:gd name="connsiteY226" fmla="*/ 3941216 h 5481392"/>
              <a:gd name="connsiteX227" fmla="*/ 304127 w 4833822"/>
              <a:gd name="connsiteY227" fmla="*/ 3959136 h 5481392"/>
              <a:gd name="connsiteX228" fmla="*/ 271869 w 4833822"/>
              <a:gd name="connsiteY228" fmla="*/ 4195666 h 5481392"/>
              <a:gd name="connsiteX229" fmla="*/ 311291 w 4833822"/>
              <a:gd name="connsiteY229" fmla="*/ 4037981 h 5481392"/>
              <a:gd name="connsiteX230" fmla="*/ 243203 w 4833822"/>
              <a:gd name="connsiteY230" fmla="*/ 3830118 h 5481392"/>
              <a:gd name="connsiteX231" fmla="*/ 1214409 w 4833822"/>
              <a:gd name="connsiteY231" fmla="*/ 3808616 h 5481392"/>
              <a:gd name="connsiteX232" fmla="*/ 465399 w 4833822"/>
              <a:gd name="connsiteY232" fmla="*/ 3726189 h 5481392"/>
              <a:gd name="connsiteX233" fmla="*/ 399937 w 4833822"/>
              <a:gd name="connsiteY233" fmla="*/ 3725406 h 5481392"/>
              <a:gd name="connsiteX234" fmla="*/ 2524908 w 4833822"/>
              <a:gd name="connsiteY234" fmla="*/ 2591107 h 5481392"/>
              <a:gd name="connsiteX235" fmla="*/ 2732856 w 4833822"/>
              <a:gd name="connsiteY235" fmla="*/ 3233026 h 5481392"/>
              <a:gd name="connsiteX236" fmla="*/ 2775802 w 4833822"/>
              <a:gd name="connsiteY236" fmla="*/ 3303095 h 5481392"/>
              <a:gd name="connsiteX237" fmla="*/ 2823267 w 4833822"/>
              <a:gd name="connsiteY237" fmla="*/ 3226245 h 5481392"/>
              <a:gd name="connsiteX238" fmla="*/ 2879774 w 4833822"/>
              <a:gd name="connsiteY238" fmla="*/ 3016039 h 5481392"/>
              <a:gd name="connsiteX239" fmla="*/ 2920458 w 4833822"/>
              <a:gd name="connsiteY239" fmla="*/ 3549464 h 5481392"/>
              <a:gd name="connsiteX240" fmla="*/ 3132925 w 4833822"/>
              <a:gd name="connsiteY240" fmla="*/ 3490697 h 5481392"/>
              <a:gd name="connsiteX241" fmla="*/ 2879774 w 4833822"/>
              <a:gd name="connsiteY241" fmla="*/ 3865905 h 5481392"/>
              <a:gd name="connsiteX242" fmla="*/ 2131619 w 4833822"/>
              <a:gd name="connsiteY242" fmla="*/ 3813919 h 5481392"/>
              <a:gd name="connsiteX243" fmla="*/ 1894289 w 4833822"/>
              <a:gd name="connsiteY243" fmla="*/ 3463575 h 5481392"/>
              <a:gd name="connsiteX244" fmla="*/ 2075111 w 4833822"/>
              <a:gd name="connsiteY244" fmla="*/ 3551726 h 5481392"/>
              <a:gd name="connsiteX245" fmla="*/ 2086414 w 4833822"/>
              <a:gd name="connsiteY245" fmla="*/ 3036381 h 5481392"/>
              <a:gd name="connsiteX246" fmla="*/ 2163263 w 4833822"/>
              <a:gd name="connsiteY246" fmla="*/ 3181040 h 5481392"/>
              <a:gd name="connsiteX247" fmla="*/ 2224289 w 4833822"/>
              <a:gd name="connsiteY247" fmla="*/ 3226245 h 5481392"/>
              <a:gd name="connsiteX248" fmla="*/ 2242372 w 4833822"/>
              <a:gd name="connsiteY248" fmla="*/ 3162957 h 5481392"/>
              <a:gd name="connsiteX249" fmla="*/ 2524908 w 4833822"/>
              <a:gd name="connsiteY249" fmla="*/ 2591107 h 5481392"/>
              <a:gd name="connsiteX250" fmla="*/ 2540406 w 4833822"/>
              <a:gd name="connsiteY250" fmla="*/ 1783766 h 5481392"/>
              <a:gd name="connsiteX251" fmla="*/ 2092432 w 4833822"/>
              <a:gd name="connsiteY251" fmla="*/ 2690463 h 5481392"/>
              <a:gd name="connsiteX252" fmla="*/ 2063761 w 4833822"/>
              <a:gd name="connsiteY252" fmla="*/ 2790810 h 5481392"/>
              <a:gd name="connsiteX253" fmla="*/ 1967001 w 4833822"/>
              <a:gd name="connsiteY253" fmla="*/ 2719134 h 5481392"/>
              <a:gd name="connsiteX254" fmla="*/ 1845152 w 4833822"/>
              <a:gd name="connsiteY254" fmla="*/ 2489770 h 5481392"/>
              <a:gd name="connsiteX255" fmla="*/ 1827232 w 4833822"/>
              <a:gd name="connsiteY255" fmla="*/ 3306877 h 5481392"/>
              <a:gd name="connsiteX256" fmla="*/ 1540529 w 4833822"/>
              <a:gd name="connsiteY256" fmla="*/ 3167108 h 5481392"/>
              <a:gd name="connsiteX257" fmla="*/ 1916828 w 4833822"/>
              <a:gd name="connsiteY257" fmla="*/ 3722597 h 5481392"/>
              <a:gd name="connsiteX258" fmla="*/ 3103066 w 4833822"/>
              <a:gd name="connsiteY258" fmla="*/ 3805024 h 5481392"/>
              <a:gd name="connsiteX259" fmla="*/ 3504448 w 4833822"/>
              <a:gd name="connsiteY259" fmla="*/ 3210112 h 5481392"/>
              <a:gd name="connsiteX260" fmla="*/ 3167572 w 4833822"/>
              <a:gd name="connsiteY260" fmla="*/ 3303290 h 5481392"/>
              <a:gd name="connsiteX261" fmla="*/ 3103066 w 4833822"/>
              <a:gd name="connsiteY261" fmla="*/ 2457516 h 5481392"/>
              <a:gd name="connsiteX262" fmla="*/ 3013470 w 4833822"/>
              <a:gd name="connsiteY262" fmla="*/ 2790810 h 5481392"/>
              <a:gd name="connsiteX263" fmla="*/ 2938212 w 4833822"/>
              <a:gd name="connsiteY263" fmla="*/ 2912659 h 5481392"/>
              <a:gd name="connsiteX264" fmla="*/ 2870119 w 4833822"/>
              <a:gd name="connsiteY264" fmla="*/ 2801561 h 5481392"/>
              <a:gd name="connsiteX265" fmla="*/ 2540406 w 4833822"/>
              <a:gd name="connsiteY265" fmla="*/ 1783766 h 5481392"/>
              <a:gd name="connsiteX266" fmla="*/ 357884 w 4833822"/>
              <a:gd name="connsiteY266" fmla="*/ 1712095 h 5481392"/>
              <a:gd name="connsiteX267" fmla="*/ 422396 w 4833822"/>
              <a:gd name="connsiteY267" fmla="*/ 1794522 h 5481392"/>
              <a:gd name="connsiteX268" fmla="*/ 522738 w 4833822"/>
              <a:gd name="connsiteY268" fmla="*/ 2296253 h 5481392"/>
              <a:gd name="connsiteX269" fmla="*/ 490485 w 4833822"/>
              <a:gd name="connsiteY269" fmla="*/ 2436023 h 5481392"/>
              <a:gd name="connsiteX270" fmla="*/ 386555 w 4833822"/>
              <a:gd name="connsiteY270" fmla="*/ 2335676 h 5481392"/>
              <a:gd name="connsiteX271" fmla="*/ 286208 w 4833822"/>
              <a:gd name="connsiteY271" fmla="*/ 1794522 h 5481392"/>
              <a:gd name="connsiteX272" fmla="*/ 357884 w 4833822"/>
              <a:gd name="connsiteY272" fmla="*/ 1712095 h 5481392"/>
              <a:gd name="connsiteX273" fmla="*/ 4036204 w 4833822"/>
              <a:gd name="connsiteY273" fmla="*/ 294704 h 5481392"/>
              <a:gd name="connsiteX274" fmla="*/ 4110123 w 4833822"/>
              <a:gd name="connsiteY274" fmla="*/ 357419 h 5481392"/>
              <a:gd name="connsiteX275" fmla="*/ 4063531 w 4833822"/>
              <a:gd name="connsiteY275" fmla="*/ 1167363 h 5481392"/>
              <a:gd name="connsiteX276" fmla="*/ 3938100 w 4833822"/>
              <a:gd name="connsiteY276" fmla="*/ 855569 h 5481392"/>
              <a:gd name="connsiteX277" fmla="*/ 3970353 w 4833822"/>
              <a:gd name="connsiteY277" fmla="*/ 361006 h 5481392"/>
              <a:gd name="connsiteX278" fmla="*/ 4036204 w 4833822"/>
              <a:gd name="connsiteY278" fmla="*/ 294704 h 5481392"/>
              <a:gd name="connsiteX279" fmla="*/ 915320 w 4833822"/>
              <a:gd name="connsiteY279" fmla="*/ 36275 h 5481392"/>
              <a:gd name="connsiteX280" fmla="*/ 1020430 w 4833822"/>
              <a:gd name="connsiteY280" fmla="*/ 717037 h 5481392"/>
              <a:gd name="connsiteX281" fmla="*/ 811383 w 4833822"/>
              <a:gd name="connsiteY281" fmla="*/ 677451 h 5481392"/>
              <a:gd name="connsiteX282" fmla="*/ 915320 w 4833822"/>
              <a:gd name="connsiteY282" fmla="*/ 36275 h 5481392"/>
              <a:gd name="connsiteX283" fmla="*/ 2447238 w 4833822"/>
              <a:gd name="connsiteY283" fmla="*/ 0 h 5481392"/>
              <a:gd name="connsiteX284" fmla="*/ 3047525 w 4833822"/>
              <a:gd name="connsiteY284" fmla="*/ 643020 h 5481392"/>
              <a:gd name="connsiteX285" fmla="*/ 3054443 w 4833822"/>
              <a:gd name="connsiteY285" fmla="*/ 1316822 h 5481392"/>
              <a:gd name="connsiteX286" fmla="*/ 3282263 w 4833822"/>
              <a:gd name="connsiteY286" fmla="*/ 457765 h 5481392"/>
              <a:gd name="connsiteX287" fmla="*/ 3257173 w 4833822"/>
              <a:gd name="connsiteY287" fmla="*/ 317996 h 5481392"/>
              <a:gd name="connsiteX288" fmla="*/ 3278681 w 4833822"/>
              <a:gd name="connsiteY288" fmla="*/ 228400 h 5481392"/>
              <a:gd name="connsiteX289" fmla="*/ 3361107 w 4833822"/>
              <a:gd name="connsiteY289" fmla="*/ 285743 h 5481392"/>
              <a:gd name="connsiteX290" fmla="*/ 3884339 w 4833822"/>
              <a:gd name="connsiteY290" fmla="*/ 1597413 h 5481392"/>
              <a:gd name="connsiteX291" fmla="*/ 3776823 w 4833822"/>
              <a:gd name="connsiteY291" fmla="*/ 2217408 h 5481392"/>
              <a:gd name="connsiteX292" fmla="*/ 4002606 w 4833822"/>
              <a:gd name="connsiteY292" fmla="*/ 1998799 h 5481392"/>
              <a:gd name="connsiteX293" fmla="*/ 4059943 w 4833822"/>
              <a:gd name="connsiteY293" fmla="*/ 1934288 h 5481392"/>
              <a:gd name="connsiteX294" fmla="*/ 4117286 w 4833822"/>
              <a:gd name="connsiteY294" fmla="*/ 2009550 h 5481392"/>
              <a:gd name="connsiteX295" fmla="*/ 4131625 w 4833822"/>
              <a:gd name="connsiteY295" fmla="*/ 2823072 h 5481392"/>
              <a:gd name="connsiteX296" fmla="*/ 3755321 w 4833822"/>
              <a:gd name="connsiteY296" fmla="*/ 3654514 h 5481392"/>
              <a:gd name="connsiteX297" fmla="*/ 3723067 w 4833822"/>
              <a:gd name="connsiteY297" fmla="*/ 3729771 h 5481392"/>
              <a:gd name="connsiteX298" fmla="*/ 4099366 w 4833822"/>
              <a:gd name="connsiteY298" fmla="*/ 3668847 h 5481392"/>
              <a:gd name="connsiteX299" fmla="*/ 4550927 w 4833822"/>
              <a:gd name="connsiteY299" fmla="*/ 4020061 h 5481392"/>
              <a:gd name="connsiteX300" fmla="*/ 4604683 w 4833822"/>
              <a:gd name="connsiteY300" fmla="*/ 4120408 h 5481392"/>
              <a:gd name="connsiteX301" fmla="*/ 4576011 w 4833822"/>
              <a:gd name="connsiteY301" fmla="*/ 4962601 h 5481392"/>
              <a:gd name="connsiteX302" fmla="*/ 4432660 w 4833822"/>
              <a:gd name="connsiteY302" fmla="*/ 5023525 h 5481392"/>
              <a:gd name="connsiteX303" fmla="*/ 3999019 w 4833822"/>
              <a:gd name="connsiteY303" fmla="*/ 5256472 h 5481392"/>
              <a:gd name="connsiteX304" fmla="*/ 3192667 w 4833822"/>
              <a:gd name="connsiteY304" fmla="*/ 5188379 h 5481392"/>
              <a:gd name="connsiteX305" fmla="*/ 2662265 w 4833822"/>
              <a:gd name="connsiteY305" fmla="*/ 4557631 h 5481392"/>
              <a:gd name="connsiteX306" fmla="*/ 2680186 w 4833822"/>
              <a:gd name="connsiteY306" fmla="*/ 4876587 h 5481392"/>
              <a:gd name="connsiteX307" fmla="*/ 2655096 w 4833822"/>
              <a:gd name="connsiteY307" fmla="*/ 5188379 h 5481392"/>
              <a:gd name="connsiteX308" fmla="*/ 2063771 w 4833822"/>
              <a:gd name="connsiteY308" fmla="*/ 5475081 h 5481392"/>
              <a:gd name="connsiteX309" fmla="*/ 1827242 w 4833822"/>
              <a:gd name="connsiteY309" fmla="*/ 5424908 h 5481392"/>
              <a:gd name="connsiteX310" fmla="*/ 1594295 w 4833822"/>
              <a:gd name="connsiteY310" fmla="*/ 4883756 h 5481392"/>
              <a:gd name="connsiteX311" fmla="*/ 1952673 w 4833822"/>
              <a:gd name="connsiteY311" fmla="*/ 4349768 h 5481392"/>
              <a:gd name="connsiteX312" fmla="*/ 2020761 w 4833822"/>
              <a:gd name="connsiteY312" fmla="*/ 4217168 h 5481392"/>
              <a:gd name="connsiteX313" fmla="*/ 1841575 w 4833822"/>
              <a:gd name="connsiteY313" fmla="*/ 4360519 h 5481392"/>
              <a:gd name="connsiteX314" fmla="*/ 884697 w 4833822"/>
              <a:gd name="connsiteY314" fmla="*/ 5105952 h 5481392"/>
              <a:gd name="connsiteX315" fmla="*/ 547826 w 4833822"/>
              <a:gd name="connsiteY315" fmla="*/ 5138205 h 5481392"/>
              <a:gd name="connsiteX316" fmla="*/ 357883 w 4833822"/>
              <a:gd name="connsiteY316" fmla="*/ 5080868 h 5481392"/>
              <a:gd name="connsiteX317" fmla="*/ 89095 w 4833822"/>
              <a:gd name="connsiteY317" fmla="*/ 4654391 h 5481392"/>
              <a:gd name="connsiteX318" fmla="*/ 46091 w 4833822"/>
              <a:gd name="connsiteY318" fmla="*/ 4303182 h 5481392"/>
              <a:gd name="connsiteX319" fmla="*/ 440310 w 4833822"/>
              <a:gd name="connsiteY319" fmla="*/ 3654514 h 5481392"/>
              <a:gd name="connsiteX320" fmla="*/ 1020884 w 4833822"/>
              <a:gd name="connsiteY320" fmla="*/ 3704687 h 5481392"/>
              <a:gd name="connsiteX321" fmla="*/ 798688 w 4833822"/>
              <a:gd name="connsiteY321" fmla="*/ 3532665 h 5481392"/>
              <a:gd name="connsiteX322" fmla="*/ 766435 w 4833822"/>
              <a:gd name="connsiteY322" fmla="*/ 3475322 h 5481392"/>
              <a:gd name="connsiteX323" fmla="*/ 838110 w 4833822"/>
              <a:gd name="connsiteY323" fmla="*/ 3453820 h 5481392"/>
              <a:gd name="connsiteX324" fmla="*/ 1060306 w 4833822"/>
              <a:gd name="connsiteY324" fmla="*/ 3546998 h 5481392"/>
              <a:gd name="connsiteX325" fmla="*/ 777186 w 4833822"/>
              <a:gd name="connsiteY325" fmla="*/ 3048850 h 5481392"/>
              <a:gd name="connsiteX326" fmla="*/ 723430 w 4833822"/>
              <a:gd name="connsiteY326" fmla="*/ 2514867 h 5481392"/>
              <a:gd name="connsiteX327" fmla="*/ 727012 w 4833822"/>
              <a:gd name="connsiteY327" fmla="*/ 1816026 h 5481392"/>
              <a:gd name="connsiteX328" fmla="*/ 762853 w 4833822"/>
              <a:gd name="connsiteY328" fmla="*/ 1683426 h 5481392"/>
              <a:gd name="connsiteX329" fmla="*/ 1017302 w 4833822"/>
              <a:gd name="connsiteY329" fmla="*/ 1984461 h 5481392"/>
              <a:gd name="connsiteX330" fmla="*/ 1139151 w 4833822"/>
              <a:gd name="connsiteY330" fmla="*/ 2023883 h 5481392"/>
              <a:gd name="connsiteX331" fmla="*/ 1110480 w 4833822"/>
              <a:gd name="connsiteY331" fmla="*/ 1912785 h 5481392"/>
              <a:gd name="connsiteX332" fmla="*/ 1135564 w 4833822"/>
              <a:gd name="connsiteY332" fmla="*/ 1024007 h 5481392"/>
              <a:gd name="connsiteX333" fmla="*/ 1493942 w 4833822"/>
              <a:gd name="connsiteY333" fmla="*/ 364587 h 5481392"/>
              <a:gd name="connsiteX334" fmla="*/ 1547703 w 4833822"/>
              <a:gd name="connsiteY334" fmla="*/ 310832 h 5481392"/>
              <a:gd name="connsiteX335" fmla="*/ 1597877 w 4833822"/>
              <a:gd name="connsiteY335" fmla="*/ 404010 h 5481392"/>
              <a:gd name="connsiteX336" fmla="*/ 2070940 w 4833822"/>
              <a:gd name="connsiteY336" fmla="*/ 1178109 h 5481392"/>
              <a:gd name="connsiteX337" fmla="*/ 2035100 w 4833822"/>
              <a:gd name="connsiteY337" fmla="*/ 379903 h 5481392"/>
              <a:gd name="connsiteX338" fmla="*/ 2447238 w 4833822"/>
              <a:gd name="connsiteY338" fmla="*/ 0 h 5481392"/>
              <a:gd name="connsiteX0" fmla="*/ 2144854 w 4833822"/>
              <a:gd name="connsiteY0" fmla="*/ 5107743 h 5481392"/>
              <a:gd name="connsiteX1" fmla="*/ 2053020 w 4833822"/>
              <a:gd name="connsiteY1" fmla="*/ 5116703 h 5481392"/>
              <a:gd name="connsiteX2" fmla="*/ 1959837 w 4833822"/>
              <a:gd name="connsiteY2" fmla="*/ 5191961 h 5481392"/>
              <a:gd name="connsiteX3" fmla="*/ 2045851 w 4833822"/>
              <a:gd name="connsiteY3" fmla="*/ 5310228 h 5481392"/>
              <a:gd name="connsiteX4" fmla="*/ 2042269 w 4833822"/>
              <a:gd name="connsiteY4" fmla="*/ 5213463 h 5481392"/>
              <a:gd name="connsiteX5" fmla="*/ 2106775 w 4833822"/>
              <a:gd name="connsiteY5" fmla="*/ 5148956 h 5481392"/>
              <a:gd name="connsiteX6" fmla="*/ 2128277 w 4833822"/>
              <a:gd name="connsiteY6" fmla="*/ 5220632 h 5481392"/>
              <a:gd name="connsiteX7" fmla="*/ 2164118 w 4833822"/>
              <a:gd name="connsiteY7" fmla="*/ 5270805 h 5481392"/>
              <a:gd name="connsiteX8" fmla="*/ 2232206 w 4833822"/>
              <a:gd name="connsiteY8" fmla="*/ 5234970 h 5481392"/>
              <a:gd name="connsiteX9" fmla="*/ 2228624 w 4833822"/>
              <a:gd name="connsiteY9" fmla="*/ 5141787 h 5481392"/>
              <a:gd name="connsiteX10" fmla="*/ 2144854 w 4833822"/>
              <a:gd name="connsiteY10" fmla="*/ 5107743 h 5481392"/>
              <a:gd name="connsiteX11" fmla="*/ 2508163 w 4833822"/>
              <a:gd name="connsiteY11" fmla="*/ 5077281 h 5481392"/>
              <a:gd name="connsiteX12" fmla="*/ 2407811 w 4833822"/>
              <a:gd name="connsiteY12" fmla="*/ 5385491 h 5481392"/>
              <a:gd name="connsiteX13" fmla="*/ 2508163 w 4833822"/>
              <a:gd name="connsiteY13" fmla="*/ 5077281 h 5481392"/>
              <a:gd name="connsiteX14" fmla="*/ 2215080 w 4833822"/>
              <a:gd name="connsiteY14" fmla="*/ 4992746 h 5481392"/>
              <a:gd name="connsiteX15" fmla="*/ 2171282 w 4833822"/>
              <a:gd name="connsiteY15" fmla="*/ 4998436 h 5481392"/>
              <a:gd name="connsiteX16" fmla="*/ 2350473 w 4833822"/>
              <a:gd name="connsiteY16" fmla="*/ 5277975 h 5481392"/>
              <a:gd name="connsiteX17" fmla="*/ 2393478 w 4833822"/>
              <a:gd name="connsiteY17" fmla="*/ 5095201 h 5481392"/>
              <a:gd name="connsiteX18" fmla="*/ 2252871 w 4833822"/>
              <a:gd name="connsiteY18" fmla="*/ 4993901 h 5481392"/>
              <a:gd name="connsiteX19" fmla="*/ 2215080 w 4833822"/>
              <a:gd name="connsiteY19" fmla="*/ 4992746 h 5481392"/>
              <a:gd name="connsiteX20" fmla="*/ 3767359 w 4833822"/>
              <a:gd name="connsiteY20" fmla="*/ 4873788 h 5481392"/>
              <a:gd name="connsiteX21" fmla="*/ 3913003 w 4833822"/>
              <a:gd name="connsiteY21" fmla="*/ 4955431 h 5481392"/>
              <a:gd name="connsiteX22" fmla="*/ 3930923 w 4833822"/>
              <a:gd name="connsiteY22" fmla="*/ 4980520 h 5481392"/>
              <a:gd name="connsiteX23" fmla="*/ 3923759 w 4833822"/>
              <a:gd name="connsiteY23" fmla="*/ 5005605 h 5481392"/>
              <a:gd name="connsiteX24" fmla="*/ 3672890 w 4833822"/>
              <a:gd name="connsiteY24" fmla="*/ 4987684 h 5481392"/>
              <a:gd name="connsiteX25" fmla="*/ 3672890 w 4833822"/>
              <a:gd name="connsiteY25" fmla="*/ 4919595 h 5481392"/>
              <a:gd name="connsiteX26" fmla="*/ 3708731 w 4833822"/>
              <a:gd name="connsiteY26" fmla="*/ 4894506 h 5481392"/>
              <a:gd name="connsiteX27" fmla="*/ 3767359 w 4833822"/>
              <a:gd name="connsiteY27" fmla="*/ 4873788 h 5481392"/>
              <a:gd name="connsiteX28" fmla="*/ 3779366 w 4833822"/>
              <a:gd name="connsiteY28" fmla="*/ 4833977 h 5481392"/>
              <a:gd name="connsiteX29" fmla="*/ 3637059 w 4833822"/>
              <a:gd name="connsiteY29" fmla="*/ 4858672 h 5481392"/>
              <a:gd name="connsiteX30" fmla="*/ 3497289 w 4833822"/>
              <a:gd name="connsiteY30" fmla="*/ 5041440 h 5481392"/>
              <a:gd name="connsiteX31" fmla="*/ 3615557 w 4833822"/>
              <a:gd name="connsiteY31" fmla="*/ 4984103 h 5481392"/>
              <a:gd name="connsiteX32" fmla="*/ 3852086 w 4833822"/>
              <a:gd name="connsiteY32" fmla="*/ 5141787 h 5481392"/>
              <a:gd name="connsiteX33" fmla="*/ 3952433 w 4833822"/>
              <a:gd name="connsiteY33" fmla="*/ 4969765 h 5481392"/>
              <a:gd name="connsiteX34" fmla="*/ 3945496 w 4833822"/>
              <a:gd name="connsiteY34" fmla="*/ 4952960 h 5481392"/>
              <a:gd name="connsiteX35" fmla="*/ 3938093 w 4833822"/>
              <a:gd name="connsiteY35" fmla="*/ 4952960 h 5481392"/>
              <a:gd name="connsiteX36" fmla="*/ 3927341 w 4833822"/>
              <a:gd name="connsiteY36" fmla="*/ 4952960 h 5481392"/>
              <a:gd name="connsiteX37" fmla="*/ 3909418 w 4833822"/>
              <a:gd name="connsiteY37" fmla="*/ 4948253 h 5481392"/>
              <a:gd name="connsiteX38" fmla="*/ 3920171 w 4833822"/>
              <a:gd name="connsiteY38" fmla="*/ 4948253 h 5481392"/>
              <a:gd name="connsiteX39" fmla="*/ 3945252 w 4833822"/>
              <a:gd name="connsiteY39" fmla="*/ 4952370 h 5481392"/>
              <a:gd name="connsiteX40" fmla="*/ 3928739 w 4833822"/>
              <a:gd name="connsiteY40" fmla="*/ 4912370 h 5481392"/>
              <a:gd name="connsiteX41" fmla="*/ 3822967 w 4833822"/>
              <a:gd name="connsiteY41" fmla="*/ 4836272 h 5481392"/>
              <a:gd name="connsiteX42" fmla="*/ 3779366 w 4833822"/>
              <a:gd name="connsiteY42" fmla="*/ 4833977 h 5481392"/>
              <a:gd name="connsiteX43" fmla="*/ 4196131 w 4833822"/>
              <a:gd name="connsiteY43" fmla="*/ 4690231 h 5481392"/>
              <a:gd name="connsiteX44" fmla="*/ 4235548 w 4833822"/>
              <a:gd name="connsiteY44" fmla="*/ 4919596 h 5481392"/>
              <a:gd name="connsiteX45" fmla="*/ 4454163 w 4833822"/>
              <a:gd name="connsiteY45" fmla="*/ 4923178 h 5481392"/>
              <a:gd name="connsiteX46" fmla="*/ 4196131 w 4833822"/>
              <a:gd name="connsiteY46" fmla="*/ 4690231 h 5481392"/>
              <a:gd name="connsiteX47" fmla="*/ 1174995 w 4833822"/>
              <a:gd name="connsiteY47" fmla="*/ 4374853 h 5481392"/>
              <a:gd name="connsiteX48" fmla="*/ 1250253 w 4833822"/>
              <a:gd name="connsiteY48" fmla="*/ 4421445 h 5481392"/>
              <a:gd name="connsiteX49" fmla="*/ 1035224 w 4833822"/>
              <a:gd name="connsiteY49" fmla="*/ 4532538 h 5481392"/>
              <a:gd name="connsiteX50" fmla="*/ 981463 w 4833822"/>
              <a:gd name="connsiteY50" fmla="*/ 4507454 h 5481392"/>
              <a:gd name="connsiteX51" fmla="*/ 1174995 w 4833822"/>
              <a:gd name="connsiteY51" fmla="*/ 4374853 h 5481392"/>
              <a:gd name="connsiteX52" fmla="*/ 3960412 w 4833822"/>
              <a:gd name="connsiteY52" fmla="*/ 4345578 h 5481392"/>
              <a:gd name="connsiteX53" fmla="*/ 4095776 w 4833822"/>
              <a:gd name="connsiteY53" fmla="*/ 4403523 h 5481392"/>
              <a:gd name="connsiteX54" fmla="*/ 4052767 w 4833822"/>
              <a:gd name="connsiteY54" fmla="*/ 4432193 h 5481392"/>
              <a:gd name="connsiteX55" fmla="*/ 3852081 w 4833822"/>
              <a:gd name="connsiteY55" fmla="*/ 4399942 h 5481392"/>
              <a:gd name="connsiteX56" fmla="*/ 3859245 w 4833822"/>
              <a:gd name="connsiteY56" fmla="*/ 4364103 h 5481392"/>
              <a:gd name="connsiteX57" fmla="*/ 3917370 w 4833822"/>
              <a:gd name="connsiteY57" fmla="*/ 4346578 h 5481392"/>
              <a:gd name="connsiteX58" fmla="*/ 3960412 w 4833822"/>
              <a:gd name="connsiteY58" fmla="*/ 4345578 h 5481392"/>
              <a:gd name="connsiteX59" fmla="*/ 2177948 w 4833822"/>
              <a:gd name="connsiteY59" fmla="*/ 4251328 h 5481392"/>
              <a:gd name="connsiteX60" fmla="*/ 2146198 w 4833822"/>
              <a:gd name="connsiteY60" fmla="*/ 4274510 h 5481392"/>
              <a:gd name="connsiteX61" fmla="*/ 1680303 w 4833822"/>
              <a:gd name="connsiteY61" fmla="*/ 4973352 h 5481392"/>
              <a:gd name="connsiteX62" fmla="*/ 1762730 w 4833822"/>
              <a:gd name="connsiteY62" fmla="*/ 5335312 h 5481392"/>
              <a:gd name="connsiteX63" fmla="*/ 1802152 w 4833822"/>
              <a:gd name="connsiteY63" fmla="*/ 5055779 h 5481392"/>
              <a:gd name="connsiteX64" fmla="*/ 2081691 w 4833822"/>
              <a:gd name="connsiteY64" fmla="*/ 4898089 h 5481392"/>
              <a:gd name="connsiteX65" fmla="*/ 1845157 w 4833822"/>
              <a:gd name="connsiteY65" fmla="*/ 4980516 h 5481392"/>
              <a:gd name="connsiteX66" fmla="*/ 1744810 w 4833822"/>
              <a:gd name="connsiteY66" fmla="*/ 4951850 h 5481392"/>
              <a:gd name="connsiteX67" fmla="*/ 2060189 w 4833822"/>
              <a:gd name="connsiteY67" fmla="*/ 4797747 h 5481392"/>
              <a:gd name="connsiteX68" fmla="*/ 2178451 w 4833822"/>
              <a:gd name="connsiteY68" fmla="*/ 4736817 h 5481392"/>
              <a:gd name="connsiteX69" fmla="*/ 2293136 w 4833822"/>
              <a:gd name="connsiteY69" fmla="*/ 4270928 h 5481392"/>
              <a:gd name="connsiteX70" fmla="*/ 1999259 w 4833822"/>
              <a:gd name="connsiteY70" fmla="*/ 4686649 h 5481392"/>
              <a:gd name="connsiteX71" fmla="*/ 2196371 w 4833822"/>
              <a:gd name="connsiteY71" fmla="*/ 4256590 h 5481392"/>
              <a:gd name="connsiteX72" fmla="*/ 2177948 w 4833822"/>
              <a:gd name="connsiteY72" fmla="*/ 4251328 h 5481392"/>
              <a:gd name="connsiteX73" fmla="*/ 2511745 w 4833822"/>
              <a:gd name="connsiteY73" fmla="*/ 4238675 h 5481392"/>
              <a:gd name="connsiteX74" fmla="*/ 2482010 w 4833822"/>
              <a:gd name="connsiteY74" fmla="*/ 4466971 h 5481392"/>
              <a:gd name="connsiteX75" fmla="*/ 2486655 w 4833822"/>
              <a:gd name="connsiteY75" fmla="*/ 4532536 h 5481392"/>
              <a:gd name="connsiteX76" fmla="*/ 2514429 w 4833822"/>
              <a:gd name="connsiteY76" fmla="*/ 4548215 h 5481392"/>
              <a:gd name="connsiteX77" fmla="*/ 2526077 w 4833822"/>
              <a:gd name="connsiteY77" fmla="*/ 4571961 h 5481392"/>
              <a:gd name="connsiteX78" fmla="*/ 2486655 w 4833822"/>
              <a:gd name="connsiteY78" fmla="*/ 4532539 h 5481392"/>
              <a:gd name="connsiteX79" fmla="*/ 2486655 w 4833822"/>
              <a:gd name="connsiteY79" fmla="*/ 4532542 h 5481392"/>
              <a:gd name="connsiteX80" fmla="*/ 2440069 w 4833822"/>
              <a:gd name="connsiteY80" fmla="*/ 4808498 h 5481392"/>
              <a:gd name="connsiteX81" fmla="*/ 2375563 w 4833822"/>
              <a:gd name="connsiteY81" fmla="*/ 4371270 h 5481392"/>
              <a:gd name="connsiteX82" fmla="*/ 2296718 w 4833822"/>
              <a:gd name="connsiteY82" fmla="*/ 4740405 h 5481392"/>
              <a:gd name="connsiteX83" fmla="*/ 2429318 w 4833822"/>
              <a:gd name="connsiteY83" fmla="*/ 4862254 h 5481392"/>
              <a:gd name="connsiteX84" fmla="*/ 2493825 w 4833822"/>
              <a:gd name="connsiteY84" fmla="*/ 4761907 h 5481392"/>
              <a:gd name="connsiteX85" fmla="*/ 2529665 w 4833822"/>
              <a:gd name="connsiteY85" fmla="*/ 4571964 h 5481392"/>
              <a:gd name="connsiteX86" fmla="*/ 2511745 w 4833822"/>
              <a:gd name="connsiteY86" fmla="*/ 4238675 h 5481392"/>
              <a:gd name="connsiteX87" fmla="*/ 2808528 w 4833822"/>
              <a:gd name="connsiteY87" fmla="*/ 4236209 h 5481392"/>
              <a:gd name="connsiteX88" fmla="*/ 2784115 w 4833822"/>
              <a:gd name="connsiteY88" fmla="*/ 4249426 h 5481392"/>
              <a:gd name="connsiteX89" fmla="*/ 2798448 w 4833822"/>
              <a:gd name="connsiteY89" fmla="*/ 4324684 h 5481392"/>
              <a:gd name="connsiteX90" fmla="*/ 2880875 w 4833822"/>
              <a:gd name="connsiteY90" fmla="*/ 4439364 h 5481392"/>
              <a:gd name="connsiteX91" fmla="*/ 3142493 w 4833822"/>
              <a:gd name="connsiteY91" fmla="*/ 4769076 h 5481392"/>
              <a:gd name="connsiteX92" fmla="*/ 2891625 w 4833822"/>
              <a:gd name="connsiteY92" fmla="*/ 4604217 h 5481392"/>
              <a:gd name="connsiteX93" fmla="*/ 2683768 w 4833822"/>
              <a:gd name="connsiteY93" fmla="*/ 4360519 h 5481392"/>
              <a:gd name="connsiteX94" fmla="*/ 2651515 w 4833822"/>
              <a:gd name="connsiteY94" fmla="*/ 4385608 h 5481392"/>
              <a:gd name="connsiteX95" fmla="*/ 2866541 w 4833822"/>
              <a:gd name="connsiteY95" fmla="*/ 4629307 h 5481392"/>
              <a:gd name="connsiteX96" fmla="*/ 3389773 w 4833822"/>
              <a:gd name="connsiteY96" fmla="*/ 5227801 h 5481392"/>
              <a:gd name="connsiteX97" fmla="*/ 3637059 w 4833822"/>
              <a:gd name="connsiteY97" fmla="*/ 5270805 h 5481392"/>
              <a:gd name="connsiteX98" fmla="*/ 3246422 w 4833822"/>
              <a:gd name="connsiteY98" fmla="*/ 4901676 h 5481392"/>
              <a:gd name="connsiteX99" fmla="*/ 3400524 w 4833822"/>
              <a:gd name="connsiteY99" fmla="*/ 4951850 h 5481392"/>
              <a:gd name="connsiteX100" fmla="*/ 3336018 w 4833822"/>
              <a:gd name="connsiteY100" fmla="*/ 4804911 h 5481392"/>
              <a:gd name="connsiteX101" fmla="*/ 3095901 w 4833822"/>
              <a:gd name="connsiteY101" fmla="*/ 4543298 h 5481392"/>
              <a:gd name="connsiteX102" fmla="*/ 2862954 w 4833822"/>
              <a:gd name="connsiteY102" fmla="*/ 4274510 h 5481392"/>
              <a:gd name="connsiteX103" fmla="*/ 2808528 w 4833822"/>
              <a:gd name="connsiteY103" fmla="*/ 4236209 h 5481392"/>
              <a:gd name="connsiteX104" fmla="*/ 1587125 w 4833822"/>
              <a:gd name="connsiteY104" fmla="*/ 4192084 h 5481392"/>
              <a:gd name="connsiteX105" fmla="*/ 798688 w 4833822"/>
              <a:gd name="connsiteY105" fmla="*/ 4399947 h 5481392"/>
              <a:gd name="connsiteX106" fmla="*/ 780768 w 4833822"/>
              <a:gd name="connsiteY106" fmla="*/ 5023525 h 5481392"/>
              <a:gd name="connsiteX107" fmla="*/ 791519 w 4833822"/>
              <a:gd name="connsiteY107" fmla="*/ 4830001 h 5481392"/>
              <a:gd name="connsiteX108" fmla="*/ 709092 w 4833822"/>
              <a:gd name="connsiteY108" fmla="*/ 4468035 h 5481392"/>
              <a:gd name="connsiteX109" fmla="*/ 368634 w 4833822"/>
              <a:gd name="connsiteY109" fmla="*/ 4478786 h 5481392"/>
              <a:gd name="connsiteX110" fmla="*/ 332793 w 4833822"/>
              <a:gd name="connsiteY110" fmla="*/ 4503876 h 5481392"/>
              <a:gd name="connsiteX111" fmla="*/ 368634 w 4833822"/>
              <a:gd name="connsiteY111" fmla="*/ 4518209 h 5481392"/>
              <a:gd name="connsiteX112" fmla="*/ 350714 w 4833822"/>
              <a:gd name="connsiteY112" fmla="*/ 4819249 h 5481392"/>
              <a:gd name="connsiteX113" fmla="*/ 447479 w 4833822"/>
              <a:gd name="connsiteY113" fmla="*/ 4883756 h 5481392"/>
              <a:gd name="connsiteX114" fmla="*/ 486896 w 4833822"/>
              <a:gd name="connsiteY114" fmla="*/ 4783409 h 5481392"/>
              <a:gd name="connsiteX115" fmla="*/ 468981 w 4833822"/>
              <a:gd name="connsiteY115" fmla="*/ 4665142 h 5481392"/>
              <a:gd name="connsiteX116" fmla="*/ 372216 w 4833822"/>
              <a:gd name="connsiteY116" fmla="*/ 4772658 h 5481392"/>
              <a:gd name="connsiteX117" fmla="*/ 382967 w 4833822"/>
              <a:gd name="connsiteY117" fmla="*/ 4622137 h 5481392"/>
              <a:gd name="connsiteX118" fmla="*/ 497647 w 4833822"/>
              <a:gd name="connsiteY118" fmla="*/ 4582715 h 5481392"/>
              <a:gd name="connsiteX119" fmla="*/ 569323 w 4833822"/>
              <a:gd name="connsiteY119" fmla="*/ 4697400 h 5481392"/>
              <a:gd name="connsiteX120" fmla="*/ 580074 w 4833822"/>
              <a:gd name="connsiteY120" fmla="*/ 4908840 h 5481392"/>
              <a:gd name="connsiteX121" fmla="*/ 612332 w 4833822"/>
              <a:gd name="connsiteY121" fmla="*/ 4665142 h 5481392"/>
              <a:gd name="connsiteX122" fmla="*/ 497647 w 4833822"/>
              <a:gd name="connsiteY122" fmla="*/ 4432195 h 5481392"/>
              <a:gd name="connsiteX123" fmla="*/ 730594 w 4833822"/>
              <a:gd name="connsiteY123" fmla="*/ 4837164 h 5481392"/>
              <a:gd name="connsiteX124" fmla="*/ 547826 w 4833822"/>
              <a:gd name="connsiteY124" fmla="*/ 5002023 h 5481392"/>
              <a:gd name="connsiteX125" fmla="*/ 834528 w 4833822"/>
              <a:gd name="connsiteY125" fmla="*/ 5034276 h 5481392"/>
              <a:gd name="connsiteX126" fmla="*/ 1533370 w 4833822"/>
              <a:gd name="connsiteY126" fmla="*/ 4518209 h 5481392"/>
              <a:gd name="connsiteX127" fmla="*/ 1633712 w 4833822"/>
              <a:gd name="connsiteY127" fmla="*/ 4385608 h 5481392"/>
              <a:gd name="connsiteX128" fmla="*/ 1142733 w 4833822"/>
              <a:gd name="connsiteY128" fmla="*/ 4700982 h 5481392"/>
              <a:gd name="connsiteX129" fmla="*/ 1031635 w 4833822"/>
              <a:gd name="connsiteY129" fmla="*/ 4729654 h 5481392"/>
              <a:gd name="connsiteX130" fmla="*/ 1096142 w 4833822"/>
              <a:gd name="connsiteY130" fmla="*/ 4629307 h 5481392"/>
              <a:gd name="connsiteX131" fmla="*/ 1587125 w 4833822"/>
              <a:gd name="connsiteY131" fmla="*/ 4192084 h 5481392"/>
              <a:gd name="connsiteX132" fmla="*/ 3072607 w 4833822"/>
              <a:gd name="connsiteY132" fmla="*/ 4183124 h 5481392"/>
              <a:gd name="connsiteX133" fmla="*/ 2988391 w 4833822"/>
              <a:gd name="connsiteY133" fmla="*/ 4217168 h 5481392"/>
              <a:gd name="connsiteX134" fmla="*/ 3038564 w 4833822"/>
              <a:gd name="connsiteY134" fmla="*/ 4328266 h 5481392"/>
              <a:gd name="connsiteX135" fmla="*/ 3407693 w 4833822"/>
              <a:gd name="connsiteY135" fmla="*/ 4743987 h 5481392"/>
              <a:gd name="connsiteX136" fmla="*/ 3576134 w 4833822"/>
              <a:gd name="connsiteY136" fmla="*/ 4783409 h 5481392"/>
              <a:gd name="connsiteX137" fmla="*/ 4002606 w 4833822"/>
              <a:gd name="connsiteY137" fmla="*/ 4887338 h 5481392"/>
              <a:gd name="connsiteX138" fmla="*/ 4124455 w 4833822"/>
              <a:gd name="connsiteY138" fmla="*/ 4969765 h 5481392"/>
              <a:gd name="connsiteX139" fmla="*/ 3586885 w 4833822"/>
              <a:gd name="connsiteY139" fmla="*/ 4421444 h 5481392"/>
              <a:gd name="connsiteX140" fmla="*/ 3339600 w 4833822"/>
              <a:gd name="connsiteY140" fmla="*/ 4278092 h 5481392"/>
              <a:gd name="connsiteX141" fmla="*/ 3551045 w 4833822"/>
              <a:gd name="connsiteY141" fmla="*/ 4453702 h 5481392"/>
              <a:gd name="connsiteX142" fmla="*/ 3658561 w 4833822"/>
              <a:gd name="connsiteY142" fmla="*/ 4636476 h 5481392"/>
              <a:gd name="connsiteX143" fmla="*/ 3536712 w 4833822"/>
              <a:gd name="connsiteY143" fmla="*/ 4561213 h 5481392"/>
              <a:gd name="connsiteX144" fmla="*/ 3167577 w 4833822"/>
              <a:gd name="connsiteY144" fmla="*/ 4224337 h 5481392"/>
              <a:gd name="connsiteX145" fmla="*/ 3072607 w 4833822"/>
              <a:gd name="connsiteY145" fmla="*/ 4183124 h 5481392"/>
              <a:gd name="connsiteX146" fmla="*/ 1497530 w 4833822"/>
              <a:gd name="connsiteY146" fmla="*/ 4095324 h 5481392"/>
              <a:gd name="connsiteX147" fmla="*/ 644585 w 4833822"/>
              <a:gd name="connsiteY147" fmla="*/ 4220755 h 5481392"/>
              <a:gd name="connsiteX148" fmla="*/ 404469 w 4833822"/>
              <a:gd name="connsiteY148" fmla="*/ 4296012 h 5481392"/>
              <a:gd name="connsiteX149" fmla="*/ 218113 w 4833822"/>
              <a:gd name="connsiteY149" fmla="*/ 4450115 h 5481392"/>
              <a:gd name="connsiteX150" fmla="*/ 347132 w 4833822"/>
              <a:gd name="connsiteY150" fmla="*/ 4969765 h 5481392"/>
              <a:gd name="connsiteX151" fmla="*/ 218113 w 4833822"/>
              <a:gd name="connsiteY151" fmla="*/ 4604217 h 5481392"/>
              <a:gd name="connsiteX152" fmla="*/ 289789 w 4833822"/>
              <a:gd name="connsiteY152" fmla="*/ 4496706 h 5481392"/>
              <a:gd name="connsiteX153" fmla="*/ 271869 w 4833822"/>
              <a:gd name="connsiteY153" fmla="*/ 4482373 h 5481392"/>
              <a:gd name="connsiteX154" fmla="*/ 304127 w 4833822"/>
              <a:gd name="connsiteY154" fmla="*/ 4389190 h 5481392"/>
              <a:gd name="connsiteX155" fmla="*/ 400887 w 4833822"/>
              <a:gd name="connsiteY155" fmla="*/ 4306764 h 5481392"/>
              <a:gd name="connsiteX156" fmla="*/ 404469 w 4833822"/>
              <a:gd name="connsiteY156" fmla="*/ 4299594 h 5481392"/>
              <a:gd name="connsiteX157" fmla="*/ 408056 w 4833822"/>
              <a:gd name="connsiteY157" fmla="*/ 4299594 h 5481392"/>
              <a:gd name="connsiteX158" fmla="*/ 569323 w 4833822"/>
              <a:gd name="connsiteY158" fmla="*/ 4256590 h 5481392"/>
              <a:gd name="connsiteX159" fmla="*/ 777186 w 4833822"/>
              <a:gd name="connsiteY159" fmla="*/ 4367688 h 5481392"/>
              <a:gd name="connsiteX160" fmla="*/ 1250249 w 4833822"/>
              <a:gd name="connsiteY160" fmla="*/ 4199247 h 5481392"/>
              <a:gd name="connsiteX161" fmla="*/ 1497530 w 4833822"/>
              <a:gd name="connsiteY161" fmla="*/ 4095324 h 5481392"/>
              <a:gd name="connsiteX162" fmla="*/ 3393360 w 4833822"/>
              <a:gd name="connsiteY162" fmla="*/ 4054554 h 5481392"/>
              <a:gd name="connsiteX163" fmla="*/ 3271511 w 4833822"/>
              <a:gd name="connsiteY163" fmla="*/ 4091737 h 5481392"/>
              <a:gd name="connsiteX164" fmla="*/ 3486538 w 4833822"/>
              <a:gd name="connsiteY164" fmla="*/ 4220755 h 5481392"/>
              <a:gd name="connsiteX165" fmla="*/ 4092197 w 4833822"/>
              <a:gd name="connsiteY165" fmla="*/ 4554049 h 5481392"/>
              <a:gd name="connsiteX166" fmla="*/ 3873588 w 4833822"/>
              <a:gd name="connsiteY166" fmla="*/ 4554049 h 5481392"/>
              <a:gd name="connsiteX167" fmla="*/ 4002606 w 4833822"/>
              <a:gd name="connsiteY167" fmla="*/ 4683062 h 5481392"/>
              <a:gd name="connsiteX168" fmla="*/ 4106535 w 4833822"/>
              <a:gd name="connsiteY168" fmla="*/ 4654391 h 5481392"/>
              <a:gd name="connsiteX169" fmla="*/ 4325144 w 4833822"/>
              <a:gd name="connsiteY169" fmla="*/ 4328266 h 5481392"/>
              <a:gd name="connsiteX170" fmla="*/ 4038441 w 4833822"/>
              <a:gd name="connsiteY170" fmla="*/ 4238675 h 5481392"/>
              <a:gd name="connsiteX171" fmla="*/ 3624178 w 4833822"/>
              <a:gd name="connsiteY171" fmla="*/ 4225063 h 5481392"/>
              <a:gd name="connsiteX172" fmla="*/ 3486739 w 4833822"/>
              <a:gd name="connsiteY172" fmla="*/ 4199284 h 5481392"/>
              <a:gd name="connsiteX173" fmla="*/ 3486739 w 4833822"/>
              <a:gd name="connsiteY173" fmla="*/ 4203279 h 5481392"/>
              <a:gd name="connsiteX174" fmla="*/ 3485394 w 4833822"/>
              <a:gd name="connsiteY174" fmla="*/ 4200590 h 5481392"/>
              <a:gd name="connsiteX175" fmla="*/ 3486706 w 4833822"/>
              <a:gd name="connsiteY175" fmla="*/ 4199278 h 5481392"/>
              <a:gd name="connsiteX176" fmla="*/ 3486538 w 4833822"/>
              <a:gd name="connsiteY176" fmla="*/ 4199247 h 5481392"/>
              <a:gd name="connsiteX177" fmla="*/ 3543876 w 4833822"/>
              <a:gd name="connsiteY177" fmla="*/ 4138323 h 5481392"/>
              <a:gd name="connsiteX178" fmla="*/ 4518674 w 4833822"/>
              <a:gd name="connsiteY178" fmla="*/ 4285261 h 5481392"/>
              <a:gd name="connsiteX179" fmla="*/ 4328731 w 4833822"/>
              <a:gd name="connsiteY179" fmla="*/ 4482373 h 5481392"/>
              <a:gd name="connsiteX180" fmla="*/ 4457745 w 4833822"/>
              <a:gd name="connsiteY180" fmla="*/ 4410692 h 5481392"/>
              <a:gd name="connsiteX181" fmla="*/ 4579599 w 4833822"/>
              <a:gd name="connsiteY181" fmla="*/ 4403529 h 5481392"/>
              <a:gd name="connsiteX182" fmla="*/ 4500754 w 4833822"/>
              <a:gd name="connsiteY182" fmla="*/ 4482373 h 5481392"/>
              <a:gd name="connsiteX183" fmla="*/ 4314393 w 4833822"/>
              <a:gd name="connsiteY183" fmla="*/ 4715321 h 5481392"/>
              <a:gd name="connsiteX184" fmla="*/ 4346651 w 4833822"/>
              <a:gd name="connsiteY184" fmla="*/ 4779827 h 5481392"/>
              <a:gd name="connsiteX185" fmla="*/ 4403989 w 4833822"/>
              <a:gd name="connsiteY185" fmla="*/ 4729654 h 5481392"/>
              <a:gd name="connsiteX186" fmla="*/ 4482833 w 4833822"/>
              <a:gd name="connsiteY186" fmla="*/ 4539711 h 5481392"/>
              <a:gd name="connsiteX187" fmla="*/ 4590350 w 4833822"/>
              <a:gd name="connsiteY187" fmla="*/ 4518209 h 5481392"/>
              <a:gd name="connsiteX188" fmla="*/ 4608265 w 4833822"/>
              <a:gd name="connsiteY188" fmla="*/ 4600635 h 5481392"/>
              <a:gd name="connsiteX189" fmla="*/ 4608265 w 4833822"/>
              <a:gd name="connsiteY189" fmla="*/ 4604217 h 5481392"/>
              <a:gd name="connsiteX190" fmla="*/ 4421909 w 4833822"/>
              <a:gd name="connsiteY190" fmla="*/ 4815662 h 5481392"/>
              <a:gd name="connsiteX191" fmla="*/ 4608265 w 4833822"/>
              <a:gd name="connsiteY191" fmla="*/ 4604217 h 5481392"/>
              <a:gd name="connsiteX192" fmla="*/ 4611852 w 4833822"/>
              <a:gd name="connsiteY192" fmla="*/ 4600635 h 5481392"/>
              <a:gd name="connsiteX193" fmla="*/ 4611852 w 4833822"/>
              <a:gd name="connsiteY193" fmla="*/ 4597053 h 5481392"/>
              <a:gd name="connsiteX194" fmla="*/ 4694279 w 4833822"/>
              <a:gd name="connsiteY194" fmla="*/ 4582715 h 5481392"/>
              <a:gd name="connsiteX195" fmla="*/ 4651275 w 4833822"/>
              <a:gd name="connsiteY195" fmla="*/ 4407111 h 5481392"/>
              <a:gd name="connsiteX196" fmla="*/ 4572429 w 4833822"/>
              <a:gd name="connsiteY196" fmla="*/ 4288843 h 5481392"/>
              <a:gd name="connsiteX197" fmla="*/ 4583181 w 4833822"/>
              <a:gd name="connsiteY197" fmla="*/ 4195666 h 5481392"/>
              <a:gd name="connsiteX198" fmla="*/ 4436247 w 4833822"/>
              <a:gd name="connsiteY198" fmla="*/ 4149079 h 5481392"/>
              <a:gd name="connsiteX199" fmla="*/ 3504459 w 4833822"/>
              <a:gd name="connsiteY199" fmla="*/ 4063065 h 5481392"/>
              <a:gd name="connsiteX200" fmla="*/ 3393360 w 4833822"/>
              <a:gd name="connsiteY200" fmla="*/ 4054554 h 5481392"/>
              <a:gd name="connsiteX201" fmla="*/ 655337 w 4833822"/>
              <a:gd name="connsiteY201" fmla="*/ 3923296 h 5481392"/>
              <a:gd name="connsiteX202" fmla="*/ 637416 w 4833822"/>
              <a:gd name="connsiteY202" fmla="*/ 3980639 h 5481392"/>
              <a:gd name="connsiteX203" fmla="*/ 863200 w 4833822"/>
              <a:gd name="connsiteY203" fmla="*/ 4084568 h 5481392"/>
              <a:gd name="connsiteX204" fmla="*/ 734181 w 4833822"/>
              <a:gd name="connsiteY204" fmla="*/ 3944803 h 5481392"/>
              <a:gd name="connsiteX205" fmla="*/ 655337 w 4833822"/>
              <a:gd name="connsiteY205" fmla="*/ 3923296 h 5481392"/>
              <a:gd name="connsiteX206" fmla="*/ 465399 w 4833822"/>
              <a:gd name="connsiteY206" fmla="*/ 3883879 h 5481392"/>
              <a:gd name="connsiteX207" fmla="*/ 465399 w 4833822"/>
              <a:gd name="connsiteY207" fmla="*/ 4084568 h 5481392"/>
              <a:gd name="connsiteX208" fmla="*/ 501234 w 4833822"/>
              <a:gd name="connsiteY208" fmla="*/ 4141910 h 5481392"/>
              <a:gd name="connsiteX209" fmla="*/ 554990 w 4833822"/>
              <a:gd name="connsiteY209" fmla="*/ 4088155 h 5481392"/>
              <a:gd name="connsiteX210" fmla="*/ 465399 w 4833822"/>
              <a:gd name="connsiteY210" fmla="*/ 3883879 h 5481392"/>
              <a:gd name="connsiteX211" fmla="*/ 4325169 w 4833822"/>
              <a:gd name="connsiteY211" fmla="*/ 3802982 h 5481392"/>
              <a:gd name="connsiteX212" fmla="*/ 3959602 w 4833822"/>
              <a:gd name="connsiteY212" fmla="*/ 4009310 h 5481392"/>
              <a:gd name="connsiteX213" fmla="*/ 4360985 w 4833822"/>
              <a:gd name="connsiteY213" fmla="*/ 3919714 h 5481392"/>
              <a:gd name="connsiteX214" fmla="*/ 4278558 w 4833822"/>
              <a:gd name="connsiteY214" fmla="*/ 4030812 h 5481392"/>
              <a:gd name="connsiteX215" fmla="*/ 4454163 w 4833822"/>
              <a:gd name="connsiteY215" fmla="*/ 3984221 h 5481392"/>
              <a:gd name="connsiteX216" fmla="*/ 4368153 w 4833822"/>
              <a:gd name="connsiteY216" fmla="*/ 3808616 h 5481392"/>
              <a:gd name="connsiteX217" fmla="*/ 4325169 w 4833822"/>
              <a:gd name="connsiteY217" fmla="*/ 3802982 h 5481392"/>
              <a:gd name="connsiteX218" fmla="*/ 4156709 w 4833822"/>
              <a:gd name="connsiteY218" fmla="*/ 3769194 h 5481392"/>
              <a:gd name="connsiteX219" fmla="*/ 3748157 w 4833822"/>
              <a:gd name="connsiteY219" fmla="*/ 3851620 h 5481392"/>
              <a:gd name="connsiteX220" fmla="*/ 3529543 w 4833822"/>
              <a:gd name="connsiteY220" fmla="*/ 3973469 h 5481392"/>
              <a:gd name="connsiteX221" fmla="*/ 3805494 w 4833822"/>
              <a:gd name="connsiteY221" fmla="*/ 3876710 h 5481392"/>
              <a:gd name="connsiteX222" fmla="*/ 4156709 w 4833822"/>
              <a:gd name="connsiteY222" fmla="*/ 3769194 h 5481392"/>
              <a:gd name="connsiteX223" fmla="*/ 399937 w 4833822"/>
              <a:gd name="connsiteY223" fmla="*/ 3725406 h 5481392"/>
              <a:gd name="connsiteX224" fmla="*/ 210944 w 4833822"/>
              <a:gd name="connsiteY224" fmla="*/ 3805034 h 5481392"/>
              <a:gd name="connsiteX225" fmla="*/ 124936 w 4833822"/>
              <a:gd name="connsiteY225" fmla="*/ 3948385 h 5481392"/>
              <a:gd name="connsiteX226" fmla="*/ 275451 w 4833822"/>
              <a:gd name="connsiteY226" fmla="*/ 3941216 h 5481392"/>
              <a:gd name="connsiteX227" fmla="*/ 304127 w 4833822"/>
              <a:gd name="connsiteY227" fmla="*/ 3959136 h 5481392"/>
              <a:gd name="connsiteX228" fmla="*/ 271869 w 4833822"/>
              <a:gd name="connsiteY228" fmla="*/ 4195666 h 5481392"/>
              <a:gd name="connsiteX229" fmla="*/ 311291 w 4833822"/>
              <a:gd name="connsiteY229" fmla="*/ 4037981 h 5481392"/>
              <a:gd name="connsiteX230" fmla="*/ 243203 w 4833822"/>
              <a:gd name="connsiteY230" fmla="*/ 3830118 h 5481392"/>
              <a:gd name="connsiteX231" fmla="*/ 1214409 w 4833822"/>
              <a:gd name="connsiteY231" fmla="*/ 3808616 h 5481392"/>
              <a:gd name="connsiteX232" fmla="*/ 465399 w 4833822"/>
              <a:gd name="connsiteY232" fmla="*/ 3726189 h 5481392"/>
              <a:gd name="connsiteX233" fmla="*/ 399937 w 4833822"/>
              <a:gd name="connsiteY233" fmla="*/ 3725406 h 5481392"/>
              <a:gd name="connsiteX234" fmla="*/ 2524908 w 4833822"/>
              <a:gd name="connsiteY234" fmla="*/ 2591107 h 5481392"/>
              <a:gd name="connsiteX235" fmla="*/ 2732856 w 4833822"/>
              <a:gd name="connsiteY235" fmla="*/ 3233026 h 5481392"/>
              <a:gd name="connsiteX236" fmla="*/ 2775802 w 4833822"/>
              <a:gd name="connsiteY236" fmla="*/ 3303095 h 5481392"/>
              <a:gd name="connsiteX237" fmla="*/ 2823267 w 4833822"/>
              <a:gd name="connsiteY237" fmla="*/ 3226245 h 5481392"/>
              <a:gd name="connsiteX238" fmla="*/ 2879774 w 4833822"/>
              <a:gd name="connsiteY238" fmla="*/ 3016039 h 5481392"/>
              <a:gd name="connsiteX239" fmla="*/ 2920458 w 4833822"/>
              <a:gd name="connsiteY239" fmla="*/ 3549464 h 5481392"/>
              <a:gd name="connsiteX240" fmla="*/ 3132925 w 4833822"/>
              <a:gd name="connsiteY240" fmla="*/ 3490697 h 5481392"/>
              <a:gd name="connsiteX241" fmla="*/ 2879774 w 4833822"/>
              <a:gd name="connsiteY241" fmla="*/ 3865905 h 5481392"/>
              <a:gd name="connsiteX242" fmla="*/ 2131619 w 4833822"/>
              <a:gd name="connsiteY242" fmla="*/ 3813919 h 5481392"/>
              <a:gd name="connsiteX243" fmla="*/ 1894289 w 4833822"/>
              <a:gd name="connsiteY243" fmla="*/ 3463575 h 5481392"/>
              <a:gd name="connsiteX244" fmla="*/ 2075111 w 4833822"/>
              <a:gd name="connsiteY244" fmla="*/ 3551726 h 5481392"/>
              <a:gd name="connsiteX245" fmla="*/ 2086414 w 4833822"/>
              <a:gd name="connsiteY245" fmla="*/ 3036381 h 5481392"/>
              <a:gd name="connsiteX246" fmla="*/ 2163263 w 4833822"/>
              <a:gd name="connsiteY246" fmla="*/ 3181040 h 5481392"/>
              <a:gd name="connsiteX247" fmla="*/ 2224289 w 4833822"/>
              <a:gd name="connsiteY247" fmla="*/ 3226245 h 5481392"/>
              <a:gd name="connsiteX248" fmla="*/ 2242372 w 4833822"/>
              <a:gd name="connsiteY248" fmla="*/ 3162957 h 5481392"/>
              <a:gd name="connsiteX249" fmla="*/ 2524908 w 4833822"/>
              <a:gd name="connsiteY249" fmla="*/ 2591107 h 5481392"/>
              <a:gd name="connsiteX250" fmla="*/ 2540406 w 4833822"/>
              <a:gd name="connsiteY250" fmla="*/ 1783766 h 5481392"/>
              <a:gd name="connsiteX251" fmla="*/ 2092432 w 4833822"/>
              <a:gd name="connsiteY251" fmla="*/ 2690463 h 5481392"/>
              <a:gd name="connsiteX252" fmla="*/ 2063761 w 4833822"/>
              <a:gd name="connsiteY252" fmla="*/ 2790810 h 5481392"/>
              <a:gd name="connsiteX253" fmla="*/ 1967001 w 4833822"/>
              <a:gd name="connsiteY253" fmla="*/ 2719134 h 5481392"/>
              <a:gd name="connsiteX254" fmla="*/ 1845152 w 4833822"/>
              <a:gd name="connsiteY254" fmla="*/ 2489770 h 5481392"/>
              <a:gd name="connsiteX255" fmla="*/ 1827232 w 4833822"/>
              <a:gd name="connsiteY255" fmla="*/ 3306877 h 5481392"/>
              <a:gd name="connsiteX256" fmla="*/ 1540529 w 4833822"/>
              <a:gd name="connsiteY256" fmla="*/ 3167108 h 5481392"/>
              <a:gd name="connsiteX257" fmla="*/ 1916828 w 4833822"/>
              <a:gd name="connsiteY257" fmla="*/ 3722597 h 5481392"/>
              <a:gd name="connsiteX258" fmla="*/ 3103066 w 4833822"/>
              <a:gd name="connsiteY258" fmla="*/ 3805024 h 5481392"/>
              <a:gd name="connsiteX259" fmla="*/ 3504448 w 4833822"/>
              <a:gd name="connsiteY259" fmla="*/ 3210112 h 5481392"/>
              <a:gd name="connsiteX260" fmla="*/ 3167572 w 4833822"/>
              <a:gd name="connsiteY260" fmla="*/ 3303290 h 5481392"/>
              <a:gd name="connsiteX261" fmla="*/ 3103066 w 4833822"/>
              <a:gd name="connsiteY261" fmla="*/ 2457516 h 5481392"/>
              <a:gd name="connsiteX262" fmla="*/ 3013470 w 4833822"/>
              <a:gd name="connsiteY262" fmla="*/ 2790810 h 5481392"/>
              <a:gd name="connsiteX263" fmla="*/ 2938212 w 4833822"/>
              <a:gd name="connsiteY263" fmla="*/ 2912659 h 5481392"/>
              <a:gd name="connsiteX264" fmla="*/ 2870119 w 4833822"/>
              <a:gd name="connsiteY264" fmla="*/ 2801561 h 5481392"/>
              <a:gd name="connsiteX265" fmla="*/ 2540406 w 4833822"/>
              <a:gd name="connsiteY265" fmla="*/ 1783766 h 5481392"/>
              <a:gd name="connsiteX266" fmla="*/ 357884 w 4833822"/>
              <a:gd name="connsiteY266" fmla="*/ 1712095 h 5481392"/>
              <a:gd name="connsiteX267" fmla="*/ 422396 w 4833822"/>
              <a:gd name="connsiteY267" fmla="*/ 1794522 h 5481392"/>
              <a:gd name="connsiteX268" fmla="*/ 522738 w 4833822"/>
              <a:gd name="connsiteY268" fmla="*/ 2296253 h 5481392"/>
              <a:gd name="connsiteX269" fmla="*/ 490485 w 4833822"/>
              <a:gd name="connsiteY269" fmla="*/ 2436023 h 5481392"/>
              <a:gd name="connsiteX270" fmla="*/ 386555 w 4833822"/>
              <a:gd name="connsiteY270" fmla="*/ 2335676 h 5481392"/>
              <a:gd name="connsiteX271" fmla="*/ 286208 w 4833822"/>
              <a:gd name="connsiteY271" fmla="*/ 1794522 h 5481392"/>
              <a:gd name="connsiteX272" fmla="*/ 357884 w 4833822"/>
              <a:gd name="connsiteY272" fmla="*/ 1712095 h 5481392"/>
              <a:gd name="connsiteX273" fmla="*/ 4036204 w 4833822"/>
              <a:gd name="connsiteY273" fmla="*/ 294704 h 5481392"/>
              <a:gd name="connsiteX274" fmla="*/ 4110123 w 4833822"/>
              <a:gd name="connsiteY274" fmla="*/ 357419 h 5481392"/>
              <a:gd name="connsiteX275" fmla="*/ 4063531 w 4833822"/>
              <a:gd name="connsiteY275" fmla="*/ 1167363 h 5481392"/>
              <a:gd name="connsiteX276" fmla="*/ 3938100 w 4833822"/>
              <a:gd name="connsiteY276" fmla="*/ 855569 h 5481392"/>
              <a:gd name="connsiteX277" fmla="*/ 3970353 w 4833822"/>
              <a:gd name="connsiteY277" fmla="*/ 361006 h 5481392"/>
              <a:gd name="connsiteX278" fmla="*/ 4036204 w 4833822"/>
              <a:gd name="connsiteY278" fmla="*/ 294704 h 5481392"/>
              <a:gd name="connsiteX279" fmla="*/ 915320 w 4833822"/>
              <a:gd name="connsiteY279" fmla="*/ 36275 h 5481392"/>
              <a:gd name="connsiteX280" fmla="*/ 1020430 w 4833822"/>
              <a:gd name="connsiteY280" fmla="*/ 717037 h 5481392"/>
              <a:gd name="connsiteX281" fmla="*/ 811383 w 4833822"/>
              <a:gd name="connsiteY281" fmla="*/ 677451 h 5481392"/>
              <a:gd name="connsiteX282" fmla="*/ 915320 w 4833822"/>
              <a:gd name="connsiteY282" fmla="*/ 36275 h 5481392"/>
              <a:gd name="connsiteX283" fmla="*/ 2447238 w 4833822"/>
              <a:gd name="connsiteY283" fmla="*/ 0 h 5481392"/>
              <a:gd name="connsiteX284" fmla="*/ 3047525 w 4833822"/>
              <a:gd name="connsiteY284" fmla="*/ 643020 h 5481392"/>
              <a:gd name="connsiteX285" fmla="*/ 3054443 w 4833822"/>
              <a:gd name="connsiteY285" fmla="*/ 1316822 h 5481392"/>
              <a:gd name="connsiteX286" fmla="*/ 3282263 w 4833822"/>
              <a:gd name="connsiteY286" fmla="*/ 457765 h 5481392"/>
              <a:gd name="connsiteX287" fmla="*/ 3257173 w 4833822"/>
              <a:gd name="connsiteY287" fmla="*/ 317996 h 5481392"/>
              <a:gd name="connsiteX288" fmla="*/ 3278681 w 4833822"/>
              <a:gd name="connsiteY288" fmla="*/ 228400 h 5481392"/>
              <a:gd name="connsiteX289" fmla="*/ 3361107 w 4833822"/>
              <a:gd name="connsiteY289" fmla="*/ 285743 h 5481392"/>
              <a:gd name="connsiteX290" fmla="*/ 3884339 w 4833822"/>
              <a:gd name="connsiteY290" fmla="*/ 1597413 h 5481392"/>
              <a:gd name="connsiteX291" fmla="*/ 3776823 w 4833822"/>
              <a:gd name="connsiteY291" fmla="*/ 2217408 h 5481392"/>
              <a:gd name="connsiteX292" fmla="*/ 4002606 w 4833822"/>
              <a:gd name="connsiteY292" fmla="*/ 1998799 h 5481392"/>
              <a:gd name="connsiteX293" fmla="*/ 4059943 w 4833822"/>
              <a:gd name="connsiteY293" fmla="*/ 1934288 h 5481392"/>
              <a:gd name="connsiteX294" fmla="*/ 4117286 w 4833822"/>
              <a:gd name="connsiteY294" fmla="*/ 2009550 h 5481392"/>
              <a:gd name="connsiteX295" fmla="*/ 4131625 w 4833822"/>
              <a:gd name="connsiteY295" fmla="*/ 2823072 h 5481392"/>
              <a:gd name="connsiteX296" fmla="*/ 3755321 w 4833822"/>
              <a:gd name="connsiteY296" fmla="*/ 3654514 h 5481392"/>
              <a:gd name="connsiteX297" fmla="*/ 3723067 w 4833822"/>
              <a:gd name="connsiteY297" fmla="*/ 3729771 h 5481392"/>
              <a:gd name="connsiteX298" fmla="*/ 4099366 w 4833822"/>
              <a:gd name="connsiteY298" fmla="*/ 3668847 h 5481392"/>
              <a:gd name="connsiteX299" fmla="*/ 4550927 w 4833822"/>
              <a:gd name="connsiteY299" fmla="*/ 4020061 h 5481392"/>
              <a:gd name="connsiteX300" fmla="*/ 4604683 w 4833822"/>
              <a:gd name="connsiteY300" fmla="*/ 4120408 h 5481392"/>
              <a:gd name="connsiteX301" fmla="*/ 4576011 w 4833822"/>
              <a:gd name="connsiteY301" fmla="*/ 4962601 h 5481392"/>
              <a:gd name="connsiteX302" fmla="*/ 4432660 w 4833822"/>
              <a:gd name="connsiteY302" fmla="*/ 5023525 h 5481392"/>
              <a:gd name="connsiteX303" fmla="*/ 3999019 w 4833822"/>
              <a:gd name="connsiteY303" fmla="*/ 5256472 h 5481392"/>
              <a:gd name="connsiteX304" fmla="*/ 3192667 w 4833822"/>
              <a:gd name="connsiteY304" fmla="*/ 5188379 h 5481392"/>
              <a:gd name="connsiteX305" fmla="*/ 2662265 w 4833822"/>
              <a:gd name="connsiteY305" fmla="*/ 4557631 h 5481392"/>
              <a:gd name="connsiteX306" fmla="*/ 2680186 w 4833822"/>
              <a:gd name="connsiteY306" fmla="*/ 4876587 h 5481392"/>
              <a:gd name="connsiteX307" fmla="*/ 2655096 w 4833822"/>
              <a:gd name="connsiteY307" fmla="*/ 5188379 h 5481392"/>
              <a:gd name="connsiteX308" fmla="*/ 2063771 w 4833822"/>
              <a:gd name="connsiteY308" fmla="*/ 5475081 h 5481392"/>
              <a:gd name="connsiteX309" fmla="*/ 1827242 w 4833822"/>
              <a:gd name="connsiteY309" fmla="*/ 5424908 h 5481392"/>
              <a:gd name="connsiteX310" fmla="*/ 1594295 w 4833822"/>
              <a:gd name="connsiteY310" fmla="*/ 4883756 h 5481392"/>
              <a:gd name="connsiteX311" fmla="*/ 1952673 w 4833822"/>
              <a:gd name="connsiteY311" fmla="*/ 4349768 h 5481392"/>
              <a:gd name="connsiteX312" fmla="*/ 2020761 w 4833822"/>
              <a:gd name="connsiteY312" fmla="*/ 4217168 h 5481392"/>
              <a:gd name="connsiteX313" fmla="*/ 1841575 w 4833822"/>
              <a:gd name="connsiteY313" fmla="*/ 4360519 h 5481392"/>
              <a:gd name="connsiteX314" fmla="*/ 884697 w 4833822"/>
              <a:gd name="connsiteY314" fmla="*/ 5105952 h 5481392"/>
              <a:gd name="connsiteX315" fmla="*/ 547826 w 4833822"/>
              <a:gd name="connsiteY315" fmla="*/ 5138205 h 5481392"/>
              <a:gd name="connsiteX316" fmla="*/ 357883 w 4833822"/>
              <a:gd name="connsiteY316" fmla="*/ 5080868 h 5481392"/>
              <a:gd name="connsiteX317" fmla="*/ 89095 w 4833822"/>
              <a:gd name="connsiteY317" fmla="*/ 4654391 h 5481392"/>
              <a:gd name="connsiteX318" fmla="*/ 46091 w 4833822"/>
              <a:gd name="connsiteY318" fmla="*/ 4303182 h 5481392"/>
              <a:gd name="connsiteX319" fmla="*/ 440310 w 4833822"/>
              <a:gd name="connsiteY319" fmla="*/ 3654514 h 5481392"/>
              <a:gd name="connsiteX320" fmla="*/ 1020884 w 4833822"/>
              <a:gd name="connsiteY320" fmla="*/ 3704687 h 5481392"/>
              <a:gd name="connsiteX321" fmla="*/ 798688 w 4833822"/>
              <a:gd name="connsiteY321" fmla="*/ 3532665 h 5481392"/>
              <a:gd name="connsiteX322" fmla="*/ 766435 w 4833822"/>
              <a:gd name="connsiteY322" fmla="*/ 3475322 h 5481392"/>
              <a:gd name="connsiteX323" fmla="*/ 838110 w 4833822"/>
              <a:gd name="connsiteY323" fmla="*/ 3453820 h 5481392"/>
              <a:gd name="connsiteX324" fmla="*/ 1060306 w 4833822"/>
              <a:gd name="connsiteY324" fmla="*/ 3546998 h 5481392"/>
              <a:gd name="connsiteX325" fmla="*/ 777186 w 4833822"/>
              <a:gd name="connsiteY325" fmla="*/ 3048850 h 5481392"/>
              <a:gd name="connsiteX326" fmla="*/ 723430 w 4833822"/>
              <a:gd name="connsiteY326" fmla="*/ 2514867 h 5481392"/>
              <a:gd name="connsiteX327" fmla="*/ 727012 w 4833822"/>
              <a:gd name="connsiteY327" fmla="*/ 1816026 h 5481392"/>
              <a:gd name="connsiteX328" fmla="*/ 762853 w 4833822"/>
              <a:gd name="connsiteY328" fmla="*/ 1683426 h 5481392"/>
              <a:gd name="connsiteX329" fmla="*/ 1017302 w 4833822"/>
              <a:gd name="connsiteY329" fmla="*/ 1984461 h 5481392"/>
              <a:gd name="connsiteX330" fmla="*/ 1139151 w 4833822"/>
              <a:gd name="connsiteY330" fmla="*/ 2023883 h 5481392"/>
              <a:gd name="connsiteX331" fmla="*/ 1110480 w 4833822"/>
              <a:gd name="connsiteY331" fmla="*/ 1912785 h 5481392"/>
              <a:gd name="connsiteX332" fmla="*/ 1135564 w 4833822"/>
              <a:gd name="connsiteY332" fmla="*/ 1024007 h 5481392"/>
              <a:gd name="connsiteX333" fmla="*/ 1493942 w 4833822"/>
              <a:gd name="connsiteY333" fmla="*/ 364587 h 5481392"/>
              <a:gd name="connsiteX334" fmla="*/ 1547703 w 4833822"/>
              <a:gd name="connsiteY334" fmla="*/ 310832 h 5481392"/>
              <a:gd name="connsiteX335" fmla="*/ 1597877 w 4833822"/>
              <a:gd name="connsiteY335" fmla="*/ 404010 h 5481392"/>
              <a:gd name="connsiteX336" fmla="*/ 2070940 w 4833822"/>
              <a:gd name="connsiteY336" fmla="*/ 1178109 h 5481392"/>
              <a:gd name="connsiteX337" fmla="*/ 2035100 w 4833822"/>
              <a:gd name="connsiteY337" fmla="*/ 468971 h 5481392"/>
              <a:gd name="connsiteX338" fmla="*/ 2447238 w 4833822"/>
              <a:gd name="connsiteY338" fmla="*/ 0 h 5481392"/>
              <a:gd name="connsiteX0" fmla="*/ 2144854 w 4833822"/>
              <a:gd name="connsiteY0" fmla="*/ 5137432 h 5511081"/>
              <a:gd name="connsiteX1" fmla="*/ 2053020 w 4833822"/>
              <a:gd name="connsiteY1" fmla="*/ 5146392 h 5511081"/>
              <a:gd name="connsiteX2" fmla="*/ 1959837 w 4833822"/>
              <a:gd name="connsiteY2" fmla="*/ 5221650 h 5511081"/>
              <a:gd name="connsiteX3" fmla="*/ 2045851 w 4833822"/>
              <a:gd name="connsiteY3" fmla="*/ 5339917 h 5511081"/>
              <a:gd name="connsiteX4" fmla="*/ 2042269 w 4833822"/>
              <a:gd name="connsiteY4" fmla="*/ 5243152 h 5511081"/>
              <a:gd name="connsiteX5" fmla="*/ 2106775 w 4833822"/>
              <a:gd name="connsiteY5" fmla="*/ 5178645 h 5511081"/>
              <a:gd name="connsiteX6" fmla="*/ 2128277 w 4833822"/>
              <a:gd name="connsiteY6" fmla="*/ 5250321 h 5511081"/>
              <a:gd name="connsiteX7" fmla="*/ 2164118 w 4833822"/>
              <a:gd name="connsiteY7" fmla="*/ 5300494 h 5511081"/>
              <a:gd name="connsiteX8" fmla="*/ 2232206 w 4833822"/>
              <a:gd name="connsiteY8" fmla="*/ 5264659 h 5511081"/>
              <a:gd name="connsiteX9" fmla="*/ 2228624 w 4833822"/>
              <a:gd name="connsiteY9" fmla="*/ 5171476 h 5511081"/>
              <a:gd name="connsiteX10" fmla="*/ 2144854 w 4833822"/>
              <a:gd name="connsiteY10" fmla="*/ 5137432 h 5511081"/>
              <a:gd name="connsiteX11" fmla="*/ 2508163 w 4833822"/>
              <a:gd name="connsiteY11" fmla="*/ 5106970 h 5511081"/>
              <a:gd name="connsiteX12" fmla="*/ 2407811 w 4833822"/>
              <a:gd name="connsiteY12" fmla="*/ 5415180 h 5511081"/>
              <a:gd name="connsiteX13" fmla="*/ 2508163 w 4833822"/>
              <a:gd name="connsiteY13" fmla="*/ 5106970 h 5511081"/>
              <a:gd name="connsiteX14" fmla="*/ 2215080 w 4833822"/>
              <a:gd name="connsiteY14" fmla="*/ 5022435 h 5511081"/>
              <a:gd name="connsiteX15" fmla="*/ 2171282 w 4833822"/>
              <a:gd name="connsiteY15" fmla="*/ 5028125 h 5511081"/>
              <a:gd name="connsiteX16" fmla="*/ 2350473 w 4833822"/>
              <a:gd name="connsiteY16" fmla="*/ 5307664 h 5511081"/>
              <a:gd name="connsiteX17" fmla="*/ 2393478 w 4833822"/>
              <a:gd name="connsiteY17" fmla="*/ 5124890 h 5511081"/>
              <a:gd name="connsiteX18" fmla="*/ 2252871 w 4833822"/>
              <a:gd name="connsiteY18" fmla="*/ 5023590 h 5511081"/>
              <a:gd name="connsiteX19" fmla="*/ 2215080 w 4833822"/>
              <a:gd name="connsiteY19" fmla="*/ 5022435 h 5511081"/>
              <a:gd name="connsiteX20" fmla="*/ 3767359 w 4833822"/>
              <a:gd name="connsiteY20" fmla="*/ 4903477 h 5511081"/>
              <a:gd name="connsiteX21" fmla="*/ 3913003 w 4833822"/>
              <a:gd name="connsiteY21" fmla="*/ 4985120 h 5511081"/>
              <a:gd name="connsiteX22" fmla="*/ 3930923 w 4833822"/>
              <a:gd name="connsiteY22" fmla="*/ 5010209 h 5511081"/>
              <a:gd name="connsiteX23" fmla="*/ 3923759 w 4833822"/>
              <a:gd name="connsiteY23" fmla="*/ 5035294 h 5511081"/>
              <a:gd name="connsiteX24" fmla="*/ 3672890 w 4833822"/>
              <a:gd name="connsiteY24" fmla="*/ 5017373 h 5511081"/>
              <a:gd name="connsiteX25" fmla="*/ 3672890 w 4833822"/>
              <a:gd name="connsiteY25" fmla="*/ 4949284 h 5511081"/>
              <a:gd name="connsiteX26" fmla="*/ 3708731 w 4833822"/>
              <a:gd name="connsiteY26" fmla="*/ 4924195 h 5511081"/>
              <a:gd name="connsiteX27" fmla="*/ 3767359 w 4833822"/>
              <a:gd name="connsiteY27" fmla="*/ 4903477 h 5511081"/>
              <a:gd name="connsiteX28" fmla="*/ 3779366 w 4833822"/>
              <a:gd name="connsiteY28" fmla="*/ 4863666 h 5511081"/>
              <a:gd name="connsiteX29" fmla="*/ 3637059 w 4833822"/>
              <a:gd name="connsiteY29" fmla="*/ 4888361 h 5511081"/>
              <a:gd name="connsiteX30" fmla="*/ 3497289 w 4833822"/>
              <a:gd name="connsiteY30" fmla="*/ 5071129 h 5511081"/>
              <a:gd name="connsiteX31" fmla="*/ 3615557 w 4833822"/>
              <a:gd name="connsiteY31" fmla="*/ 5013792 h 5511081"/>
              <a:gd name="connsiteX32" fmla="*/ 3852086 w 4833822"/>
              <a:gd name="connsiteY32" fmla="*/ 5171476 h 5511081"/>
              <a:gd name="connsiteX33" fmla="*/ 3952433 w 4833822"/>
              <a:gd name="connsiteY33" fmla="*/ 4999454 h 5511081"/>
              <a:gd name="connsiteX34" fmla="*/ 3945496 w 4833822"/>
              <a:gd name="connsiteY34" fmla="*/ 4982649 h 5511081"/>
              <a:gd name="connsiteX35" fmla="*/ 3938093 w 4833822"/>
              <a:gd name="connsiteY35" fmla="*/ 4982649 h 5511081"/>
              <a:gd name="connsiteX36" fmla="*/ 3927341 w 4833822"/>
              <a:gd name="connsiteY36" fmla="*/ 4982649 h 5511081"/>
              <a:gd name="connsiteX37" fmla="*/ 3909418 w 4833822"/>
              <a:gd name="connsiteY37" fmla="*/ 4977942 h 5511081"/>
              <a:gd name="connsiteX38" fmla="*/ 3920171 w 4833822"/>
              <a:gd name="connsiteY38" fmla="*/ 4977942 h 5511081"/>
              <a:gd name="connsiteX39" fmla="*/ 3945252 w 4833822"/>
              <a:gd name="connsiteY39" fmla="*/ 4982059 h 5511081"/>
              <a:gd name="connsiteX40" fmla="*/ 3928739 w 4833822"/>
              <a:gd name="connsiteY40" fmla="*/ 4942059 h 5511081"/>
              <a:gd name="connsiteX41" fmla="*/ 3822967 w 4833822"/>
              <a:gd name="connsiteY41" fmla="*/ 4865961 h 5511081"/>
              <a:gd name="connsiteX42" fmla="*/ 3779366 w 4833822"/>
              <a:gd name="connsiteY42" fmla="*/ 4863666 h 5511081"/>
              <a:gd name="connsiteX43" fmla="*/ 4196131 w 4833822"/>
              <a:gd name="connsiteY43" fmla="*/ 4719920 h 5511081"/>
              <a:gd name="connsiteX44" fmla="*/ 4235548 w 4833822"/>
              <a:gd name="connsiteY44" fmla="*/ 4949285 h 5511081"/>
              <a:gd name="connsiteX45" fmla="*/ 4454163 w 4833822"/>
              <a:gd name="connsiteY45" fmla="*/ 4952867 h 5511081"/>
              <a:gd name="connsiteX46" fmla="*/ 4196131 w 4833822"/>
              <a:gd name="connsiteY46" fmla="*/ 4719920 h 5511081"/>
              <a:gd name="connsiteX47" fmla="*/ 1174995 w 4833822"/>
              <a:gd name="connsiteY47" fmla="*/ 4404542 h 5511081"/>
              <a:gd name="connsiteX48" fmla="*/ 1250253 w 4833822"/>
              <a:gd name="connsiteY48" fmla="*/ 4451134 h 5511081"/>
              <a:gd name="connsiteX49" fmla="*/ 1035224 w 4833822"/>
              <a:gd name="connsiteY49" fmla="*/ 4562227 h 5511081"/>
              <a:gd name="connsiteX50" fmla="*/ 981463 w 4833822"/>
              <a:gd name="connsiteY50" fmla="*/ 4537143 h 5511081"/>
              <a:gd name="connsiteX51" fmla="*/ 1174995 w 4833822"/>
              <a:gd name="connsiteY51" fmla="*/ 4404542 h 5511081"/>
              <a:gd name="connsiteX52" fmla="*/ 3960412 w 4833822"/>
              <a:gd name="connsiteY52" fmla="*/ 4375267 h 5511081"/>
              <a:gd name="connsiteX53" fmla="*/ 4095776 w 4833822"/>
              <a:gd name="connsiteY53" fmla="*/ 4433212 h 5511081"/>
              <a:gd name="connsiteX54" fmla="*/ 4052767 w 4833822"/>
              <a:gd name="connsiteY54" fmla="*/ 4461882 h 5511081"/>
              <a:gd name="connsiteX55" fmla="*/ 3852081 w 4833822"/>
              <a:gd name="connsiteY55" fmla="*/ 4429631 h 5511081"/>
              <a:gd name="connsiteX56" fmla="*/ 3859245 w 4833822"/>
              <a:gd name="connsiteY56" fmla="*/ 4393792 h 5511081"/>
              <a:gd name="connsiteX57" fmla="*/ 3917370 w 4833822"/>
              <a:gd name="connsiteY57" fmla="*/ 4376267 h 5511081"/>
              <a:gd name="connsiteX58" fmla="*/ 3960412 w 4833822"/>
              <a:gd name="connsiteY58" fmla="*/ 4375267 h 5511081"/>
              <a:gd name="connsiteX59" fmla="*/ 2177948 w 4833822"/>
              <a:gd name="connsiteY59" fmla="*/ 4281017 h 5511081"/>
              <a:gd name="connsiteX60" fmla="*/ 2146198 w 4833822"/>
              <a:gd name="connsiteY60" fmla="*/ 4304199 h 5511081"/>
              <a:gd name="connsiteX61" fmla="*/ 1680303 w 4833822"/>
              <a:gd name="connsiteY61" fmla="*/ 5003041 h 5511081"/>
              <a:gd name="connsiteX62" fmla="*/ 1762730 w 4833822"/>
              <a:gd name="connsiteY62" fmla="*/ 5365001 h 5511081"/>
              <a:gd name="connsiteX63" fmla="*/ 1802152 w 4833822"/>
              <a:gd name="connsiteY63" fmla="*/ 5085468 h 5511081"/>
              <a:gd name="connsiteX64" fmla="*/ 2081691 w 4833822"/>
              <a:gd name="connsiteY64" fmla="*/ 4927778 h 5511081"/>
              <a:gd name="connsiteX65" fmla="*/ 1845157 w 4833822"/>
              <a:gd name="connsiteY65" fmla="*/ 5010205 h 5511081"/>
              <a:gd name="connsiteX66" fmla="*/ 1744810 w 4833822"/>
              <a:gd name="connsiteY66" fmla="*/ 4981539 h 5511081"/>
              <a:gd name="connsiteX67" fmla="*/ 2060189 w 4833822"/>
              <a:gd name="connsiteY67" fmla="*/ 4827436 h 5511081"/>
              <a:gd name="connsiteX68" fmla="*/ 2178451 w 4833822"/>
              <a:gd name="connsiteY68" fmla="*/ 4766506 h 5511081"/>
              <a:gd name="connsiteX69" fmla="*/ 2293136 w 4833822"/>
              <a:gd name="connsiteY69" fmla="*/ 4300617 h 5511081"/>
              <a:gd name="connsiteX70" fmla="*/ 1999259 w 4833822"/>
              <a:gd name="connsiteY70" fmla="*/ 4716338 h 5511081"/>
              <a:gd name="connsiteX71" fmla="*/ 2196371 w 4833822"/>
              <a:gd name="connsiteY71" fmla="*/ 4286279 h 5511081"/>
              <a:gd name="connsiteX72" fmla="*/ 2177948 w 4833822"/>
              <a:gd name="connsiteY72" fmla="*/ 4281017 h 5511081"/>
              <a:gd name="connsiteX73" fmla="*/ 2511745 w 4833822"/>
              <a:gd name="connsiteY73" fmla="*/ 4268364 h 5511081"/>
              <a:gd name="connsiteX74" fmla="*/ 2482010 w 4833822"/>
              <a:gd name="connsiteY74" fmla="*/ 4496660 h 5511081"/>
              <a:gd name="connsiteX75" fmla="*/ 2486655 w 4833822"/>
              <a:gd name="connsiteY75" fmla="*/ 4562225 h 5511081"/>
              <a:gd name="connsiteX76" fmla="*/ 2514429 w 4833822"/>
              <a:gd name="connsiteY76" fmla="*/ 4577904 h 5511081"/>
              <a:gd name="connsiteX77" fmla="*/ 2526077 w 4833822"/>
              <a:gd name="connsiteY77" fmla="*/ 4601650 h 5511081"/>
              <a:gd name="connsiteX78" fmla="*/ 2486655 w 4833822"/>
              <a:gd name="connsiteY78" fmla="*/ 4562228 h 5511081"/>
              <a:gd name="connsiteX79" fmla="*/ 2486655 w 4833822"/>
              <a:gd name="connsiteY79" fmla="*/ 4562231 h 5511081"/>
              <a:gd name="connsiteX80" fmla="*/ 2440069 w 4833822"/>
              <a:gd name="connsiteY80" fmla="*/ 4838187 h 5511081"/>
              <a:gd name="connsiteX81" fmla="*/ 2375563 w 4833822"/>
              <a:gd name="connsiteY81" fmla="*/ 4400959 h 5511081"/>
              <a:gd name="connsiteX82" fmla="*/ 2296718 w 4833822"/>
              <a:gd name="connsiteY82" fmla="*/ 4770094 h 5511081"/>
              <a:gd name="connsiteX83" fmla="*/ 2429318 w 4833822"/>
              <a:gd name="connsiteY83" fmla="*/ 4891943 h 5511081"/>
              <a:gd name="connsiteX84" fmla="*/ 2493825 w 4833822"/>
              <a:gd name="connsiteY84" fmla="*/ 4791596 h 5511081"/>
              <a:gd name="connsiteX85" fmla="*/ 2529665 w 4833822"/>
              <a:gd name="connsiteY85" fmla="*/ 4601653 h 5511081"/>
              <a:gd name="connsiteX86" fmla="*/ 2511745 w 4833822"/>
              <a:gd name="connsiteY86" fmla="*/ 4268364 h 5511081"/>
              <a:gd name="connsiteX87" fmla="*/ 2808528 w 4833822"/>
              <a:gd name="connsiteY87" fmla="*/ 4265898 h 5511081"/>
              <a:gd name="connsiteX88" fmla="*/ 2784115 w 4833822"/>
              <a:gd name="connsiteY88" fmla="*/ 4279115 h 5511081"/>
              <a:gd name="connsiteX89" fmla="*/ 2798448 w 4833822"/>
              <a:gd name="connsiteY89" fmla="*/ 4354373 h 5511081"/>
              <a:gd name="connsiteX90" fmla="*/ 2880875 w 4833822"/>
              <a:gd name="connsiteY90" fmla="*/ 4469053 h 5511081"/>
              <a:gd name="connsiteX91" fmla="*/ 3142493 w 4833822"/>
              <a:gd name="connsiteY91" fmla="*/ 4798765 h 5511081"/>
              <a:gd name="connsiteX92" fmla="*/ 2891625 w 4833822"/>
              <a:gd name="connsiteY92" fmla="*/ 4633906 h 5511081"/>
              <a:gd name="connsiteX93" fmla="*/ 2683768 w 4833822"/>
              <a:gd name="connsiteY93" fmla="*/ 4390208 h 5511081"/>
              <a:gd name="connsiteX94" fmla="*/ 2651515 w 4833822"/>
              <a:gd name="connsiteY94" fmla="*/ 4415297 h 5511081"/>
              <a:gd name="connsiteX95" fmla="*/ 2866541 w 4833822"/>
              <a:gd name="connsiteY95" fmla="*/ 4658996 h 5511081"/>
              <a:gd name="connsiteX96" fmla="*/ 3389773 w 4833822"/>
              <a:gd name="connsiteY96" fmla="*/ 5257490 h 5511081"/>
              <a:gd name="connsiteX97" fmla="*/ 3637059 w 4833822"/>
              <a:gd name="connsiteY97" fmla="*/ 5300494 h 5511081"/>
              <a:gd name="connsiteX98" fmla="*/ 3246422 w 4833822"/>
              <a:gd name="connsiteY98" fmla="*/ 4931365 h 5511081"/>
              <a:gd name="connsiteX99" fmla="*/ 3400524 w 4833822"/>
              <a:gd name="connsiteY99" fmla="*/ 4981539 h 5511081"/>
              <a:gd name="connsiteX100" fmla="*/ 3336018 w 4833822"/>
              <a:gd name="connsiteY100" fmla="*/ 4834600 h 5511081"/>
              <a:gd name="connsiteX101" fmla="*/ 3095901 w 4833822"/>
              <a:gd name="connsiteY101" fmla="*/ 4572987 h 5511081"/>
              <a:gd name="connsiteX102" fmla="*/ 2862954 w 4833822"/>
              <a:gd name="connsiteY102" fmla="*/ 4304199 h 5511081"/>
              <a:gd name="connsiteX103" fmla="*/ 2808528 w 4833822"/>
              <a:gd name="connsiteY103" fmla="*/ 4265898 h 5511081"/>
              <a:gd name="connsiteX104" fmla="*/ 1587125 w 4833822"/>
              <a:gd name="connsiteY104" fmla="*/ 4221773 h 5511081"/>
              <a:gd name="connsiteX105" fmla="*/ 798688 w 4833822"/>
              <a:gd name="connsiteY105" fmla="*/ 4429636 h 5511081"/>
              <a:gd name="connsiteX106" fmla="*/ 780768 w 4833822"/>
              <a:gd name="connsiteY106" fmla="*/ 5053214 h 5511081"/>
              <a:gd name="connsiteX107" fmla="*/ 791519 w 4833822"/>
              <a:gd name="connsiteY107" fmla="*/ 4859690 h 5511081"/>
              <a:gd name="connsiteX108" fmla="*/ 709092 w 4833822"/>
              <a:gd name="connsiteY108" fmla="*/ 4497724 h 5511081"/>
              <a:gd name="connsiteX109" fmla="*/ 368634 w 4833822"/>
              <a:gd name="connsiteY109" fmla="*/ 4508475 h 5511081"/>
              <a:gd name="connsiteX110" fmla="*/ 332793 w 4833822"/>
              <a:gd name="connsiteY110" fmla="*/ 4533565 h 5511081"/>
              <a:gd name="connsiteX111" fmla="*/ 368634 w 4833822"/>
              <a:gd name="connsiteY111" fmla="*/ 4547898 h 5511081"/>
              <a:gd name="connsiteX112" fmla="*/ 350714 w 4833822"/>
              <a:gd name="connsiteY112" fmla="*/ 4848938 h 5511081"/>
              <a:gd name="connsiteX113" fmla="*/ 447479 w 4833822"/>
              <a:gd name="connsiteY113" fmla="*/ 4913445 h 5511081"/>
              <a:gd name="connsiteX114" fmla="*/ 486896 w 4833822"/>
              <a:gd name="connsiteY114" fmla="*/ 4813098 h 5511081"/>
              <a:gd name="connsiteX115" fmla="*/ 468981 w 4833822"/>
              <a:gd name="connsiteY115" fmla="*/ 4694831 h 5511081"/>
              <a:gd name="connsiteX116" fmla="*/ 372216 w 4833822"/>
              <a:gd name="connsiteY116" fmla="*/ 4802347 h 5511081"/>
              <a:gd name="connsiteX117" fmla="*/ 382967 w 4833822"/>
              <a:gd name="connsiteY117" fmla="*/ 4651826 h 5511081"/>
              <a:gd name="connsiteX118" fmla="*/ 497647 w 4833822"/>
              <a:gd name="connsiteY118" fmla="*/ 4612404 h 5511081"/>
              <a:gd name="connsiteX119" fmla="*/ 569323 w 4833822"/>
              <a:gd name="connsiteY119" fmla="*/ 4727089 h 5511081"/>
              <a:gd name="connsiteX120" fmla="*/ 580074 w 4833822"/>
              <a:gd name="connsiteY120" fmla="*/ 4938529 h 5511081"/>
              <a:gd name="connsiteX121" fmla="*/ 612332 w 4833822"/>
              <a:gd name="connsiteY121" fmla="*/ 4694831 h 5511081"/>
              <a:gd name="connsiteX122" fmla="*/ 497647 w 4833822"/>
              <a:gd name="connsiteY122" fmla="*/ 4461884 h 5511081"/>
              <a:gd name="connsiteX123" fmla="*/ 730594 w 4833822"/>
              <a:gd name="connsiteY123" fmla="*/ 4866853 h 5511081"/>
              <a:gd name="connsiteX124" fmla="*/ 547826 w 4833822"/>
              <a:gd name="connsiteY124" fmla="*/ 5031712 h 5511081"/>
              <a:gd name="connsiteX125" fmla="*/ 834528 w 4833822"/>
              <a:gd name="connsiteY125" fmla="*/ 5063965 h 5511081"/>
              <a:gd name="connsiteX126" fmla="*/ 1533370 w 4833822"/>
              <a:gd name="connsiteY126" fmla="*/ 4547898 h 5511081"/>
              <a:gd name="connsiteX127" fmla="*/ 1633712 w 4833822"/>
              <a:gd name="connsiteY127" fmla="*/ 4415297 h 5511081"/>
              <a:gd name="connsiteX128" fmla="*/ 1142733 w 4833822"/>
              <a:gd name="connsiteY128" fmla="*/ 4730671 h 5511081"/>
              <a:gd name="connsiteX129" fmla="*/ 1031635 w 4833822"/>
              <a:gd name="connsiteY129" fmla="*/ 4759343 h 5511081"/>
              <a:gd name="connsiteX130" fmla="*/ 1096142 w 4833822"/>
              <a:gd name="connsiteY130" fmla="*/ 4658996 h 5511081"/>
              <a:gd name="connsiteX131" fmla="*/ 1587125 w 4833822"/>
              <a:gd name="connsiteY131" fmla="*/ 4221773 h 5511081"/>
              <a:gd name="connsiteX132" fmla="*/ 3072607 w 4833822"/>
              <a:gd name="connsiteY132" fmla="*/ 4212813 h 5511081"/>
              <a:gd name="connsiteX133" fmla="*/ 2988391 w 4833822"/>
              <a:gd name="connsiteY133" fmla="*/ 4246857 h 5511081"/>
              <a:gd name="connsiteX134" fmla="*/ 3038564 w 4833822"/>
              <a:gd name="connsiteY134" fmla="*/ 4357955 h 5511081"/>
              <a:gd name="connsiteX135" fmla="*/ 3407693 w 4833822"/>
              <a:gd name="connsiteY135" fmla="*/ 4773676 h 5511081"/>
              <a:gd name="connsiteX136" fmla="*/ 3576134 w 4833822"/>
              <a:gd name="connsiteY136" fmla="*/ 4813098 h 5511081"/>
              <a:gd name="connsiteX137" fmla="*/ 4002606 w 4833822"/>
              <a:gd name="connsiteY137" fmla="*/ 4917027 h 5511081"/>
              <a:gd name="connsiteX138" fmla="*/ 4124455 w 4833822"/>
              <a:gd name="connsiteY138" fmla="*/ 4999454 h 5511081"/>
              <a:gd name="connsiteX139" fmla="*/ 3586885 w 4833822"/>
              <a:gd name="connsiteY139" fmla="*/ 4451133 h 5511081"/>
              <a:gd name="connsiteX140" fmla="*/ 3339600 w 4833822"/>
              <a:gd name="connsiteY140" fmla="*/ 4307781 h 5511081"/>
              <a:gd name="connsiteX141" fmla="*/ 3551045 w 4833822"/>
              <a:gd name="connsiteY141" fmla="*/ 4483391 h 5511081"/>
              <a:gd name="connsiteX142" fmla="*/ 3658561 w 4833822"/>
              <a:gd name="connsiteY142" fmla="*/ 4666165 h 5511081"/>
              <a:gd name="connsiteX143" fmla="*/ 3536712 w 4833822"/>
              <a:gd name="connsiteY143" fmla="*/ 4590902 h 5511081"/>
              <a:gd name="connsiteX144" fmla="*/ 3167577 w 4833822"/>
              <a:gd name="connsiteY144" fmla="*/ 4254026 h 5511081"/>
              <a:gd name="connsiteX145" fmla="*/ 3072607 w 4833822"/>
              <a:gd name="connsiteY145" fmla="*/ 4212813 h 5511081"/>
              <a:gd name="connsiteX146" fmla="*/ 1497530 w 4833822"/>
              <a:gd name="connsiteY146" fmla="*/ 4125013 h 5511081"/>
              <a:gd name="connsiteX147" fmla="*/ 644585 w 4833822"/>
              <a:gd name="connsiteY147" fmla="*/ 4250444 h 5511081"/>
              <a:gd name="connsiteX148" fmla="*/ 404469 w 4833822"/>
              <a:gd name="connsiteY148" fmla="*/ 4325701 h 5511081"/>
              <a:gd name="connsiteX149" fmla="*/ 218113 w 4833822"/>
              <a:gd name="connsiteY149" fmla="*/ 4479804 h 5511081"/>
              <a:gd name="connsiteX150" fmla="*/ 347132 w 4833822"/>
              <a:gd name="connsiteY150" fmla="*/ 4999454 h 5511081"/>
              <a:gd name="connsiteX151" fmla="*/ 218113 w 4833822"/>
              <a:gd name="connsiteY151" fmla="*/ 4633906 h 5511081"/>
              <a:gd name="connsiteX152" fmla="*/ 289789 w 4833822"/>
              <a:gd name="connsiteY152" fmla="*/ 4526395 h 5511081"/>
              <a:gd name="connsiteX153" fmla="*/ 271869 w 4833822"/>
              <a:gd name="connsiteY153" fmla="*/ 4512062 h 5511081"/>
              <a:gd name="connsiteX154" fmla="*/ 304127 w 4833822"/>
              <a:gd name="connsiteY154" fmla="*/ 4418879 h 5511081"/>
              <a:gd name="connsiteX155" fmla="*/ 400887 w 4833822"/>
              <a:gd name="connsiteY155" fmla="*/ 4336453 h 5511081"/>
              <a:gd name="connsiteX156" fmla="*/ 404469 w 4833822"/>
              <a:gd name="connsiteY156" fmla="*/ 4329283 h 5511081"/>
              <a:gd name="connsiteX157" fmla="*/ 408056 w 4833822"/>
              <a:gd name="connsiteY157" fmla="*/ 4329283 h 5511081"/>
              <a:gd name="connsiteX158" fmla="*/ 569323 w 4833822"/>
              <a:gd name="connsiteY158" fmla="*/ 4286279 h 5511081"/>
              <a:gd name="connsiteX159" fmla="*/ 777186 w 4833822"/>
              <a:gd name="connsiteY159" fmla="*/ 4397377 h 5511081"/>
              <a:gd name="connsiteX160" fmla="*/ 1250249 w 4833822"/>
              <a:gd name="connsiteY160" fmla="*/ 4228936 h 5511081"/>
              <a:gd name="connsiteX161" fmla="*/ 1497530 w 4833822"/>
              <a:gd name="connsiteY161" fmla="*/ 4125013 h 5511081"/>
              <a:gd name="connsiteX162" fmla="*/ 3393360 w 4833822"/>
              <a:gd name="connsiteY162" fmla="*/ 4084243 h 5511081"/>
              <a:gd name="connsiteX163" fmla="*/ 3271511 w 4833822"/>
              <a:gd name="connsiteY163" fmla="*/ 4121426 h 5511081"/>
              <a:gd name="connsiteX164" fmla="*/ 3486538 w 4833822"/>
              <a:gd name="connsiteY164" fmla="*/ 4250444 h 5511081"/>
              <a:gd name="connsiteX165" fmla="*/ 4092197 w 4833822"/>
              <a:gd name="connsiteY165" fmla="*/ 4583738 h 5511081"/>
              <a:gd name="connsiteX166" fmla="*/ 3873588 w 4833822"/>
              <a:gd name="connsiteY166" fmla="*/ 4583738 h 5511081"/>
              <a:gd name="connsiteX167" fmla="*/ 4002606 w 4833822"/>
              <a:gd name="connsiteY167" fmla="*/ 4712751 h 5511081"/>
              <a:gd name="connsiteX168" fmla="*/ 4106535 w 4833822"/>
              <a:gd name="connsiteY168" fmla="*/ 4684080 h 5511081"/>
              <a:gd name="connsiteX169" fmla="*/ 4325144 w 4833822"/>
              <a:gd name="connsiteY169" fmla="*/ 4357955 h 5511081"/>
              <a:gd name="connsiteX170" fmla="*/ 4038441 w 4833822"/>
              <a:gd name="connsiteY170" fmla="*/ 4268364 h 5511081"/>
              <a:gd name="connsiteX171" fmla="*/ 3624178 w 4833822"/>
              <a:gd name="connsiteY171" fmla="*/ 4254752 h 5511081"/>
              <a:gd name="connsiteX172" fmla="*/ 3486739 w 4833822"/>
              <a:gd name="connsiteY172" fmla="*/ 4228973 h 5511081"/>
              <a:gd name="connsiteX173" fmla="*/ 3486739 w 4833822"/>
              <a:gd name="connsiteY173" fmla="*/ 4232968 h 5511081"/>
              <a:gd name="connsiteX174" fmla="*/ 3485394 w 4833822"/>
              <a:gd name="connsiteY174" fmla="*/ 4230279 h 5511081"/>
              <a:gd name="connsiteX175" fmla="*/ 3486706 w 4833822"/>
              <a:gd name="connsiteY175" fmla="*/ 4228967 h 5511081"/>
              <a:gd name="connsiteX176" fmla="*/ 3486538 w 4833822"/>
              <a:gd name="connsiteY176" fmla="*/ 4228936 h 5511081"/>
              <a:gd name="connsiteX177" fmla="*/ 3543876 w 4833822"/>
              <a:gd name="connsiteY177" fmla="*/ 4168012 h 5511081"/>
              <a:gd name="connsiteX178" fmla="*/ 4518674 w 4833822"/>
              <a:gd name="connsiteY178" fmla="*/ 4314950 h 5511081"/>
              <a:gd name="connsiteX179" fmla="*/ 4328731 w 4833822"/>
              <a:gd name="connsiteY179" fmla="*/ 4512062 h 5511081"/>
              <a:gd name="connsiteX180" fmla="*/ 4457745 w 4833822"/>
              <a:gd name="connsiteY180" fmla="*/ 4440381 h 5511081"/>
              <a:gd name="connsiteX181" fmla="*/ 4579599 w 4833822"/>
              <a:gd name="connsiteY181" fmla="*/ 4433218 h 5511081"/>
              <a:gd name="connsiteX182" fmla="*/ 4500754 w 4833822"/>
              <a:gd name="connsiteY182" fmla="*/ 4512062 h 5511081"/>
              <a:gd name="connsiteX183" fmla="*/ 4314393 w 4833822"/>
              <a:gd name="connsiteY183" fmla="*/ 4745010 h 5511081"/>
              <a:gd name="connsiteX184" fmla="*/ 4346651 w 4833822"/>
              <a:gd name="connsiteY184" fmla="*/ 4809516 h 5511081"/>
              <a:gd name="connsiteX185" fmla="*/ 4403989 w 4833822"/>
              <a:gd name="connsiteY185" fmla="*/ 4759343 h 5511081"/>
              <a:gd name="connsiteX186" fmla="*/ 4482833 w 4833822"/>
              <a:gd name="connsiteY186" fmla="*/ 4569400 h 5511081"/>
              <a:gd name="connsiteX187" fmla="*/ 4590350 w 4833822"/>
              <a:gd name="connsiteY187" fmla="*/ 4547898 h 5511081"/>
              <a:gd name="connsiteX188" fmla="*/ 4608265 w 4833822"/>
              <a:gd name="connsiteY188" fmla="*/ 4630324 h 5511081"/>
              <a:gd name="connsiteX189" fmla="*/ 4608265 w 4833822"/>
              <a:gd name="connsiteY189" fmla="*/ 4633906 h 5511081"/>
              <a:gd name="connsiteX190" fmla="*/ 4421909 w 4833822"/>
              <a:gd name="connsiteY190" fmla="*/ 4845351 h 5511081"/>
              <a:gd name="connsiteX191" fmla="*/ 4608265 w 4833822"/>
              <a:gd name="connsiteY191" fmla="*/ 4633906 h 5511081"/>
              <a:gd name="connsiteX192" fmla="*/ 4611852 w 4833822"/>
              <a:gd name="connsiteY192" fmla="*/ 4630324 h 5511081"/>
              <a:gd name="connsiteX193" fmla="*/ 4611852 w 4833822"/>
              <a:gd name="connsiteY193" fmla="*/ 4626742 h 5511081"/>
              <a:gd name="connsiteX194" fmla="*/ 4694279 w 4833822"/>
              <a:gd name="connsiteY194" fmla="*/ 4612404 h 5511081"/>
              <a:gd name="connsiteX195" fmla="*/ 4651275 w 4833822"/>
              <a:gd name="connsiteY195" fmla="*/ 4436800 h 5511081"/>
              <a:gd name="connsiteX196" fmla="*/ 4572429 w 4833822"/>
              <a:gd name="connsiteY196" fmla="*/ 4318532 h 5511081"/>
              <a:gd name="connsiteX197" fmla="*/ 4583181 w 4833822"/>
              <a:gd name="connsiteY197" fmla="*/ 4225355 h 5511081"/>
              <a:gd name="connsiteX198" fmla="*/ 4436247 w 4833822"/>
              <a:gd name="connsiteY198" fmla="*/ 4178768 h 5511081"/>
              <a:gd name="connsiteX199" fmla="*/ 3504459 w 4833822"/>
              <a:gd name="connsiteY199" fmla="*/ 4092754 h 5511081"/>
              <a:gd name="connsiteX200" fmla="*/ 3393360 w 4833822"/>
              <a:gd name="connsiteY200" fmla="*/ 4084243 h 5511081"/>
              <a:gd name="connsiteX201" fmla="*/ 655337 w 4833822"/>
              <a:gd name="connsiteY201" fmla="*/ 3952985 h 5511081"/>
              <a:gd name="connsiteX202" fmla="*/ 637416 w 4833822"/>
              <a:gd name="connsiteY202" fmla="*/ 4010328 h 5511081"/>
              <a:gd name="connsiteX203" fmla="*/ 863200 w 4833822"/>
              <a:gd name="connsiteY203" fmla="*/ 4114257 h 5511081"/>
              <a:gd name="connsiteX204" fmla="*/ 734181 w 4833822"/>
              <a:gd name="connsiteY204" fmla="*/ 3974492 h 5511081"/>
              <a:gd name="connsiteX205" fmla="*/ 655337 w 4833822"/>
              <a:gd name="connsiteY205" fmla="*/ 3952985 h 5511081"/>
              <a:gd name="connsiteX206" fmla="*/ 465399 w 4833822"/>
              <a:gd name="connsiteY206" fmla="*/ 3913568 h 5511081"/>
              <a:gd name="connsiteX207" fmla="*/ 465399 w 4833822"/>
              <a:gd name="connsiteY207" fmla="*/ 4114257 h 5511081"/>
              <a:gd name="connsiteX208" fmla="*/ 501234 w 4833822"/>
              <a:gd name="connsiteY208" fmla="*/ 4171599 h 5511081"/>
              <a:gd name="connsiteX209" fmla="*/ 554990 w 4833822"/>
              <a:gd name="connsiteY209" fmla="*/ 4117844 h 5511081"/>
              <a:gd name="connsiteX210" fmla="*/ 465399 w 4833822"/>
              <a:gd name="connsiteY210" fmla="*/ 3913568 h 5511081"/>
              <a:gd name="connsiteX211" fmla="*/ 4325169 w 4833822"/>
              <a:gd name="connsiteY211" fmla="*/ 3832671 h 5511081"/>
              <a:gd name="connsiteX212" fmla="*/ 3959602 w 4833822"/>
              <a:gd name="connsiteY212" fmla="*/ 4038999 h 5511081"/>
              <a:gd name="connsiteX213" fmla="*/ 4360985 w 4833822"/>
              <a:gd name="connsiteY213" fmla="*/ 3949403 h 5511081"/>
              <a:gd name="connsiteX214" fmla="*/ 4278558 w 4833822"/>
              <a:gd name="connsiteY214" fmla="*/ 4060501 h 5511081"/>
              <a:gd name="connsiteX215" fmla="*/ 4454163 w 4833822"/>
              <a:gd name="connsiteY215" fmla="*/ 4013910 h 5511081"/>
              <a:gd name="connsiteX216" fmla="*/ 4368153 w 4833822"/>
              <a:gd name="connsiteY216" fmla="*/ 3838305 h 5511081"/>
              <a:gd name="connsiteX217" fmla="*/ 4325169 w 4833822"/>
              <a:gd name="connsiteY217" fmla="*/ 3832671 h 5511081"/>
              <a:gd name="connsiteX218" fmla="*/ 4156709 w 4833822"/>
              <a:gd name="connsiteY218" fmla="*/ 3798883 h 5511081"/>
              <a:gd name="connsiteX219" fmla="*/ 3748157 w 4833822"/>
              <a:gd name="connsiteY219" fmla="*/ 3881309 h 5511081"/>
              <a:gd name="connsiteX220" fmla="*/ 3529543 w 4833822"/>
              <a:gd name="connsiteY220" fmla="*/ 4003158 h 5511081"/>
              <a:gd name="connsiteX221" fmla="*/ 3805494 w 4833822"/>
              <a:gd name="connsiteY221" fmla="*/ 3906399 h 5511081"/>
              <a:gd name="connsiteX222" fmla="*/ 4156709 w 4833822"/>
              <a:gd name="connsiteY222" fmla="*/ 3798883 h 5511081"/>
              <a:gd name="connsiteX223" fmla="*/ 399937 w 4833822"/>
              <a:gd name="connsiteY223" fmla="*/ 3755095 h 5511081"/>
              <a:gd name="connsiteX224" fmla="*/ 210944 w 4833822"/>
              <a:gd name="connsiteY224" fmla="*/ 3834723 h 5511081"/>
              <a:gd name="connsiteX225" fmla="*/ 124936 w 4833822"/>
              <a:gd name="connsiteY225" fmla="*/ 3978074 h 5511081"/>
              <a:gd name="connsiteX226" fmla="*/ 275451 w 4833822"/>
              <a:gd name="connsiteY226" fmla="*/ 3970905 h 5511081"/>
              <a:gd name="connsiteX227" fmla="*/ 304127 w 4833822"/>
              <a:gd name="connsiteY227" fmla="*/ 3988825 h 5511081"/>
              <a:gd name="connsiteX228" fmla="*/ 271869 w 4833822"/>
              <a:gd name="connsiteY228" fmla="*/ 4225355 h 5511081"/>
              <a:gd name="connsiteX229" fmla="*/ 311291 w 4833822"/>
              <a:gd name="connsiteY229" fmla="*/ 4067670 h 5511081"/>
              <a:gd name="connsiteX230" fmla="*/ 243203 w 4833822"/>
              <a:gd name="connsiteY230" fmla="*/ 3859807 h 5511081"/>
              <a:gd name="connsiteX231" fmla="*/ 1214409 w 4833822"/>
              <a:gd name="connsiteY231" fmla="*/ 3838305 h 5511081"/>
              <a:gd name="connsiteX232" fmla="*/ 465399 w 4833822"/>
              <a:gd name="connsiteY232" fmla="*/ 3755878 h 5511081"/>
              <a:gd name="connsiteX233" fmla="*/ 399937 w 4833822"/>
              <a:gd name="connsiteY233" fmla="*/ 3755095 h 5511081"/>
              <a:gd name="connsiteX234" fmla="*/ 2524908 w 4833822"/>
              <a:gd name="connsiteY234" fmla="*/ 2620796 h 5511081"/>
              <a:gd name="connsiteX235" fmla="*/ 2732856 w 4833822"/>
              <a:gd name="connsiteY235" fmla="*/ 3262715 h 5511081"/>
              <a:gd name="connsiteX236" fmla="*/ 2775802 w 4833822"/>
              <a:gd name="connsiteY236" fmla="*/ 3332784 h 5511081"/>
              <a:gd name="connsiteX237" fmla="*/ 2823267 w 4833822"/>
              <a:gd name="connsiteY237" fmla="*/ 3255934 h 5511081"/>
              <a:gd name="connsiteX238" fmla="*/ 2879774 w 4833822"/>
              <a:gd name="connsiteY238" fmla="*/ 3045728 h 5511081"/>
              <a:gd name="connsiteX239" fmla="*/ 2920458 w 4833822"/>
              <a:gd name="connsiteY239" fmla="*/ 3579153 h 5511081"/>
              <a:gd name="connsiteX240" fmla="*/ 3132925 w 4833822"/>
              <a:gd name="connsiteY240" fmla="*/ 3520386 h 5511081"/>
              <a:gd name="connsiteX241" fmla="*/ 2879774 w 4833822"/>
              <a:gd name="connsiteY241" fmla="*/ 3895594 h 5511081"/>
              <a:gd name="connsiteX242" fmla="*/ 2131619 w 4833822"/>
              <a:gd name="connsiteY242" fmla="*/ 3843608 h 5511081"/>
              <a:gd name="connsiteX243" fmla="*/ 1894289 w 4833822"/>
              <a:gd name="connsiteY243" fmla="*/ 3493264 h 5511081"/>
              <a:gd name="connsiteX244" fmla="*/ 2075111 w 4833822"/>
              <a:gd name="connsiteY244" fmla="*/ 3581415 h 5511081"/>
              <a:gd name="connsiteX245" fmla="*/ 2086414 w 4833822"/>
              <a:gd name="connsiteY245" fmla="*/ 3066070 h 5511081"/>
              <a:gd name="connsiteX246" fmla="*/ 2163263 w 4833822"/>
              <a:gd name="connsiteY246" fmla="*/ 3210729 h 5511081"/>
              <a:gd name="connsiteX247" fmla="*/ 2224289 w 4833822"/>
              <a:gd name="connsiteY247" fmla="*/ 3255934 h 5511081"/>
              <a:gd name="connsiteX248" fmla="*/ 2242372 w 4833822"/>
              <a:gd name="connsiteY248" fmla="*/ 3192646 h 5511081"/>
              <a:gd name="connsiteX249" fmla="*/ 2524908 w 4833822"/>
              <a:gd name="connsiteY249" fmla="*/ 2620796 h 5511081"/>
              <a:gd name="connsiteX250" fmla="*/ 2540406 w 4833822"/>
              <a:gd name="connsiteY250" fmla="*/ 1813455 h 5511081"/>
              <a:gd name="connsiteX251" fmla="*/ 2092432 w 4833822"/>
              <a:gd name="connsiteY251" fmla="*/ 2720152 h 5511081"/>
              <a:gd name="connsiteX252" fmla="*/ 2063761 w 4833822"/>
              <a:gd name="connsiteY252" fmla="*/ 2820499 h 5511081"/>
              <a:gd name="connsiteX253" fmla="*/ 1967001 w 4833822"/>
              <a:gd name="connsiteY253" fmla="*/ 2748823 h 5511081"/>
              <a:gd name="connsiteX254" fmla="*/ 1845152 w 4833822"/>
              <a:gd name="connsiteY254" fmla="*/ 2519459 h 5511081"/>
              <a:gd name="connsiteX255" fmla="*/ 1827232 w 4833822"/>
              <a:gd name="connsiteY255" fmla="*/ 3336566 h 5511081"/>
              <a:gd name="connsiteX256" fmla="*/ 1540529 w 4833822"/>
              <a:gd name="connsiteY256" fmla="*/ 3196797 h 5511081"/>
              <a:gd name="connsiteX257" fmla="*/ 1916828 w 4833822"/>
              <a:gd name="connsiteY257" fmla="*/ 3752286 h 5511081"/>
              <a:gd name="connsiteX258" fmla="*/ 3103066 w 4833822"/>
              <a:gd name="connsiteY258" fmla="*/ 3834713 h 5511081"/>
              <a:gd name="connsiteX259" fmla="*/ 3504448 w 4833822"/>
              <a:gd name="connsiteY259" fmla="*/ 3239801 h 5511081"/>
              <a:gd name="connsiteX260" fmla="*/ 3167572 w 4833822"/>
              <a:gd name="connsiteY260" fmla="*/ 3332979 h 5511081"/>
              <a:gd name="connsiteX261" fmla="*/ 3103066 w 4833822"/>
              <a:gd name="connsiteY261" fmla="*/ 2487205 h 5511081"/>
              <a:gd name="connsiteX262" fmla="*/ 3013470 w 4833822"/>
              <a:gd name="connsiteY262" fmla="*/ 2820499 h 5511081"/>
              <a:gd name="connsiteX263" fmla="*/ 2938212 w 4833822"/>
              <a:gd name="connsiteY263" fmla="*/ 2942348 h 5511081"/>
              <a:gd name="connsiteX264" fmla="*/ 2870119 w 4833822"/>
              <a:gd name="connsiteY264" fmla="*/ 2831250 h 5511081"/>
              <a:gd name="connsiteX265" fmla="*/ 2540406 w 4833822"/>
              <a:gd name="connsiteY265" fmla="*/ 1813455 h 5511081"/>
              <a:gd name="connsiteX266" fmla="*/ 357884 w 4833822"/>
              <a:gd name="connsiteY266" fmla="*/ 1741784 h 5511081"/>
              <a:gd name="connsiteX267" fmla="*/ 422396 w 4833822"/>
              <a:gd name="connsiteY267" fmla="*/ 1824211 h 5511081"/>
              <a:gd name="connsiteX268" fmla="*/ 522738 w 4833822"/>
              <a:gd name="connsiteY268" fmla="*/ 2325942 h 5511081"/>
              <a:gd name="connsiteX269" fmla="*/ 490485 w 4833822"/>
              <a:gd name="connsiteY269" fmla="*/ 2465712 h 5511081"/>
              <a:gd name="connsiteX270" fmla="*/ 386555 w 4833822"/>
              <a:gd name="connsiteY270" fmla="*/ 2365365 h 5511081"/>
              <a:gd name="connsiteX271" fmla="*/ 286208 w 4833822"/>
              <a:gd name="connsiteY271" fmla="*/ 1824211 h 5511081"/>
              <a:gd name="connsiteX272" fmla="*/ 357884 w 4833822"/>
              <a:gd name="connsiteY272" fmla="*/ 1741784 h 5511081"/>
              <a:gd name="connsiteX273" fmla="*/ 4036204 w 4833822"/>
              <a:gd name="connsiteY273" fmla="*/ 324393 h 5511081"/>
              <a:gd name="connsiteX274" fmla="*/ 4110123 w 4833822"/>
              <a:gd name="connsiteY274" fmla="*/ 387108 h 5511081"/>
              <a:gd name="connsiteX275" fmla="*/ 4063531 w 4833822"/>
              <a:gd name="connsiteY275" fmla="*/ 1197052 h 5511081"/>
              <a:gd name="connsiteX276" fmla="*/ 3938100 w 4833822"/>
              <a:gd name="connsiteY276" fmla="*/ 885258 h 5511081"/>
              <a:gd name="connsiteX277" fmla="*/ 3970353 w 4833822"/>
              <a:gd name="connsiteY277" fmla="*/ 390695 h 5511081"/>
              <a:gd name="connsiteX278" fmla="*/ 4036204 w 4833822"/>
              <a:gd name="connsiteY278" fmla="*/ 324393 h 5511081"/>
              <a:gd name="connsiteX279" fmla="*/ 915320 w 4833822"/>
              <a:gd name="connsiteY279" fmla="*/ 65964 h 5511081"/>
              <a:gd name="connsiteX280" fmla="*/ 1020430 w 4833822"/>
              <a:gd name="connsiteY280" fmla="*/ 746726 h 5511081"/>
              <a:gd name="connsiteX281" fmla="*/ 811383 w 4833822"/>
              <a:gd name="connsiteY281" fmla="*/ 707140 h 5511081"/>
              <a:gd name="connsiteX282" fmla="*/ 915320 w 4833822"/>
              <a:gd name="connsiteY282" fmla="*/ 65964 h 5511081"/>
              <a:gd name="connsiteX283" fmla="*/ 2536306 w 4833822"/>
              <a:gd name="connsiteY283" fmla="*/ 0 h 5511081"/>
              <a:gd name="connsiteX284" fmla="*/ 3047525 w 4833822"/>
              <a:gd name="connsiteY284" fmla="*/ 672709 h 5511081"/>
              <a:gd name="connsiteX285" fmla="*/ 3054443 w 4833822"/>
              <a:gd name="connsiteY285" fmla="*/ 1346511 h 5511081"/>
              <a:gd name="connsiteX286" fmla="*/ 3282263 w 4833822"/>
              <a:gd name="connsiteY286" fmla="*/ 487454 h 5511081"/>
              <a:gd name="connsiteX287" fmla="*/ 3257173 w 4833822"/>
              <a:gd name="connsiteY287" fmla="*/ 347685 h 5511081"/>
              <a:gd name="connsiteX288" fmla="*/ 3278681 w 4833822"/>
              <a:gd name="connsiteY288" fmla="*/ 258089 h 5511081"/>
              <a:gd name="connsiteX289" fmla="*/ 3361107 w 4833822"/>
              <a:gd name="connsiteY289" fmla="*/ 315432 h 5511081"/>
              <a:gd name="connsiteX290" fmla="*/ 3884339 w 4833822"/>
              <a:gd name="connsiteY290" fmla="*/ 1627102 h 5511081"/>
              <a:gd name="connsiteX291" fmla="*/ 3776823 w 4833822"/>
              <a:gd name="connsiteY291" fmla="*/ 2247097 h 5511081"/>
              <a:gd name="connsiteX292" fmla="*/ 4002606 w 4833822"/>
              <a:gd name="connsiteY292" fmla="*/ 2028488 h 5511081"/>
              <a:gd name="connsiteX293" fmla="*/ 4059943 w 4833822"/>
              <a:gd name="connsiteY293" fmla="*/ 1963977 h 5511081"/>
              <a:gd name="connsiteX294" fmla="*/ 4117286 w 4833822"/>
              <a:gd name="connsiteY294" fmla="*/ 2039239 h 5511081"/>
              <a:gd name="connsiteX295" fmla="*/ 4131625 w 4833822"/>
              <a:gd name="connsiteY295" fmla="*/ 2852761 h 5511081"/>
              <a:gd name="connsiteX296" fmla="*/ 3755321 w 4833822"/>
              <a:gd name="connsiteY296" fmla="*/ 3684203 h 5511081"/>
              <a:gd name="connsiteX297" fmla="*/ 3723067 w 4833822"/>
              <a:gd name="connsiteY297" fmla="*/ 3759460 h 5511081"/>
              <a:gd name="connsiteX298" fmla="*/ 4099366 w 4833822"/>
              <a:gd name="connsiteY298" fmla="*/ 3698536 h 5511081"/>
              <a:gd name="connsiteX299" fmla="*/ 4550927 w 4833822"/>
              <a:gd name="connsiteY299" fmla="*/ 4049750 h 5511081"/>
              <a:gd name="connsiteX300" fmla="*/ 4604683 w 4833822"/>
              <a:gd name="connsiteY300" fmla="*/ 4150097 h 5511081"/>
              <a:gd name="connsiteX301" fmla="*/ 4576011 w 4833822"/>
              <a:gd name="connsiteY301" fmla="*/ 4992290 h 5511081"/>
              <a:gd name="connsiteX302" fmla="*/ 4432660 w 4833822"/>
              <a:gd name="connsiteY302" fmla="*/ 5053214 h 5511081"/>
              <a:gd name="connsiteX303" fmla="*/ 3999019 w 4833822"/>
              <a:gd name="connsiteY303" fmla="*/ 5286161 h 5511081"/>
              <a:gd name="connsiteX304" fmla="*/ 3192667 w 4833822"/>
              <a:gd name="connsiteY304" fmla="*/ 5218068 h 5511081"/>
              <a:gd name="connsiteX305" fmla="*/ 2662265 w 4833822"/>
              <a:gd name="connsiteY305" fmla="*/ 4587320 h 5511081"/>
              <a:gd name="connsiteX306" fmla="*/ 2680186 w 4833822"/>
              <a:gd name="connsiteY306" fmla="*/ 4906276 h 5511081"/>
              <a:gd name="connsiteX307" fmla="*/ 2655096 w 4833822"/>
              <a:gd name="connsiteY307" fmla="*/ 5218068 h 5511081"/>
              <a:gd name="connsiteX308" fmla="*/ 2063771 w 4833822"/>
              <a:gd name="connsiteY308" fmla="*/ 5504770 h 5511081"/>
              <a:gd name="connsiteX309" fmla="*/ 1827242 w 4833822"/>
              <a:gd name="connsiteY309" fmla="*/ 5454597 h 5511081"/>
              <a:gd name="connsiteX310" fmla="*/ 1594295 w 4833822"/>
              <a:gd name="connsiteY310" fmla="*/ 4913445 h 5511081"/>
              <a:gd name="connsiteX311" fmla="*/ 1952673 w 4833822"/>
              <a:gd name="connsiteY311" fmla="*/ 4379457 h 5511081"/>
              <a:gd name="connsiteX312" fmla="*/ 2020761 w 4833822"/>
              <a:gd name="connsiteY312" fmla="*/ 4246857 h 5511081"/>
              <a:gd name="connsiteX313" fmla="*/ 1841575 w 4833822"/>
              <a:gd name="connsiteY313" fmla="*/ 4390208 h 5511081"/>
              <a:gd name="connsiteX314" fmla="*/ 884697 w 4833822"/>
              <a:gd name="connsiteY314" fmla="*/ 5135641 h 5511081"/>
              <a:gd name="connsiteX315" fmla="*/ 547826 w 4833822"/>
              <a:gd name="connsiteY315" fmla="*/ 5167894 h 5511081"/>
              <a:gd name="connsiteX316" fmla="*/ 357883 w 4833822"/>
              <a:gd name="connsiteY316" fmla="*/ 5110557 h 5511081"/>
              <a:gd name="connsiteX317" fmla="*/ 89095 w 4833822"/>
              <a:gd name="connsiteY317" fmla="*/ 4684080 h 5511081"/>
              <a:gd name="connsiteX318" fmla="*/ 46091 w 4833822"/>
              <a:gd name="connsiteY318" fmla="*/ 4332871 h 5511081"/>
              <a:gd name="connsiteX319" fmla="*/ 440310 w 4833822"/>
              <a:gd name="connsiteY319" fmla="*/ 3684203 h 5511081"/>
              <a:gd name="connsiteX320" fmla="*/ 1020884 w 4833822"/>
              <a:gd name="connsiteY320" fmla="*/ 3734376 h 5511081"/>
              <a:gd name="connsiteX321" fmla="*/ 798688 w 4833822"/>
              <a:gd name="connsiteY321" fmla="*/ 3562354 h 5511081"/>
              <a:gd name="connsiteX322" fmla="*/ 766435 w 4833822"/>
              <a:gd name="connsiteY322" fmla="*/ 3505011 h 5511081"/>
              <a:gd name="connsiteX323" fmla="*/ 838110 w 4833822"/>
              <a:gd name="connsiteY323" fmla="*/ 3483509 h 5511081"/>
              <a:gd name="connsiteX324" fmla="*/ 1060306 w 4833822"/>
              <a:gd name="connsiteY324" fmla="*/ 3576687 h 5511081"/>
              <a:gd name="connsiteX325" fmla="*/ 777186 w 4833822"/>
              <a:gd name="connsiteY325" fmla="*/ 3078539 h 5511081"/>
              <a:gd name="connsiteX326" fmla="*/ 723430 w 4833822"/>
              <a:gd name="connsiteY326" fmla="*/ 2544556 h 5511081"/>
              <a:gd name="connsiteX327" fmla="*/ 727012 w 4833822"/>
              <a:gd name="connsiteY327" fmla="*/ 1845715 h 5511081"/>
              <a:gd name="connsiteX328" fmla="*/ 762853 w 4833822"/>
              <a:gd name="connsiteY328" fmla="*/ 1713115 h 5511081"/>
              <a:gd name="connsiteX329" fmla="*/ 1017302 w 4833822"/>
              <a:gd name="connsiteY329" fmla="*/ 2014150 h 5511081"/>
              <a:gd name="connsiteX330" fmla="*/ 1139151 w 4833822"/>
              <a:gd name="connsiteY330" fmla="*/ 2053572 h 5511081"/>
              <a:gd name="connsiteX331" fmla="*/ 1110480 w 4833822"/>
              <a:gd name="connsiteY331" fmla="*/ 1942474 h 5511081"/>
              <a:gd name="connsiteX332" fmla="*/ 1135564 w 4833822"/>
              <a:gd name="connsiteY332" fmla="*/ 1053696 h 5511081"/>
              <a:gd name="connsiteX333" fmla="*/ 1493942 w 4833822"/>
              <a:gd name="connsiteY333" fmla="*/ 394276 h 5511081"/>
              <a:gd name="connsiteX334" fmla="*/ 1547703 w 4833822"/>
              <a:gd name="connsiteY334" fmla="*/ 340521 h 5511081"/>
              <a:gd name="connsiteX335" fmla="*/ 1597877 w 4833822"/>
              <a:gd name="connsiteY335" fmla="*/ 433699 h 5511081"/>
              <a:gd name="connsiteX336" fmla="*/ 2070940 w 4833822"/>
              <a:gd name="connsiteY336" fmla="*/ 1207798 h 5511081"/>
              <a:gd name="connsiteX337" fmla="*/ 2035100 w 4833822"/>
              <a:gd name="connsiteY337" fmla="*/ 498660 h 5511081"/>
              <a:gd name="connsiteX338" fmla="*/ 2536306 w 4833822"/>
              <a:gd name="connsiteY338" fmla="*/ 0 h 5511081"/>
              <a:gd name="connsiteX0" fmla="*/ 2144854 w 4833822"/>
              <a:gd name="connsiteY0" fmla="*/ 5348528 h 5722177"/>
              <a:gd name="connsiteX1" fmla="*/ 2053020 w 4833822"/>
              <a:gd name="connsiteY1" fmla="*/ 5357488 h 5722177"/>
              <a:gd name="connsiteX2" fmla="*/ 1959837 w 4833822"/>
              <a:gd name="connsiteY2" fmla="*/ 5432746 h 5722177"/>
              <a:gd name="connsiteX3" fmla="*/ 2045851 w 4833822"/>
              <a:gd name="connsiteY3" fmla="*/ 5551013 h 5722177"/>
              <a:gd name="connsiteX4" fmla="*/ 2042269 w 4833822"/>
              <a:gd name="connsiteY4" fmla="*/ 5454248 h 5722177"/>
              <a:gd name="connsiteX5" fmla="*/ 2106775 w 4833822"/>
              <a:gd name="connsiteY5" fmla="*/ 5389741 h 5722177"/>
              <a:gd name="connsiteX6" fmla="*/ 2128277 w 4833822"/>
              <a:gd name="connsiteY6" fmla="*/ 5461417 h 5722177"/>
              <a:gd name="connsiteX7" fmla="*/ 2164118 w 4833822"/>
              <a:gd name="connsiteY7" fmla="*/ 5511590 h 5722177"/>
              <a:gd name="connsiteX8" fmla="*/ 2232206 w 4833822"/>
              <a:gd name="connsiteY8" fmla="*/ 5475755 h 5722177"/>
              <a:gd name="connsiteX9" fmla="*/ 2228624 w 4833822"/>
              <a:gd name="connsiteY9" fmla="*/ 5382572 h 5722177"/>
              <a:gd name="connsiteX10" fmla="*/ 2144854 w 4833822"/>
              <a:gd name="connsiteY10" fmla="*/ 5348528 h 5722177"/>
              <a:gd name="connsiteX11" fmla="*/ 2508163 w 4833822"/>
              <a:gd name="connsiteY11" fmla="*/ 5318066 h 5722177"/>
              <a:gd name="connsiteX12" fmla="*/ 2407811 w 4833822"/>
              <a:gd name="connsiteY12" fmla="*/ 5626276 h 5722177"/>
              <a:gd name="connsiteX13" fmla="*/ 2508163 w 4833822"/>
              <a:gd name="connsiteY13" fmla="*/ 5318066 h 5722177"/>
              <a:gd name="connsiteX14" fmla="*/ 2215080 w 4833822"/>
              <a:gd name="connsiteY14" fmla="*/ 5233531 h 5722177"/>
              <a:gd name="connsiteX15" fmla="*/ 2171282 w 4833822"/>
              <a:gd name="connsiteY15" fmla="*/ 5239221 h 5722177"/>
              <a:gd name="connsiteX16" fmla="*/ 2350473 w 4833822"/>
              <a:gd name="connsiteY16" fmla="*/ 5518760 h 5722177"/>
              <a:gd name="connsiteX17" fmla="*/ 2393478 w 4833822"/>
              <a:gd name="connsiteY17" fmla="*/ 5335986 h 5722177"/>
              <a:gd name="connsiteX18" fmla="*/ 2252871 w 4833822"/>
              <a:gd name="connsiteY18" fmla="*/ 5234686 h 5722177"/>
              <a:gd name="connsiteX19" fmla="*/ 2215080 w 4833822"/>
              <a:gd name="connsiteY19" fmla="*/ 5233531 h 5722177"/>
              <a:gd name="connsiteX20" fmla="*/ 3767359 w 4833822"/>
              <a:gd name="connsiteY20" fmla="*/ 5114573 h 5722177"/>
              <a:gd name="connsiteX21" fmla="*/ 3913003 w 4833822"/>
              <a:gd name="connsiteY21" fmla="*/ 5196216 h 5722177"/>
              <a:gd name="connsiteX22" fmla="*/ 3930923 w 4833822"/>
              <a:gd name="connsiteY22" fmla="*/ 5221305 h 5722177"/>
              <a:gd name="connsiteX23" fmla="*/ 3923759 w 4833822"/>
              <a:gd name="connsiteY23" fmla="*/ 5246390 h 5722177"/>
              <a:gd name="connsiteX24" fmla="*/ 3672890 w 4833822"/>
              <a:gd name="connsiteY24" fmla="*/ 5228469 h 5722177"/>
              <a:gd name="connsiteX25" fmla="*/ 3672890 w 4833822"/>
              <a:gd name="connsiteY25" fmla="*/ 5160380 h 5722177"/>
              <a:gd name="connsiteX26" fmla="*/ 3708731 w 4833822"/>
              <a:gd name="connsiteY26" fmla="*/ 5135291 h 5722177"/>
              <a:gd name="connsiteX27" fmla="*/ 3767359 w 4833822"/>
              <a:gd name="connsiteY27" fmla="*/ 5114573 h 5722177"/>
              <a:gd name="connsiteX28" fmla="*/ 3779366 w 4833822"/>
              <a:gd name="connsiteY28" fmla="*/ 5074762 h 5722177"/>
              <a:gd name="connsiteX29" fmla="*/ 3637059 w 4833822"/>
              <a:gd name="connsiteY29" fmla="*/ 5099457 h 5722177"/>
              <a:gd name="connsiteX30" fmla="*/ 3497289 w 4833822"/>
              <a:gd name="connsiteY30" fmla="*/ 5282225 h 5722177"/>
              <a:gd name="connsiteX31" fmla="*/ 3615557 w 4833822"/>
              <a:gd name="connsiteY31" fmla="*/ 5224888 h 5722177"/>
              <a:gd name="connsiteX32" fmla="*/ 3852086 w 4833822"/>
              <a:gd name="connsiteY32" fmla="*/ 5382572 h 5722177"/>
              <a:gd name="connsiteX33" fmla="*/ 3952433 w 4833822"/>
              <a:gd name="connsiteY33" fmla="*/ 5210550 h 5722177"/>
              <a:gd name="connsiteX34" fmla="*/ 3945496 w 4833822"/>
              <a:gd name="connsiteY34" fmla="*/ 5193745 h 5722177"/>
              <a:gd name="connsiteX35" fmla="*/ 3938093 w 4833822"/>
              <a:gd name="connsiteY35" fmla="*/ 5193745 h 5722177"/>
              <a:gd name="connsiteX36" fmla="*/ 3927341 w 4833822"/>
              <a:gd name="connsiteY36" fmla="*/ 5193745 h 5722177"/>
              <a:gd name="connsiteX37" fmla="*/ 3909418 w 4833822"/>
              <a:gd name="connsiteY37" fmla="*/ 5189038 h 5722177"/>
              <a:gd name="connsiteX38" fmla="*/ 3920171 w 4833822"/>
              <a:gd name="connsiteY38" fmla="*/ 5189038 h 5722177"/>
              <a:gd name="connsiteX39" fmla="*/ 3945252 w 4833822"/>
              <a:gd name="connsiteY39" fmla="*/ 5193155 h 5722177"/>
              <a:gd name="connsiteX40" fmla="*/ 3928739 w 4833822"/>
              <a:gd name="connsiteY40" fmla="*/ 5153155 h 5722177"/>
              <a:gd name="connsiteX41" fmla="*/ 3822967 w 4833822"/>
              <a:gd name="connsiteY41" fmla="*/ 5077057 h 5722177"/>
              <a:gd name="connsiteX42" fmla="*/ 3779366 w 4833822"/>
              <a:gd name="connsiteY42" fmla="*/ 5074762 h 5722177"/>
              <a:gd name="connsiteX43" fmla="*/ 4196131 w 4833822"/>
              <a:gd name="connsiteY43" fmla="*/ 4931016 h 5722177"/>
              <a:gd name="connsiteX44" fmla="*/ 4235548 w 4833822"/>
              <a:gd name="connsiteY44" fmla="*/ 5160381 h 5722177"/>
              <a:gd name="connsiteX45" fmla="*/ 4454163 w 4833822"/>
              <a:gd name="connsiteY45" fmla="*/ 5163963 h 5722177"/>
              <a:gd name="connsiteX46" fmla="*/ 4196131 w 4833822"/>
              <a:gd name="connsiteY46" fmla="*/ 4931016 h 5722177"/>
              <a:gd name="connsiteX47" fmla="*/ 1174995 w 4833822"/>
              <a:gd name="connsiteY47" fmla="*/ 4615638 h 5722177"/>
              <a:gd name="connsiteX48" fmla="*/ 1250253 w 4833822"/>
              <a:gd name="connsiteY48" fmla="*/ 4662230 h 5722177"/>
              <a:gd name="connsiteX49" fmla="*/ 1035224 w 4833822"/>
              <a:gd name="connsiteY49" fmla="*/ 4773323 h 5722177"/>
              <a:gd name="connsiteX50" fmla="*/ 981463 w 4833822"/>
              <a:gd name="connsiteY50" fmla="*/ 4748239 h 5722177"/>
              <a:gd name="connsiteX51" fmla="*/ 1174995 w 4833822"/>
              <a:gd name="connsiteY51" fmla="*/ 4615638 h 5722177"/>
              <a:gd name="connsiteX52" fmla="*/ 3960412 w 4833822"/>
              <a:gd name="connsiteY52" fmla="*/ 4586363 h 5722177"/>
              <a:gd name="connsiteX53" fmla="*/ 4095776 w 4833822"/>
              <a:gd name="connsiteY53" fmla="*/ 4644308 h 5722177"/>
              <a:gd name="connsiteX54" fmla="*/ 4052767 w 4833822"/>
              <a:gd name="connsiteY54" fmla="*/ 4672978 h 5722177"/>
              <a:gd name="connsiteX55" fmla="*/ 3852081 w 4833822"/>
              <a:gd name="connsiteY55" fmla="*/ 4640727 h 5722177"/>
              <a:gd name="connsiteX56" fmla="*/ 3859245 w 4833822"/>
              <a:gd name="connsiteY56" fmla="*/ 4604888 h 5722177"/>
              <a:gd name="connsiteX57" fmla="*/ 3917370 w 4833822"/>
              <a:gd name="connsiteY57" fmla="*/ 4587363 h 5722177"/>
              <a:gd name="connsiteX58" fmla="*/ 3960412 w 4833822"/>
              <a:gd name="connsiteY58" fmla="*/ 4586363 h 5722177"/>
              <a:gd name="connsiteX59" fmla="*/ 2177948 w 4833822"/>
              <a:gd name="connsiteY59" fmla="*/ 4492113 h 5722177"/>
              <a:gd name="connsiteX60" fmla="*/ 2146198 w 4833822"/>
              <a:gd name="connsiteY60" fmla="*/ 4515295 h 5722177"/>
              <a:gd name="connsiteX61" fmla="*/ 1680303 w 4833822"/>
              <a:gd name="connsiteY61" fmla="*/ 5214137 h 5722177"/>
              <a:gd name="connsiteX62" fmla="*/ 1762730 w 4833822"/>
              <a:gd name="connsiteY62" fmla="*/ 5576097 h 5722177"/>
              <a:gd name="connsiteX63" fmla="*/ 1802152 w 4833822"/>
              <a:gd name="connsiteY63" fmla="*/ 5296564 h 5722177"/>
              <a:gd name="connsiteX64" fmla="*/ 2081691 w 4833822"/>
              <a:gd name="connsiteY64" fmla="*/ 5138874 h 5722177"/>
              <a:gd name="connsiteX65" fmla="*/ 1845157 w 4833822"/>
              <a:gd name="connsiteY65" fmla="*/ 5221301 h 5722177"/>
              <a:gd name="connsiteX66" fmla="*/ 1744810 w 4833822"/>
              <a:gd name="connsiteY66" fmla="*/ 5192635 h 5722177"/>
              <a:gd name="connsiteX67" fmla="*/ 2060189 w 4833822"/>
              <a:gd name="connsiteY67" fmla="*/ 5038532 h 5722177"/>
              <a:gd name="connsiteX68" fmla="*/ 2178451 w 4833822"/>
              <a:gd name="connsiteY68" fmla="*/ 4977602 h 5722177"/>
              <a:gd name="connsiteX69" fmla="*/ 2293136 w 4833822"/>
              <a:gd name="connsiteY69" fmla="*/ 4511713 h 5722177"/>
              <a:gd name="connsiteX70" fmla="*/ 1999259 w 4833822"/>
              <a:gd name="connsiteY70" fmla="*/ 4927434 h 5722177"/>
              <a:gd name="connsiteX71" fmla="*/ 2196371 w 4833822"/>
              <a:gd name="connsiteY71" fmla="*/ 4497375 h 5722177"/>
              <a:gd name="connsiteX72" fmla="*/ 2177948 w 4833822"/>
              <a:gd name="connsiteY72" fmla="*/ 4492113 h 5722177"/>
              <a:gd name="connsiteX73" fmla="*/ 2511745 w 4833822"/>
              <a:gd name="connsiteY73" fmla="*/ 4479460 h 5722177"/>
              <a:gd name="connsiteX74" fmla="*/ 2482010 w 4833822"/>
              <a:gd name="connsiteY74" fmla="*/ 4707756 h 5722177"/>
              <a:gd name="connsiteX75" fmla="*/ 2486655 w 4833822"/>
              <a:gd name="connsiteY75" fmla="*/ 4773321 h 5722177"/>
              <a:gd name="connsiteX76" fmla="*/ 2514429 w 4833822"/>
              <a:gd name="connsiteY76" fmla="*/ 4789000 h 5722177"/>
              <a:gd name="connsiteX77" fmla="*/ 2526077 w 4833822"/>
              <a:gd name="connsiteY77" fmla="*/ 4812746 h 5722177"/>
              <a:gd name="connsiteX78" fmla="*/ 2486655 w 4833822"/>
              <a:gd name="connsiteY78" fmla="*/ 4773324 h 5722177"/>
              <a:gd name="connsiteX79" fmla="*/ 2486655 w 4833822"/>
              <a:gd name="connsiteY79" fmla="*/ 4773327 h 5722177"/>
              <a:gd name="connsiteX80" fmla="*/ 2440069 w 4833822"/>
              <a:gd name="connsiteY80" fmla="*/ 5049283 h 5722177"/>
              <a:gd name="connsiteX81" fmla="*/ 2375563 w 4833822"/>
              <a:gd name="connsiteY81" fmla="*/ 4612055 h 5722177"/>
              <a:gd name="connsiteX82" fmla="*/ 2296718 w 4833822"/>
              <a:gd name="connsiteY82" fmla="*/ 4981190 h 5722177"/>
              <a:gd name="connsiteX83" fmla="*/ 2429318 w 4833822"/>
              <a:gd name="connsiteY83" fmla="*/ 5103039 h 5722177"/>
              <a:gd name="connsiteX84" fmla="*/ 2493825 w 4833822"/>
              <a:gd name="connsiteY84" fmla="*/ 5002692 h 5722177"/>
              <a:gd name="connsiteX85" fmla="*/ 2529665 w 4833822"/>
              <a:gd name="connsiteY85" fmla="*/ 4812749 h 5722177"/>
              <a:gd name="connsiteX86" fmla="*/ 2511745 w 4833822"/>
              <a:gd name="connsiteY86" fmla="*/ 4479460 h 5722177"/>
              <a:gd name="connsiteX87" fmla="*/ 2808528 w 4833822"/>
              <a:gd name="connsiteY87" fmla="*/ 4476994 h 5722177"/>
              <a:gd name="connsiteX88" fmla="*/ 2784115 w 4833822"/>
              <a:gd name="connsiteY88" fmla="*/ 4490211 h 5722177"/>
              <a:gd name="connsiteX89" fmla="*/ 2798448 w 4833822"/>
              <a:gd name="connsiteY89" fmla="*/ 4565469 h 5722177"/>
              <a:gd name="connsiteX90" fmla="*/ 2880875 w 4833822"/>
              <a:gd name="connsiteY90" fmla="*/ 4680149 h 5722177"/>
              <a:gd name="connsiteX91" fmla="*/ 3142493 w 4833822"/>
              <a:gd name="connsiteY91" fmla="*/ 5009861 h 5722177"/>
              <a:gd name="connsiteX92" fmla="*/ 2891625 w 4833822"/>
              <a:gd name="connsiteY92" fmla="*/ 4845002 h 5722177"/>
              <a:gd name="connsiteX93" fmla="*/ 2683768 w 4833822"/>
              <a:gd name="connsiteY93" fmla="*/ 4601304 h 5722177"/>
              <a:gd name="connsiteX94" fmla="*/ 2651515 w 4833822"/>
              <a:gd name="connsiteY94" fmla="*/ 4626393 h 5722177"/>
              <a:gd name="connsiteX95" fmla="*/ 2866541 w 4833822"/>
              <a:gd name="connsiteY95" fmla="*/ 4870092 h 5722177"/>
              <a:gd name="connsiteX96" fmla="*/ 3389773 w 4833822"/>
              <a:gd name="connsiteY96" fmla="*/ 5468586 h 5722177"/>
              <a:gd name="connsiteX97" fmla="*/ 3637059 w 4833822"/>
              <a:gd name="connsiteY97" fmla="*/ 5511590 h 5722177"/>
              <a:gd name="connsiteX98" fmla="*/ 3246422 w 4833822"/>
              <a:gd name="connsiteY98" fmla="*/ 5142461 h 5722177"/>
              <a:gd name="connsiteX99" fmla="*/ 3400524 w 4833822"/>
              <a:gd name="connsiteY99" fmla="*/ 5192635 h 5722177"/>
              <a:gd name="connsiteX100" fmla="*/ 3336018 w 4833822"/>
              <a:gd name="connsiteY100" fmla="*/ 5045696 h 5722177"/>
              <a:gd name="connsiteX101" fmla="*/ 3095901 w 4833822"/>
              <a:gd name="connsiteY101" fmla="*/ 4784083 h 5722177"/>
              <a:gd name="connsiteX102" fmla="*/ 2862954 w 4833822"/>
              <a:gd name="connsiteY102" fmla="*/ 4515295 h 5722177"/>
              <a:gd name="connsiteX103" fmla="*/ 2808528 w 4833822"/>
              <a:gd name="connsiteY103" fmla="*/ 4476994 h 5722177"/>
              <a:gd name="connsiteX104" fmla="*/ 1587125 w 4833822"/>
              <a:gd name="connsiteY104" fmla="*/ 4432869 h 5722177"/>
              <a:gd name="connsiteX105" fmla="*/ 798688 w 4833822"/>
              <a:gd name="connsiteY105" fmla="*/ 4640732 h 5722177"/>
              <a:gd name="connsiteX106" fmla="*/ 780768 w 4833822"/>
              <a:gd name="connsiteY106" fmla="*/ 5264310 h 5722177"/>
              <a:gd name="connsiteX107" fmla="*/ 791519 w 4833822"/>
              <a:gd name="connsiteY107" fmla="*/ 5070786 h 5722177"/>
              <a:gd name="connsiteX108" fmla="*/ 709092 w 4833822"/>
              <a:gd name="connsiteY108" fmla="*/ 4708820 h 5722177"/>
              <a:gd name="connsiteX109" fmla="*/ 368634 w 4833822"/>
              <a:gd name="connsiteY109" fmla="*/ 4719571 h 5722177"/>
              <a:gd name="connsiteX110" fmla="*/ 332793 w 4833822"/>
              <a:gd name="connsiteY110" fmla="*/ 4744661 h 5722177"/>
              <a:gd name="connsiteX111" fmla="*/ 368634 w 4833822"/>
              <a:gd name="connsiteY111" fmla="*/ 4758994 h 5722177"/>
              <a:gd name="connsiteX112" fmla="*/ 350714 w 4833822"/>
              <a:gd name="connsiteY112" fmla="*/ 5060034 h 5722177"/>
              <a:gd name="connsiteX113" fmla="*/ 447479 w 4833822"/>
              <a:gd name="connsiteY113" fmla="*/ 5124541 h 5722177"/>
              <a:gd name="connsiteX114" fmla="*/ 486896 w 4833822"/>
              <a:gd name="connsiteY114" fmla="*/ 5024194 h 5722177"/>
              <a:gd name="connsiteX115" fmla="*/ 468981 w 4833822"/>
              <a:gd name="connsiteY115" fmla="*/ 4905927 h 5722177"/>
              <a:gd name="connsiteX116" fmla="*/ 372216 w 4833822"/>
              <a:gd name="connsiteY116" fmla="*/ 5013443 h 5722177"/>
              <a:gd name="connsiteX117" fmla="*/ 382967 w 4833822"/>
              <a:gd name="connsiteY117" fmla="*/ 4862922 h 5722177"/>
              <a:gd name="connsiteX118" fmla="*/ 497647 w 4833822"/>
              <a:gd name="connsiteY118" fmla="*/ 4823500 h 5722177"/>
              <a:gd name="connsiteX119" fmla="*/ 569323 w 4833822"/>
              <a:gd name="connsiteY119" fmla="*/ 4938185 h 5722177"/>
              <a:gd name="connsiteX120" fmla="*/ 580074 w 4833822"/>
              <a:gd name="connsiteY120" fmla="*/ 5149625 h 5722177"/>
              <a:gd name="connsiteX121" fmla="*/ 612332 w 4833822"/>
              <a:gd name="connsiteY121" fmla="*/ 4905927 h 5722177"/>
              <a:gd name="connsiteX122" fmla="*/ 497647 w 4833822"/>
              <a:gd name="connsiteY122" fmla="*/ 4672980 h 5722177"/>
              <a:gd name="connsiteX123" fmla="*/ 730594 w 4833822"/>
              <a:gd name="connsiteY123" fmla="*/ 5077949 h 5722177"/>
              <a:gd name="connsiteX124" fmla="*/ 547826 w 4833822"/>
              <a:gd name="connsiteY124" fmla="*/ 5242808 h 5722177"/>
              <a:gd name="connsiteX125" fmla="*/ 834528 w 4833822"/>
              <a:gd name="connsiteY125" fmla="*/ 5275061 h 5722177"/>
              <a:gd name="connsiteX126" fmla="*/ 1533370 w 4833822"/>
              <a:gd name="connsiteY126" fmla="*/ 4758994 h 5722177"/>
              <a:gd name="connsiteX127" fmla="*/ 1633712 w 4833822"/>
              <a:gd name="connsiteY127" fmla="*/ 4626393 h 5722177"/>
              <a:gd name="connsiteX128" fmla="*/ 1142733 w 4833822"/>
              <a:gd name="connsiteY128" fmla="*/ 4941767 h 5722177"/>
              <a:gd name="connsiteX129" fmla="*/ 1031635 w 4833822"/>
              <a:gd name="connsiteY129" fmla="*/ 4970439 h 5722177"/>
              <a:gd name="connsiteX130" fmla="*/ 1096142 w 4833822"/>
              <a:gd name="connsiteY130" fmla="*/ 4870092 h 5722177"/>
              <a:gd name="connsiteX131" fmla="*/ 1587125 w 4833822"/>
              <a:gd name="connsiteY131" fmla="*/ 4432869 h 5722177"/>
              <a:gd name="connsiteX132" fmla="*/ 3072607 w 4833822"/>
              <a:gd name="connsiteY132" fmla="*/ 4423909 h 5722177"/>
              <a:gd name="connsiteX133" fmla="*/ 2988391 w 4833822"/>
              <a:gd name="connsiteY133" fmla="*/ 4457953 h 5722177"/>
              <a:gd name="connsiteX134" fmla="*/ 3038564 w 4833822"/>
              <a:gd name="connsiteY134" fmla="*/ 4569051 h 5722177"/>
              <a:gd name="connsiteX135" fmla="*/ 3407693 w 4833822"/>
              <a:gd name="connsiteY135" fmla="*/ 4984772 h 5722177"/>
              <a:gd name="connsiteX136" fmla="*/ 3576134 w 4833822"/>
              <a:gd name="connsiteY136" fmla="*/ 5024194 h 5722177"/>
              <a:gd name="connsiteX137" fmla="*/ 4002606 w 4833822"/>
              <a:gd name="connsiteY137" fmla="*/ 5128123 h 5722177"/>
              <a:gd name="connsiteX138" fmla="*/ 4124455 w 4833822"/>
              <a:gd name="connsiteY138" fmla="*/ 5210550 h 5722177"/>
              <a:gd name="connsiteX139" fmla="*/ 3586885 w 4833822"/>
              <a:gd name="connsiteY139" fmla="*/ 4662229 h 5722177"/>
              <a:gd name="connsiteX140" fmla="*/ 3339600 w 4833822"/>
              <a:gd name="connsiteY140" fmla="*/ 4518877 h 5722177"/>
              <a:gd name="connsiteX141" fmla="*/ 3551045 w 4833822"/>
              <a:gd name="connsiteY141" fmla="*/ 4694487 h 5722177"/>
              <a:gd name="connsiteX142" fmla="*/ 3658561 w 4833822"/>
              <a:gd name="connsiteY142" fmla="*/ 4877261 h 5722177"/>
              <a:gd name="connsiteX143" fmla="*/ 3536712 w 4833822"/>
              <a:gd name="connsiteY143" fmla="*/ 4801998 h 5722177"/>
              <a:gd name="connsiteX144" fmla="*/ 3167577 w 4833822"/>
              <a:gd name="connsiteY144" fmla="*/ 4465122 h 5722177"/>
              <a:gd name="connsiteX145" fmla="*/ 3072607 w 4833822"/>
              <a:gd name="connsiteY145" fmla="*/ 4423909 h 5722177"/>
              <a:gd name="connsiteX146" fmla="*/ 1497530 w 4833822"/>
              <a:gd name="connsiteY146" fmla="*/ 4336109 h 5722177"/>
              <a:gd name="connsiteX147" fmla="*/ 644585 w 4833822"/>
              <a:gd name="connsiteY147" fmla="*/ 4461540 h 5722177"/>
              <a:gd name="connsiteX148" fmla="*/ 404469 w 4833822"/>
              <a:gd name="connsiteY148" fmla="*/ 4536797 h 5722177"/>
              <a:gd name="connsiteX149" fmla="*/ 218113 w 4833822"/>
              <a:gd name="connsiteY149" fmla="*/ 4690900 h 5722177"/>
              <a:gd name="connsiteX150" fmla="*/ 347132 w 4833822"/>
              <a:gd name="connsiteY150" fmla="*/ 5210550 h 5722177"/>
              <a:gd name="connsiteX151" fmla="*/ 218113 w 4833822"/>
              <a:gd name="connsiteY151" fmla="*/ 4845002 h 5722177"/>
              <a:gd name="connsiteX152" fmla="*/ 289789 w 4833822"/>
              <a:gd name="connsiteY152" fmla="*/ 4737491 h 5722177"/>
              <a:gd name="connsiteX153" fmla="*/ 271869 w 4833822"/>
              <a:gd name="connsiteY153" fmla="*/ 4723158 h 5722177"/>
              <a:gd name="connsiteX154" fmla="*/ 304127 w 4833822"/>
              <a:gd name="connsiteY154" fmla="*/ 4629975 h 5722177"/>
              <a:gd name="connsiteX155" fmla="*/ 400887 w 4833822"/>
              <a:gd name="connsiteY155" fmla="*/ 4547549 h 5722177"/>
              <a:gd name="connsiteX156" fmla="*/ 404469 w 4833822"/>
              <a:gd name="connsiteY156" fmla="*/ 4540379 h 5722177"/>
              <a:gd name="connsiteX157" fmla="*/ 408056 w 4833822"/>
              <a:gd name="connsiteY157" fmla="*/ 4540379 h 5722177"/>
              <a:gd name="connsiteX158" fmla="*/ 569323 w 4833822"/>
              <a:gd name="connsiteY158" fmla="*/ 4497375 h 5722177"/>
              <a:gd name="connsiteX159" fmla="*/ 777186 w 4833822"/>
              <a:gd name="connsiteY159" fmla="*/ 4608473 h 5722177"/>
              <a:gd name="connsiteX160" fmla="*/ 1250249 w 4833822"/>
              <a:gd name="connsiteY160" fmla="*/ 4440032 h 5722177"/>
              <a:gd name="connsiteX161" fmla="*/ 1497530 w 4833822"/>
              <a:gd name="connsiteY161" fmla="*/ 4336109 h 5722177"/>
              <a:gd name="connsiteX162" fmla="*/ 3393360 w 4833822"/>
              <a:gd name="connsiteY162" fmla="*/ 4295339 h 5722177"/>
              <a:gd name="connsiteX163" fmla="*/ 3271511 w 4833822"/>
              <a:gd name="connsiteY163" fmla="*/ 4332522 h 5722177"/>
              <a:gd name="connsiteX164" fmla="*/ 3486538 w 4833822"/>
              <a:gd name="connsiteY164" fmla="*/ 4461540 h 5722177"/>
              <a:gd name="connsiteX165" fmla="*/ 4092197 w 4833822"/>
              <a:gd name="connsiteY165" fmla="*/ 4794834 h 5722177"/>
              <a:gd name="connsiteX166" fmla="*/ 3873588 w 4833822"/>
              <a:gd name="connsiteY166" fmla="*/ 4794834 h 5722177"/>
              <a:gd name="connsiteX167" fmla="*/ 4002606 w 4833822"/>
              <a:gd name="connsiteY167" fmla="*/ 4923847 h 5722177"/>
              <a:gd name="connsiteX168" fmla="*/ 4106535 w 4833822"/>
              <a:gd name="connsiteY168" fmla="*/ 4895176 h 5722177"/>
              <a:gd name="connsiteX169" fmla="*/ 4325144 w 4833822"/>
              <a:gd name="connsiteY169" fmla="*/ 4569051 h 5722177"/>
              <a:gd name="connsiteX170" fmla="*/ 4038441 w 4833822"/>
              <a:gd name="connsiteY170" fmla="*/ 4479460 h 5722177"/>
              <a:gd name="connsiteX171" fmla="*/ 3624178 w 4833822"/>
              <a:gd name="connsiteY171" fmla="*/ 4465848 h 5722177"/>
              <a:gd name="connsiteX172" fmla="*/ 3486739 w 4833822"/>
              <a:gd name="connsiteY172" fmla="*/ 4440069 h 5722177"/>
              <a:gd name="connsiteX173" fmla="*/ 3486739 w 4833822"/>
              <a:gd name="connsiteY173" fmla="*/ 4444064 h 5722177"/>
              <a:gd name="connsiteX174" fmla="*/ 3485394 w 4833822"/>
              <a:gd name="connsiteY174" fmla="*/ 4441375 h 5722177"/>
              <a:gd name="connsiteX175" fmla="*/ 3486706 w 4833822"/>
              <a:gd name="connsiteY175" fmla="*/ 4440063 h 5722177"/>
              <a:gd name="connsiteX176" fmla="*/ 3486538 w 4833822"/>
              <a:gd name="connsiteY176" fmla="*/ 4440032 h 5722177"/>
              <a:gd name="connsiteX177" fmla="*/ 3543876 w 4833822"/>
              <a:gd name="connsiteY177" fmla="*/ 4379108 h 5722177"/>
              <a:gd name="connsiteX178" fmla="*/ 4518674 w 4833822"/>
              <a:gd name="connsiteY178" fmla="*/ 4526046 h 5722177"/>
              <a:gd name="connsiteX179" fmla="*/ 4328731 w 4833822"/>
              <a:gd name="connsiteY179" fmla="*/ 4723158 h 5722177"/>
              <a:gd name="connsiteX180" fmla="*/ 4457745 w 4833822"/>
              <a:gd name="connsiteY180" fmla="*/ 4651477 h 5722177"/>
              <a:gd name="connsiteX181" fmla="*/ 4579599 w 4833822"/>
              <a:gd name="connsiteY181" fmla="*/ 4644314 h 5722177"/>
              <a:gd name="connsiteX182" fmla="*/ 4500754 w 4833822"/>
              <a:gd name="connsiteY182" fmla="*/ 4723158 h 5722177"/>
              <a:gd name="connsiteX183" fmla="*/ 4314393 w 4833822"/>
              <a:gd name="connsiteY183" fmla="*/ 4956106 h 5722177"/>
              <a:gd name="connsiteX184" fmla="*/ 4346651 w 4833822"/>
              <a:gd name="connsiteY184" fmla="*/ 5020612 h 5722177"/>
              <a:gd name="connsiteX185" fmla="*/ 4403989 w 4833822"/>
              <a:gd name="connsiteY185" fmla="*/ 4970439 h 5722177"/>
              <a:gd name="connsiteX186" fmla="*/ 4482833 w 4833822"/>
              <a:gd name="connsiteY186" fmla="*/ 4780496 h 5722177"/>
              <a:gd name="connsiteX187" fmla="*/ 4590350 w 4833822"/>
              <a:gd name="connsiteY187" fmla="*/ 4758994 h 5722177"/>
              <a:gd name="connsiteX188" fmla="*/ 4608265 w 4833822"/>
              <a:gd name="connsiteY188" fmla="*/ 4841420 h 5722177"/>
              <a:gd name="connsiteX189" fmla="*/ 4608265 w 4833822"/>
              <a:gd name="connsiteY189" fmla="*/ 4845002 h 5722177"/>
              <a:gd name="connsiteX190" fmla="*/ 4421909 w 4833822"/>
              <a:gd name="connsiteY190" fmla="*/ 5056447 h 5722177"/>
              <a:gd name="connsiteX191" fmla="*/ 4608265 w 4833822"/>
              <a:gd name="connsiteY191" fmla="*/ 4845002 h 5722177"/>
              <a:gd name="connsiteX192" fmla="*/ 4611852 w 4833822"/>
              <a:gd name="connsiteY192" fmla="*/ 4841420 h 5722177"/>
              <a:gd name="connsiteX193" fmla="*/ 4611852 w 4833822"/>
              <a:gd name="connsiteY193" fmla="*/ 4837838 h 5722177"/>
              <a:gd name="connsiteX194" fmla="*/ 4694279 w 4833822"/>
              <a:gd name="connsiteY194" fmla="*/ 4823500 h 5722177"/>
              <a:gd name="connsiteX195" fmla="*/ 4651275 w 4833822"/>
              <a:gd name="connsiteY195" fmla="*/ 4647896 h 5722177"/>
              <a:gd name="connsiteX196" fmla="*/ 4572429 w 4833822"/>
              <a:gd name="connsiteY196" fmla="*/ 4529628 h 5722177"/>
              <a:gd name="connsiteX197" fmla="*/ 4583181 w 4833822"/>
              <a:gd name="connsiteY197" fmla="*/ 4436451 h 5722177"/>
              <a:gd name="connsiteX198" fmla="*/ 4436247 w 4833822"/>
              <a:gd name="connsiteY198" fmla="*/ 4389864 h 5722177"/>
              <a:gd name="connsiteX199" fmla="*/ 3504459 w 4833822"/>
              <a:gd name="connsiteY199" fmla="*/ 4303850 h 5722177"/>
              <a:gd name="connsiteX200" fmla="*/ 3393360 w 4833822"/>
              <a:gd name="connsiteY200" fmla="*/ 4295339 h 5722177"/>
              <a:gd name="connsiteX201" fmla="*/ 655337 w 4833822"/>
              <a:gd name="connsiteY201" fmla="*/ 4164081 h 5722177"/>
              <a:gd name="connsiteX202" fmla="*/ 637416 w 4833822"/>
              <a:gd name="connsiteY202" fmla="*/ 4221424 h 5722177"/>
              <a:gd name="connsiteX203" fmla="*/ 863200 w 4833822"/>
              <a:gd name="connsiteY203" fmla="*/ 4325353 h 5722177"/>
              <a:gd name="connsiteX204" fmla="*/ 734181 w 4833822"/>
              <a:gd name="connsiteY204" fmla="*/ 4185588 h 5722177"/>
              <a:gd name="connsiteX205" fmla="*/ 655337 w 4833822"/>
              <a:gd name="connsiteY205" fmla="*/ 4164081 h 5722177"/>
              <a:gd name="connsiteX206" fmla="*/ 465399 w 4833822"/>
              <a:gd name="connsiteY206" fmla="*/ 4124664 h 5722177"/>
              <a:gd name="connsiteX207" fmla="*/ 465399 w 4833822"/>
              <a:gd name="connsiteY207" fmla="*/ 4325353 h 5722177"/>
              <a:gd name="connsiteX208" fmla="*/ 501234 w 4833822"/>
              <a:gd name="connsiteY208" fmla="*/ 4382695 h 5722177"/>
              <a:gd name="connsiteX209" fmla="*/ 554990 w 4833822"/>
              <a:gd name="connsiteY209" fmla="*/ 4328940 h 5722177"/>
              <a:gd name="connsiteX210" fmla="*/ 465399 w 4833822"/>
              <a:gd name="connsiteY210" fmla="*/ 4124664 h 5722177"/>
              <a:gd name="connsiteX211" fmla="*/ 4325169 w 4833822"/>
              <a:gd name="connsiteY211" fmla="*/ 4043767 h 5722177"/>
              <a:gd name="connsiteX212" fmla="*/ 3959602 w 4833822"/>
              <a:gd name="connsiteY212" fmla="*/ 4250095 h 5722177"/>
              <a:gd name="connsiteX213" fmla="*/ 4360985 w 4833822"/>
              <a:gd name="connsiteY213" fmla="*/ 4160499 h 5722177"/>
              <a:gd name="connsiteX214" fmla="*/ 4278558 w 4833822"/>
              <a:gd name="connsiteY214" fmla="*/ 4271597 h 5722177"/>
              <a:gd name="connsiteX215" fmla="*/ 4454163 w 4833822"/>
              <a:gd name="connsiteY215" fmla="*/ 4225006 h 5722177"/>
              <a:gd name="connsiteX216" fmla="*/ 4368153 w 4833822"/>
              <a:gd name="connsiteY216" fmla="*/ 4049401 h 5722177"/>
              <a:gd name="connsiteX217" fmla="*/ 4325169 w 4833822"/>
              <a:gd name="connsiteY217" fmla="*/ 4043767 h 5722177"/>
              <a:gd name="connsiteX218" fmla="*/ 4156709 w 4833822"/>
              <a:gd name="connsiteY218" fmla="*/ 4009979 h 5722177"/>
              <a:gd name="connsiteX219" fmla="*/ 3748157 w 4833822"/>
              <a:gd name="connsiteY219" fmla="*/ 4092405 h 5722177"/>
              <a:gd name="connsiteX220" fmla="*/ 3529543 w 4833822"/>
              <a:gd name="connsiteY220" fmla="*/ 4214254 h 5722177"/>
              <a:gd name="connsiteX221" fmla="*/ 3805494 w 4833822"/>
              <a:gd name="connsiteY221" fmla="*/ 4117495 h 5722177"/>
              <a:gd name="connsiteX222" fmla="*/ 4156709 w 4833822"/>
              <a:gd name="connsiteY222" fmla="*/ 4009979 h 5722177"/>
              <a:gd name="connsiteX223" fmla="*/ 399937 w 4833822"/>
              <a:gd name="connsiteY223" fmla="*/ 3966191 h 5722177"/>
              <a:gd name="connsiteX224" fmla="*/ 210944 w 4833822"/>
              <a:gd name="connsiteY224" fmla="*/ 4045819 h 5722177"/>
              <a:gd name="connsiteX225" fmla="*/ 124936 w 4833822"/>
              <a:gd name="connsiteY225" fmla="*/ 4189170 h 5722177"/>
              <a:gd name="connsiteX226" fmla="*/ 275451 w 4833822"/>
              <a:gd name="connsiteY226" fmla="*/ 4182001 h 5722177"/>
              <a:gd name="connsiteX227" fmla="*/ 304127 w 4833822"/>
              <a:gd name="connsiteY227" fmla="*/ 4199921 h 5722177"/>
              <a:gd name="connsiteX228" fmla="*/ 271869 w 4833822"/>
              <a:gd name="connsiteY228" fmla="*/ 4436451 h 5722177"/>
              <a:gd name="connsiteX229" fmla="*/ 311291 w 4833822"/>
              <a:gd name="connsiteY229" fmla="*/ 4278766 h 5722177"/>
              <a:gd name="connsiteX230" fmla="*/ 243203 w 4833822"/>
              <a:gd name="connsiteY230" fmla="*/ 4070903 h 5722177"/>
              <a:gd name="connsiteX231" fmla="*/ 1214409 w 4833822"/>
              <a:gd name="connsiteY231" fmla="*/ 4049401 h 5722177"/>
              <a:gd name="connsiteX232" fmla="*/ 465399 w 4833822"/>
              <a:gd name="connsiteY232" fmla="*/ 3966974 h 5722177"/>
              <a:gd name="connsiteX233" fmla="*/ 399937 w 4833822"/>
              <a:gd name="connsiteY233" fmla="*/ 3966191 h 5722177"/>
              <a:gd name="connsiteX234" fmla="*/ 2524908 w 4833822"/>
              <a:gd name="connsiteY234" fmla="*/ 2831892 h 5722177"/>
              <a:gd name="connsiteX235" fmla="*/ 2732856 w 4833822"/>
              <a:gd name="connsiteY235" fmla="*/ 3473811 h 5722177"/>
              <a:gd name="connsiteX236" fmla="*/ 2775802 w 4833822"/>
              <a:gd name="connsiteY236" fmla="*/ 3543880 h 5722177"/>
              <a:gd name="connsiteX237" fmla="*/ 2823267 w 4833822"/>
              <a:gd name="connsiteY237" fmla="*/ 3467030 h 5722177"/>
              <a:gd name="connsiteX238" fmla="*/ 2879774 w 4833822"/>
              <a:gd name="connsiteY238" fmla="*/ 3256824 h 5722177"/>
              <a:gd name="connsiteX239" fmla="*/ 2920458 w 4833822"/>
              <a:gd name="connsiteY239" fmla="*/ 3790249 h 5722177"/>
              <a:gd name="connsiteX240" fmla="*/ 3132925 w 4833822"/>
              <a:gd name="connsiteY240" fmla="*/ 3731482 h 5722177"/>
              <a:gd name="connsiteX241" fmla="*/ 2879774 w 4833822"/>
              <a:gd name="connsiteY241" fmla="*/ 4106690 h 5722177"/>
              <a:gd name="connsiteX242" fmla="*/ 2131619 w 4833822"/>
              <a:gd name="connsiteY242" fmla="*/ 4054704 h 5722177"/>
              <a:gd name="connsiteX243" fmla="*/ 1894289 w 4833822"/>
              <a:gd name="connsiteY243" fmla="*/ 3704360 h 5722177"/>
              <a:gd name="connsiteX244" fmla="*/ 2075111 w 4833822"/>
              <a:gd name="connsiteY244" fmla="*/ 3792511 h 5722177"/>
              <a:gd name="connsiteX245" fmla="*/ 2086414 w 4833822"/>
              <a:gd name="connsiteY245" fmla="*/ 3277166 h 5722177"/>
              <a:gd name="connsiteX246" fmla="*/ 2163263 w 4833822"/>
              <a:gd name="connsiteY246" fmla="*/ 3421825 h 5722177"/>
              <a:gd name="connsiteX247" fmla="*/ 2224289 w 4833822"/>
              <a:gd name="connsiteY247" fmla="*/ 3467030 h 5722177"/>
              <a:gd name="connsiteX248" fmla="*/ 2242372 w 4833822"/>
              <a:gd name="connsiteY248" fmla="*/ 3403742 h 5722177"/>
              <a:gd name="connsiteX249" fmla="*/ 2524908 w 4833822"/>
              <a:gd name="connsiteY249" fmla="*/ 2831892 h 5722177"/>
              <a:gd name="connsiteX250" fmla="*/ 2540406 w 4833822"/>
              <a:gd name="connsiteY250" fmla="*/ 2024551 h 5722177"/>
              <a:gd name="connsiteX251" fmla="*/ 2092432 w 4833822"/>
              <a:gd name="connsiteY251" fmla="*/ 2931248 h 5722177"/>
              <a:gd name="connsiteX252" fmla="*/ 2063761 w 4833822"/>
              <a:gd name="connsiteY252" fmla="*/ 3031595 h 5722177"/>
              <a:gd name="connsiteX253" fmla="*/ 1967001 w 4833822"/>
              <a:gd name="connsiteY253" fmla="*/ 2959919 h 5722177"/>
              <a:gd name="connsiteX254" fmla="*/ 1845152 w 4833822"/>
              <a:gd name="connsiteY254" fmla="*/ 2730555 h 5722177"/>
              <a:gd name="connsiteX255" fmla="*/ 1827232 w 4833822"/>
              <a:gd name="connsiteY255" fmla="*/ 3547662 h 5722177"/>
              <a:gd name="connsiteX256" fmla="*/ 1540529 w 4833822"/>
              <a:gd name="connsiteY256" fmla="*/ 3407893 h 5722177"/>
              <a:gd name="connsiteX257" fmla="*/ 1916828 w 4833822"/>
              <a:gd name="connsiteY257" fmla="*/ 3963382 h 5722177"/>
              <a:gd name="connsiteX258" fmla="*/ 3103066 w 4833822"/>
              <a:gd name="connsiteY258" fmla="*/ 4045809 h 5722177"/>
              <a:gd name="connsiteX259" fmla="*/ 3504448 w 4833822"/>
              <a:gd name="connsiteY259" fmla="*/ 3450897 h 5722177"/>
              <a:gd name="connsiteX260" fmla="*/ 3167572 w 4833822"/>
              <a:gd name="connsiteY260" fmla="*/ 3544075 h 5722177"/>
              <a:gd name="connsiteX261" fmla="*/ 3103066 w 4833822"/>
              <a:gd name="connsiteY261" fmla="*/ 2698301 h 5722177"/>
              <a:gd name="connsiteX262" fmla="*/ 3013470 w 4833822"/>
              <a:gd name="connsiteY262" fmla="*/ 3031595 h 5722177"/>
              <a:gd name="connsiteX263" fmla="*/ 2938212 w 4833822"/>
              <a:gd name="connsiteY263" fmla="*/ 3153444 h 5722177"/>
              <a:gd name="connsiteX264" fmla="*/ 2870119 w 4833822"/>
              <a:gd name="connsiteY264" fmla="*/ 3042346 h 5722177"/>
              <a:gd name="connsiteX265" fmla="*/ 2540406 w 4833822"/>
              <a:gd name="connsiteY265" fmla="*/ 2024551 h 5722177"/>
              <a:gd name="connsiteX266" fmla="*/ 357884 w 4833822"/>
              <a:gd name="connsiteY266" fmla="*/ 1952880 h 5722177"/>
              <a:gd name="connsiteX267" fmla="*/ 422396 w 4833822"/>
              <a:gd name="connsiteY267" fmla="*/ 2035307 h 5722177"/>
              <a:gd name="connsiteX268" fmla="*/ 522738 w 4833822"/>
              <a:gd name="connsiteY268" fmla="*/ 2537038 h 5722177"/>
              <a:gd name="connsiteX269" fmla="*/ 490485 w 4833822"/>
              <a:gd name="connsiteY269" fmla="*/ 2676808 h 5722177"/>
              <a:gd name="connsiteX270" fmla="*/ 386555 w 4833822"/>
              <a:gd name="connsiteY270" fmla="*/ 2576461 h 5722177"/>
              <a:gd name="connsiteX271" fmla="*/ 286208 w 4833822"/>
              <a:gd name="connsiteY271" fmla="*/ 2035307 h 5722177"/>
              <a:gd name="connsiteX272" fmla="*/ 357884 w 4833822"/>
              <a:gd name="connsiteY272" fmla="*/ 1952880 h 5722177"/>
              <a:gd name="connsiteX273" fmla="*/ 4036204 w 4833822"/>
              <a:gd name="connsiteY273" fmla="*/ 535489 h 5722177"/>
              <a:gd name="connsiteX274" fmla="*/ 4110123 w 4833822"/>
              <a:gd name="connsiteY274" fmla="*/ 598204 h 5722177"/>
              <a:gd name="connsiteX275" fmla="*/ 4063531 w 4833822"/>
              <a:gd name="connsiteY275" fmla="*/ 1408148 h 5722177"/>
              <a:gd name="connsiteX276" fmla="*/ 3938100 w 4833822"/>
              <a:gd name="connsiteY276" fmla="*/ 1096354 h 5722177"/>
              <a:gd name="connsiteX277" fmla="*/ 3970353 w 4833822"/>
              <a:gd name="connsiteY277" fmla="*/ 601791 h 5722177"/>
              <a:gd name="connsiteX278" fmla="*/ 4036204 w 4833822"/>
              <a:gd name="connsiteY278" fmla="*/ 535489 h 5722177"/>
              <a:gd name="connsiteX279" fmla="*/ 915320 w 4833822"/>
              <a:gd name="connsiteY279" fmla="*/ 277060 h 5722177"/>
              <a:gd name="connsiteX280" fmla="*/ 1020430 w 4833822"/>
              <a:gd name="connsiteY280" fmla="*/ 957822 h 5722177"/>
              <a:gd name="connsiteX281" fmla="*/ 811383 w 4833822"/>
              <a:gd name="connsiteY281" fmla="*/ 918236 h 5722177"/>
              <a:gd name="connsiteX282" fmla="*/ 915320 w 4833822"/>
              <a:gd name="connsiteY282" fmla="*/ 277060 h 5722177"/>
              <a:gd name="connsiteX283" fmla="*/ 2536306 w 4833822"/>
              <a:gd name="connsiteY283" fmla="*/ 211096 h 5722177"/>
              <a:gd name="connsiteX284" fmla="*/ 3047525 w 4833822"/>
              <a:gd name="connsiteY284" fmla="*/ 883805 h 5722177"/>
              <a:gd name="connsiteX285" fmla="*/ 3054443 w 4833822"/>
              <a:gd name="connsiteY285" fmla="*/ 1557607 h 5722177"/>
              <a:gd name="connsiteX286" fmla="*/ 3282263 w 4833822"/>
              <a:gd name="connsiteY286" fmla="*/ 698550 h 5722177"/>
              <a:gd name="connsiteX287" fmla="*/ 3257173 w 4833822"/>
              <a:gd name="connsiteY287" fmla="*/ 558781 h 5722177"/>
              <a:gd name="connsiteX288" fmla="*/ 3278681 w 4833822"/>
              <a:gd name="connsiteY288" fmla="*/ 469185 h 5722177"/>
              <a:gd name="connsiteX289" fmla="*/ 3361107 w 4833822"/>
              <a:gd name="connsiteY289" fmla="*/ 526528 h 5722177"/>
              <a:gd name="connsiteX290" fmla="*/ 3884339 w 4833822"/>
              <a:gd name="connsiteY290" fmla="*/ 1838198 h 5722177"/>
              <a:gd name="connsiteX291" fmla="*/ 3776823 w 4833822"/>
              <a:gd name="connsiteY291" fmla="*/ 2458193 h 5722177"/>
              <a:gd name="connsiteX292" fmla="*/ 4002606 w 4833822"/>
              <a:gd name="connsiteY292" fmla="*/ 2239584 h 5722177"/>
              <a:gd name="connsiteX293" fmla="*/ 4059943 w 4833822"/>
              <a:gd name="connsiteY293" fmla="*/ 2175073 h 5722177"/>
              <a:gd name="connsiteX294" fmla="*/ 4117286 w 4833822"/>
              <a:gd name="connsiteY294" fmla="*/ 2250335 h 5722177"/>
              <a:gd name="connsiteX295" fmla="*/ 4131625 w 4833822"/>
              <a:gd name="connsiteY295" fmla="*/ 3063857 h 5722177"/>
              <a:gd name="connsiteX296" fmla="*/ 3755321 w 4833822"/>
              <a:gd name="connsiteY296" fmla="*/ 3895299 h 5722177"/>
              <a:gd name="connsiteX297" fmla="*/ 3723067 w 4833822"/>
              <a:gd name="connsiteY297" fmla="*/ 3970556 h 5722177"/>
              <a:gd name="connsiteX298" fmla="*/ 4099366 w 4833822"/>
              <a:gd name="connsiteY298" fmla="*/ 3909632 h 5722177"/>
              <a:gd name="connsiteX299" fmla="*/ 4550927 w 4833822"/>
              <a:gd name="connsiteY299" fmla="*/ 4260846 h 5722177"/>
              <a:gd name="connsiteX300" fmla="*/ 4604683 w 4833822"/>
              <a:gd name="connsiteY300" fmla="*/ 4361193 h 5722177"/>
              <a:gd name="connsiteX301" fmla="*/ 4576011 w 4833822"/>
              <a:gd name="connsiteY301" fmla="*/ 5203386 h 5722177"/>
              <a:gd name="connsiteX302" fmla="*/ 4432660 w 4833822"/>
              <a:gd name="connsiteY302" fmla="*/ 5264310 h 5722177"/>
              <a:gd name="connsiteX303" fmla="*/ 3999019 w 4833822"/>
              <a:gd name="connsiteY303" fmla="*/ 5497257 h 5722177"/>
              <a:gd name="connsiteX304" fmla="*/ 3192667 w 4833822"/>
              <a:gd name="connsiteY304" fmla="*/ 5429164 h 5722177"/>
              <a:gd name="connsiteX305" fmla="*/ 2662265 w 4833822"/>
              <a:gd name="connsiteY305" fmla="*/ 4798416 h 5722177"/>
              <a:gd name="connsiteX306" fmla="*/ 2680186 w 4833822"/>
              <a:gd name="connsiteY306" fmla="*/ 5117372 h 5722177"/>
              <a:gd name="connsiteX307" fmla="*/ 2655096 w 4833822"/>
              <a:gd name="connsiteY307" fmla="*/ 5429164 h 5722177"/>
              <a:gd name="connsiteX308" fmla="*/ 2063771 w 4833822"/>
              <a:gd name="connsiteY308" fmla="*/ 5715866 h 5722177"/>
              <a:gd name="connsiteX309" fmla="*/ 1827242 w 4833822"/>
              <a:gd name="connsiteY309" fmla="*/ 5665693 h 5722177"/>
              <a:gd name="connsiteX310" fmla="*/ 1594295 w 4833822"/>
              <a:gd name="connsiteY310" fmla="*/ 5124541 h 5722177"/>
              <a:gd name="connsiteX311" fmla="*/ 1952673 w 4833822"/>
              <a:gd name="connsiteY311" fmla="*/ 4590553 h 5722177"/>
              <a:gd name="connsiteX312" fmla="*/ 2020761 w 4833822"/>
              <a:gd name="connsiteY312" fmla="*/ 4457953 h 5722177"/>
              <a:gd name="connsiteX313" fmla="*/ 1841575 w 4833822"/>
              <a:gd name="connsiteY313" fmla="*/ 4601304 h 5722177"/>
              <a:gd name="connsiteX314" fmla="*/ 884697 w 4833822"/>
              <a:gd name="connsiteY314" fmla="*/ 5346737 h 5722177"/>
              <a:gd name="connsiteX315" fmla="*/ 547826 w 4833822"/>
              <a:gd name="connsiteY315" fmla="*/ 5378990 h 5722177"/>
              <a:gd name="connsiteX316" fmla="*/ 357883 w 4833822"/>
              <a:gd name="connsiteY316" fmla="*/ 5321653 h 5722177"/>
              <a:gd name="connsiteX317" fmla="*/ 89095 w 4833822"/>
              <a:gd name="connsiteY317" fmla="*/ 4895176 h 5722177"/>
              <a:gd name="connsiteX318" fmla="*/ 46091 w 4833822"/>
              <a:gd name="connsiteY318" fmla="*/ 4543967 h 5722177"/>
              <a:gd name="connsiteX319" fmla="*/ 440310 w 4833822"/>
              <a:gd name="connsiteY319" fmla="*/ 3895299 h 5722177"/>
              <a:gd name="connsiteX320" fmla="*/ 1020884 w 4833822"/>
              <a:gd name="connsiteY320" fmla="*/ 3945472 h 5722177"/>
              <a:gd name="connsiteX321" fmla="*/ 798688 w 4833822"/>
              <a:gd name="connsiteY321" fmla="*/ 3773450 h 5722177"/>
              <a:gd name="connsiteX322" fmla="*/ 766435 w 4833822"/>
              <a:gd name="connsiteY322" fmla="*/ 3716107 h 5722177"/>
              <a:gd name="connsiteX323" fmla="*/ 838110 w 4833822"/>
              <a:gd name="connsiteY323" fmla="*/ 3694605 h 5722177"/>
              <a:gd name="connsiteX324" fmla="*/ 1060306 w 4833822"/>
              <a:gd name="connsiteY324" fmla="*/ 3787783 h 5722177"/>
              <a:gd name="connsiteX325" fmla="*/ 777186 w 4833822"/>
              <a:gd name="connsiteY325" fmla="*/ 3289635 h 5722177"/>
              <a:gd name="connsiteX326" fmla="*/ 723430 w 4833822"/>
              <a:gd name="connsiteY326" fmla="*/ 2755652 h 5722177"/>
              <a:gd name="connsiteX327" fmla="*/ 727012 w 4833822"/>
              <a:gd name="connsiteY327" fmla="*/ 2056811 h 5722177"/>
              <a:gd name="connsiteX328" fmla="*/ 762853 w 4833822"/>
              <a:gd name="connsiteY328" fmla="*/ 1924211 h 5722177"/>
              <a:gd name="connsiteX329" fmla="*/ 1017302 w 4833822"/>
              <a:gd name="connsiteY329" fmla="*/ 2225246 h 5722177"/>
              <a:gd name="connsiteX330" fmla="*/ 1139151 w 4833822"/>
              <a:gd name="connsiteY330" fmla="*/ 2264668 h 5722177"/>
              <a:gd name="connsiteX331" fmla="*/ 1110480 w 4833822"/>
              <a:gd name="connsiteY331" fmla="*/ 2153570 h 5722177"/>
              <a:gd name="connsiteX332" fmla="*/ 1135564 w 4833822"/>
              <a:gd name="connsiteY332" fmla="*/ 1264792 h 5722177"/>
              <a:gd name="connsiteX333" fmla="*/ 1493942 w 4833822"/>
              <a:gd name="connsiteY333" fmla="*/ 605372 h 5722177"/>
              <a:gd name="connsiteX334" fmla="*/ 1547703 w 4833822"/>
              <a:gd name="connsiteY334" fmla="*/ 551617 h 5722177"/>
              <a:gd name="connsiteX335" fmla="*/ 1597877 w 4833822"/>
              <a:gd name="connsiteY335" fmla="*/ 644795 h 5722177"/>
              <a:gd name="connsiteX336" fmla="*/ 2070940 w 4833822"/>
              <a:gd name="connsiteY336" fmla="*/ 1418894 h 5722177"/>
              <a:gd name="connsiteX337" fmla="*/ 2035100 w 4833822"/>
              <a:gd name="connsiteY337" fmla="*/ 709756 h 5722177"/>
              <a:gd name="connsiteX338" fmla="*/ 2536306 w 4833822"/>
              <a:gd name="connsiteY338" fmla="*/ 211096 h 5722177"/>
              <a:gd name="connsiteX0" fmla="*/ 2144854 w 4833822"/>
              <a:gd name="connsiteY0" fmla="*/ 5137432 h 5511081"/>
              <a:gd name="connsiteX1" fmla="*/ 2053020 w 4833822"/>
              <a:gd name="connsiteY1" fmla="*/ 5146392 h 5511081"/>
              <a:gd name="connsiteX2" fmla="*/ 1959837 w 4833822"/>
              <a:gd name="connsiteY2" fmla="*/ 5221650 h 5511081"/>
              <a:gd name="connsiteX3" fmla="*/ 2045851 w 4833822"/>
              <a:gd name="connsiteY3" fmla="*/ 5339917 h 5511081"/>
              <a:gd name="connsiteX4" fmla="*/ 2042269 w 4833822"/>
              <a:gd name="connsiteY4" fmla="*/ 5243152 h 5511081"/>
              <a:gd name="connsiteX5" fmla="*/ 2106775 w 4833822"/>
              <a:gd name="connsiteY5" fmla="*/ 5178645 h 5511081"/>
              <a:gd name="connsiteX6" fmla="*/ 2128277 w 4833822"/>
              <a:gd name="connsiteY6" fmla="*/ 5250321 h 5511081"/>
              <a:gd name="connsiteX7" fmla="*/ 2164118 w 4833822"/>
              <a:gd name="connsiteY7" fmla="*/ 5300494 h 5511081"/>
              <a:gd name="connsiteX8" fmla="*/ 2232206 w 4833822"/>
              <a:gd name="connsiteY8" fmla="*/ 5264659 h 5511081"/>
              <a:gd name="connsiteX9" fmla="*/ 2228624 w 4833822"/>
              <a:gd name="connsiteY9" fmla="*/ 5171476 h 5511081"/>
              <a:gd name="connsiteX10" fmla="*/ 2144854 w 4833822"/>
              <a:gd name="connsiteY10" fmla="*/ 5137432 h 5511081"/>
              <a:gd name="connsiteX11" fmla="*/ 2508163 w 4833822"/>
              <a:gd name="connsiteY11" fmla="*/ 5106970 h 5511081"/>
              <a:gd name="connsiteX12" fmla="*/ 2407811 w 4833822"/>
              <a:gd name="connsiteY12" fmla="*/ 5415180 h 5511081"/>
              <a:gd name="connsiteX13" fmla="*/ 2508163 w 4833822"/>
              <a:gd name="connsiteY13" fmla="*/ 5106970 h 5511081"/>
              <a:gd name="connsiteX14" fmla="*/ 2215080 w 4833822"/>
              <a:gd name="connsiteY14" fmla="*/ 5022435 h 5511081"/>
              <a:gd name="connsiteX15" fmla="*/ 2171282 w 4833822"/>
              <a:gd name="connsiteY15" fmla="*/ 5028125 h 5511081"/>
              <a:gd name="connsiteX16" fmla="*/ 2350473 w 4833822"/>
              <a:gd name="connsiteY16" fmla="*/ 5307664 h 5511081"/>
              <a:gd name="connsiteX17" fmla="*/ 2393478 w 4833822"/>
              <a:gd name="connsiteY17" fmla="*/ 5124890 h 5511081"/>
              <a:gd name="connsiteX18" fmla="*/ 2252871 w 4833822"/>
              <a:gd name="connsiteY18" fmla="*/ 5023590 h 5511081"/>
              <a:gd name="connsiteX19" fmla="*/ 2215080 w 4833822"/>
              <a:gd name="connsiteY19" fmla="*/ 5022435 h 5511081"/>
              <a:gd name="connsiteX20" fmla="*/ 3767359 w 4833822"/>
              <a:gd name="connsiteY20" fmla="*/ 4903477 h 5511081"/>
              <a:gd name="connsiteX21" fmla="*/ 3913003 w 4833822"/>
              <a:gd name="connsiteY21" fmla="*/ 4985120 h 5511081"/>
              <a:gd name="connsiteX22" fmla="*/ 3930923 w 4833822"/>
              <a:gd name="connsiteY22" fmla="*/ 5010209 h 5511081"/>
              <a:gd name="connsiteX23" fmla="*/ 3923759 w 4833822"/>
              <a:gd name="connsiteY23" fmla="*/ 5035294 h 5511081"/>
              <a:gd name="connsiteX24" fmla="*/ 3672890 w 4833822"/>
              <a:gd name="connsiteY24" fmla="*/ 5017373 h 5511081"/>
              <a:gd name="connsiteX25" fmla="*/ 3672890 w 4833822"/>
              <a:gd name="connsiteY25" fmla="*/ 4949284 h 5511081"/>
              <a:gd name="connsiteX26" fmla="*/ 3708731 w 4833822"/>
              <a:gd name="connsiteY26" fmla="*/ 4924195 h 5511081"/>
              <a:gd name="connsiteX27" fmla="*/ 3767359 w 4833822"/>
              <a:gd name="connsiteY27" fmla="*/ 4903477 h 5511081"/>
              <a:gd name="connsiteX28" fmla="*/ 3779366 w 4833822"/>
              <a:gd name="connsiteY28" fmla="*/ 4863666 h 5511081"/>
              <a:gd name="connsiteX29" fmla="*/ 3637059 w 4833822"/>
              <a:gd name="connsiteY29" fmla="*/ 4888361 h 5511081"/>
              <a:gd name="connsiteX30" fmla="*/ 3497289 w 4833822"/>
              <a:gd name="connsiteY30" fmla="*/ 5071129 h 5511081"/>
              <a:gd name="connsiteX31" fmla="*/ 3615557 w 4833822"/>
              <a:gd name="connsiteY31" fmla="*/ 5013792 h 5511081"/>
              <a:gd name="connsiteX32" fmla="*/ 3852086 w 4833822"/>
              <a:gd name="connsiteY32" fmla="*/ 5171476 h 5511081"/>
              <a:gd name="connsiteX33" fmla="*/ 3952433 w 4833822"/>
              <a:gd name="connsiteY33" fmla="*/ 4999454 h 5511081"/>
              <a:gd name="connsiteX34" fmla="*/ 3945496 w 4833822"/>
              <a:gd name="connsiteY34" fmla="*/ 4982649 h 5511081"/>
              <a:gd name="connsiteX35" fmla="*/ 3938093 w 4833822"/>
              <a:gd name="connsiteY35" fmla="*/ 4982649 h 5511081"/>
              <a:gd name="connsiteX36" fmla="*/ 3927341 w 4833822"/>
              <a:gd name="connsiteY36" fmla="*/ 4982649 h 5511081"/>
              <a:gd name="connsiteX37" fmla="*/ 3909418 w 4833822"/>
              <a:gd name="connsiteY37" fmla="*/ 4977942 h 5511081"/>
              <a:gd name="connsiteX38" fmla="*/ 3920171 w 4833822"/>
              <a:gd name="connsiteY38" fmla="*/ 4977942 h 5511081"/>
              <a:gd name="connsiteX39" fmla="*/ 3945252 w 4833822"/>
              <a:gd name="connsiteY39" fmla="*/ 4982059 h 5511081"/>
              <a:gd name="connsiteX40" fmla="*/ 3928739 w 4833822"/>
              <a:gd name="connsiteY40" fmla="*/ 4942059 h 5511081"/>
              <a:gd name="connsiteX41" fmla="*/ 3822967 w 4833822"/>
              <a:gd name="connsiteY41" fmla="*/ 4865961 h 5511081"/>
              <a:gd name="connsiteX42" fmla="*/ 3779366 w 4833822"/>
              <a:gd name="connsiteY42" fmla="*/ 4863666 h 5511081"/>
              <a:gd name="connsiteX43" fmla="*/ 4196131 w 4833822"/>
              <a:gd name="connsiteY43" fmla="*/ 4719920 h 5511081"/>
              <a:gd name="connsiteX44" fmla="*/ 4235548 w 4833822"/>
              <a:gd name="connsiteY44" fmla="*/ 4949285 h 5511081"/>
              <a:gd name="connsiteX45" fmla="*/ 4454163 w 4833822"/>
              <a:gd name="connsiteY45" fmla="*/ 4952867 h 5511081"/>
              <a:gd name="connsiteX46" fmla="*/ 4196131 w 4833822"/>
              <a:gd name="connsiteY46" fmla="*/ 4719920 h 5511081"/>
              <a:gd name="connsiteX47" fmla="*/ 1174995 w 4833822"/>
              <a:gd name="connsiteY47" fmla="*/ 4404542 h 5511081"/>
              <a:gd name="connsiteX48" fmla="*/ 1250253 w 4833822"/>
              <a:gd name="connsiteY48" fmla="*/ 4451134 h 5511081"/>
              <a:gd name="connsiteX49" fmla="*/ 1035224 w 4833822"/>
              <a:gd name="connsiteY49" fmla="*/ 4562227 h 5511081"/>
              <a:gd name="connsiteX50" fmla="*/ 981463 w 4833822"/>
              <a:gd name="connsiteY50" fmla="*/ 4537143 h 5511081"/>
              <a:gd name="connsiteX51" fmla="*/ 1174995 w 4833822"/>
              <a:gd name="connsiteY51" fmla="*/ 4404542 h 5511081"/>
              <a:gd name="connsiteX52" fmla="*/ 3960412 w 4833822"/>
              <a:gd name="connsiteY52" fmla="*/ 4375267 h 5511081"/>
              <a:gd name="connsiteX53" fmla="*/ 4095776 w 4833822"/>
              <a:gd name="connsiteY53" fmla="*/ 4433212 h 5511081"/>
              <a:gd name="connsiteX54" fmla="*/ 4052767 w 4833822"/>
              <a:gd name="connsiteY54" fmla="*/ 4461882 h 5511081"/>
              <a:gd name="connsiteX55" fmla="*/ 3852081 w 4833822"/>
              <a:gd name="connsiteY55" fmla="*/ 4429631 h 5511081"/>
              <a:gd name="connsiteX56" fmla="*/ 3859245 w 4833822"/>
              <a:gd name="connsiteY56" fmla="*/ 4393792 h 5511081"/>
              <a:gd name="connsiteX57" fmla="*/ 3917370 w 4833822"/>
              <a:gd name="connsiteY57" fmla="*/ 4376267 h 5511081"/>
              <a:gd name="connsiteX58" fmla="*/ 3960412 w 4833822"/>
              <a:gd name="connsiteY58" fmla="*/ 4375267 h 5511081"/>
              <a:gd name="connsiteX59" fmla="*/ 2177948 w 4833822"/>
              <a:gd name="connsiteY59" fmla="*/ 4281017 h 5511081"/>
              <a:gd name="connsiteX60" fmla="*/ 2146198 w 4833822"/>
              <a:gd name="connsiteY60" fmla="*/ 4304199 h 5511081"/>
              <a:gd name="connsiteX61" fmla="*/ 1680303 w 4833822"/>
              <a:gd name="connsiteY61" fmla="*/ 5003041 h 5511081"/>
              <a:gd name="connsiteX62" fmla="*/ 1762730 w 4833822"/>
              <a:gd name="connsiteY62" fmla="*/ 5365001 h 5511081"/>
              <a:gd name="connsiteX63" fmla="*/ 1802152 w 4833822"/>
              <a:gd name="connsiteY63" fmla="*/ 5085468 h 5511081"/>
              <a:gd name="connsiteX64" fmla="*/ 2081691 w 4833822"/>
              <a:gd name="connsiteY64" fmla="*/ 4927778 h 5511081"/>
              <a:gd name="connsiteX65" fmla="*/ 1845157 w 4833822"/>
              <a:gd name="connsiteY65" fmla="*/ 5010205 h 5511081"/>
              <a:gd name="connsiteX66" fmla="*/ 1744810 w 4833822"/>
              <a:gd name="connsiteY66" fmla="*/ 4981539 h 5511081"/>
              <a:gd name="connsiteX67" fmla="*/ 2060189 w 4833822"/>
              <a:gd name="connsiteY67" fmla="*/ 4827436 h 5511081"/>
              <a:gd name="connsiteX68" fmla="*/ 2178451 w 4833822"/>
              <a:gd name="connsiteY68" fmla="*/ 4766506 h 5511081"/>
              <a:gd name="connsiteX69" fmla="*/ 2293136 w 4833822"/>
              <a:gd name="connsiteY69" fmla="*/ 4300617 h 5511081"/>
              <a:gd name="connsiteX70" fmla="*/ 1999259 w 4833822"/>
              <a:gd name="connsiteY70" fmla="*/ 4716338 h 5511081"/>
              <a:gd name="connsiteX71" fmla="*/ 2196371 w 4833822"/>
              <a:gd name="connsiteY71" fmla="*/ 4286279 h 5511081"/>
              <a:gd name="connsiteX72" fmla="*/ 2177948 w 4833822"/>
              <a:gd name="connsiteY72" fmla="*/ 4281017 h 5511081"/>
              <a:gd name="connsiteX73" fmla="*/ 2511745 w 4833822"/>
              <a:gd name="connsiteY73" fmla="*/ 4268364 h 5511081"/>
              <a:gd name="connsiteX74" fmla="*/ 2482010 w 4833822"/>
              <a:gd name="connsiteY74" fmla="*/ 4496660 h 5511081"/>
              <a:gd name="connsiteX75" fmla="*/ 2486655 w 4833822"/>
              <a:gd name="connsiteY75" fmla="*/ 4562225 h 5511081"/>
              <a:gd name="connsiteX76" fmla="*/ 2514429 w 4833822"/>
              <a:gd name="connsiteY76" fmla="*/ 4577904 h 5511081"/>
              <a:gd name="connsiteX77" fmla="*/ 2526077 w 4833822"/>
              <a:gd name="connsiteY77" fmla="*/ 4601650 h 5511081"/>
              <a:gd name="connsiteX78" fmla="*/ 2486655 w 4833822"/>
              <a:gd name="connsiteY78" fmla="*/ 4562228 h 5511081"/>
              <a:gd name="connsiteX79" fmla="*/ 2486655 w 4833822"/>
              <a:gd name="connsiteY79" fmla="*/ 4562231 h 5511081"/>
              <a:gd name="connsiteX80" fmla="*/ 2440069 w 4833822"/>
              <a:gd name="connsiteY80" fmla="*/ 4838187 h 5511081"/>
              <a:gd name="connsiteX81" fmla="*/ 2375563 w 4833822"/>
              <a:gd name="connsiteY81" fmla="*/ 4400959 h 5511081"/>
              <a:gd name="connsiteX82" fmla="*/ 2296718 w 4833822"/>
              <a:gd name="connsiteY82" fmla="*/ 4770094 h 5511081"/>
              <a:gd name="connsiteX83" fmla="*/ 2429318 w 4833822"/>
              <a:gd name="connsiteY83" fmla="*/ 4891943 h 5511081"/>
              <a:gd name="connsiteX84" fmla="*/ 2493825 w 4833822"/>
              <a:gd name="connsiteY84" fmla="*/ 4791596 h 5511081"/>
              <a:gd name="connsiteX85" fmla="*/ 2529665 w 4833822"/>
              <a:gd name="connsiteY85" fmla="*/ 4601653 h 5511081"/>
              <a:gd name="connsiteX86" fmla="*/ 2511745 w 4833822"/>
              <a:gd name="connsiteY86" fmla="*/ 4268364 h 5511081"/>
              <a:gd name="connsiteX87" fmla="*/ 2808528 w 4833822"/>
              <a:gd name="connsiteY87" fmla="*/ 4265898 h 5511081"/>
              <a:gd name="connsiteX88" fmla="*/ 2784115 w 4833822"/>
              <a:gd name="connsiteY88" fmla="*/ 4279115 h 5511081"/>
              <a:gd name="connsiteX89" fmla="*/ 2798448 w 4833822"/>
              <a:gd name="connsiteY89" fmla="*/ 4354373 h 5511081"/>
              <a:gd name="connsiteX90" fmla="*/ 2880875 w 4833822"/>
              <a:gd name="connsiteY90" fmla="*/ 4469053 h 5511081"/>
              <a:gd name="connsiteX91" fmla="*/ 3142493 w 4833822"/>
              <a:gd name="connsiteY91" fmla="*/ 4798765 h 5511081"/>
              <a:gd name="connsiteX92" fmla="*/ 2891625 w 4833822"/>
              <a:gd name="connsiteY92" fmla="*/ 4633906 h 5511081"/>
              <a:gd name="connsiteX93" fmla="*/ 2683768 w 4833822"/>
              <a:gd name="connsiteY93" fmla="*/ 4390208 h 5511081"/>
              <a:gd name="connsiteX94" fmla="*/ 2651515 w 4833822"/>
              <a:gd name="connsiteY94" fmla="*/ 4415297 h 5511081"/>
              <a:gd name="connsiteX95" fmla="*/ 2866541 w 4833822"/>
              <a:gd name="connsiteY95" fmla="*/ 4658996 h 5511081"/>
              <a:gd name="connsiteX96" fmla="*/ 3389773 w 4833822"/>
              <a:gd name="connsiteY96" fmla="*/ 5257490 h 5511081"/>
              <a:gd name="connsiteX97" fmla="*/ 3637059 w 4833822"/>
              <a:gd name="connsiteY97" fmla="*/ 5300494 h 5511081"/>
              <a:gd name="connsiteX98" fmla="*/ 3246422 w 4833822"/>
              <a:gd name="connsiteY98" fmla="*/ 4931365 h 5511081"/>
              <a:gd name="connsiteX99" fmla="*/ 3400524 w 4833822"/>
              <a:gd name="connsiteY99" fmla="*/ 4981539 h 5511081"/>
              <a:gd name="connsiteX100" fmla="*/ 3336018 w 4833822"/>
              <a:gd name="connsiteY100" fmla="*/ 4834600 h 5511081"/>
              <a:gd name="connsiteX101" fmla="*/ 3095901 w 4833822"/>
              <a:gd name="connsiteY101" fmla="*/ 4572987 h 5511081"/>
              <a:gd name="connsiteX102" fmla="*/ 2862954 w 4833822"/>
              <a:gd name="connsiteY102" fmla="*/ 4304199 h 5511081"/>
              <a:gd name="connsiteX103" fmla="*/ 2808528 w 4833822"/>
              <a:gd name="connsiteY103" fmla="*/ 4265898 h 5511081"/>
              <a:gd name="connsiteX104" fmla="*/ 1587125 w 4833822"/>
              <a:gd name="connsiteY104" fmla="*/ 4221773 h 5511081"/>
              <a:gd name="connsiteX105" fmla="*/ 798688 w 4833822"/>
              <a:gd name="connsiteY105" fmla="*/ 4429636 h 5511081"/>
              <a:gd name="connsiteX106" fmla="*/ 780768 w 4833822"/>
              <a:gd name="connsiteY106" fmla="*/ 5053214 h 5511081"/>
              <a:gd name="connsiteX107" fmla="*/ 791519 w 4833822"/>
              <a:gd name="connsiteY107" fmla="*/ 4859690 h 5511081"/>
              <a:gd name="connsiteX108" fmla="*/ 709092 w 4833822"/>
              <a:gd name="connsiteY108" fmla="*/ 4497724 h 5511081"/>
              <a:gd name="connsiteX109" fmla="*/ 368634 w 4833822"/>
              <a:gd name="connsiteY109" fmla="*/ 4508475 h 5511081"/>
              <a:gd name="connsiteX110" fmla="*/ 332793 w 4833822"/>
              <a:gd name="connsiteY110" fmla="*/ 4533565 h 5511081"/>
              <a:gd name="connsiteX111" fmla="*/ 368634 w 4833822"/>
              <a:gd name="connsiteY111" fmla="*/ 4547898 h 5511081"/>
              <a:gd name="connsiteX112" fmla="*/ 350714 w 4833822"/>
              <a:gd name="connsiteY112" fmla="*/ 4848938 h 5511081"/>
              <a:gd name="connsiteX113" fmla="*/ 447479 w 4833822"/>
              <a:gd name="connsiteY113" fmla="*/ 4913445 h 5511081"/>
              <a:gd name="connsiteX114" fmla="*/ 486896 w 4833822"/>
              <a:gd name="connsiteY114" fmla="*/ 4813098 h 5511081"/>
              <a:gd name="connsiteX115" fmla="*/ 468981 w 4833822"/>
              <a:gd name="connsiteY115" fmla="*/ 4694831 h 5511081"/>
              <a:gd name="connsiteX116" fmla="*/ 372216 w 4833822"/>
              <a:gd name="connsiteY116" fmla="*/ 4802347 h 5511081"/>
              <a:gd name="connsiteX117" fmla="*/ 382967 w 4833822"/>
              <a:gd name="connsiteY117" fmla="*/ 4651826 h 5511081"/>
              <a:gd name="connsiteX118" fmla="*/ 497647 w 4833822"/>
              <a:gd name="connsiteY118" fmla="*/ 4612404 h 5511081"/>
              <a:gd name="connsiteX119" fmla="*/ 569323 w 4833822"/>
              <a:gd name="connsiteY119" fmla="*/ 4727089 h 5511081"/>
              <a:gd name="connsiteX120" fmla="*/ 580074 w 4833822"/>
              <a:gd name="connsiteY120" fmla="*/ 4938529 h 5511081"/>
              <a:gd name="connsiteX121" fmla="*/ 612332 w 4833822"/>
              <a:gd name="connsiteY121" fmla="*/ 4694831 h 5511081"/>
              <a:gd name="connsiteX122" fmla="*/ 497647 w 4833822"/>
              <a:gd name="connsiteY122" fmla="*/ 4461884 h 5511081"/>
              <a:gd name="connsiteX123" fmla="*/ 730594 w 4833822"/>
              <a:gd name="connsiteY123" fmla="*/ 4866853 h 5511081"/>
              <a:gd name="connsiteX124" fmla="*/ 547826 w 4833822"/>
              <a:gd name="connsiteY124" fmla="*/ 5031712 h 5511081"/>
              <a:gd name="connsiteX125" fmla="*/ 834528 w 4833822"/>
              <a:gd name="connsiteY125" fmla="*/ 5063965 h 5511081"/>
              <a:gd name="connsiteX126" fmla="*/ 1533370 w 4833822"/>
              <a:gd name="connsiteY126" fmla="*/ 4547898 h 5511081"/>
              <a:gd name="connsiteX127" fmla="*/ 1633712 w 4833822"/>
              <a:gd name="connsiteY127" fmla="*/ 4415297 h 5511081"/>
              <a:gd name="connsiteX128" fmla="*/ 1142733 w 4833822"/>
              <a:gd name="connsiteY128" fmla="*/ 4730671 h 5511081"/>
              <a:gd name="connsiteX129" fmla="*/ 1031635 w 4833822"/>
              <a:gd name="connsiteY129" fmla="*/ 4759343 h 5511081"/>
              <a:gd name="connsiteX130" fmla="*/ 1096142 w 4833822"/>
              <a:gd name="connsiteY130" fmla="*/ 4658996 h 5511081"/>
              <a:gd name="connsiteX131" fmla="*/ 1587125 w 4833822"/>
              <a:gd name="connsiteY131" fmla="*/ 4221773 h 5511081"/>
              <a:gd name="connsiteX132" fmla="*/ 3072607 w 4833822"/>
              <a:gd name="connsiteY132" fmla="*/ 4212813 h 5511081"/>
              <a:gd name="connsiteX133" fmla="*/ 2988391 w 4833822"/>
              <a:gd name="connsiteY133" fmla="*/ 4246857 h 5511081"/>
              <a:gd name="connsiteX134" fmla="*/ 3038564 w 4833822"/>
              <a:gd name="connsiteY134" fmla="*/ 4357955 h 5511081"/>
              <a:gd name="connsiteX135" fmla="*/ 3407693 w 4833822"/>
              <a:gd name="connsiteY135" fmla="*/ 4773676 h 5511081"/>
              <a:gd name="connsiteX136" fmla="*/ 3576134 w 4833822"/>
              <a:gd name="connsiteY136" fmla="*/ 4813098 h 5511081"/>
              <a:gd name="connsiteX137" fmla="*/ 4002606 w 4833822"/>
              <a:gd name="connsiteY137" fmla="*/ 4917027 h 5511081"/>
              <a:gd name="connsiteX138" fmla="*/ 4124455 w 4833822"/>
              <a:gd name="connsiteY138" fmla="*/ 4999454 h 5511081"/>
              <a:gd name="connsiteX139" fmla="*/ 3586885 w 4833822"/>
              <a:gd name="connsiteY139" fmla="*/ 4451133 h 5511081"/>
              <a:gd name="connsiteX140" fmla="*/ 3339600 w 4833822"/>
              <a:gd name="connsiteY140" fmla="*/ 4307781 h 5511081"/>
              <a:gd name="connsiteX141" fmla="*/ 3551045 w 4833822"/>
              <a:gd name="connsiteY141" fmla="*/ 4483391 h 5511081"/>
              <a:gd name="connsiteX142" fmla="*/ 3658561 w 4833822"/>
              <a:gd name="connsiteY142" fmla="*/ 4666165 h 5511081"/>
              <a:gd name="connsiteX143" fmla="*/ 3536712 w 4833822"/>
              <a:gd name="connsiteY143" fmla="*/ 4590902 h 5511081"/>
              <a:gd name="connsiteX144" fmla="*/ 3167577 w 4833822"/>
              <a:gd name="connsiteY144" fmla="*/ 4254026 h 5511081"/>
              <a:gd name="connsiteX145" fmla="*/ 3072607 w 4833822"/>
              <a:gd name="connsiteY145" fmla="*/ 4212813 h 5511081"/>
              <a:gd name="connsiteX146" fmla="*/ 1497530 w 4833822"/>
              <a:gd name="connsiteY146" fmla="*/ 4125013 h 5511081"/>
              <a:gd name="connsiteX147" fmla="*/ 644585 w 4833822"/>
              <a:gd name="connsiteY147" fmla="*/ 4250444 h 5511081"/>
              <a:gd name="connsiteX148" fmla="*/ 404469 w 4833822"/>
              <a:gd name="connsiteY148" fmla="*/ 4325701 h 5511081"/>
              <a:gd name="connsiteX149" fmla="*/ 218113 w 4833822"/>
              <a:gd name="connsiteY149" fmla="*/ 4479804 h 5511081"/>
              <a:gd name="connsiteX150" fmla="*/ 347132 w 4833822"/>
              <a:gd name="connsiteY150" fmla="*/ 4999454 h 5511081"/>
              <a:gd name="connsiteX151" fmla="*/ 218113 w 4833822"/>
              <a:gd name="connsiteY151" fmla="*/ 4633906 h 5511081"/>
              <a:gd name="connsiteX152" fmla="*/ 289789 w 4833822"/>
              <a:gd name="connsiteY152" fmla="*/ 4526395 h 5511081"/>
              <a:gd name="connsiteX153" fmla="*/ 271869 w 4833822"/>
              <a:gd name="connsiteY153" fmla="*/ 4512062 h 5511081"/>
              <a:gd name="connsiteX154" fmla="*/ 304127 w 4833822"/>
              <a:gd name="connsiteY154" fmla="*/ 4418879 h 5511081"/>
              <a:gd name="connsiteX155" fmla="*/ 400887 w 4833822"/>
              <a:gd name="connsiteY155" fmla="*/ 4336453 h 5511081"/>
              <a:gd name="connsiteX156" fmla="*/ 404469 w 4833822"/>
              <a:gd name="connsiteY156" fmla="*/ 4329283 h 5511081"/>
              <a:gd name="connsiteX157" fmla="*/ 408056 w 4833822"/>
              <a:gd name="connsiteY157" fmla="*/ 4329283 h 5511081"/>
              <a:gd name="connsiteX158" fmla="*/ 569323 w 4833822"/>
              <a:gd name="connsiteY158" fmla="*/ 4286279 h 5511081"/>
              <a:gd name="connsiteX159" fmla="*/ 777186 w 4833822"/>
              <a:gd name="connsiteY159" fmla="*/ 4397377 h 5511081"/>
              <a:gd name="connsiteX160" fmla="*/ 1250249 w 4833822"/>
              <a:gd name="connsiteY160" fmla="*/ 4228936 h 5511081"/>
              <a:gd name="connsiteX161" fmla="*/ 1497530 w 4833822"/>
              <a:gd name="connsiteY161" fmla="*/ 4125013 h 5511081"/>
              <a:gd name="connsiteX162" fmla="*/ 3393360 w 4833822"/>
              <a:gd name="connsiteY162" fmla="*/ 4084243 h 5511081"/>
              <a:gd name="connsiteX163" fmla="*/ 3271511 w 4833822"/>
              <a:gd name="connsiteY163" fmla="*/ 4121426 h 5511081"/>
              <a:gd name="connsiteX164" fmla="*/ 3486538 w 4833822"/>
              <a:gd name="connsiteY164" fmla="*/ 4250444 h 5511081"/>
              <a:gd name="connsiteX165" fmla="*/ 4092197 w 4833822"/>
              <a:gd name="connsiteY165" fmla="*/ 4583738 h 5511081"/>
              <a:gd name="connsiteX166" fmla="*/ 3873588 w 4833822"/>
              <a:gd name="connsiteY166" fmla="*/ 4583738 h 5511081"/>
              <a:gd name="connsiteX167" fmla="*/ 4002606 w 4833822"/>
              <a:gd name="connsiteY167" fmla="*/ 4712751 h 5511081"/>
              <a:gd name="connsiteX168" fmla="*/ 4106535 w 4833822"/>
              <a:gd name="connsiteY168" fmla="*/ 4684080 h 5511081"/>
              <a:gd name="connsiteX169" fmla="*/ 4325144 w 4833822"/>
              <a:gd name="connsiteY169" fmla="*/ 4357955 h 5511081"/>
              <a:gd name="connsiteX170" fmla="*/ 4038441 w 4833822"/>
              <a:gd name="connsiteY170" fmla="*/ 4268364 h 5511081"/>
              <a:gd name="connsiteX171" fmla="*/ 3624178 w 4833822"/>
              <a:gd name="connsiteY171" fmla="*/ 4254752 h 5511081"/>
              <a:gd name="connsiteX172" fmla="*/ 3486739 w 4833822"/>
              <a:gd name="connsiteY172" fmla="*/ 4228973 h 5511081"/>
              <a:gd name="connsiteX173" fmla="*/ 3486739 w 4833822"/>
              <a:gd name="connsiteY173" fmla="*/ 4232968 h 5511081"/>
              <a:gd name="connsiteX174" fmla="*/ 3485394 w 4833822"/>
              <a:gd name="connsiteY174" fmla="*/ 4230279 h 5511081"/>
              <a:gd name="connsiteX175" fmla="*/ 3486706 w 4833822"/>
              <a:gd name="connsiteY175" fmla="*/ 4228967 h 5511081"/>
              <a:gd name="connsiteX176" fmla="*/ 3486538 w 4833822"/>
              <a:gd name="connsiteY176" fmla="*/ 4228936 h 5511081"/>
              <a:gd name="connsiteX177" fmla="*/ 3543876 w 4833822"/>
              <a:gd name="connsiteY177" fmla="*/ 4168012 h 5511081"/>
              <a:gd name="connsiteX178" fmla="*/ 4518674 w 4833822"/>
              <a:gd name="connsiteY178" fmla="*/ 4314950 h 5511081"/>
              <a:gd name="connsiteX179" fmla="*/ 4328731 w 4833822"/>
              <a:gd name="connsiteY179" fmla="*/ 4512062 h 5511081"/>
              <a:gd name="connsiteX180" fmla="*/ 4457745 w 4833822"/>
              <a:gd name="connsiteY180" fmla="*/ 4440381 h 5511081"/>
              <a:gd name="connsiteX181" fmla="*/ 4579599 w 4833822"/>
              <a:gd name="connsiteY181" fmla="*/ 4433218 h 5511081"/>
              <a:gd name="connsiteX182" fmla="*/ 4500754 w 4833822"/>
              <a:gd name="connsiteY182" fmla="*/ 4512062 h 5511081"/>
              <a:gd name="connsiteX183" fmla="*/ 4314393 w 4833822"/>
              <a:gd name="connsiteY183" fmla="*/ 4745010 h 5511081"/>
              <a:gd name="connsiteX184" fmla="*/ 4346651 w 4833822"/>
              <a:gd name="connsiteY184" fmla="*/ 4809516 h 5511081"/>
              <a:gd name="connsiteX185" fmla="*/ 4403989 w 4833822"/>
              <a:gd name="connsiteY185" fmla="*/ 4759343 h 5511081"/>
              <a:gd name="connsiteX186" fmla="*/ 4482833 w 4833822"/>
              <a:gd name="connsiteY186" fmla="*/ 4569400 h 5511081"/>
              <a:gd name="connsiteX187" fmla="*/ 4590350 w 4833822"/>
              <a:gd name="connsiteY187" fmla="*/ 4547898 h 5511081"/>
              <a:gd name="connsiteX188" fmla="*/ 4608265 w 4833822"/>
              <a:gd name="connsiteY188" fmla="*/ 4630324 h 5511081"/>
              <a:gd name="connsiteX189" fmla="*/ 4608265 w 4833822"/>
              <a:gd name="connsiteY189" fmla="*/ 4633906 h 5511081"/>
              <a:gd name="connsiteX190" fmla="*/ 4421909 w 4833822"/>
              <a:gd name="connsiteY190" fmla="*/ 4845351 h 5511081"/>
              <a:gd name="connsiteX191" fmla="*/ 4608265 w 4833822"/>
              <a:gd name="connsiteY191" fmla="*/ 4633906 h 5511081"/>
              <a:gd name="connsiteX192" fmla="*/ 4611852 w 4833822"/>
              <a:gd name="connsiteY192" fmla="*/ 4630324 h 5511081"/>
              <a:gd name="connsiteX193" fmla="*/ 4611852 w 4833822"/>
              <a:gd name="connsiteY193" fmla="*/ 4626742 h 5511081"/>
              <a:gd name="connsiteX194" fmla="*/ 4694279 w 4833822"/>
              <a:gd name="connsiteY194" fmla="*/ 4612404 h 5511081"/>
              <a:gd name="connsiteX195" fmla="*/ 4651275 w 4833822"/>
              <a:gd name="connsiteY195" fmla="*/ 4436800 h 5511081"/>
              <a:gd name="connsiteX196" fmla="*/ 4572429 w 4833822"/>
              <a:gd name="connsiteY196" fmla="*/ 4318532 h 5511081"/>
              <a:gd name="connsiteX197" fmla="*/ 4583181 w 4833822"/>
              <a:gd name="connsiteY197" fmla="*/ 4225355 h 5511081"/>
              <a:gd name="connsiteX198" fmla="*/ 4436247 w 4833822"/>
              <a:gd name="connsiteY198" fmla="*/ 4178768 h 5511081"/>
              <a:gd name="connsiteX199" fmla="*/ 3504459 w 4833822"/>
              <a:gd name="connsiteY199" fmla="*/ 4092754 h 5511081"/>
              <a:gd name="connsiteX200" fmla="*/ 3393360 w 4833822"/>
              <a:gd name="connsiteY200" fmla="*/ 4084243 h 5511081"/>
              <a:gd name="connsiteX201" fmla="*/ 655337 w 4833822"/>
              <a:gd name="connsiteY201" fmla="*/ 3952985 h 5511081"/>
              <a:gd name="connsiteX202" fmla="*/ 637416 w 4833822"/>
              <a:gd name="connsiteY202" fmla="*/ 4010328 h 5511081"/>
              <a:gd name="connsiteX203" fmla="*/ 863200 w 4833822"/>
              <a:gd name="connsiteY203" fmla="*/ 4114257 h 5511081"/>
              <a:gd name="connsiteX204" fmla="*/ 734181 w 4833822"/>
              <a:gd name="connsiteY204" fmla="*/ 3974492 h 5511081"/>
              <a:gd name="connsiteX205" fmla="*/ 655337 w 4833822"/>
              <a:gd name="connsiteY205" fmla="*/ 3952985 h 5511081"/>
              <a:gd name="connsiteX206" fmla="*/ 465399 w 4833822"/>
              <a:gd name="connsiteY206" fmla="*/ 3913568 h 5511081"/>
              <a:gd name="connsiteX207" fmla="*/ 465399 w 4833822"/>
              <a:gd name="connsiteY207" fmla="*/ 4114257 h 5511081"/>
              <a:gd name="connsiteX208" fmla="*/ 501234 w 4833822"/>
              <a:gd name="connsiteY208" fmla="*/ 4171599 h 5511081"/>
              <a:gd name="connsiteX209" fmla="*/ 554990 w 4833822"/>
              <a:gd name="connsiteY209" fmla="*/ 4117844 h 5511081"/>
              <a:gd name="connsiteX210" fmla="*/ 465399 w 4833822"/>
              <a:gd name="connsiteY210" fmla="*/ 3913568 h 5511081"/>
              <a:gd name="connsiteX211" fmla="*/ 4325169 w 4833822"/>
              <a:gd name="connsiteY211" fmla="*/ 3832671 h 5511081"/>
              <a:gd name="connsiteX212" fmla="*/ 3959602 w 4833822"/>
              <a:gd name="connsiteY212" fmla="*/ 4038999 h 5511081"/>
              <a:gd name="connsiteX213" fmla="*/ 4360985 w 4833822"/>
              <a:gd name="connsiteY213" fmla="*/ 3949403 h 5511081"/>
              <a:gd name="connsiteX214" fmla="*/ 4278558 w 4833822"/>
              <a:gd name="connsiteY214" fmla="*/ 4060501 h 5511081"/>
              <a:gd name="connsiteX215" fmla="*/ 4454163 w 4833822"/>
              <a:gd name="connsiteY215" fmla="*/ 4013910 h 5511081"/>
              <a:gd name="connsiteX216" fmla="*/ 4368153 w 4833822"/>
              <a:gd name="connsiteY216" fmla="*/ 3838305 h 5511081"/>
              <a:gd name="connsiteX217" fmla="*/ 4325169 w 4833822"/>
              <a:gd name="connsiteY217" fmla="*/ 3832671 h 5511081"/>
              <a:gd name="connsiteX218" fmla="*/ 4156709 w 4833822"/>
              <a:gd name="connsiteY218" fmla="*/ 3798883 h 5511081"/>
              <a:gd name="connsiteX219" fmla="*/ 3748157 w 4833822"/>
              <a:gd name="connsiteY219" fmla="*/ 3881309 h 5511081"/>
              <a:gd name="connsiteX220" fmla="*/ 3529543 w 4833822"/>
              <a:gd name="connsiteY220" fmla="*/ 4003158 h 5511081"/>
              <a:gd name="connsiteX221" fmla="*/ 3805494 w 4833822"/>
              <a:gd name="connsiteY221" fmla="*/ 3906399 h 5511081"/>
              <a:gd name="connsiteX222" fmla="*/ 4156709 w 4833822"/>
              <a:gd name="connsiteY222" fmla="*/ 3798883 h 5511081"/>
              <a:gd name="connsiteX223" fmla="*/ 399937 w 4833822"/>
              <a:gd name="connsiteY223" fmla="*/ 3755095 h 5511081"/>
              <a:gd name="connsiteX224" fmla="*/ 210944 w 4833822"/>
              <a:gd name="connsiteY224" fmla="*/ 3834723 h 5511081"/>
              <a:gd name="connsiteX225" fmla="*/ 124936 w 4833822"/>
              <a:gd name="connsiteY225" fmla="*/ 3978074 h 5511081"/>
              <a:gd name="connsiteX226" fmla="*/ 275451 w 4833822"/>
              <a:gd name="connsiteY226" fmla="*/ 3970905 h 5511081"/>
              <a:gd name="connsiteX227" fmla="*/ 304127 w 4833822"/>
              <a:gd name="connsiteY227" fmla="*/ 3988825 h 5511081"/>
              <a:gd name="connsiteX228" fmla="*/ 271869 w 4833822"/>
              <a:gd name="connsiteY228" fmla="*/ 4225355 h 5511081"/>
              <a:gd name="connsiteX229" fmla="*/ 311291 w 4833822"/>
              <a:gd name="connsiteY229" fmla="*/ 4067670 h 5511081"/>
              <a:gd name="connsiteX230" fmla="*/ 243203 w 4833822"/>
              <a:gd name="connsiteY230" fmla="*/ 3859807 h 5511081"/>
              <a:gd name="connsiteX231" fmla="*/ 1214409 w 4833822"/>
              <a:gd name="connsiteY231" fmla="*/ 3838305 h 5511081"/>
              <a:gd name="connsiteX232" fmla="*/ 465399 w 4833822"/>
              <a:gd name="connsiteY232" fmla="*/ 3755878 h 5511081"/>
              <a:gd name="connsiteX233" fmla="*/ 399937 w 4833822"/>
              <a:gd name="connsiteY233" fmla="*/ 3755095 h 5511081"/>
              <a:gd name="connsiteX234" fmla="*/ 2524908 w 4833822"/>
              <a:gd name="connsiteY234" fmla="*/ 2620796 h 5511081"/>
              <a:gd name="connsiteX235" fmla="*/ 2732856 w 4833822"/>
              <a:gd name="connsiteY235" fmla="*/ 3262715 h 5511081"/>
              <a:gd name="connsiteX236" fmla="*/ 2775802 w 4833822"/>
              <a:gd name="connsiteY236" fmla="*/ 3332784 h 5511081"/>
              <a:gd name="connsiteX237" fmla="*/ 2823267 w 4833822"/>
              <a:gd name="connsiteY237" fmla="*/ 3255934 h 5511081"/>
              <a:gd name="connsiteX238" fmla="*/ 2879774 w 4833822"/>
              <a:gd name="connsiteY238" fmla="*/ 3045728 h 5511081"/>
              <a:gd name="connsiteX239" fmla="*/ 2920458 w 4833822"/>
              <a:gd name="connsiteY239" fmla="*/ 3579153 h 5511081"/>
              <a:gd name="connsiteX240" fmla="*/ 3132925 w 4833822"/>
              <a:gd name="connsiteY240" fmla="*/ 3520386 h 5511081"/>
              <a:gd name="connsiteX241" fmla="*/ 2879774 w 4833822"/>
              <a:gd name="connsiteY241" fmla="*/ 3895594 h 5511081"/>
              <a:gd name="connsiteX242" fmla="*/ 2131619 w 4833822"/>
              <a:gd name="connsiteY242" fmla="*/ 3843608 h 5511081"/>
              <a:gd name="connsiteX243" fmla="*/ 1894289 w 4833822"/>
              <a:gd name="connsiteY243" fmla="*/ 3493264 h 5511081"/>
              <a:gd name="connsiteX244" fmla="*/ 2075111 w 4833822"/>
              <a:gd name="connsiteY244" fmla="*/ 3581415 h 5511081"/>
              <a:gd name="connsiteX245" fmla="*/ 2086414 w 4833822"/>
              <a:gd name="connsiteY245" fmla="*/ 3066070 h 5511081"/>
              <a:gd name="connsiteX246" fmla="*/ 2163263 w 4833822"/>
              <a:gd name="connsiteY246" fmla="*/ 3210729 h 5511081"/>
              <a:gd name="connsiteX247" fmla="*/ 2224289 w 4833822"/>
              <a:gd name="connsiteY247" fmla="*/ 3255934 h 5511081"/>
              <a:gd name="connsiteX248" fmla="*/ 2242372 w 4833822"/>
              <a:gd name="connsiteY248" fmla="*/ 3192646 h 5511081"/>
              <a:gd name="connsiteX249" fmla="*/ 2524908 w 4833822"/>
              <a:gd name="connsiteY249" fmla="*/ 2620796 h 5511081"/>
              <a:gd name="connsiteX250" fmla="*/ 2540406 w 4833822"/>
              <a:gd name="connsiteY250" fmla="*/ 1813455 h 5511081"/>
              <a:gd name="connsiteX251" fmla="*/ 2092432 w 4833822"/>
              <a:gd name="connsiteY251" fmla="*/ 2720152 h 5511081"/>
              <a:gd name="connsiteX252" fmla="*/ 2063761 w 4833822"/>
              <a:gd name="connsiteY252" fmla="*/ 2820499 h 5511081"/>
              <a:gd name="connsiteX253" fmla="*/ 1967001 w 4833822"/>
              <a:gd name="connsiteY253" fmla="*/ 2748823 h 5511081"/>
              <a:gd name="connsiteX254" fmla="*/ 1845152 w 4833822"/>
              <a:gd name="connsiteY254" fmla="*/ 2519459 h 5511081"/>
              <a:gd name="connsiteX255" fmla="*/ 1827232 w 4833822"/>
              <a:gd name="connsiteY255" fmla="*/ 3336566 h 5511081"/>
              <a:gd name="connsiteX256" fmla="*/ 1540529 w 4833822"/>
              <a:gd name="connsiteY256" fmla="*/ 3196797 h 5511081"/>
              <a:gd name="connsiteX257" fmla="*/ 1916828 w 4833822"/>
              <a:gd name="connsiteY257" fmla="*/ 3752286 h 5511081"/>
              <a:gd name="connsiteX258" fmla="*/ 3103066 w 4833822"/>
              <a:gd name="connsiteY258" fmla="*/ 3834713 h 5511081"/>
              <a:gd name="connsiteX259" fmla="*/ 3504448 w 4833822"/>
              <a:gd name="connsiteY259" fmla="*/ 3239801 h 5511081"/>
              <a:gd name="connsiteX260" fmla="*/ 3167572 w 4833822"/>
              <a:gd name="connsiteY260" fmla="*/ 3332979 h 5511081"/>
              <a:gd name="connsiteX261" fmla="*/ 3103066 w 4833822"/>
              <a:gd name="connsiteY261" fmla="*/ 2487205 h 5511081"/>
              <a:gd name="connsiteX262" fmla="*/ 3013470 w 4833822"/>
              <a:gd name="connsiteY262" fmla="*/ 2820499 h 5511081"/>
              <a:gd name="connsiteX263" fmla="*/ 2938212 w 4833822"/>
              <a:gd name="connsiteY263" fmla="*/ 2942348 h 5511081"/>
              <a:gd name="connsiteX264" fmla="*/ 2870119 w 4833822"/>
              <a:gd name="connsiteY264" fmla="*/ 2831250 h 5511081"/>
              <a:gd name="connsiteX265" fmla="*/ 2540406 w 4833822"/>
              <a:gd name="connsiteY265" fmla="*/ 1813455 h 5511081"/>
              <a:gd name="connsiteX266" fmla="*/ 357884 w 4833822"/>
              <a:gd name="connsiteY266" fmla="*/ 1741784 h 5511081"/>
              <a:gd name="connsiteX267" fmla="*/ 422396 w 4833822"/>
              <a:gd name="connsiteY267" fmla="*/ 1824211 h 5511081"/>
              <a:gd name="connsiteX268" fmla="*/ 522738 w 4833822"/>
              <a:gd name="connsiteY268" fmla="*/ 2325942 h 5511081"/>
              <a:gd name="connsiteX269" fmla="*/ 490485 w 4833822"/>
              <a:gd name="connsiteY269" fmla="*/ 2465712 h 5511081"/>
              <a:gd name="connsiteX270" fmla="*/ 386555 w 4833822"/>
              <a:gd name="connsiteY270" fmla="*/ 2365365 h 5511081"/>
              <a:gd name="connsiteX271" fmla="*/ 286208 w 4833822"/>
              <a:gd name="connsiteY271" fmla="*/ 1824211 h 5511081"/>
              <a:gd name="connsiteX272" fmla="*/ 357884 w 4833822"/>
              <a:gd name="connsiteY272" fmla="*/ 1741784 h 5511081"/>
              <a:gd name="connsiteX273" fmla="*/ 4036204 w 4833822"/>
              <a:gd name="connsiteY273" fmla="*/ 324393 h 5511081"/>
              <a:gd name="connsiteX274" fmla="*/ 4110123 w 4833822"/>
              <a:gd name="connsiteY274" fmla="*/ 387108 h 5511081"/>
              <a:gd name="connsiteX275" fmla="*/ 4063531 w 4833822"/>
              <a:gd name="connsiteY275" fmla="*/ 1197052 h 5511081"/>
              <a:gd name="connsiteX276" fmla="*/ 3938100 w 4833822"/>
              <a:gd name="connsiteY276" fmla="*/ 885258 h 5511081"/>
              <a:gd name="connsiteX277" fmla="*/ 3970353 w 4833822"/>
              <a:gd name="connsiteY277" fmla="*/ 390695 h 5511081"/>
              <a:gd name="connsiteX278" fmla="*/ 4036204 w 4833822"/>
              <a:gd name="connsiteY278" fmla="*/ 324393 h 5511081"/>
              <a:gd name="connsiteX279" fmla="*/ 915320 w 4833822"/>
              <a:gd name="connsiteY279" fmla="*/ 65964 h 5511081"/>
              <a:gd name="connsiteX280" fmla="*/ 1020430 w 4833822"/>
              <a:gd name="connsiteY280" fmla="*/ 746726 h 5511081"/>
              <a:gd name="connsiteX281" fmla="*/ 811383 w 4833822"/>
              <a:gd name="connsiteY281" fmla="*/ 707140 h 5511081"/>
              <a:gd name="connsiteX282" fmla="*/ 915320 w 4833822"/>
              <a:gd name="connsiteY282" fmla="*/ 65964 h 5511081"/>
              <a:gd name="connsiteX283" fmla="*/ 2536306 w 4833822"/>
              <a:gd name="connsiteY283" fmla="*/ 0 h 5511081"/>
              <a:gd name="connsiteX284" fmla="*/ 3047525 w 4833822"/>
              <a:gd name="connsiteY284" fmla="*/ 672709 h 5511081"/>
              <a:gd name="connsiteX285" fmla="*/ 3054443 w 4833822"/>
              <a:gd name="connsiteY285" fmla="*/ 1346511 h 5511081"/>
              <a:gd name="connsiteX286" fmla="*/ 3282263 w 4833822"/>
              <a:gd name="connsiteY286" fmla="*/ 487454 h 5511081"/>
              <a:gd name="connsiteX287" fmla="*/ 3257173 w 4833822"/>
              <a:gd name="connsiteY287" fmla="*/ 347685 h 5511081"/>
              <a:gd name="connsiteX288" fmla="*/ 3278681 w 4833822"/>
              <a:gd name="connsiteY288" fmla="*/ 258089 h 5511081"/>
              <a:gd name="connsiteX289" fmla="*/ 3361107 w 4833822"/>
              <a:gd name="connsiteY289" fmla="*/ 315432 h 5511081"/>
              <a:gd name="connsiteX290" fmla="*/ 3884339 w 4833822"/>
              <a:gd name="connsiteY290" fmla="*/ 1627102 h 5511081"/>
              <a:gd name="connsiteX291" fmla="*/ 3776823 w 4833822"/>
              <a:gd name="connsiteY291" fmla="*/ 2247097 h 5511081"/>
              <a:gd name="connsiteX292" fmla="*/ 4002606 w 4833822"/>
              <a:gd name="connsiteY292" fmla="*/ 2028488 h 5511081"/>
              <a:gd name="connsiteX293" fmla="*/ 4059943 w 4833822"/>
              <a:gd name="connsiteY293" fmla="*/ 1963977 h 5511081"/>
              <a:gd name="connsiteX294" fmla="*/ 4117286 w 4833822"/>
              <a:gd name="connsiteY294" fmla="*/ 2039239 h 5511081"/>
              <a:gd name="connsiteX295" fmla="*/ 4131625 w 4833822"/>
              <a:gd name="connsiteY295" fmla="*/ 2852761 h 5511081"/>
              <a:gd name="connsiteX296" fmla="*/ 3755321 w 4833822"/>
              <a:gd name="connsiteY296" fmla="*/ 3684203 h 5511081"/>
              <a:gd name="connsiteX297" fmla="*/ 3723067 w 4833822"/>
              <a:gd name="connsiteY297" fmla="*/ 3759460 h 5511081"/>
              <a:gd name="connsiteX298" fmla="*/ 4099366 w 4833822"/>
              <a:gd name="connsiteY298" fmla="*/ 3698536 h 5511081"/>
              <a:gd name="connsiteX299" fmla="*/ 4550927 w 4833822"/>
              <a:gd name="connsiteY299" fmla="*/ 4049750 h 5511081"/>
              <a:gd name="connsiteX300" fmla="*/ 4604683 w 4833822"/>
              <a:gd name="connsiteY300" fmla="*/ 4150097 h 5511081"/>
              <a:gd name="connsiteX301" fmla="*/ 4576011 w 4833822"/>
              <a:gd name="connsiteY301" fmla="*/ 4992290 h 5511081"/>
              <a:gd name="connsiteX302" fmla="*/ 4432660 w 4833822"/>
              <a:gd name="connsiteY302" fmla="*/ 5053214 h 5511081"/>
              <a:gd name="connsiteX303" fmla="*/ 3999019 w 4833822"/>
              <a:gd name="connsiteY303" fmla="*/ 5286161 h 5511081"/>
              <a:gd name="connsiteX304" fmla="*/ 3192667 w 4833822"/>
              <a:gd name="connsiteY304" fmla="*/ 5218068 h 5511081"/>
              <a:gd name="connsiteX305" fmla="*/ 2662265 w 4833822"/>
              <a:gd name="connsiteY305" fmla="*/ 4587320 h 5511081"/>
              <a:gd name="connsiteX306" fmla="*/ 2680186 w 4833822"/>
              <a:gd name="connsiteY306" fmla="*/ 4906276 h 5511081"/>
              <a:gd name="connsiteX307" fmla="*/ 2655096 w 4833822"/>
              <a:gd name="connsiteY307" fmla="*/ 5218068 h 5511081"/>
              <a:gd name="connsiteX308" fmla="*/ 2063771 w 4833822"/>
              <a:gd name="connsiteY308" fmla="*/ 5504770 h 5511081"/>
              <a:gd name="connsiteX309" fmla="*/ 1827242 w 4833822"/>
              <a:gd name="connsiteY309" fmla="*/ 5454597 h 5511081"/>
              <a:gd name="connsiteX310" fmla="*/ 1594295 w 4833822"/>
              <a:gd name="connsiteY310" fmla="*/ 4913445 h 5511081"/>
              <a:gd name="connsiteX311" fmla="*/ 1952673 w 4833822"/>
              <a:gd name="connsiteY311" fmla="*/ 4379457 h 5511081"/>
              <a:gd name="connsiteX312" fmla="*/ 2020761 w 4833822"/>
              <a:gd name="connsiteY312" fmla="*/ 4246857 h 5511081"/>
              <a:gd name="connsiteX313" fmla="*/ 1841575 w 4833822"/>
              <a:gd name="connsiteY313" fmla="*/ 4390208 h 5511081"/>
              <a:gd name="connsiteX314" fmla="*/ 884697 w 4833822"/>
              <a:gd name="connsiteY314" fmla="*/ 5135641 h 5511081"/>
              <a:gd name="connsiteX315" fmla="*/ 547826 w 4833822"/>
              <a:gd name="connsiteY315" fmla="*/ 5167894 h 5511081"/>
              <a:gd name="connsiteX316" fmla="*/ 357883 w 4833822"/>
              <a:gd name="connsiteY316" fmla="*/ 5110557 h 5511081"/>
              <a:gd name="connsiteX317" fmla="*/ 89095 w 4833822"/>
              <a:gd name="connsiteY317" fmla="*/ 4684080 h 5511081"/>
              <a:gd name="connsiteX318" fmla="*/ 46091 w 4833822"/>
              <a:gd name="connsiteY318" fmla="*/ 4332871 h 5511081"/>
              <a:gd name="connsiteX319" fmla="*/ 440310 w 4833822"/>
              <a:gd name="connsiteY319" fmla="*/ 3684203 h 5511081"/>
              <a:gd name="connsiteX320" fmla="*/ 1020884 w 4833822"/>
              <a:gd name="connsiteY320" fmla="*/ 3734376 h 5511081"/>
              <a:gd name="connsiteX321" fmla="*/ 798688 w 4833822"/>
              <a:gd name="connsiteY321" fmla="*/ 3562354 h 5511081"/>
              <a:gd name="connsiteX322" fmla="*/ 766435 w 4833822"/>
              <a:gd name="connsiteY322" fmla="*/ 3505011 h 5511081"/>
              <a:gd name="connsiteX323" fmla="*/ 838110 w 4833822"/>
              <a:gd name="connsiteY323" fmla="*/ 3483509 h 5511081"/>
              <a:gd name="connsiteX324" fmla="*/ 1060306 w 4833822"/>
              <a:gd name="connsiteY324" fmla="*/ 3576687 h 5511081"/>
              <a:gd name="connsiteX325" fmla="*/ 777186 w 4833822"/>
              <a:gd name="connsiteY325" fmla="*/ 3078539 h 5511081"/>
              <a:gd name="connsiteX326" fmla="*/ 723430 w 4833822"/>
              <a:gd name="connsiteY326" fmla="*/ 2544556 h 5511081"/>
              <a:gd name="connsiteX327" fmla="*/ 727012 w 4833822"/>
              <a:gd name="connsiteY327" fmla="*/ 1845715 h 5511081"/>
              <a:gd name="connsiteX328" fmla="*/ 762853 w 4833822"/>
              <a:gd name="connsiteY328" fmla="*/ 1713115 h 5511081"/>
              <a:gd name="connsiteX329" fmla="*/ 1017302 w 4833822"/>
              <a:gd name="connsiteY329" fmla="*/ 2014150 h 5511081"/>
              <a:gd name="connsiteX330" fmla="*/ 1139151 w 4833822"/>
              <a:gd name="connsiteY330" fmla="*/ 2053572 h 5511081"/>
              <a:gd name="connsiteX331" fmla="*/ 1110480 w 4833822"/>
              <a:gd name="connsiteY331" fmla="*/ 1942474 h 5511081"/>
              <a:gd name="connsiteX332" fmla="*/ 1135564 w 4833822"/>
              <a:gd name="connsiteY332" fmla="*/ 1053696 h 5511081"/>
              <a:gd name="connsiteX333" fmla="*/ 1493942 w 4833822"/>
              <a:gd name="connsiteY333" fmla="*/ 394276 h 5511081"/>
              <a:gd name="connsiteX334" fmla="*/ 1547703 w 4833822"/>
              <a:gd name="connsiteY334" fmla="*/ 340521 h 5511081"/>
              <a:gd name="connsiteX335" fmla="*/ 1597877 w 4833822"/>
              <a:gd name="connsiteY335" fmla="*/ 433699 h 5511081"/>
              <a:gd name="connsiteX336" fmla="*/ 2070940 w 4833822"/>
              <a:gd name="connsiteY336" fmla="*/ 1207798 h 5511081"/>
              <a:gd name="connsiteX337" fmla="*/ 2035100 w 4833822"/>
              <a:gd name="connsiteY337" fmla="*/ 498660 h 5511081"/>
              <a:gd name="connsiteX338" fmla="*/ 2536306 w 4833822"/>
              <a:gd name="connsiteY338" fmla="*/ 0 h 5511081"/>
              <a:gd name="connsiteX0" fmla="*/ 2144854 w 4833822"/>
              <a:gd name="connsiteY0" fmla="*/ 5137432 h 5511081"/>
              <a:gd name="connsiteX1" fmla="*/ 2053020 w 4833822"/>
              <a:gd name="connsiteY1" fmla="*/ 5146392 h 5511081"/>
              <a:gd name="connsiteX2" fmla="*/ 1959837 w 4833822"/>
              <a:gd name="connsiteY2" fmla="*/ 5221650 h 5511081"/>
              <a:gd name="connsiteX3" fmla="*/ 2045851 w 4833822"/>
              <a:gd name="connsiteY3" fmla="*/ 5339917 h 5511081"/>
              <a:gd name="connsiteX4" fmla="*/ 2042269 w 4833822"/>
              <a:gd name="connsiteY4" fmla="*/ 5243152 h 5511081"/>
              <a:gd name="connsiteX5" fmla="*/ 2106775 w 4833822"/>
              <a:gd name="connsiteY5" fmla="*/ 5178645 h 5511081"/>
              <a:gd name="connsiteX6" fmla="*/ 2128277 w 4833822"/>
              <a:gd name="connsiteY6" fmla="*/ 5250321 h 5511081"/>
              <a:gd name="connsiteX7" fmla="*/ 2164118 w 4833822"/>
              <a:gd name="connsiteY7" fmla="*/ 5300494 h 5511081"/>
              <a:gd name="connsiteX8" fmla="*/ 2232206 w 4833822"/>
              <a:gd name="connsiteY8" fmla="*/ 5264659 h 5511081"/>
              <a:gd name="connsiteX9" fmla="*/ 2228624 w 4833822"/>
              <a:gd name="connsiteY9" fmla="*/ 5171476 h 5511081"/>
              <a:gd name="connsiteX10" fmla="*/ 2144854 w 4833822"/>
              <a:gd name="connsiteY10" fmla="*/ 5137432 h 5511081"/>
              <a:gd name="connsiteX11" fmla="*/ 2508163 w 4833822"/>
              <a:gd name="connsiteY11" fmla="*/ 5106970 h 5511081"/>
              <a:gd name="connsiteX12" fmla="*/ 2407811 w 4833822"/>
              <a:gd name="connsiteY12" fmla="*/ 5415180 h 5511081"/>
              <a:gd name="connsiteX13" fmla="*/ 2508163 w 4833822"/>
              <a:gd name="connsiteY13" fmla="*/ 5106970 h 5511081"/>
              <a:gd name="connsiteX14" fmla="*/ 2215080 w 4833822"/>
              <a:gd name="connsiteY14" fmla="*/ 5022435 h 5511081"/>
              <a:gd name="connsiteX15" fmla="*/ 2171282 w 4833822"/>
              <a:gd name="connsiteY15" fmla="*/ 5028125 h 5511081"/>
              <a:gd name="connsiteX16" fmla="*/ 2350473 w 4833822"/>
              <a:gd name="connsiteY16" fmla="*/ 5307664 h 5511081"/>
              <a:gd name="connsiteX17" fmla="*/ 2393478 w 4833822"/>
              <a:gd name="connsiteY17" fmla="*/ 5124890 h 5511081"/>
              <a:gd name="connsiteX18" fmla="*/ 2252871 w 4833822"/>
              <a:gd name="connsiteY18" fmla="*/ 5023590 h 5511081"/>
              <a:gd name="connsiteX19" fmla="*/ 2215080 w 4833822"/>
              <a:gd name="connsiteY19" fmla="*/ 5022435 h 5511081"/>
              <a:gd name="connsiteX20" fmla="*/ 3767359 w 4833822"/>
              <a:gd name="connsiteY20" fmla="*/ 4903477 h 5511081"/>
              <a:gd name="connsiteX21" fmla="*/ 3913003 w 4833822"/>
              <a:gd name="connsiteY21" fmla="*/ 4985120 h 5511081"/>
              <a:gd name="connsiteX22" fmla="*/ 3930923 w 4833822"/>
              <a:gd name="connsiteY22" fmla="*/ 5010209 h 5511081"/>
              <a:gd name="connsiteX23" fmla="*/ 3923759 w 4833822"/>
              <a:gd name="connsiteY23" fmla="*/ 5035294 h 5511081"/>
              <a:gd name="connsiteX24" fmla="*/ 3672890 w 4833822"/>
              <a:gd name="connsiteY24" fmla="*/ 5017373 h 5511081"/>
              <a:gd name="connsiteX25" fmla="*/ 3672890 w 4833822"/>
              <a:gd name="connsiteY25" fmla="*/ 4949284 h 5511081"/>
              <a:gd name="connsiteX26" fmla="*/ 3708731 w 4833822"/>
              <a:gd name="connsiteY26" fmla="*/ 4924195 h 5511081"/>
              <a:gd name="connsiteX27" fmla="*/ 3767359 w 4833822"/>
              <a:gd name="connsiteY27" fmla="*/ 4903477 h 5511081"/>
              <a:gd name="connsiteX28" fmla="*/ 3779366 w 4833822"/>
              <a:gd name="connsiteY28" fmla="*/ 4863666 h 5511081"/>
              <a:gd name="connsiteX29" fmla="*/ 3637059 w 4833822"/>
              <a:gd name="connsiteY29" fmla="*/ 4888361 h 5511081"/>
              <a:gd name="connsiteX30" fmla="*/ 3497289 w 4833822"/>
              <a:gd name="connsiteY30" fmla="*/ 5071129 h 5511081"/>
              <a:gd name="connsiteX31" fmla="*/ 3615557 w 4833822"/>
              <a:gd name="connsiteY31" fmla="*/ 5013792 h 5511081"/>
              <a:gd name="connsiteX32" fmla="*/ 3852086 w 4833822"/>
              <a:gd name="connsiteY32" fmla="*/ 5171476 h 5511081"/>
              <a:gd name="connsiteX33" fmla="*/ 3952433 w 4833822"/>
              <a:gd name="connsiteY33" fmla="*/ 4999454 h 5511081"/>
              <a:gd name="connsiteX34" fmla="*/ 3945496 w 4833822"/>
              <a:gd name="connsiteY34" fmla="*/ 4982649 h 5511081"/>
              <a:gd name="connsiteX35" fmla="*/ 3938093 w 4833822"/>
              <a:gd name="connsiteY35" fmla="*/ 4982649 h 5511081"/>
              <a:gd name="connsiteX36" fmla="*/ 3927341 w 4833822"/>
              <a:gd name="connsiteY36" fmla="*/ 4982649 h 5511081"/>
              <a:gd name="connsiteX37" fmla="*/ 3909418 w 4833822"/>
              <a:gd name="connsiteY37" fmla="*/ 4977942 h 5511081"/>
              <a:gd name="connsiteX38" fmla="*/ 3920171 w 4833822"/>
              <a:gd name="connsiteY38" fmla="*/ 4977942 h 5511081"/>
              <a:gd name="connsiteX39" fmla="*/ 3945252 w 4833822"/>
              <a:gd name="connsiteY39" fmla="*/ 4982059 h 5511081"/>
              <a:gd name="connsiteX40" fmla="*/ 3928739 w 4833822"/>
              <a:gd name="connsiteY40" fmla="*/ 4942059 h 5511081"/>
              <a:gd name="connsiteX41" fmla="*/ 3822967 w 4833822"/>
              <a:gd name="connsiteY41" fmla="*/ 4865961 h 5511081"/>
              <a:gd name="connsiteX42" fmla="*/ 3779366 w 4833822"/>
              <a:gd name="connsiteY42" fmla="*/ 4863666 h 5511081"/>
              <a:gd name="connsiteX43" fmla="*/ 4196131 w 4833822"/>
              <a:gd name="connsiteY43" fmla="*/ 4719920 h 5511081"/>
              <a:gd name="connsiteX44" fmla="*/ 4235548 w 4833822"/>
              <a:gd name="connsiteY44" fmla="*/ 4949285 h 5511081"/>
              <a:gd name="connsiteX45" fmla="*/ 4454163 w 4833822"/>
              <a:gd name="connsiteY45" fmla="*/ 4952867 h 5511081"/>
              <a:gd name="connsiteX46" fmla="*/ 4196131 w 4833822"/>
              <a:gd name="connsiteY46" fmla="*/ 4719920 h 5511081"/>
              <a:gd name="connsiteX47" fmla="*/ 1174995 w 4833822"/>
              <a:gd name="connsiteY47" fmla="*/ 4404542 h 5511081"/>
              <a:gd name="connsiteX48" fmla="*/ 1250253 w 4833822"/>
              <a:gd name="connsiteY48" fmla="*/ 4451134 h 5511081"/>
              <a:gd name="connsiteX49" fmla="*/ 1035224 w 4833822"/>
              <a:gd name="connsiteY49" fmla="*/ 4562227 h 5511081"/>
              <a:gd name="connsiteX50" fmla="*/ 981463 w 4833822"/>
              <a:gd name="connsiteY50" fmla="*/ 4537143 h 5511081"/>
              <a:gd name="connsiteX51" fmla="*/ 1174995 w 4833822"/>
              <a:gd name="connsiteY51" fmla="*/ 4404542 h 5511081"/>
              <a:gd name="connsiteX52" fmla="*/ 3960412 w 4833822"/>
              <a:gd name="connsiteY52" fmla="*/ 4375267 h 5511081"/>
              <a:gd name="connsiteX53" fmla="*/ 4095776 w 4833822"/>
              <a:gd name="connsiteY53" fmla="*/ 4433212 h 5511081"/>
              <a:gd name="connsiteX54" fmla="*/ 4052767 w 4833822"/>
              <a:gd name="connsiteY54" fmla="*/ 4461882 h 5511081"/>
              <a:gd name="connsiteX55" fmla="*/ 3852081 w 4833822"/>
              <a:gd name="connsiteY55" fmla="*/ 4429631 h 5511081"/>
              <a:gd name="connsiteX56" fmla="*/ 3859245 w 4833822"/>
              <a:gd name="connsiteY56" fmla="*/ 4393792 h 5511081"/>
              <a:gd name="connsiteX57" fmla="*/ 3917370 w 4833822"/>
              <a:gd name="connsiteY57" fmla="*/ 4376267 h 5511081"/>
              <a:gd name="connsiteX58" fmla="*/ 3960412 w 4833822"/>
              <a:gd name="connsiteY58" fmla="*/ 4375267 h 5511081"/>
              <a:gd name="connsiteX59" fmla="*/ 2177948 w 4833822"/>
              <a:gd name="connsiteY59" fmla="*/ 4281017 h 5511081"/>
              <a:gd name="connsiteX60" fmla="*/ 2146198 w 4833822"/>
              <a:gd name="connsiteY60" fmla="*/ 4304199 h 5511081"/>
              <a:gd name="connsiteX61" fmla="*/ 1680303 w 4833822"/>
              <a:gd name="connsiteY61" fmla="*/ 5003041 h 5511081"/>
              <a:gd name="connsiteX62" fmla="*/ 1762730 w 4833822"/>
              <a:gd name="connsiteY62" fmla="*/ 5365001 h 5511081"/>
              <a:gd name="connsiteX63" fmla="*/ 1802152 w 4833822"/>
              <a:gd name="connsiteY63" fmla="*/ 5085468 h 5511081"/>
              <a:gd name="connsiteX64" fmla="*/ 2081691 w 4833822"/>
              <a:gd name="connsiteY64" fmla="*/ 4927778 h 5511081"/>
              <a:gd name="connsiteX65" fmla="*/ 1845157 w 4833822"/>
              <a:gd name="connsiteY65" fmla="*/ 5010205 h 5511081"/>
              <a:gd name="connsiteX66" fmla="*/ 1744810 w 4833822"/>
              <a:gd name="connsiteY66" fmla="*/ 4981539 h 5511081"/>
              <a:gd name="connsiteX67" fmla="*/ 2060189 w 4833822"/>
              <a:gd name="connsiteY67" fmla="*/ 4827436 h 5511081"/>
              <a:gd name="connsiteX68" fmla="*/ 2178451 w 4833822"/>
              <a:gd name="connsiteY68" fmla="*/ 4766506 h 5511081"/>
              <a:gd name="connsiteX69" fmla="*/ 2293136 w 4833822"/>
              <a:gd name="connsiteY69" fmla="*/ 4300617 h 5511081"/>
              <a:gd name="connsiteX70" fmla="*/ 1999259 w 4833822"/>
              <a:gd name="connsiteY70" fmla="*/ 4716338 h 5511081"/>
              <a:gd name="connsiteX71" fmla="*/ 2196371 w 4833822"/>
              <a:gd name="connsiteY71" fmla="*/ 4286279 h 5511081"/>
              <a:gd name="connsiteX72" fmla="*/ 2177948 w 4833822"/>
              <a:gd name="connsiteY72" fmla="*/ 4281017 h 5511081"/>
              <a:gd name="connsiteX73" fmla="*/ 2511745 w 4833822"/>
              <a:gd name="connsiteY73" fmla="*/ 4268364 h 5511081"/>
              <a:gd name="connsiteX74" fmla="*/ 2482010 w 4833822"/>
              <a:gd name="connsiteY74" fmla="*/ 4496660 h 5511081"/>
              <a:gd name="connsiteX75" fmla="*/ 2486655 w 4833822"/>
              <a:gd name="connsiteY75" fmla="*/ 4562225 h 5511081"/>
              <a:gd name="connsiteX76" fmla="*/ 2514429 w 4833822"/>
              <a:gd name="connsiteY76" fmla="*/ 4577904 h 5511081"/>
              <a:gd name="connsiteX77" fmla="*/ 2526077 w 4833822"/>
              <a:gd name="connsiteY77" fmla="*/ 4601650 h 5511081"/>
              <a:gd name="connsiteX78" fmla="*/ 2486655 w 4833822"/>
              <a:gd name="connsiteY78" fmla="*/ 4562228 h 5511081"/>
              <a:gd name="connsiteX79" fmla="*/ 2486655 w 4833822"/>
              <a:gd name="connsiteY79" fmla="*/ 4562231 h 5511081"/>
              <a:gd name="connsiteX80" fmla="*/ 2440069 w 4833822"/>
              <a:gd name="connsiteY80" fmla="*/ 4838187 h 5511081"/>
              <a:gd name="connsiteX81" fmla="*/ 2375563 w 4833822"/>
              <a:gd name="connsiteY81" fmla="*/ 4400959 h 5511081"/>
              <a:gd name="connsiteX82" fmla="*/ 2296718 w 4833822"/>
              <a:gd name="connsiteY82" fmla="*/ 4770094 h 5511081"/>
              <a:gd name="connsiteX83" fmla="*/ 2429318 w 4833822"/>
              <a:gd name="connsiteY83" fmla="*/ 4891943 h 5511081"/>
              <a:gd name="connsiteX84" fmla="*/ 2493825 w 4833822"/>
              <a:gd name="connsiteY84" fmla="*/ 4791596 h 5511081"/>
              <a:gd name="connsiteX85" fmla="*/ 2529665 w 4833822"/>
              <a:gd name="connsiteY85" fmla="*/ 4601653 h 5511081"/>
              <a:gd name="connsiteX86" fmla="*/ 2511745 w 4833822"/>
              <a:gd name="connsiteY86" fmla="*/ 4268364 h 5511081"/>
              <a:gd name="connsiteX87" fmla="*/ 2808528 w 4833822"/>
              <a:gd name="connsiteY87" fmla="*/ 4265898 h 5511081"/>
              <a:gd name="connsiteX88" fmla="*/ 2784115 w 4833822"/>
              <a:gd name="connsiteY88" fmla="*/ 4279115 h 5511081"/>
              <a:gd name="connsiteX89" fmla="*/ 2798448 w 4833822"/>
              <a:gd name="connsiteY89" fmla="*/ 4354373 h 5511081"/>
              <a:gd name="connsiteX90" fmla="*/ 2880875 w 4833822"/>
              <a:gd name="connsiteY90" fmla="*/ 4469053 h 5511081"/>
              <a:gd name="connsiteX91" fmla="*/ 3142493 w 4833822"/>
              <a:gd name="connsiteY91" fmla="*/ 4798765 h 5511081"/>
              <a:gd name="connsiteX92" fmla="*/ 2891625 w 4833822"/>
              <a:gd name="connsiteY92" fmla="*/ 4633906 h 5511081"/>
              <a:gd name="connsiteX93" fmla="*/ 2683768 w 4833822"/>
              <a:gd name="connsiteY93" fmla="*/ 4390208 h 5511081"/>
              <a:gd name="connsiteX94" fmla="*/ 2651515 w 4833822"/>
              <a:gd name="connsiteY94" fmla="*/ 4415297 h 5511081"/>
              <a:gd name="connsiteX95" fmla="*/ 2866541 w 4833822"/>
              <a:gd name="connsiteY95" fmla="*/ 4658996 h 5511081"/>
              <a:gd name="connsiteX96" fmla="*/ 3389773 w 4833822"/>
              <a:gd name="connsiteY96" fmla="*/ 5257490 h 5511081"/>
              <a:gd name="connsiteX97" fmla="*/ 3637059 w 4833822"/>
              <a:gd name="connsiteY97" fmla="*/ 5300494 h 5511081"/>
              <a:gd name="connsiteX98" fmla="*/ 3246422 w 4833822"/>
              <a:gd name="connsiteY98" fmla="*/ 4931365 h 5511081"/>
              <a:gd name="connsiteX99" fmla="*/ 3400524 w 4833822"/>
              <a:gd name="connsiteY99" fmla="*/ 4981539 h 5511081"/>
              <a:gd name="connsiteX100" fmla="*/ 3336018 w 4833822"/>
              <a:gd name="connsiteY100" fmla="*/ 4834600 h 5511081"/>
              <a:gd name="connsiteX101" fmla="*/ 3095901 w 4833822"/>
              <a:gd name="connsiteY101" fmla="*/ 4572987 h 5511081"/>
              <a:gd name="connsiteX102" fmla="*/ 2862954 w 4833822"/>
              <a:gd name="connsiteY102" fmla="*/ 4304199 h 5511081"/>
              <a:gd name="connsiteX103" fmla="*/ 2808528 w 4833822"/>
              <a:gd name="connsiteY103" fmla="*/ 4265898 h 5511081"/>
              <a:gd name="connsiteX104" fmla="*/ 1587125 w 4833822"/>
              <a:gd name="connsiteY104" fmla="*/ 4221773 h 5511081"/>
              <a:gd name="connsiteX105" fmla="*/ 798688 w 4833822"/>
              <a:gd name="connsiteY105" fmla="*/ 4429636 h 5511081"/>
              <a:gd name="connsiteX106" fmla="*/ 780768 w 4833822"/>
              <a:gd name="connsiteY106" fmla="*/ 5053214 h 5511081"/>
              <a:gd name="connsiteX107" fmla="*/ 791519 w 4833822"/>
              <a:gd name="connsiteY107" fmla="*/ 4859690 h 5511081"/>
              <a:gd name="connsiteX108" fmla="*/ 709092 w 4833822"/>
              <a:gd name="connsiteY108" fmla="*/ 4497724 h 5511081"/>
              <a:gd name="connsiteX109" fmla="*/ 368634 w 4833822"/>
              <a:gd name="connsiteY109" fmla="*/ 4508475 h 5511081"/>
              <a:gd name="connsiteX110" fmla="*/ 332793 w 4833822"/>
              <a:gd name="connsiteY110" fmla="*/ 4533565 h 5511081"/>
              <a:gd name="connsiteX111" fmla="*/ 368634 w 4833822"/>
              <a:gd name="connsiteY111" fmla="*/ 4547898 h 5511081"/>
              <a:gd name="connsiteX112" fmla="*/ 350714 w 4833822"/>
              <a:gd name="connsiteY112" fmla="*/ 4848938 h 5511081"/>
              <a:gd name="connsiteX113" fmla="*/ 447479 w 4833822"/>
              <a:gd name="connsiteY113" fmla="*/ 4913445 h 5511081"/>
              <a:gd name="connsiteX114" fmla="*/ 486896 w 4833822"/>
              <a:gd name="connsiteY114" fmla="*/ 4813098 h 5511081"/>
              <a:gd name="connsiteX115" fmla="*/ 468981 w 4833822"/>
              <a:gd name="connsiteY115" fmla="*/ 4694831 h 5511081"/>
              <a:gd name="connsiteX116" fmla="*/ 372216 w 4833822"/>
              <a:gd name="connsiteY116" fmla="*/ 4802347 h 5511081"/>
              <a:gd name="connsiteX117" fmla="*/ 382967 w 4833822"/>
              <a:gd name="connsiteY117" fmla="*/ 4651826 h 5511081"/>
              <a:gd name="connsiteX118" fmla="*/ 497647 w 4833822"/>
              <a:gd name="connsiteY118" fmla="*/ 4612404 h 5511081"/>
              <a:gd name="connsiteX119" fmla="*/ 569323 w 4833822"/>
              <a:gd name="connsiteY119" fmla="*/ 4727089 h 5511081"/>
              <a:gd name="connsiteX120" fmla="*/ 580074 w 4833822"/>
              <a:gd name="connsiteY120" fmla="*/ 4938529 h 5511081"/>
              <a:gd name="connsiteX121" fmla="*/ 612332 w 4833822"/>
              <a:gd name="connsiteY121" fmla="*/ 4694831 h 5511081"/>
              <a:gd name="connsiteX122" fmla="*/ 497647 w 4833822"/>
              <a:gd name="connsiteY122" fmla="*/ 4461884 h 5511081"/>
              <a:gd name="connsiteX123" fmla="*/ 730594 w 4833822"/>
              <a:gd name="connsiteY123" fmla="*/ 4866853 h 5511081"/>
              <a:gd name="connsiteX124" fmla="*/ 547826 w 4833822"/>
              <a:gd name="connsiteY124" fmla="*/ 5031712 h 5511081"/>
              <a:gd name="connsiteX125" fmla="*/ 834528 w 4833822"/>
              <a:gd name="connsiteY125" fmla="*/ 5063965 h 5511081"/>
              <a:gd name="connsiteX126" fmla="*/ 1533370 w 4833822"/>
              <a:gd name="connsiteY126" fmla="*/ 4547898 h 5511081"/>
              <a:gd name="connsiteX127" fmla="*/ 1633712 w 4833822"/>
              <a:gd name="connsiteY127" fmla="*/ 4415297 h 5511081"/>
              <a:gd name="connsiteX128" fmla="*/ 1142733 w 4833822"/>
              <a:gd name="connsiteY128" fmla="*/ 4730671 h 5511081"/>
              <a:gd name="connsiteX129" fmla="*/ 1031635 w 4833822"/>
              <a:gd name="connsiteY129" fmla="*/ 4759343 h 5511081"/>
              <a:gd name="connsiteX130" fmla="*/ 1096142 w 4833822"/>
              <a:gd name="connsiteY130" fmla="*/ 4658996 h 5511081"/>
              <a:gd name="connsiteX131" fmla="*/ 1587125 w 4833822"/>
              <a:gd name="connsiteY131" fmla="*/ 4221773 h 5511081"/>
              <a:gd name="connsiteX132" fmla="*/ 3072607 w 4833822"/>
              <a:gd name="connsiteY132" fmla="*/ 4212813 h 5511081"/>
              <a:gd name="connsiteX133" fmla="*/ 2988391 w 4833822"/>
              <a:gd name="connsiteY133" fmla="*/ 4246857 h 5511081"/>
              <a:gd name="connsiteX134" fmla="*/ 3038564 w 4833822"/>
              <a:gd name="connsiteY134" fmla="*/ 4357955 h 5511081"/>
              <a:gd name="connsiteX135" fmla="*/ 3407693 w 4833822"/>
              <a:gd name="connsiteY135" fmla="*/ 4773676 h 5511081"/>
              <a:gd name="connsiteX136" fmla="*/ 3576134 w 4833822"/>
              <a:gd name="connsiteY136" fmla="*/ 4813098 h 5511081"/>
              <a:gd name="connsiteX137" fmla="*/ 4002606 w 4833822"/>
              <a:gd name="connsiteY137" fmla="*/ 4917027 h 5511081"/>
              <a:gd name="connsiteX138" fmla="*/ 4124455 w 4833822"/>
              <a:gd name="connsiteY138" fmla="*/ 4999454 h 5511081"/>
              <a:gd name="connsiteX139" fmla="*/ 3586885 w 4833822"/>
              <a:gd name="connsiteY139" fmla="*/ 4451133 h 5511081"/>
              <a:gd name="connsiteX140" fmla="*/ 3339600 w 4833822"/>
              <a:gd name="connsiteY140" fmla="*/ 4307781 h 5511081"/>
              <a:gd name="connsiteX141" fmla="*/ 3551045 w 4833822"/>
              <a:gd name="connsiteY141" fmla="*/ 4483391 h 5511081"/>
              <a:gd name="connsiteX142" fmla="*/ 3658561 w 4833822"/>
              <a:gd name="connsiteY142" fmla="*/ 4666165 h 5511081"/>
              <a:gd name="connsiteX143" fmla="*/ 3536712 w 4833822"/>
              <a:gd name="connsiteY143" fmla="*/ 4590902 h 5511081"/>
              <a:gd name="connsiteX144" fmla="*/ 3167577 w 4833822"/>
              <a:gd name="connsiteY144" fmla="*/ 4254026 h 5511081"/>
              <a:gd name="connsiteX145" fmla="*/ 3072607 w 4833822"/>
              <a:gd name="connsiteY145" fmla="*/ 4212813 h 5511081"/>
              <a:gd name="connsiteX146" fmla="*/ 1497530 w 4833822"/>
              <a:gd name="connsiteY146" fmla="*/ 4125013 h 5511081"/>
              <a:gd name="connsiteX147" fmla="*/ 644585 w 4833822"/>
              <a:gd name="connsiteY147" fmla="*/ 4250444 h 5511081"/>
              <a:gd name="connsiteX148" fmla="*/ 404469 w 4833822"/>
              <a:gd name="connsiteY148" fmla="*/ 4325701 h 5511081"/>
              <a:gd name="connsiteX149" fmla="*/ 218113 w 4833822"/>
              <a:gd name="connsiteY149" fmla="*/ 4479804 h 5511081"/>
              <a:gd name="connsiteX150" fmla="*/ 347132 w 4833822"/>
              <a:gd name="connsiteY150" fmla="*/ 4999454 h 5511081"/>
              <a:gd name="connsiteX151" fmla="*/ 218113 w 4833822"/>
              <a:gd name="connsiteY151" fmla="*/ 4633906 h 5511081"/>
              <a:gd name="connsiteX152" fmla="*/ 289789 w 4833822"/>
              <a:gd name="connsiteY152" fmla="*/ 4526395 h 5511081"/>
              <a:gd name="connsiteX153" fmla="*/ 271869 w 4833822"/>
              <a:gd name="connsiteY153" fmla="*/ 4512062 h 5511081"/>
              <a:gd name="connsiteX154" fmla="*/ 304127 w 4833822"/>
              <a:gd name="connsiteY154" fmla="*/ 4418879 h 5511081"/>
              <a:gd name="connsiteX155" fmla="*/ 400887 w 4833822"/>
              <a:gd name="connsiteY155" fmla="*/ 4336453 h 5511081"/>
              <a:gd name="connsiteX156" fmla="*/ 404469 w 4833822"/>
              <a:gd name="connsiteY156" fmla="*/ 4329283 h 5511081"/>
              <a:gd name="connsiteX157" fmla="*/ 408056 w 4833822"/>
              <a:gd name="connsiteY157" fmla="*/ 4329283 h 5511081"/>
              <a:gd name="connsiteX158" fmla="*/ 569323 w 4833822"/>
              <a:gd name="connsiteY158" fmla="*/ 4286279 h 5511081"/>
              <a:gd name="connsiteX159" fmla="*/ 777186 w 4833822"/>
              <a:gd name="connsiteY159" fmla="*/ 4397377 h 5511081"/>
              <a:gd name="connsiteX160" fmla="*/ 1250249 w 4833822"/>
              <a:gd name="connsiteY160" fmla="*/ 4228936 h 5511081"/>
              <a:gd name="connsiteX161" fmla="*/ 1497530 w 4833822"/>
              <a:gd name="connsiteY161" fmla="*/ 4125013 h 5511081"/>
              <a:gd name="connsiteX162" fmla="*/ 3393360 w 4833822"/>
              <a:gd name="connsiteY162" fmla="*/ 4084243 h 5511081"/>
              <a:gd name="connsiteX163" fmla="*/ 3271511 w 4833822"/>
              <a:gd name="connsiteY163" fmla="*/ 4121426 h 5511081"/>
              <a:gd name="connsiteX164" fmla="*/ 3486538 w 4833822"/>
              <a:gd name="connsiteY164" fmla="*/ 4250444 h 5511081"/>
              <a:gd name="connsiteX165" fmla="*/ 4092197 w 4833822"/>
              <a:gd name="connsiteY165" fmla="*/ 4583738 h 5511081"/>
              <a:gd name="connsiteX166" fmla="*/ 3873588 w 4833822"/>
              <a:gd name="connsiteY166" fmla="*/ 4583738 h 5511081"/>
              <a:gd name="connsiteX167" fmla="*/ 4002606 w 4833822"/>
              <a:gd name="connsiteY167" fmla="*/ 4712751 h 5511081"/>
              <a:gd name="connsiteX168" fmla="*/ 4106535 w 4833822"/>
              <a:gd name="connsiteY168" fmla="*/ 4684080 h 5511081"/>
              <a:gd name="connsiteX169" fmla="*/ 4325144 w 4833822"/>
              <a:gd name="connsiteY169" fmla="*/ 4357955 h 5511081"/>
              <a:gd name="connsiteX170" fmla="*/ 4038441 w 4833822"/>
              <a:gd name="connsiteY170" fmla="*/ 4268364 h 5511081"/>
              <a:gd name="connsiteX171" fmla="*/ 3624178 w 4833822"/>
              <a:gd name="connsiteY171" fmla="*/ 4254752 h 5511081"/>
              <a:gd name="connsiteX172" fmla="*/ 3486739 w 4833822"/>
              <a:gd name="connsiteY172" fmla="*/ 4228973 h 5511081"/>
              <a:gd name="connsiteX173" fmla="*/ 3486739 w 4833822"/>
              <a:gd name="connsiteY173" fmla="*/ 4232968 h 5511081"/>
              <a:gd name="connsiteX174" fmla="*/ 3485394 w 4833822"/>
              <a:gd name="connsiteY174" fmla="*/ 4230279 h 5511081"/>
              <a:gd name="connsiteX175" fmla="*/ 3486706 w 4833822"/>
              <a:gd name="connsiteY175" fmla="*/ 4228967 h 5511081"/>
              <a:gd name="connsiteX176" fmla="*/ 3486538 w 4833822"/>
              <a:gd name="connsiteY176" fmla="*/ 4228936 h 5511081"/>
              <a:gd name="connsiteX177" fmla="*/ 3543876 w 4833822"/>
              <a:gd name="connsiteY177" fmla="*/ 4168012 h 5511081"/>
              <a:gd name="connsiteX178" fmla="*/ 4518674 w 4833822"/>
              <a:gd name="connsiteY178" fmla="*/ 4314950 h 5511081"/>
              <a:gd name="connsiteX179" fmla="*/ 4328731 w 4833822"/>
              <a:gd name="connsiteY179" fmla="*/ 4512062 h 5511081"/>
              <a:gd name="connsiteX180" fmla="*/ 4457745 w 4833822"/>
              <a:gd name="connsiteY180" fmla="*/ 4440381 h 5511081"/>
              <a:gd name="connsiteX181" fmla="*/ 4579599 w 4833822"/>
              <a:gd name="connsiteY181" fmla="*/ 4433218 h 5511081"/>
              <a:gd name="connsiteX182" fmla="*/ 4500754 w 4833822"/>
              <a:gd name="connsiteY182" fmla="*/ 4512062 h 5511081"/>
              <a:gd name="connsiteX183" fmla="*/ 4314393 w 4833822"/>
              <a:gd name="connsiteY183" fmla="*/ 4745010 h 5511081"/>
              <a:gd name="connsiteX184" fmla="*/ 4346651 w 4833822"/>
              <a:gd name="connsiteY184" fmla="*/ 4809516 h 5511081"/>
              <a:gd name="connsiteX185" fmla="*/ 4403989 w 4833822"/>
              <a:gd name="connsiteY185" fmla="*/ 4759343 h 5511081"/>
              <a:gd name="connsiteX186" fmla="*/ 4482833 w 4833822"/>
              <a:gd name="connsiteY186" fmla="*/ 4569400 h 5511081"/>
              <a:gd name="connsiteX187" fmla="*/ 4590350 w 4833822"/>
              <a:gd name="connsiteY187" fmla="*/ 4547898 h 5511081"/>
              <a:gd name="connsiteX188" fmla="*/ 4608265 w 4833822"/>
              <a:gd name="connsiteY188" fmla="*/ 4630324 h 5511081"/>
              <a:gd name="connsiteX189" fmla="*/ 4608265 w 4833822"/>
              <a:gd name="connsiteY189" fmla="*/ 4633906 h 5511081"/>
              <a:gd name="connsiteX190" fmla="*/ 4421909 w 4833822"/>
              <a:gd name="connsiteY190" fmla="*/ 4845351 h 5511081"/>
              <a:gd name="connsiteX191" fmla="*/ 4608265 w 4833822"/>
              <a:gd name="connsiteY191" fmla="*/ 4633906 h 5511081"/>
              <a:gd name="connsiteX192" fmla="*/ 4611852 w 4833822"/>
              <a:gd name="connsiteY192" fmla="*/ 4630324 h 5511081"/>
              <a:gd name="connsiteX193" fmla="*/ 4611852 w 4833822"/>
              <a:gd name="connsiteY193" fmla="*/ 4626742 h 5511081"/>
              <a:gd name="connsiteX194" fmla="*/ 4694279 w 4833822"/>
              <a:gd name="connsiteY194" fmla="*/ 4612404 h 5511081"/>
              <a:gd name="connsiteX195" fmla="*/ 4651275 w 4833822"/>
              <a:gd name="connsiteY195" fmla="*/ 4436800 h 5511081"/>
              <a:gd name="connsiteX196" fmla="*/ 4572429 w 4833822"/>
              <a:gd name="connsiteY196" fmla="*/ 4318532 h 5511081"/>
              <a:gd name="connsiteX197" fmla="*/ 4583181 w 4833822"/>
              <a:gd name="connsiteY197" fmla="*/ 4225355 h 5511081"/>
              <a:gd name="connsiteX198" fmla="*/ 4436247 w 4833822"/>
              <a:gd name="connsiteY198" fmla="*/ 4178768 h 5511081"/>
              <a:gd name="connsiteX199" fmla="*/ 3504459 w 4833822"/>
              <a:gd name="connsiteY199" fmla="*/ 4092754 h 5511081"/>
              <a:gd name="connsiteX200" fmla="*/ 3393360 w 4833822"/>
              <a:gd name="connsiteY200" fmla="*/ 4084243 h 5511081"/>
              <a:gd name="connsiteX201" fmla="*/ 655337 w 4833822"/>
              <a:gd name="connsiteY201" fmla="*/ 3952985 h 5511081"/>
              <a:gd name="connsiteX202" fmla="*/ 637416 w 4833822"/>
              <a:gd name="connsiteY202" fmla="*/ 4010328 h 5511081"/>
              <a:gd name="connsiteX203" fmla="*/ 863200 w 4833822"/>
              <a:gd name="connsiteY203" fmla="*/ 4114257 h 5511081"/>
              <a:gd name="connsiteX204" fmla="*/ 734181 w 4833822"/>
              <a:gd name="connsiteY204" fmla="*/ 3974492 h 5511081"/>
              <a:gd name="connsiteX205" fmla="*/ 655337 w 4833822"/>
              <a:gd name="connsiteY205" fmla="*/ 3952985 h 5511081"/>
              <a:gd name="connsiteX206" fmla="*/ 465399 w 4833822"/>
              <a:gd name="connsiteY206" fmla="*/ 3913568 h 5511081"/>
              <a:gd name="connsiteX207" fmla="*/ 465399 w 4833822"/>
              <a:gd name="connsiteY207" fmla="*/ 4114257 h 5511081"/>
              <a:gd name="connsiteX208" fmla="*/ 501234 w 4833822"/>
              <a:gd name="connsiteY208" fmla="*/ 4171599 h 5511081"/>
              <a:gd name="connsiteX209" fmla="*/ 554990 w 4833822"/>
              <a:gd name="connsiteY209" fmla="*/ 4117844 h 5511081"/>
              <a:gd name="connsiteX210" fmla="*/ 465399 w 4833822"/>
              <a:gd name="connsiteY210" fmla="*/ 3913568 h 5511081"/>
              <a:gd name="connsiteX211" fmla="*/ 4325169 w 4833822"/>
              <a:gd name="connsiteY211" fmla="*/ 3832671 h 5511081"/>
              <a:gd name="connsiteX212" fmla="*/ 3959602 w 4833822"/>
              <a:gd name="connsiteY212" fmla="*/ 4038999 h 5511081"/>
              <a:gd name="connsiteX213" fmla="*/ 4360985 w 4833822"/>
              <a:gd name="connsiteY213" fmla="*/ 3949403 h 5511081"/>
              <a:gd name="connsiteX214" fmla="*/ 4278558 w 4833822"/>
              <a:gd name="connsiteY214" fmla="*/ 4060501 h 5511081"/>
              <a:gd name="connsiteX215" fmla="*/ 4454163 w 4833822"/>
              <a:gd name="connsiteY215" fmla="*/ 4013910 h 5511081"/>
              <a:gd name="connsiteX216" fmla="*/ 4368153 w 4833822"/>
              <a:gd name="connsiteY216" fmla="*/ 3838305 h 5511081"/>
              <a:gd name="connsiteX217" fmla="*/ 4325169 w 4833822"/>
              <a:gd name="connsiteY217" fmla="*/ 3832671 h 5511081"/>
              <a:gd name="connsiteX218" fmla="*/ 4156709 w 4833822"/>
              <a:gd name="connsiteY218" fmla="*/ 3798883 h 5511081"/>
              <a:gd name="connsiteX219" fmla="*/ 3748157 w 4833822"/>
              <a:gd name="connsiteY219" fmla="*/ 3881309 h 5511081"/>
              <a:gd name="connsiteX220" fmla="*/ 3529543 w 4833822"/>
              <a:gd name="connsiteY220" fmla="*/ 4003158 h 5511081"/>
              <a:gd name="connsiteX221" fmla="*/ 3805494 w 4833822"/>
              <a:gd name="connsiteY221" fmla="*/ 3906399 h 5511081"/>
              <a:gd name="connsiteX222" fmla="*/ 4156709 w 4833822"/>
              <a:gd name="connsiteY222" fmla="*/ 3798883 h 5511081"/>
              <a:gd name="connsiteX223" fmla="*/ 399937 w 4833822"/>
              <a:gd name="connsiteY223" fmla="*/ 3755095 h 5511081"/>
              <a:gd name="connsiteX224" fmla="*/ 210944 w 4833822"/>
              <a:gd name="connsiteY224" fmla="*/ 3834723 h 5511081"/>
              <a:gd name="connsiteX225" fmla="*/ 124936 w 4833822"/>
              <a:gd name="connsiteY225" fmla="*/ 3978074 h 5511081"/>
              <a:gd name="connsiteX226" fmla="*/ 275451 w 4833822"/>
              <a:gd name="connsiteY226" fmla="*/ 3970905 h 5511081"/>
              <a:gd name="connsiteX227" fmla="*/ 304127 w 4833822"/>
              <a:gd name="connsiteY227" fmla="*/ 3988825 h 5511081"/>
              <a:gd name="connsiteX228" fmla="*/ 271869 w 4833822"/>
              <a:gd name="connsiteY228" fmla="*/ 4225355 h 5511081"/>
              <a:gd name="connsiteX229" fmla="*/ 311291 w 4833822"/>
              <a:gd name="connsiteY229" fmla="*/ 4067670 h 5511081"/>
              <a:gd name="connsiteX230" fmla="*/ 243203 w 4833822"/>
              <a:gd name="connsiteY230" fmla="*/ 3859807 h 5511081"/>
              <a:gd name="connsiteX231" fmla="*/ 1214409 w 4833822"/>
              <a:gd name="connsiteY231" fmla="*/ 3838305 h 5511081"/>
              <a:gd name="connsiteX232" fmla="*/ 465399 w 4833822"/>
              <a:gd name="connsiteY232" fmla="*/ 3755878 h 5511081"/>
              <a:gd name="connsiteX233" fmla="*/ 399937 w 4833822"/>
              <a:gd name="connsiteY233" fmla="*/ 3755095 h 5511081"/>
              <a:gd name="connsiteX234" fmla="*/ 2524908 w 4833822"/>
              <a:gd name="connsiteY234" fmla="*/ 2620796 h 5511081"/>
              <a:gd name="connsiteX235" fmla="*/ 2732856 w 4833822"/>
              <a:gd name="connsiteY235" fmla="*/ 3262715 h 5511081"/>
              <a:gd name="connsiteX236" fmla="*/ 2775802 w 4833822"/>
              <a:gd name="connsiteY236" fmla="*/ 3332784 h 5511081"/>
              <a:gd name="connsiteX237" fmla="*/ 2823267 w 4833822"/>
              <a:gd name="connsiteY237" fmla="*/ 3255934 h 5511081"/>
              <a:gd name="connsiteX238" fmla="*/ 2879774 w 4833822"/>
              <a:gd name="connsiteY238" fmla="*/ 3045728 h 5511081"/>
              <a:gd name="connsiteX239" fmla="*/ 2920458 w 4833822"/>
              <a:gd name="connsiteY239" fmla="*/ 3579153 h 5511081"/>
              <a:gd name="connsiteX240" fmla="*/ 3132925 w 4833822"/>
              <a:gd name="connsiteY240" fmla="*/ 3520386 h 5511081"/>
              <a:gd name="connsiteX241" fmla="*/ 2879774 w 4833822"/>
              <a:gd name="connsiteY241" fmla="*/ 3895594 h 5511081"/>
              <a:gd name="connsiteX242" fmla="*/ 2131619 w 4833822"/>
              <a:gd name="connsiteY242" fmla="*/ 3843608 h 5511081"/>
              <a:gd name="connsiteX243" fmla="*/ 1894289 w 4833822"/>
              <a:gd name="connsiteY243" fmla="*/ 3493264 h 5511081"/>
              <a:gd name="connsiteX244" fmla="*/ 2075111 w 4833822"/>
              <a:gd name="connsiteY244" fmla="*/ 3581415 h 5511081"/>
              <a:gd name="connsiteX245" fmla="*/ 2086414 w 4833822"/>
              <a:gd name="connsiteY245" fmla="*/ 3066070 h 5511081"/>
              <a:gd name="connsiteX246" fmla="*/ 2163263 w 4833822"/>
              <a:gd name="connsiteY246" fmla="*/ 3210729 h 5511081"/>
              <a:gd name="connsiteX247" fmla="*/ 2224289 w 4833822"/>
              <a:gd name="connsiteY247" fmla="*/ 3255934 h 5511081"/>
              <a:gd name="connsiteX248" fmla="*/ 2242372 w 4833822"/>
              <a:gd name="connsiteY248" fmla="*/ 3192646 h 5511081"/>
              <a:gd name="connsiteX249" fmla="*/ 2524908 w 4833822"/>
              <a:gd name="connsiteY249" fmla="*/ 2620796 h 5511081"/>
              <a:gd name="connsiteX250" fmla="*/ 2540406 w 4833822"/>
              <a:gd name="connsiteY250" fmla="*/ 1813455 h 5511081"/>
              <a:gd name="connsiteX251" fmla="*/ 2092432 w 4833822"/>
              <a:gd name="connsiteY251" fmla="*/ 2720152 h 5511081"/>
              <a:gd name="connsiteX252" fmla="*/ 2063761 w 4833822"/>
              <a:gd name="connsiteY252" fmla="*/ 2820499 h 5511081"/>
              <a:gd name="connsiteX253" fmla="*/ 1967001 w 4833822"/>
              <a:gd name="connsiteY253" fmla="*/ 2748823 h 5511081"/>
              <a:gd name="connsiteX254" fmla="*/ 1845152 w 4833822"/>
              <a:gd name="connsiteY254" fmla="*/ 2519459 h 5511081"/>
              <a:gd name="connsiteX255" fmla="*/ 1827232 w 4833822"/>
              <a:gd name="connsiteY255" fmla="*/ 3336566 h 5511081"/>
              <a:gd name="connsiteX256" fmla="*/ 1540529 w 4833822"/>
              <a:gd name="connsiteY256" fmla="*/ 3196797 h 5511081"/>
              <a:gd name="connsiteX257" fmla="*/ 1916828 w 4833822"/>
              <a:gd name="connsiteY257" fmla="*/ 3752286 h 5511081"/>
              <a:gd name="connsiteX258" fmla="*/ 3103066 w 4833822"/>
              <a:gd name="connsiteY258" fmla="*/ 3834713 h 5511081"/>
              <a:gd name="connsiteX259" fmla="*/ 3504448 w 4833822"/>
              <a:gd name="connsiteY259" fmla="*/ 3239801 h 5511081"/>
              <a:gd name="connsiteX260" fmla="*/ 3167572 w 4833822"/>
              <a:gd name="connsiteY260" fmla="*/ 3332979 h 5511081"/>
              <a:gd name="connsiteX261" fmla="*/ 3103066 w 4833822"/>
              <a:gd name="connsiteY261" fmla="*/ 2487205 h 5511081"/>
              <a:gd name="connsiteX262" fmla="*/ 3013470 w 4833822"/>
              <a:gd name="connsiteY262" fmla="*/ 2820499 h 5511081"/>
              <a:gd name="connsiteX263" fmla="*/ 2938212 w 4833822"/>
              <a:gd name="connsiteY263" fmla="*/ 2942348 h 5511081"/>
              <a:gd name="connsiteX264" fmla="*/ 2870119 w 4833822"/>
              <a:gd name="connsiteY264" fmla="*/ 2831250 h 5511081"/>
              <a:gd name="connsiteX265" fmla="*/ 2540406 w 4833822"/>
              <a:gd name="connsiteY265" fmla="*/ 1813455 h 5511081"/>
              <a:gd name="connsiteX266" fmla="*/ 357884 w 4833822"/>
              <a:gd name="connsiteY266" fmla="*/ 1741784 h 5511081"/>
              <a:gd name="connsiteX267" fmla="*/ 422396 w 4833822"/>
              <a:gd name="connsiteY267" fmla="*/ 1824211 h 5511081"/>
              <a:gd name="connsiteX268" fmla="*/ 522738 w 4833822"/>
              <a:gd name="connsiteY268" fmla="*/ 2325942 h 5511081"/>
              <a:gd name="connsiteX269" fmla="*/ 490485 w 4833822"/>
              <a:gd name="connsiteY269" fmla="*/ 2465712 h 5511081"/>
              <a:gd name="connsiteX270" fmla="*/ 386555 w 4833822"/>
              <a:gd name="connsiteY270" fmla="*/ 2365365 h 5511081"/>
              <a:gd name="connsiteX271" fmla="*/ 286208 w 4833822"/>
              <a:gd name="connsiteY271" fmla="*/ 1824211 h 5511081"/>
              <a:gd name="connsiteX272" fmla="*/ 357884 w 4833822"/>
              <a:gd name="connsiteY272" fmla="*/ 1741784 h 5511081"/>
              <a:gd name="connsiteX273" fmla="*/ 4036204 w 4833822"/>
              <a:gd name="connsiteY273" fmla="*/ 324393 h 5511081"/>
              <a:gd name="connsiteX274" fmla="*/ 4110123 w 4833822"/>
              <a:gd name="connsiteY274" fmla="*/ 387108 h 5511081"/>
              <a:gd name="connsiteX275" fmla="*/ 4063531 w 4833822"/>
              <a:gd name="connsiteY275" fmla="*/ 1197052 h 5511081"/>
              <a:gd name="connsiteX276" fmla="*/ 3938100 w 4833822"/>
              <a:gd name="connsiteY276" fmla="*/ 885258 h 5511081"/>
              <a:gd name="connsiteX277" fmla="*/ 3970353 w 4833822"/>
              <a:gd name="connsiteY277" fmla="*/ 390695 h 5511081"/>
              <a:gd name="connsiteX278" fmla="*/ 4036204 w 4833822"/>
              <a:gd name="connsiteY278" fmla="*/ 324393 h 5511081"/>
              <a:gd name="connsiteX279" fmla="*/ 915320 w 4833822"/>
              <a:gd name="connsiteY279" fmla="*/ 65964 h 5511081"/>
              <a:gd name="connsiteX280" fmla="*/ 1020430 w 4833822"/>
              <a:gd name="connsiteY280" fmla="*/ 746726 h 5511081"/>
              <a:gd name="connsiteX281" fmla="*/ 811383 w 4833822"/>
              <a:gd name="connsiteY281" fmla="*/ 707140 h 5511081"/>
              <a:gd name="connsiteX282" fmla="*/ 915320 w 4833822"/>
              <a:gd name="connsiteY282" fmla="*/ 65964 h 5511081"/>
              <a:gd name="connsiteX283" fmla="*/ 2536306 w 4833822"/>
              <a:gd name="connsiteY283" fmla="*/ 0 h 5511081"/>
              <a:gd name="connsiteX284" fmla="*/ 2948561 w 4833822"/>
              <a:gd name="connsiteY284" fmla="*/ 741984 h 5511081"/>
              <a:gd name="connsiteX285" fmla="*/ 3054443 w 4833822"/>
              <a:gd name="connsiteY285" fmla="*/ 1346511 h 5511081"/>
              <a:gd name="connsiteX286" fmla="*/ 3282263 w 4833822"/>
              <a:gd name="connsiteY286" fmla="*/ 487454 h 5511081"/>
              <a:gd name="connsiteX287" fmla="*/ 3257173 w 4833822"/>
              <a:gd name="connsiteY287" fmla="*/ 347685 h 5511081"/>
              <a:gd name="connsiteX288" fmla="*/ 3278681 w 4833822"/>
              <a:gd name="connsiteY288" fmla="*/ 258089 h 5511081"/>
              <a:gd name="connsiteX289" fmla="*/ 3361107 w 4833822"/>
              <a:gd name="connsiteY289" fmla="*/ 315432 h 5511081"/>
              <a:gd name="connsiteX290" fmla="*/ 3884339 w 4833822"/>
              <a:gd name="connsiteY290" fmla="*/ 1627102 h 5511081"/>
              <a:gd name="connsiteX291" fmla="*/ 3776823 w 4833822"/>
              <a:gd name="connsiteY291" fmla="*/ 2247097 h 5511081"/>
              <a:gd name="connsiteX292" fmla="*/ 4002606 w 4833822"/>
              <a:gd name="connsiteY292" fmla="*/ 2028488 h 5511081"/>
              <a:gd name="connsiteX293" fmla="*/ 4059943 w 4833822"/>
              <a:gd name="connsiteY293" fmla="*/ 1963977 h 5511081"/>
              <a:gd name="connsiteX294" fmla="*/ 4117286 w 4833822"/>
              <a:gd name="connsiteY294" fmla="*/ 2039239 h 5511081"/>
              <a:gd name="connsiteX295" fmla="*/ 4131625 w 4833822"/>
              <a:gd name="connsiteY295" fmla="*/ 2852761 h 5511081"/>
              <a:gd name="connsiteX296" fmla="*/ 3755321 w 4833822"/>
              <a:gd name="connsiteY296" fmla="*/ 3684203 h 5511081"/>
              <a:gd name="connsiteX297" fmla="*/ 3723067 w 4833822"/>
              <a:gd name="connsiteY297" fmla="*/ 3759460 h 5511081"/>
              <a:gd name="connsiteX298" fmla="*/ 4099366 w 4833822"/>
              <a:gd name="connsiteY298" fmla="*/ 3698536 h 5511081"/>
              <a:gd name="connsiteX299" fmla="*/ 4550927 w 4833822"/>
              <a:gd name="connsiteY299" fmla="*/ 4049750 h 5511081"/>
              <a:gd name="connsiteX300" fmla="*/ 4604683 w 4833822"/>
              <a:gd name="connsiteY300" fmla="*/ 4150097 h 5511081"/>
              <a:gd name="connsiteX301" fmla="*/ 4576011 w 4833822"/>
              <a:gd name="connsiteY301" fmla="*/ 4992290 h 5511081"/>
              <a:gd name="connsiteX302" fmla="*/ 4432660 w 4833822"/>
              <a:gd name="connsiteY302" fmla="*/ 5053214 h 5511081"/>
              <a:gd name="connsiteX303" fmla="*/ 3999019 w 4833822"/>
              <a:gd name="connsiteY303" fmla="*/ 5286161 h 5511081"/>
              <a:gd name="connsiteX304" fmla="*/ 3192667 w 4833822"/>
              <a:gd name="connsiteY304" fmla="*/ 5218068 h 5511081"/>
              <a:gd name="connsiteX305" fmla="*/ 2662265 w 4833822"/>
              <a:gd name="connsiteY305" fmla="*/ 4587320 h 5511081"/>
              <a:gd name="connsiteX306" fmla="*/ 2680186 w 4833822"/>
              <a:gd name="connsiteY306" fmla="*/ 4906276 h 5511081"/>
              <a:gd name="connsiteX307" fmla="*/ 2655096 w 4833822"/>
              <a:gd name="connsiteY307" fmla="*/ 5218068 h 5511081"/>
              <a:gd name="connsiteX308" fmla="*/ 2063771 w 4833822"/>
              <a:gd name="connsiteY308" fmla="*/ 5504770 h 5511081"/>
              <a:gd name="connsiteX309" fmla="*/ 1827242 w 4833822"/>
              <a:gd name="connsiteY309" fmla="*/ 5454597 h 5511081"/>
              <a:gd name="connsiteX310" fmla="*/ 1594295 w 4833822"/>
              <a:gd name="connsiteY310" fmla="*/ 4913445 h 5511081"/>
              <a:gd name="connsiteX311" fmla="*/ 1952673 w 4833822"/>
              <a:gd name="connsiteY311" fmla="*/ 4379457 h 5511081"/>
              <a:gd name="connsiteX312" fmla="*/ 2020761 w 4833822"/>
              <a:gd name="connsiteY312" fmla="*/ 4246857 h 5511081"/>
              <a:gd name="connsiteX313" fmla="*/ 1841575 w 4833822"/>
              <a:gd name="connsiteY313" fmla="*/ 4390208 h 5511081"/>
              <a:gd name="connsiteX314" fmla="*/ 884697 w 4833822"/>
              <a:gd name="connsiteY314" fmla="*/ 5135641 h 5511081"/>
              <a:gd name="connsiteX315" fmla="*/ 547826 w 4833822"/>
              <a:gd name="connsiteY315" fmla="*/ 5167894 h 5511081"/>
              <a:gd name="connsiteX316" fmla="*/ 357883 w 4833822"/>
              <a:gd name="connsiteY316" fmla="*/ 5110557 h 5511081"/>
              <a:gd name="connsiteX317" fmla="*/ 89095 w 4833822"/>
              <a:gd name="connsiteY317" fmla="*/ 4684080 h 5511081"/>
              <a:gd name="connsiteX318" fmla="*/ 46091 w 4833822"/>
              <a:gd name="connsiteY318" fmla="*/ 4332871 h 5511081"/>
              <a:gd name="connsiteX319" fmla="*/ 440310 w 4833822"/>
              <a:gd name="connsiteY319" fmla="*/ 3684203 h 5511081"/>
              <a:gd name="connsiteX320" fmla="*/ 1020884 w 4833822"/>
              <a:gd name="connsiteY320" fmla="*/ 3734376 h 5511081"/>
              <a:gd name="connsiteX321" fmla="*/ 798688 w 4833822"/>
              <a:gd name="connsiteY321" fmla="*/ 3562354 h 5511081"/>
              <a:gd name="connsiteX322" fmla="*/ 766435 w 4833822"/>
              <a:gd name="connsiteY322" fmla="*/ 3505011 h 5511081"/>
              <a:gd name="connsiteX323" fmla="*/ 838110 w 4833822"/>
              <a:gd name="connsiteY323" fmla="*/ 3483509 h 5511081"/>
              <a:gd name="connsiteX324" fmla="*/ 1060306 w 4833822"/>
              <a:gd name="connsiteY324" fmla="*/ 3576687 h 5511081"/>
              <a:gd name="connsiteX325" fmla="*/ 777186 w 4833822"/>
              <a:gd name="connsiteY325" fmla="*/ 3078539 h 5511081"/>
              <a:gd name="connsiteX326" fmla="*/ 723430 w 4833822"/>
              <a:gd name="connsiteY326" fmla="*/ 2544556 h 5511081"/>
              <a:gd name="connsiteX327" fmla="*/ 727012 w 4833822"/>
              <a:gd name="connsiteY327" fmla="*/ 1845715 h 5511081"/>
              <a:gd name="connsiteX328" fmla="*/ 762853 w 4833822"/>
              <a:gd name="connsiteY328" fmla="*/ 1713115 h 5511081"/>
              <a:gd name="connsiteX329" fmla="*/ 1017302 w 4833822"/>
              <a:gd name="connsiteY329" fmla="*/ 2014150 h 5511081"/>
              <a:gd name="connsiteX330" fmla="*/ 1139151 w 4833822"/>
              <a:gd name="connsiteY330" fmla="*/ 2053572 h 5511081"/>
              <a:gd name="connsiteX331" fmla="*/ 1110480 w 4833822"/>
              <a:gd name="connsiteY331" fmla="*/ 1942474 h 5511081"/>
              <a:gd name="connsiteX332" fmla="*/ 1135564 w 4833822"/>
              <a:gd name="connsiteY332" fmla="*/ 1053696 h 5511081"/>
              <a:gd name="connsiteX333" fmla="*/ 1493942 w 4833822"/>
              <a:gd name="connsiteY333" fmla="*/ 394276 h 5511081"/>
              <a:gd name="connsiteX334" fmla="*/ 1547703 w 4833822"/>
              <a:gd name="connsiteY334" fmla="*/ 340521 h 5511081"/>
              <a:gd name="connsiteX335" fmla="*/ 1597877 w 4833822"/>
              <a:gd name="connsiteY335" fmla="*/ 433699 h 5511081"/>
              <a:gd name="connsiteX336" fmla="*/ 2070940 w 4833822"/>
              <a:gd name="connsiteY336" fmla="*/ 1207798 h 5511081"/>
              <a:gd name="connsiteX337" fmla="*/ 2035100 w 4833822"/>
              <a:gd name="connsiteY337" fmla="*/ 498660 h 5511081"/>
              <a:gd name="connsiteX338" fmla="*/ 2536306 w 4833822"/>
              <a:gd name="connsiteY338" fmla="*/ 0 h 5511081"/>
              <a:gd name="connsiteX0" fmla="*/ 2144854 w 4833822"/>
              <a:gd name="connsiteY0" fmla="*/ 5137432 h 5511081"/>
              <a:gd name="connsiteX1" fmla="*/ 2053020 w 4833822"/>
              <a:gd name="connsiteY1" fmla="*/ 5146392 h 5511081"/>
              <a:gd name="connsiteX2" fmla="*/ 1959837 w 4833822"/>
              <a:gd name="connsiteY2" fmla="*/ 5221650 h 5511081"/>
              <a:gd name="connsiteX3" fmla="*/ 2045851 w 4833822"/>
              <a:gd name="connsiteY3" fmla="*/ 5339917 h 5511081"/>
              <a:gd name="connsiteX4" fmla="*/ 2042269 w 4833822"/>
              <a:gd name="connsiteY4" fmla="*/ 5243152 h 5511081"/>
              <a:gd name="connsiteX5" fmla="*/ 2106775 w 4833822"/>
              <a:gd name="connsiteY5" fmla="*/ 5178645 h 5511081"/>
              <a:gd name="connsiteX6" fmla="*/ 2128277 w 4833822"/>
              <a:gd name="connsiteY6" fmla="*/ 5250321 h 5511081"/>
              <a:gd name="connsiteX7" fmla="*/ 2164118 w 4833822"/>
              <a:gd name="connsiteY7" fmla="*/ 5300494 h 5511081"/>
              <a:gd name="connsiteX8" fmla="*/ 2232206 w 4833822"/>
              <a:gd name="connsiteY8" fmla="*/ 5264659 h 5511081"/>
              <a:gd name="connsiteX9" fmla="*/ 2228624 w 4833822"/>
              <a:gd name="connsiteY9" fmla="*/ 5171476 h 5511081"/>
              <a:gd name="connsiteX10" fmla="*/ 2144854 w 4833822"/>
              <a:gd name="connsiteY10" fmla="*/ 5137432 h 5511081"/>
              <a:gd name="connsiteX11" fmla="*/ 2508163 w 4833822"/>
              <a:gd name="connsiteY11" fmla="*/ 5106970 h 5511081"/>
              <a:gd name="connsiteX12" fmla="*/ 2407811 w 4833822"/>
              <a:gd name="connsiteY12" fmla="*/ 5415180 h 5511081"/>
              <a:gd name="connsiteX13" fmla="*/ 2508163 w 4833822"/>
              <a:gd name="connsiteY13" fmla="*/ 5106970 h 5511081"/>
              <a:gd name="connsiteX14" fmla="*/ 2215080 w 4833822"/>
              <a:gd name="connsiteY14" fmla="*/ 5022435 h 5511081"/>
              <a:gd name="connsiteX15" fmla="*/ 2171282 w 4833822"/>
              <a:gd name="connsiteY15" fmla="*/ 5028125 h 5511081"/>
              <a:gd name="connsiteX16" fmla="*/ 2350473 w 4833822"/>
              <a:gd name="connsiteY16" fmla="*/ 5307664 h 5511081"/>
              <a:gd name="connsiteX17" fmla="*/ 2393478 w 4833822"/>
              <a:gd name="connsiteY17" fmla="*/ 5124890 h 5511081"/>
              <a:gd name="connsiteX18" fmla="*/ 2252871 w 4833822"/>
              <a:gd name="connsiteY18" fmla="*/ 5023590 h 5511081"/>
              <a:gd name="connsiteX19" fmla="*/ 2215080 w 4833822"/>
              <a:gd name="connsiteY19" fmla="*/ 5022435 h 5511081"/>
              <a:gd name="connsiteX20" fmla="*/ 3767359 w 4833822"/>
              <a:gd name="connsiteY20" fmla="*/ 4903477 h 5511081"/>
              <a:gd name="connsiteX21" fmla="*/ 3913003 w 4833822"/>
              <a:gd name="connsiteY21" fmla="*/ 4985120 h 5511081"/>
              <a:gd name="connsiteX22" fmla="*/ 3930923 w 4833822"/>
              <a:gd name="connsiteY22" fmla="*/ 5010209 h 5511081"/>
              <a:gd name="connsiteX23" fmla="*/ 3923759 w 4833822"/>
              <a:gd name="connsiteY23" fmla="*/ 5035294 h 5511081"/>
              <a:gd name="connsiteX24" fmla="*/ 3672890 w 4833822"/>
              <a:gd name="connsiteY24" fmla="*/ 5017373 h 5511081"/>
              <a:gd name="connsiteX25" fmla="*/ 3672890 w 4833822"/>
              <a:gd name="connsiteY25" fmla="*/ 4949284 h 5511081"/>
              <a:gd name="connsiteX26" fmla="*/ 3708731 w 4833822"/>
              <a:gd name="connsiteY26" fmla="*/ 4924195 h 5511081"/>
              <a:gd name="connsiteX27" fmla="*/ 3767359 w 4833822"/>
              <a:gd name="connsiteY27" fmla="*/ 4903477 h 5511081"/>
              <a:gd name="connsiteX28" fmla="*/ 3779366 w 4833822"/>
              <a:gd name="connsiteY28" fmla="*/ 4863666 h 5511081"/>
              <a:gd name="connsiteX29" fmla="*/ 3637059 w 4833822"/>
              <a:gd name="connsiteY29" fmla="*/ 4888361 h 5511081"/>
              <a:gd name="connsiteX30" fmla="*/ 3497289 w 4833822"/>
              <a:gd name="connsiteY30" fmla="*/ 5071129 h 5511081"/>
              <a:gd name="connsiteX31" fmla="*/ 3615557 w 4833822"/>
              <a:gd name="connsiteY31" fmla="*/ 5013792 h 5511081"/>
              <a:gd name="connsiteX32" fmla="*/ 3852086 w 4833822"/>
              <a:gd name="connsiteY32" fmla="*/ 5171476 h 5511081"/>
              <a:gd name="connsiteX33" fmla="*/ 3952433 w 4833822"/>
              <a:gd name="connsiteY33" fmla="*/ 4999454 h 5511081"/>
              <a:gd name="connsiteX34" fmla="*/ 3945496 w 4833822"/>
              <a:gd name="connsiteY34" fmla="*/ 4982649 h 5511081"/>
              <a:gd name="connsiteX35" fmla="*/ 3938093 w 4833822"/>
              <a:gd name="connsiteY35" fmla="*/ 4982649 h 5511081"/>
              <a:gd name="connsiteX36" fmla="*/ 3927341 w 4833822"/>
              <a:gd name="connsiteY36" fmla="*/ 4982649 h 5511081"/>
              <a:gd name="connsiteX37" fmla="*/ 3909418 w 4833822"/>
              <a:gd name="connsiteY37" fmla="*/ 4977942 h 5511081"/>
              <a:gd name="connsiteX38" fmla="*/ 3920171 w 4833822"/>
              <a:gd name="connsiteY38" fmla="*/ 4977942 h 5511081"/>
              <a:gd name="connsiteX39" fmla="*/ 3945252 w 4833822"/>
              <a:gd name="connsiteY39" fmla="*/ 4982059 h 5511081"/>
              <a:gd name="connsiteX40" fmla="*/ 3928739 w 4833822"/>
              <a:gd name="connsiteY40" fmla="*/ 4942059 h 5511081"/>
              <a:gd name="connsiteX41" fmla="*/ 3822967 w 4833822"/>
              <a:gd name="connsiteY41" fmla="*/ 4865961 h 5511081"/>
              <a:gd name="connsiteX42" fmla="*/ 3779366 w 4833822"/>
              <a:gd name="connsiteY42" fmla="*/ 4863666 h 5511081"/>
              <a:gd name="connsiteX43" fmla="*/ 4196131 w 4833822"/>
              <a:gd name="connsiteY43" fmla="*/ 4719920 h 5511081"/>
              <a:gd name="connsiteX44" fmla="*/ 4235548 w 4833822"/>
              <a:gd name="connsiteY44" fmla="*/ 4949285 h 5511081"/>
              <a:gd name="connsiteX45" fmla="*/ 4454163 w 4833822"/>
              <a:gd name="connsiteY45" fmla="*/ 4952867 h 5511081"/>
              <a:gd name="connsiteX46" fmla="*/ 4196131 w 4833822"/>
              <a:gd name="connsiteY46" fmla="*/ 4719920 h 5511081"/>
              <a:gd name="connsiteX47" fmla="*/ 1174995 w 4833822"/>
              <a:gd name="connsiteY47" fmla="*/ 4404542 h 5511081"/>
              <a:gd name="connsiteX48" fmla="*/ 1250253 w 4833822"/>
              <a:gd name="connsiteY48" fmla="*/ 4451134 h 5511081"/>
              <a:gd name="connsiteX49" fmla="*/ 1035224 w 4833822"/>
              <a:gd name="connsiteY49" fmla="*/ 4562227 h 5511081"/>
              <a:gd name="connsiteX50" fmla="*/ 981463 w 4833822"/>
              <a:gd name="connsiteY50" fmla="*/ 4537143 h 5511081"/>
              <a:gd name="connsiteX51" fmla="*/ 1174995 w 4833822"/>
              <a:gd name="connsiteY51" fmla="*/ 4404542 h 5511081"/>
              <a:gd name="connsiteX52" fmla="*/ 3960412 w 4833822"/>
              <a:gd name="connsiteY52" fmla="*/ 4375267 h 5511081"/>
              <a:gd name="connsiteX53" fmla="*/ 4095776 w 4833822"/>
              <a:gd name="connsiteY53" fmla="*/ 4433212 h 5511081"/>
              <a:gd name="connsiteX54" fmla="*/ 4052767 w 4833822"/>
              <a:gd name="connsiteY54" fmla="*/ 4461882 h 5511081"/>
              <a:gd name="connsiteX55" fmla="*/ 3852081 w 4833822"/>
              <a:gd name="connsiteY55" fmla="*/ 4429631 h 5511081"/>
              <a:gd name="connsiteX56" fmla="*/ 3859245 w 4833822"/>
              <a:gd name="connsiteY56" fmla="*/ 4393792 h 5511081"/>
              <a:gd name="connsiteX57" fmla="*/ 3917370 w 4833822"/>
              <a:gd name="connsiteY57" fmla="*/ 4376267 h 5511081"/>
              <a:gd name="connsiteX58" fmla="*/ 3960412 w 4833822"/>
              <a:gd name="connsiteY58" fmla="*/ 4375267 h 5511081"/>
              <a:gd name="connsiteX59" fmla="*/ 2177948 w 4833822"/>
              <a:gd name="connsiteY59" fmla="*/ 4281017 h 5511081"/>
              <a:gd name="connsiteX60" fmla="*/ 2146198 w 4833822"/>
              <a:gd name="connsiteY60" fmla="*/ 4304199 h 5511081"/>
              <a:gd name="connsiteX61" fmla="*/ 1680303 w 4833822"/>
              <a:gd name="connsiteY61" fmla="*/ 5003041 h 5511081"/>
              <a:gd name="connsiteX62" fmla="*/ 1762730 w 4833822"/>
              <a:gd name="connsiteY62" fmla="*/ 5365001 h 5511081"/>
              <a:gd name="connsiteX63" fmla="*/ 1802152 w 4833822"/>
              <a:gd name="connsiteY63" fmla="*/ 5085468 h 5511081"/>
              <a:gd name="connsiteX64" fmla="*/ 2081691 w 4833822"/>
              <a:gd name="connsiteY64" fmla="*/ 4927778 h 5511081"/>
              <a:gd name="connsiteX65" fmla="*/ 1845157 w 4833822"/>
              <a:gd name="connsiteY65" fmla="*/ 5010205 h 5511081"/>
              <a:gd name="connsiteX66" fmla="*/ 1744810 w 4833822"/>
              <a:gd name="connsiteY66" fmla="*/ 4981539 h 5511081"/>
              <a:gd name="connsiteX67" fmla="*/ 2060189 w 4833822"/>
              <a:gd name="connsiteY67" fmla="*/ 4827436 h 5511081"/>
              <a:gd name="connsiteX68" fmla="*/ 2178451 w 4833822"/>
              <a:gd name="connsiteY68" fmla="*/ 4766506 h 5511081"/>
              <a:gd name="connsiteX69" fmla="*/ 2293136 w 4833822"/>
              <a:gd name="connsiteY69" fmla="*/ 4300617 h 5511081"/>
              <a:gd name="connsiteX70" fmla="*/ 1999259 w 4833822"/>
              <a:gd name="connsiteY70" fmla="*/ 4716338 h 5511081"/>
              <a:gd name="connsiteX71" fmla="*/ 2196371 w 4833822"/>
              <a:gd name="connsiteY71" fmla="*/ 4286279 h 5511081"/>
              <a:gd name="connsiteX72" fmla="*/ 2177948 w 4833822"/>
              <a:gd name="connsiteY72" fmla="*/ 4281017 h 5511081"/>
              <a:gd name="connsiteX73" fmla="*/ 2511745 w 4833822"/>
              <a:gd name="connsiteY73" fmla="*/ 4268364 h 5511081"/>
              <a:gd name="connsiteX74" fmla="*/ 2482010 w 4833822"/>
              <a:gd name="connsiteY74" fmla="*/ 4496660 h 5511081"/>
              <a:gd name="connsiteX75" fmla="*/ 2486655 w 4833822"/>
              <a:gd name="connsiteY75" fmla="*/ 4562225 h 5511081"/>
              <a:gd name="connsiteX76" fmla="*/ 2514429 w 4833822"/>
              <a:gd name="connsiteY76" fmla="*/ 4577904 h 5511081"/>
              <a:gd name="connsiteX77" fmla="*/ 2526077 w 4833822"/>
              <a:gd name="connsiteY77" fmla="*/ 4601650 h 5511081"/>
              <a:gd name="connsiteX78" fmla="*/ 2486655 w 4833822"/>
              <a:gd name="connsiteY78" fmla="*/ 4562228 h 5511081"/>
              <a:gd name="connsiteX79" fmla="*/ 2486655 w 4833822"/>
              <a:gd name="connsiteY79" fmla="*/ 4562231 h 5511081"/>
              <a:gd name="connsiteX80" fmla="*/ 2440069 w 4833822"/>
              <a:gd name="connsiteY80" fmla="*/ 4838187 h 5511081"/>
              <a:gd name="connsiteX81" fmla="*/ 2375563 w 4833822"/>
              <a:gd name="connsiteY81" fmla="*/ 4400959 h 5511081"/>
              <a:gd name="connsiteX82" fmla="*/ 2296718 w 4833822"/>
              <a:gd name="connsiteY82" fmla="*/ 4770094 h 5511081"/>
              <a:gd name="connsiteX83" fmla="*/ 2429318 w 4833822"/>
              <a:gd name="connsiteY83" fmla="*/ 4891943 h 5511081"/>
              <a:gd name="connsiteX84" fmla="*/ 2493825 w 4833822"/>
              <a:gd name="connsiteY84" fmla="*/ 4791596 h 5511081"/>
              <a:gd name="connsiteX85" fmla="*/ 2529665 w 4833822"/>
              <a:gd name="connsiteY85" fmla="*/ 4601653 h 5511081"/>
              <a:gd name="connsiteX86" fmla="*/ 2511745 w 4833822"/>
              <a:gd name="connsiteY86" fmla="*/ 4268364 h 5511081"/>
              <a:gd name="connsiteX87" fmla="*/ 2808528 w 4833822"/>
              <a:gd name="connsiteY87" fmla="*/ 4265898 h 5511081"/>
              <a:gd name="connsiteX88" fmla="*/ 2784115 w 4833822"/>
              <a:gd name="connsiteY88" fmla="*/ 4279115 h 5511081"/>
              <a:gd name="connsiteX89" fmla="*/ 2798448 w 4833822"/>
              <a:gd name="connsiteY89" fmla="*/ 4354373 h 5511081"/>
              <a:gd name="connsiteX90" fmla="*/ 2880875 w 4833822"/>
              <a:gd name="connsiteY90" fmla="*/ 4469053 h 5511081"/>
              <a:gd name="connsiteX91" fmla="*/ 3142493 w 4833822"/>
              <a:gd name="connsiteY91" fmla="*/ 4798765 h 5511081"/>
              <a:gd name="connsiteX92" fmla="*/ 2891625 w 4833822"/>
              <a:gd name="connsiteY92" fmla="*/ 4633906 h 5511081"/>
              <a:gd name="connsiteX93" fmla="*/ 2683768 w 4833822"/>
              <a:gd name="connsiteY93" fmla="*/ 4390208 h 5511081"/>
              <a:gd name="connsiteX94" fmla="*/ 2651515 w 4833822"/>
              <a:gd name="connsiteY94" fmla="*/ 4415297 h 5511081"/>
              <a:gd name="connsiteX95" fmla="*/ 2866541 w 4833822"/>
              <a:gd name="connsiteY95" fmla="*/ 4658996 h 5511081"/>
              <a:gd name="connsiteX96" fmla="*/ 3389773 w 4833822"/>
              <a:gd name="connsiteY96" fmla="*/ 5257490 h 5511081"/>
              <a:gd name="connsiteX97" fmla="*/ 3637059 w 4833822"/>
              <a:gd name="connsiteY97" fmla="*/ 5300494 h 5511081"/>
              <a:gd name="connsiteX98" fmla="*/ 3246422 w 4833822"/>
              <a:gd name="connsiteY98" fmla="*/ 4931365 h 5511081"/>
              <a:gd name="connsiteX99" fmla="*/ 3400524 w 4833822"/>
              <a:gd name="connsiteY99" fmla="*/ 4981539 h 5511081"/>
              <a:gd name="connsiteX100" fmla="*/ 3336018 w 4833822"/>
              <a:gd name="connsiteY100" fmla="*/ 4834600 h 5511081"/>
              <a:gd name="connsiteX101" fmla="*/ 3095901 w 4833822"/>
              <a:gd name="connsiteY101" fmla="*/ 4572987 h 5511081"/>
              <a:gd name="connsiteX102" fmla="*/ 2862954 w 4833822"/>
              <a:gd name="connsiteY102" fmla="*/ 4304199 h 5511081"/>
              <a:gd name="connsiteX103" fmla="*/ 2808528 w 4833822"/>
              <a:gd name="connsiteY103" fmla="*/ 4265898 h 5511081"/>
              <a:gd name="connsiteX104" fmla="*/ 1587125 w 4833822"/>
              <a:gd name="connsiteY104" fmla="*/ 4221773 h 5511081"/>
              <a:gd name="connsiteX105" fmla="*/ 798688 w 4833822"/>
              <a:gd name="connsiteY105" fmla="*/ 4429636 h 5511081"/>
              <a:gd name="connsiteX106" fmla="*/ 780768 w 4833822"/>
              <a:gd name="connsiteY106" fmla="*/ 5053214 h 5511081"/>
              <a:gd name="connsiteX107" fmla="*/ 791519 w 4833822"/>
              <a:gd name="connsiteY107" fmla="*/ 4859690 h 5511081"/>
              <a:gd name="connsiteX108" fmla="*/ 709092 w 4833822"/>
              <a:gd name="connsiteY108" fmla="*/ 4497724 h 5511081"/>
              <a:gd name="connsiteX109" fmla="*/ 368634 w 4833822"/>
              <a:gd name="connsiteY109" fmla="*/ 4508475 h 5511081"/>
              <a:gd name="connsiteX110" fmla="*/ 332793 w 4833822"/>
              <a:gd name="connsiteY110" fmla="*/ 4533565 h 5511081"/>
              <a:gd name="connsiteX111" fmla="*/ 368634 w 4833822"/>
              <a:gd name="connsiteY111" fmla="*/ 4547898 h 5511081"/>
              <a:gd name="connsiteX112" fmla="*/ 350714 w 4833822"/>
              <a:gd name="connsiteY112" fmla="*/ 4848938 h 5511081"/>
              <a:gd name="connsiteX113" fmla="*/ 447479 w 4833822"/>
              <a:gd name="connsiteY113" fmla="*/ 4913445 h 5511081"/>
              <a:gd name="connsiteX114" fmla="*/ 486896 w 4833822"/>
              <a:gd name="connsiteY114" fmla="*/ 4813098 h 5511081"/>
              <a:gd name="connsiteX115" fmla="*/ 468981 w 4833822"/>
              <a:gd name="connsiteY115" fmla="*/ 4694831 h 5511081"/>
              <a:gd name="connsiteX116" fmla="*/ 372216 w 4833822"/>
              <a:gd name="connsiteY116" fmla="*/ 4802347 h 5511081"/>
              <a:gd name="connsiteX117" fmla="*/ 382967 w 4833822"/>
              <a:gd name="connsiteY117" fmla="*/ 4651826 h 5511081"/>
              <a:gd name="connsiteX118" fmla="*/ 497647 w 4833822"/>
              <a:gd name="connsiteY118" fmla="*/ 4612404 h 5511081"/>
              <a:gd name="connsiteX119" fmla="*/ 569323 w 4833822"/>
              <a:gd name="connsiteY119" fmla="*/ 4727089 h 5511081"/>
              <a:gd name="connsiteX120" fmla="*/ 580074 w 4833822"/>
              <a:gd name="connsiteY120" fmla="*/ 4938529 h 5511081"/>
              <a:gd name="connsiteX121" fmla="*/ 612332 w 4833822"/>
              <a:gd name="connsiteY121" fmla="*/ 4694831 h 5511081"/>
              <a:gd name="connsiteX122" fmla="*/ 497647 w 4833822"/>
              <a:gd name="connsiteY122" fmla="*/ 4461884 h 5511081"/>
              <a:gd name="connsiteX123" fmla="*/ 730594 w 4833822"/>
              <a:gd name="connsiteY123" fmla="*/ 4866853 h 5511081"/>
              <a:gd name="connsiteX124" fmla="*/ 547826 w 4833822"/>
              <a:gd name="connsiteY124" fmla="*/ 5031712 h 5511081"/>
              <a:gd name="connsiteX125" fmla="*/ 834528 w 4833822"/>
              <a:gd name="connsiteY125" fmla="*/ 5063965 h 5511081"/>
              <a:gd name="connsiteX126" fmla="*/ 1533370 w 4833822"/>
              <a:gd name="connsiteY126" fmla="*/ 4547898 h 5511081"/>
              <a:gd name="connsiteX127" fmla="*/ 1633712 w 4833822"/>
              <a:gd name="connsiteY127" fmla="*/ 4415297 h 5511081"/>
              <a:gd name="connsiteX128" fmla="*/ 1142733 w 4833822"/>
              <a:gd name="connsiteY128" fmla="*/ 4730671 h 5511081"/>
              <a:gd name="connsiteX129" fmla="*/ 1031635 w 4833822"/>
              <a:gd name="connsiteY129" fmla="*/ 4759343 h 5511081"/>
              <a:gd name="connsiteX130" fmla="*/ 1096142 w 4833822"/>
              <a:gd name="connsiteY130" fmla="*/ 4658996 h 5511081"/>
              <a:gd name="connsiteX131" fmla="*/ 1587125 w 4833822"/>
              <a:gd name="connsiteY131" fmla="*/ 4221773 h 5511081"/>
              <a:gd name="connsiteX132" fmla="*/ 3072607 w 4833822"/>
              <a:gd name="connsiteY132" fmla="*/ 4212813 h 5511081"/>
              <a:gd name="connsiteX133" fmla="*/ 2988391 w 4833822"/>
              <a:gd name="connsiteY133" fmla="*/ 4246857 h 5511081"/>
              <a:gd name="connsiteX134" fmla="*/ 3038564 w 4833822"/>
              <a:gd name="connsiteY134" fmla="*/ 4357955 h 5511081"/>
              <a:gd name="connsiteX135" fmla="*/ 3407693 w 4833822"/>
              <a:gd name="connsiteY135" fmla="*/ 4773676 h 5511081"/>
              <a:gd name="connsiteX136" fmla="*/ 3576134 w 4833822"/>
              <a:gd name="connsiteY136" fmla="*/ 4813098 h 5511081"/>
              <a:gd name="connsiteX137" fmla="*/ 4002606 w 4833822"/>
              <a:gd name="connsiteY137" fmla="*/ 4917027 h 5511081"/>
              <a:gd name="connsiteX138" fmla="*/ 4124455 w 4833822"/>
              <a:gd name="connsiteY138" fmla="*/ 4999454 h 5511081"/>
              <a:gd name="connsiteX139" fmla="*/ 3586885 w 4833822"/>
              <a:gd name="connsiteY139" fmla="*/ 4451133 h 5511081"/>
              <a:gd name="connsiteX140" fmla="*/ 3339600 w 4833822"/>
              <a:gd name="connsiteY140" fmla="*/ 4307781 h 5511081"/>
              <a:gd name="connsiteX141" fmla="*/ 3551045 w 4833822"/>
              <a:gd name="connsiteY141" fmla="*/ 4483391 h 5511081"/>
              <a:gd name="connsiteX142" fmla="*/ 3658561 w 4833822"/>
              <a:gd name="connsiteY142" fmla="*/ 4666165 h 5511081"/>
              <a:gd name="connsiteX143" fmla="*/ 3536712 w 4833822"/>
              <a:gd name="connsiteY143" fmla="*/ 4590902 h 5511081"/>
              <a:gd name="connsiteX144" fmla="*/ 3167577 w 4833822"/>
              <a:gd name="connsiteY144" fmla="*/ 4254026 h 5511081"/>
              <a:gd name="connsiteX145" fmla="*/ 3072607 w 4833822"/>
              <a:gd name="connsiteY145" fmla="*/ 4212813 h 5511081"/>
              <a:gd name="connsiteX146" fmla="*/ 1497530 w 4833822"/>
              <a:gd name="connsiteY146" fmla="*/ 4125013 h 5511081"/>
              <a:gd name="connsiteX147" fmla="*/ 644585 w 4833822"/>
              <a:gd name="connsiteY147" fmla="*/ 4250444 h 5511081"/>
              <a:gd name="connsiteX148" fmla="*/ 404469 w 4833822"/>
              <a:gd name="connsiteY148" fmla="*/ 4325701 h 5511081"/>
              <a:gd name="connsiteX149" fmla="*/ 218113 w 4833822"/>
              <a:gd name="connsiteY149" fmla="*/ 4479804 h 5511081"/>
              <a:gd name="connsiteX150" fmla="*/ 347132 w 4833822"/>
              <a:gd name="connsiteY150" fmla="*/ 4999454 h 5511081"/>
              <a:gd name="connsiteX151" fmla="*/ 218113 w 4833822"/>
              <a:gd name="connsiteY151" fmla="*/ 4633906 h 5511081"/>
              <a:gd name="connsiteX152" fmla="*/ 289789 w 4833822"/>
              <a:gd name="connsiteY152" fmla="*/ 4526395 h 5511081"/>
              <a:gd name="connsiteX153" fmla="*/ 271869 w 4833822"/>
              <a:gd name="connsiteY153" fmla="*/ 4512062 h 5511081"/>
              <a:gd name="connsiteX154" fmla="*/ 304127 w 4833822"/>
              <a:gd name="connsiteY154" fmla="*/ 4418879 h 5511081"/>
              <a:gd name="connsiteX155" fmla="*/ 400887 w 4833822"/>
              <a:gd name="connsiteY155" fmla="*/ 4336453 h 5511081"/>
              <a:gd name="connsiteX156" fmla="*/ 404469 w 4833822"/>
              <a:gd name="connsiteY156" fmla="*/ 4329283 h 5511081"/>
              <a:gd name="connsiteX157" fmla="*/ 408056 w 4833822"/>
              <a:gd name="connsiteY157" fmla="*/ 4329283 h 5511081"/>
              <a:gd name="connsiteX158" fmla="*/ 569323 w 4833822"/>
              <a:gd name="connsiteY158" fmla="*/ 4286279 h 5511081"/>
              <a:gd name="connsiteX159" fmla="*/ 777186 w 4833822"/>
              <a:gd name="connsiteY159" fmla="*/ 4397377 h 5511081"/>
              <a:gd name="connsiteX160" fmla="*/ 1250249 w 4833822"/>
              <a:gd name="connsiteY160" fmla="*/ 4228936 h 5511081"/>
              <a:gd name="connsiteX161" fmla="*/ 1497530 w 4833822"/>
              <a:gd name="connsiteY161" fmla="*/ 4125013 h 5511081"/>
              <a:gd name="connsiteX162" fmla="*/ 3393360 w 4833822"/>
              <a:gd name="connsiteY162" fmla="*/ 4084243 h 5511081"/>
              <a:gd name="connsiteX163" fmla="*/ 3271511 w 4833822"/>
              <a:gd name="connsiteY163" fmla="*/ 4121426 h 5511081"/>
              <a:gd name="connsiteX164" fmla="*/ 3486538 w 4833822"/>
              <a:gd name="connsiteY164" fmla="*/ 4250444 h 5511081"/>
              <a:gd name="connsiteX165" fmla="*/ 4092197 w 4833822"/>
              <a:gd name="connsiteY165" fmla="*/ 4583738 h 5511081"/>
              <a:gd name="connsiteX166" fmla="*/ 3873588 w 4833822"/>
              <a:gd name="connsiteY166" fmla="*/ 4583738 h 5511081"/>
              <a:gd name="connsiteX167" fmla="*/ 4002606 w 4833822"/>
              <a:gd name="connsiteY167" fmla="*/ 4712751 h 5511081"/>
              <a:gd name="connsiteX168" fmla="*/ 4106535 w 4833822"/>
              <a:gd name="connsiteY168" fmla="*/ 4684080 h 5511081"/>
              <a:gd name="connsiteX169" fmla="*/ 4325144 w 4833822"/>
              <a:gd name="connsiteY169" fmla="*/ 4357955 h 5511081"/>
              <a:gd name="connsiteX170" fmla="*/ 4038441 w 4833822"/>
              <a:gd name="connsiteY170" fmla="*/ 4268364 h 5511081"/>
              <a:gd name="connsiteX171" fmla="*/ 3624178 w 4833822"/>
              <a:gd name="connsiteY171" fmla="*/ 4254752 h 5511081"/>
              <a:gd name="connsiteX172" fmla="*/ 3486739 w 4833822"/>
              <a:gd name="connsiteY172" fmla="*/ 4228973 h 5511081"/>
              <a:gd name="connsiteX173" fmla="*/ 3486739 w 4833822"/>
              <a:gd name="connsiteY173" fmla="*/ 4232968 h 5511081"/>
              <a:gd name="connsiteX174" fmla="*/ 3485394 w 4833822"/>
              <a:gd name="connsiteY174" fmla="*/ 4230279 h 5511081"/>
              <a:gd name="connsiteX175" fmla="*/ 3486706 w 4833822"/>
              <a:gd name="connsiteY175" fmla="*/ 4228967 h 5511081"/>
              <a:gd name="connsiteX176" fmla="*/ 3486538 w 4833822"/>
              <a:gd name="connsiteY176" fmla="*/ 4228936 h 5511081"/>
              <a:gd name="connsiteX177" fmla="*/ 3543876 w 4833822"/>
              <a:gd name="connsiteY177" fmla="*/ 4168012 h 5511081"/>
              <a:gd name="connsiteX178" fmla="*/ 4518674 w 4833822"/>
              <a:gd name="connsiteY178" fmla="*/ 4314950 h 5511081"/>
              <a:gd name="connsiteX179" fmla="*/ 4328731 w 4833822"/>
              <a:gd name="connsiteY179" fmla="*/ 4512062 h 5511081"/>
              <a:gd name="connsiteX180" fmla="*/ 4457745 w 4833822"/>
              <a:gd name="connsiteY180" fmla="*/ 4440381 h 5511081"/>
              <a:gd name="connsiteX181" fmla="*/ 4579599 w 4833822"/>
              <a:gd name="connsiteY181" fmla="*/ 4433218 h 5511081"/>
              <a:gd name="connsiteX182" fmla="*/ 4500754 w 4833822"/>
              <a:gd name="connsiteY182" fmla="*/ 4512062 h 5511081"/>
              <a:gd name="connsiteX183" fmla="*/ 4314393 w 4833822"/>
              <a:gd name="connsiteY183" fmla="*/ 4745010 h 5511081"/>
              <a:gd name="connsiteX184" fmla="*/ 4346651 w 4833822"/>
              <a:gd name="connsiteY184" fmla="*/ 4809516 h 5511081"/>
              <a:gd name="connsiteX185" fmla="*/ 4403989 w 4833822"/>
              <a:gd name="connsiteY185" fmla="*/ 4759343 h 5511081"/>
              <a:gd name="connsiteX186" fmla="*/ 4482833 w 4833822"/>
              <a:gd name="connsiteY186" fmla="*/ 4569400 h 5511081"/>
              <a:gd name="connsiteX187" fmla="*/ 4590350 w 4833822"/>
              <a:gd name="connsiteY187" fmla="*/ 4547898 h 5511081"/>
              <a:gd name="connsiteX188" fmla="*/ 4608265 w 4833822"/>
              <a:gd name="connsiteY188" fmla="*/ 4630324 h 5511081"/>
              <a:gd name="connsiteX189" fmla="*/ 4608265 w 4833822"/>
              <a:gd name="connsiteY189" fmla="*/ 4633906 h 5511081"/>
              <a:gd name="connsiteX190" fmla="*/ 4421909 w 4833822"/>
              <a:gd name="connsiteY190" fmla="*/ 4845351 h 5511081"/>
              <a:gd name="connsiteX191" fmla="*/ 4608265 w 4833822"/>
              <a:gd name="connsiteY191" fmla="*/ 4633906 h 5511081"/>
              <a:gd name="connsiteX192" fmla="*/ 4611852 w 4833822"/>
              <a:gd name="connsiteY192" fmla="*/ 4630324 h 5511081"/>
              <a:gd name="connsiteX193" fmla="*/ 4611852 w 4833822"/>
              <a:gd name="connsiteY193" fmla="*/ 4626742 h 5511081"/>
              <a:gd name="connsiteX194" fmla="*/ 4694279 w 4833822"/>
              <a:gd name="connsiteY194" fmla="*/ 4612404 h 5511081"/>
              <a:gd name="connsiteX195" fmla="*/ 4651275 w 4833822"/>
              <a:gd name="connsiteY195" fmla="*/ 4436800 h 5511081"/>
              <a:gd name="connsiteX196" fmla="*/ 4572429 w 4833822"/>
              <a:gd name="connsiteY196" fmla="*/ 4318532 h 5511081"/>
              <a:gd name="connsiteX197" fmla="*/ 4583181 w 4833822"/>
              <a:gd name="connsiteY197" fmla="*/ 4225355 h 5511081"/>
              <a:gd name="connsiteX198" fmla="*/ 4436247 w 4833822"/>
              <a:gd name="connsiteY198" fmla="*/ 4178768 h 5511081"/>
              <a:gd name="connsiteX199" fmla="*/ 3504459 w 4833822"/>
              <a:gd name="connsiteY199" fmla="*/ 4092754 h 5511081"/>
              <a:gd name="connsiteX200" fmla="*/ 3393360 w 4833822"/>
              <a:gd name="connsiteY200" fmla="*/ 4084243 h 5511081"/>
              <a:gd name="connsiteX201" fmla="*/ 655337 w 4833822"/>
              <a:gd name="connsiteY201" fmla="*/ 3952985 h 5511081"/>
              <a:gd name="connsiteX202" fmla="*/ 637416 w 4833822"/>
              <a:gd name="connsiteY202" fmla="*/ 4010328 h 5511081"/>
              <a:gd name="connsiteX203" fmla="*/ 863200 w 4833822"/>
              <a:gd name="connsiteY203" fmla="*/ 4114257 h 5511081"/>
              <a:gd name="connsiteX204" fmla="*/ 734181 w 4833822"/>
              <a:gd name="connsiteY204" fmla="*/ 3974492 h 5511081"/>
              <a:gd name="connsiteX205" fmla="*/ 655337 w 4833822"/>
              <a:gd name="connsiteY205" fmla="*/ 3952985 h 5511081"/>
              <a:gd name="connsiteX206" fmla="*/ 465399 w 4833822"/>
              <a:gd name="connsiteY206" fmla="*/ 3913568 h 5511081"/>
              <a:gd name="connsiteX207" fmla="*/ 465399 w 4833822"/>
              <a:gd name="connsiteY207" fmla="*/ 4114257 h 5511081"/>
              <a:gd name="connsiteX208" fmla="*/ 501234 w 4833822"/>
              <a:gd name="connsiteY208" fmla="*/ 4171599 h 5511081"/>
              <a:gd name="connsiteX209" fmla="*/ 554990 w 4833822"/>
              <a:gd name="connsiteY209" fmla="*/ 4117844 h 5511081"/>
              <a:gd name="connsiteX210" fmla="*/ 465399 w 4833822"/>
              <a:gd name="connsiteY210" fmla="*/ 3913568 h 5511081"/>
              <a:gd name="connsiteX211" fmla="*/ 4325169 w 4833822"/>
              <a:gd name="connsiteY211" fmla="*/ 3832671 h 5511081"/>
              <a:gd name="connsiteX212" fmla="*/ 3959602 w 4833822"/>
              <a:gd name="connsiteY212" fmla="*/ 4038999 h 5511081"/>
              <a:gd name="connsiteX213" fmla="*/ 4360985 w 4833822"/>
              <a:gd name="connsiteY213" fmla="*/ 3949403 h 5511081"/>
              <a:gd name="connsiteX214" fmla="*/ 4278558 w 4833822"/>
              <a:gd name="connsiteY214" fmla="*/ 4060501 h 5511081"/>
              <a:gd name="connsiteX215" fmla="*/ 4454163 w 4833822"/>
              <a:gd name="connsiteY215" fmla="*/ 4013910 h 5511081"/>
              <a:gd name="connsiteX216" fmla="*/ 4368153 w 4833822"/>
              <a:gd name="connsiteY216" fmla="*/ 3838305 h 5511081"/>
              <a:gd name="connsiteX217" fmla="*/ 4325169 w 4833822"/>
              <a:gd name="connsiteY217" fmla="*/ 3832671 h 5511081"/>
              <a:gd name="connsiteX218" fmla="*/ 4156709 w 4833822"/>
              <a:gd name="connsiteY218" fmla="*/ 3798883 h 5511081"/>
              <a:gd name="connsiteX219" fmla="*/ 3748157 w 4833822"/>
              <a:gd name="connsiteY219" fmla="*/ 3881309 h 5511081"/>
              <a:gd name="connsiteX220" fmla="*/ 3529543 w 4833822"/>
              <a:gd name="connsiteY220" fmla="*/ 4003158 h 5511081"/>
              <a:gd name="connsiteX221" fmla="*/ 3805494 w 4833822"/>
              <a:gd name="connsiteY221" fmla="*/ 3906399 h 5511081"/>
              <a:gd name="connsiteX222" fmla="*/ 4156709 w 4833822"/>
              <a:gd name="connsiteY222" fmla="*/ 3798883 h 5511081"/>
              <a:gd name="connsiteX223" fmla="*/ 399937 w 4833822"/>
              <a:gd name="connsiteY223" fmla="*/ 3755095 h 5511081"/>
              <a:gd name="connsiteX224" fmla="*/ 210944 w 4833822"/>
              <a:gd name="connsiteY224" fmla="*/ 3834723 h 5511081"/>
              <a:gd name="connsiteX225" fmla="*/ 124936 w 4833822"/>
              <a:gd name="connsiteY225" fmla="*/ 3978074 h 5511081"/>
              <a:gd name="connsiteX226" fmla="*/ 275451 w 4833822"/>
              <a:gd name="connsiteY226" fmla="*/ 3970905 h 5511081"/>
              <a:gd name="connsiteX227" fmla="*/ 304127 w 4833822"/>
              <a:gd name="connsiteY227" fmla="*/ 3988825 h 5511081"/>
              <a:gd name="connsiteX228" fmla="*/ 271869 w 4833822"/>
              <a:gd name="connsiteY228" fmla="*/ 4225355 h 5511081"/>
              <a:gd name="connsiteX229" fmla="*/ 311291 w 4833822"/>
              <a:gd name="connsiteY229" fmla="*/ 4067670 h 5511081"/>
              <a:gd name="connsiteX230" fmla="*/ 243203 w 4833822"/>
              <a:gd name="connsiteY230" fmla="*/ 3859807 h 5511081"/>
              <a:gd name="connsiteX231" fmla="*/ 1214409 w 4833822"/>
              <a:gd name="connsiteY231" fmla="*/ 3838305 h 5511081"/>
              <a:gd name="connsiteX232" fmla="*/ 465399 w 4833822"/>
              <a:gd name="connsiteY232" fmla="*/ 3755878 h 5511081"/>
              <a:gd name="connsiteX233" fmla="*/ 399937 w 4833822"/>
              <a:gd name="connsiteY233" fmla="*/ 3755095 h 5511081"/>
              <a:gd name="connsiteX234" fmla="*/ 2524908 w 4833822"/>
              <a:gd name="connsiteY234" fmla="*/ 2620796 h 5511081"/>
              <a:gd name="connsiteX235" fmla="*/ 2732856 w 4833822"/>
              <a:gd name="connsiteY235" fmla="*/ 3262715 h 5511081"/>
              <a:gd name="connsiteX236" fmla="*/ 2775802 w 4833822"/>
              <a:gd name="connsiteY236" fmla="*/ 3332784 h 5511081"/>
              <a:gd name="connsiteX237" fmla="*/ 2823267 w 4833822"/>
              <a:gd name="connsiteY237" fmla="*/ 3255934 h 5511081"/>
              <a:gd name="connsiteX238" fmla="*/ 2879774 w 4833822"/>
              <a:gd name="connsiteY238" fmla="*/ 3045728 h 5511081"/>
              <a:gd name="connsiteX239" fmla="*/ 2920458 w 4833822"/>
              <a:gd name="connsiteY239" fmla="*/ 3579153 h 5511081"/>
              <a:gd name="connsiteX240" fmla="*/ 3132925 w 4833822"/>
              <a:gd name="connsiteY240" fmla="*/ 3520386 h 5511081"/>
              <a:gd name="connsiteX241" fmla="*/ 2879774 w 4833822"/>
              <a:gd name="connsiteY241" fmla="*/ 3895594 h 5511081"/>
              <a:gd name="connsiteX242" fmla="*/ 2131619 w 4833822"/>
              <a:gd name="connsiteY242" fmla="*/ 3843608 h 5511081"/>
              <a:gd name="connsiteX243" fmla="*/ 1894289 w 4833822"/>
              <a:gd name="connsiteY243" fmla="*/ 3493264 h 5511081"/>
              <a:gd name="connsiteX244" fmla="*/ 2075111 w 4833822"/>
              <a:gd name="connsiteY244" fmla="*/ 3581415 h 5511081"/>
              <a:gd name="connsiteX245" fmla="*/ 2086414 w 4833822"/>
              <a:gd name="connsiteY245" fmla="*/ 3066070 h 5511081"/>
              <a:gd name="connsiteX246" fmla="*/ 2163263 w 4833822"/>
              <a:gd name="connsiteY246" fmla="*/ 3210729 h 5511081"/>
              <a:gd name="connsiteX247" fmla="*/ 2224289 w 4833822"/>
              <a:gd name="connsiteY247" fmla="*/ 3255934 h 5511081"/>
              <a:gd name="connsiteX248" fmla="*/ 2242372 w 4833822"/>
              <a:gd name="connsiteY248" fmla="*/ 3192646 h 5511081"/>
              <a:gd name="connsiteX249" fmla="*/ 2524908 w 4833822"/>
              <a:gd name="connsiteY249" fmla="*/ 2620796 h 5511081"/>
              <a:gd name="connsiteX250" fmla="*/ 2540406 w 4833822"/>
              <a:gd name="connsiteY250" fmla="*/ 1813455 h 5511081"/>
              <a:gd name="connsiteX251" fmla="*/ 2092432 w 4833822"/>
              <a:gd name="connsiteY251" fmla="*/ 2720152 h 5511081"/>
              <a:gd name="connsiteX252" fmla="*/ 2063761 w 4833822"/>
              <a:gd name="connsiteY252" fmla="*/ 2820499 h 5511081"/>
              <a:gd name="connsiteX253" fmla="*/ 1967001 w 4833822"/>
              <a:gd name="connsiteY253" fmla="*/ 2748823 h 5511081"/>
              <a:gd name="connsiteX254" fmla="*/ 1845152 w 4833822"/>
              <a:gd name="connsiteY254" fmla="*/ 2519459 h 5511081"/>
              <a:gd name="connsiteX255" fmla="*/ 1827232 w 4833822"/>
              <a:gd name="connsiteY255" fmla="*/ 3336566 h 5511081"/>
              <a:gd name="connsiteX256" fmla="*/ 1540529 w 4833822"/>
              <a:gd name="connsiteY256" fmla="*/ 3196797 h 5511081"/>
              <a:gd name="connsiteX257" fmla="*/ 1916828 w 4833822"/>
              <a:gd name="connsiteY257" fmla="*/ 3752286 h 5511081"/>
              <a:gd name="connsiteX258" fmla="*/ 3103066 w 4833822"/>
              <a:gd name="connsiteY258" fmla="*/ 3834713 h 5511081"/>
              <a:gd name="connsiteX259" fmla="*/ 3504448 w 4833822"/>
              <a:gd name="connsiteY259" fmla="*/ 3239801 h 5511081"/>
              <a:gd name="connsiteX260" fmla="*/ 3167572 w 4833822"/>
              <a:gd name="connsiteY260" fmla="*/ 3332979 h 5511081"/>
              <a:gd name="connsiteX261" fmla="*/ 3103066 w 4833822"/>
              <a:gd name="connsiteY261" fmla="*/ 2487205 h 5511081"/>
              <a:gd name="connsiteX262" fmla="*/ 3013470 w 4833822"/>
              <a:gd name="connsiteY262" fmla="*/ 2820499 h 5511081"/>
              <a:gd name="connsiteX263" fmla="*/ 2938212 w 4833822"/>
              <a:gd name="connsiteY263" fmla="*/ 2942348 h 5511081"/>
              <a:gd name="connsiteX264" fmla="*/ 2870119 w 4833822"/>
              <a:gd name="connsiteY264" fmla="*/ 2831250 h 5511081"/>
              <a:gd name="connsiteX265" fmla="*/ 2540406 w 4833822"/>
              <a:gd name="connsiteY265" fmla="*/ 1813455 h 5511081"/>
              <a:gd name="connsiteX266" fmla="*/ 357884 w 4833822"/>
              <a:gd name="connsiteY266" fmla="*/ 1741784 h 5511081"/>
              <a:gd name="connsiteX267" fmla="*/ 422396 w 4833822"/>
              <a:gd name="connsiteY267" fmla="*/ 1824211 h 5511081"/>
              <a:gd name="connsiteX268" fmla="*/ 522738 w 4833822"/>
              <a:gd name="connsiteY268" fmla="*/ 2325942 h 5511081"/>
              <a:gd name="connsiteX269" fmla="*/ 490485 w 4833822"/>
              <a:gd name="connsiteY269" fmla="*/ 2465712 h 5511081"/>
              <a:gd name="connsiteX270" fmla="*/ 386555 w 4833822"/>
              <a:gd name="connsiteY270" fmla="*/ 2365365 h 5511081"/>
              <a:gd name="connsiteX271" fmla="*/ 286208 w 4833822"/>
              <a:gd name="connsiteY271" fmla="*/ 1824211 h 5511081"/>
              <a:gd name="connsiteX272" fmla="*/ 357884 w 4833822"/>
              <a:gd name="connsiteY272" fmla="*/ 1741784 h 5511081"/>
              <a:gd name="connsiteX273" fmla="*/ 4036204 w 4833822"/>
              <a:gd name="connsiteY273" fmla="*/ 324393 h 5511081"/>
              <a:gd name="connsiteX274" fmla="*/ 4110123 w 4833822"/>
              <a:gd name="connsiteY274" fmla="*/ 387108 h 5511081"/>
              <a:gd name="connsiteX275" fmla="*/ 4063531 w 4833822"/>
              <a:gd name="connsiteY275" fmla="*/ 1197052 h 5511081"/>
              <a:gd name="connsiteX276" fmla="*/ 3938100 w 4833822"/>
              <a:gd name="connsiteY276" fmla="*/ 885258 h 5511081"/>
              <a:gd name="connsiteX277" fmla="*/ 3970353 w 4833822"/>
              <a:gd name="connsiteY277" fmla="*/ 390695 h 5511081"/>
              <a:gd name="connsiteX278" fmla="*/ 4036204 w 4833822"/>
              <a:gd name="connsiteY278" fmla="*/ 324393 h 5511081"/>
              <a:gd name="connsiteX279" fmla="*/ 915320 w 4833822"/>
              <a:gd name="connsiteY279" fmla="*/ 65964 h 5511081"/>
              <a:gd name="connsiteX280" fmla="*/ 1020430 w 4833822"/>
              <a:gd name="connsiteY280" fmla="*/ 746726 h 5511081"/>
              <a:gd name="connsiteX281" fmla="*/ 811383 w 4833822"/>
              <a:gd name="connsiteY281" fmla="*/ 707140 h 5511081"/>
              <a:gd name="connsiteX282" fmla="*/ 915320 w 4833822"/>
              <a:gd name="connsiteY282" fmla="*/ 65964 h 5511081"/>
              <a:gd name="connsiteX283" fmla="*/ 2536306 w 4833822"/>
              <a:gd name="connsiteY283" fmla="*/ 0 h 5511081"/>
              <a:gd name="connsiteX284" fmla="*/ 2948561 w 4833822"/>
              <a:gd name="connsiteY284" fmla="*/ 741984 h 5511081"/>
              <a:gd name="connsiteX285" fmla="*/ 3054443 w 4833822"/>
              <a:gd name="connsiteY285" fmla="*/ 1346511 h 5511081"/>
              <a:gd name="connsiteX286" fmla="*/ 3282263 w 4833822"/>
              <a:gd name="connsiteY286" fmla="*/ 487454 h 5511081"/>
              <a:gd name="connsiteX287" fmla="*/ 3257173 w 4833822"/>
              <a:gd name="connsiteY287" fmla="*/ 347685 h 5511081"/>
              <a:gd name="connsiteX288" fmla="*/ 3278681 w 4833822"/>
              <a:gd name="connsiteY288" fmla="*/ 258089 h 5511081"/>
              <a:gd name="connsiteX289" fmla="*/ 3361107 w 4833822"/>
              <a:gd name="connsiteY289" fmla="*/ 315432 h 5511081"/>
              <a:gd name="connsiteX290" fmla="*/ 3884339 w 4833822"/>
              <a:gd name="connsiteY290" fmla="*/ 1627102 h 5511081"/>
              <a:gd name="connsiteX291" fmla="*/ 3776823 w 4833822"/>
              <a:gd name="connsiteY291" fmla="*/ 2247097 h 5511081"/>
              <a:gd name="connsiteX292" fmla="*/ 4002606 w 4833822"/>
              <a:gd name="connsiteY292" fmla="*/ 2028488 h 5511081"/>
              <a:gd name="connsiteX293" fmla="*/ 4059943 w 4833822"/>
              <a:gd name="connsiteY293" fmla="*/ 1963977 h 5511081"/>
              <a:gd name="connsiteX294" fmla="*/ 4117286 w 4833822"/>
              <a:gd name="connsiteY294" fmla="*/ 2039239 h 5511081"/>
              <a:gd name="connsiteX295" fmla="*/ 4131625 w 4833822"/>
              <a:gd name="connsiteY295" fmla="*/ 2852761 h 5511081"/>
              <a:gd name="connsiteX296" fmla="*/ 3755321 w 4833822"/>
              <a:gd name="connsiteY296" fmla="*/ 3684203 h 5511081"/>
              <a:gd name="connsiteX297" fmla="*/ 3723067 w 4833822"/>
              <a:gd name="connsiteY297" fmla="*/ 3759460 h 5511081"/>
              <a:gd name="connsiteX298" fmla="*/ 4099366 w 4833822"/>
              <a:gd name="connsiteY298" fmla="*/ 3698536 h 5511081"/>
              <a:gd name="connsiteX299" fmla="*/ 4550927 w 4833822"/>
              <a:gd name="connsiteY299" fmla="*/ 4049750 h 5511081"/>
              <a:gd name="connsiteX300" fmla="*/ 4604683 w 4833822"/>
              <a:gd name="connsiteY300" fmla="*/ 4150097 h 5511081"/>
              <a:gd name="connsiteX301" fmla="*/ 4576011 w 4833822"/>
              <a:gd name="connsiteY301" fmla="*/ 4992290 h 5511081"/>
              <a:gd name="connsiteX302" fmla="*/ 4432660 w 4833822"/>
              <a:gd name="connsiteY302" fmla="*/ 5053214 h 5511081"/>
              <a:gd name="connsiteX303" fmla="*/ 3999019 w 4833822"/>
              <a:gd name="connsiteY303" fmla="*/ 5286161 h 5511081"/>
              <a:gd name="connsiteX304" fmla="*/ 3192667 w 4833822"/>
              <a:gd name="connsiteY304" fmla="*/ 5218068 h 5511081"/>
              <a:gd name="connsiteX305" fmla="*/ 2662265 w 4833822"/>
              <a:gd name="connsiteY305" fmla="*/ 4587320 h 5511081"/>
              <a:gd name="connsiteX306" fmla="*/ 2680186 w 4833822"/>
              <a:gd name="connsiteY306" fmla="*/ 4906276 h 5511081"/>
              <a:gd name="connsiteX307" fmla="*/ 2655096 w 4833822"/>
              <a:gd name="connsiteY307" fmla="*/ 5218068 h 5511081"/>
              <a:gd name="connsiteX308" fmla="*/ 2063771 w 4833822"/>
              <a:gd name="connsiteY308" fmla="*/ 5504770 h 5511081"/>
              <a:gd name="connsiteX309" fmla="*/ 1827242 w 4833822"/>
              <a:gd name="connsiteY309" fmla="*/ 5454597 h 5511081"/>
              <a:gd name="connsiteX310" fmla="*/ 1594295 w 4833822"/>
              <a:gd name="connsiteY310" fmla="*/ 4913445 h 5511081"/>
              <a:gd name="connsiteX311" fmla="*/ 1952673 w 4833822"/>
              <a:gd name="connsiteY311" fmla="*/ 4379457 h 5511081"/>
              <a:gd name="connsiteX312" fmla="*/ 2020761 w 4833822"/>
              <a:gd name="connsiteY312" fmla="*/ 4246857 h 5511081"/>
              <a:gd name="connsiteX313" fmla="*/ 1841575 w 4833822"/>
              <a:gd name="connsiteY313" fmla="*/ 4390208 h 5511081"/>
              <a:gd name="connsiteX314" fmla="*/ 884697 w 4833822"/>
              <a:gd name="connsiteY314" fmla="*/ 5135641 h 5511081"/>
              <a:gd name="connsiteX315" fmla="*/ 547826 w 4833822"/>
              <a:gd name="connsiteY315" fmla="*/ 5167894 h 5511081"/>
              <a:gd name="connsiteX316" fmla="*/ 357883 w 4833822"/>
              <a:gd name="connsiteY316" fmla="*/ 5110557 h 5511081"/>
              <a:gd name="connsiteX317" fmla="*/ 89095 w 4833822"/>
              <a:gd name="connsiteY317" fmla="*/ 4684080 h 5511081"/>
              <a:gd name="connsiteX318" fmla="*/ 46091 w 4833822"/>
              <a:gd name="connsiteY318" fmla="*/ 4332871 h 5511081"/>
              <a:gd name="connsiteX319" fmla="*/ 440310 w 4833822"/>
              <a:gd name="connsiteY319" fmla="*/ 3684203 h 5511081"/>
              <a:gd name="connsiteX320" fmla="*/ 1020884 w 4833822"/>
              <a:gd name="connsiteY320" fmla="*/ 3734376 h 5511081"/>
              <a:gd name="connsiteX321" fmla="*/ 798688 w 4833822"/>
              <a:gd name="connsiteY321" fmla="*/ 3562354 h 5511081"/>
              <a:gd name="connsiteX322" fmla="*/ 766435 w 4833822"/>
              <a:gd name="connsiteY322" fmla="*/ 3505011 h 5511081"/>
              <a:gd name="connsiteX323" fmla="*/ 838110 w 4833822"/>
              <a:gd name="connsiteY323" fmla="*/ 3483509 h 5511081"/>
              <a:gd name="connsiteX324" fmla="*/ 1060306 w 4833822"/>
              <a:gd name="connsiteY324" fmla="*/ 3576687 h 5511081"/>
              <a:gd name="connsiteX325" fmla="*/ 777186 w 4833822"/>
              <a:gd name="connsiteY325" fmla="*/ 3078539 h 5511081"/>
              <a:gd name="connsiteX326" fmla="*/ 723430 w 4833822"/>
              <a:gd name="connsiteY326" fmla="*/ 2544556 h 5511081"/>
              <a:gd name="connsiteX327" fmla="*/ 727012 w 4833822"/>
              <a:gd name="connsiteY327" fmla="*/ 1845715 h 5511081"/>
              <a:gd name="connsiteX328" fmla="*/ 762853 w 4833822"/>
              <a:gd name="connsiteY328" fmla="*/ 1713115 h 5511081"/>
              <a:gd name="connsiteX329" fmla="*/ 1017302 w 4833822"/>
              <a:gd name="connsiteY329" fmla="*/ 2014150 h 5511081"/>
              <a:gd name="connsiteX330" fmla="*/ 1139151 w 4833822"/>
              <a:gd name="connsiteY330" fmla="*/ 2053572 h 5511081"/>
              <a:gd name="connsiteX331" fmla="*/ 1110480 w 4833822"/>
              <a:gd name="connsiteY331" fmla="*/ 1942474 h 5511081"/>
              <a:gd name="connsiteX332" fmla="*/ 1135564 w 4833822"/>
              <a:gd name="connsiteY332" fmla="*/ 1053696 h 5511081"/>
              <a:gd name="connsiteX333" fmla="*/ 1493942 w 4833822"/>
              <a:gd name="connsiteY333" fmla="*/ 394276 h 5511081"/>
              <a:gd name="connsiteX334" fmla="*/ 1547703 w 4833822"/>
              <a:gd name="connsiteY334" fmla="*/ 340521 h 5511081"/>
              <a:gd name="connsiteX335" fmla="*/ 1597877 w 4833822"/>
              <a:gd name="connsiteY335" fmla="*/ 433699 h 5511081"/>
              <a:gd name="connsiteX336" fmla="*/ 2070940 w 4833822"/>
              <a:gd name="connsiteY336" fmla="*/ 1207798 h 5511081"/>
              <a:gd name="connsiteX337" fmla="*/ 2035100 w 4833822"/>
              <a:gd name="connsiteY337" fmla="*/ 498660 h 5511081"/>
              <a:gd name="connsiteX338" fmla="*/ 2536306 w 4833822"/>
              <a:gd name="connsiteY338" fmla="*/ 0 h 5511081"/>
              <a:gd name="connsiteX0" fmla="*/ 2144854 w 4833822"/>
              <a:gd name="connsiteY0" fmla="*/ 5137432 h 5511081"/>
              <a:gd name="connsiteX1" fmla="*/ 2053020 w 4833822"/>
              <a:gd name="connsiteY1" fmla="*/ 5146392 h 5511081"/>
              <a:gd name="connsiteX2" fmla="*/ 1959837 w 4833822"/>
              <a:gd name="connsiteY2" fmla="*/ 5221650 h 5511081"/>
              <a:gd name="connsiteX3" fmla="*/ 2045851 w 4833822"/>
              <a:gd name="connsiteY3" fmla="*/ 5339917 h 5511081"/>
              <a:gd name="connsiteX4" fmla="*/ 2042269 w 4833822"/>
              <a:gd name="connsiteY4" fmla="*/ 5243152 h 5511081"/>
              <a:gd name="connsiteX5" fmla="*/ 2106775 w 4833822"/>
              <a:gd name="connsiteY5" fmla="*/ 5178645 h 5511081"/>
              <a:gd name="connsiteX6" fmla="*/ 2128277 w 4833822"/>
              <a:gd name="connsiteY6" fmla="*/ 5250321 h 5511081"/>
              <a:gd name="connsiteX7" fmla="*/ 2164118 w 4833822"/>
              <a:gd name="connsiteY7" fmla="*/ 5300494 h 5511081"/>
              <a:gd name="connsiteX8" fmla="*/ 2232206 w 4833822"/>
              <a:gd name="connsiteY8" fmla="*/ 5264659 h 5511081"/>
              <a:gd name="connsiteX9" fmla="*/ 2228624 w 4833822"/>
              <a:gd name="connsiteY9" fmla="*/ 5171476 h 5511081"/>
              <a:gd name="connsiteX10" fmla="*/ 2144854 w 4833822"/>
              <a:gd name="connsiteY10" fmla="*/ 5137432 h 5511081"/>
              <a:gd name="connsiteX11" fmla="*/ 2508163 w 4833822"/>
              <a:gd name="connsiteY11" fmla="*/ 5106970 h 5511081"/>
              <a:gd name="connsiteX12" fmla="*/ 2407811 w 4833822"/>
              <a:gd name="connsiteY12" fmla="*/ 5415180 h 5511081"/>
              <a:gd name="connsiteX13" fmla="*/ 2508163 w 4833822"/>
              <a:gd name="connsiteY13" fmla="*/ 5106970 h 5511081"/>
              <a:gd name="connsiteX14" fmla="*/ 2215080 w 4833822"/>
              <a:gd name="connsiteY14" fmla="*/ 5022435 h 5511081"/>
              <a:gd name="connsiteX15" fmla="*/ 2171282 w 4833822"/>
              <a:gd name="connsiteY15" fmla="*/ 5028125 h 5511081"/>
              <a:gd name="connsiteX16" fmla="*/ 2350473 w 4833822"/>
              <a:gd name="connsiteY16" fmla="*/ 5307664 h 5511081"/>
              <a:gd name="connsiteX17" fmla="*/ 2393478 w 4833822"/>
              <a:gd name="connsiteY17" fmla="*/ 5124890 h 5511081"/>
              <a:gd name="connsiteX18" fmla="*/ 2252871 w 4833822"/>
              <a:gd name="connsiteY18" fmla="*/ 5023590 h 5511081"/>
              <a:gd name="connsiteX19" fmla="*/ 2215080 w 4833822"/>
              <a:gd name="connsiteY19" fmla="*/ 5022435 h 5511081"/>
              <a:gd name="connsiteX20" fmla="*/ 3767359 w 4833822"/>
              <a:gd name="connsiteY20" fmla="*/ 4903477 h 5511081"/>
              <a:gd name="connsiteX21" fmla="*/ 3913003 w 4833822"/>
              <a:gd name="connsiteY21" fmla="*/ 4985120 h 5511081"/>
              <a:gd name="connsiteX22" fmla="*/ 3930923 w 4833822"/>
              <a:gd name="connsiteY22" fmla="*/ 5010209 h 5511081"/>
              <a:gd name="connsiteX23" fmla="*/ 3923759 w 4833822"/>
              <a:gd name="connsiteY23" fmla="*/ 5035294 h 5511081"/>
              <a:gd name="connsiteX24" fmla="*/ 3672890 w 4833822"/>
              <a:gd name="connsiteY24" fmla="*/ 5017373 h 5511081"/>
              <a:gd name="connsiteX25" fmla="*/ 3672890 w 4833822"/>
              <a:gd name="connsiteY25" fmla="*/ 4949284 h 5511081"/>
              <a:gd name="connsiteX26" fmla="*/ 3708731 w 4833822"/>
              <a:gd name="connsiteY26" fmla="*/ 4924195 h 5511081"/>
              <a:gd name="connsiteX27" fmla="*/ 3767359 w 4833822"/>
              <a:gd name="connsiteY27" fmla="*/ 4903477 h 5511081"/>
              <a:gd name="connsiteX28" fmla="*/ 3779366 w 4833822"/>
              <a:gd name="connsiteY28" fmla="*/ 4863666 h 5511081"/>
              <a:gd name="connsiteX29" fmla="*/ 3637059 w 4833822"/>
              <a:gd name="connsiteY29" fmla="*/ 4888361 h 5511081"/>
              <a:gd name="connsiteX30" fmla="*/ 3497289 w 4833822"/>
              <a:gd name="connsiteY30" fmla="*/ 5071129 h 5511081"/>
              <a:gd name="connsiteX31" fmla="*/ 3615557 w 4833822"/>
              <a:gd name="connsiteY31" fmla="*/ 5013792 h 5511081"/>
              <a:gd name="connsiteX32" fmla="*/ 3852086 w 4833822"/>
              <a:gd name="connsiteY32" fmla="*/ 5171476 h 5511081"/>
              <a:gd name="connsiteX33" fmla="*/ 3952433 w 4833822"/>
              <a:gd name="connsiteY33" fmla="*/ 4999454 h 5511081"/>
              <a:gd name="connsiteX34" fmla="*/ 3945496 w 4833822"/>
              <a:gd name="connsiteY34" fmla="*/ 4982649 h 5511081"/>
              <a:gd name="connsiteX35" fmla="*/ 3938093 w 4833822"/>
              <a:gd name="connsiteY35" fmla="*/ 4982649 h 5511081"/>
              <a:gd name="connsiteX36" fmla="*/ 3927341 w 4833822"/>
              <a:gd name="connsiteY36" fmla="*/ 4982649 h 5511081"/>
              <a:gd name="connsiteX37" fmla="*/ 3909418 w 4833822"/>
              <a:gd name="connsiteY37" fmla="*/ 4977942 h 5511081"/>
              <a:gd name="connsiteX38" fmla="*/ 3920171 w 4833822"/>
              <a:gd name="connsiteY38" fmla="*/ 4977942 h 5511081"/>
              <a:gd name="connsiteX39" fmla="*/ 3945252 w 4833822"/>
              <a:gd name="connsiteY39" fmla="*/ 4982059 h 5511081"/>
              <a:gd name="connsiteX40" fmla="*/ 3928739 w 4833822"/>
              <a:gd name="connsiteY40" fmla="*/ 4942059 h 5511081"/>
              <a:gd name="connsiteX41" fmla="*/ 3822967 w 4833822"/>
              <a:gd name="connsiteY41" fmla="*/ 4865961 h 5511081"/>
              <a:gd name="connsiteX42" fmla="*/ 3779366 w 4833822"/>
              <a:gd name="connsiteY42" fmla="*/ 4863666 h 5511081"/>
              <a:gd name="connsiteX43" fmla="*/ 4196131 w 4833822"/>
              <a:gd name="connsiteY43" fmla="*/ 4719920 h 5511081"/>
              <a:gd name="connsiteX44" fmla="*/ 4235548 w 4833822"/>
              <a:gd name="connsiteY44" fmla="*/ 4949285 h 5511081"/>
              <a:gd name="connsiteX45" fmla="*/ 4454163 w 4833822"/>
              <a:gd name="connsiteY45" fmla="*/ 4952867 h 5511081"/>
              <a:gd name="connsiteX46" fmla="*/ 4196131 w 4833822"/>
              <a:gd name="connsiteY46" fmla="*/ 4719920 h 5511081"/>
              <a:gd name="connsiteX47" fmla="*/ 1174995 w 4833822"/>
              <a:gd name="connsiteY47" fmla="*/ 4404542 h 5511081"/>
              <a:gd name="connsiteX48" fmla="*/ 1250253 w 4833822"/>
              <a:gd name="connsiteY48" fmla="*/ 4451134 h 5511081"/>
              <a:gd name="connsiteX49" fmla="*/ 1035224 w 4833822"/>
              <a:gd name="connsiteY49" fmla="*/ 4562227 h 5511081"/>
              <a:gd name="connsiteX50" fmla="*/ 981463 w 4833822"/>
              <a:gd name="connsiteY50" fmla="*/ 4537143 h 5511081"/>
              <a:gd name="connsiteX51" fmla="*/ 1174995 w 4833822"/>
              <a:gd name="connsiteY51" fmla="*/ 4404542 h 5511081"/>
              <a:gd name="connsiteX52" fmla="*/ 3960412 w 4833822"/>
              <a:gd name="connsiteY52" fmla="*/ 4375267 h 5511081"/>
              <a:gd name="connsiteX53" fmla="*/ 4095776 w 4833822"/>
              <a:gd name="connsiteY53" fmla="*/ 4433212 h 5511081"/>
              <a:gd name="connsiteX54" fmla="*/ 4052767 w 4833822"/>
              <a:gd name="connsiteY54" fmla="*/ 4461882 h 5511081"/>
              <a:gd name="connsiteX55" fmla="*/ 3852081 w 4833822"/>
              <a:gd name="connsiteY55" fmla="*/ 4429631 h 5511081"/>
              <a:gd name="connsiteX56" fmla="*/ 3859245 w 4833822"/>
              <a:gd name="connsiteY56" fmla="*/ 4393792 h 5511081"/>
              <a:gd name="connsiteX57" fmla="*/ 3917370 w 4833822"/>
              <a:gd name="connsiteY57" fmla="*/ 4376267 h 5511081"/>
              <a:gd name="connsiteX58" fmla="*/ 3960412 w 4833822"/>
              <a:gd name="connsiteY58" fmla="*/ 4375267 h 5511081"/>
              <a:gd name="connsiteX59" fmla="*/ 2177948 w 4833822"/>
              <a:gd name="connsiteY59" fmla="*/ 4281017 h 5511081"/>
              <a:gd name="connsiteX60" fmla="*/ 2146198 w 4833822"/>
              <a:gd name="connsiteY60" fmla="*/ 4304199 h 5511081"/>
              <a:gd name="connsiteX61" fmla="*/ 1680303 w 4833822"/>
              <a:gd name="connsiteY61" fmla="*/ 5003041 h 5511081"/>
              <a:gd name="connsiteX62" fmla="*/ 1762730 w 4833822"/>
              <a:gd name="connsiteY62" fmla="*/ 5365001 h 5511081"/>
              <a:gd name="connsiteX63" fmla="*/ 1802152 w 4833822"/>
              <a:gd name="connsiteY63" fmla="*/ 5085468 h 5511081"/>
              <a:gd name="connsiteX64" fmla="*/ 2081691 w 4833822"/>
              <a:gd name="connsiteY64" fmla="*/ 4927778 h 5511081"/>
              <a:gd name="connsiteX65" fmla="*/ 1845157 w 4833822"/>
              <a:gd name="connsiteY65" fmla="*/ 5010205 h 5511081"/>
              <a:gd name="connsiteX66" fmla="*/ 1744810 w 4833822"/>
              <a:gd name="connsiteY66" fmla="*/ 4981539 h 5511081"/>
              <a:gd name="connsiteX67" fmla="*/ 2060189 w 4833822"/>
              <a:gd name="connsiteY67" fmla="*/ 4827436 h 5511081"/>
              <a:gd name="connsiteX68" fmla="*/ 2178451 w 4833822"/>
              <a:gd name="connsiteY68" fmla="*/ 4766506 h 5511081"/>
              <a:gd name="connsiteX69" fmla="*/ 2293136 w 4833822"/>
              <a:gd name="connsiteY69" fmla="*/ 4300617 h 5511081"/>
              <a:gd name="connsiteX70" fmla="*/ 1999259 w 4833822"/>
              <a:gd name="connsiteY70" fmla="*/ 4716338 h 5511081"/>
              <a:gd name="connsiteX71" fmla="*/ 2196371 w 4833822"/>
              <a:gd name="connsiteY71" fmla="*/ 4286279 h 5511081"/>
              <a:gd name="connsiteX72" fmla="*/ 2177948 w 4833822"/>
              <a:gd name="connsiteY72" fmla="*/ 4281017 h 5511081"/>
              <a:gd name="connsiteX73" fmla="*/ 2511745 w 4833822"/>
              <a:gd name="connsiteY73" fmla="*/ 4268364 h 5511081"/>
              <a:gd name="connsiteX74" fmla="*/ 2482010 w 4833822"/>
              <a:gd name="connsiteY74" fmla="*/ 4496660 h 5511081"/>
              <a:gd name="connsiteX75" fmla="*/ 2486655 w 4833822"/>
              <a:gd name="connsiteY75" fmla="*/ 4562225 h 5511081"/>
              <a:gd name="connsiteX76" fmla="*/ 2514429 w 4833822"/>
              <a:gd name="connsiteY76" fmla="*/ 4577904 h 5511081"/>
              <a:gd name="connsiteX77" fmla="*/ 2526077 w 4833822"/>
              <a:gd name="connsiteY77" fmla="*/ 4601650 h 5511081"/>
              <a:gd name="connsiteX78" fmla="*/ 2486655 w 4833822"/>
              <a:gd name="connsiteY78" fmla="*/ 4562228 h 5511081"/>
              <a:gd name="connsiteX79" fmla="*/ 2486655 w 4833822"/>
              <a:gd name="connsiteY79" fmla="*/ 4562231 h 5511081"/>
              <a:gd name="connsiteX80" fmla="*/ 2440069 w 4833822"/>
              <a:gd name="connsiteY80" fmla="*/ 4838187 h 5511081"/>
              <a:gd name="connsiteX81" fmla="*/ 2375563 w 4833822"/>
              <a:gd name="connsiteY81" fmla="*/ 4400959 h 5511081"/>
              <a:gd name="connsiteX82" fmla="*/ 2296718 w 4833822"/>
              <a:gd name="connsiteY82" fmla="*/ 4770094 h 5511081"/>
              <a:gd name="connsiteX83" fmla="*/ 2429318 w 4833822"/>
              <a:gd name="connsiteY83" fmla="*/ 4891943 h 5511081"/>
              <a:gd name="connsiteX84" fmla="*/ 2493825 w 4833822"/>
              <a:gd name="connsiteY84" fmla="*/ 4791596 h 5511081"/>
              <a:gd name="connsiteX85" fmla="*/ 2529665 w 4833822"/>
              <a:gd name="connsiteY85" fmla="*/ 4601653 h 5511081"/>
              <a:gd name="connsiteX86" fmla="*/ 2511745 w 4833822"/>
              <a:gd name="connsiteY86" fmla="*/ 4268364 h 5511081"/>
              <a:gd name="connsiteX87" fmla="*/ 2808528 w 4833822"/>
              <a:gd name="connsiteY87" fmla="*/ 4265898 h 5511081"/>
              <a:gd name="connsiteX88" fmla="*/ 2784115 w 4833822"/>
              <a:gd name="connsiteY88" fmla="*/ 4279115 h 5511081"/>
              <a:gd name="connsiteX89" fmla="*/ 2798448 w 4833822"/>
              <a:gd name="connsiteY89" fmla="*/ 4354373 h 5511081"/>
              <a:gd name="connsiteX90" fmla="*/ 2880875 w 4833822"/>
              <a:gd name="connsiteY90" fmla="*/ 4469053 h 5511081"/>
              <a:gd name="connsiteX91" fmla="*/ 3142493 w 4833822"/>
              <a:gd name="connsiteY91" fmla="*/ 4798765 h 5511081"/>
              <a:gd name="connsiteX92" fmla="*/ 2891625 w 4833822"/>
              <a:gd name="connsiteY92" fmla="*/ 4633906 h 5511081"/>
              <a:gd name="connsiteX93" fmla="*/ 2683768 w 4833822"/>
              <a:gd name="connsiteY93" fmla="*/ 4390208 h 5511081"/>
              <a:gd name="connsiteX94" fmla="*/ 2651515 w 4833822"/>
              <a:gd name="connsiteY94" fmla="*/ 4415297 h 5511081"/>
              <a:gd name="connsiteX95" fmla="*/ 2866541 w 4833822"/>
              <a:gd name="connsiteY95" fmla="*/ 4658996 h 5511081"/>
              <a:gd name="connsiteX96" fmla="*/ 3389773 w 4833822"/>
              <a:gd name="connsiteY96" fmla="*/ 5257490 h 5511081"/>
              <a:gd name="connsiteX97" fmla="*/ 3637059 w 4833822"/>
              <a:gd name="connsiteY97" fmla="*/ 5300494 h 5511081"/>
              <a:gd name="connsiteX98" fmla="*/ 3246422 w 4833822"/>
              <a:gd name="connsiteY98" fmla="*/ 4931365 h 5511081"/>
              <a:gd name="connsiteX99" fmla="*/ 3400524 w 4833822"/>
              <a:gd name="connsiteY99" fmla="*/ 4981539 h 5511081"/>
              <a:gd name="connsiteX100" fmla="*/ 3336018 w 4833822"/>
              <a:gd name="connsiteY100" fmla="*/ 4834600 h 5511081"/>
              <a:gd name="connsiteX101" fmla="*/ 3095901 w 4833822"/>
              <a:gd name="connsiteY101" fmla="*/ 4572987 h 5511081"/>
              <a:gd name="connsiteX102" fmla="*/ 2862954 w 4833822"/>
              <a:gd name="connsiteY102" fmla="*/ 4304199 h 5511081"/>
              <a:gd name="connsiteX103" fmla="*/ 2808528 w 4833822"/>
              <a:gd name="connsiteY103" fmla="*/ 4265898 h 5511081"/>
              <a:gd name="connsiteX104" fmla="*/ 1587125 w 4833822"/>
              <a:gd name="connsiteY104" fmla="*/ 4221773 h 5511081"/>
              <a:gd name="connsiteX105" fmla="*/ 798688 w 4833822"/>
              <a:gd name="connsiteY105" fmla="*/ 4429636 h 5511081"/>
              <a:gd name="connsiteX106" fmla="*/ 780768 w 4833822"/>
              <a:gd name="connsiteY106" fmla="*/ 5053214 h 5511081"/>
              <a:gd name="connsiteX107" fmla="*/ 791519 w 4833822"/>
              <a:gd name="connsiteY107" fmla="*/ 4859690 h 5511081"/>
              <a:gd name="connsiteX108" fmla="*/ 709092 w 4833822"/>
              <a:gd name="connsiteY108" fmla="*/ 4497724 h 5511081"/>
              <a:gd name="connsiteX109" fmla="*/ 368634 w 4833822"/>
              <a:gd name="connsiteY109" fmla="*/ 4508475 h 5511081"/>
              <a:gd name="connsiteX110" fmla="*/ 332793 w 4833822"/>
              <a:gd name="connsiteY110" fmla="*/ 4533565 h 5511081"/>
              <a:gd name="connsiteX111" fmla="*/ 368634 w 4833822"/>
              <a:gd name="connsiteY111" fmla="*/ 4547898 h 5511081"/>
              <a:gd name="connsiteX112" fmla="*/ 350714 w 4833822"/>
              <a:gd name="connsiteY112" fmla="*/ 4848938 h 5511081"/>
              <a:gd name="connsiteX113" fmla="*/ 447479 w 4833822"/>
              <a:gd name="connsiteY113" fmla="*/ 4913445 h 5511081"/>
              <a:gd name="connsiteX114" fmla="*/ 486896 w 4833822"/>
              <a:gd name="connsiteY114" fmla="*/ 4813098 h 5511081"/>
              <a:gd name="connsiteX115" fmla="*/ 468981 w 4833822"/>
              <a:gd name="connsiteY115" fmla="*/ 4694831 h 5511081"/>
              <a:gd name="connsiteX116" fmla="*/ 372216 w 4833822"/>
              <a:gd name="connsiteY116" fmla="*/ 4802347 h 5511081"/>
              <a:gd name="connsiteX117" fmla="*/ 382967 w 4833822"/>
              <a:gd name="connsiteY117" fmla="*/ 4651826 h 5511081"/>
              <a:gd name="connsiteX118" fmla="*/ 497647 w 4833822"/>
              <a:gd name="connsiteY118" fmla="*/ 4612404 h 5511081"/>
              <a:gd name="connsiteX119" fmla="*/ 569323 w 4833822"/>
              <a:gd name="connsiteY119" fmla="*/ 4727089 h 5511081"/>
              <a:gd name="connsiteX120" fmla="*/ 580074 w 4833822"/>
              <a:gd name="connsiteY120" fmla="*/ 4938529 h 5511081"/>
              <a:gd name="connsiteX121" fmla="*/ 612332 w 4833822"/>
              <a:gd name="connsiteY121" fmla="*/ 4694831 h 5511081"/>
              <a:gd name="connsiteX122" fmla="*/ 497647 w 4833822"/>
              <a:gd name="connsiteY122" fmla="*/ 4461884 h 5511081"/>
              <a:gd name="connsiteX123" fmla="*/ 730594 w 4833822"/>
              <a:gd name="connsiteY123" fmla="*/ 4866853 h 5511081"/>
              <a:gd name="connsiteX124" fmla="*/ 547826 w 4833822"/>
              <a:gd name="connsiteY124" fmla="*/ 5031712 h 5511081"/>
              <a:gd name="connsiteX125" fmla="*/ 834528 w 4833822"/>
              <a:gd name="connsiteY125" fmla="*/ 5063965 h 5511081"/>
              <a:gd name="connsiteX126" fmla="*/ 1533370 w 4833822"/>
              <a:gd name="connsiteY126" fmla="*/ 4547898 h 5511081"/>
              <a:gd name="connsiteX127" fmla="*/ 1633712 w 4833822"/>
              <a:gd name="connsiteY127" fmla="*/ 4415297 h 5511081"/>
              <a:gd name="connsiteX128" fmla="*/ 1142733 w 4833822"/>
              <a:gd name="connsiteY128" fmla="*/ 4730671 h 5511081"/>
              <a:gd name="connsiteX129" fmla="*/ 1031635 w 4833822"/>
              <a:gd name="connsiteY129" fmla="*/ 4759343 h 5511081"/>
              <a:gd name="connsiteX130" fmla="*/ 1096142 w 4833822"/>
              <a:gd name="connsiteY130" fmla="*/ 4658996 h 5511081"/>
              <a:gd name="connsiteX131" fmla="*/ 1587125 w 4833822"/>
              <a:gd name="connsiteY131" fmla="*/ 4221773 h 5511081"/>
              <a:gd name="connsiteX132" fmla="*/ 3072607 w 4833822"/>
              <a:gd name="connsiteY132" fmla="*/ 4212813 h 5511081"/>
              <a:gd name="connsiteX133" fmla="*/ 2988391 w 4833822"/>
              <a:gd name="connsiteY133" fmla="*/ 4246857 h 5511081"/>
              <a:gd name="connsiteX134" fmla="*/ 3038564 w 4833822"/>
              <a:gd name="connsiteY134" fmla="*/ 4357955 h 5511081"/>
              <a:gd name="connsiteX135" fmla="*/ 3407693 w 4833822"/>
              <a:gd name="connsiteY135" fmla="*/ 4773676 h 5511081"/>
              <a:gd name="connsiteX136" fmla="*/ 3576134 w 4833822"/>
              <a:gd name="connsiteY136" fmla="*/ 4813098 h 5511081"/>
              <a:gd name="connsiteX137" fmla="*/ 4002606 w 4833822"/>
              <a:gd name="connsiteY137" fmla="*/ 4917027 h 5511081"/>
              <a:gd name="connsiteX138" fmla="*/ 4124455 w 4833822"/>
              <a:gd name="connsiteY138" fmla="*/ 4999454 h 5511081"/>
              <a:gd name="connsiteX139" fmla="*/ 3586885 w 4833822"/>
              <a:gd name="connsiteY139" fmla="*/ 4451133 h 5511081"/>
              <a:gd name="connsiteX140" fmla="*/ 3339600 w 4833822"/>
              <a:gd name="connsiteY140" fmla="*/ 4307781 h 5511081"/>
              <a:gd name="connsiteX141" fmla="*/ 3551045 w 4833822"/>
              <a:gd name="connsiteY141" fmla="*/ 4483391 h 5511081"/>
              <a:gd name="connsiteX142" fmla="*/ 3658561 w 4833822"/>
              <a:gd name="connsiteY142" fmla="*/ 4666165 h 5511081"/>
              <a:gd name="connsiteX143" fmla="*/ 3536712 w 4833822"/>
              <a:gd name="connsiteY143" fmla="*/ 4590902 h 5511081"/>
              <a:gd name="connsiteX144" fmla="*/ 3167577 w 4833822"/>
              <a:gd name="connsiteY144" fmla="*/ 4254026 h 5511081"/>
              <a:gd name="connsiteX145" fmla="*/ 3072607 w 4833822"/>
              <a:gd name="connsiteY145" fmla="*/ 4212813 h 5511081"/>
              <a:gd name="connsiteX146" fmla="*/ 1497530 w 4833822"/>
              <a:gd name="connsiteY146" fmla="*/ 4125013 h 5511081"/>
              <a:gd name="connsiteX147" fmla="*/ 644585 w 4833822"/>
              <a:gd name="connsiteY147" fmla="*/ 4250444 h 5511081"/>
              <a:gd name="connsiteX148" fmla="*/ 404469 w 4833822"/>
              <a:gd name="connsiteY148" fmla="*/ 4325701 h 5511081"/>
              <a:gd name="connsiteX149" fmla="*/ 218113 w 4833822"/>
              <a:gd name="connsiteY149" fmla="*/ 4479804 h 5511081"/>
              <a:gd name="connsiteX150" fmla="*/ 347132 w 4833822"/>
              <a:gd name="connsiteY150" fmla="*/ 4999454 h 5511081"/>
              <a:gd name="connsiteX151" fmla="*/ 218113 w 4833822"/>
              <a:gd name="connsiteY151" fmla="*/ 4633906 h 5511081"/>
              <a:gd name="connsiteX152" fmla="*/ 289789 w 4833822"/>
              <a:gd name="connsiteY152" fmla="*/ 4526395 h 5511081"/>
              <a:gd name="connsiteX153" fmla="*/ 271869 w 4833822"/>
              <a:gd name="connsiteY153" fmla="*/ 4512062 h 5511081"/>
              <a:gd name="connsiteX154" fmla="*/ 304127 w 4833822"/>
              <a:gd name="connsiteY154" fmla="*/ 4418879 h 5511081"/>
              <a:gd name="connsiteX155" fmla="*/ 400887 w 4833822"/>
              <a:gd name="connsiteY155" fmla="*/ 4336453 h 5511081"/>
              <a:gd name="connsiteX156" fmla="*/ 404469 w 4833822"/>
              <a:gd name="connsiteY156" fmla="*/ 4329283 h 5511081"/>
              <a:gd name="connsiteX157" fmla="*/ 408056 w 4833822"/>
              <a:gd name="connsiteY157" fmla="*/ 4329283 h 5511081"/>
              <a:gd name="connsiteX158" fmla="*/ 569323 w 4833822"/>
              <a:gd name="connsiteY158" fmla="*/ 4286279 h 5511081"/>
              <a:gd name="connsiteX159" fmla="*/ 777186 w 4833822"/>
              <a:gd name="connsiteY159" fmla="*/ 4397377 h 5511081"/>
              <a:gd name="connsiteX160" fmla="*/ 1250249 w 4833822"/>
              <a:gd name="connsiteY160" fmla="*/ 4228936 h 5511081"/>
              <a:gd name="connsiteX161" fmla="*/ 1497530 w 4833822"/>
              <a:gd name="connsiteY161" fmla="*/ 4125013 h 5511081"/>
              <a:gd name="connsiteX162" fmla="*/ 3393360 w 4833822"/>
              <a:gd name="connsiteY162" fmla="*/ 4084243 h 5511081"/>
              <a:gd name="connsiteX163" fmla="*/ 3271511 w 4833822"/>
              <a:gd name="connsiteY163" fmla="*/ 4121426 h 5511081"/>
              <a:gd name="connsiteX164" fmla="*/ 3486538 w 4833822"/>
              <a:gd name="connsiteY164" fmla="*/ 4250444 h 5511081"/>
              <a:gd name="connsiteX165" fmla="*/ 4092197 w 4833822"/>
              <a:gd name="connsiteY165" fmla="*/ 4583738 h 5511081"/>
              <a:gd name="connsiteX166" fmla="*/ 3873588 w 4833822"/>
              <a:gd name="connsiteY166" fmla="*/ 4583738 h 5511081"/>
              <a:gd name="connsiteX167" fmla="*/ 4002606 w 4833822"/>
              <a:gd name="connsiteY167" fmla="*/ 4712751 h 5511081"/>
              <a:gd name="connsiteX168" fmla="*/ 4106535 w 4833822"/>
              <a:gd name="connsiteY168" fmla="*/ 4684080 h 5511081"/>
              <a:gd name="connsiteX169" fmla="*/ 4325144 w 4833822"/>
              <a:gd name="connsiteY169" fmla="*/ 4357955 h 5511081"/>
              <a:gd name="connsiteX170" fmla="*/ 4038441 w 4833822"/>
              <a:gd name="connsiteY170" fmla="*/ 4268364 h 5511081"/>
              <a:gd name="connsiteX171" fmla="*/ 3624178 w 4833822"/>
              <a:gd name="connsiteY171" fmla="*/ 4254752 h 5511081"/>
              <a:gd name="connsiteX172" fmla="*/ 3486739 w 4833822"/>
              <a:gd name="connsiteY172" fmla="*/ 4228973 h 5511081"/>
              <a:gd name="connsiteX173" fmla="*/ 3486739 w 4833822"/>
              <a:gd name="connsiteY173" fmla="*/ 4232968 h 5511081"/>
              <a:gd name="connsiteX174" fmla="*/ 3485394 w 4833822"/>
              <a:gd name="connsiteY174" fmla="*/ 4230279 h 5511081"/>
              <a:gd name="connsiteX175" fmla="*/ 3486706 w 4833822"/>
              <a:gd name="connsiteY175" fmla="*/ 4228967 h 5511081"/>
              <a:gd name="connsiteX176" fmla="*/ 3486538 w 4833822"/>
              <a:gd name="connsiteY176" fmla="*/ 4228936 h 5511081"/>
              <a:gd name="connsiteX177" fmla="*/ 3543876 w 4833822"/>
              <a:gd name="connsiteY177" fmla="*/ 4168012 h 5511081"/>
              <a:gd name="connsiteX178" fmla="*/ 4518674 w 4833822"/>
              <a:gd name="connsiteY178" fmla="*/ 4314950 h 5511081"/>
              <a:gd name="connsiteX179" fmla="*/ 4328731 w 4833822"/>
              <a:gd name="connsiteY179" fmla="*/ 4512062 h 5511081"/>
              <a:gd name="connsiteX180" fmla="*/ 4457745 w 4833822"/>
              <a:gd name="connsiteY180" fmla="*/ 4440381 h 5511081"/>
              <a:gd name="connsiteX181" fmla="*/ 4579599 w 4833822"/>
              <a:gd name="connsiteY181" fmla="*/ 4433218 h 5511081"/>
              <a:gd name="connsiteX182" fmla="*/ 4500754 w 4833822"/>
              <a:gd name="connsiteY182" fmla="*/ 4512062 h 5511081"/>
              <a:gd name="connsiteX183" fmla="*/ 4314393 w 4833822"/>
              <a:gd name="connsiteY183" fmla="*/ 4745010 h 5511081"/>
              <a:gd name="connsiteX184" fmla="*/ 4346651 w 4833822"/>
              <a:gd name="connsiteY184" fmla="*/ 4809516 h 5511081"/>
              <a:gd name="connsiteX185" fmla="*/ 4403989 w 4833822"/>
              <a:gd name="connsiteY185" fmla="*/ 4759343 h 5511081"/>
              <a:gd name="connsiteX186" fmla="*/ 4482833 w 4833822"/>
              <a:gd name="connsiteY186" fmla="*/ 4569400 h 5511081"/>
              <a:gd name="connsiteX187" fmla="*/ 4590350 w 4833822"/>
              <a:gd name="connsiteY187" fmla="*/ 4547898 h 5511081"/>
              <a:gd name="connsiteX188" fmla="*/ 4608265 w 4833822"/>
              <a:gd name="connsiteY188" fmla="*/ 4630324 h 5511081"/>
              <a:gd name="connsiteX189" fmla="*/ 4608265 w 4833822"/>
              <a:gd name="connsiteY189" fmla="*/ 4633906 h 5511081"/>
              <a:gd name="connsiteX190" fmla="*/ 4421909 w 4833822"/>
              <a:gd name="connsiteY190" fmla="*/ 4845351 h 5511081"/>
              <a:gd name="connsiteX191" fmla="*/ 4608265 w 4833822"/>
              <a:gd name="connsiteY191" fmla="*/ 4633906 h 5511081"/>
              <a:gd name="connsiteX192" fmla="*/ 4611852 w 4833822"/>
              <a:gd name="connsiteY192" fmla="*/ 4630324 h 5511081"/>
              <a:gd name="connsiteX193" fmla="*/ 4611852 w 4833822"/>
              <a:gd name="connsiteY193" fmla="*/ 4626742 h 5511081"/>
              <a:gd name="connsiteX194" fmla="*/ 4694279 w 4833822"/>
              <a:gd name="connsiteY194" fmla="*/ 4612404 h 5511081"/>
              <a:gd name="connsiteX195" fmla="*/ 4651275 w 4833822"/>
              <a:gd name="connsiteY195" fmla="*/ 4436800 h 5511081"/>
              <a:gd name="connsiteX196" fmla="*/ 4572429 w 4833822"/>
              <a:gd name="connsiteY196" fmla="*/ 4318532 h 5511081"/>
              <a:gd name="connsiteX197" fmla="*/ 4583181 w 4833822"/>
              <a:gd name="connsiteY197" fmla="*/ 4225355 h 5511081"/>
              <a:gd name="connsiteX198" fmla="*/ 4436247 w 4833822"/>
              <a:gd name="connsiteY198" fmla="*/ 4178768 h 5511081"/>
              <a:gd name="connsiteX199" fmla="*/ 3504459 w 4833822"/>
              <a:gd name="connsiteY199" fmla="*/ 4092754 h 5511081"/>
              <a:gd name="connsiteX200" fmla="*/ 3393360 w 4833822"/>
              <a:gd name="connsiteY200" fmla="*/ 4084243 h 5511081"/>
              <a:gd name="connsiteX201" fmla="*/ 655337 w 4833822"/>
              <a:gd name="connsiteY201" fmla="*/ 3952985 h 5511081"/>
              <a:gd name="connsiteX202" fmla="*/ 637416 w 4833822"/>
              <a:gd name="connsiteY202" fmla="*/ 4010328 h 5511081"/>
              <a:gd name="connsiteX203" fmla="*/ 863200 w 4833822"/>
              <a:gd name="connsiteY203" fmla="*/ 4114257 h 5511081"/>
              <a:gd name="connsiteX204" fmla="*/ 734181 w 4833822"/>
              <a:gd name="connsiteY204" fmla="*/ 3974492 h 5511081"/>
              <a:gd name="connsiteX205" fmla="*/ 655337 w 4833822"/>
              <a:gd name="connsiteY205" fmla="*/ 3952985 h 5511081"/>
              <a:gd name="connsiteX206" fmla="*/ 465399 w 4833822"/>
              <a:gd name="connsiteY206" fmla="*/ 3913568 h 5511081"/>
              <a:gd name="connsiteX207" fmla="*/ 465399 w 4833822"/>
              <a:gd name="connsiteY207" fmla="*/ 4114257 h 5511081"/>
              <a:gd name="connsiteX208" fmla="*/ 501234 w 4833822"/>
              <a:gd name="connsiteY208" fmla="*/ 4171599 h 5511081"/>
              <a:gd name="connsiteX209" fmla="*/ 554990 w 4833822"/>
              <a:gd name="connsiteY209" fmla="*/ 4117844 h 5511081"/>
              <a:gd name="connsiteX210" fmla="*/ 465399 w 4833822"/>
              <a:gd name="connsiteY210" fmla="*/ 3913568 h 5511081"/>
              <a:gd name="connsiteX211" fmla="*/ 4325169 w 4833822"/>
              <a:gd name="connsiteY211" fmla="*/ 3832671 h 5511081"/>
              <a:gd name="connsiteX212" fmla="*/ 3959602 w 4833822"/>
              <a:gd name="connsiteY212" fmla="*/ 4038999 h 5511081"/>
              <a:gd name="connsiteX213" fmla="*/ 4360985 w 4833822"/>
              <a:gd name="connsiteY213" fmla="*/ 3949403 h 5511081"/>
              <a:gd name="connsiteX214" fmla="*/ 4278558 w 4833822"/>
              <a:gd name="connsiteY214" fmla="*/ 4060501 h 5511081"/>
              <a:gd name="connsiteX215" fmla="*/ 4454163 w 4833822"/>
              <a:gd name="connsiteY215" fmla="*/ 4013910 h 5511081"/>
              <a:gd name="connsiteX216" fmla="*/ 4368153 w 4833822"/>
              <a:gd name="connsiteY216" fmla="*/ 3838305 h 5511081"/>
              <a:gd name="connsiteX217" fmla="*/ 4325169 w 4833822"/>
              <a:gd name="connsiteY217" fmla="*/ 3832671 h 5511081"/>
              <a:gd name="connsiteX218" fmla="*/ 4156709 w 4833822"/>
              <a:gd name="connsiteY218" fmla="*/ 3798883 h 5511081"/>
              <a:gd name="connsiteX219" fmla="*/ 3748157 w 4833822"/>
              <a:gd name="connsiteY219" fmla="*/ 3881309 h 5511081"/>
              <a:gd name="connsiteX220" fmla="*/ 3529543 w 4833822"/>
              <a:gd name="connsiteY220" fmla="*/ 4003158 h 5511081"/>
              <a:gd name="connsiteX221" fmla="*/ 3805494 w 4833822"/>
              <a:gd name="connsiteY221" fmla="*/ 3906399 h 5511081"/>
              <a:gd name="connsiteX222" fmla="*/ 4156709 w 4833822"/>
              <a:gd name="connsiteY222" fmla="*/ 3798883 h 5511081"/>
              <a:gd name="connsiteX223" fmla="*/ 399937 w 4833822"/>
              <a:gd name="connsiteY223" fmla="*/ 3755095 h 5511081"/>
              <a:gd name="connsiteX224" fmla="*/ 210944 w 4833822"/>
              <a:gd name="connsiteY224" fmla="*/ 3834723 h 5511081"/>
              <a:gd name="connsiteX225" fmla="*/ 124936 w 4833822"/>
              <a:gd name="connsiteY225" fmla="*/ 3978074 h 5511081"/>
              <a:gd name="connsiteX226" fmla="*/ 275451 w 4833822"/>
              <a:gd name="connsiteY226" fmla="*/ 3970905 h 5511081"/>
              <a:gd name="connsiteX227" fmla="*/ 304127 w 4833822"/>
              <a:gd name="connsiteY227" fmla="*/ 3988825 h 5511081"/>
              <a:gd name="connsiteX228" fmla="*/ 271869 w 4833822"/>
              <a:gd name="connsiteY228" fmla="*/ 4225355 h 5511081"/>
              <a:gd name="connsiteX229" fmla="*/ 311291 w 4833822"/>
              <a:gd name="connsiteY229" fmla="*/ 4067670 h 5511081"/>
              <a:gd name="connsiteX230" fmla="*/ 243203 w 4833822"/>
              <a:gd name="connsiteY230" fmla="*/ 3859807 h 5511081"/>
              <a:gd name="connsiteX231" fmla="*/ 1214409 w 4833822"/>
              <a:gd name="connsiteY231" fmla="*/ 3838305 h 5511081"/>
              <a:gd name="connsiteX232" fmla="*/ 465399 w 4833822"/>
              <a:gd name="connsiteY232" fmla="*/ 3755878 h 5511081"/>
              <a:gd name="connsiteX233" fmla="*/ 399937 w 4833822"/>
              <a:gd name="connsiteY233" fmla="*/ 3755095 h 5511081"/>
              <a:gd name="connsiteX234" fmla="*/ 2524908 w 4833822"/>
              <a:gd name="connsiteY234" fmla="*/ 2620796 h 5511081"/>
              <a:gd name="connsiteX235" fmla="*/ 2732856 w 4833822"/>
              <a:gd name="connsiteY235" fmla="*/ 3262715 h 5511081"/>
              <a:gd name="connsiteX236" fmla="*/ 2775802 w 4833822"/>
              <a:gd name="connsiteY236" fmla="*/ 3332784 h 5511081"/>
              <a:gd name="connsiteX237" fmla="*/ 2823267 w 4833822"/>
              <a:gd name="connsiteY237" fmla="*/ 3255934 h 5511081"/>
              <a:gd name="connsiteX238" fmla="*/ 2879774 w 4833822"/>
              <a:gd name="connsiteY238" fmla="*/ 3045728 h 5511081"/>
              <a:gd name="connsiteX239" fmla="*/ 2920458 w 4833822"/>
              <a:gd name="connsiteY239" fmla="*/ 3579153 h 5511081"/>
              <a:gd name="connsiteX240" fmla="*/ 3132925 w 4833822"/>
              <a:gd name="connsiteY240" fmla="*/ 3520386 h 5511081"/>
              <a:gd name="connsiteX241" fmla="*/ 2879774 w 4833822"/>
              <a:gd name="connsiteY241" fmla="*/ 3895594 h 5511081"/>
              <a:gd name="connsiteX242" fmla="*/ 2131619 w 4833822"/>
              <a:gd name="connsiteY242" fmla="*/ 3843608 h 5511081"/>
              <a:gd name="connsiteX243" fmla="*/ 1894289 w 4833822"/>
              <a:gd name="connsiteY243" fmla="*/ 3493264 h 5511081"/>
              <a:gd name="connsiteX244" fmla="*/ 2075111 w 4833822"/>
              <a:gd name="connsiteY244" fmla="*/ 3581415 h 5511081"/>
              <a:gd name="connsiteX245" fmla="*/ 2086414 w 4833822"/>
              <a:gd name="connsiteY245" fmla="*/ 3066070 h 5511081"/>
              <a:gd name="connsiteX246" fmla="*/ 2163263 w 4833822"/>
              <a:gd name="connsiteY246" fmla="*/ 3210729 h 5511081"/>
              <a:gd name="connsiteX247" fmla="*/ 2224289 w 4833822"/>
              <a:gd name="connsiteY247" fmla="*/ 3255934 h 5511081"/>
              <a:gd name="connsiteX248" fmla="*/ 2242372 w 4833822"/>
              <a:gd name="connsiteY248" fmla="*/ 3192646 h 5511081"/>
              <a:gd name="connsiteX249" fmla="*/ 2524908 w 4833822"/>
              <a:gd name="connsiteY249" fmla="*/ 2620796 h 5511081"/>
              <a:gd name="connsiteX250" fmla="*/ 2540406 w 4833822"/>
              <a:gd name="connsiteY250" fmla="*/ 1813455 h 5511081"/>
              <a:gd name="connsiteX251" fmla="*/ 2092432 w 4833822"/>
              <a:gd name="connsiteY251" fmla="*/ 2720152 h 5511081"/>
              <a:gd name="connsiteX252" fmla="*/ 2063761 w 4833822"/>
              <a:gd name="connsiteY252" fmla="*/ 2820499 h 5511081"/>
              <a:gd name="connsiteX253" fmla="*/ 1967001 w 4833822"/>
              <a:gd name="connsiteY253" fmla="*/ 2748823 h 5511081"/>
              <a:gd name="connsiteX254" fmla="*/ 1845152 w 4833822"/>
              <a:gd name="connsiteY254" fmla="*/ 2519459 h 5511081"/>
              <a:gd name="connsiteX255" fmla="*/ 1827232 w 4833822"/>
              <a:gd name="connsiteY255" fmla="*/ 3336566 h 5511081"/>
              <a:gd name="connsiteX256" fmla="*/ 1540529 w 4833822"/>
              <a:gd name="connsiteY256" fmla="*/ 3196797 h 5511081"/>
              <a:gd name="connsiteX257" fmla="*/ 1916828 w 4833822"/>
              <a:gd name="connsiteY257" fmla="*/ 3752286 h 5511081"/>
              <a:gd name="connsiteX258" fmla="*/ 3103066 w 4833822"/>
              <a:gd name="connsiteY258" fmla="*/ 3834713 h 5511081"/>
              <a:gd name="connsiteX259" fmla="*/ 3504448 w 4833822"/>
              <a:gd name="connsiteY259" fmla="*/ 3239801 h 5511081"/>
              <a:gd name="connsiteX260" fmla="*/ 3167572 w 4833822"/>
              <a:gd name="connsiteY260" fmla="*/ 3332979 h 5511081"/>
              <a:gd name="connsiteX261" fmla="*/ 3103066 w 4833822"/>
              <a:gd name="connsiteY261" fmla="*/ 2487205 h 5511081"/>
              <a:gd name="connsiteX262" fmla="*/ 3013470 w 4833822"/>
              <a:gd name="connsiteY262" fmla="*/ 2820499 h 5511081"/>
              <a:gd name="connsiteX263" fmla="*/ 2938212 w 4833822"/>
              <a:gd name="connsiteY263" fmla="*/ 2942348 h 5511081"/>
              <a:gd name="connsiteX264" fmla="*/ 2870119 w 4833822"/>
              <a:gd name="connsiteY264" fmla="*/ 2831250 h 5511081"/>
              <a:gd name="connsiteX265" fmla="*/ 2540406 w 4833822"/>
              <a:gd name="connsiteY265" fmla="*/ 1813455 h 5511081"/>
              <a:gd name="connsiteX266" fmla="*/ 357884 w 4833822"/>
              <a:gd name="connsiteY266" fmla="*/ 1741784 h 5511081"/>
              <a:gd name="connsiteX267" fmla="*/ 422396 w 4833822"/>
              <a:gd name="connsiteY267" fmla="*/ 1824211 h 5511081"/>
              <a:gd name="connsiteX268" fmla="*/ 522738 w 4833822"/>
              <a:gd name="connsiteY268" fmla="*/ 2325942 h 5511081"/>
              <a:gd name="connsiteX269" fmla="*/ 490485 w 4833822"/>
              <a:gd name="connsiteY269" fmla="*/ 2465712 h 5511081"/>
              <a:gd name="connsiteX270" fmla="*/ 386555 w 4833822"/>
              <a:gd name="connsiteY270" fmla="*/ 2365365 h 5511081"/>
              <a:gd name="connsiteX271" fmla="*/ 286208 w 4833822"/>
              <a:gd name="connsiteY271" fmla="*/ 1824211 h 5511081"/>
              <a:gd name="connsiteX272" fmla="*/ 357884 w 4833822"/>
              <a:gd name="connsiteY272" fmla="*/ 1741784 h 5511081"/>
              <a:gd name="connsiteX273" fmla="*/ 4036204 w 4833822"/>
              <a:gd name="connsiteY273" fmla="*/ 324393 h 5511081"/>
              <a:gd name="connsiteX274" fmla="*/ 4110123 w 4833822"/>
              <a:gd name="connsiteY274" fmla="*/ 387108 h 5511081"/>
              <a:gd name="connsiteX275" fmla="*/ 4063531 w 4833822"/>
              <a:gd name="connsiteY275" fmla="*/ 1197052 h 5511081"/>
              <a:gd name="connsiteX276" fmla="*/ 3938100 w 4833822"/>
              <a:gd name="connsiteY276" fmla="*/ 885258 h 5511081"/>
              <a:gd name="connsiteX277" fmla="*/ 3970353 w 4833822"/>
              <a:gd name="connsiteY277" fmla="*/ 390695 h 5511081"/>
              <a:gd name="connsiteX278" fmla="*/ 4036204 w 4833822"/>
              <a:gd name="connsiteY278" fmla="*/ 324393 h 5511081"/>
              <a:gd name="connsiteX279" fmla="*/ 915320 w 4833822"/>
              <a:gd name="connsiteY279" fmla="*/ 65964 h 5511081"/>
              <a:gd name="connsiteX280" fmla="*/ 1020430 w 4833822"/>
              <a:gd name="connsiteY280" fmla="*/ 746726 h 5511081"/>
              <a:gd name="connsiteX281" fmla="*/ 811383 w 4833822"/>
              <a:gd name="connsiteY281" fmla="*/ 707140 h 5511081"/>
              <a:gd name="connsiteX282" fmla="*/ 915320 w 4833822"/>
              <a:gd name="connsiteY282" fmla="*/ 65964 h 5511081"/>
              <a:gd name="connsiteX283" fmla="*/ 2536306 w 4833822"/>
              <a:gd name="connsiteY283" fmla="*/ 0 h 5511081"/>
              <a:gd name="connsiteX284" fmla="*/ 2948561 w 4833822"/>
              <a:gd name="connsiteY284" fmla="*/ 741984 h 5511081"/>
              <a:gd name="connsiteX285" fmla="*/ 3054443 w 4833822"/>
              <a:gd name="connsiteY285" fmla="*/ 1346511 h 5511081"/>
              <a:gd name="connsiteX286" fmla="*/ 3282263 w 4833822"/>
              <a:gd name="connsiteY286" fmla="*/ 487454 h 5511081"/>
              <a:gd name="connsiteX287" fmla="*/ 3257173 w 4833822"/>
              <a:gd name="connsiteY287" fmla="*/ 347685 h 5511081"/>
              <a:gd name="connsiteX288" fmla="*/ 3278681 w 4833822"/>
              <a:gd name="connsiteY288" fmla="*/ 258089 h 5511081"/>
              <a:gd name="connsiteX289" fmla="*/ 3361107 w 4833822"/>
              <a:gd name="connsiteY289" fmla="*/ 315432 h 5511081"/>
              <a:gd name="connsiteX290" fmla="*/ 3884339 w 4833822"/>
              <a:gd name="connsiteY290" fmla="*/ 1627102 h 5511081"/>
              <a:gd name="connsiteX291" fmla="*/ 3776823 w 4833822"/>
              <a:gd name="connsiteY291" fmla="*/ 2247097 h 5511081"/>
              <a:gd name="connsiteX292" fmla="*/ 4002606 w 4833822"/>
              <a:gd name="connsiteY292" fmla="*/ 2028488 h 5511081"/>
              <a:gd name="connsiteX293" fmla="*/ 4059943 w 4833822"/>
              <a:gd name="connsiteY293" fmla="*/ 1963977 h 5511081"/>
              <a:gd name="connsiteX294" fmla="*/ 4117286 w 4833822"/>
              <a:gd name="connsiteY294" fmla="*/ 2039239 h 5511081"/>
              <a:gd name="connsiteX295" fmla="*/ 4131625 w 4833822"/>
              <a:gd name="connsiteY295" fmla="*/ 2852761 h 5511081"/>
              <a:gd name="connsiteX296" fmla="*/ 3755321 w 4833822"/>
              <a:gd name="connsiteY296" fmla="*/ 3684203 h 5511081"/>
              <a:gd name="connsiteX297" fmla="*/ 3723067 w 4833822"/>
              <a:gd name="connsiteY297" fmla="*/ 3759460 h 5511081"/>
              <a:gd name="connsiteX298" fmla="*/ 4099366 w 4833822"/>
              <a:gd name="connsiteY298" fmla="*/ 3698536 h 5511081"/>
              <a:gd name="connsiteX299" fmla="*/ 4550927 w 4833822"/>
              <a:gd name="connsiteY299" fmla="*/ 4049750 h 5511081"/>
              <a:gd name="connsiteX300" fmla="*/ 4604683 w 4833822"/>
              <a:gd name="connsiteY300" fmla="*/ 4150097 h 5511081"/>
              <a:gd name="connsiteX301" fmla="*/ 4576011 w 4833822"/>
              <a:gd name="connsiteY301" fmla="*/ 4992290 h 5511081"/>
              <a:gd name="connsiteX302" fmla="*/ 4432660 w 4833822"/>
              <a:gd name="connsiteY302" fmla="*/ 5053214 h 5511081"/>
              <a:gd name="connsiteX303" fmla="*/ 3999019 w 4833822"/>
              <a:gd name="connsiteY303" fmla="*/ 5286161 h 5511081"/>
              <a:gd name="connsiteX304" fmla="*/ 3192667 w 4833822"/>
              <a:gd name="connsiteY304" fmla="*/ 5218068 h 5511081"/>
              <a:gd name="connsiteX305" fmla="*/ 2662265 w 4833822"/>
              <a:gd name="connsiteY305" fmla="*/ 4587320 h 5511081"/>
              <a:gd name="connsiteX306" fmla="*/ 2680186 w 4833822"/>
              <a:gd name="connsiteY306" fmla="*/ 4906276 h 5511081"/>
              <a:gd name="connsiteX307" fmla="*/ 2655096 w 4833822"/>
              <a:gd name="connsiteY307" fmla="*/ 5218068 h 5511081"/>
              <a:gd name="connsiteX308" fmla="*/ 2063771 w 4833822"/>
              <a:gd name="connsiteY308" fmla="*/ 5504770 h 5511081"/>
              <a:gd name="connsiteX309" fmla="*/ 1827242 w 4833822"/>
              <a:gd name="connsiteY309" fmla="*/ 5454597 h 5511081"/>
              <a:gd name="connsiteX310" fmla="*/ 1594295 w 4833822"/>
              <a:gd name="connsiteY310" fmla="*/ 4913445 h 5511081"/>
              <a:gd name="connsiteX311" fmla="*/ 1952673 w 4833822"/>
              <a:gd name="connsiteY311" fmla="*/ 4379457 h 5511081"/>
              <a:gd name="connsiteX312" fmla="*/ 2020761 w 4833822"/>
              <a:gd name="connsiteY312" fmla="*/ 4246857 h 5511081"/>
              <a:gd name="connsiteX313" fmla="*/ 1841575 w 4833822"/>
              <a:gd name="connsiteY313" fmla="*/ 4390208 h 5511081"/>
              <a:gd name="connsiteX314" fmla="*/ 884697 w 4833822"/>
              <a:gd name="connsiteY314" fmla="*/ 5135641 h 5511081"/>
              <a:gd name="connsiteX315" fmla="*/ 547826 w 4833822"/>
              <a:gd name="connsiteY315" fmla="*/ 5167894 h 5511081"/>
              <a:gd name="connsiteX316" fmla="*/ 357883 w 4833822"/>
              <a:gd name="connsiteY316" fmla="*/ 5110557 h 5511081"/>
              <a:gd name="connsiteX317" fmla="*/ 89095 w 4833822"/>
              <a:gd name="connsiteY317" fmla="*/ 4684080 h 5511081"/>
              <a:gd name="connsiteX318" fmla="*/ 46091 w 4833822"/>
              <a:gd name="connsiteY318" fmla="*/ 4332871 h 5511081"/>
              <a:gd name="connsiteX319" fmla="*/ 440310 w 4833822"/>
              <a:gd name="connsiteY319" fmla="*/ 3684203 h 5511081"/>
              <a:gd name="connsiteX320" fmla="*/ 1020884 w 4833822"/>
              <a:gd name="connsiteY320" fmla="*/ 3734376 h 5511081"/>
              <a:gd name="connsiteX321" fmla="*/ 798688 w 4833822"/>
              <a:gd name="connsiteY321" fmla="*/ 3562354 h 5511081"/>
              <a:gd name="connsiteX322" fmla="*/ 766435 w 4833822"/>
              <a:gd name="connsiteY322" fmla="*/ 3505011 h 5511081"/>
              <a:gd name="connsiteX323" fmla="*/ 838110 w 4833822"/>
              <a:gd name="connsiteY323" fmla="*/ 3483509 h 5511081"/>
              <a:gd name="connsiteX324" fmla="*/ 1060306 w 4833822"/>
              <a:gd name="connsiteY324" fmla="*/ 3576687 h 5511081"/>
              <a:gd name="connsiteX325" fmla="*/ 777186 w 4833822"/>
              <a:gd name="connsiteY325" fmla="*/ 3078539 h 5511081"/>
              <a:gd name="connsiteX326" fmla="*/ 723430 w 4833822"/>
              <a:gd name="connsiteY326" fmla="*/ 2544556 h 5511081"/>
              <a:gd name="connsiteX327" fmla="*/ 727012 w 4833822"/>
              <a:gd name="connsiteY327" fmla="*/ 1845715 h 5511081"/>
              <a:gd name="connsiteX328" fmla="*/ 762853 w 4833822"/>
              <a:gd name="connsiteY328" fmla="*/ 1713115 h 5511081"/>
              <a:gd name="connsiteX329" fmla="*/ 1017302 w 4833822"/>
              <a:gd name="connsiteY329" fmla="*/ 2014150 h 5511081"/>
              <a:gd name="connsiteX330" fmla="*/ 1139151 w 4833822"/>
              <a:gd name="connsiteY330" fmla="*/ 2053572 h 5511081"/>
              <a:gd name="connsiteX331" fmla="*/ 1110480 w 4833822"/>
              <a:gd name="connsiteY331" fmla="*/ 1942474 h 5511081"/>
              <a:gd name="connsiteX332" fmla="*/ 1135564 w 4833822"/>
              <a:gd name="connsiteY332" fmla="*/ 1053696 h 5511081"/>
              <a:gd name="connsiteX333" fmla="*/ 1493942 w 4833822"/>
              <a:gd name="connsiteY333" fmla="*/ 394276 h 5511081"/>
              <a:gd name="connsiteX334" fmla="*/ 1547703 w 4833822"/>
              <a:gd name="connsiteY334" fmla="*/ 340521 h 5511081"/>
              <a:gd name="connsiteX335" fmla="*/ 1597877 w 4833822"/>
              <a:gd name="connsiteY335" fmla="*/ 433699 h 5511081"/>
              <a:gd name="connsiteX336" fmla="*/ 2070940 w 4833822"/>
              <a:gd name="connsiteY336" fmla="*/ 1207798 h 5511081"/>
              <a:gd name="connsiteX337" fmla="*/ 2035100 w 4833822"/>
              <a:gd name="connsiteY337" fmla="*/ 498660 h 5511081"/>
              <a:gd name="connsiteX338" fmla="*/ 2536306 w 4833822"/>
              <a:gd name="connsiteY338" fmla="*/ 0 h 5511081"/>
              <a:gd name="connsiteX0" fmla="*/ 2144854 w 4833822"/>
              <a:gd name="connsiteY0" fmla="*/ 5137432 h 5511081"/>
              <a:gd name="connsiteX1" fmla="*/ 2053020 w 4833822"/>
              <a:gd name="connsiteY1" fmla="*/ 5146392 h 5511081"/>
              <a:gd name="connsiteX2" fmla="*/ 1959837 w 4833822"/>
              <a:gd name="connsiteY2" fmla="*/ 5221650 h 5511081"/>
              <a:gd name="connsiteX3" fmla="*/ 2045851 w 4833822"/>
              <a:gd name="connsiteY3" fmla="*/ 5339917 h 5511081"/>
              <a:gd name="connsiteX4" fmla="*/ 2042269 w 4833822"/>
              <a:gd name="connsiteY4" fmla="*/ 5243152 h 5511081"/>
              <a:gd name="connsiteX5" fmla="*/ 2106775 w 4833822"/>
              <a:gd name="connsiteY5" fmla="*/ 5178645 h 5511081"/>
              <a:gd name="connsiteX6" fmla="*/ 2128277 w 4833822"/>
              <a:gd name="connsiteY6" fmla="*/ 5250321 h 5511081"/>
              <a:gd name="connsiteX7" fmla="*/ 2164118 w 4833822"/>
              <a:gd name="connsiteY7" fmla="*/ 5300494 h 5511081"/>
              <a:gd name="connsiteX8" fmla="*/ 2232206 w 4833822"/>
              <a:gd name="connsiteY8" fmla="*/ 5264659 h 5511081"/>
              <a:gd name="connsiteX9" fmla="*/ 2228624 w 4833822"/>
              <a:gd name="connsiteY9" fmla="*/ 5171476 h 5511081"/>
              <a:gd name="connsiteX10" fmla="*/ 2144854 w 4833822"/>
              <a:gd name="connsiteY10" fmla="*/ 5137432 h 5511081"/>
              <a:gd name="connsiteX11" fmla="*/ 2508163 w 4833822"/>
              <a:gd name="connsiteY11" fmla="*/ 5106970 h 5511081"/>
              <a:gd name="connsiteX12" fmla="*/ 2407811 w 4833822"/>
              <a:gd name="connsiteY12" fmla="*/ 5415180 h 5511081"/>
              <a:gd name="connsiteX13" fmla="*/ 2508163 w 4833822"/>
              <a:gd name="connsiteY13" fmla="*/ 5106970 h 5511081"/>
              <a:gd name="connsiteX14" fmla="*/ 2215080 w 4833822"/>
              <a:gd name="connsiteY14" fmla="*/ 5022435 h 5511081"/>
              <a:gd name="connsiteX15" fmla="*/ 2171282 w 4833822"/>
              <a:gd name="connsiteY15" fmla="*/ 5028125 h 5511081"/>
              <a:gd name="connsiteX16" fmla="*/ 2350473 w 4833822"/>
              <a:gd name="connsiteY16" fmla="*/ 5307664 h 5511081"/>
              <a:gd name="connsiteX17" fmla="*/ 2393478 w 4833822"/>
              <a:gd name="connsiteY17" fmla="*/ 5124890 h 5511081"/>
              <a:gd name="connsiteX18" fmla="*/ 2252871 w 4833822"/>
              <a:gd name="connsiteY18" fmla="*/ 5023590 h 5511081"/>
              <a:gd name="connsiteX19" fmla="*/ 2215080 w 4833822"/>
              <a:gd name="connsiteY19" fmla="*/ 5022435 h 5511081"/>
              <a:gd name="connsiteX20" fmla="*/ 3767359 w 4833822"/>
              <a:gd name="connsiteY20" fmla="*/ 4903477 h 5511081"/>
              <a:gd name="connsiteX21" fmla="*/ 3913003 w 4833822"/>
              <a:gd name="connsiteY21" fmla="*/ 4985120 h 5511081"/>
              <a:gd name="connsiteX22" fmla="*/ 3930923 w 4833822"/>
              <a:gd name="connsiteY22" fmla="*/ 5010209 h 5511081"/>
              <a:gd name="connsiteX23" fmla="*/ 3923759 w 4833822"/>
              <a:gd name="connsiteY23" fmla="*/ 5035294 h 5511081"/>
              <a:gd name="connsiteX24" fmla="*/ 3672890 w 4833822"/>
              <a:gd name="connsiteY24" fmla="*/ 5017373 h 5511081"/>
              <a:gd name="connsiteX25" fmla="*/ 3672890 w 4833822"/>
              <a:gd name="connsiteY25" fmla="*/ 4949284 h 5511081"/>
              <a:gd name="connsiteX26" fmla="*/ 3708731 w 4833822"/>
              <a:gd name="connsiteY26" fmla="*/ 4924195 h 5511081"/>
              <a:gd name="connsiteX27" fmla="*/ 3767359 w 4833822"/>
              <a:gd name="connsiteY27" fmla="*/ 4903477 h 5511081"/>
              <a:gd name="connsiteX28" fmla="*/ 3779366 w 4833822"/>
              <a:gd name="connsiteY28" fmla="*/ 4863666 h 5511081"/>
              <a:gd name="connsiteX29" fmla="*/ 3637059 w 4833822"/>
              <a:gd name="connsiteY29" fmla="*/ 4888361 h 5511081"/>
              <a:gd name="connsiteX30" fmla="*/ 3497289 w 4833822"/>
              <a:gd name="connsiteY30" fmla="*/ 5071129 h 5511081"/>
              <a:gd name="connsiteX31" fmla="*/ 3615557 w 4833822"/>
              <a:gd name="connsiteY31" fmla="*/ 5013792 h 5511081"/>
              <a:gd name="connsiteX32" fmla="*/ 3852086 w 4833822"/>
              <a:gd name="connsiteY32" fmla="*/ 5171476 h 5511081"/>
              <a:gd name="connsiteX33" fmla="*/ 3952433 w 4833822"/>
              <a:gd name="connsiteY33" fmla="*/ 4999454 h 5511081"/>
              <a:gd name="connsiteX34" fmla="*/ 3945496 w 4833822"/>
              <a:gd name="connsiteY34" fmla="*/ 4982649 h 5511081"/>
              <a:gd name="connsiteX35" fmla="*/ 3938093 w 4833822"/>
              <a:gd name="connsiteY35" fmla="*/ 4982649 h 5511081"/>
              <a:gd name="connsiteX36" fmla="*/ 3927341 w 4833822"/>
              <a:gd name="connsiteY36" fmla="*/ 4982649 h 5511081"/>
              <a:gd name="connsiteX37" fmla="*/ 3909418 w 4833822"/>
              <a:gd name="connsiteY37" fmla="*/ 4977942 h 5511081"/>
              <a:gd name="connsiteX38" fmla="*/ 3920171 w 4833822"/>
              <a:gd name="connsiteY38" fmla="*/ 4977942 h 5511081"/>
              <a:gd name="connsiteX39" fmla="*/ 3945252 w 4833822"/>
              <a:gd name="connsiteY39" fmla="*/ 4982059 h 5511081"/>
              <a:gd name="connsiteX40" fmla="*/ 3928739 w 4833822"/>
              <a:gd name="connsiteY40" fmla="*/ 4942059 h 5511081"/>
              <a:gd name="connsiteX41" fmla="*/ 3822967 w 4833822"/>
              <a:gd name="connsiteY41" fmla="*/ 4865961 h 5511081"/>
              <a:gd name="connsiteX42" fmla="*/ 3779366 w 4833822"/>
              <a:gd name="connsiteY42" fmla="*/ 4863666 h 5511081"/>
              <a:gd name="connsiteX43" fmla="*/ 4196131 w 4833822"/>
              <a:gd name="connsiteY43" fmla="*/ 4719920 h 5511081"/>
              <a:gd name="connsiteX44" fmla="*/ 4235548 w 4833822"/>
              <a:gd name="connsiteY44" fmla="*/ 4949285 h 5511081"/>
              <a:gd name="connsiteX45" fmla="*/ 4454163 w 4833822"/>
              <a:gd name="connsiteY45" fmla="*/ 4952867 h 5511081"/>
              <a:gd name="connsiteX46" fmla="*/ 4196131 w 4833822"/>
              <a:gd name="connsiteY46" fmla="*/ 4719920 h 5511081"/>
              <a:gd name="connsiteX47" fmla="*/ 1174995 w 4833822"/>
              <a:gd name="connsiteY47" fmla="*/ 4404542 h 5511081"/>
              <a:gd name="connsiteX48" fmla="*/ 1250253 w 4833822"/>
              <a:gd name="connsiteY48" fmla="*/ 4451134 h 5511081"/>
              <a:gd name="connsiteX49" fmla="*/ 1035224 w 4833822"/>
              <a:gd name="connsiteY49" fmla="*/ 4562227 h 5511081"/>
              <a:gd name="connsiteX50" fmla="*/ 981463 w 4833822"/>
              <a:gd name="connsiteY50" fmla="*/ 4537143 h 5511081"/>
              <a:gd name="connsiteX51" fmla="*/ 1174995 w 4833822"/>
              <a:gd name="connsiteY51" fmla="*/ 4404542 h 5511081"/>
              <a:gd name="connsiteX52" fmla="*/ 3960412 w 4833822"/>
              <a:gd name="connsiteY52" fmla="*/ 4375267 h 5511081"/>
              <a:gd name="connsiteX53" fmla="*/ 4095776 w 4833822"/>
              <a:gd name="connsiteY53" fmla="*/ 4433212 h 5511081"/>
              <a:gd name="connsiteX54" fmla="*/ 4052767 w 4833822"/>
              <a:gd name="connsiteY54" fmla="*/ 4461882 h 5511081"/>
              <a:gd name="connsiteX55" fmla="*/ 3852081 w 4833822"/>
              <a:gd name="connsiteY55" fmla="*/ 4429631 h 5511081"/>
              <a:gd name="connsiteX56" fmla="*/ 3859245 w 4833822"/>
              <a:gd name="connsiteY56" fmla="*/ 4393792 h 5511081"/>
              <a:gd name="connsiteX57" fmla="*/ 3917370 w 4833822"/>
              <a:gd name="connsiteY57" fmla="*/ 4376267 h 5511081"/>
              <a:gd name="connsiteX58" fmla="*/ 3960412 w 4833822"/>
              <a:gd name="connsiteY58" fmla="*/ 4375267 h 5511081"/>
              <a:gd name="connsiteX59" fmla="*/ 2177948 w 4833822"/>
              <a:gd name="connsiteY59" fmla="*/ 4281017 h 5511081"/>
              <a:gd name="connsiteX60" fmla="*/ 2146198 w 4833822"/>
              <a:gd name="connsiteY60" fmla="*/ 4304199 h 5511081"/>
              <a:gd name="connsiteX61" fmla="*/ 1680303 w 4833822"/>
              <a:gd name="connsiteY61" fmla="*/ 5003041 h 5511081"/>
              <a:gd name="connsiteX62" fmla="*/ 1762730 w 4833822"/>
              <a:gd name="connsiteY62" fmla="*/ 5365001 h 5511081"/>
              <a:gd name="connsiteX63" fmla="*/ 1802152 w 4833822"/>
              <a:gd name="connsiteY63" fmla="*/ 5085468 h 5511081"/>
              <a:gd name="connsiteX64" fmla="*/ 2081691 w 4833822"/>
              <a:gd name="connsiteY64" fmla="*/ 4927778 h 5511081"/>
              <a:gd name="connsiteX65" fmla="*/ 1845157 w 4833822"/>
              <a:gd name="connsiteY65" fmla="*/ 5010205 h 5511081"/>
              <a:gd name="connsiteX66" fmla="*/ 1744810 w 4833822"/>
              <a:gd name="connsiteY66" fmla="*/ 4981539 h 5511081"/>
              <a:gd name="connsiteX67" fmla="*/ 2060189 w 4833822"/>
              <a:gd name="connsiteY67" fmla="*/ 4827436 h 5511081"/>
              <a:gd name="connsiteX68" fmla="*/ 2178451 w 4833822"/>
              <a:gd name="connsiteY68" fmla="*/ 4766506 h 5511081"/>
              <a:gd name="connsiteX69" fmla="*/ 2293136 w 4833822"/>
              <a:gd name="connsiteY69" fmla="*/ 4300617 h 5511081"/>
              <a:gd name="connsiteX70" fmla="*/ 1999259 w 4833822"/>
              <a:gd name="connsiteY70" fmla="*/ 4716338 h 5511081"/>
              <a:gd name="connsiteX71" fmla="*/ 2196371 w 4833822"/>
              <a:gd name="connsiteY71" fmla="*/ 4286279 h 5511081"/>
              <a:gd name="connsiteX72" fmla="*/ 2177948 w 4833822"/>
              <a:gd name="connsiteY72" fmla="*/ 4281017 h 5511081"/>
              <a:gd name="connsiteX73" fmla="*/ 2511745 w 4833822"/>
              <a:gd name="connsiteY73" fmla="*/ 4268364 h 5511081"/>
              <a:gd name="connsiteX74" fmla="*/ 2482010 w 4833822"/>
              <a:gd name="connsiteY74" fmla="*/ 4496660 h 5511081"/>
              <a:gd name="connsiteX75" fmla="*/ 2486655 w 4833822"/>
              <a:gd name="connsiteY75" fmla="*/ 4562225 h 5511081"/>
              <a:gd name="connsiteX76" fmla="*/ 2514429 w 4833822"/>
              <a:gd name="connsiteY76" fmla="*/ 4577904 h 5511081"/>
              <a:gd name="connsiteX77" fmla="*/ 2526077 w 4833822"/>
              <a:gd name="connsiteY77" fmla="*/ 4601650 h 5511081"/>
              <a:gd name="connsiteX78" fmla="*/ 2486655 w 4833822"/>
              <a:gd name="connsiteY78" fmla="*/ 4562228 h 5511081"/>
              <a:gd name="connsiteX79" fmla="*/ 2486655 w 4833822"/>
              <a:gd name="connsiteY79" fmla="*/ 4562231 h 5511081"/>
              <a:gd name="connsiteX80" fmla="*/ 2440069 w 4833822"/>
              <a:gd name="connsiteY80" fmla="*/ 4838187 h 5511081"/>
              <a:gd name="connsiteX81" fmla="*/ 2375563 w 4833822"/>
              <a:gd name="connsiteY81" fmla="*/ 4400959 h 5511081"/>
              <a:gd name="connsiteX82" fmla="*/ 2296718 w 4833822"/>
              <a:gd name="connsiteY82" fmla="*/ 4770094 h 5511081"/>
              <a:gd name="connsiteX83" fmla="*/ 2429318 w 4833822"/>
              <a:gd name="connsiteY83" fmla="*/ 4891943 h 5511081"/>
              <a:gd name="connsiteX84" fmla="*/ 2493825 w 4833822"/>
              <a:gd name="connsiteY84" fmla="*/ 4791596 h 5511081"/>
              <a:gd name="connsiteX85" fmla="*/ 2529665 w 4833822"/>
              <a:gd name="connsiteY85" fmla="*/ 4601653 h 5511081"/>
              <a:gd name="connsiteX86" fmla="*/ 2511745 w 4833822"/>
              <a:gd name="connsiteY86" fmla="*/ 4268364 h 5511081"/>
              <a:gd name="connsiteX87" fmla="*/ 2808528 w 4833822"/>
              <a:gd name="connsiteY87" fmla="*/ 4265898 h 5511081"/>
              <a:gd name="connsiteX88" fmla="*/ 2784115 w 4833822"/>
              <a:gd name="connsiteY88" fmla="*/ 4279115 h 5511081"/>
              <a:gd name="connsiteX89" fmla="*/ 2798448 w 4833822"/>
              <a:gd name="connsiteY89" fmla="*/ 4354373 h 5511081"/>
              <a:gd name="connsiteX90" fmla="*/ 2880875 w 4833822"/>
              <a:gd name="connsiteY90" fmla="*/ 4469053 h 5511081"/>
              <a:gd name="connsiteX91" fmla="*/ 3142493 w 4833822"/>
              <a:gd name="connsiteY91" fmla="*/ 4798765 h 5511081"/>
              <a:gd name="connsiteX92" fmla="*/ 2891625 w 4833822"/>
              <a:gd name="connsiteY92" fmla="*/ 4633906 h 5511081"/>
              <a:gd name="connsiteX93" fmla="*/ 2683768 w 4833822"/>
              <a:gd name="connsiteY93" fmla="*/ 4390208 h 5511081"/>
              <a:gd name="connsiteX94" fmla="*/ 2651515 w 4833822"/>
              <a:gd name="connsiteY94" fmla="*/ 4415297 h 5511081"/>
              <a:gd name="connsiteX95" fmla="*/ 2866541 w 4833822"/>
              <a:gd name="connsiteY95" fmla="*/ 4658996 h 5511081"/>
              <a:gd name="connsiteX96" fmla="*/ 3389773 w 4833822"/>
              <a:gd name="connsiteY96" fmla="*/ 5257490 h 5511081"/>
              <a:gd name="connsiteX97" fmla="*/ 3637059 w 4833822"/>
              <a:gd name="connsiteY97" fmla="*/ 5300494 h 5511081"/>
              <a:gd name="connsiteX98" fmla="*/ 3246422 w 4833822"/>
              <a:gd name="connsiteY98" fmla="*/ 4931365 h 5511081"/>
              <a:gd name="connsiteX99" fmla="*/ 3400524 w 4833822"/>
              <a:gd name="connsiteY99" fmla="*/ 4981539 h 5511081"/>
              <a:gd name="connsiteX100" fmla="*/ 3336018 w 4833822"/>
              <a:gd name="connsiteY100" fmla="*/ 4834600 h 5511081"/>
              <a:gd name="connsiteX101" fmla="*/ 3095901 w 4833822"/>
              <a:gd name="connsiteY101" fmla="*/ 4572987 h 5511081"/>
              <a:gd name="connsiteX102" fmla="*/ 2862954 w 4833822"/>
              <a:gd name="connsiteY102" fmla="*/ 4304199 h 5511081"/>
              <a:gd name="connsiteX103" fmla="*/ 2808528 w 4833822"/>
              <a:gd name="connsiteY103" fmla="*/ 4265898 h 5511081"/>
              <a:gd name="connsiteX104" fmla="*/ 1587125 w 4833822"/>
              <a:gd name="connsiteY104" fmla="*/ 4221773 h 5511081"/>
              <a:gd name="connsiteX105" fmla="*/ 798688 w 4833822"/>
              <a:gd name="connsiteY105" fmla="*/ 4429636 h 5511081"/>
              <a:gd name="connsiteX106" fmla="*/ 780768 w 4833822"/>
              <a:gd name="connsiteY106" fmla="*/ 5053214 h 5511081"/>
              <a:gd name="connsiteX107" fmla="*/ 791519 w 4833822"/>
              <a:gd name="connsiteY107" fmla="*/ 4859690 h 5511081"/>
              <a:gd name="connsiteX108" fmla="*/ 709092 w 4833822"/>
              <a:gd name="connsiteY108" fmla="*/ 4497724 h 5511081"/>
              <a:gd name="connsiteX109" fmla="*/ 368634 w 4833822"/>
              <a:gd name="connsiteY109" fmla="*/ 4508475 h 5511081"/>
              <a:gd name="connsiteX110" fmla="*/ 332793 w 4833822"/>
              <a:gd name="connsiteY110" fmla="*/ 4533565 h 5511081"/>
              <a:gd name="connsiteX111" fmla="*/ 368634 w 4833822"/>
              <a:gd name="connsiteY111" fmla="*/ 4547898 h 5511081"/>
              <a:gd name="connsiteX112" fmla="*/ 350714 w 4833822"/>
              <a:gd name="connsiteY112" fmla="*/ 4848938 h 5511081"/>
              <a:gd name="connsiteX113" fmla="*/ 447479 w 4833822"/>
              <a:gd name="connsiteY113" fmla="*/ 4913445 h 5511081"/>
              <a:gd name="connsiteX114" fmla="*/ 486896 w 4833822"/>
              <a:gd name="connsiteY114" fmla="*/ 4813098 h 5511081"/>
              <a:gd name="connsiteX115" fmla="*/ 468981 w 4833822"/>
              <a:gd name="connsiteY115" fmla="*/ 4694831 h 5511081"/>
              <a:gd name="connsiteX116" fmla="*/ 372216 w 4833822"/>
              <a:gd name="connsiteY116" fmla="*/ 4802347 h 5511081"/>
              <a:gd name="connsiteX117" fmla="*/ 382967 w 4833822"/>
              <a:gd name="connsiteY117" fmla="*/ 4651826 h 5511081"/>
              <a:gd name="connsiteX118" fmla="*/ 497647 w 4833822"/>
              <a:gd name="connsiteY118" fmla="*/ 4612404 h 5511081"/>
              <a:gd name="connsiteX119" fmla="*/ 569323 w 4833822"/>
              <a:gd name="connsiteY119" fmla="*/ 4727089 h 5511081"/>
              <a:gd name="connsiteX120" fmla="*/ 580074 w 4833822"/>
              <a:gd name="connsiteY120" fmla="*/ 4938529 h 5511081"/>
              <a:gd name="connsiteX121" fmla="*/ 612332 w 4833822"/>
              <a:gd name="connsiteY121" fmla="*/ 4694831 h 5511081"/>
              <a:gd name="connsiteX122" fmla="*/ 497647 w 4833822"/>
              <a:gd name="connsiteY122" fmla="*/ 4461884 h 5511081"/>
              <a:gd name="connsiteX123" fmla="*/ 730594 w 4833822"/>
              <a:gd name="connsiteY123" fmla="*/ 4866853 h 5511081"/>
              <a:gd name="connsiteX124" fmla="*/ 547826 w 4833822"/>
              <a:gd name="connsiteY124" fmla="*/ 5031712 h 5511081"/>
              <a:gd name="connsiteX125" fmla="*/ 834528 w 4833822"/>
              <a:gd name="connsiteY125" fmla="*/ 5063965 h 5511081"/>
              <a:gd name="connsiteX126" fmla="*/ 1533370 w 4833822"/>
              <a:gd name="connsiteY126" fmla="*/ 4547898 h 5511081"/>
              <a:gd name="connsiteX127" fmla="*/ 1633712 w 4833822"/>
              <a:gd name="connsiteY127" fmla="*/ 4415297 h 5511081"/>
              <a:gd name="connsiteX128" fmla="*/ 1142733 w 4833822"/>
              <a:gd name="connsiteY128" fmla="*/ 4730671 h 5511081"/>
              <a:gd name="connsiteX129" fmla="*/ 1031635 w 4833822"/>
              <a:gd name="connsiteY129" fmla="*/ 4759343 h 5511081"/>
              <a:gd name="connsiteX130" fmla="*/ 1096142 w 4833822"/>
              <a:gd name="connsiteY130" fmla="*/ 4658996 h 5511081"/>
              <a:gd name="connsiteX131" fmla="*/ 1587125 w 4833822"/>
              <a:gd name="connsiteY131" fmla="*/ 4221773 h 5511081"/>
              <a:gd name="connsiteX132" fmla="*/ 3072607 w 4833822"/>
              <a:gd name="connsiteY132" fmla="*/ 4212813 h 5511081"/>
              <a:gd name="connsiteX133" fmla="*/ 2988391 w 4833822"/>
              <a:gd name="connsiteY133" fmla="*/ 4246857 h 5511081"/>
              <a:gd name="connsiteX134" fmla="*/ 3038564 w 4833822"/>
              <a:gd name="connsiteY134" fmla="*/ 4357955 h 5511081"/>
              <a:gd name="connsiteX135" fmla="*/ 3407693 w 4833822"/>
              <a:gd name="connsiteY135" fmla="*/ 4773676 h 5511081"/>
              <a:gd name="connsiteX136" fmla="*/ 3576134 w 4833822"/>
              <a:gd name="connsiteY136" fmla="*/ 4813098 h 5511081"/>
              <a:gd name="connsiteX137" fmla="*/ 4002606 w 4833822"/>
              <a:gd name="connsiteY137" fmla="*/ 4917027 h 5511081"/>
              <a:gd name="connsiteX138" fmla="*/ 4124455 w 4833822"/>
              <a:gd name="connsiteY138" fmla="*/ 4999454 h 5511081"/>
              <a:gd name="connsiteX139" fmla="*/ 3586885 w 4833822"/>
              <a:gd name="connsiteY139" fmla="*/ 4451133 h 5511081"/>
              <a:gd name="connsiteX140" fmla="*/ 3339600 w 4833822"/>
              <a:gd name="connsiteY140" fmla="*/ 4307781 h 5511081"/>
              <a:gd name="connsiteX141" fmla="*/ 3551045 w 4833822"/>
              <a:gd name="connsiteY141" fmla="*/ 4483391 h 5511081"/>
              <a:gd name="connsiteX142" fmla="*/ 3658561 w 4833822"/>
              <a:gd name="connsiteY142" fmla="*/ 4666165 h 5511081"/>
              <a:gd name="connsiteX143" fmla="*/ 3536712 w 4833822"/>
              <a:gd name="connsiteY143" fmla="*/ 4590902 h 5511081"/>
              <a:gd name="connsiteX144" fmla="*/ 3167577 w 4833822"/>
              <a:gd name="connsiteY144" fmla="*/ 4254026 h 5511081"/>
              <a:gd name="connsiteX145" fmla="*/ 3072607 w 4833822"/>
              <a:gd name="connsiteY145" fmla="*/ 4212813 h 5511081"/>
              <a:gd name="connsiteX146" fmla="*/ 1497530 w 4833822"/>
              <a:gd name="connsiteY146" fmla="*/ 4125013 h 5511081"/>
              <a:gd name="connsiteX147" fmla="*/ 644585 w 4833822"/>
              <a:gd name="connsiteY147" fmla="*/ 4250444 h 5511081"/>
              <a:gd name="connsiteX148" fmla="*/ 404469 w 4833822"/>
              <a:gd name="connsiteY148" fmla="*/ 4325701 h 5511081"/>
              <a:gd name="connsiteX149" fmla="*/ 218113 w 4833822"/>
              <a:gd name="connsiteY149" fmla="*/ 4479804 h 5511081"/>
              <a:gd name="connsiteX150" fmla="*/ 347132 w 4833822"/>
              <a:gd name="connsiteY150" fmla="*/ 4999454 h 5511081"/>
              <a:gd name="connsiteX151" fmla="*/ 218113 w 4833822"/>
              <a:gd name="connsiteY151" fmla="*/ 4633906 h 5511081"/>
              <a:gd name="connsiteX152" fmla="*/ 289789 w 4833822"/>
              <a:gd name="connsiteY152" fmla="*/ 4526395 h 5511081"/>
              <a:gd name="connsiteX153" fmla="*/ 271869 w 4833822"/>
              <a:gd name="connsiteY153" fmla="*/ 4512062 h 5511081"/>
              <a:gd name="connsiteX154" fmla="*/ 304127 w 4833822"/>
              <a:gd name="connsiteY154" fmla="*/ 4418879 h 5511081"/>
              <a:gd name="connsiteX155" fmla="*/ 400887 w 4833822"/>
              <a:gd name="connsiteY155" fmla="*/ 4336453 h 5511081"/>
              <a:gd name="connsiteX156" fmla="*/ 404469 w 4833822"/>
              <a:gd name="connsiteY156" fmla="*/ 4329283 h 5511081"/>
              <a:gd name="connsiteX157" fmla="*/ 408056 w 4833822"/>
              <a:gd name="connsiteY157" fmla="*/ 4329283 h 5511081"/>
              <a:gd name="connsiteX158" fmla="*/ 569323 w 4833822"/>
              <a:gd name="connsiteY158" fmla="*/ 4286279 h 5511081"/>
              <a:gd name="connsiteX159" fmla="*/ 777186 w 4833822"/>
              <a:gd name="connsiteY159" fmla="*/ 4397377 h 5511081"/>
              <a:gd name="connsiteX160" fmla="*/ 1250249 w 4833822"/>
              <a:gd name="connsiteY160" fmla="*/ 4228936 h 5511081"/>
              <a:gd name="connsiteX161" fmla="*/ 1497530 w 4833822"/>
              <a:gd name="connsiteY161" fmla="*/ 4125013 h 5511081"/>
              <a:gd name="connsiteX162" fmla="*/ 3393360 w 4833822"/>
              <a:gd name="connsiteY162" fmla="*/ 4084243 h 5511081"/>
              <a:gd name="connsiteX163" fmla="*/ 3271511 w 4833822"/>
              <a:gd name="connsiteY163" fmla="*/ 4121426 h 5511081"/>
              <a:gd name="connsiteX164" fmla="*/ 3486538 w 4833822"/>
              <a:gd name="connsiteY164" fmla="*/ 4250444 h 5511081"/>
              <a:gd name="connsiteX165" fmla="*/ 4092197 w 4833822"/>
              <a:gd name="connsiteY165" fmla="*/ 4583738 h 5511081"/>
              <a:gd name="connsiteX166" fmla="*/ 3873588 w 4833822"/>
              <a:gd name="connsiteY166" fmla="*/ 4583738 h 5511081"/>
              <a:gd name="connsiteX167" fmla="*/ 4002606 w 4833822"/>
              <a:gd name="connsiteY167" fmla="*/ 4712751 h 5511081"/>
              <a:gd name="connsiteX168" fmla="*/ 4106535 w 4833822"/>
              <a:gd name="connsiteY168" fmla="*/ 4684080 h 5511081"/>
              <a:gd name="connsiteX169" fmla="*/ 4325144 w 4833822"/>
              <a:gd name="connsiteY169" fmla="*/ 4357955 h 5511081"/>
              <a:gd name="connsiteX170" fmla="*/ 4038441 w 4833822"/>
              <a:gd name="connsiteY170" fmla="*/ 4268364 h 5511081"/>
              <a:gd name="connsiteX171" fmla="*/ 3624178 w 4833822"/>
              <a:gd name="connsiteY171" fmla="*/ 4254752 h 5511081"/>
              <a:gd name="connsiteX172" fmla="*/ 3486739 w 4833822"/>
              <a:gd name="connsiteY172" fmla="*/ 4228973 h 5511081"/>
              <a:gd name="connsiteX173" fmla="*/ 3486739 w 4833822"/>
              <a:gd name="connsiteY173" fmla="*/ 4232968 h 5511081"/>
              <a:gd name="connsiteX174" fmla="*/ 3485394 w 4833822"/>
              <a:gd name="connsiteY174" fmla="*/ 4230279 h 5511081"/>
              <a:gd name="connsiteX175" fmla="*/ 3486706 w 4833822"/>
              <a:gd name="connsiteY175" fmla="*/ 4228967 h 5511081"/>
              <a:gd name="connsiteX176" fmla="*/ 3486538 w 4833822"/>
              <a:gd name="connsiteY176" fmla="*/ 4228936 h 5511081"/>
              <a:gd name="connsiteX177" fmla="*/ 3543876 w 4833822"/>
              <a:gd name="connsiteY177" fmla="*/ 4168012 h 5511081"/>
              <a:gd name="connsiteX178" fmla="*/ 4518674 w 4833822"/>
              <a:gd name="connsiteY178" fmla="*/ 4314950 h 5511081"/>
              <a:gd name="connsiteX179" fmla="*/ 4328731 w 4833822"/>
              <a:gd name="connsiteY179" fmla="*/ 4512062 h 5511081"/>
              <a:gd name="connsiteX180" fmla="*/ 4457745 w 4833822"/>
              <a:gd name="connsiteY180" fmla="*/ 4440381 h 5511081"/>
              <a:gd name="connsiteX181" fmla="*/ 4579599 w 4833822"/>
              <a:gd name="connsiteY181" fmla="*/ 4433218 h 5511081"/>
              <a:gd name="connsiteX182" fmla="*/ 4500754 w 4833822"/>
              <a:gd name="connsiteY182" fmla="*/ 4512062 h 5511081"/>
              <a:gd name="connsiteX183" fmla="*/ 4314393 w 4833822"/>
              <a:gd name="connsiteY183" fmla="*/ 4745010 h 5511081"/>
              <a:gd name="connsiteX184" fmla="*/ 4346651 w 4833822"/>
              <a:gd name="connsiteY184" fmla="*/ 4809516 h 5511081"/>
              <a:gd name="connsiteX185" fmla="*/ 4403989 w 4833822"/>
              <a:gd name="connsiteY185" fmla="*/ 4759343 h 5511081"/>
              <a:gd name="connsiteX186" fmla="*/ 4482833 w 4833822"/>
              <a:gd name="connsiteY186" fmla="*/ 4569400 h 5511081"/>
              <a:gd name="connsiteX187" fmla="*/ 4590350 w 4833822"/>
              <a:gd name="connsiteY187" fmla="*/ 4547898 h 5511081"/>
              <a:gd name="connsiteX188" fmla="*/ 4608265 w 4833822"/>
              <a:gd name="connsiteY188" fmla="*/ 4630324 h 5511081"/>
              <a:gd name="connsiteX189" fmla="*/ 4608265 w 4833822"/>
              <a:gd name="connsiteY189" fmla="*/ 4633906 h 5511081"/>
              <a:gd name="connsiteX190" fmla="*/ 4421909 w 4833822"/>
              <a:gd name="connsiteY190" fmla="*/ 4845351 h 5511081"/>
              <a:gd name="connsiteX191" fmla="*/ 4608265 w 4833822"/>
              <a:gd name="connsiteY191" fmla="*/ 4633906 h 5511081"/>
              <a:gd name="connsiteX192" fmla="*/ 4611852 w 4833822"/>
              <a:gd name="connsiteY192" fmla="*/ 4630324 h 5511081"/>
              <a:gd name="connsiteX193" fmla="*/ 4611852 w 4833822"/>
              <a:gd name="connsiteY193" fmla="*/ 4626742 h 5511081"/>
              <a:gd name="connsiteX194" fmla="*/ 4694279 w 4833822"/>
              <a:gd name="connsiteY194" fmla="*/ 4612404 h 5511081"/>
              <a:gd name="connsiteX195" fmla="*/ 4651275 w 4833822"/>
              <a:gd name="connsiteY195" fmla="*/ 4436800 h 5511081"/>
              <a:gd name="connsiteX196" fmla="*/ 4572429 w 4833822"/>
              <a:gd name="connsiteY196" fmla="*/ 4318532 h 5511081"/>
              <a:gd name="connsiteX197" fmla="*/ 4583181 w 4833822"/>
              <a:gd name="connsiteY197" fmla="*/ 4225355 h 5511081"/>
              <a:gd name="connsiteX198" fmla="*/ 4436247 w 4833822"/>
              <a:gd name="connsiteY198" fmla="*/ 4178768 h 5511081"/>
              <a:gd name="connsiteX199" fmla="*/ 3504459 w 4833822"/>
              <a:gd name="connsiteY199" fmla="*/ 4092754 h 5511081"/>
              <a:gd name="connsiteX200" fmla="*/ 3393360 w 4833822"/>
              <a:gd name="connsiteY200" fmla="*/ 4084243 h 5511081"/>
              <a:gd name="connsiteX201" fmla="*/ 655337 w 4833822"/>
              <a:gd name="connsiteY201" fmla="*/ 3952985 h 5511081"/>
              <a:gd name="connsiteX202" fmla="*/ 637416 w 4833822"/>
              <a:gd name="connsiteY202" fmla="*/ 4010328 h 5511081"/>
              <a:gd name="connsiteX203" fmla="*/ 863200 w 4833822"/>
              <a:gd name="connsiteY203" fmla="*/ 4114257 h 5511081"/>
              <a:gd name="connsiteX204" fmla="*/ 734181 w 4833822"/>
              <a:gd name="connsiteY204" fmla="*/ 3974492 h 5511081"/>
              <a:gd name="connsiteX205" fmla="*/ 655337 w 4833822"/>
              <a:gd name="connsiteY205" fmla="*/ 3952985 h 5511081"/>
              <a:gd name="connsiteX206" fmla="*/ 465399 w 4833822"/>
              <a:gd name="connsiteY206" fmla="*/ 3913568 h 5511081"/>
              <a:gd name="connsiteX207" fmla="*/ 465399 w 4833822"/>
              <a:gd name="connsiteY207" fmla="*/ 4114257 h 5511081"/>
              <a:gd name="connsiteX208" fmla="*/ 501234 w 4833822"/>
              <a:gd name="connsiteY208" fmla="*/ 4171599 h 5511081"/>
              <a:gd name="connsiteX209" fmla="*/ 554990 w 4833822"/>
              <a:gd name="connsiteY209" fmla="*/ 4117844 h 5511081"/>
              <a:gd name="connsiteX210" fmla="*/ 465399 w 4833822"/>
              <a:gd name="connsiteY210" fmla="*/ 3913568 h 5511081"/>
              <a:gd name="connsiteX211" fmla="*/ 4325169 w 4833822"/>
              <a:gd name="connsiteY211" fmla="*/ 3832671 h 5511081"/>
              <a:gd name="connsiteX212" fmla="*/ 3959602 w 4833822"/>
              <a:gd name="connsiteY212" fmla="*/ 4038999 h 5511081"/>
              <a:gd name="connsiteX213" fmla="*/ 4360985 w 4833822"/>
              <a:gd name="connsiteY213" fmla="*/ 3949403 h 5511081"/>
              <a:gd name="connsiteX214" fmla="*/ 4278558 w 4833822"/>
              <a:gd name="connsiteY214" fmla="*/ 4060501 h 5511081"/>
              <a:gd name="connsiteX215" fmla="*/ 4454163 w 4833822"/>
              <a:gd name="connsiteY215" fmla="*/ 4013910 h 5511081"/>
              <a:gd name="connsiteX216" fmla="*/ 4368153 w 4833822"/>
              <a:gd name="connsiteY216" fmla="*/ 3838305 h 5511081"/>
              <a:gd name="connsiteX217" fmla="*/ 4325169 w 4833822"/>
              <a:gd name="connsiteY217" fmla="*/ 3832671 h 5511081"/>
              <a:gd name="connsiteX218" fmla="*/ 4156709 w 4833822"/>
              <a:gd name="connsiteY218" fmla="*/ 3798883 h 5511081"/>
              <a:gd name="connsiteX219" fmla="*/ 3748157 w 4833822"/>
              <a:gd name="connsiteY219" fmla="*/ 3881309 h 5511081"/>
              <a:gd name="connsiteX220" fmla="*/ 3529543 w 4833822"/>
              <a:gd name="connsiteY220" fmla="*/ 4003158 h 5511081"/>
              <a:gd name="connsiteX221" fmla="*/ 3805494 w 4833822"/>
              <a:gd name="connsiteY221" fmla="*/ 3906399 h 5511081"/>
              <a:gd name="connsiteX222" fmla="*/ 4156709 w 4833822"/>
              <a:gd name="connsiteY222" fmla="*/ 3798883 h 5511081"/>
              <a:gd name="connsiteX223" fmla="*/ 399937 w 4833822"/>
              <a:gd name="connsiteY223" fmla="*/ 3755095 h 5511081"/>
              <a:gd name="connsiteX224" fmla="*/ 210944 w 4833822"/>
              <a:gd name="connsiteY224" fmla="*/ 3834723 h 5511081"/>
              <a:gd name="connsiteX225" fmla="*/ 124936 w 4833822"/>
              <a:gd name="connsiteY225" fmla="*/ 3978074 h 5511081"/>
              <a:gd name="connsiteX226" fmla="*/ 275451 w 4833822"/>
              <a:gd name="connsiteY226" fmla="*/ 3970905 h 5511081"/>
              <a:gd name="connsiteX227" fmla="*/ 304127 w 4833822"/>
              <a:gd name="connsiteY227" fmla="*/ 3988825 h 5511081"/>
              <a:gd name="connsiteX228" fmla="*/ 271869 w 4833822"/>
              <a:gd name="connsiteY228" fmla="*/ 4225355 h 5511081"/>
              <a:gd name="connsiteX229" fmla="*/ 311291 w 4833822"/>
              <a:gd name="connsiteY229" fmla="*/ 4067670 h 5511081"/>
              <a:gd name="connsiteX230" fmla="*/ 243203 w 4833822"/>
              <a:gd name="connsiteY230" fmla="*/ 3859807 h 5511081"/>
              <a:gd name="connsiteX231" fmla="*/ 1214409 w 4833822"/>
              <a:gd name="connsiteY231" fmla="*/ 3838305 h 5511081"/>
              <a:gd name="connsiteX232" fmla="*/ 465399 w 4833822"/>
              <a:gd name="connsiteY232" fmla="*/ 3755878 h 5511081"/>
              <a:gd name="connsiteX233" fmla="*/ 399937 w 4833822"/>
              <a:gd name="connsiteY233" fmla="*/ 3755095 h 5511081"/>
              <a:gd name="connsiteX234" fmla="*/ 2524908 w 4833822"/>
              <a:gd name="connsiteY234" fmla="*/ 2620796 h 5511081"/>
              <a:gd name="connsiteX235" fmla="*/ 2732856 w 4833822"/>
              <a:gd name="connsiteY235" fmla="*/ 3262715 h 5511081"/>
              <a:gd name="connsiteX236" fmla="*/ 2775802 w 4833822"/>
              <a:gd name="connsiteY236" fmla="*/ 3332784 h 5511081"/>
              <a:gd name="connsiteX237" fmla="*/ 2823267 w 4833822"/>
              <a:gd name="connsiteY237" fmla="*/ 3255934 h 5511081"/>
              <a:gd name="connsiteX238" fmla="*/ 2879774 w 4833822"/>
              <a:gd name="connsiteY238" fmla="*/ 3045728 h 5511081"/>
              <a:gd name="connsiteX239" fmla="*/ 2920458 w 4833822"/>
              <a:gd name="connsiteY239" fmla="*/ 3579153 h 5511081"/>
              <a:gd name="connsiteX240" fmla="*/ 3132925 w 4833822"/>
              <a:gd name="connsiteY240" fmla="*/ 3520386 h 5511081"/>
              <a:gd name="connsiteX241" fmla="*/ 2879774 w 4833822"/>
              <a:gd name="connsiteY241" fmla="*/ 3895594 h 5511081"/>
              <a:gd name="connsiteX242" fmla="*/ 2131619 w 4833822"/>
              <a:gd name="connsiteY242" fmla="*/ 3843608 h 5511081"/>
              <a:gd name="connsiteX243" fmla="*/ 1894289 w 4833822"/>
              <a:gd name="connsiteY243" fmla="*/ 3493264 h 5511081"/>
              <a:gd name="connsiteX244" fmla="*/ 2075111 w 4833822"/>
              <a:gd name="connsiteY244" fmla="*/ 3581415 h 5511081"/>
              <a:gd name="connsiteX245" fmla="*/ 2086414 w 4833822"/>
              <a:gd name="connsiteY245" fmla="*/ 3066070 h 5511081"/>
              <a:gd name="connsiteX246" fmla="*/ 2163263 w 4833822"/>
              <a:gd name="connsiteY246" fmla="*/ 3210729 h 5511081"/>
              <a:gd name="connsiteX247" fmla="*/ 2224289 w 4833822"/>
              <a:gd name="connsiteY247" fmla="*/ 3255934 h 5511081"/>
              <a:gd name="connsiteX248" fmla="*/ 2242372 w 4833822"/>
              <a:gd name="connsiteY248" fmla="*/ 3192646 h 5511081"/>
              <a:gd name="connsiteX249" fmla="*/ 2524908 w 4833822"/>
              <a:gd name="connsiteY249" fmla="*/ 2620796 h 5511081"/>
              <a:gd name="connsiteX250" fmla="*/ 2540406 w 4833822"/>
              <a:gd name="connsiteY250" fmla="*/ 1813455 h 5511081"/>
              <a:gd name="connsiteX251" fmla="*/ 2092432 w 4833822"/>
              <a:gd name="connsiteY251" fmla="*/ 2720152 h 5511081"/>
              <a:gd name="connsiteX252" fmla="*/ 2063761 w 4833822"/>
              <a:gd name="connsiteY252" fmla="*/ 2820499 h 5511081"/>
              <a:gd name="connsiteX253" fmla="*/ 1967001 w 4833822"/>
              <a:gd name="connsiteY253" fmla="*/ 2748823 h 5511081"/>
              <a:gd name="connsiteX254" fmla="*/ 1845152 w 4833822"/>
              <a:gd name="connsiteY254" fmla="*/ 2519459 h 5511081"/>
              <a:gd name="connsiteX255" fmla="*/ 1827232 w 4833822"/>
              <a:gd name="connsiteY255" fmla="*/ 3336566 h 5511081"/>
              <a:gd name="connsiteX256" fmla="*/ 1540529 w 4833822"/>
              <a:gd name="connsiteY256" fmla="*/ 3196797 h 5511081"/>
              <a:gd name="connsiteX257" fmla="*/ 1916828 w 4833822"/>
              <a:gd name="connsiteY257" fmla="*/ 3752286 h 5511081"/>
              <a:gd name="connsiteX258" fmla="*/ 3103066 w 4833822"/>
              <a:gd name="connsiteY258" fmla="*/ 3834713 h 5511081"/>
              <a:gd name="connsiteX259" fmla="*/ 3504448 w 4833822"/>
              <a:gd name="connsiteY259" fmla="*/ 3239801 h 5511081"/>
              <a:gd name="connsiteX260" fmla="*/ 3167572 w 4833822"/>
              <a:gd name="connsiteY260" fmla="*/ 3332979 h 5511081"/>
              <a:gd name="connsiteX261" fmla="*/ 3103066 w 4833822"/>
              <a:gd name="connsiteY261" fmla="*/ 2487205 h 5511081"/>
              <a:gd name="connsiteX262" fmla="*/ 3013470 w 4833822"/>
              <a:gd name="connsiteY262" fmla="*/ 2820499 h 5511081"/>
              <a:gd name="connsiteX263" fmla="*/ 2938212 w 4833822"/>
              <a:gd name="connsiteY263" fmla="*/ 2942348 h 5511081"/>
              <a:gd name="connsiteX264" fmla="*/ 2870119 w 4833822"/>
              <a:gd name="connsiteY264" fmla="*/ 2831250 h 5511081"/>
              <a:gd name="connsiteX265" fmla="*/ 2540406 w 4833822"/>
              <a:gd name="connsiteY265" fmla="*/ 1813455 h 5511081"/>
              <a:gd name="connsiteX266" fmla="*/ 357884 w 4833822"/>
              <a:gd name="connsiteY266" fmla="*/ 1741784 h 5511081"/>
              <a:gd name="connsiteX267" fmla="*/ 422396 w 4833822"/>
              <a:gd name="connsiteY267" fmla="*/ 1824211 h 5511081"/>
              <a:gd name="connsiteX268" fmla="*/ 522738 w 4833822"/>
              <a:gd name="connsiteY268" fmla="*/ 2325942 h 5511081"/>
              <a:gd name="connsiteX269" fmla="*/ 490485 w 4833822"/>
              <a:gd name="connsiteY269" fmla="*/ 2465712 h 5511081"/>
              <a:gd name="connsiteX270" fmla="*/ 386555 w 4833822"/>
              <a:gd name="connsiteY270" fmla="*/ 2365365 h 5511081"/>
              <a:gd name="connsiteX271" fmla="*/ 286208 w 4833822"/>
              <a:gd name="connsiteY271" fmla="*/ 1824211 h 5511081"/>
              <a:gd name="connsiteX272" fmla="*/ 357884 w 4833822"/>
              <a:gd name="connsiteY272" fmla="*/ 1741784 h 5511081"/>
              <a:gd name="connsiteX273" fmla="*/ 4036204 w 4833822"/>
              <a:gd name="connsiteY273" fmla="*/ 324393 h 5511081"/>
              <a:gd name="connsiteX274" fmla="*/ 4110123 w 4833822"/>
              <a:gd name="connsiteY274" fmla="*/ 387108 h 5511081"/>
              <a:gd name="connsiteX275" fmla="*/ 4063531 w 4833822"/>
              <a:gd name="connsiteY275" fmla="*/ 1197052 h 5511081"/>
              <a:gd name="connsiteX276" fmla="*/ 3938100 w 4833822"/>
              <a:gd name="connsiteY276" fmla="*/ 885258 h 5511081"/>
              <a:gd name="connsiteX277" fmla="*/ 3970353 w 4833822"/>
              <a:gd name="connsiteY277" fmla="*/ 390695 h 5511081"/>
              <a:gd name="connsiteX278" fmla="*/ 4036204 w 4833822"/>
              <a:gd name="connsiteY278" fmla="*/ 324393 h 5511081"/>
              <a:gd name="connsiteX279" fmla="*/ 915320 w 4833822"/>
              <a:gd name="connsiteY279" fmla="*/ 65964 h 5511081"/>
              <a:gd name="connsiteX280" fmla="*/ 1020430 w 4833822"/>
              <a:gd name="connsiteY280" fmla="*/ 746726 h 5511081"/>
              <a:gd name="connsiteX281" fmla="*/ 811383 w 4833822"/>
              <a:gd name="connsiteY281" fmla="*/ 707140 h 5511081"/>
              <a:gd name="connsiteX282" fmla="*/ 915320 w 4833822"/>
              <a:gd name="connsiteY282" fmla="*/ 65964 h 5511081"/>
              <a:gd name="connsiteX283" fmla="*/ 2536306 w 4833822"/>
              <a:gd name="connsiteY283" fmla="*/ 0 h 5511081"/>
              <a:gd name="connsiteX284" fmla="*/ 2948561 w 4833822"/>
              <a:gd name="connsiteY284" fmla="*/ 741984 h 5511081"/>
              <a:gd name="connsiteX285" fmla="*/ 2905997 w 4833822"/>
              <a:gd name="connsiteY285" fmla="*/ 1346511 h 5511081"/>
              <a:gd name="connsiteX286" fmla="*/ 3282263 w 4833822"/>
              <a:gd name="connsiteY286" fmla="*/ 487454 h 5511081"/>
              <a:gd name="connsiteX287" fmla="*/ 3257173 w 4833822"/>
              <a:gd name="connsiteY287" fmla="*/ 347685 h 5511081"/>
              <a:gd name="connsiteX288" fmla="*/ 3278681 w 4833822"/>
              <a:gd name="connsiteY288" fmla="*/ 258089 h 5511081"/>
              <a:gd name="connsiteX289" fmla="*/ 3361107 w 4833822"/>
              <a:gd name="connsiteY289" fmla="*/ 315432 h 5511081"/>
              <a:gd name="connsiteX290" fmla="*/ 3884339 w 4833822"/>
              <a:gd name="connsiteY290" fmla="*/ 1627102 h 5511081"/>
              <a:gd name="connsiteX291" fmla="*/ 3776823 w 4833822"/>
              <a:gd name="connsiteY291" fmla="*/ 2247097 h 5511081"/>
              <a:gd name="connsiteX292" fmla="*/ 4002606 w 4833822"/>
              <a:gd name="connsiteY292" fmla="*/ 2028488 h 5511081"/>
              <a:gd name="connsiteX293" fmla="*/ 4059943 w 4833822"/>
              <a:gd name="connsiteY293" fmla="*/ 1963977 h 5511081"/>
              <a:gd name="connsiteX294" fmla="*/ 4117286 w 4833822"/>
              <a:gd name="connsiteY294" fmla="*/ 2039239 h 5511081"/>
              <a:gd name="connsiteX295" fmla="*/ 4131625 w 4833822"/>
              <a:gd name="connsiteY295" fmla="*/ 2852761 h 5511081"/>
              <a:gd name="connsiteX296" fmla="*/ 3755321 w 4833822"/>
              <a:gd name="connsiteY296" fmla="*/ 3684203 h 5511081"/>
              <a:gd name="connsiteX297" fmla="*/ 3723067 w 4833822"/>
              <a:gd name="connsiteY297" fmla="*/ 3759460 h 5511081"/>
              <a:gd name="connsiteX298" fmla="*/ 4099366 w 4833822"/>
              <a:gd name="connsiteY298" fmla="*/ 3698536 h 5511081"/>
              <a:gd name="connsiteX299" fmla="*/ 4550927 w 4833822"/>
              <a:gd name="connsiteY299" fmla="*/ 4049750 h 5511081"/>
              <a:gd name="connsiteX300" fmla="*/ 4604683 w 4833822"/>
              <a:gd name="connsiteY300" fmla="*/ 4150097 h 5511081"/>
              <a:gd name="connsiteX301" fmla="*/ 4576011 w 4833822"/>
              <a:gd name="connsiteY301" fmla="*/ 4992290 h 5511081"/>
              <a:gd name="connsiteX302" fmla="*/ 4432660 w 4833822"/>
              <a:gd name="connsiteY302" fmla="*/ 5053214 h 5511081"/>
              <a:gd name="connsiteX303" fmla="*/ 3999019 w 4833822"/>
              <a:gd name="connsiteY303" fmla="*/ 5286161 h 5511081"/>
              <a:gd name="connsiteX304" fmla="*/ 3192667 w 4833822"/>
              <a:gd name="connsiteY304" fmla="*/ 5218068 h 5511081"/>
              <a:gd name="connsiteX305" fmla="*/ 2662265 w 4833822"/>
              <a:gd name="connsiteY305" fmla="*/ 4587320 h 5511081"/>
              <a:gd name="connsiteX306" fmla="*/ 2680186 w 4833822"/>
              <a:gd name="connsiteY306" fmla="*/ 4906276 h 5511081"/>
              <a:gd name="connsiteX307" fmla="*/ 2655096 w 4833822"/>
              <a:gd name="connsiteY307" fmla="*/ 5218068 h 5511081"/>
              <a:gd name="connsiteX308" fmla="*/ 2063771 w 4833822"/>
              <a:gd name="connsiteY308" fmla="*/ 5504770 h 5511081"/>
              <a:gd name="connsiteX309" fmla="*/ 1827242 w 4833822"/>
              <a:gd name="connsiteY309" fmla="*/ 5454597 h 5511081"/>
              <a:gd name="connsiteX310" fmla="*/ 1594295 w 4833822"/>
              <a:gd name="connsiteY310" fmla="*/ 4913445 h 5511081"/>
              <a:gd name="connsiteX311" fmla="*/ 1952673 w 4833822"/>
              <a:gd name="connsiteY311" fmla="*/ 4379457 h 5511081"/>
              <a:gd name="connsiteX312" fmla="*/ 2020761 w 4833822"/>
              <a:gd name="connsiteY312" fmla="*/ 4246857 h 5511081"/>
              <a:gd name="connsiteX313" fmla="*/ 1841575 w 4833822"/>
              <a:gd name="connsiteY313" fmla="*/ 4390208 h 5511081"/>
              <a:gd name="connsiteX314" fmla="*/ 884697 w 4833822"/>
              <a:gd name="connsiteY314" fmla="*/ 5135641 h 5511081"/>
              <a:gd name="connsiteX315" fmla="*/ 547826 w 4833822"/>
              <a:gd name="connsiteY315" fmla="*/ 5167894 h 5511081"/>
              <a:gd name="connsiteX316" fmla="*/ 357883 w 4833822"/>
              <a:gd name="connsiteY316" fmla="*/ 5110557 h 5511081"/>
              <a:gd name="connsiteX317" fmla="*/ 89095 w 4833822"/>
              <a:gd name="connsiteY317" fmla="*/ 4684080 h 5511081"/>
              <a:gd name="connsiteX318" fmla="*/ 46091 w 4833822"/>
              <a:gd name="connsiteY318" fmla="*/ 4332871 h 5511081"/>
              <a:gd name="connsiteX319" fmla="*/ 440310 w 4833822"/>
              <a:gd name="connsiteY319" fmla="*/ 3684203 h 5511081"/>
              <a:gd name="connsiteX320" fmla="*/ 1020884 w 4833822"/>
              <a:gd name="connsiteY320" fmla="*/ 3734376 h 5511081"/>
              <a:gd name="connsiteX321" fmla="*/ 798688 w 4833822"/>
              <a:gd name="connsiteY321" fmla="*/ 3562354 h 5511081"/>
              <a:gd name="connsiteX322" fmla="*/ 766435 w 4833822"/>
              <a:gd name="connsiteY322" fmla="*/ 3505011 h 5511081"/>
              <a:gd name="connsiteX323" fmla="*/ 838110 w 4833822"/>
              <a:gd name="connsiteY323" fmla="*/ 3483509 h 5511081"/>
              <a:gd name="connsiteX324" fmla="*/ 1060306 w 4833822"/>
              <a:gd name="connsiteY324" fmla="*/ 3576687 h 5511081"/>
              <a:gd name="connsiteX325" fmla="*/ 777186 w 4833822"/>
              <a:gd name="connsiteY325" fmla="*/ 3078539 h 5511081"/>
              <a:gd name="connsiteX326" fmla="*/ 723430 w 4833822"/>
              <a:gd name="connsiteY326" fmla="*/ 2544556 h 5511081"/>
              <a:gd name="connsiteX327" fmla="*/ 727012 w 4833822"/>
              <a:gd name="connsiteY327" fmla="*/ 1845715 h 5511081"/>
              <a:gd name="connsiteX328" fmla="*/ 762853 w 4833822"/>
              <a:gd name="connsiteY328" fmla="*/ 1713115 h 5511081"/>
              <a:gd name="connsiteX329" fmla="*/ 1017302 w 4833822"/>
              <a:gd name="connsiteY329" fmla="*/ 2014150 h 5511081"/>
              <a:gd name="connsiteX330" fmla="*/ 1139151 w 4833822"/>
              <a:gd name="connsiteY330" fmla="*/ 2053572 h 5511081"/>
              <a:gd name="connsiteX331" fmla="*/ 1110480 w 4833822"/>
              <a:gd name="connsiteY331" fmla="*/ 1942474 h 5511081"/>
              <a:gd name="connsiteX332" fmla="*/ 1135564 w 4833822"/>
              <a:gd name="connsiteY332" fmla="*/ 1053696 h 5511081"/>
              <a:gd name="connsiteX333" fmla="*/ 1493942 w 4833822"/>
              <a:gd name="connsiteY333" fmla="*/ 394276 h 5511081"/>
              <a:gd name="connsiteX334" fmla="*/ 1547703 w 4833822"/>
              <a:gd name="connsiteY334" fmla="*/ 340521 h 5511081"/>
              <a:gd name="connsiteX335" fmla="*/ 1597877 w 4833822"/>
              <a:gd name="connsiteY335" fmla="*/ 433699 h 5511081"/>
              <a:gd name="connsiteX336" fmla="*/ 2070940 w 4833822"/>
              <a:gd name="connsiteY336" fmla="*/ 1207798 h 5511081"/>
              <a:gd name="connsiteX337" fmla="*/ 2035100 w 4833822"/>
              <a:gd name="connsiteY337" fmla="*/ 498660 h 5511081"/>
              <a:gd name="connsiteX338" fmla="*/ 2536306 w 4833822"/>
              <a:gd name="connsiteY338" fmla="*/ 0 h 5511081"/>
              <a:gd name="connsiteX0" fmla="*/ 2144854 w 4833822"/>
              <a:gd name="connsiteY0" fmla="*/ 5137432 h 5511081"/>
              <a:gd name="connsiteX1" fmla="*/ 2053020 w 4833822"/>
              <a:gd name="connsiteY1" fmla="*/ 5146392 h 5511081"/>
              <a:gd name="connsiteX2" fmla="*/ 1959837 w 4833822"/>
              <a:gd name="connsiteY2" fmla="*/ 5221650 h 5511081"/>
              <a:gd name="connsiteX3" fmla="*/ 2045851 w 4833822"/>
              <a:gd name="connsiteY3" fmla="*/ 5339917 h 5511081"/>
              <a:gd name="connsiteX4" fmla="*/ 2042269 w 4833822"/>
              <a:gd name="connsiteY4" fmla="*/ 5243152 h 5511081"/>
              <a:gd name="connsiteX5" fmla="*/ 2106775 w 4833822"/>
              <a:gd name="connsiteY5" fmla="*/ 5178645 h 5511081"/>
              <a:gd name="connsiteX6" fmla="*/ 2128277 w 4833822"/>
              <a:gd name="connsiteY6" fmla="*/ 5250321 h 5511081"/>
              <a:gd name="connsiteX7" fmla="*/ 2164118 w 4833822"/>
              <a:gd name="connsiteY7" fmla="*/ 5300494 h 5511081"/>
              <a:gd name="connsiteX8" fmla="*/ 2232206 w 4833822"/>
              <a:gd name="connsiteY8" fmla="*/ 5264659 h 5511081"/>
              <a:gd name="connsiteX9" fmla="*/ 2228624 w 4833822"/>
              <a:gd name="connsiteY9" fmla="*/ 5171476 h 5511081"/>
              <a:gd name="connsiteX10" fmla="*/ 2144854 w 4833822"/>
              <a:gd name="connsiteY10" fmla="*/ 5137432 h 5511081"/>
              <a:gd name="connsiteX11" fmla="*/ 2508163 w 4833822"/>
              <a:gd name="connsiteY11" fmla="*/ 5106970 h 5511081"/>
              <a:gd name="connsiteX12" fmla="*/ 2407811 w 4833822"/>
              <a:gd name="connsiteY12" fmla="*/ 5415180 h 5511081"/>
              <a:gd name="connsiteX13" fmla="*/ 2508163 w 4833822"/>
              <a:gd name="connsiteY13" fmla="*/ 5106970 h 5511081"/>
              <a:gd name="connsiteX14" fmla="*/ 2215080 w 4833822"/>
              <a:gd name="connsiteY14" fmla="*/ 5022435 h 5511081"/>
              <a:gd name="connsiteX15" fmla="*/ 2171282 w 4833822"/>
              <a:gd name="connsiteY15" fmla="*/ 5028125 h 5511081"/>
              <a:gd name="connsiteX16" fmla="*/ 2350473 w 4833822"/>
              <a:gd name="connsiteY16" fmla="*/ 5307664 h 5511081"/>
              <a:gd name="connsiteX17" fmla="*/ 2393478 w 4833822"/>
              <a:gd name="connsiteY17" fmla="*/ 5124890 h 5511081"/>
              <a:gd name="connsiteX18" fmla="*/ 2252871 w 4833822"/>
              <a:gd name="connsiteY18" fmla="*/ 5023590 h 5511081"/>
              <a:gd name="connsiteX19" fmla="*/ 2215080 w 4833822"/>
              <a:gd name="connsiteY19" fmla="*/ 5022435 h 5511081"/>
              <a:gd name="connsiteX20" fmla="*/ 3767359 w 4833822"/>
              <a:gd name="connsiteY20" fmla="*/ 4903477 h 5511081"/>
              <a:gd name="connsiteX21" fmla="*/ 3913003 w 4833822"/>
              <a:gd name="connsiteY21" fmla="*/ 4985120 h 5511081"/>
              <a:gd name="connsiteX22" fmla="*/ 3930923 w 4833822"/>
              <a:gd name="connsiteY22" fmla="*/ 5010209 h 5511081"/>
              <a:gd name="connsiteX23" fmla="*/ 3923759 w 4833822"/>
              <a:gd name="connsiteY23" fmla="*/ 5035294 h 5511081"/>
              <a:gd name="connsiteX24" fmla="*/ 3672890 w 4833822"/>
              <a:gd name="connsiteY24" fmla="*/ 5017373 h 5511081"/>
              <a:gd name="connsiteX25" fmla="*/ 3672890 w 4833822"/>
              <a:gd name="connsiteY25" fmla="*/ 4949284 h 5511081"/>
              <a:gd name="connsiteX26" fmla="*/ 3708731 w 4833822"/>
              <a:gd name="connsiteY26" fmla="*/ 4924195 h 5511081"/>
              <a:gd name="connsiteX27" fmla="*/ 3767359 w 4833822"/>
              <a:gd name="connsiteY27" fmla="*/ 4903477 h 5511081"/>
              <a:gd name="connsiteX28" fmla="*/ 3779366 w 4833822"/>
              <a:gd name="connsiteY28" fmla="*/ 4863666 h 5511081"/>
              <a:gd name="connsiteX29" fmla="*/ 3637059 w 4833822"/>
              <a:gd name="connsiteY29" fmla="*/ 4888361 h 5511081"/>
              <a:gd name="connsiteX30" fmla="*/ 3497289 w 4833822"/>
              <a:gd name="connsiteY30" fmla="*/ 5071129 h 5511081"/>
              <a:gd name="connsiteX31" fmla="*/ 3615557 w 4833822"/>
              <a:gd name="connsiteY31" fmla="*/ 5013792 h 5511081"/>
              <a:gd name="connsiteX32" fmla="*/ 3852086 w 4833822"/>
              <a:gd name="connsiteY32" fmla="*/ 5171476 h 5511081"/>
              <a:gd name="connsiteX33" fmla="*/ 3952433 w 4833822"/>
              <a:gd name="connsiteY33" fmla="*/ 4999454 h 5511081"/>
              <a:gd name="connsiteX34" fmla="*/ 3945496 w 4833822"/>
              <a:gd name="connsiteY34" fmla="*/ 4982649 h 5511081"/>
              <a:gd name="connsiteX35" fmla="*/ 3938093 w 4833822"/>
              <a:gd name="connsiteY35" fmla="*/ 4982649 h 5511081"/>
              <a:gd name="connsiteX36" fmla="*/ 3927341 w 4833822"/>
              <a:gd name="connsiteY36" fmla="*/ 4982649 h 5511081"/>
              <a:gd name="connsiteX37" fmla="*/ 3909418 w 4833822"/>
              <a:gd name="connsiteY37" fmla="*/ 4977942 h 5511081"/>
              <a:gd name="connsiteX38" fmla="*/ 3920171 w 4833822"/>
              <a:gd name="connsiteY38" fmla="*/ 4977942 h 5511081"/>
              <a:gd name="connsiteX39" fmla="*/ 3945252 w 4833822"/>
              <a:gd name="connsiteY39" fmla="*/ 4982059 h 5511081"/>
              <a:gd name="connsiteX40" fmla="*/ 3928739 w 4833822"/>
              <a:gd name="connsiteY40" fmla="*/ 4942059 h 5511081"/>
              <a:gd name="connsiteX41" fmla="*/ 3822967 w 4833822"/>
              <a:gd name="connsiteY41" fmla="*/ 4865961 h 5511081"/>
              <a:gd name="connsiteX42" fmla="*/ 3779366 w 4833822"/>
              <a:gd name="connsiteY42" fmla="*/ 4863666 h 5511081"/>
              <a:gd name="connsiteX43" fmla="*/ 4196131 w 4833822"/>
              <a:gd name="connsiteY43" fmla="*/ 4719920 h 5511081"/>
              <a:gd name="connsiteX44" fmla="*/ 4235548 w 4833822"/>
              <a:gd name="connsiteY44" fmla="*/ 4949285 h 5511081"/>
              <a:gd name="connsiteX45" fmla="*/ 4454163 w 4833822"/>
              <a:gd name="connsiteY45" fmla="*/ 4952867 h 5511081"/>
              <a:gd name="connsiteX46" fmla="*/ 4196131 w 4833822"/>
              <a:gd name="connsiteY46" fmla="*/ 4719920 h 5511081"/>
              <a:gd name="connsiteX47" fmla="*/ 1174995 w 4833822"/>
              <a:gd name="connsiteY47" fmla="*/ 4404542 h 5511081"/>
              <a:gd name="connsiteX48" fmla="*/ 1250253 w 4833822"/>
              <a:gd name="connsiteY48" fmla="*/ 4451134 h 5511081"/>
              <a:gd name="connsiteX49" fmla="*/ 1035224 w 4833822"/>
              <a:gd name="connsiteY49" fmla="*/ 4562227 h 5511081"/>
              <a:gd name="connsiteX50" fmla="*/ 981463 w 4833822"/>
              <a:gd name="connsiteY50" fmla="*/ 4537143 h 5511081"/>
              <a:gd name="connsiteX51" fmla="*/ 1174995 w 4833822"/>
              <a:gd name="connsiteY51" fmla="*/ 4404542 h 5511081"/>
              <a:gd name="connsiteX52" fmla="*/ 3960412 w 4833822"/>
              <a:gd name="connsiteY52" fmla="*/ 4375267 h 5511081"/>
              <a:gd name="connsiteX53" fmla="*/ 4095776 w 4833822"/>
              <a:gd name="connsiteY53" fmla="*/ 4433212 h 5511081"/>
              <a:gd name="connsiteX54" fmla="*/ 4052767 w 4833822"/>
              <a:gd name="connsiteY54" fmla="*/ 4461882 h 5511081"/>
              <a:gd name="connsiteX55" fmla="*/ 3852081 w 4833822"/>
              <a:gd name="connsiteY55" fmla="*/ 4429631 h 5511081"/>
              <a:gd name="connsiteX56" fmla="*/ 3859245 w 4833822"/>
              <a:gd name="connsiteY56" fmla="*/ 4393792 h 5511081"/>
              <a:gd name="connsiteX57" fmla="*/ 3917370 w 4833822"/>
              <a:gd name="connsiteY57" fmla="*/ 4376267 h 5511081"/>
              <a:gd name="connsiteX58" fmla="*/ 3960412 w 4833822"/>
              <a:gd name="connsiteY58" fmla="*/ 4375267 h 5511081"/>
              <a:gd name="connsiteX59" fmla="*/ 2177948 w 4833822"/>
              <a:gd name="connsiteY59" fmla="*/ 4281017 h 5511081"/>
              <a:gd name="connsiteX60" fmla="*/ 2146198 w 4833822"/>
              <a:gd name="connsiteY60" fmla="*/ 4304199 h 5511081"/>
              <a:gd name="connsiteX61" fmla="*/ 1680303 w 4833822"/>
              <a:gd name="connsiteY61" fmla="*/ 5003041 h 5511081"/>
              <a:gd name="connsiteX62" fmla="*/ 1762730 w 4833822"/>
              <a:gd name="connsiteY62" fmla="*/ 5365001 h 5511081"/>
              <a:gd name="connsiteX63" fmla="*/ 1802152 w 4833822"/>
              <a:gd name="connsiteY63" fmla="*/ 5085468 h 5511081"/>
              <a:gd name="connsiteX64" fmla="*/ 2081691 w 4833822"/>
              <a:gd name="connsiteY64" fmla="*/ 4927778 h 5511081"/>
              <a:gd name="connsiteX65" fmla="*/ 1845157 w 4833822"/>
              <a:gd name="connsiteY65" fmla="*/ 5010205 h 5511081"/>
              <a:gd name="connsiteX66" fmla="*/ 1744810 w 4833822"/>
              <a:gd name="connsiteY66" fmla="*/ 4981539 h 5511081"/>
              <a:gd name="connsiteX67" fmla="*/ 2060189 w 4833822"/>
              <a:gd name="connsiteY67" fmla="*/ 4827436 h 5511081"/>
              <a:gd name="connsiteX68" fmla="*/ 2178451 w 4833822"/>
              <a:gd name="connsiteY68" fmla="*/ 4766506 h 5511081"/>
              <a:gd name="connsiteX69" fmla="*/ 2293136 w 4833822"/>
              <a:gd name="connsiteY69" fmla="*/ 4300617 h 5511081"/>
              <a:gd name="connsiteX70" fmla="*/ 1999259 w 4833822"/>
              <a:gd name="connsiteY70" fmla="*/ 4716338 h 5511081"/>
              <a:gd name="connsiteX71" fmla="*/ 2196371 w 4833822"/>
              <a:gd name="connsiteY71" fmla="*/ 4286279 h 5511081"/>
              <a:gd name="connsiteX72" fmla="*/ 2177948 w 4833822"/>
              <a:gd name="connsiteY72" fmla="*/ 4281017 h 5511081"/>
              <a:gd name="connsiteX73" fmla="*/ 2511745 w 4833822"/>
              <a:gd name="connsiteY73" fmla="*/ 4268364 h 5511081"/>
              <a:gd name="connsiteX74" fmla="*/ 2482010 w 4833822"/>
              <a:gd name="connsiteY74" fmla="*/ 4496660 h 5511081"/>
              <a:gd name="connsiteX75" fmla="*/ 2486655 w 4833822"/>
              <a:gd name="connsiteY75" fmla="*/ 4562225 h 5511081"/>
              <a:gd name="connsiteX76" fmla="*/ 2514429 w 4833822"/>
              <a:gd name="connsiteY76" fmla="*/ 4577904 h 5511081"/>
              <a:gd name="connsiteX77" fmla="*/ 2526077 w 4833822"/>
              <a:gd name="connsiteY77" fmla="*/ 4601650 h 5511081"/>
              <a:gd name="connsiteX78" fmla="*/ 2486655 w 4833822"/>
              <a:gd name="connsiteY78" fmla="*/ 4562228 h 5511081"/>
              <a:gd name="connsiteX79" fmla="*/ 2486655 w 4833822"/>
              <a:gd name="connsiteY79" fmla="*/ 4562231 h 5511081"/>
              <a:gd name="connsiteX80" fmla="*/ 2440069 w 4833822"/>
              <a:gd name="connsiteY80" fmla="*/ 4838187 h 5511081"/>
              <a:gd name="connsiteX81" fmla="*/ 2375563 w 4833822"/>
              <a:gd name="connsiteY81" fmla="*/ 4400959 h 5511081"/>
              <a:gd name="connsiteX82" fmla="*/ 2296718 w 4833822"/>
              <a:gd name="connsiteY82" fmla="*/ 4770094 h 5511081"/>
              <a:gd name="connsiteX83" fmla="*/ 2429318 w 4833822"/>
              <a:gd name="connsiteY83" fmla="*/ 4891943 h 5511081"/>
              <a:gd name="connsiteX84" fmla="*/ 2493825 w 4833822"/>
              <a:gd name="connsiteY84" fmla="*/ 4791596 h 5511081"/>
              <a:gd name="connsiteX85" fmla="*/ 2529665 w 4833822"/>
              <a:gd name="connsiteY85" fmla="*/ 4601653 h 5511081"/>
              <a:gd name="connsiteX86" fmla="*/ 2511745 w 4833822"/>
              <a:gd name="connsiteY86" fmla="*/ 4268364 h 5511081"/>
              <a:gd name="connsiteX87" fmla="*/ 2808528 w 4833822"/>
              <a:gd name="connsiteY87" fmla="*/ 4265898 h 5511081"/>
              <a:gd name="connsiteX88" fmla="*/ 2784115 w 4833822"/>
              <a:gd name="connsiteY88" fmla="*/ 4279115 h 5511081"/>
              <a:gd name="connsiteX89" fmla="*/ 2798448 w 4833822"/>
              <a:gd name="connsiteY89" fmla="*/ 4354373 h 5511081"/>
              <a:gd name="connsiteX90" fmla="*/ 2880875 w 4833822"/>
              <a:gd name="connsiteY90" fmla="*/ 4469053 h 5511081"/>
              <a:gd name="connsiteX91" fmla="*/ 3142493 w 4833822"/>
              <a:gd name="connsiteY91" fmla="*/ 4798765 h 5511081"/>
              <a:gd name="connsiteX92" fmla="*/ 2891625 w 4833822"/>
              <a:gd name="connsiteY92" fmla="*/ 4633906 h 5511081"/>
              <a:gd name="connsiteX93" fmla="*/ 2683768 w 4833822"/>
              <a:gd name="connsiteY93" fmla="*/ 4390208 h 5511081"/>
              <a:gd name="connsiteX94" fmla="*/ 2651515 w 4833822"/>
              <a:gd name="connsiteY94" fmla="*/ 4415297 h 5511081"/>
              <a:gd name="connsiteX95" fmla="*/ 2866541 w 4833822"/>
              <a:gd name="connsiteY95" fmla="*/ 4658996 h 5511081"/>
              <a:gd name="connsiteX96" fmla="*/ 3389773 w 4833822"/>
              <a:gd name="connsiteY96" fmla="*/ 5257490 h 5511081"/>
              <a:gd name="connsiteX97" fmla="*/ 3637059 w 4833822"/>
              <a:gd name="connsiteY97" fmla="*/ 5300494 h 5511081"/>
              <a:gd name="connsiteX98" fmla="*/ 3246422 w 4833822"/>
              <a:gd name="connsiteY98" fmla="*/ 4931365 h 5511081"/>
              <a:gd name="connsiteX99" fmla="*/ 3400524 w 4833822"/>
              <a:gd name="connsiteY99" fmla="*/ 4981539 h 5511081"/>
              <a:gd name="connsiteX100" fmla="*/ 3336018 w 4833822"/>
              <a:gd name="connsiteY100" fmla="*/ 4834600 h 5511081"/>
              <a:gd name="connsiteX101" fmla="*/ 3095901 w 4833822"/>
              <a:gd name="connsiteY101" fmla="*/ 4572987 h 5511081"/>
              <a:gd name="connsiteX102" fmla="*/ 2862954 w 4833822"/>
              <a:gd name="connsiteY102" fmla="*/ 4304199 h 5511081"/>
              <a:gd name="connsiteX103" fmla="*/ 2808528 w 4833822"/>
              <a:gd name="connsiteY103" fmla="*/ 4265898 h 5511081"/>
              <a:gd name="connsiteX104" fmla="*/ 1587125 w 4833822"/>
              <a:gd name="connsiteY104" fmla="*/ 4221773 h 5511081"/>
              <a:gd name="connsiteX105" fmla="*/ 798688 w 4833822"/>
              <a:gd name="connsiteY105" fmla="*/ 4429636 h 5511081"/>
              <a:gd name="connsiteX106" fmla="*/ 780768 w 4833822"/>
              <a:gd name="connsiteY106" fmla="*/ 5053214 h 5511081"/>
              <a:gd name="connsiteX107" fmla="*/ 791519 w 4833822"/>
              <a:gd name="connsiteY107" fmla="*/ 4859690 h 5511081"/>
              <a:gd name="connsiteX108" fmla="*/ 709092 w 4833822"/>
              <a:gd name="connsiteY108" fmla="*/ 4497724 h 5511081"/>
              <a:gd name="connsiteX109" fmla="*/ 368634 w 4833822"/>
              <a:gd name="connsiteY109" fmla="*/ 4508475 h 5511081"/>
              <a:gd name="connsiteX110" fmla="*/ 332793 w 4833822"/>
              <a:gd name="connsiteY110" fmla="*/ 4533565 h 5511081"/>
              <a:gd name="connsiteX111" fmla="*/ 368634 w 4833822"/>
              <a:gd name="connsiteY111" fmla="*/ 4547898 h 5511081"/>
              <a:gd name="connsiteX112" fmla="*/ 350714 w 4833822"/>
              <a:gd name="connsiteY112" fmla="*/ 4848938 h 5511081"/>
              <a:gd name="connsiteX113" fmla="*/ 447479 w 4833822"/>
              <a:gd name="connsiteY113" fmla="*/ 4913445 h 5511081"/>
              <a:gd name="connsiteX114" fmla="*/ 486896 w 4833822"/>
              <a:gd name="connsiteY114" fmla="*/ 4813098 h 5511081"/>
              <a:gd name="connsiteX115" fmla="*/ 468981 w 4833822"/>
              <a:gd name="connsiteY115" fmla="*/ 4694831 h 5511081"/>
              <a:gd name="connsiteX116" fmla="*/ 372216 w 4833822"/>
              <a:gd name="connsiteY116" fmla="*/ 4802347 h 5511081"/>
              <a:gd name="connsiteX117" fmla="*/ 382967 w 4833822"/>
              <a:gd name="connsiteY117" fmla="*/ 4651826 h 5511081"/>
              <a:gd name="connsiteX118" fmla="*/ 497647 w 4833822"/>
              <a:gd name="connsiteY118" fmla="*/ 4612404 h 5511081"/>
              <a:gd name="connsiteX119" fmla="*/ 569323 w 4833822"/>
              <a:gd name="connsiteY119" fmla="*/ 4727089 h 5511081"/>
              <a:gd name="connsiteX120" fmla="*/ 580074 w 4833822"/>
              <a:gd name="connsiteY120" fmla="*/ 4938529 h 5511081"/>
              <a:gd name="connsiteX121" fmla="*/ 612332 w 4833822"/>
              <a:gd name="connsiteY121" fmla="*/ 4694831 h 5511081"/>
              <a:gd name="connsiteX122" fmla="*/ 497647 w 4833822"/>
              <a:gd name="connsiteY122" fmla="*/ 4461884 h 5511081"/>
              <a:gd name="connsiteX123" fmla="*/ 730594 w 4833822"/>
              <a:gd name="connsiteY123" fmla="*/ 4866853 h 5511081"/>
              <a:gd name="connsiteX124" fmla="*/ 547826 w 4833822"/>
              <a:gd name="connsiteY124" fmla="*/ 5031712 h 5511081"/>
              <a:gd name="connsiteX125" fmla="*/ 834528 w 4833822"/>
              <a:gd name="connsiteY125" fmla="*/ 5063965 h 5511081"/>
              <a:gd name="connsiteX126" fmla="*/ 1533370 w 4833822"/>
              <a:gd name="connsiteY126" fmla="*/ 4547898 h 5511081"/>
              <a:gd name="connsiteX127" fmla="*/ 1633712 w 4833822"/>
              <a:gd name="connsiteY127" fmla="*/ 4415297 h 5511081"/>
              <a:gd name="connsiteX128" fmla="*/ 1142733 w 4833822"/>
              <a:gd name="connsiteY128" fmla="*/ 4730671 h 5511081"/>
              <a:gd name="connsiteX129" fmla="*/ 1031635 w 4833822"/>
              <a:gd name="connsiteY129" fmla="*/ 4759343 h 5511081"/>
              <a:gd name="connsiteX130" fmla="*/ 1096142 w 4833822"/>
              <a:gd name="connsiteY130" fmla="*/ 4658996 h 5511081"/>
              <a:gd name="connsiteX131" fmla="*/ 1587125 w 4833822"/>
              <a:gd name="connsiteY131" fmla="*/ 4221773 h 5511081"/>
              <a:gd name="connsiteX132" fmla="*/ 3072607 w 4833822"/>
              <a:gd name="connsiteY132" fmla="*/ 4212813 h 5511081"/>
              <a:gd name="connsiteX133" fmla="*/ 2988391 w 4833822"/>
              <a:gd name="connsiteY133" fmla="*/ 4246857 h 5511081"/>
              <a:gd name="connsiteX134" fmla="*/ 3038564 w 4833822"/>
              <a:gd name="connsiteY134" fmla="*/ 4357955 h 5511081"/>
              <a:gd name="connsiteX135" fmla="*/ 3407693 w 4833822"/>
              <a:gd name="connsiteY135" fmla="*/ 4773676 h 5511081"/>
              <a:gd name="connsiteX136" fmla="*/ 3576134 w 4833822"/>
              <a:gd name="connsiteY136" fmla="*/ 4813098 h 5511081"/>
              <a:gd name="connsiteX137" fmla="*/ 4002606 w 4833822"/>
              <a:gd name="connsiteY137" fmla="*/ 4917027 h 5511081"/>
              <a:gd name="connsiteX138" fmla="*/ 4124455 w 4833822"/>
              <a:gd name="connsiteY138" fmla="*/ 4999454 h 5511081"/>
              <a:gd name="connsiteX139" fmla="*/ 3586885 w 4833822"/>
              <a:gd name="connsiteY139" fmla="*/ 4451133 h 5511081"/>
              <a:gd name="connsiteX140" fmla="*/ 3339600 w 4833822"/>
              <a:gd name="connsiteY140" fmla="*/ 4307781 h 5511081"/>
              <a:gd name="connsiteX141" fmla="*/ 3551045 w 4833822"/>
              <a:gd name="connsiteY141" fmla="*/ 4483391 h 5511081"/>
              <a:gd name="connsiteX142" fmla="*/ 3658561 w 4833822"/>
              <a:gd name="connsiteY142" fmla="*/ 4666165 h 5511081"/>
              <a:gd name="connsiteX143" fmla="*/ 3536712 w 4833822"/>
              <a:gd name="connsiteY143" fmla="*/ 4590902 h 5511081"/>
              <a:gd name="connsiteX144" fmla="*/ 3167577 w 4833822"/>
              <a:gd name="connsiteY144" fmla="*/ 4254026 h 5511081"/>
              <a:gd name="connsiteX145" fmla="*/ 3072607 w 4833822"/>
              <a:gd name="connsiteY145" fmla="*/ 4212813 h 5511081"/>
              <a:gd name="connsiteX146" fmla="*/ 1497530 w 4833822"/>
              <a:gd name="connsiteY146" fmla="*/ 4125013 h 5511081"/>
              <a:gd name="connsiteX147" fmla="*/ 644585 w 4833822"/>
              <a:gd name="connsiteY147" fmla="*/ 4250444 h 5511081"/>
              <a:gd name="connsiteX148" fmla="*/ 404469 w 4833822"/>
              <a:gd name="connsiteY148" fmla="*/ 4325701 h 5511081"/>
              <a:gd name="connsiteX149" fmla="*/ 218113 w 4833822"/>
              <a:gd name="connsiteY149" fmla="*/ 4479804 h 5511081"/>
              <a:gd name="connsiteX150" fmla="*/ 347132 w 4833822"/>
              <a:gd name="connsiteY150" fmla="*/ 4999454 h 5511081"/>
              <a:gd name="connsiteX151" fmla="*/ 218113 w 4833822"/>
              <a:gd name="connsiteY151" fmla="*/ 4633906 h 5511081"/>
              <a:gd name="connsiteX152" fmla="*/ 289789 w 4833822"/>
              <a:gd name="connsiteY152" fmla="*/ 4526395 h 5511081"/>
              <a:gd name="connsiteX153" fmla="*/ 271869 w 4833822"/>
              <a:gd name="connsiteY153" fmla="*/ 4512062 h 5511081"/>
              <a:gd name="connsiteX154" fmla="*/ 304127 w 4833822"/>
              <a:gd name="connsiteY154" fmla="*/ 4418879 h 5511081"/>
              <a:gd name="connsiteX155" fmla="*/ 400887 w 4833822"/>
              <a:gd name="connsiteY155" fmla="*/ 4336453 h 5511081"/>
              <a:gd name="connsiteX156" fmla="*/ 404469 w 4833822"/>
              <a:gd name="connsiteY156" fmla="*/ 4329283 h 5511081"/>
              <a:gd name="connsiteX157" fmla="*/ 408056 w 4833822"/>
              <a:gd name="connsiteY157" fmla="*/ 4329283 h 5511081"/>
              <a:gd name="connsiteX158" fmla="*/ 569323 w 4833822"/>
              <a:gd name="connsiteY158" fmla="*/ 4286279 h 5511081"/>
              <a:gd name="connsiteX159" fmla="*/ 777186 w 4833822"/>
              <a:gd name="connsiteY159" fmla="*/ 4397377 h 5511081"/>
              <a:gd name="connsiteX160" fmla="*/ 1250249 w 4833822"/>
              <a:gd name="connsiteY160" fmla="*/ 4228936 h 5511081"/>
              <a:gd name="connsiteX161" fmla="*/ 1497530 w 4833822"/>
              <a:gd name="connsiteY161" fmla="*/ 4125013 h 5511081"/>
              <a:gd name="connsiteX162" fmla="*/ 3393360 w 4833822"/>
              <a:gd name="connsiteY162" fmla="*/ 4084243 h 5511081"/>
              <a:gd name="connsiteX163" fmla="*/ 3271511 w 4833822"/>
              <a:gd name="connsiteY163" fmla="*/ 4121426 h 5511081"/>
              <a:gd name="connsiteX164" fmla="*/ 3486538 w 4833822"/>
              <a:gd name="connsiteY164" fmla="*/ 4250444 h 5511081"/>
              <a:gd name="connsiteX165" fmla="*/ 4092197 w 4833822"/>
              <a:gd name="connsiteY165" fmla="*/ 4583738 h 5511081"/>
              <a:gd name="connsiteX166" fmla="*/ 3873588 w 4833822"/>
              <a:gd name="connsiteY166" fmla="*/ 4583738 h 5511081"/>
              <a:gd name="connsiteX167" fmla="*/ 4002606 w 4833822"/>
              <a:gd name="connsiteY167" fmla="*/ 4712751 h 5511081"/>
              <a:gd name="connsiteX168" fmla="*/ 4106535 w 4833822"/>
              <a:gd name="connsiteY168" fmla="*/ 4684080 h 5511081"/>
              <a:gd name="connsiteX169" fmla="*/ 4325144 w 4833822"/>
              <a:gd name="connsiteY169" fmla="*/ 4357955 h 5511081"/>
              <a:gd name="connsiteX170" fmla="*/ 4038441 w 4833822"/>
              <a:gd name="connsiteY170" fmla="*/ 4268364 h 5511081"/>
              <a:gd name="connsiteX171" fmla="*/ 3624178 w 4833822"/>
              <a:gd name="connsiteY171" fmla="*/ 4254752 h 5511081"/>
              <a:gd name="connsiteX172" fmla="*/ 3486739 w 4833822"/>
              <a:gd name="connsiteY172" fmla="*/ 4228973 h 5511081"/>
              <a:gd name="connsiteX173" fmla="*/ 3486739 w 4833822"/>
              <a:gd name="connsiteY173" fmla="*/ 4232968 h 5511081"/>
              <a:gd name="connsiteX174" fmla="*/ 3485394 w 4833822"/>
              <a:gd name="connsiteY174" fmla="*/ 4230279 h 5511081"/>
              <a:gd name="connsiteX175" fmla="*/ 3486706 w 4833822"/>
              <a:gd name="connsiteY175" fmla="*/ 4228967 h 5511081"/>
              <a:gd name="connsiteX176" fmla="*/ 3486538 w 4833822"/>
              <a:gd name="connsiteY176" fmla="*/ 4228936 h 5511081"/>
              <a:gd name="connsiteX177" fmla="*/ 3543876 w 4833822"/>
              <a:gd name="connsiteY177" fmla="*/ 4168012 h 5511081"/>
              <a:gd name="connsiteX178" fmla="*/ 4518674 w 4833822"/>
              <a:gd name="connsiteY178" fmla="*/ 4314950 h 5511081"/>
              <a:gd name="connsiteX179" fmla="*/ 4328731 w 4833822"/>
              <a:gd name="connsiteY179" fmla="*/ 4512062 h 5511081"/>
              <a:gd name="connsiteX180" fmla="*/ 4457745 w 4833822"/>
              <a:gd name="connsiteY180" fmla="*/ 4440381 h 5511081"/>
              <a:gd name="connsiteX181" fmla="*/ 4579599 w 4833822"/>
              <a:gd name="connsiteY181" fmla="*/ 4433218 h 5511081"/>
              <a:gd name="connsiteX182" fmla="*/ 4500754 w 4833822"/>
              <a:gd name="connsiteY182" fmla="*/ 4512062 h 5511081"/>
              <a:gd name="connsiteX183" fmla="*/ 4314393 w 4833822"/>
              <a:gd name="connsiteY183" fmla="*/ 4745010 h 5511081"/>
              <a:gd name="connsiteX184" fmla="*/ 4346651 w 4833822"/>
              <a:gd name="connsiteY184" fmla="*/ 4809516 h 5511081"/>
              <a:gd name="connsiteX185" fmla="*/ 4403989 w 4833822"/>
              <a:gd name="connsiteY185" fmla="*/ 4759343 h 5511081"/>
              <a:gd name="connsiteX186" fmla="*/ 4482833 w 4833822"/>
              <a:gd name="connsiteY186" fmla="*/ 4569400 h 5511081"/>
              <a:gd name="connsiteX187" fmla="*/ 4590350 w 4833822"/>
              <a:gd name="connsiteY187" fmla="*/ 4547898 h 5511081"/>
              <a:gd name="connsiteX188" fmla="*/ 4608265 w 4833822"/>
              <a:gd name="connsiteY188" fmla="*/ 4630324 h 5511081"/>
              <a:gd name="connsiteX189" fmla="*/ 4608265 w 4833822"/>
              <a:gd name="connsiteY189" fmla="*/ 4633906 h 5511081"/>
              <a:gd name="connsiteX190" fmla="*/ 4421909 w 4833822"/>
              <a:gd name="connsiteY190" fmla="*/ 4845351 h 5511081"/>
              <a:gd name="connsiteX191" fmla="*/ 4608265 w 4833822"/>
              <a:gd name="connsiteY191" fmla="*/ 4633906 h 5511081"/>
              <a:gd name="connsiteX192" fmla="*/ 4611852 w 4833822"/>
              <a:gd name="connsiteY192" fmla="*/ 4630324 h 5511081"/>
              <a:gd name="connsiteX193" fmla="*/ 4611852 w 4833822"/>
              <a:gd name="connsiteY193" fmla="*/ 4626742 h 5511081"/>
              <a:gd name="connsiteX194" fmla="*/ 4694279 w 4833822"/>
              <a:gd name="connsiteY194" fmla="*/ 4612404 h 5511081"/>
              <a:gd name="connsiteX195" fmla="*/ 4651275 w 4833822"/>
              <a:gd name="connsiteY195" fmla="*/ 4436800 h 5511081"/>
              <a:gd name="connsiteX196" fmla="*/ 4572429 w 4833822"/>
              <a:gd name="connsiteY196" fmla="*/ 4318532 h 5511081"/>
              <a:gd name="connsiteX197" fmla="*/ 4583181 w 4833822"/>
              <a:gd name="connsiteY197" fmla="*/ 4225355 h 5511081"/>
              <a:gd name="connsiteX198" fmla="*/ 4436247 w 4833822"/>
              <a:gd name="connsiteY198" fmla="*/ 4178768 h 5511081"/>
              <a:gd name="connsiteX199" fmla="*/ 3504459 w 4833822"/>
              <a:gd name="connsiteY199" fmla="*/ 4092754 h 5511081"/>
              <a:gd name="connsiteX200" fmla="*/ 3393360 w 4833822"/>
              <a:gd name="connsiteY200" fmla="*/ 4084243 h 5511081"/>
              <a:gd name="connsiteX201" fmla="*/ 655337 w 4833822"/>
              <a:gd name="connsiteY201" fmla="*/ 3952985 h 5511081"/>
              <a:gd name="connsiteX202" fmla="*/ 637416 w 4833822"/>
              <a:gd name="connsiteY202" fmla="*/ 4010328 h 5511081"/>
              <a:gd name="connsiteX203" fmla="*/ 863200 w 4833822"/>
              <a:gd name="connsiteY203" fmla="*/ 4114257 h 5511081"/>
              <a:gd name="connsiteX204" fmla="*/ 734181 w 4833822"/>
              <a:gd name="connsiteY204" fmla="*/ 3974492 h 5511081"/>
              <a:gd name="connsiteX205" fmla="*/ 655337 w 4833822"/>
              <a:gd name="connsiteY205" fmla="*/ 3952985 h 5511081"/>
              <a:gd name="connsiteX206" fmla="*/ 465399 w 4833822"/>
              <a:gd name="connsiteY206" fmla="*/ 3913568 h 5511081"/>
              <a:gd name="connsiteX207" fmla="*/ 465399 w 4833822"/>
              <a:gd name="connsiteY207" fmla="*/ 4114257 h 5511081"/>
              <a:gd name="connsiteX208" fmla="*/ 501234 w 4833822"/>
              <a:gd name="connsiteY208" fmla="*/ 4171599 h 5511081"/>
              <a:gd name="connsiteX209" fmla="*/ 554990 w 4833822"/>
              <a:gd name="connsiteY209" fmla="*/ 4117844 h 5511081"/>
              <a:gd name="connsiteX210" fmla="*/ 465399 w 4833822"/>
              <a:gd name="connsiteY210" fmla="*/ 3913568 h 5511081"/>
              <a:gd name="connsiteX211" fmla="*/ 4325169 w 4833822"/>
              <a:gd name="connsiteY211" fmla="*/ 3832671 h 5511081"/>
              <a:gd name="connsiteX212" fmla="*/ 3959602 w 4833822"/>
              <a:gd name="connsiteY212" fmla="*/ 4038999 h 5511081"/>
              <a:gd name="connsiteX213" fmla="*/ 4360985 w 4833822"/>
              <a:gd name="connsiteY213" fmla="*/ 3949403 h 5511081"/>
              <a:gd name="connsiteX214" fmla="*/ 4278558 w 4833822"/>
              <a:gd name="connsiteY214" fmla="*/ 4060501 h 5511081"/>
              <a:gd name="connsiteX215" fmla="*/ 4454163 w 4833822"/>
              <a:gd name="connsiteY215" fmla="*/ 4013910 h 5511081"/>
              <a:gd name="connsiteX216" fmla="*/ 4368153 w 4833822"/>
              <a:gd name="connsiteY216" fmla="*/ 3838305 h 5511081"/>
              <a:gd name="connsiteX217" fmla="*/ 4325169 w 4833822"/>
              <a:gd name="connsiteY217" fmla="*/ 3832671 h 5511081"/>
              <a:gd name="connsiteX218" fmla="*/ 4156709 w 4833822"/>
              <a:gd name="connsiteY218" fmla="*/ 3798883 h 5511081"/>
              <a:gd name="connsiteX219" fmla="*/ 3748157 w 4833822"/>
              <a:gd name="connsiteY219" fmla="*/ 3881309 h 5511081"/>
              <a:gd name="connsiteX220" fmla="*/ 3529543 w 4833822"/>
              <a:gd name="connsiteY220" fmla="*/ 4003158 h 5511081"/>
              <a:gd name="connsiteX221" fmla="*/ 3805494 w 4833822"/>
              <a:gd name="connsiteY221" fmla="*/ 3906399 h 5511081"/>
              <a:gd name="connsiteX222" fmla="*/ 4156709 w 4833822"/>
              <a:gd name="connsiteY222" fmla="*/ 3798883 h 5511081"/>
              <a:gd name="connsiteX223" fmla="*/ 399937 w 4833822"/>
              <a:gd name="connsiteY223" fmla="*/ 3755095 h 5511081"/>
              <a:gd name="connsiteX224" fmla="*/ 210944 w 4833822"/>
              <a:gd name="connsiteY224" fmla="*/ 3834723 h 5511081"/>
              <a:gd name="connsiteX225" fmla="*/ 124936 w 4833822"/>
              <a:gd name="connsiteY225" fmla="*/ 3978074 h 5511081"/>
              <a:gd name="connsiteX226" fmla="*/ 275451 w 4833822"/>
              <a:gd name="connsiteY226" fmla="*/ 3970905 h 5511081"/>
              <a:gd name="connsiteX227" fmla="*/ 304127 w 4833822"/>
              <a:gd name="connsiteY227" fmla="*/ 3988825 h 5511081"/>
              <a:gd name="connsiteX228" fmla="*/ 271869 w 4833822"/>
              <a:gd name="connsiteY228" fmla="*/ 4225355 h 5511081"/>
              <a:gd name="connsiteX229" fmla="*/ 311291 w 4833822"/>
              <a:gd name="connsiteY229" fmla="*/ 4067670 h 5511081"/>
              <a:gd name="connsiteX230" fmla="*/ 243203 w 4833822"/>
              <a:gd name="connsiteY230" fmla="*/ 3859807 h 5511081"/>
              <a:gd name="connsiteX231" fmla="*/ 1214409 w 4833822"/>
              <a:gd name="connsiteY231" fmla="*/ 3838305 h 5511081"/>
              <a:gd name="connsiteX232" fmla="*/ 465399 w 4833822"/>
              <a:gd name="connsiteY232" fmla="*/ 3755878 h 5511081"/>
              <a:gd name="connsiteX233" fmla="*/ 399937 w 4833822"/>
              <a:gd name="connsiteY233" fmla="*/ 3755095 h 5511081"/>
              <a:gd name="connsiteX234" fmla="*/ 2524908 w 4833822"/>
              <a:gd name="connsiteY234" fmla="*/ 2620796 h 5511081"/>
              <a:gd name="connsiteX235" fmla="*/ 2732856 w 4833822"/>
              <a:gd name="connsiteY235" fmla="*/ 3262715 h 5511081"/>
              <a:gd name="connsiteX236" fmla="*/ 2775802 w 4833822"/>
              <a:gd name="connsiteY236" fmla="*/ 3332784 h 5511081"/>
              <a:gd name="connsiteX237" fmla="*/ 2823267 w 4833822"/>
              <a:gd name="connsiteY237" fmla="*/ 3255934 h 5511081"/>
              <a:gd name="connsiteX238" fmla="*/ 2879774 w 4833822"/>
              <a:gd name="connsiteY238" fmla="*/ 3045728 h 5511081"/>
              <a:gd name="connsiteX239" fmla="*/ 2920458 w 4833822"/>
              <a:gd name="connsiteY239" fmla="*/ 3579153 h 5511081"/>
              <a:gd name="connsiteX240" fmla="*/ 3132925 w 4833822"/>
              <a:gd name="connsiteY240" fmla="*/ 3520386 h 5511081"/>
              <a:gd name="connsiteX241" fmla="*/ 2879774 w 4833822"/>
              <a:gd name="connsiteY241" fmla="*/ 3895594 h 5511081"/>
              <a:gd name="connsiteX242" fmla="*/ 2131619 w 4833822"/>
              <a:gd name="connsiteY242" fmla="*/ 3843608 h 5511081"/>
              <a:gd name="connsiteX243" fmla="*/ 1894289 w 4833822"/>
              <a:gd name="connsiteY243" fmla="*/ 3493264 h 5511081"/>
              <a:gd name="connsiteX244" fmla="*/ 2075111 w 4833822"/>
              <a:gd name="connsiteY244" fmla="*/ 3581415 h 5511081"/>
              <a:gd name="connsiteX245" fmla="*/ 2086414 w 4833822"/>
              <a:gd name="connsiteY245" fmla="*/ 3066070 h 5511081"/>
              <a:gd name="connsiteX246" fmla="*/ 2163263 w 4833822"/>
              <a:gd name="connsiteY246" fmla="*/ 3210729 h 5511081"/>
              <a:gd name="connsiteX247" fmla="*/ 2224289 w 4833822"/>
              <a:gd name="connsiteY247" fmla="*/ 3255934 h 5511081"/>
              <a:gd name="connsiteX248" fmla="*/ 2242372 w 4833822"/>
              <a:gd name="connsiteY248" fmla="*/ 3192646 h 5511081"/>
              <a:gd name="connsiteX249" fmla="*/ 2524908 w 4833822"/>
              <a:gd name="connsiteY249" fmla="*/ 2620796 h 5511081"/>
              <a:gd name="connsiteX250" fmla="*/ 2540406 w 4833822"/>
              <a:gd name="connsiteY250" fmla="*/ 1813455 h 5511081"/>
              <a:gd name="connsiteX251" fmla="*/ 2092432 w 4833822"/>
              <a:gd name="connsiteY251" fmla="*/ 2720152 h 5511081"/>
              <a:gd name="connsiteX252" fmla="*/ 2063761 w 4833822"/>
              <a:gd name="connsiteY252" fmla="*/ 2820499 h 5511081"/>
              <a:gd name="connsiteX253" fmla="*/ 1967001 w 4833822"/>
              <a:gd name="connsiteY253" fmla="*/ 2748823 h 5511081"/>
              <a:gd name="connsiteX254" fmla="*/ 1845152 w 4833822"/>
              <a:gd name="connsiteY254" fmla="*/ 2519459 h 5511081"/>
              <a:gd name="connsiteX255" fmla="*/ 1827232 w 4833822"/>
              <a:gd name="connsiteY255" fmla="*/ 3336566 h 5511081"/>
              <a:gd name="connsiteX256" fmla="*/ 1540529 w 4833822"/>
              <a:gd name="connsiteY256" fmla="*/ 3196797 h 5511081"/>
              <a:gd name="connsiteX257" fmla="*/ 1916828 w 4833822"/>
              <a:gd name="connsiteY257" fmla="*/ 3752286 h 5511081"/>
              <a:gd name="connsiteX258" fmla="*/ 3103066 w 4833822"/>
              <a:gd name="connsiteY258" fmla="*/ 3834713 h 5511081"/>
              <a:gd name="connsiteX259" fmla="*/ 3504448 w 4833822"/>
              <a:gd name="connsiteY259" fmla="*/ 3239801 h 5511081"/>
              <a:gd name="connsiteX260" fmla="*/ 3167572 w 4833822"/>
              <a:gd name="connsiteY260" fmla="*/ 3332979 h 5511081"/>
              <a:gd name="connsiteX261" fmla="*/ 3103066 w 4833822"/>
              <a:gd name="connsiteY261" fmla="*/ 2487205 h 5511081"/>
              <a:gd name="connsiteX262" fmla="*/ 3013470 w 4833822"/>
              <a:gd name="connsiteY262" fmla="*/ 2820499 h 5511081"/>
              <a:gd name="connsiteX263" fmla="*/ 2938212 w 4833822"/>
              <a:gd name="connsiteY263" fmla="*/ 2942348 h 5511081"/>
              <a:gd name="connsiteX264" fmla="*/ 2870119 w 4833822"/>
              <a:gd name="connsiteY264" fmla="*/ 2831250 h 5511081"/>
              <a:gd name="connsiteX265" fmla="*/ 2540406 w 4833822"/>
              <a:gd name="connsiteY265" fmla="*/ 1813455 h 5511081"/>
              <a:gd name="connsiteX266" fmla="*/ 357884 w 4833822"/>
              <a:gd name="connsiteY266" fmla="*/ 1741784 h 5511081"/>
              <a:gd name="connsiteX267" fmla="*/ 422396 w 4833822"/>
              <a:gd name="connsiteY267" fmla="*/ 1824211 h 5511081"/>
              <a:gd name="connsiteX268" fmla="*/ 522738 w 4833822"/>
              <a:gd name="connsiteY268" fmla="*/ 2325942 h 5511081"/>
              <a:gd name="connsiteX269" fmla="*/ 490485 w 4833822"/>
              <a:gd name="connsiteY269" fmla="*/ 2465712 h 5511081"/>
              <a:gd name="connsiteX270" fmla="*/ 386555 w 4833822"/>
              <a:gd name="connsiteY270" fmla="*/ 2365365 h 5511081"/>
              <a:gd name="connsiteX271" fmla="*/ 286208 w 4833822"/>
              <a:gd name="connsiteY271" fmla="*/ 1824211 h 5511081"/>
              <a:gd name="connsiteX272" fmla="*/ 357884 w 4833822"/>
              <a:gd name="connsiteY272" fmla="*/ 1741784 h 5511081"/>
              <a:gd name="connsiteX273" fmla="*/ 4036204 w 4833822"/>
              <a:gd name="connsiteY273" fmla="*/ 324393 h 5511081"/>
              <a:gd name="connsiteX274" fmla="*/ 4110123 w 4833822"/>
              <a:gd name="connsiteY274" fmla="*/ 387108 h 5511081"/>
              <a:gd name="connsiteX275" fmla="*/ 4063531 w 4833822"/>
              <a:gd name="connsiteY275" fmla="*/ 1197052 h 5511081"/>
              <a:gd name="connsiteX276" fmla="*/ 3938100 w 4833822"/>
              <a:gd name="connsiteY276" fmla="*/ 885258 h 5511081"/>
              <a:gd name="connsiteX277" fmla="*/ 3970353 w 4833822"/>
              <a:gd name="connsiteY277" fmla="*/ 390695 h 5511081"/>
              <a:gd name="connsiteX278" fmla="*/ 4036204 w 4833822"/>
              <a:gd name="connsiteY278" fmla="*/ 324393 h 5511081"/>
              <a:gd name="connsiteX279" fmla="*/ 915320 w 4833822"/>
              <a:gd name="connsiteY279" fmla="*/ 65964 h 5511081"/>
              <a:gd name="connsiteX280" fmla="*/ 1020430 w 4833822"/>
              <a:gd name="connsiteY280" fmla="*/ 746726 h 5511081"/>
              <a:gd name="connsiteX281" fmla="*/ 811383 w 4833822"/>
              <a:gd name="connsiteY281" fmla="*/ 707140 h 5511081"/>
              <a:gd name="connsiteX282" fmla="*/ 915320 w 4833822"/>
              <a:gd name="connsiteY282" fmla="*/ 65964 h 5511081"/>
              <a:gd name="connsiteX283" fmla="*/ 2536306 w 4833822"/>
              <a:gd name="connsiteY283" fmla="*/ 0 h 5511081"/>
              <a:gd name="connsiteX284" fmla="*/ 2948561 w 4833822"/>
              <a:gd name="connsiteY284" fmla="*/ 741984 h 5511081"/>
              <a:gd name="connsiteX285" fmla="*/ 2905997 w 4833822"/>
              <a:gd name="connsiteY285" fmla="*/ 1346511 h 5511081"/>
              <a:gd name="connsiteX286" fmla="*/ 3282263 w 4833822"/>
              <a:gd name="connsiteY286" fmla="*/ 487454 h 5511081"/>
              <a:gd name="connsiteX287" fmla="*/ 3257173 w 4833822"/>
              <a:gd name="connsiteY287" fmla="*/ 347685 h 5511081"/>
              <a:gd name="connsiteX288" fmla="*/ 3278681 w 4833822"/>
              <a:gd name="connsiteY288" fmla="*/ 258089 h 5511081"/>
              <a:gd name="connsiteX289" fmla="*/ 3361107 w 4833822"/>
              <a:gd name="connsiteY289" fmla="*/ 315432 h 5511081"/>
              <a:gd name="connsiteX290" fmla="*/ 3884339 w 4833822"/>
              <a:gd name="connsiteY290" fmla="*/ 1627102 h 5511081"/>
              <a:gd name="connsiteX291" fmla="*/ 3776823 w 4833822"/>
              <a:gd name="connsiteY291" fmla="*/ 2247097 h 5511081"/>
              <a:gd name="connsiteX292" fmla="*/ 4002606 w 4833822"/>
              <a:gd name="connsiteY292" fmla="*/ 2028488 h 5511081"/>
              <a:gd name="connsiteX293" fmla="*/ 4059943 w 4833822"/>
              <a:gd name="connsiteY293" fmla="*/ 1963977 h 5511081"/>
              <a:gd name="connsiteX294" fmla="*/ 4117286 w 4833822"/>
              <a:gd name="connsiteY294" fmla="*/ 2039239 h 5511081"/>
              <a:gd name="connsiteX295" fmla="*/ 4131625 w 4833822"/>
              <a:gd name="connsiteY295" fmla="*/ 2852761 h 5511081"/>
              <a:gd name="connsiteX296" fmla="*/ 3755321 w 4833822"/>
              <a:gd name="connsiteY296" fmla="*/ 3684203 h 5511081"/>
              <a:gd name="connsiteX297" fmla="*/ 3723067 w 4833822"/>
              <a:gd name="connsiteY297" fmla="*/ 3759460 h 5511081"/>
              <a:gd name="connsiteX298" fmla="*/ 4099366 w 4833822"/>
              <a:gd name="connsiteY298" fmla="*/ 3698536 h 5511081"/>
              <a:gd name="connsiteX299" fmla="*/ 4550927 w 4833822"/>
              <a:gd name="connsiteY299" fmla="*/ 4049750 h 5511081"/>
              <a:gd name="connsiteX300" fmla="*/ 4604683 w 4833822"/>
              <a:gd name="connsiteY300" fmla="*/ 4150097 h 5511081"/>
              <a:gd name="connsiteX301" fmla="*/ 4576011 w 4833822"/>
              <a:gd name="connsiteY301" fmla="*/ 4992290 h 5511081"/>
              <a:gd name="connsiteX302" fmla="*/ 4432660 w 4833822"/>
              <a:gd name="connsiteY302" fmla="*/ 5053214 h 5511081"/>
              <a:gd name="connsiteX303" fmla="*/ 3999019 w 4833822"/>
              <a:gd name="connsiteY303" fmla="*/ 5286161 h 5511081"/>
              <a:gd name="connsiteX304" fmla="*/ 3192667 w 4833822"/>
              <a:gd name="connsiteY304" fmla="*/ 5218068 h 5511081"/>
              <a:gd name="connsiteX305" fmla="*/ 2662265 w 4833822"/>
              <a:gd name="connsiteY305" fmla="*/ 4587320 h 5511081"/>
              <a:gd name="connsiteX306" fmla="*/ 2680186 w 4833822"/>
              <a:gd name="connsiteY306" fmla="*/ 4906276 h 5511081"/>
              <a:gd name="connsiteX307" fmla="*/ 2655096 w 4833822"/>
              <a:gd name="connsiteY307" fmla="*/ 5218068 h 5511081"/>
              <a:gd name="connsiteX308" fmla="*/ 2063771 w 4833822"/>
              <a:gd name="connsiteY308" fmla="*/ 5504770 h 5511081"/>
              <a:gd name="connsiteX309" fmla="*/ 1827242 w 4833822"/>
              <a:gd name="connsiteY309" fmla="*/ 5454597 h 5511081"/>
              <a:gd name="connsiteX310" fmla="*/ 1594295 w 4833822"/>
              <a:gd name="connsiteY310" fmla="*/ 4913445 h 5511081"/>
              <a:gd name="connsiteX311" fmla="*/ 1952673 w 4833822"/>
              <a:gd name="connsiteY311" fmla="*/ 4379457 h 5511081"/>
              <a:gd name="connsiteX312" fmla="*/ 2020761 w 4833822"/>
              <a:gd name="connsiteY312" fmla="*/ 4246857 h 5511081"/>
              <a:gd name="connsiteX313" fmla="*/ 1841575 w 4833822"/>
              <a:gd name="connsiteY313" fmla="*/ 4390208 h 5511081"/>
              <a:gd name="connsiteX314" fmla="*/ 884697 w 4833822"/>
              <a:gd name="connsiteY314" fmla="*/ 5135641 h 5511081"/>
              <a:gd name="connsiteX315" fmla="*/ 547826 w 4833822"/>
              <a:gd name="connsiteY315" fmla="*/ 5167894 h 5511081"/>
              <a:gd name="connsiteX316" fmla="*/ 357883 w 4833822"/>
              <a:gd name="connsiteY316" fmla="*/ 5110557 h 5511081"/>
              <a:gd name="connsiteX317" fmla="*/ 89095 w 4833822"/>
              <a:gd name="connsiteY317" fmla="*/ 4684080 h 5511081"/>
              <a:gd name="connsiteX318" fmla="*/ 46091 w 4833822"/>
              <a:gd name="connsiteY318" fmla="*/ 4332871 h 5511081"/>
              <a:gd name="connsiteX319" fmla="*/ 440310 w 4833822"/>
              <a:gd name="connsiteY319" fmla="*/ 3684203 h 5511081"/>
              <a:gd name="connsiteX320" fmla="*/ 1020884 w 4833822"/>
              <a:gd name="connsiteY320" fmla="*/ 3734376 h 5511081"/>
              <a:gd name="connsiteX321" fmla="*/ 798688 w 4833822"/>
              <a:gd name="connsiteY321" fmla="*/ 3562354 h 5511081"/>
              <a:gd name="connsiteX322" fmla="*/ 766435 w 4833822"/>
              <a:gd name="connsiteY322" fmla="*/ 3505011 h 5511081"/>
              <a:gd name="connsiteX323" fmla="*/ 838110 w 4833822"/>
              <a:gd name="connsiteY323" fmla="*/ 3483509 h 5511081"/>
              <a:gd name="connsiteX324" fmla="*/ 1060306 w 4833822"/>
              <a:gd name="connsiteY324" fmla="*/ 3576687 h 5511081"/>
              <a:gd name="connsiteX325" fmla="*/ 777186 w 4833822"/>
              <a:gd name="connsiteY325" fmla="*/ 3078539 h 5511081"/>
              <a:gd name="connsiteX326" fmla="*/ 723430 w 4833822"/>
              <a:gd name="connsiteY326" fmla="*/ 2544556 h 5511081"/>
              <a:gd name="connsiteX327" fmla="*/ 727012 w 4833822"/>
              <a:gd name="connsiteY327" fmla="*/ 1845715 h 5511081"/>
              <a:gd name="connsiteX328" fmla="*/ 762853 w 4833822"/>
              <a:gd name="connsiteY328" fmla="*/ 1713115 h 5511081"/>
              <a:gd name="connsiteX329" fmla="*/ 1017302 w 4833822"/>
              <a:gd name="connsiteY329" fmla="*/ 2014150 h 5511081"/>
              <a:gd name="connsiteX330" fmla="*/ 1139151 w 4833822"/>
              <a:gd name="connsiteY330" fmla="*/ 2053572 h 5511081"/>
              <a:gd name="connsiteX331" fmla="*/ 1110480 w 4833822"/>
              <a:gd name="connsiteY331" fmla="*/ 1942474 h 5511081"/>
              <a:gd name="connsiteX332" fmla="*/ 1135564 w 4833822"/>
              <a:gd name="connsiteY332" fmla="*/ 1053696 h 5511081"/>
              <a:gd name="connsiteX333" fmla="*/ 1493942 w 4833822"/>
              <a:gd name="connsiteY333" fmla="*/ 394276 h 5511081"/>
              <a:gd name="connsiteX334" fmla="*/ 1547703 w 4833822"/>
              <a:gd name="connsiteY334" fmla="*/ 340521 h 5511081"/>
              <a:gd name="connsiteX335" fmla="*/ 1597877 w 4833822"/>
              <a:gd name="connsiteY335" fmla="*/ 433699 h 5511081"/>
              <a:gd name="connsiteX336" fmla="*/ 2070940 w 4833822"/>
              <a:gd name="connsiteY336" fmla="*/ 1207798 h 5511081"/>
              <a:gd name="connsiteX337" fmla="*/ 2035100 w 4833822"/>
              <a:gd name="connsiteY337" fmla="*/ 498660 h 5511081"/>
              <a:gd name="connsiteX338" fmla="*/ 2536306 w 4833822"/>
              <a:gd name="connsiteY338" fmla="*/ 0 h 5511081"/>
              <a:gd name="connsiteX0" fmla="*/ 2144854 w 4833822"/>
              <a:gd name="connsiteY0" fmla="*/ 5137432 h 5511081"/>
              <a:gd name="connsiteX1" fmla="*/ 2053020 w 4833822"/>
              <a:gd name="connsiteY1" fmla="*/ 5146392 h 5511081"/>
              <a:gd name="connsiteX2" fmla="*/ 1959837 w 4833822"/>
              <a:gd name="connsiteY2" fmla="*/ 5221650 h 5511081"/>
              <a:gd name="connsiteX3" fmla="*/ 2045851 w 4833822"/>
              <a:gd name="connsiteY3" fmla="*/ 5339917 h 5511081"/>
              <a:gd name="connsiteX4" fmla="*/ 2042269 w 4833822"/>
              <a:gd name="connsiteY4" fmla="*/ 5243152 h 5511081"/>
              <a:gd name="connsiteX5" fmla="*/ 2106775 w 4833822"/>
              <a:gd name="connsiteY5" fmla="*/ 5178645 h 5511081"/>
              <a:gd name="connsiteX6" fmla="*/ 2128277 w 4833822"/>
              <a:gd name="connsiteY6" fmla="*/ 5250321 h 5511081"/>
              <a:gd name="connsiteX7" fmla="*/ 2164118 w 4833822"/>
              <a:gd name="connsiteY7" fmla="*/ 5300494 h 5511081"/>
              <a:gd name="connsiteX8" fmla="*/ 2232206 w 4833822"/>
              <a:gd name="connsiteY8" fmla="*/ 5264659 h 5511081"/>
              <a:gd name="connsiteX9" fmla="*/ 2228624 w 4833822"/>
              <a:gd name="connsiteY9" fmla="*/ 5171476 h 5511081"/>
              <a:gd name="connsiteX10" fmla="*/ 2144854 w 4833822"/>
              <a:gd name="connsiteY10" fmla="*/ 5137432 h 5511081"/>
              <a:gd name="connsiteX11" fmla="*/ 2508163 w 4833822"/>
              <a:gd name="connsiteY11" fmla="*/ 5106970 h 5511081"/>
              <a:gd name="connsiteX12" fmla="*/ 2407811 w 4833822"/>
              <a:gd name="connsiteY12" fmla="*/ 5415180 h 5511081"/>
              <a:gd name="connsiteX13" fmla="*/ 2508163 w 4833822"/>
              <a:gd name="connsiteY13" fmla="*/ 5106970 h 5511081"/>
              <a:gd name="connsiteX14" fmla="*/ 2215080 w 4833822"/>
              <a:gd name="connsiteY14" fmla="*/ 5022435 h 5511081"/>
              <a:gd name="connsiteX15" fmla="*/ 2171282 w 4833822"/>
              <a:gd name="connsiteY15" fmla="*/ 5028125 h 5511081"/>
              <a:gd name="connsiteX16" fmla="*/ 2350473 w 4833822"/>
              <a:gd name="connsiteY16" fmla="*/ 5307664 h 5511081"/>
              <a:gd name="connsiteX17" fmla="*/ 2393478 w 4833822"/>
              <a:gd name="connsiteY17" fmla="*/ 5124890 h 5511081"/>
              <a:gd name="connsiteX18" fmla="*/ 2252871 w 4833822"/>
              <a:gd name="connsiteY18" fmla="*/ 5023590 h 5511081"/>
              <a:gd name="connsiteX19" fmla="*/ 2215080 w 4833822"/>
              <a:gd name="connsiteY19" fmla="*/ 5022435 h 5511081"/>
              <a:gd name="connsiteX20" fmla="*/ 3767359 w 4833822"/>
              <a:gd name="connsiteY20" fmla="*/ 4903477 h 5511081"/>
              <a:gd name="connsiteX21" fmla="*/ 3913003 w 4833822"/>
              <a:gd name="connsiteY21" fmla="*/ 4985120 h 5511081"/>
              <a:gd name="connsiteX22" fmla="*/ 3930923 w 4833822"/>
              <a:gd name="connsiteY22" fmla="*/ 5010209 h 5511081"/>
              <a:gd name="connsiteX23" fmla="*/ 3923759 w 4833822"/>
              <a:gd name="connsiteY23" fmla="*/ 5035294 h 5511081"/>
              <a:gd name="connsiteX24" fmla="*/ 3672890 w 4833822"/>
              <a:gd name="connsiteY24" fmla="*/ 5017373 h 5511081"/>
              <a:gd name="connsiteX25" fmla="*/ 3672890 w 4833822"/>
              <a:gd name="connsiteY25" fmla="*/ 4949284 h 5511081"/>
              <a:gd name="connsiteX26" fmla="*/ 3708731 w 4833822"/>
              <a:gd name="connsiteY26" fmla="*/ 4924195 h 5511081"/>
              <a:gd name="connsiteX27" fmla="*/ 3767359 w 4833822"/>
              <a:gd name="connsiteY27" fmla="*/ 4903477 h 5511081"/>
              <a:gd name="connsiteX28" fmla="*/ 3779366 w 4833822"/>
              <a:gd name="connsiteY28" fmla="*/ 4863666 h 5511081"/>
              <a:gd name="connsiteX29" fmla="*/ 3637059 w 4833822"/>
              <a:gd name="connsiteY29" fmla="*/ 4888361 h 5511081"/>
              <a:gd name="connsiteX30" fmla="*/ 3497289 w 4833822"/>
              <a:gd name="connsiteY30" fmla="*/ 5071129 h 5511081"/>
              <a:gd name="connsiteX31" fmla="*/ 3615557 w 4833822"/>
              <a:gd name="connsiteY31" fmla="*/ 5013792 h 5511081"/>
              <a:gd name="connsiteX32" fmla="*/ 3852086 w 4833822"/>
              <a:gd name="connsiteY32" fmla="*/ 5171476 h 5511081"/>
              <a:gd name="connsiteX33" fmla="*/ 3952433 w 4833822"/>
              <a:gd name="connsiteY33" fmla="*/ 4999454 h 5511081"/>
              <a:gd name="connsiteX34" fmla="*/ 3945496 w 4833822"/>
              <a:gd name="connsiteY34" fmla="*/ 4982649 h 5511081"/>
              <a:gd name="connsiteX35" fmla="*/ 3938093 w 4833822"/>
              <a:gd name="connsiteY35" fmla="*/ 4982649 h 5511081"/>
              <a:gd name="connsiteX36" fmla="*/ 3927341 w 4833822"/>
              <a:gd name="connsiteY36" fmla="*/ 4982649 h 5511081"/>
              <a:gd name="connsiteX37" fmla="*/ 3909418 w 4833822"/>
              <a:gd name="connsiteY37" fmla="*/ 4977942 h 5511081"/>
              <a:gd name="connsiteX38" fmla="*/ 3920171 w 4833822"/>
              <a:gd name="connsiteY38" fmla="*/ 4977942 h 5511081"/>
              <a:gd name="connsiteX39" fmla="*/ 3945252 w 4833822"/>
              <a:gd name="connsiteY39" fmla="*/ 4982059 h 5511081"/>
              <a:gd name="connsiteX40" fmla="*/ 3928739 w 4833822"/>
              <a:gd name="connsiteY40" fmla="*/ 4942059 h 5511081"/>
              <a:gd name="connsiteX41" fmla="*/ 3822967 w 4833822"/>
              <a:gd name="connsiteY41" fmla="*/ 4865961 h 5511081"/>
              <a:gd name="connsiteX42" fmla="*/ 3779366 w 4833822"/>
              <a:gd name="connsiteY42" fmla="*/ 4863666 h 5511081"/>
              <a:gd name="connsiteX43" fmla="*/ 4196131 w 4833822"/>
              <a:gd name="connsiteY43" fmla="*/ 4719920 h 5511081"/>
              <a:gd name="connsiteX44" fmla="*/ 4235548 w 4833822"/>
              <a:gd name="connsiteY44" fmla="*/ 4949285 h 5511081"/>
              <a:gd name="connsiteX45" fmla="*/ 4454163 w 4833822"/>
              <a:gd name="connsiteY45" fmla="*/ 4952867 h 5511081"/>
              <a:gd name="connsiteX46" fmla="*/ 4196131 w 4833822"/>
              <a:gd name="connsiteY46" fmla="*/ 4719920 h 5511081"/>
              <a:gd name="connsiteX47" fmla="*/ 1174995 w 4833822"/>
              <a:gd name="connsiteY47" fmla="*/ 4404542 h 5511081"/>
              <a:gd name="connsiteX48" fmla="*/ 1250253 w 4833822"/>
              <a:gd name="connsiteY48" fmla="*/ 4451134 h 5511081"/>
              <a:gd name="connsiteX49" fmla="*/ 1035224 w 4833822"/>
              <a:gd name="connsiteY49" fmla="*/ 4562227 h 5511081"/>
              <a:gd name="connsiteX50" fmla="*/ 981463 w 4833822"/>
              <a:gd name="connsiteY50" fmla="*/ 4537143 h 5511081"/>
              <a:gd name="connsiteX51" fmla="*/ 1174995 w 4833822"/>
              <a:gd name="connsiteY51" fmla="*/ 4404542 h 5511081"/>
              <a:gd name="connsiteX52" fmla="*/ 3960412 w 4833822"/>
              <a:gd name="connsiteY52" fmla="*/ 4375267 h 5511081"/>
              <a:gd name="connsiteX53" fmla="*/ 4095776 w 4833822"/>
              <a:gd name="connsiteY53" fmla="*/ 4433212 h 5511081"/>
              <a:gd name="connsiteX54" fmla="*/ 4052767 w 4833822"/>
              <a:gd name="connsiteY54" fmla="*/ 4461882 h 5511081"/>
              <a:gd name="connsiteX55" fmla="*/ 3852081 w 4833822"/>
              <a:gd name="connsiteY55" fmla="*/ 4429631 h 5511081"/>
              <a:gd name="connsiteX56" fmla="*/ 3859245 w 4833822"/>
              <a:gd name="connsiteY56" fmla="*/ 4393792 h 5511081"/>
              <a:gd name="connsiteX57" fmla="*/ 3917370 w 4833822"/>
              <a:gd name="connsiteY57" fmla="*/ 4376267 h 5511081"/>
              <a:gd name="connsiteX58" fmla="*/ 3960412 w 4833822"/>
              <a:gd name="connsiteY58" fmla="*/ 4375267 h 5511081"/>
              <a:gd name="connsiteX59" fmla="*/ 2177948 w 4833822"/>
              <a:gd name="connsiteY59" fmla="*/ 4281017 h 5511081"/>
              <a:gd name="connsiteX60" fmla="*/ 2146198 w 4833822"/>
              <a:gd name="connsiteY60" fmla="*/ 4304199 h 5511081"/>
              <a:gd name="connsiteX61" fmla="*/ 1680303 w 4833822"/>
              <a:gd name="connsiteY61" fmla="*/ 5003041 h 5511081"/>
              <a:gd name="connsiteX62" fmla="*/ 1762730 w 4833822"/>
              <a:gd name="connsiteY62" fmla="*/ 5365001 h 5511081"/>
              <a:gd name="connsiteX63" fmla="*/ 1802152 w 4833822"/>
              <a:gd name="connsiteY63" fmla="*/ 5085468 h 5511081"/>
              <a:gd name="connsiteX64" fmla="*/ 2081691 w 4833822"/>
              <a:gd name="connsiteY64" fmla="*/ 4927778 h 5511081"/>
              <a:gd name="connsiteX65" fmla="*/ 1845157 w 4833822"/>
              <a:gd name="connsiteY65" fmla="*/ 5010205 h 5511081"/>
              <a:gd name="connsiteX66" fmla="*/ 1744810 w 4833822"/>
              <a:gd name="connsiteY66" fmla="*/ 4981539 h 5511081"/>
              <a:gd name="connsiteX67" fmla="*/ 2060189 w 4833822"/>
              <a:gd name="connsiteY67" fmla="*/ 4827436 h 5511081"/>
              <a:gd name="connsiteX68" fmla="*/ 2178451 w 4833822"/>
              <a:gd name="connsiteY68" fmla="*/ 4766506 h 5511081"/>
              <a:gd name="connsiteX69" fmla="*/ 2293136 w 4833822"/>
              <a:gd name="connsiteY69" fmla="*/ 4300617 h 5511081"/>
              <a:gd name="connsiteX70" fmla="*/ 1999259 w 4833822"/>
              <a:gd name="connsiteY70" fmla="*/ 4716338 h 5511081"/>
              <a:gd name="connsiteX71" fmla="*/ 2196371 w 4833822"/>
              <a:gd name="connsiteY71" fmla="*/ 4286279 h 5511081"/>
              <a:gd name="connsiteX72" fmla="*/ 2177948 w 4833822"/>
              <a:gd name="connsiteY72" fmla="*/ 4281017 h 5511081"/>
              <a:gd name="connsiteX73" fmla="*/ 2511745 w 4833822"/>
              <a:gd name="connsiteY73" fmla="*/ 4268364 h 5511081"/>
              <a:gd name="connsiteX74" fmla="*/ 2482010 w 4833822"/>
              <a:gd name="connsiteY74" fmla="*/ 4496660 h 5511081"/>
              <a:gd name="connsiteX75" fmla="*/ 2486655 w 4833822"/>
              <a:gd name="connsiteY75" fmla="*/ 4562225 h 5511081"/>
              <a:gd name="connsiteX76" fmla="*/ 2514429 w 4833822"/>
              <a:gd name="connsiteY76" fmla="*/ 4577904 h 5511081"/>
              <a:gd name="connsiteX77" fmla="*/ 2526077 w 4833822"/>
              <a:gd name="connsiteY77" fmla="*/ 4601650 h 5511081"/>
              <a:gd name="connsiteX78" fmla="*/ 2486655 w 4833822"/>
              <a:gd name="connsiteY78" fmla="*/ 4562228 h 5511081"/>
              <a:gd name="connsiteX79" fmla="*/ 2486655 w 4833822"/>
              <a:gd name="connsiteY79" fmla="*/ 4562231 h 5511081"/>
              <a:gd name="connsiteX80" fmla="*/ 2440069 w 4833822"/>
              <a:gd name="connsiteY80" fmla="*/ 4838187 h 5511081"/>
              <a:gd name="connsiteX81" fmla="*/ 2375563 w 4833822"/>
              <a:gd name="connsiteY81" fmla="*/ 4400959 h 5511081"/>
              <a:gd name="connsiteX82" fmla="*/ 2296718 w 4833822"/>
              <a:gd name="connsiteY82" fmla="*/ 4770094 h 5511081"/>
              <a:gd name="connsiteX83" fmla="*/ 2429318 w 4833822"/>
              <a:gd name="connsiteY83" fmla="*/ 4891943 h 5511081"/>
              <a:gd name="connsiteX84" fmla="*/ 2493825 w 4833822"/>
              <a:gd name="connsiteY84" fmla="*/ 4791596 h 5511081"/>
              <a:gd name="connsiteX85" fmla="*/ 2529665 w 4833822"/>
              <a:gd name="connsiteY85" fmla="*/ 4601653 h 5511081"/>
              <a:gd name="connsiteX86" fmla="*/ 2511745 w 4833822"/>
              <a:gd name="connsiteY86" fmla="*/ 4268364 h 5511081"/>
              <a:gd name="connsiteX87" fmla="*/ 2808528 w 4833822"/>
              <a:gd name="connsiteY87" fmla="*/ 4265898 h 5511081"/>
              <a:gd name="connsiteX88" fmla="*/ 2784115 w 4833822"/>
              <a:gd name="connsiteY88" fmla="*/ 4279115 h 5511081"/>
              <a:gd name="connsiteX89" fmla="*/ 2798448 w 4833822"/>
              <a:gd name="connsiteY89" fmla="*/ 4354373 h 5511081"/>
              <a:gd name="connsiteX90" fmla="*/ 2880875 w 4833822"/>
              <a:gd name="connsiteY90" fmla="*/ 4469053 h 5511081"/>
              <a:gd name="connsiteX91" fmla="*/ 3142493 w 4833822"/>
              <a:gd name="connsiteY91" fmla="*/ 4798765 h 5511081"/>
              <a:gd name="connsiteX92" fmla="*/ 2891625 w 4833822"/>
              <a:gd name="connsiteY92" fmla="*/ 4633906 h 5511081"/>
              <a:gd name="connsiteX93" fmla="*/ 2683768 w 4833822"/>
              <a:gd name="connsiteY93" fmla="*/ 4390208 h 5511081"/>
              <a:gd name="connsiteX94" fmla="*/ 2651515 w 4833822"/>
              <a:gd name="connsiteY94" fmla="*/ 4415297 h 5511081"/>
              <a:gd name="connsiteX95" fmla="*/ 2866541 w 4833822"/>
              <a:gd name="connsiteY95" fmla="*/ 4658996 h 5511081"/>
              <a:gd name="connsiteX96" fmla="*/ 3389773 w 4833822"/>
              <a:gd name="connsiteY96" fmla="*/ 5257490 h 5511081"/>
              <a:gd name="connsiteX97" fmla="*/ 3637059 w 4833822"/>
              <a:gd name="connsiteY97" fmla="*/ 5300494 h 5511081"/>
              <a:gd name="connsiteX98" fmla="*/ 3246422 w 4833822"/>
              <a:gd name="connsiteY98" fmla="*/ 4931365 h 5511081"/>
              <a:gd name="connsiteX99" fmla="*/ 3400524 w 4833822"/>
              <a:gd name="connsiteY99" fmla="*/ 4981539 h 5511081"/>
              <a:gd name="connsiteX100" fmla="*/ 3336018 w 4833822"/>
              <a:gd name="connsiteY100" fmla="*/ 4834600 h 5511081"/>
              <a:gd name="connsiteX101" fmla="*/ 3095901 w 4833822"/>
              <a:gd name="connsiteY101" fmla="*/ 4572987 h 5511081"/>
              <a:gd name="connsiteX102" fmla="*/ 2862954 w 4833822"/>
              <a:gd name="connsiteY102" fmla="*/ 4304199 h 5511081"/>
              <a:gd name="connsiteX103" fmla="*/ 2808528 w 4833822"/>
              <a:gd name="connsiteY103" fmla="*/ 4265898 h 5511081"/>
              <a:gd name="connsiteX104" fmla="*/ 1587125 w 4833822"/>
              <a:gd name="connsiteY104" fmla="*/ 4221773 h 5511081"/>
              <a:gd name="connsiteX105" fmla="*/ 798688 w 4833822"/>
              <a:gd name="connsiteY105" fmla="*/ 4429636 h 5511081"/>
              <a:gd name="connsiteX106" fmla="*/ 780768 w 4833822"/>
              <a:gd name="connsiteY106" fmla="*/ 5053214 h 5511081"/>
              <a:gd name="connsiteX107" fmla="*/ 791519 w 4833822"/>
              <a:gd name="connsiteY107" fmla="*/ 4859690 h 5511081"/>
              <a:gd name="connsiteX108" fmla="*/ 709092 w 4833822"/>
              <a:gd name="connsiteY108" fmla="*/ 4497724 h 5511081"/>
              <a:gd name="connsiteX109" fmla="*/ 368634 w 4833822"/>
              <a:gd name="connsiteY109" fmla="*/ 4508475 h 5511081"/>
              <a:gd name="connsiteX110" fmla="*/ 332793 w 4833822"/>
              <a:gd name="connsiteY110" fmla="*/ 4533565 h 5511081"/>
              <a:gd name="connsiteX111" fmla="*/ 368634 w 4833822"/>
              <a:gd name="connsiteY111" fmla="*/ 4547898 h 5511081"/>
              <a:gd name="connsiteX112" fmla="*/ 350714 w 4833822"/>
              <a:gd name="connsiteY112" fmla="*/ 4848938 h 5511081"/>
              <a:gd name="connsiteX113" fmla="*/ 447479 w 4833822"/>
              <a:gd name="connsiteY113" fmla="*/ 4913445 h 5511081"/>
              <a:gd name="connsiteX114" fmla="*/ 486896 w 4833822"/>
              <a:gd name="connsiteY114" fmla="*/ 4813098 h 5511081"/>
              <a:gd name="connsiteX115" fmla="*/ 468981 w 4833822"/>
              <a:gd name="connsiteY115" fmla="*/ 4694831 h 5511081"/>
              <a:gd name="connsiteX116" fmla="*/ 372216 w 4833822"/>
              <a:gd name="connsiteY116" fmla="*/ 4802347 h 5511081"/>
              <a:gd name="connsiteX117" fmla="*/ 382967 w 4833822"/>
              <a:gd name="connsiteY117" fmla="*/ 4651826 h 5511081"/>
              <a:gd name="connsiteX118" fmla="*/ 497647 w 4833822"/>
              <a:gd name="connsiteY118" fmla="*/ 4612404 h 5511081"/>
              <a:gd name="connsiteX119" fmla="*/ 569323 w 4833822"/>
              <a:gd name="connsiteY119" fmla="*/ 4727089 h 5511081"/>
              <a:gd name="connsiteX120" fmla="*/ 580074 w 4833822"/>
              <a:gd name="connsiteY120" fmla="*/ 4938529 h 5511081"/>
              <a:gd name="connsiteX121" fmla="*/ 612332 w 4833822"/>
              <a:gd name="connsiteY121" fmla="*/ 4694831 h 5511081"/>
              <a:gd name="connsiteX122" fmla="*/ 497647 w 4833822"/>
              <a:gd name="connsiteY122" fmla="*/ 4461884 h 5511081"/>
              <a:gd name="connsiteX123" fmla="*/ 730594 w 4833822"/>
              <a:gd name="connsiteY123" fmla="*/ 4866853 h 5511081"/>
              <a:gd name="connsiteX124" fmla="*/ 547826 w 4833822"/>
              <a:gd name="connsiteY124" fmla="*/ 5031712 h 5511081"/>
              <a:gd name="connsiteX125" fmla="*/ 834528 w 4833822"/>
              <a:gd name="connsiteY125" fmla="*/ 5063965 h 5511081"/>
              <a:gd name="connsiteX126" fmla="*/ 1533370 w 4833822"/>
              <a:gd name="connsiteY126" fmla="*/ 4547898 h 5511081"/>
              <a:gd name="connsiteX127" fmla="*/ 1633712 w 4833822"/>
              <a:gd name="connsiteY127" fmla="*/ 4415297 h 5511081"/>
              <a:gd name="connsiteX128" fmla="*/ 1142733 w 4833822"/>
              <a:gd name="connsiteY128" fmla="*/ 4730671 h 5511081"/>
              <a:gd name="connsiteX129" fmla="*/ 1031635 w 4833822"/>
              <a:gd name="connsiteY129" fmla="*/ 4759343 h 5511081"/>
              <a:gd name="connsiteX130" fmla="*/ 1096142 w 4833822"/>
              <a:gd name="connsiteY130" fmla="*/ 4658996 h 5511081"/>
              <a:gd name="connsiteX131" fmla="*/ 1587125 w 4833822"/>
              <a:gd name="connsiteY131" fmla="*/ 4221773 h 5511081"/>
              <a:gd name="connsiteX132" fmla="*/ 3072607 w 4833822"/>
              <a:gd name="connsiteY132" fmla="*/ 4212813 h 5511081"/>
              <a:gd name="connsiteX133" fmla="*/ 2988391 w 4833822"/>
              <a:gd name="connsiteY133" fmla="*/ 4246857 h 5511081"/>
              <a:gd name="connsiteX134" fmla="*/ 3038564 w 4833822"/>
              <a:gd name="connsiteY134" fmla="*/ 4357955 h 5511081"/>
              <a:gd name="connsiteX135" fmla="*/ 3407693 w 4833822"/>
              <a:gd name="connsiteY135" fmla="*/ 4773676 h 5511081"/>
              <a:gd name="connsiteX136" fmla="*/ 3576134 w 4833822"/>
              <a:gd name="connsiteY136" fmla="*/ 4813098 h 5511081"/>
              <a:gd name="connsiteX137" fmla="*/ 4002606 w 4833822"/>
              <a:gd name="connsiteY137" fmla="*/ 4917027 h 5511081"/>
              <a:gd name="connsiteX138" fmla="*/ 4124455 w 4833822"/>
              <a:gd name="connsiteY138" fmla="*/ 4999454 h 5511081"/>
              <a:gd name="connsiteX139" fmla="*/ 3586885 w 4833822"/>
              <a:gd name="connsiteY139" fmla="*/ 4451133 h 5511081"/>
              <a:gd name="connsiteX140" fmla="*/ 3339600 w 4833822"/>
              <a:gd name="connsiteY140" fmla="*/ 4307781 h 5511081"/>
              <a:gd name="connsiteX141" fmla="*/ 3551045 w 4833822"/>
              <a:gd name="connsiteY141" fmla="*/ 4483391 h 5511081"/>
              <a:gd name="connsiteX142" fmla="*/ 3658561 w 4833822"/>
              <a:gd name="connsiteY142" fmla="*/ 4666165 h 5511081"/>
              <a:gd name="connsiteX143" fmla="*/ 3536712 w 4833822"/>
              <a:gd name="connsiteY143" fmla="*/ 4590902 h 5511081"/>
              <a:gd name="connsiteX144" fmla="*/ 3167577 w 4833822"/>
              <a:gd name="connsiteY144" fmla="*/ 4254026 h 5511081"/>
              <a:gd name="connsiteX145" fmla="*/ 3072607 w 4833822"/>
              <a:gd name="connsiteY145" fmla="*/ 4212813 h 5511081"/>
              <a:gd name="connsiteX146" fmla="*/ 1497530 w 4833822"/>
              <a:gd name="connsiteY146" fmla="*/ 4125013 h 5511081"/>
              <a:gd name="connsiteX147" fmla="*/ 644585 w 4833822"/>
              <a:gd name="connsiteY147" fmla="*/ 4250444 h 5511081"/>
              <a:gd name="connsiteX148" fmla="*/ 404469 w 4833822"/>
              <a:gd name="connsiteY148" fmla="*/ 4325701 h 5511081"/>
              <a:gd name="connsiteX149" fmla="*/ 218113 w 4833822"/>
              <a:gd name="connsiteY149" fmla="*/ 4479804 h 5511081"/>
              <a:gd name="connsiteX150" fmla="*/ 347132 w 4833822"/>
              <a:gd name="connsiteY150" fmla="*/ 4999454 h 5511081"/>
              <a:gd name="connsiteX151" fmla="*/ 218113 w 4833822"/>
              <a:gd name="connsiteY151" fmla="*/ 4633906 h 5511081"/>
              <a:gd name="connsiteX152" fmla="*/ 289789 w 4833822"/>
              <a:gd name="connsiteY152" fmla="*/ 4526395 h 5511081"/>
              <a:gd name="connsiteX153" fmla="*/ 271869 w 4833822"/>
              <a:gd name="connsiteY153" fmla="*/ 4512062 h 5511081"/>
              <a:gd name="connsiteX154" fmla="*/ 304127 w 4833822"/>
              <a:gd name="connsiteY154" fmla="*/ 4418879 h 5511081"/>
              <a:gd name="connsiteX155" fmla="*/ 400887 w 4833822"/>
              <a:gd name="connsiteY155" fmla="*/ 4336453 h 5511081"/>
              <a:gd name="connsiteX156" fmla="*/ 404469 w 4833822"/>
              <a:gd name="connsiteY156" fmla="*/ 4329283 h 5511081"/>
              <a:gd name="connsiteX157" fmla="*/ 408056 w 4833822"/>
              <a:gd name="connsiteY157" fmla="*/ 4329283 h 5511081"/>
              <a:gd name="connsiteX158" fmla="*/ 569323 w 4833822"/>
              <a:gd name="connsiteY158" fmla="*/ 4286279 h 5511081"/>
              <a:gd name="connsiteX159" fmla="*/ 777186 w 4833822"/>
              <a:gd name="connsiteY159" fmla="*/ 4397377 h 5511081"/>
              <a:gd name="connsiteX160" fmla="*/ 1250249 w 4833822"/>
              <a:gd name="connsiteY160" fmla="*/ 4228936 h 5511081"/>
              <a:gd name="connsiteX161" fmla="*/ 1497530 w 4833822"/>
              <a:gd name="connsiteY161" fmla="*/ 4125013 h 5511081"/>
              <a:gd name="connsiteX162" fmla="*/ 3393360 w 4833822"/>
              <a:gd name="connsiteY162" fmla="*/ 4084243 h 5511081"/>
              <a:gd name="connsiteX163" fmla="*/ 3271511 w 4833822"/>
              <a:gd name="connsiteY163" fmla="*/ 4121426 h 5511081"/>
              <a:gd name="connsiteX164" fmla="*/ 3486538 w 4833822"/>
              <a:gd name="connsiteY164" fmla="*/ 4250444 h 5511081"/>
              <a:gd name="connsiteX165" fmla="*/ 4092197 w 4833822"/>
              <a:gd name="connsiteY165" fmla="*/ 4583738 h 5511081"/>
              <a:gd name="connsiteX166" fmla="*/ 3873588 w 4833822"/>
              <a:gd name="connsiteY166" fmla="*/ 4583738 h 5511081"/>
              <a:gd name="connsiteX167" fmla="*/ 4002606 w 4833822"/>
              <a:gd name="connsiteY167" fmla="*/ 4712751 h 5511081"/>
              <a:gd name="connsiteX168" fmla="*/ 4106535 w 4833822"/>
              <a:gd name="connsiteY168" fmla="*/ 4684080 h 5511081"/>
              <a:gd name="connsiteX169" fmla="*/ 4325144 w 4833822"/>
              <a:gd name="connsiteY169" fmla="*/ 4357955 h 5511081"/>
              <a:gd name="connsiteX170" fmla="*/ 4038441 w 4833822"/>
              <a:gd name="connsiteY170" fmla="*/ 4268364 h 5511081"/>
              <a:gd name="connsiteX171" fmla="*/ 3624178 w 4833822"/>
              <a:gd name="connsiteY171" fmla="*/ 4254752 h 5511081"/>
              <a:gd name="connsiteX172" fmla="*/ 3486739 w 4833822"/>
              <a:gd name="connsiteY172" fmla="*/ 4228973 h 5511081"/>
              <a:gd name="connsiteX173" fmla="*/ 3486739 w 4833822"/>
              <a:gd name="connsiteY173" fmla="*/ 4232968 h 5511081"/>
              <a:gd name="connsiteX174" fmla="*/ 3485394 w 4833822"/>
              <a:gd name="connsiteY174" fmla="*/ 4230279 h 5511081"/>
              <a:gd name="connsiteX175" fmla="*/ 3486706 w 4833822"/>
              <a:gd name="connsiteY175" fmla="*/ 4228967 h 5511081"/>
              <a:gd name="connsiteX176" fmla="*/ 3486538 w 4833822"/>
              <a:gd name="connsiteY176" fmla="*/ 4228936 h 5511081"/>
              <a:gd name="connsiteX177" fmla="*/ 3543876 w 4833822"/>
              <a:gd name="connsiteY177" fmla="*/ 4168012 h 5511081"/>
              <a:gd name="connsiteX178" fmla="*/ 4518674 w 4833822"/>
              <a:gd name="connsiteY178" fmla="*/ 4314950 h 5511081"/>
              <a:gd name="connsiteX179" fmla="*/ 4328731 w 4833822"/>
              <a:gd name="connsiteY179" fmla="*/ 4512062 h 5511081"/>
              <a:gd name="connsiteX180" fmla="*/ 4457745 w 4833822"/>
              <a:gd name="connsiteY180" fmla="*/ 4440381 h 5511081"/>
              <a:gd name="connsiteX181" fmla="*/ 4579599 w 4833822"/>
              <a:gd name="connsiteY181" fmla="*/ 4433218 h 5511081"/>
              <a:gd name="connsiteX182" fmla="*/ 4500754 w 4833822"/>
              <a:gd name="connsiteY182" fmla="*/ 4512062 h 5511081"/>
              <a:gd name="connsiteX183" fmla="*/ 4314393 w 4833822"/>
              <a:gd name="connsiteY183" fmla="*/ 4745010 h 5511081"/>
              <a:gd name="connsiteX184" fmla="*/ 4346651 w 4833822"/>
              <a:gd name="connsiteY184" fmla="*/ 4809516 h 5511081"/>
              <a:gd name="connsiteX185" fmla="*/ 4403989 w 4833822"/>
              <a:gd name="connsiteY185" fmla="*/ 4759343 h 5511081"/>
              <a:gd name="connsiteX186" fmla="*/ 4482833 w 4833822"/>
              <a:gd name="connsiteY186" fmla="*/ 4569400 h 5511081"/>
              <a:gd name="connsiteX187" fmla="*/ 4590350 w 4833822"/>
              <a:gd name="connsiteY187" fmla="*/ 4547898 h 5511081"/>
              <a:gd name="connsiteX188" fmla="*/ 4608265 w 4833822"/>
              <a:gd name="connsiteY188" fmla="*/ 4630324 h 5511081"/>
              <a:gd name="connsiteX189" fmla="*/ 4608265 w 4833822"/>
              <a:gd name="connsiteY189" fmla="*/ 4633906 h 5511081"/>
              <a:gd name="connsiteX190" fmla="*/ 4421909 w 4833822"/>
              <a:gd name="connsiteY190" fmla="*/ 4845351 h 5511081"/>
              <a:gd name="connsiteX191" fmla="*/ 4608265 w 4833822"/>
              <a:gd name="connsiteY191" fmla="*/ 4633906 h 5511081"/>
              <a:gd name="connsiteX192" fmla="*/ 4611852 w 4833822"/>
              <a:gd name="connsiteY192" fmla="*/ 4630324 h 5511081"/>
              <a:gd name="connsiteX193" fmla="*/ 4611852 w 4833822"/>
              <a:gd name="connsiteY193" fmla="*/ 4626742 h 5511081"/>
              <a:gd name="connsiteX194" fmla="*/ 4694279 w 4833822"/>
              <a:gd name="connsiteY194" fmla="*/ 4612404 h 5511081"/>
              <a:gd name="connsiteX195" fmla="*/ 4651275 w 4833822"/>
              <a:gd name="connsiteY195" fmla="*/ 4436800 h 5511081"/>
              <a:gd name="connsiteX196" fmla="*/ 4572429 w 4833822"/>
              <a:gd name="connsiteY196" fmla="*/ 4318532 h 5511081"/>
              <a:gd name="connsiteX197" fmla="*/ 4583181 w 4833822"/>
              <a:gd name="connsiteY197" fmla="*/ 4225355 h 5511081"/>
              <a:gd name="connsiteX198" fmla="*/ 4436247 w 4833822"/>
              <a:gd name="connsiteY198" fmla="*/ 4178768 h 5511081"/>
              <a:gd name="connsiteX199" fmla="*/ 3504459 w 4833822"/>
              <a:gd name="connsiteY199" fmla="*/ 4092754 h 5511081"/>
              <a:gd name="connsiteX200" fmla="*/ 3393360 w 4833822"/>
              <a:gd name="connsiteY200" fmla="*/ 4084243 h 5511081"/>
              <a:gd name="connsiteX201" fmla="*/ 655337 w 4833822"/>
              <a:gd name="connsiteY201" fmla="*/ 3952985 h 5511081"/>
              <a:gd name="connsiteX202" fmla="*/ 637416 w 4833822"/>
              <a:gd name="connsiteY202" fmla="*/ 4010328 h 5511081"/>
              <a:gd name="connsiteX203" fmla="*/ 863200 w 4833822"/>
              <a:gd name="connsiteY203" fmla="*/ 4114257 h 5511081"/>
              <a:gd name="connsiteX204" fmla="*/ 734181 w 4833822"/>
              <a:gd name="connsiteY204" fmla="*/ 3974492 h 5511081"/>
              <a:gd name="connsiteX205" fmla="*/ 655337 w 4833822"/>
              <a:gd name="connsiteY205" fmla="*/ 3952985 h 5511081"/>
              <a:gd name="connsiteX206" fmla="*/ 465399 w 4833822"/>
              <a:gd name="connsiteY206" fmla="*/ 3913568 h 5511081"/>
              <a:gd name="connsiteX207" fmla="*/ 465399 w 4833822"/>
              <a:gd name="connsiteY207" fmla="*/ 4114257 h 5511081"/>
              <a:gd name="connsiteX208" fmla="*/ 501234 w 4833822"/>
              <a:gd name="connsiteY208" fmla="*/ 4171599 h 5511081"/>
              <a:gd name="connsiteX209" fmla="*/ 554990 w 4833822"/>
              <a:gd name="connsiteY209" fmla="*/ 4117844 h 5511081"/>
              <a:gd name="connsiteX210" fmla="*/ 465399 w 4833822"/>
              <a:gd name="connsiteY210" fmla="*/ 3913568 h 5511081"/>
              <a:gd name="connsiteX211" fmla="*/ 4325169 w 4833822"/>
              <a:gd name="connsiteY211" fmla="*/ 3832671 h 5511081"/>
              <a:gd name="connsiteX212" fmla="*/ 3959602 w 4833822"/>
              <a:gd name="connsiteY212" fmla="*/ 4038999 h 5511081"/>
              <a:gd name="connsiteX213" fmla="*/ 4360985 w 4833822"/>
              <a:gd name="connsiteY213" fmla="*/ 3949403 h 5511081"/>
              <a:gd name="connsiteX214" fmla="*/ 4278558 w 4833822"/>
              <a:gd name="connsiteY214" fmla="*/ 4060501 h 5511081"/>
              <a:gd name="connsiteX215" fmla="*/ 4454163 w 4833822"/>
              <a:gd name="connsiteY215" fmla="*/ 4013910 h 5511081"/>
              <a:gd name="connsiteX216" fmla="*/ 4368153 w 4833822"/>
              <a:gd name="connsiteY216" fmla="*/ 3838305 h 5511081"/>
              <a:gd name="connsiteX217" fmla="*/ 4325169 w 4833822"/>
              <a:gd name="connsiteY217" fmla="*/ 3832671 h 5511081"/>
              <a:gd name="connsiteX218" fmla="*/ 4156709 w 4833822"/>
              <a:gd name="connsiteY218" fmla="*/ 3798883 h 5511081"/>
              <a:gd name="connsiteX219" fmla="*/ 3748157 w 4833822"/>
              <a:gd name="connsiteY219" fmla="*/ 3881309 h 5511081"/>
              <a:gd name="connsiteX220" fmla="*/ 3529543 w 4833822"/>
              <a:gd name="connsiteY220" fmla="*/ 4003158 h 5511081"/>
              <a:gd name="connsiteX221" fmla="*/ 3805494 w 4833822"/>
              <a:gd name="connsiteY221" fmla="*/ 3906399 h 5511081"/>
              <a:gd name="connsiteX222" fmla="*/ 4156709 w 4833822"/>
              <a:gd name="connsiteY222" fmla="*/ 3798883 h 5511081"/>
              <a:gd name="connsiteX223" fmla="*/ 399937 w 4833822"/>
              <a:gd name="connsiteY223" fmla="*/ 3755095 h 5511081"/>
              <a:gd name="connsiteX224" fmla="*/ 210944 w 4833822"/>
              <a:gd name="connsiteY224" fmla="*/ 3834723 h 5511081"/>
              <a:gd name="connsiteX225" fmla="*/ 124936 w 4833822"/>
              <a:gd name="connsiteY225" fmla="*/ 3978074 h 5511081"/>
              <a:gd name="connsiteX226" fmla="*/ 275451 w 4833822"/>
              <a:gd name="connsiteY226" fmla="*/ 3970905 h 5511081"/>
              <a:gd name="connsiteX227" fmla="*/ 304127 w 4833822"/>
              <a:gd name="connsiteY227" fmla="*/ 3988825 h 5511081"/>
              <a:gd name="connsiteX228" fmla="*/ 271869 w 4833822"/>
              <a:gd name="connsiteY228" fmla="*/ 4225355 h 5511081"/>
              <a:gd name="connsiteX229" fmla="*/ 311291 w 4833822"/>
              <a:gd name="connsiteY229" fmla="*/ 4067670 h 5511081"/>
              <a:gd name="connsiteX230" fmla="*/ 243203 w 4833822"/>
              <a:gd name="connsiteY230" fmla="*/ 3859807 h 5511081"/>
              <a:gd name="connsiteX231" fmla="*/ 1214409 w 4833822"/>
              <a:gd name="connsiteY231" fmla="*/ 3838305 h 5511081"/>
              <a:gd name="connsiteX232" fmla="*/ 465399 w 4833822"/>
              <a:gd name="connsiteY232" fmla="*/ 3755878 h 5511081"/>
              <a:gd name="connsiteX233" fmla="*/ 399937 w 4833822"/>
              <a:gd name="connsiteY233" fmla="*/ 3755095 h 5511081"/>
              <a:gd name="connsiteX234" fmla="*/ 2524908 w 4833822"/>
              <a:gd name="connsiteY234" fmla="*/ 2620796 h 5511081"/>
              <a:gd name="connsiteX235" fmla="*/ 2732856 w 4833822"/>
              <a:gd name="connsiteY235" fmla="*/ 3262715 h 5511081"/>
              <a:gd name="connsiteX236" fmla="*/ 2775802 w 4833822"/>
              <a:gd name="connsiteY236" fmla="*/ 3332784 h 5511081"/>
              <a:gd name="connsiteX237" fmla="*/ 2823267 w 4833822"/>
              <a:gd name="connsiteY237" fmla="*/ 3255934 h 5511081"/>
              <a:gd name="connsiteX238" fmla="*/ 2879774 w 4833822"/>
              <a:gd name="connsiteY238" fmla="*/ 3045728 h 5511081"/>
              <a:gd name="connsiteX239" fmla="*/ 2920458 w 4833822"/>
              <a:gd name="connsiteY239" fmla="*/ 3579153 h 5511081"/>
              <a:gd name="connsiteX240" fmla="*/ 3132925 w 4833822"/>
              <a:gd name="connsiteY240" fmla="*/ 3520386 h 5511081"/>
              <a:gd name="connsiteX241" fmla="*/ 2879774 w 4833822"/>
              <a:gd name="connsiteY241" fmla="*/ 3895594 h 5511081"/>
              <a:gd name="connsiteX242" fmla="*/ 2131619 w 4833822"/>
              <a:gd name="connsiteY242" fmla="*/ 3843608 h 5511081"/>
              <a:gd name="connsiteX243" fmla="*/ 1894289 w 4833822"/>
              <a:gd name="connsiteY243" fmla="*/ 3493264 h 5511081"/>
              <a:gd name="connsiteX244" fmla="*/ 2075111 w 4833822"/>
              <a:gd name="connsiteY244" fmla="*/ 3581415 h 5511081"/>
              <a:gd name="connsiteX245" fmla="*/ 2086414 w 4833822"/>
              <a:gd name="connsiteY245" fmla="*/ 3066070 h 5511081"/>
              <a:gd name="connsiteX246" fmla="*/ 2163263 w 4833822"/>
              <a:gd name="connsiteY246" fmla="*/ 3210729 h 5511081"/>
              <a:gd name="connsiteX247" fmla="*/ 2224289 w 4833822"/>
              <a:gd name="connsiteY247" fmla="*/ 3255934 h 5511081"/>
              <a:gd name="connsiteX248" fmla="*/ 2242372 w 4833822"/>
              <a:gd name="connsiteY248" fmla="*/ 3192646 h 5511081"/>
              <a:gd name="connsiteX249" fmla="*/ 2524908 w 4833822"/>
              <a:gd name="connsiteY249" fmla="*/ 2620796 h 5511081"/>
              <a:gd name="connsiteX250" fmla="*/ 2540406 w 4833822"/>
              <a:gd name="connsiteY250" fmla="*/ 1813455 h 5511081"/>
              <a:gd name="connsiteX251" fmla="*/ 2092432 w 4833822"/>
              <a:gd name="connsiteY251" fmla="*/ 2720152 h 5511081"/>
              <a:gd name="connsiteX252" fmla="*/ 2063761 w 4833822"/>
              <a:gd name="connsiteY252" fmla="*/ 2820499 h 5511081"/>
              <a:gd name="connsiteX253" fmla="*/ 1967001 w 4833822"/>
              <a:gd name="connsiteY253" fmla="*/ 2748823 h 5511081"/>
              <a:gd name="connsiteX254" fmla="*/ 1845152 w 4833822"/>
              <a:gd name="connsiteY254" fmla="*/ 2519459 h 5511081"/>
              <a:gd name="connsiteX255" fmla="*/ 1827232 w 4833822"/>
              <a:gd name="connsiteY255" fmla="*/ 3336566 h 5511081"/>
              <a:gd name="connsiteX256" fmla="*/ 1540529 w 4833822"/>
              <a:gd name="connsiteY256" fmla="*/ 3196797 h 5511081"/>
              <a:gd name="connsiteX257" fmla="*/ 1916828 w 4833822"/>
              <a:gd name="connsiteY257" fmla="*/ 3752286 h 5511081"/>
              <a:gd name="connsiteX258" fmla="*/ 3103066 w 4833822"/>
              <a:gd name="connsiteY258" fmla="*/ 3834713 h 5511081"/>
              <a:gd name="connsiteX259" fmla="*/ 3504448 w 4833822"/>
              <a:gd name="connsiteY259" fmla="*/ 3239801 h 5511081"/>
              <a:gd name="connsiteX260" fmla="*/ 3167572 w 4833822"/>
              <a:gd name="connsiteY260" fmla="*/ 3332979 h 5511081"/>
              <a:gd name="connsiteX261" fmla="*/ 3103066 w 4833822"/>
              <a:gd name="connsiteY261" fmla="*/ 2487205 h 5511081"/>
              <a:gd name="connsiteX262" fmla="*/ 3013470 w 4833822"/>
              <a:gd name="connsiteY262" fmla="*/ 2820499 h 5511081"/>
              <a:gd name="connsiteX263" fmla="*/ 2938212 w 4833822"/>
              <a:gd name="connsiteY263" fmla="*/ 2942348 h 5511081"/>
              <a:gd name="connsiteX264" fmla="*/ 2870119 w 4833822"/>
              <a:gd name="connsiteY264" fmla="*/ 2831250 h 5511081"/>
              <a:gd name="connsiteX265" fmla="*/ 2540406 w 4833822"/>
              <a:gd name="connsiteY265" fmla="*/ 1813455 h 5511081"/>
              <a:gd name="connsiteX266" fmla="*/ 357884 w 4833822"/>
              <a:gd name="connsiteY266" fmla="*/ 1741784 h 5511081"/>
              <a:gd name="connsiteX267" fmla="*/ 422396 w 4833822"/>
              <a:gd name="connsiteY267" fmla="*/ 1824211 h 5511081"/>
              <a:gd name="connsiteX268" fmla="*/ 522738 w 4833822"/>
              <a:gd name="connsiteY268" fmla="*/ 2325942 h 5511081"/>
              <a:gd name="connsiteX269" fmla="*/ 490485 w 4833822"/>
              <a:gd name="connsiteY269" fmla="*/ 2465712 h 5511081"/>
              <a:gd name="connsiteX270" fmla="*/ 386555 w 4833822"/>
              <a:gd name="connsiteY270" fmla="*/ 2365365 h 5511081"/>
              <a:gd name="connsiteX271" fmla="*/ 286208 w 4833822"/>
              <a:gd name="connsiteY271" fmla="*/ 1824211 h 5511081"/>
              <a:gd name="connsiteX272" fmla="*/ 357884 w 4833822"/>
              <a:gd name="connsiteY272" fmla="*/ 1741784 h 5511081"/>
              <a:gd name="connsiteX273" fmla="*/ 4036204 w 4833822"/>
              <a:gd name="connsiteY273" fmla="*/ 324393 h 5511081"/>
              <a:gd name="connsiteX274" fmla="*/ 4110123 w 4833822"/>
              <a:gd name="connsiteY274" fmla="*/ 387108 h 5511081"/>
              <a:gd name="connsiteX275" fmla="*/ 4063531 w 4833822"/>
              <a:gd name="connsiteY275" fmla="*/ 1197052 h 5511081"/>
              <a:gd name="connsiteX276" fmla="*/ 3938100 w 4833822"/>
              <a:gd name="connsiteY276" fmla="*/ 885258 h 5511081"/>
              <a:gd name="connsiteX277" fmla="*/ 3970353 w 4833822"/>
              <a:gd name="connsiteY277" fmla="*/ 390695 h 5511081"/>
              <a:gd name="connsiteX278" fmla="*/ 4036204 w 4833822"/>
              <a:gd name="connsiteY278" fmla="*/ 324393 h 5511081"/>
              <a:gd name="connsiteX279" fmla="*/ 915320 w 4833822"/>
              <a:gd name="connsiteY279" fmla="*/ 65964 h 5511081"/>
              <a:gd name="connsiteX280" fmla="*/ 1020430 w 4833822"/>
              <a:gd name="connsiteY280" fmla="*/ 746726 h 5511081"/>
              <a:gd name="connsiteX281" fmla="*/ 811383 w 4833822"/>
              <a:gd name="connsiteY281" fmla="*/ 707140 h 5511081"/>
              <a:gd name="connsiteX282" fmla="*/ 915320 w 4833822"/>
              <a:gd name="connsiteY282" fmla="*/ 65964 h 5511081"/>
              <a:gd name="connsiteX283" fmla="*/ 2536306 w 4833822"/>
              <a:gd name="connsiteY283" fmla="*/ 0 h 5511081"/>
              <a:gd name="connsiteX284" fmla="*/ 2948561 w 4833822"/>
              <a:gd name="connsiteY284" fmla="*/ 741984 h 5511081"/>
              <a:gd name="connsiteX285" fmla="*/ 2905997 w 4833822"/>
              <a:gd name="connsiteY285" fmla="*/ 1346511 h 5511081"/>
              <a:gd name="connsiteX286" fmla="*/ 3282263 w 4833822"/>
              <a:gd name="connsiteY286" fmla="*/ 487454 h 5511081"/>
              <a:gd name="connsiteX287" fmla="*/ 3257173 w 4833822"/>
              <a:gd name="connsiteY287" fmla="*/ 347685 h 5511081"/>
              <a:gd name="connsiteX288" fmla="*/ 3278681 w 4833822"/>
              <a:gd name="connsiteY288" fmla="*/ 258089 h 5511081"/>
              <a:gd name="connsiteX289" fmla="*/ 3361107 w 4833822"/>
              <a:gd name="connsiteY289" fmla="*/ 315432 h 5511081"/>
              <a:gd name="connsiteX290" fmla="*/ 3884339 w 4833822"/>
              <a:gd name="connsiteY290" fmla="*/ 1627102 h 5511081"/>
              <a:gd name="connsiteX291" fmla="*/ 3776823 w 4833822"/>
              <a:gd name="connsiteY291" fmla="*/ 2247097 h 5511081"/>
              <a:gd name="connsiteX292" fmla="*/ 4002606 w 4833822"/>
              <a:gd name="connsiteY292" fmla="*/ 2028488 h 5511081"/>
              <a:gd name="connsiteX293" fmla="*/ 4059943 w 4833822"/>
              <a:gd name="connsiteY293" fmla="*/ 1963977 h 5511081"/>
              <a:gd name="connsiteX294" fmla="*/ 4117286 w 4833822"/>
              <a:gd name="connsiteY294" fmla="*/ 2039239 h 5511081"/>
              <a:gd name="connsiteX295" fmla="*/ 4131625 w 4833822"/>
              <a:gd name="connsiteY295" fmla="*/ 2852761 h 5511081"/>
              <a:gd name="connsiteX296" fmla="*/ 3755321 w 4833822"/>
              <a:gd name="connsiteY296" fmla="*/ 3684203 h 5511081"/>
              <a:gd name="connsiteX297" fmla="*/ 3723067 w 4833822"/>
              <a:gd name="connsiteY297" fmla="*/ 3759460 h 5511081"/>
              <a:gd name="connsiteX298" fmla="*/ 4099366 w 4833822"/>
              <a:gd name="connsiteY298" fmla="*/ 3698536 h 5511081"/>
              <a:gd name="connsiteX299" fmla="*/ 4550927 w 4833822"/>
              <a:gd name="connsiteY299" fmla="*/ 4049750 h 5511081"/>
              <a:gd name="connsiteX300" fmla="*/ 4604683 w 4833822"/>
              <a:gd name="connsiteY300" fmla="*/ 4150097 h 5511081"/>
              <a:gd name="connsiteX301" fmla="*/ 4576011 w 4833822"/>
              <a:gd name="connsiteY301" fmla="*/ 4992290 h 5511081"/>
              <a:gd name="connsiteX302" fmla="*/ 4432660 w 4833822"/>
              <a:gd name="connsiteY302" fmla="*/ 5053214 h 5511081"/>
              <a:gd name="connsiteX303" fmla="*/ 3999019 w 4833822"/>
              <a:gd name="connsiteY303" fmla="*/ 5286161 h 5511081"/>
              <a:gd name="connsiteX304" fmla="*/ 3192667 w 4833822"/>
              <a:gd name="connsiteY304" fmla="*/ 5218068 h 5511081"/>
              <a:gd name="connsiteX305" fmla="*/ 2662265 w 4833822"/>
              <a:gd name="connsiteY305" fmla="*/ 4587320 h 5511081"/>
              <a:gd name="connsiteX306" fmla="*/ 2680186 w 4833822"/>
              <a:gd name="connsiteY306" fmla="*/ 4906276 h 5511081"/>
              <a:gd name="connsiteX307" fmla="*/ 2655096 w 4833822"/>
              <a:gd name="connsiteY307" fmla="*/ 5218068 h 5511081"/>
              <a:gd name="connsiteX308" fmla="*/ 2063771 w 4833822"/>
              <a:gd name="connsiteY308" fmla="*/ 5504770 h 5511081"/>
              <a:gd name="connsiteX309" fmla="*/ 1827242 w 4833822"/>
              <a:gd name="connsiteY309" fmla="*/ 5454597 h 5511081"/>
              <a:gd name="connsiteX310" fmla="*/ 1594295 w 4833822"/>
              <a:gd name="connsiteY310" fmla="*/ 4913445 h 5511081"/>
              <a:gd name="connsiteX311" fmla="*/ 1952673 w 4833822"/>
              <a:gd name="connsiteY311" fmla="*/ 4379457 h 5511081"/>
              <a:gd name="connsiteX312" fmla="*/ 2020761 w 4833822"/>
              <a:gd name="connsiteY312" fmla="*/ 4246857 h 5511081"/>
              <a:gd name="connsiteX313" fmla="*/ 1841575 w 4833822"/>
              <a:gd name="connsiteY313" fmla="*/ 4390208 h 5511081"/>
              <a:gd name="connsiteX314" fmla="*/ 884697 w 4833822"/>
              <a:gd name="connsiteY314" fmla="*/ 5135641 h 5511081"/>
              <a:gd name="connsiteX315" fmla="*/ 547826 w 4833822"/>
              <a:gd name="connsiteY315" fmla="*/ 5167894 h 5511081"/>
              <a:gd name="connsiteX316" fmla="*/ 357883 w 4833822"/>
              <a:gd name="connsiteY316" fmla="*/ 5110557 h 5511081"/>
              <a:gd name="connsiteX317" fmla="*/ 89095 w 4833822"/>
              <a:gd name="connsiteY317" fmla="*/ 4684080 h 5511081"/>
              <a:gd name="connsiteX318" fmla="*/ 46091 w 4833822"/>
              <a:gd name="connsiteY318" fmla="*/ 4332871 h 5511081"/>
              <a:gd name="connsiteX319" fmla="*/ 440310 w 4833822"/>
              <a:gd name="connsiteY319" fmla="*/ 3684203 h 5511081"/>
              <a:gd name="connsiteX320" fmla="*/ 1020884 w 4833822"/>
              <a:gd name="connsiteY320" fmla="*/ 3734376 h 5511081"/>
              <a:gd name="connsiteX321" fmla="*/ 798688 w 4833822"/>
              <a:gd name="connsiteY321" fmla="*/ 3562354 h 5511081"/>
              <a:gd name="connsiteX322" fmla="*/ 766435 w 4833822"/>
              <a:gd name="connsiteY322" fmla="*/ 3505011 h 5511081"/>
              <a:gd name="connsiteX323" fmla="*/ 838110 w 4833822"/>
              <a:gd name="connsiteY323" fmla="*/ 3483509 h 5511081"/>
              <a:gd name="connsiteX324" fmla="*/ 1060306 w 4833822"/>
              <a:gd name="connsiteY324" fmla="*/ 3576687 h 5511081"/>
              <a:gd name="connsiteX325" fmla="*/ 777186 w 4833822"/>
              <a:gd name="connsiteY325" fmla="*/ 3078539 h 5511081"/>
              <a:gd name="connsiteX326" fmla="*/ 723430 w 4833822"/>
              <a:gd name="connsiteY326" fmla="*/ 2544556 h 5511081"/>
              <a:gd name="connsiteX327" fmla="*/ 727012 w 4833822"/>
              <a:gd name="connsiteY327" fmla="*/ 1845715 h 5511081"/>
              <a:gd name="connsiteX328" fmla="*/ 762853 w 4833822"/>
              <a:gd name="connsiteY328" fmla="*/ 1713115 h 5511081"/>
              <a:gd name="connsiteX329" fmla="*/ 1017302 w 4833822"/>
              <a:gd name="connsiteY329" fmla="*/ 2014150 h 5511081"/>
              <a:gd name="connsiteX330" fmla="*/ 1139151 w 4833822"/>
              <a:gd name="connsiteY330" fmla="*/ 2053572 h 5511081"/>
              <a:gd name="connsiteX331" fmla="*/ 1110480 w 4833822"/>
              <a:gd name="connsiteY331" fmla="*/ 1942474 h 5511081"/>
              <a:gd name="connsiteX332" fmla="*/ 1135564 w 4833822"/>
              <a:gd name="connsiteY332" fmla="*/ 1053696 h 5511081"/>
              <a:gd name="connsiteX333" fmla="*/ 1493942 w 4833822"/>
              <a:gd name="connsiteY333" fmla="*/ 394276 h 5511081"/>
              <a:gd name="connsiteX334" fmla="*/ 1547703 w 4833822"/>
              <a:gd name="connsiteY334" fmla="*/ 340521 h 5511081"/>
              <a:gd name="connsiteX335" fmla="*/ 1597877 w 4833822"/>
              <a:gd name="connsiteY335" fmla="*/ 433699 h 5511081"/>
              <a:gd name="connsiteX336" fmla="*/ 2070940 w 4833822"/>
              <a:gd name="connsiteY336" fmla="*/ 1207798 h 5511081"/>
              <a:gd name="connsiteX337" fmla="*/ 2035100 w 4833822"/>
              <a:gd name="connsiteY337" fmla="*/ 498660 h 5511081"/>
              <a:gd name="connsiteX338" fmla="*/ 2536306 w 4833822"/>
              <a:gd name="connsiteY338" fmla="*/ 0 h 5511081"/>
              <a:gd name="connsiteX0" fmla="*/ 2144854 w 4833822"/>
              <a:gd name="connsiteY0" fmla="*/ 5137432 h 5511081"/>
              <a:gd name="connsiteX1" fmla="*/ 2053020 w 4833822"/>
              <a:gd name="connsiteY1" fmla="*/ 5146392 h 5511081"/>
              <a:gd name="connsiteX2" fmla="*/ 1959837 w 4833822"/>
              <a:gd name="connsiteY2" fmla="*/ 5221650 h 5511081"/>
              <a:gd name="connsiteX3" fmla="*/ 2045851 w 4833822"/>
              <a:gd name="connsiteY3" fmla="*/ 5339917 h 5511081"/>
              <a:gd name="connsiteX4" fmla="*/ 2042269 w 4833822"/>
              <a:gd name="connsiteY4" fmla="*/ 5243152 h 5511081"/>
              <a:gd name="connsiteX5" fmla="*/ 2106775 w 4833822"/>
              <a:gd name="connsiteY5" fmla="*/ 5178645 h 5511081"/>
              <a:gd name="connsiteX6" fmla="*/ 2128277 w 4833822"/>
              <a:gd name="connsiteY6" fmla="*/ 5250321 h 5511081"/>
              <a:gd name="connsiteX7" fmla="*/ 2164118 w 4833822"/>
              <a:gd name="connsiteY7" fmla="*/ 5300494 h 5511081"/>
              <a:gd name="connsiteX8" fmla="*/ 2232206 w 4833822"/>
              <a:gd name="connsiteY8" fmla="*/ 5264659 h 5511081"/>
              <a:gd name="connsiteX9" fmla="*/ 2228624 w 4833822"/>
              <a:gd name="connsiteY9" fmla="*/ 5171476 h 5511081"/>
              <a:gd name="connsiteX10" fmla="*/ 2144854 w 4833822"/>
              <a:gd name="connsiteY10" fmla="*/ 5137432 h 5511081"/>
              <a:gd name="connsiteX11" fmla="*/ 2508163 w 4833822"/>
              <a:gd name="connsiteY11" fmla="*/ 5106970 h 5511081"/>
              <a:gd name="connsiteX12" fmla="*/ 2407811 w 4833822"/>
              <a:gd name="connsiteY12" fmla="*/ 5415180 h 5511081"/>
              <a:gd name="connsiteX13" fmla="*/ 2508163 w 4833822"/>
              <a:gd name="connsiteY13" fmla="*/ 5106970 h 5511081"/>
              <a:gd name="connsiteX14" fmla="*/ 2215080 w 4833822"/>
              <a:gd name="connsiteY14" fmla="*/ 5022435 h 5511081"/>
              <a:gd name="connsiteX15" fmla="*/ 2171282 w 4833822"/>
              <a:gd name="connsiteY15" fmla="*/ 5028125 h 5511081"/>
              <a:gd name="connsiteX16" fmla="*/ 2350473 w 4833822"/>
              <a:gd name="connsiteY16" fmla="*/ 5307664 h 5511081"/>
              <a:gd name="connsiteX17" fmla="*/ 2393478 w 4833822"/>
              <a:gd name="connsiteY17" fmla="*/ 5124890 h 5511081"/>
              <a:gd name="connsiteX18" fmla="*/ 2252871 w 4833822"/>
              <a:gd name="connsiteY18" fmla="*/ 5023590 h 5511081"/>
              <a:gd name="connsiteX19" fmla="*/ 2215080 w 4833822"/>
              <a:gd name="connsiteY19" fmla="*/ 5022435 h 5511081"/>
              <a:gd name="connsiteX20" fmla="*/ 3767359 w 4833822"/>
              <a:gd name="connsiteY20" fmla="*/ 4903477 h 5511081"/>
              <a:gd name="connsiteX21" fmla="*/ 3913003 w 4833822"/>
              <a:gd name="connsiteY21" fmla="*/ 4985120 h 5511081"/>
              <a:gd name="connsiteX22" fmla="*/ 3930923 w 4833822"/>
              <a:gd name="connsiteY22" fmla="*/ 5010209 h 5511081"/>
              <a:gd name="connsiteX23" fmla="*/ 3923759 w 4833822"/>
              <a:gd name="connsiteY23" fmla="*/ 5035294 h 5511081"/>
              <a:gd name="connsiteX24" fmla="*/ 3672890 w 4833822"/>
              <a:gd name="connsiteY24" fmla="*/ 5017373 h 5511081"/>
              <a:gd name="connsiteX25" fmla="*/ 3672890 w 4833822"/>
              <a:gd name="connsiteY25" fmla="*/ 4949284 h 5511081"/>
              <a:gd name="connsiteX26" fmla="*/ 3708731 w 4833822"/>
              <a:gd name="connsiteY26" fmla="*/ 4924195 h 5511081"/>
              <a:gd name="connsiteX27" fmla="*/ 3767359 w 4833822"/>
              <a:gd name="connsiteY27" fmla="*/ 4903477 h 5511081"/>
              <a:gd name="connsiteX28" fmla="*/ 3779366 w 4833822"/>
              <a:gd name="connsiteY28" fmla="*/ 4863666 h 5511081"/>
              <a:gd name="connsiteX29" fmla="*/ 3637059 w 4833822"/>
              <a:gd name="connsiteY29" fmla="*/ 4888361 h 5511081"/>
              <a:gd name="connsiteX30" fmla="*/ 3497289 w 4833822"/>
              <a:gd name="connsiteY30" fmla="*/ 5071129 h 5511081"/>
              <a:gd name="connsiteX31" fmla="*/ 3615557 w 4833822"/>
              <a:gd name="connsiteY31" fmla="*/ 5013792 h 5511081"/>
              <a:gd name="connsiteX32" fmla="*/ 3852086 w 4833822"/>
              <a:gd name="connsiteY32" fmla="*/ 5171476 h 5511081"/>
              <a:gd name="connsiteX33" fmla="*/ 3952433 w 4833822"/>
              <a:gd name="connsiteY33" fmla="*/ 4999454 h 5511081"/>
              <a:gd name="connsiteX34" fmla="*/ 3945496 w 4833822"/>
              <a:gd name="connsiteY34" fmla="*/ 4982649 h 5511081"/>
              <a:gd name="connsiteX35" fmla="*/ 3938093 w 4833822"/>
              <a:gd name="connsiteY35" fmla="*/ 4982649 h 5511081"/>
              <a:gd name="connsiteX36" fmla="*/ 3927341 w 4833822"/>
              <a:gd name="connsiteY36" fmla="*/ 4982649 h 5511081"/>
              <a:gd name="connsiteX37" fmla="*/ 3909418 w 4833822"/>
              <a:gd name="connsiteY37" fmla="*/ 4977942 h 5511081"/>
              <a:gd name="connsiteX38" fmla="*/ 3920171 w 4833822"/>
              <a:gd name="connsiteY38" fmla="*/ 4977942 h 5511081"/>
              <a:gd name="connsiteX39" fmla="*/ 3945252 w 4833822"/>
              <a:gd name="connsiteY39" fmla="*/ 4982059 h 5511081"/>
              <a:gd name="connsiteX40" fmla="*/ 3928739 w 4833822"/>
              <a:gd name="connsiteY40" fmla="*/ 4942059 h 5511081"/>
              <a:gd name="connsiteX41" fmla="*/ 3822967 w 4833822"/>
              <a:gd name="connsiteY41" fmla="*/ 4865961 h 5511081"/>
              <a:gd name="connsiteX42" fmla="*/ 3779366 w 4833822"/>
              <a:gd name="connsiteY42" fmla="*/ 4863666 h 5511081"/>
              <a:gd name="connsiteX43" fmla="*/ 4196131 w 4833822"/>
              <a:gd name="connsiteY43" fmla="*/ 4719920 h 5511081"/>
              <a:gd name="connsiteX44" fmla="*/ 4235548 w 4833822"/>
              <a:gd name="connsiteY44" fmla="*/ 4949285 h 5511081"/>
              <a:gd name="connsiteX45" fmla="*/ 4454163 w 4833822"/>
              <a:gd name="connsiteY45" fmla="*/ 4952867 h 5511081"/>
              <a:gd name="connsiteX46" fmla="*/ 4196131 w 4833822"/>
              <a:gd name="connsiteY46" fmla="*/ 4719920 h 5511081"/>
              <a:gd name="connsiteX47" fmla="*/ 1174995 w 4833822"/>
              <a:gd name="connsiteY47" fmla="*/ 4404542 h 5511081"/>
              <a:gd name="connsiteX48" fmla="*/ 1250253 w 4833822"/>
              <a:gd name="connsiteY48" fmla="*/ 4451134 h 5511081"/>
              <a:gd name="connsiteX49" fmla="*/ 1035224 w 4833822"/>
              <a:gd name="connsiteY49" fmla="*/ 4562227 h 5511081"/>
              <a:gd name="connsiteX50" fmla="*/ 981463 w 4833822"/>
              <a:gd name="connsiteY50" fmla="*/ 4537143 h 5511081"/>
              <a:gd name="connsiteX51" fmla="*/ 1174995 w 4833822"/>
              <a:gd name="connsiteY51" fmla="*/ 4404542 h 5511081"/>
              <a:gd name="connsiteX52" fmla="*/ 3960412 w 4833822"/>
              <a:gd name="connsiteY52" fmla="*/ 4375267 h 5511081"/>
              <a:gd name="connsiteX53" fmla="*/ 4095776 w 4833822"/>
              <a:gd name="connsiteY53" fmla="*/ 4433212 h 5511081"/>
              <a:gd name="connsiteX54" fmla="*/ 4052767 w 4833822"/>
              <a:gd name="connsiteY54" fmla="*/ 4461882 h 5511081"/>
              <a:gd name="connsiteX55" fmla="*/ 3852081 w 4833822"/>
              <a:gd name="connsiteY55" fmla="*/ 4429631 h 5511081"/>
              <a:gd name="connsiteX56" fmla="*/ 3859245 w 4833822"/>
              <a:gd name="connsiteY56" fmla="*/ 4393792 h 5511081"/>
              <a:gd name="connsiteX57" fmla="*/ 3917370 w 4833822"/>
              <a:gd name="connsiteY57" fmla="*/ 4376267 h 5511081"/>
              <a:gd name="connsiteX58" fmla="*/ 3960412 w 4833822"/>
              <a:gd name="connsiteY58" fmla="*/ 4375267 h 5511081"/>
              <a:gd name="connsiteX59" fmla="*/ 2177948 w 4833822"/>
              <a:gd name="connsiteY59" fmla="*/ 4281017 h 5511081"/>
              <a:gd name="connsiteX60" fmla="*/ 2146198 w 4833822"/>
              <a:gd name="connsiteY60" fmla="*/ 4304199 h 5511081"/>
              <a:gd name="connsiteX61" fmla="*/ 1680303 w 4833822"/>
              <a:gd name="connsiteY61" fmla="*/ 5003041 h 5511081"/>
              <a:gd name="connsiteX62" fmla="*/ 1762730 w 4833822"/>
              <a:gd name="connsiteY62" fmla="*/ 5365001 h 5511081"/>
              <a:gd name="connsiteX63" fmla="*/ 1802152 w 4833822"/>
              <a:gd name="connsiteY63" fmla="*/ 5085468 h 5511081"/>
              <a:gd name="connsiteX64" fmla="*/ 2081691 w 4833822"/>
              <a:gd name="connsiteY64" fmla="*/ 4927778 h 5511081"/>
              <a:gd name="connsiteX65" fmla="*/ 1845157 w 4833822"/>
              <a:gd name="connsiteY65" fmla="*/ 5010205 h 5511081"/>
              <a:gd name="connsiteX66" fmla="*/ 1744810 w 4833822"/>
              <a:gd name="connsiteY66" fmla="*/ 4981539 h 5511081"/>
              <a:gd name="connsiteX67" fmla="*/ 2060189 w 4833822"/>
              <a:gd name="connsiteY67" fmla="*/ 4827436 h 5511081"/>
              <a:gd name="connsiteX68" fmla="*/ 2178451 w 4833822"/>
              <a:gd name="connsiteY68" fmla="*/ 4766506 h 5511081"/>
              <a:gd name="connsiteX69" fmla="*/ 2293136 w 4833822"/>
              <a:gd name="connsiteY69" fmla="*/ 4300617 h 5511081"/>
              <a:gd name="connsiteX70" fmla="*/ 1999259 w 4833822"/>
              <a:gd name="connsiteY70" fmla="*/ 4716338 h 5511081"/>
              <a:gd name="connsiteX71" fmla="*/ 2196371 w 4833822"/>
              <a:gd name="connsiteY71" fmla="*/ 4286279 h 5511081"/>
              <a:gd name="connsiteX72" fmla="*/ 2177948 w 4833822"/>
              <a:gd name="connsiteY72" fmla="*/ 4281017 h 5511081"/>
              <a:gd name="connsiteX73" fmla="*/ 2511745 w 4833822"/>
              <a:gd name="connsiteY73" fmla="*/ 4268364 h 5511081"/>
              <a:gd name="connsiteX74" fmla="*/ 2482010 w 4833822"/>
              <a:gd name="connsiteY74" fmla="*/ 4496660 h 5511081"/>
              <a:gd name="connsiteX75" fmla="*/ 2486655 w 4833822"/>
              <a:gd name="connsiteY75" fmla="*/ 4562225 h 5511081"/>
              <a:gd name="connsiteX76" fmla="*/ 2514429 w 4833822"/>
              <a:gd name="connsiteY76" fmla="*/ 4577904 h 5511081"/>
              <a:gd name="connsiteX77" fmla="*/ 2526077 w 4833822"/>
              <a:gd name="connsiteY77" fmla="*/ 4601650 h 5511081"/>
              <a:gd name="connsiteX78" fmla="*/ 2486655 w 4833822"/>
              <a:gd name="connsiteY78" fmla="*/ 4562228 h 5511081"/>
              <a:gd name="connsiteX79" fmla="*/ 2486655 w 4833822"/>
              <a:gd name="connsiteY79" fmla="*/ 4562231 h 5511081"/>
              <a:gd name="connsiteX80" fmla="*/ 2440069 w 4833822"/>
              <a:gd name="connsiteY80" fmla="*/ 4838187 h 5511081"/>
              <a:gd name="connsiteX81" fmla="*/ 2375563 w 4833822"/>
              <a:gd name="connsiteY81" fmla="*/ 4400959 h 5511081"/>
              <a:gd name="connsiteX82" fmla="*/ 2296718 w 4833822"/>
              <a:gd name="connsiteY82" fmla="*/ 4770094 h 5511081"/>
              <a:gd name="connsiteX83" fmla="*/ 2429318 w 4833822"/>
              <a:gd name="connsiteY83" fmla="*/ 4891943 h 5511081"/>
              <a:gd name="connsiteX84" fmla="*/ 2493825 w 4833822"/>
              <a:gd name="connsiteY84" fmla="*/ 4791596 h 5511081"/>
              <a:gd name="connsiteX85" fmla="*/ 2529665 w 4833822"/>
              <a:gd name="connsiteY85" fmla="*/ 4601653 h 5511081"/>
              <a:gd name="connsiteX86" fmla="*/ 2511745 w 4833822"/>
              <a:gd name="connsiteY86" fmla="*/ 4268364 h 5511081"/>
              <a:gd name="connsiteX87" fmla="*/ 2808528 w 4833822"/>
              <a:gd name="connsiteY87" fmla="*/ 4265898 h 5511081"/>
              <a:gd name="connsiteX88" fmla="*/ 2784115 w 4833822"/>
              <a:gd name="connsiteY88" fmla="*/ 4279115 h 5511081"/>
              <a:gd name="connsiteX89" fmla="*/ 2798448 w 4833822"/>
              <a:gd name="connsiteY89" fmla="*/ 4354373 h 5511081"/>
              <a:gd name="connsiteX90" fmla="*/ 2880875 w 4833822"/>
              <a:gd name="connsiteY90" fmla="*/ 4469053 h 5511081"/>
              <a:gd name="connsiteX91" fmla="*/ 3142493 w 4833822"/>
              <a:gd name="connsiteY91" fmla="*/ 4798765 h 5511081"/>
              <a:gd name="connsiteX92" fmla="*/ 2891625 w 4833822"/>
              <a:gd name="connsiteY92" fmla="*/ 4633906 h 5511081"/>
              <a:gd name="connsiteX93" fmla="*/ 2683768 w 4833822"/>
              <a:gd name="connsiteY93" fmla="*/ 4390208 h 5511081"/>
              <a:gd name="connsiteX94" fmla="*/ 2651515 w 4833822"/>
              <a:gd name="connsiteY94" fmla="*/ 4415297 h 5511081"/>
              <a:gd name="connsiteX95" fmla="*/ 2866541 w 4833822"/>
              <a:gd name="connsiteY95" fmla="*/ 4658996 h 5511081"/>
              <a:gd name="connsiteX96" fmla="*/ 3389773 w 4833822"/>
              <a:gd name="connsiteY96" fmla="*/ 5257490 h 5511081"/>
              <a:gd name="connsiteX97" fmla="*/ 3637059 w 4833822"/>
              <a:gd name="connsiteY97" fmla="*/ 5300494 h 5511081"/>
              <a:gd name="connsiteX98" fmla="*/ 3246422 w 4833822"/>
              <a:gd name="connsiteY98" fmla="*/ 4931365 h 5511081"/>
              <a:gd name="connsiteX99" fmla="*/ 3400524 w 4833822"/>
              <a:gd name="connsiteY99" fmla="*/ 4981539 h 5511081"/>
              <a:gd name="connsiteX100" fmla="*/ 3336018 w 4833822"/>
              <a:gd name="connsiteY100" fmla="*/ 4834600 h 5511081"/>
              <a:gd name="connsiteX101" fmla="*/ 3095901 w 4833822"/>
              <a:gd name="connsiteY101" fmla="*/ 4572987 h 5511081"/>
              <a:gd name="connsiteX102" fmla="*/ 2862954 w 4833822"/>
              <a:gd name="connsiteY102" fmla="*/ 4304199 h 5511081"/>
              <a:gd name="connsiteX103" fmla="*/ 2808528 w 4833822"/>
              <a:gd name="connsiteY103" fmla="*/ 4265898 h 5511081"/>
              <a:gd name="connsiteX104" fmla="*/ 1587125 w 4833822"/>
              <a:gd name="connsiteY104" fmla="*/ 4221773 h 5511081"/>
              <a:gd name="connsiteX105" fmla="*/ 798688 w 4833822"/>
              <a:gd name="connsiteY105" fmla="*/ 4429636 h 5511081"/>
              <a:gd name="connsiteX106" fmla="*/ 780768 w 4833822"/>
              <a:gd name="connsiteY106" fmla="*/ 5053214 h 5511081"/>
              <a:gd name="connsiteX107" fmla="*/ 791519 w 4833822"/>
              <a:gd name="connsiteY107" fmla="*/ 4859690 h 5511081"/>
              <a:gd name="connsiteX108" fmla="*/ 709092 w 4833822"/>
              <a:gd name="connsiteY108" fmla="*/ 4497724 h 5511081"/>
              <a:gd name="connsiteX109" fmla="*/ 368634 w 4833822"/>
              <a:gd name="connsiteY109" fmla="*/ 4508475 h 5511081"/>
              <a:gd name="connsiteX110" fmla="*/ 332793 w 4833822"/>
              <a:gd name="connsiteY110" fmla="*/ 4533565 h 5511081"/>
              <a:gd name="connsiteX111" fmla="*/ 368634 w 4833822"/>
              <a:gd name="connsiteY111" fmla="*/ 4547898 h 5511081"/>
              <a:gd name="connsiteX112" fmla="*/ 350714 w 4833822"/>
              <a:gd name="connsiteY112" fmla="*/ 4848938 h 5511081"/>
              <a:gd name="connsiteX113" fmla="*/ 447479 w 4833822"/>
              <a:gd name="connsiteY113" fmla="*/ 4913445 h 5511081"/>
              <a:gd name="connsiteX114" fmla="*/ 486896 w 4833822"/>
              <a:gd name="connsiteY114" fmla="*/ 4813098 h 5511081"/>
              <a:gd name="connsiteX115" fmla="*/ 468981 w 4833822"/>
              <a:gd name="connsiteY115" fmla="*/ 4694831 h 5511081"/>
              <a:gd name="connsiteX116" fmla="*/ 372216 w 4833822"/>
              <a:gd name="connsiteY116" fmla="*/ 4802347 h 5511081"/>
              <a:gd name="connsiteX117" fmla="*/ 382967 w 4833822"/>
              <a:gd name="connsiteY117" fmla="*/ 4651826 h 5511081"/>
              <a:gd name="connsiteX118" fmla="*/ 497647 w 4833822"/>
              <a:gd name="connsiteY118" fmla="*/ 4612404 h 5511081"/>
              <a:gd name="connsiteX119" fmla="*/ 569323 w 4833822"/>
              <a:gd name="connsiteY119" fmla="*/ 4727089 h 5511081"/>
              <a:gd name="connsiteX120" fmla="*/ 580074 w 4833822"/>
              <a:gd name="connsiteY120" fmla="*/ 4938529 h 5511081"/>
              <a:gd name="connsiteX121" fmla="*/ 612332 w 4833822"/>
              <a:gd name="connsiteY121" fmla="*/ 4694831 h 5511081"/>
              <a:gd name="connsiteX122" fmla="*/ 497647 w 4833822"/>
              <a:gd name="connsiteY122" fmla="*/ 4461884 h 5511081"/>
              <a:gd name="connsiteX123" fmla="*/ 730594 w 4833822"/>
              <a:gd name="connsiteY123" fmla="*/ 4866853 h 5511081"/>
              <a:gd name="connsiteX124" fmla="*/ 547826 w 4833822"/>
              <a:gd name="connsiteY124" fmla="*/ 5031712 h 5511081"/>
              <a:gd name="connsiteX125" fmla="*/ 834528 w 4833822"/>
              <a:gd name="connsiteY125" fmla="*/ 5063965 h 5511081"/>
              <a:gd name="connsiteX126" fmla="*/ 1533370 w 4833822"/>
              <a:gd name="connsiteY126" fmla="*/ 4547898 h 5511081"/>
              <a:gd name="connsiteX127" fmla="*/ 1633712 w 4833822"/>
              <a:gd name="connsiteY127" fmla="*/ 4415297 h 5511081"/>
              <a:gd name="connsiteX128" fmla="*/ 1142733 w 4833822"/>
              <a:gd name="connsiteY128" fmla="*/ 4730671 h 5511081"/>
              <a:gd name="connsiteX129" fmla="*/ 1031635 w 4833822"/>
              <a:gd name="connsiteY129" fmla="*/ 4759343 h 5511081"/>
              <a:gd name="connsiteX130" fmla="*/ 1096142 w 4833822"/>
              <a:gd name="connsiteY130" fmla="*/ 4658996 h 5511081"/>
              <a:gd name="connsiteX131" fmla="*/ 1587125 w 4833822"/>
              <a:gd name="connsiteY131" fmla="*/ 4221773 h 5511081"/>
              <a:gd name="connsiteX132" fmla="*/ 3072607 w 4833822"/>
              <a:gd name="connsiteY132" fmla="*/ 4212813 h 5511081"/>
              <a:gd name="connsiteX133" fmla="*/ 2988391 w 4833822"/>
              <a:gd name="connsiteY133" fmla="*/ 4246857 h 5511081"/>
              <a:gd name="connsiteX134" fmla="*/ 3038564 w 4833822"/>
              <a:gd name="connsiteY134" fmla="*/ 4357955 h 5511081"/>
              <a:gd name="connsiteX135" fmla="*/ 3407693 w 4833822"/>
              <a:gd name="connsiteY135" fmla="*/ 4773676 h 5511081"/>
              <a:gd name="connsiteX136" fmla="*/ 3576134 w 4833822"/>
              <a:gd name="connsiteY136" fmla="*/ 4813098 h 5511081"/>
              <a:gd name="connsiteX137" fmla="*/ 4002606 w 4833822"/>
              <a:gd name="connsiteY137" fmla="*/ 4917027 h 5511081"/>
              <a:gd name="connsiteX138" fmla="*/ 4124455 w 4833822"/>
              <a:gd name="connsiteY138" fmla="*/ 4999454 h 5511081"/>
              <a:gd name="connsiteX139" fmla="*/ 3586885 w 4833822"/>
              <a:gd name="connsiteY139" fmla="*/ 4451133 h 5511081"/>
              <a:gd name="connsiteX140" fmla="*/ 3339600 w 4833822"/>
              <a:gd name="connsiteY140" fmla="*/ 4307781 h 5511081"/>
              <a:gd name="connsiteX141" fmla="*/ 3551045 w 4833822"/>
              <a:gd name="connsiteY141" fmla="*/ 4483391 h 5511081"/>
              <a:gd name="connsiteX142" fmla="*/ 3658561 w 4833822"/>
              <a:gd name="connsiteY142" fmla="*/ 4666165 h 5511081"/>
              <a:gd name="connsiteX143" fmla="*/ 3536712 w 4833822"/>
              <a:gd name="connsiteY143" fmla="*/ 4590902 h 5511081"/>
              <a:gd name="connsiteX144" fmla="*/ 3167577 w 4833822"/>
              <a:gd name="connsiteY144" fmla="*/ 4254026 h 5511081"/>
              <a:gd name="connsiteX145" fmla="*/ 3072607 w 4833822"/>
              <a:gd name="connsiteY145" fmla="*/ 4212813 h 5511081"/>
              <a:gd name="connsiteX146" fmla="*/ 1497530 w 4833822"/>
              <a:gd name="connsiteY146" fmla="*/ 4125013 h 5511081"/>
              <a:gd name="connsiteX147" fmla="*/ 644585 w 4833822"/>
              <a:gd name="connsiteY147" fmla="*/ 4250444 h 5511081"/>
              <a:gd name="connsiteX148" fmla="*/ 404469 w 4833822"/>
              <a:gd name="connsiteY148" fmla="*/ 4325701 h 5511081"/>
              <a:gd name="connsiteX149" fmla="*/ 218113 w 4833822"/>
              <a:gd name="connsiteY149" fmla="*/ 4479804 h 5511081"/>
              <a:gd name="connsiteX150" fmla="*/ 347132 w 4833822"/>
              <a:gd name="connsiteY150" fmla="*/ 4999454 h 5511081"/>
              <a:gd name="connsiteX151" fmla="*/ 218113 w 4833822"/>
              <a:gd name="connsiteY151" fmla="*/ 4633906 h 5511081"/>
              <a:gd name="connsiteX152" fmla="*/ 289789 w 4833822"/>
              <a:gd name="connsiteY152" fmla="*/ 4526395 h 5511081"/>
              <a:gd name="connsiteX153" fmla="*/ 271869 w 4833822"/>
              <a:gd name="connsiteY153" fmla="*/ 4512062 h 5511081"/>
              <a:gd name="connsiteX154" fmla="*/ 304127 w 4833822"/>
              <a:gd name="connsiteY154" fmla="*/ 4418879 h 5511081"/>
              <a:gd name="connsiteX155" fmla="*/ 400887 w 4833822"/>
              <a:gd name="connsiteY155" fmla="*/ 4336453 h 5511081"/>
              <a:gd name="connsiteX156" fmla="*/ 404469 w 4833822"/>
              <a:gd name="connsiteY156" fmla="*/ 4329283 h 5511081"/>
              <a:gd name="connsiteX157" fmla="*/ 408056 w 4833822"/>
              <a:gd name="connsiteY157" fmla="*/ 4329283 h 5511081"/>
              <a:gd name="connsiteX158" fmla="*/ 569323 w 4833822"/>
              <a:gd name="connsiteY158" fmla="*/ 4286279 h 5511081"/>
              <a:gd name="connsiteX159" fmla="*/ 777186 w 4833822"/>
              <a:gd name="connsiteY159" fmla="*/ 4397377 h 5511081"/>
              <a:gd name="connsiteX160" fmla="*/ 1250249 w 4833822"/>
              <a:gd name="connsiteY160" fmla="*/ 4228936 h 5511081"/>
              <a:gd name="connsiteX161" fmla="*/ 1497530 w 4833822"/>
              <a:gd name="connsiteY161" fmla="*/ 4125013 h 5511081"/>
              <a:gd name="connsiteX162" fmla="*/ 3393360 w 4833822"/>
              <a:gd name="connsiteY162" fmla="*/ 4084243 h 5511081"/>
              <a:gd name="connsiteX163" fmla="*/ 3271511 w 4833822"/>
              <a:gd name="connsiteY163" fmla="*/ 4121426 h 5511081"/>
              <a:gd name="connsiteX164" fmla="*/ 3486538 w 4833822"/>
              <a:gd name="connsiteY164" fmla="*/ 4250444 h 5511081"/>
              <a:gd name="connsiteX165" fmla="*/ 4092197 w 4833822"/>
              <a:gd name="connsiteY165" fmla="*/ 4583738 h 5511081"/>
              <a:gd name="connsiteX166" fmla="*/ 3873588 w 4833822"/>
              <a:gd name="connsiteY166" fmla="*/ 4583738 h 5511081"/>
              <a:gd name="connsiteX167" fmla="*/ 4002606 w 4833822"/>
              <a:gd name="connsiteY167" fmla="*/ 4712751 h 5511081"/>
              <a:gd name="connsiteX168" fmla="*/ 4106535 w 4833822"/>
              <a:gd name="connsiteY168" fmla="*/ 4684080 h 5511081"/>
              <a:gd name="connsiteX169" fmla="*/ 4325144 w 4833822"/>
              <a:gd name="connsiteY169" fmla="*/ 4357955 h 5511081"/>
              <a:gd name="connsiteX170" fmla="*/ 4038441 w 4833822"/>
              <a:gd name="connsiteY170" fmla="*/ 4268364 h 5511081"/>
              <a:gd name="connsiteX171" fmla="*/ 3624178 w 4833822"/>
              <a:gd name="connsiteY171" fmla="*/ 4254752 h 5511081"/>
              <a:gd name="connsiteX172" fmla="*/ 3486739 w 4833822"/>
              <a:gd name="connsiteY172" fmla="*/ 4228973 h 5511081"/>
              <a:gd name="connsiteX173" fmla="*/ 3486739 w 4833822"/>
              <a:gd name="connsiteY173" fmla="*/ 4232968 h 5511081"/>
              <a:gd name="connsiteX174" fmla="*/ 3485394 w 4833822"/>
              <a:gd name="connsiteY174" fmla="*/ 4230279 h 5511081"/>
              <a:gd name="connsiteX175" fmla="*/ 3486706 w 4833822"/>
              <a:gd name="connsiteY175" fmla="*/ 4228967 h 5511081"/>
              <a:gd name="connsiteX176" fmla="*/ 3486538 w 4833822"/>
              <a:gd name="connsiteY176" fmla="*/ 4228936 h 5511081"/>
              <a:gd name="connsiteX177" fmla="*/ 3543876 w 4833822"/>
              <a:gd name="connsiteY177" fmla="*/ 4168012 h 5511081"/>
              <a:gd name="connsiteX178" fmla="*/ 4518674 w 4833822"/>
              <a:gd name="connsiteY178" fmla="*/ 4314950 h 5511081"/>
              <a:gd name="connsiteX179" fmla="*/ 4328731 w 4833822"/>
              <a:gd name="connsiteY179" fmla="*/ 4512062 h 5511081"/>
              <a:gd name="connsiteX180" fmla="*/ 4457745 w 4833822"/>
              <a:gd name="connsiteY180" fmla="*/ 4440381 h 5511081"/>
              <a:gd name="connsiteX181" fmla="*/ 4579599 w 4833822"/>
              <a:gd name="connsiteY181" fmla="*/ 4433218 h 5511081"/>
              <a:gd name="connsiteX182" fmla="*/ 4500754 w 4833822"/>
              <a:gd name="connsiteY182" fmla="*/ 4512062 h 5511081"/>
              <a:gd name="connsiteX183" fmla="*/ 4314393 w 4833822"/>
              <a:gd name="connsiteY183" fmla="*/ 4745010 h 5511081"/>
              <a:gd name="connsiteX184" fmla="*/ 4346651 w 4833822"/>
              <a:gd name="connsiteY184" fmla="*/ 4809516 h 5511081"/>
              <a:gd name="connsiteX185" fmla="*/ 4403989 w 4833822"/>
              <a:gd name="connsiteY185" fmla="*/ 4759343 h 5511081"/>
              <a:gd name="connsiteX186" fmla="*/ 4482833 w 4833822"/>
              <a:gd name="connsiteY186" fmla="*/ 4569400 h 5511081"/>
              <a:gd name="connsiteX187" fmla="*/ 4590350 w 4833822"/>
              <a:gd name="connsiteY187" fmla="*/ 4547898 h 5511081"/>
              <a:gd name="connsiteX188" fmla="*/ 4608265 w 4833822"/>
              <a:gd name="connsiteY188" fmla="*/ 4630324 h 5511081"/>
              <a:gd name="connsiteX189" fmla="*/ 4608265 w 4833822"/>
              <a:gd name="connsiteY189" fmla="*/ 4633906 h 5511081"/>
              <a:gd name="connsiteX190" fmla="*/ 4421909 w 4833822"/>
              <a:gd name="connsiteY190" fmla="*/ 4845351 h 5511081"/>
              <a:gd name="connsiteX191" fmla="*/ 4608265 w 4833822"/>
              <a:gd name="connsiteY191" fmla="*/ 4633906 h 5511081"/>
              <a:gd name="connsiteX192" fmla="*/ 4611852 w 4833822"/>
              <a:gd name="connsiteY192" fmla="*/ 4630324 h 5511081"/>
              <a:gd name="connsiteX193" fmla="*/ 4611852 w 4833822"/>
              <a:gd name="connsiteY193" fmla="*/ 4626742 h 5511081"/>
              <a:gd name="connsiteX194" fmla="*/ 4694279 w 4833822"/>
              <a:gd name="connsiteY194" fmla="*/ 4612404 h 5511081"/>
              <a:gd name="connsiteX195" fmla="*/ 4651275 w 4833822"/>
              <a:gd name="connsiteY195" fmla="*/ 4436800 h 5511081"/>
              <a:gd name="connsiteX196" fmla="*/ 4572429 w 4833822"/>
              <a:gd name="connsiteY196" fmla="*/ 4318532 h 5511081"/>
              <a:gd name="connsiteX197" fmla="*/ 4583181 w 4833822"/>
              <a:gd name="connsiteY197" fmla="*/ 4225355 h 5511081"/>
              <a:gd name="connsiteX198" fmla="*/ 4436247 w 4833822"/>
              <a:gd name="connsiteY198" fmla="*/ 4178768 h 5511081"/>
              <a:gd name="connsiteX199" fmla="*/ 3504459 w 4833822"/>
              <a:gd name="connsiteY199" fmla="*/ 4092754 h 5511081"/>
              <a:gd name="connsiteX200" fmla="*/ 3393360 w 4833822"/>
              <a:gd name="connsiteY200" fmla="*/ 4084243 h 5511081"/>
              <a:gd name="connsiteX201" fmla="*/ 655337 w 4833822"/>
              <a:gd name="connsiteY201" fmla="*/ 3952985 h 5511081"/>
              <a:gd name="connsiteX202" fmla="*/ 637416 w 4833822"/>
              <a:gd name="connsiteY202" fmla="*/ 4010328 h 5511081"/>
              <a:gd name="connsiteX203" fmla="*/ 863200 w 4833822"/>
              <a:gd name="connsiteY203" fmla="*/ 4114257 h 5511081"/>
              <a:gd name="connsiteX204" fmla="*/ 734181 w 4833822"/>
              <a:gd name="connsiteY204" fmla="*/ 3974492 h 5511081"/>
              <a:gd name="connsiteX205" fmla="*/ 655337 w 4833822"/>
              <a:gd name="connsiteY205" fmla="*/ 3952985 h 5511081"/>
              <a:gd name="connsiteX206" fmla="*/ 465399 w 4833822"/>
              <a:gd name="connsiteY206" fmla="*/ 3913568 h 5511081"/>
              <a:gd name="connsiteX207" fmla="*/ 465399 w 4833822"/>
              <a:gd name="connsiteY207" fmla="*/ 4114257 h 5511081"/>
              <a:gd name="connsiteX208" fmla="*/ 501234 w 4833822"/>
              <a:gd name="connsiteY208" fmla="*/ 4171599 h 5511081"/>
              <a:gd name="connsiteX209" fmla="*/ 554990 w 4833822"/>
              <a:gd name="connsiteY209" fmla="*/ 4117844 h 5511081"/>
              <a:gd name="connsiteX210" fmla="*/ 465399 w 4833822"/>
              <a:gd name="connsiteY210" fmla="*/ 3913568 h 5511081"/>
              <a:gd name="connsiteX211" fmla="*/ 4325169 w 4833822"/>
              <a:gd name="connsiteY211" fmla="*/ 3832671 h 5511081"/>
              <a:gd name="connsiteX212" fmla="*/ 3959602 w 4833822"/>
              <a:gd name="connsiteY212" fmla="*/ 4038999 h 5511081"/>
              <a:gd name="connsiteX213" fmla="*/ 4360985 w 4833822"/>
              <a:gd name="connsiteY213" fmla="*/ 3949403 h 5511081"/>
              <a:gd name="connsiteX214" fmla="*/ 4278558 w 4833822"/>
              <a:gd name="connsiteY214" fmla="*/ 4060501 h 5511081"/>
              <a:gd name="connsiteX215" fmla="*/ 4454163 w 4833822"/>
              <a:gd name="connsiteY215" fmla="*/ 4013910 h 5511081"/>
              <a:gd name="connsiteX216" fmla="*/ 4368153 w 4833822"/>
              <a:gd name="connsiteY216" fmla="*/ 3838305 h 5511081"/>
              <a:gd name="connsiteX217" fmla="*/ 4325169 w 4833822"/>
              <a:gd name="connsiteY217" fmla="*/ 3832671 h 5511081"/>
              <a:gd name="connsiteX218" fmla="*/ 4156709 w 4833822"/>
              <a:gd name="connsiteY218" fmla="*/ 3798883 h 5511081"/>
              <a:gd name="connsiteX219" fmla="*/ 3748157 w 4833822"/>
              <a:gd name="connsiteY219" fmla="*/ 3881309 h 5511081"/>
              <a:gd name="connsiteX220" fmla="*/ 3529543 w 4833822"/>
              <a:gd name="connsiteY220" fmla="*/ 4003158 h 5511081"/>
              <a:gd name="connsiteX221" fmla="*/ 3805494 w 4833822"/>
              <a:gd name="connsiteY221" fmla="*/ 3906399 h 5511081"/>
              <a:gd name="connsiteX222" fmla="*/ 4156709 w 4833822"/>
              <a:gd name="connsiteY222" fmla="*/ 3798883 h 5511081"/>
              <a:gd name="connsiteX223" fmla="*/ 399937 w 4833822"/>
              <a:gd name="connsiteY223" fmla="*/ 3755095 h 5511081"/>
              <a:gd name="connsiteX224" fmla="*/ 210944 w 4833822"/>
              <a:gd name="connsiteY224" fmla="*/ 3834723 h 5511081"/>
              <a:gd name="connsiteX225" fmla="*/ 124936 w 4833822"/>
              <a:gd name="connsiteY225" fmla="*/ 3978074 h 5511081"/>
              <a:gd name="connsiteX226" fmla="*/ 275451 w 4833822"/>
              <a:gd name="connsiteY226" fmla="*/ 3970905 h 5511081"/>
              <a:gd name="connsiteX227" fmla="*/ 304127 w 4833822"/>
              <a:gd name="connsiteY227" fmla="*/ 3988825 h 5511081"/>
              <a:gd name="connsiteX228" fmla="*/ 271869 w 4833822"/>
              <a:gd name="connsiteY228" fmla="*/ 4225355 h 5511081"/>
              <a:gd name="connsiteX229" fmla="*/ 311291 w 4833822"/>
              <a:gd name="connsiteY229" fmla="*/ 4067670 h 5511081"/>
              <a:gd name="connsiteX230" fmla="*/ 243203 w 4833822"/>
              <a:gd name="connsiteY230" fmla="*/ 3859807 h 5511081"/>
              <a:gd name="connsiteX231" fmla="*/ 1214409 w 4833822"/>
              <a:gd name="connsiteY231" fmla="*/ 3838305 h 5511081"/>
              <a:gd name="connsiteX232" fmla="*/ 465399 w 4833822"/>
              <a:gd name="connsiteY232" fmla="*/ 3755878 h 5511081"/>
              <a:gd name="connsiteX233" fmla="*/ 399937 w 4833822"/>
              <a:gd name="connsiteY233" fmla="*/ 3755095 h 5511081"/>
              <a:gd name="connsiteX234" fmla="*/ 2524908 w 4833822"/>
              <a:gd name="connsiteY234" fmla="*/ 2620796 h 5511081"/>
              <a:gd name="connsiteX235" fmla="*/ 2732856 w 4833822"/>
              <a:gd name="connsiteY235" fmla="*/ 3262715 h 5511081"/>
              <a:gd name="connsiteX236" fmla="*/ 2775802 w 4833822"/>
              <a:gd name="connsiteY236" fmla="*/ 3332784 h 5511081"/>
              <a:gd name="connsiteX237" fmla="*/ 2823267 w 4833822"/>
              <a:gd name="connsiteY237" fmla="*/ 3255934 h 5511081"/>
              <a:gd name="connsiteX238" fmla="*/ 2879774 w 4833822"/>
              <a:gd name="connsiteY238" fmla="*/ 3045728 h 5511081"/>
              <a:gd name="connsiteX239" fmla="*/ 2920458 w 4833822"/>
              <a:gd name="connsiteY239" fmla="*/ 3579153 h 5511081"/>
              <a:gd name="connsiteX240" fmla="*/ 3132925 w 4833822"/>
              <a:gd name="connsiteY240" fmla="*/ 3520386 h 5511081"/>
              <a:gd name="connsiteX241" fmla="*/ 2879774 w 4833822"/>
              <a:gd name="connsiteY241" fmla="*/ 3895594 h 5511081"/>
              <a:gd name="connsiteX242" fmla="*/ 2131619 w 4833822"/>
              <a:gd name="connsiteY242" fmla="*/ 3843608 h 5511081"/>
              <a:gd name="connsiteX243" fmla="*/ 1894289 w 4833822"/>
              <a:gd name="connsiteY243" fmla="*/ 3493264 h 5511081"/>
              <a:gd name="connsiteX244" fmla="*/ 2075111 w 4833822"/>
              <a:gd name="connsiteY244" fmla="*/ 3581415 h 5511081"/>
              <a:gd name="connsiteX245" fmla="*/ 2086414 w 4833822"/>
              <a:gd name="connsiteY245" fmla="*/ 3066070 h 5511081"/>
              <a:gd name="connsiteX246" fmla="*/ 2163263 w 4833822"/>
              <a:gd name="connsiteY246" fmla="*/ 3210729 h 5511081"/>
              <a:gd name="connsiteX247" fmla="*/ 2224289 w 4833822"/>
              <a:gd name="connsiteY247" fmla="*/ 3255934 h 5511081"/>
              <a:gd name="connsiteX248" fmla="*/ 2242372 w 4833822"/>
              <a:gd name="connsiteY248" fmla="*/ 3192646 h 5511081"/>
              <a:gd name="connsiteX249" fmla="*/ 2524908 w 4833822"/>
              <a:gd name="connsiteY249" fmla="*/ 2620796 h 5511081"/>
              <a:gd name="connsiteX250" fmla="*/ 2540406 w 4833822"/>
              <a:gd name="connsiteY250" fmla="*/ 1813455 h 5511081"/>
              <a:gd name="connsiteX251" fmla="*/ 2092432 w 4833822"/>
              <a:gd name="connsiteY251" fmla="*/ 2720152 h 5511081"/>
              <a:gd name="connsiteX252" fmla="*/ 2063761 w 4833822"/>
              <a:gd name="connsiteY252" fmla="*/ 2820499 h 5511081"/>
              <a:gd name="connsiteX253" fmla="*/ 1967001 w 4833822"/>
              <a:gd name="connsiteY253" fmla="*/ 2748823 h 5511081"/>
              <a:gd name="connsiteX254" fmla="*/ 1845152 w 4833822"/>
              <a:gd name="connsiteY254" fmla="*/ 2519459 h 5511081"/>
              <a:gd name="connsiteX255" fmla="*/ 1827232 w 4833822"/>
              <a:gd name="connsiteY255" fmla="*/ 3336566 h 5511081"/>
              <a:gd name="connsiteX256" fmla="*/ 1540529 w 4833822"/>
              <a:gd name="connsiteY256" fmla="*/ 3196797 h 5511081"/>
              <a:gd name="connsiteX257" fmla="*/ 1916828 w 4833822"/>
              <a:gd name="connsiteY257" fmla="*/ 3752286 h 5511081"/>
              <a:gd name="connsiteX258" fmla="*/ 3103066 w 4833822"/>
              <a:gd name="connsiteY258" fmla="*/ 3834713 h 5511081"/>
              <a:gd name="connsiteX259" fmla="*/ 3504448 w 4833822"/>
              <a:gd name="connsiteY259" fmla="*/ 3239801 h 5511081"/>
              <a:gd name="connsiteX260" fmla="*/ 3167572 w 4833822"/>
              <a:gd name="connsiteY260" fmla="*/ 3332979 h 5511081"/>
              <a:gd name="connsiteX261" fmla="*/ 3103066 w 4833822"/>
              <a:gd name="connsiteY261" fmla="*/ 2487205 h 5511081"/>
              <a:gd name="connsiteX262" fmla="*/ 3013470 w 4833822"/>
              <a:gd name="connsiteY262" fmla="*/ 2820499 h 5511081"/>
              <a:gd name="connsiteX263" fmla="*/ 2938212 w 4833822"/>
              <a:gd name="connsiteY263" fmla="*/ 2942348 h 5511081"/>
              <a:gd name="connsiteX264" fmla="*/ 2870119 w 4833822"/>
              <a:gd name="connsiteY264" fmla="*/ 2831250 h 5511081"/>
              <a:gd name="connsiteX265" fmla="*/ 2540406 w 4833822"/>
              <a:gd name="connsiteY265" fmla="*/ 1813455 h 5511081"/>
              <a:gd name="connsiteX266" fmla="*/ 357884 w 4833822"/>
              <a:gd name="connsiteY266" fmla="*/ 1741784 h 5511081"/>
              <a:gd name="connsiteX267" fmla="*/ 422396 w 4833822"/>
              <a:gd name="connsiteY267" fmla="*/ 1824211 h 5511081"/>
              <a:gd name="connsiteX268" fmla="*/ 522738 w 4833822"/>
              <a:gd name="connsiteY268" fmla="*/ 2325942 h 5511081"/>
              <a:gd name="connsiteX269" fmla="*/ 490485 w 4833822"/>
              <a:gd name="connsiteY269" fmla="*/ 2465712 h 5511081"/>
              <a:gd name="connsiteX270" fmla="*/ 386555 w 4833822"/>
              <a:gd name="connsiteY270" fmla="*/ 2365365 h 5511081"/>
              <a:gd name="connsiteX271" fmla="*/ 286208 w 4833822"/>
              <a:gd name="connsiteY271" fmla="*/ 1824211 h 5511081"/>
              <a:gd name="connsiteX272" fmla="*/ 357884 w 4833822"/>
              <a:gd name="connsiteY272" fmla="*/ 1741784 h 5511081"/>
              <a:gd name="connsiteX273" fmla="*/ 4036204 w 4833822"/>
              <a:gd name="connsiteY273" fmla="*/ 324393 h 5511081"/>
              <a:gd name="connsiteX274" fmla="*/ 4110123 w 4833822"/>
              <a:gd name="connsiteY274" fmla="*/ 387108 h 5511081"/>
              <a:gd name="connsiteX275" fmla="*/ 4063531 w 4833822"/>
              <a:gd name="connsiteY275" fmla="*/ 1197052 h 5511081"/>
              <a:gd name="connsiteX276" fmla="*/ 3938100 w 4833822"/>
              <a:gd name="connsiteY276" fmla="*/ 885258 h 5511081"/>
              <a:gd name="connsiteX277" fmla="*/ 3970353 w 4833822"/>
              <a:gd name="connsiteY277" fmla="*/ 390695 h 5511081"/>
              <a:gd name="connsiteX278" fmla="*/ 4036204 w 4833822"/>
              <a:gd name="connsiteY278" fmla="*/ 324393 h 5511081"/>
              <a:gd name="connsiteX279" fmla="*/ 915320 w 4833822"/>
              <a:gd name="connsiteY279" fmla="*/ 65964 h 5511081"/>
              <a:gd name="connsiteX280" fmla="*/ 1020430 w 4833822"/>
              <a:gd name="connsiteY280" fmla="*/ 746726 h 5511081"/>
              <a:gd name="connsiteX281" fmla="*/ 811383 w 4833822"/>
              <a:gd name="connsiteY281" fmla="*/ 707140 h 5511081"/>
              <a:gd name="connsiteX282" fmla="*/ 915320 w 4833822"/>
              <a:gd name="connsiteY282" fmla="*/ 65964 h 5511081"/>
              <a:gd name="connsiteX283" fmla="*/ 2536306 w 4833822"/>
              <a:gd name="connsiteY283" fmla="*/ 0 h 5511081"/>
              <a:gd name="connsiteX284" fmla="*/ 2948561 w 4833822"/>
              <a:gd name="connsiteY284" fmla="*/ 741984 h 5511081"/>
              <a:gd name="connsiteX285" fmla="*/ 2905997 w 4833822"/>
              <a:gd name="connsiteY285" fmla="*/ 1346511 h 5511081"/>
              <a:gd name="connsiteX286" fmla="*/ 3282263 w 4833822"/>
              <a:gd name="connsiteY286" fmla="*/ 487454 h 5511081"/>
              <a:gd name="connsiteX287" fmla="*/ 3257173 w 4833822"/>
              <a:gd name="connsiteY287" fmla="*/ 347685 h 5511081"/>
              <a:gd name="connsiteX288" fmla="*/ 3278681 w 4833822"/>
              <a:gd name="connsiteY288" fmla="*/ 258089 h 5511081"/>
              <a:gd name="connsiteX289" fmla="*/ 3361107 w 4833822"/>
              <a:gd name="connsiteY289" fmla="*/ 315432 h 5511081"/>
              <a:gd name="connsiteX290" fmla="*/ 3884339 w 4833822"/>
              <a:gd name="connsiteY290" fmla="*/ 1627102 h 5511081"/>
              <a:gd name="connsiteX291" fmla="*/ 3776823 w 4833822"/>
              <a:gd name="connsiteY291" fmla="*/ 2247097 h 5511081"/>
              <a:gd name="connsiteX292" fmla="*/ 4002606 w 4833822"/>
              <a:gd name="connsiteY292" fmla="*/ 2028488 h 5511081"/>
              <a:gd name="connsiteX293" fmla="*/ 4059943 w 4833822"/>
              <a:gd name="connsiteY293" fmla="*/ 1963977 h 5511081"/>
              <a:gd name="connsiteX294" fmla="*/ 4117286 w 4833822"/>
              <a:gd name="connsiteY294" fmla="*/ 2039239 h 5511081"/>
              <a:gd name="connsiteX295" fmla="*/ 4131625 w 4833822"/>
              <a:gd name="connsiteY295" fmla="*/ 2852761 h 5511081"/>
              <a:gd name="connsiteX296" fmla="*/ 3755321 w 4833822"/>
              <a:gd name="connsiteY296" fmla="*/ 3684203 h 5511081"/>
              <a:gd name="connsiteX297" fmla="*/ 3723067 w 4833822"/>
              <a:gd name="connsiteY297" fmla="*/ 3759460 h 5511081"/>
              <a:gd name="connsiteX298" fmla="*/ 4099366 w 4833822"/>
              <a:gd name="connsiteY298" fmla="*/ 3698536 h 5511081"/>
              <a:gd name="connsiteX299" fmla="*/ 4550927 w 4833822"/>
              <a:gd name="connsiteY299" fmla="*/ 4049750 h 5511081"/>
              <a:gd name="connsiteX300" fmla="*/ 4604683 w 4833822"/>
              <a:gd name="connsiteY300" fmla="*/ 4150097 h 5511081"/>
              <a:gd name="connsiteX301" fmla="*/ 4576011 w 4833822"/>
              <a:gd name="connsiteY301" fmla="*/ 4992290 h 5511081"/>
              <a:gd name="connsiteX302" fmla="*/ 4432660 w 4833822"/>
              <a:gd name="connsiteY302" fmla="*/ 5053214 h 5511081"/>
              <a:gd name="connsiteX303" fmla="*/ 3999019 w 4833822"/>
              <a:gd name="connsiteY303" fmla="*/ 5286161 h 5511081"/>
              <a:gd name="connsiteX304" fmla="*/ 3192667 w 4833822"/>
              <a:gd name="connsiteY304" fmla="*/ 5218068 h 5511081"/>
              <a:gd name="connsiteX305" fmla="*/ 2662265 w 4833822"/>
              <a:gd name="connsiteY305" fmla="*/ 4587320 h 5511081"/>
              <a:gd name="connsiteX306" fmla="*/ 2680186 w 4833822"/>
              <a:gd name="connsiteY306" fmla="*/ 4906276 h 5511081"/>
              <a:gd name="connsiteX307" fmla="*/ 2655096 w 4833822"/>
              <a:gd name="connsiteY307" fmla="*/ 5218068 h 5511081"/>
              <a:gd name="connsiteX308" fmla="*/ 2063771 w 4833822"/>
              <a:gd name="connsiteY308" fmla="*/ 5504770 h 5511081"/>
              <a:gd name="connsiteX309" fmla="*/ 1827242 w 4833822"/>
              <a:gd name="connsiteY309" fmla="*/ 5454597 h 5511081"/>
              <a:gd name="connsiteX310" fmla="*/ 1594295 w 4833822"/>
              <a:gd name="connsiteY310" fmla="*/ 4913445 h 5511081"/>
              <a:gd name="connsiteX311" fmla="*/ 1952673 w 4833822"/>
              <a:gd name="connsiteY311" fmla="*/ 4379457 h 5511081"/>
              <a:gd name="connsiteX312" fmla="*/ 2020761 w 4833822"/>
              <a:gd name="connsiteY312" fmla="*/ 4246857 h 5511081"/>
              <a:gd name="connsiteX313" fmla="*/ 1841575 w 4833822"/>
              <a:gd name="connsiteY313" fmla="*/ 4390208 h 5511081"/>
              <a:gd name="connsiteX314" fmla="*/ 884697 w 4833822"/>
              <a:gd name="connsiteY314" fmla="*/ 5135641 h 5511081"/>
              <a:gd name="connsiteX315" fmla="*/ 547826 w 4833822"/>
              <a:gd name="connsiteY315" fmla="*/ 5167894 h 5511081"/>
              <a:gd name="connsiteX316" fmla="*/ 357883 w 4833822"/>
              <a:gd name="connsiteY316" fmla="*/ 5110557 h 5511081"/>
              <a:gd name="connsiteX317" fmla="*/ 89095 w 4833822"/>
              <a:gd name="connsiteY317" fmla="*/ 4684080 h 5511081"/>
              <a:gd name="connsiteX318" fmla="*/ 46091 w 4833822"/>
              <a:gd name="connsiteY318" fmla="*/ 4332871 h 5511081"/>
              <a:gd name="connsiteX319" fmla="*/ 440310 w 4833822"/>
              <a:gd name="connsiteY319" fmla="*/ 3684203 h 5511081"/>
              <a:gd name="connsiteX320" fmla="*/ 1020884 w 4833822"/>
              <a:gd name="connsiteY320" fmla="*/ 3734376 h 5511081"/>
              <a:gd name="connsiteX321" fmla="*/ 798688 w 4833822"/>
              <a:gd name="connsiteY321" fmla="*/ 3562354 h 5511081"/>
              <a:gd name="connsiteX322" fmla="*/ 766435 w 4833822"/>
              <a:gd name="connsiteY322" fmla="*/ 3505011 h 5511081"/>
              <a:gd name="connsiteX323" fmla="*/ 838110 w 4833822"/>
              <a:gd name="connsiteY323" fmla="*/ 3483509 h 5511081"/>
              <a:gd name="connsiteX324" fmla="*/ 1060306 w 4833822"/>
              <a:gd name="connsiteY324" fmla="*/ 3576687 h 5511081"/>
              <a:gd name="connsiteX325" fmla="*/ 777186 w 4833822"/>
              <a:gd name="connsiteY325" fmla="*/ 3078539 h 5511081"/>
              <a:gd name="connsiteX326" fmla="*/ 723430 w 4833822"/>
              <a:gd name="connsiteY326" fmla="*/ 2544556 h 5511081"/>
              <a:gd name="connsiteX327" fmla="*/ 727012 w 4833822"/>
              <a:gd name="connsiteY327" fmla="*/ 1845715 h 5511081"/>
              <a:gd name="connsiteX328" fmla="*/ 762853 w 4833822"/>
              <a:gd name="connsiteY328" fmla="*/ 1713115 h 5511081"/>
              <a:gd name="connsiteX329" fmla="*/ 1017302 w 4833822"/>
              <a:gd name="connsiteY329" fmla="*/ 2014150 h 5511081"/>
              <a:gd name="connsiteX330" fmla="*/ 1139151 w 4833822"/>
              <a:gd name="connsiteY330" fmla="*/ 2053572 h 5511081"/>
              <a:gd name="connsiteX331" fmla="*/ 1110480 w 4833822"/>
              <a:gd name="connsiteY331" fmla="*/ 1942474 h 5511081"/>
              <a:gd name="connsiteX332" fmla="*/ 1135564 w 4833822"/>
              <a:gd name="connsiteY332" fmla="*/ 1053696 h 5511081"/>
              <a:gd name="connsiteX333" fmla="*/ 1493942 w 4833822"/>
              <a:gd name="connsiteY333" fmla="*/ 394276 h 5511081"/>
              <a:gd name="connsiteX334" fmla="*/ 1547703 w 4833822"/>
              <a:gd name="connsiteY334" fmla="*/ 340521 h 5511081"/>
              <a:gd name="connsiteX335" fmla="*/ 1597877 w 4833822"/>
              <a:gd name="connsiteY335" fmla="*/ 433699 h 5511081"/>
              <a:gd name="connsiteX336" fmla="*/ 2001666 w 4833822"/>
              <a:gd name="connsiteY336" fmla="*/ 1267177 h 5511081"/>
              <a:gd name="connsiteX337" fmla="*/ 2035100 w 4833822"/>
              <a:gd name="connsiteY337" fmla="*/ 498660 h 5511081"/>
              <a:gd name="connsiteX338" fmla="*/ 2536306 w 4833822"/>
              <a:gd name="connsiteY338" fmla="*/ 0 h 5511081"/>
              <a:gd name="connsiteX0" fmla="*/ 2144854 w 4833822"/>
              <a:gd name="connsiteY0" fmla="*/ 5137432 h 5511081"/>
              <a:gd name="connsiteX1" fmla="*/ 2053020 w 4833822"/>
              <a:gd name="connsiteY1" fmla="*/ 5146392 h 5511081"/>
              <a:gd name="connsiteX2" fmla="*/ 1959837 w 4833822"/>
              <a:gd name="connsiteY2" fmla="*/ 5221650 h 5511081"/>
              <a:gd name="connsiteX3" fmla="*/ 2045851 w 4833822"/>
              <a:gd name="connsiteY3" fmla="*/ 5339917 h 5511081"/>
              <a:gd name="connsiteX4" fmla="*/ 2042269 w 4833822"/>
              <a:gd name="connsiteY4" fmla="*/ 5243152 h 5511081"/>
              <a:gd name="connsiteX5" fmla="*/ 2106775 w 4833822"/>
              <a:gd name="connsiteY5" fmla="*/ 5178645 h 5511081"/>
              <a:gd name="connsiteX6" fmla="*/ 2128277 w 4833822"/>
              <a:gd name="connsiteY6" fmla="*/ 5250321 h 5511081"/>
              <a:gd name="connsiteX7" fmla="*/ 2164118 w 4833822"/>
              <a:gd name="connsiteY7" fmla="*/ 5300494 h 5511081"/>
              <a:gd name="connsiteX8" fmla="*/ 2232206 w 4833822"/>
              <a:gd name="connsiteY8" fmla="*/ 5264659 h 5511081"/>
              <a:gd name="connsiteX9" fmla="*/ 2228624 w 4833822"/>
              <a:gd name="connsiteY9" fmla="*/ 5171476 h 5511081"/>
              <a:gd name="connsiteX10" fmla="*/ 2144854 w 4833822"/>
              <a:gd name="connsiteY10" fmla="*/ 5137432 h 5511081"/>
              <a:gd name="connsiteX11" fmla="*/ 2508163 w 4833822"/>
              <a:gd name="connsiteY11" fmla="*/ 5106970 h 5511081"/>
              <a:gd name="connsiteX12" fmla="*/ 2407811 w 4833822"/>
              <a:gd name="connsiteY12" fmla="*/ 5415180 h 5511081"/>
              <a:gd name="connsiteX13" fmla="*/ 2508163 w 4833822"/>
              <a:gd name="connsiteY13" fmla="*/ 5106970 h 5511081"/>
              <a:gd name="connsiteX14" fmla="*/ 2215080 w 4833822"/>
              <a:gd name="connsiteY14" fmla="*/ 5022435 h 5511081"/>
              <a:gd name="connsiteX15" fmla="*/ 2171282 w 4833822"/>
              <a:gd name="connsiteY15" fmla="*/ 5028125 h 5511081"/>
              <a:gd name="connsiteX16" fmla="*/ 2350473 w 4833822"/>
              <a:gd name="connsiteY16" fmla="*/ 5307664 h 5511081"/>
              <a:gd name="connsiteX17" fmla="*/ 2393478 w 4833822"/>
              <a:gd name="connsiteY17" fmla="*/ 5124890 h 5511081"/>
              <a:gd name="connsiteX18" fmla="*/ 2252871 w 4833822"/>
              <a:gd name="connsiteY18" fmla="*/ 5023590 h 5511081"/>
              <a:gd name="connsiteX19" fmla="*/ 2215080 w 4833822"/>
              <a:gd name="connsiteY19" fmla="*/ 5022435 h 5511081"/>
              <a:gd name="connsiteX20" fmla="*/ 3767359 w 4833822"/>
              <a:gd name="connsiteY20" fmla="*/ 4903477 h 5511081"/>
              <a:gd name="connsiteX21" fmla="*/ 3913003 w 4833822"/>
              <a:gd name="connsiteY21" fmla="*/ 4985120 h 5511081"/>
              <a:gd name="connsiteX22" fmla="*/ 3930923 w 4833822"/>
              <a:gd name="connsiteY22" fmla="*/ 5010209 h 5511081"/>
              <a:gd name="connsiteX23" fmla="*/ 3923759 w 4833822"/>
              <a:gd name="connsiteY23" fmla="*/ 5035294 h 5511081"/>
              <a:gd name="connsiteX24" fmla="*/ 3672890 w 4833822"/>
              <a:gd name="connsiteY24" fmla="*/ 5017373 h 5511081"/>
              <a:gd name="connsiteX25" fmla="*/ 3672890 w 4833822"/>
              <a:gd name="connsiteY25" fmla="*/ 4949284 h 5511081"/>
              <a:gd name="connsiteX26" fmla="*/ 3708731 w 4833822"/>
              <a:gd name="connsiteY26" fmla="*/ 4924195 h 5511081"/>
              <a:gd name="connsiteX27" fmla="*/ 3767359 w 4833822"/>
              <a:gd name="connsiteY27" fmla="*/ 4903477 h 5511081"/>
              <a:gd name="connsiteX28" fmla="*/ 3779366 w 4833822"/>
              <a:gd name="connsiteY28" fmla="*/ 4863666 h 5511081"/>
              <a:gd name="connsiteX29" fmla="*/ 3637059 w 4833822"/>
              <a:gd name="connsiteY29" fmla="*/ 4888361 h 5511081"/>
              <a:gd name="connsiteX30" fmla="*/ 3497289 w 4833822"/>
              <a:gd name="connsiteY30" fmla="*/ 5071129 h 5511081"/>
              <a:gd name="connsiteX31" fmla="*/ 3615557 w 4833822"/>
              <a:gd name="connsiteY31" fmla="*/ 5013792 h 5511081"/>
              <a:gd name="connsiteX32" fmla="*/ 3852086 w 4833822"/>
              <a:gd name="connsiteY32" fmla="*/ 5171476 h 5511081"/>
              <a:gd name="connsiteX33" fmla="*/ 3952433 w 4833822"/>
              <a:gd name="connsiteY33" fmla="*/ 4999454 h 5511081"/>
              <a:gd name="connsiteX34" fmla="*/ 3945496 w 4833822"/>
              <a:gd name="connsiteY34" fmla="*/ 4982649 h 5511081"/>
              <a:gd name="connsiteX35" fmla="*/ 3938093 w 4833822"/>
              <a:gd name="connsiteY35" fmla="*/ 4982649 h 5511081"/>
              <a:gd name="connsiteX36" fmla="*/ 3927341 w 4833822"/>
              <a:gd name="connsiteY36" fmla="*/ 4982649 h 5511081"/>
              <a:gd name="connsiteX37" fmla="*/ 3909418 w 4833822"/>
              <a:gd name="connsiteY37" fmla="*/ 4977942 h 5511081"/>
              <a:gd name="connsiteX38" fmla="*/ 3920171 w 4833822"/>
              <a:gd name="connsiteY38" fmla="*/ 4977942 h 5511081"/>
              <a:gd name="connsiteX39" fmla="*/ 3945252 w 4833822"/>
              <a:gd name="connsiteY39" fmla="*/ 4982059 h 5511081"/>
              <a:gd name="connsiteX40" fmla="*/ 3928739 w 4833822"/>
              <a:gd name="connsiteY40" fmla="*/ 4942059 h 5511081"/>
              <a:gd name="connsiteX41" fmla="*/ 3822967 w 4833822"/>
              <a:gd name="connsiteY41" fmla="*/ 4865961 h 5511081"/>
              <a:gd name="connsiteX42" fmla="*/ 3779366 w 4833822"/>
              <a:gd name="connsiteY42" fmla="*/ 4863666 h 5511081"/>
              <a:gd name="connsiteX43" fmla="*/ 4196131 w 4833822"/>
              <a:gd name="connsiteY43" fmla="*/ 4719920 h 5511081"/>
              <a:gd name="connsiteX44" fmla="*/ 4235548 w 4833822"/>
              <a:gd name="connsiteY44" fmla="*/ 4949285 h 5511081"/>
              <a:gd name="connsiteX45" fmla="*/ 4454163 w 4833822"/>
              <a:gd name="connsiteY45" fmla="*/ 4952867 h 5511081"/>
              <a:gd name="connsiteX46" fmla="*/ 4196131 w 4833822"/>
              <a:gd name="connsiteY46" fmla="*/ 4719920 h 5511081"/>
              <a:gd name="connsiteX47" fmla="*/ 1174995 w 4833822"/>
              <a:gd name="connsiteY47" fmla="*/ 4404542 h 5511081"/>
              <a:gd name="connsiteX48" fmla="*/ 1250253 w 4833822"/>
              <a:gd name="connsiteY48" fmla="*/ 4451134 h 5511081"/>
              <a:gd name="connsiteX49" fmla="*/ 1035224 w 4833822"/>
              <a:gd name="connsiteY49" fmla="*/ 4562227 h 5511081"/>
              <a:gd name="connsiteX50" fmla="*/ 981463 w 4833822"/>
              <a:gd name="connsiteY50" fmla="*/ 4537143 h 5511081"/>
              <a:gd name="connsiteX51" fmla="*/ 1174995 w 4833822"/>
              <a:gd name="connsiteY51" fmla="*/ 4404542 h 5511081"/>
              <a:gd name="connsiteX52" fmla="*/ 3960412 w 4833822"/>
              <a:gd name="connsiteY52" fmla="*/ 4375267 h 5511081"/>
              <a:gd name="connsiteX53" fmla="*/ 4095776 w 4833822"/>
              <a:gd name="connsiteY53" fmla="*/ 4433212 h 5511081"/>
              <a:gd name="connsiteX54" fmla="*/ 4052767 w 4833822"/>
              <a:gd name="connsiteY54" fmla="*/ 4461882 h 5511081"/>
              <a:gd name="connsiteX55" fmla="*/ 3852081 w 4833822"/>
              <a:gd name="connsiteY55" fmla="*/ 4429631 h 5511081"/>
              <a:gd name="connsiteX56" fmla="*/ 3859245 w 4833822"/>
              <a:gd name="connsiteY56" fmla="*/ 4393792 h 5511081"/>
              <a:gd name="connsiteX57" fmla="*/ 3917370 w 4833822"/>
              <a:gd name="connsiteY57" fmla="*/ 4376267 h 5511081"/>
              <a:gd name="connsiteX58" fmla="*/ 3960412 w 4833822"/>
              <a:gd name="connsiteY58" fmla="*/ 4375267 h 5511081"/>
              <a:gd name="connsiteX59" fmla="*/ 2177948 w 4833822"/>
              <a:gd name="connsiteY59" fmla="*/ 4281017 h 5511081"/>
              <a:gd name="connsiteX60" fmla="*/ 2146198 w 4833822"/>
              <a:gd name="connsiteY60" fmla="*/ 4304199 h 5511081"/>
              <a:gd name="connsiteX61" fmla="*/ 1680303 w 4833822"/>
              <a:gd name="connsiteY61" fmla="*/ 5003041 h 5511081"/>
              <a:gd name="connsiteX62" fmla="*/ 1762730 w 4833822"/>
              <a:gd name="connsiteY62" fmla="*/ 5365001 h 5511081"/>
              <a:gd name="connsiteX63" fmla="*/ 1802152 w 4833822"/>
              <a:gd name="connsiteY63" fmla="*/ 5085468 h 5511081"/>
              <a:gd name="connsiteX64" fmla="*/ 2081691 w 4833822"/>
              <a:gd name="connsiteY64" fmla="*/ 4927778 h 5511081"/>
              <a:gd name="connsiteX65" fmla="*/ 1845157 w 4833822"/>
              <a:gd name="connsiteY65" fmla="*/ 5010205 h 5511081"/>
              <a:gd name="connsiteX66" fmla="*/ 1744810 w 4833822"/>
              <a:gd name="connsiteY66" fmla="*/ 4981539 h 5511081"/>
              <a:gd name="connsiteX67" fmla="*/ 2060189 w 4833822"/>
              <a:gd name="connsiteY67" fmla="*/ 4827436 h 5511081"/>
              <a:gd name="connsiteX68" fmla="*/ 2178451 w 4833822"/>
              <a:gd name="connsiteY68" fmla="*/ 4766506 h 5511081"/>
              <a:gd name="connsiteX69" fmla="*/ 2293136 w 4833822"/>
              <a:gd name="connsiteY69" fmla="*/ 4300617 h 5511081"/>
              <a:gd name="connsiteX70" fmla="*/ 1999259 w 4833822"/>
              <a:gd name="connsiteY70" fmla="*/ 4716338 h 5511081"/>
              <a:gd name="connsiteX71" fmla="*/ 2196371 w 4833822"/>
              <a:gd name="connsiteY71" fmla="*/ 4286279 h 5511081"/>
              <a:gd name="connsiteX72" fmla="*/ 2177948 w 4833822"/>
              <a:gd name="connsiteY72" fmla="*/ 4281017 h 5511081"/>
              <a:gd name="connsiteX73" fmla="*/ 2511745 w 4833822"/>
              <a:gd name="connsiteY73" fmla="*/ 4268364 h 5511081"/>
              <a:gd name="connsiteX74" fmla="*/ 2482010 w 4833822"/>
              <a:gd name="connsiteY74" fmla="*/ 4496660 h 5511081"/>
              <a:gd name="connsiteX75" fmla="*/ 2486655 w 4833822"/>
              <a:gd name="connsiteY75" fmla="*/ 4562225 h 5511081"/>
              <a:gd name="connsiteX76" fmla="*/ 2514429 w 4833822"/>
              <a:gd name="connsiteY76" fmla="*/ 4577904 h 5511081"/>
              <a:gd name="connsiteX77" fmla="*/ 2526077 w 4833822"/>
              <a:gd name="connsiteY77" fmla="*/ 4601650 h 5511081"/>
              <a:gd name="connsiteX78" fmla="*/ 2486655 w 4833822"/>
              <a:gd name="connsiteY78" fmla="*/ 4562228 h 5511081"/>
              <a:gd name="connsiteX79" fmla="*/ 2486655 w 4833822"/>
              <a:gd name="connsiteY79" fmla="*/ 4562231 h 5511081"/>
              <a:gd name="connsiteX80" fmla="*/ 2440069 w 4833822"/>
              <a:gd name="connsiteY80" fmla="*/ 4838187 h 5511081"/>
              <a:gd name="connsiteX81" fmla="*/ 2375563 w 4833822"/>
              <a:gd name="connsiteY81" fmla="*/ 4400959 h 5511081"/>
              <a:gd name="connsiteX82" fmla="*/ 2296718 w 4833822"/>
              <a:gd name="connsiteY82" fmla="*/ 4770094 h 5511081"/>
              <a:gd name="connsiteX83" fmla="*/ 2429318 w 4833822"/>
              <a:gd name="connsiteY83" fmla="*/ 4891943 h 5511081"/>
              <a:gd name="connsiteX84" fmla="*/ 2493825 w 4833822"/>
              <a:gd name="connsiteY84" fmla="*/ 4791596 h 5511081"/>
              <a:gd name="connsiteX85" fmla="*/ 2529665 w 4833822"/>
              <a:gd name="connsiteY85" fmla="*/ 4601653 h 5511081"/>
              <a:gd name="connsiteX86" fmla="*/ 2511745 w 4833822"/>
              <a:gd name="connsiteY86" fmla="*/ 4268364 h 5511081"/>
              <a:gd name="connsiteX87" fmla="*/ 2808528 w 4833822"/>
              <a:gd name="connsiteY87" fmla="*/ 4265898 h 5511081"/>
              <a:gd name="connsiteX88" fmla="*/ 2784115 w 4833822"/>
              <a:gd name="connsiteY88" fmla="*/ 4279115 h 5511081"/>
              <a:gd name="connsiteX89" fmla="*/ 2798448 w 4833822"/>
              <a:gd name="connsiteY89" fmla="*/ 4354373 h 5511081"/>
              <a:gd name="connsiteX90" fmla="*/ 2880875 w 4833822"/>
              <a:gd name="connsiteY90" fmla="*/ 4469053 h 5511081"/>
              <a:gd name="connsiteX91" fmla="*/ 3142493 w 4833822"/>
              <a:gd name="connsiteY91" fmla="*/ 4798765 h 5511081"/>
              <a:gd name="connsiteX92" fmla="*/ 2891625 w 4833822"/>
              <a:gd name="connsiteY92" fmla="*/ 4633906 h 5511081"/>
              <a:gd name="connsiteX93" fmla="*/ 2683768 w 4833822"/>
              <a:gd name="connsiteY93" fmla="*/ 4390208 h 5511081"/>
              <a:gd name="connsiteX94" fmla="*/ 2651515 w 4833822"/>
              <a:gd name="connsiteY94" fmla="*/ 4415297 h 5511081"/>
              <a:gd name="connsiteX95" fmla="*/ 2866541 w 4833822"/>
              <a:gd name="connsiteY95" fmla="*/ 4658996 h 5511081"/>
              <a:gd name="connsiteX96" fmla="*/ 3389773 w 4833822"/>
              <a:gd name="connsiteY96" fmla="*/ 5257490 h 5511081"/>
              <a:gd name="connsiteX97" fmla="*/ 3637059 w 4833822"/>
              <a:gd name="connsiteY97" fmla="*/ 5300494 h 5511081"/>
              <a:gd name="connsiteX98" fmla="*/ 3246422 w 4833822"/>
              <a:gd name="connsiteY98" fmla="*/ 4931365 h 5511081"/>
              <a:gd name="connsiteX99" fmla="*/ 3400524 w 4833822"/>
              <a:gd name="connsiteY99" fmla="*/ 4981539 h 5511081"/>
              <a:gd name="connsiteX100" fmla="*/ 3336018 w 4833822"/>
              <a:gd name="connsiteY100" fmla="*/ 4834600 h 5511081"/>
              <a:gd name="connsiteX101" fmla="*/ 3095901 w 4833822"/>
              <a:gd name="connsiteY101" fmla="*/ 4572987 h 5511081"/>
              <a:gd name="connsiteX102" fmla="*/ 2862954 w 4833822"/>
              <a:gd name="connsiteY102" fmla="*/ 4304199 h 5511081"/>
              <a:gd name="connsiteX103" fmla="*/ 2808528 w 4833822"/>
              <a:gd name="connsiteY103" fmla="*/ 4265898 h 5511081"/>
              <a:gd name="connsiteX104" fmla="*/ 1587125 w 4833822"/>
              <a:gd name="connsiteY104" fmla="*/ 4221773 h 5511081"/>
              <a:gd name="connsiteX105" fmla="*/ 798688 w 4833822"/>
              <a:gd name="connsiteY105" fmla="*/ 4429636 h 5511081"/>
              <a:gd name="connsiteX106" fmla="*/ 780768 w 4833822"/>
              <a:gd name="connsiteY106" fmla="*/ 5053214 h 5511081"/>
              <a:gd name="connsiteX107" fmla="*/ 791519 w 4833822"/>
              <a:gd name="connsiteY107" fmla="*/ 4859690 h 5511081"/>
              <a:gd name="connsiteX108" fmla="*/ 709092 w 4833822"/>
              <a:gd name="connsiteY108" fmla="*/ 4497724 h 5511081"/>
              <a:gd name="connsiteX109" fmla="*/ 368634 w 4833822"/>
              <a:gd name="connsiteY109" fmla="*/ 4508475 h 5511081"/>
              <a:gd name="connsiteX110" fmla="*/ 332793 w 4833822"/>
              <a:gd name="connsiteY110" fmla="*/ 4533565 h 5511081"/>
              <a:gd name="connsiteX111" fmla="*/ 368634 w 4833822"/>
              <a:gd name="connsiteY111" fmla="*/ 4547898 h 5511081"/>
              <a:gd name="connsiteX112" fmla="*/ 350714 w 4833822"/>
              <a:gd name="connsiteY112" fmla="*/ 4848938 h 5511081"/>
              <a:gd name="connsiteX113" fmla="*/ 447479 w 4833822"/>
              <a:gd name="connsiteY113" fmla="*/ 4913445 h 5511081"/>
              <a:gd name="connsiteX114" fmla="*/ 486896 w 4833822"/>
              <a:gd name="connsiteY114" fmla="*/ 4813098 h 5511081"/>
              <a:gd name="connsiteX115" fmla="*/ 468981 w 4833822"/>
              <a:gd name="connsiteY115" fmla="*/ 4694831 h 5511081"/>
              <a:gd name="connsiteX116" fmla="*/ 372216 w 4833822"/>
              <a:gd name="connsiteY116" fmla="*/ 4802347 h 5511081"/>
              <a:gd name="connsiteX117" fmla="*/ 382967 w 4833822"/>
              <a:gd name="connsiteY117" fmla="*/ 4651826 h 5511081"/>
              <a:gd name="connsiteX118" fmla="*/ 497647 w 4833822"/>
              <a:gd name="connsiteY118" fmla="*/ 4612404 h 5511081"/>
              <a:gd name="connsiteX119" fmla="*/ 569323 w 4833822"/>
              <a:gd name="connsiteY119" fmla="*/ 4727089 h 5511081"/>
              <a:gd name="connsiteX120" fmla="*/ 580074 w 4833822"/>
              <a:gd name="connsiteY120" fmla="*/ 4938529 h 5511081"/>
              <a:gd name="connsiteX121" fmla="*/ 612332 w 4833822"/>
              <a:gd name="connsiteY121" fmla="*/ 4694831 h 5511081"/>
              <a:gd name="connsiteX122" fmla="*/ 497647 w 4833822"/>
              <a:gd name="connsiteY122" fmla="*/ 4461884 h 5511081"/>
              <a:gd name="connsiteX123" fmla="*/ 730594 w 4833822"/>
              <a:gd name="connsiteY123" fmla="*/ 4866853 h 5511081"/>
              <a:gd name="connsiteX124" fmla="*/ 547826 w 4833822"/>
              <a:gd name="connsiteY124" fmla="*/ 5031712 h 5511081"/>
              <a:gd name="connsiteX125" fmla="*/ 834528 w 4833822"/>
              <a:gd name="connsiteY125" fmla="*/ 5063965 h 5511081"/>
              <a:gd name="connsiteX126" fmla="*/ 1533370 w 4833822"/>
              <a:gd name="connsiteY126" fmla="*/ 4547898 h 5511081"/>
              <a:gd name="connsiteX127" fmla="*/ 1633712 w 4833822"/>
              <a:gd name="connsiteY127" fmla="*/ 4415297 h 5511081"/>
              <a:gd name="connsiteX128" fmla="*/ 1142733 w 4833822"/>
              <a:gd name="connsiteY128" fmla="*/ 4730671 h 5511081"/>
              <a:gd name="connsiteX129" fmla="*/ 1031635 w 4833822"/>
              <a:gd name="connsiteY129" fmla="*/ 4759343 h 5511081"/>
              <a:gd name="connsiteX130" fmla="*/ 1096142 w 4833822"/>
              <a:gd name="connsiteY130" fmla="*/ 4658996 h 5511081"/>
              <a:gd name="connsiteX131" fmla="*/ 1587125 w 4833822"/>
              <a:gd name="connsiteY131" fmla="*/ 4221773 h 5511081"/>
              <a:gd name="connsiteX132" fmla="*/ 3072607 w 4833822"/>
              <a:gd name="connsiteY132" fmla="*/ 4212813 h 5511081"/>
              <a:gd name="connsiteX133" fmla="*/ 2988391 w 4833822"/>
              <a:gd name="connsiteY133" fmla="*/ 4246857 h 5511081"/>
              <a:gd name="connsiteX134" fmla="*/ 3038564 w 4833822"/>
              <a:gd name="connsiteY134" fmla="*/ 4357955 h 5511081"/>
              <a:gd name="connsiteX135" fmla="*/ 3407693 w 4833822"/>
              <a:gd name="connsiteY135" fmla="*/ 4773676 h 5511081"/>
              <a:gd name="connsiteX136" fmla="*/ 3576134 w 4833822"/>
              <a:gd name="connsiteY136" fmla="*/ 4813098 h 5511081"/>
              <a:gd name="connsiteX137" fmla="*/ 4002606 w 4833822"/>
              <a:gd name="connsiteY137" fmla="*/ 4917027 h 5511081"/>
              <a:gd name="connsiteX138" fmla="*/ 4124455 w 4833822"/>
              <a:gd name="connsiteY138" fmla="*/ 4999454 h 5511081"/>
              <a:gd name="connsiteX139" fmla="*/ 3586885 w 4833822"/>
              <a:gd name="connsiteY139" fmla="*/ 4451133 h 5511081"/>
              <a:gd name="connsiteX140" fmla="*/ 3339600 w 4833822"/>
              <a:gd name="connsiteY140" fmla="*/ 4307781 h 5511081"/>
              <a:gd name="connsiteX141" fmla="*/ 3551045 w 4833822"/>
              <a:gd name="connsiteY141" fmla="*/ 4483391 h 5511081"/>
              <a:gd name="connsiteX142" fmla="*/ 3658561 w 4833822"/>
              <a:gd name="connsiteY142" fmla="*/ 4666165 h 5511081"/>
              <a:gd name="connsiteX143" fmla="*/ 3536712 w 4833822"/>
              <a:gd name="connsiteY143" fmla="*/ 4590902 h 5511081"/>
              <a:gd name="connsiteX144" fmla="*/ 3167577 w 4833822"/>
              <a:gd name="connsiteY144" fmla="*/ 4254026 h 5511081"/>
              <a:gd name="connsiteX145" fmla="*/ 3072607 w 4833822"/>
              <a:gd name="connsiteY145" fmla="*/ 4212813 h 5511081"/>
              <a:gd name="connsiteX146" fmla="*/ 1497530 w 4833822"/>
              <a:gd name="connsiteY146" fmla="*/ 4125013 h 5511081"/>
              <a:gd name="connsiteX147" fmla="*/ 644585 w 4833822"/>
              <a:gd name="connsiteY147" fmla="*/ 4250444 h 5511081"/>
              <a:gd name="connsiteX148" fmla="*/ 404469 w 4833822"/>
              <a:gd name="connsiteY148" fmla="*/ 4325701 h 5511081"/>
              <a:gd name="connsiteX149" fmla="*/ 218113 w 4833822"/>
              <a:gd name="connsiteY149" fmla="*/ 4479804 h 5511081"/>
              <a:gd name="connsiteX150" fmla="*/ 347132 w 4833822"/>
              <a:gd name="connsiteY150" fmla="*/ 4999454 h 5511081"/>
              <a:gd name="connsiteX151" fmla="*/ 218113 w 4833822"/>
              <a:gd name="connsiteY151" fmla="*/ 4633906 h 5511081"/>
              <a:gd name="connsiteX152" fmla="*/ 289789 w 4833822"/>
              <a:gd name="connsiteY152" fmla="*/ 4526395 h 5511081"/>
              <a:gd name="connsiteX153" fmla="*/ 271869 w 4833822"/>
              <a:gd name="connsiteY153" fmla="*/ 4512062 h 5511081"/>
              <a:gd name="connsiteX154" fmla="*/ 304127 w 4833822"/>
              <a:gd name="connsiteY154" fmla="*/ 4418879 h 5511081"/>
              <a:gd name="connsiteX155" fmla="*/ 400887 w 4833822"/>
              <a:gd name="connsiteY155" fmla="*/ 4336453 h 5511081"/>
              <a:gd name="connsiteX156" fmla="*/ 404469 w 4833822"/>
              <a:gd name="connsiteY156" fmla="*/ 4329283 h 5511081"/>
              <a:gd name="connsiteX157" fmla="*/ 408056 w 4833822"/>
              <a:gd name="connsiteY157" fmla="*/ 4329283 h 5511081"/>
              <a:gd name="connsiteX158" fmla="*/ 569323 w 4833822"/>
              <a:gd name="connsiteY158" fmla="*/ 4286279 h 5511081"/>
              <a:gd name="connsiteX159" fmla="*/ 777186 w 4833822"/>
              <a:gd name="connsiteY159" fmla="*/ 4397377 h 5511081"/>
              <a:gd name="connsiteX160" fmla="*/ 1250249 w 4833822"/>
              <a:gd name="connsiteY160" fmla="*/ 4228936 h 5511081"/>
              <a:gd name="connsiteX161" fmla="*/ 1497530 w 4833822"/>
              <a:gd name="connsiteY161" fmla="*/ 4125013 h 5511081"/>
              <a:gd name="connsiteX162" fmla="*/ 3393360 w 4833822"/>
              <a:gd name="connsiteY162" fmla="*/ 4084243 h 5511081"/>
              <a:gd name="connsiteX163" fmla="*/ 3271511 w 4833822"/>
              <a:gd name="connsiteY163" fmla="*/ 4121426 h 5511081"/>
              <a:gd name="connsiteX164" fmla="*/ 3486538 w 4833822"/>
              <a:gd name="connsiteY164" fmla="*/ 4250444 h 5511081"/>
              <a:gd name="connsiteX165" fmla="*/ 4092197 w 4833822"/>
              <a:gd name="connsiteY165" fmla="*/ 4583738 h 5511081"/>
              <a:gd name="connsiteX166" fmla="*/ 3873588 w 4833822"/>
              <a:gd name="connsiteY166" fmla="*/ 4583738 h 5511081"/>
              <a:gd name="connsiteX167" fmla="*/ 4002606 w 4833822"/>
              <a:gd name="connsiteY167" fmla="*/ 4712751 h 5511081"/>
              <a:gd name="connsiteX168" fmla="*/ 4106535 w 4833822"/>
              <a:gd name="connsiteY168" fmla="*/ 4684080 h 5511081"/>
              <a:gd name="connsiteX169" fmla="*/ 4325144 w 4833822"/>
              <a:gd name="connsiteY169" fmla="*/ 4357955 h 5511081"/>
              <a:gd name="connsiteX170" fmla="*/ 4038441 w 4833822"/>
              <a:gd name="connsiteY170" fmla="*/ 4268364 h 5511081"/>
              <a:gd name="connsiteX171" fmla="*/ 3624178 w 4833822"/>
              <a:gd name="connsiteY171" fmla="*/ 4254752 h 5511081"/>
              <a:gd name="connsiteX172" fmla="*/ 3486739 w 4833822"/>
              <a:gd name="connsiteY172" fmla="*/ 4228973 h 5511081"/>
              <a:gd name="connsiteX173" fmla="*/ 3486739 w 4833822"/>
              <a:gd name="connsiteY173" fmla="*/ 4232968 h 5511081"/>
              <a:gd name="connsiteX174" fmla="*/ 3485394 w 4833822"/>
              <a:gd name="connsiteY174" fmla="*/ 4230279 h 5511081"/>
              <a:gd name="connsiteX175" fmla="*/ 3486706 w 4833822"/>
              <a:gd name="connsiteY175" fmla="*/ 4228967 h 5511081"/>
              <a:gd name="connsiteX176" fmla="*/ 3486538 w 4833822"/>
              <a:gd name="connsiteY176" fmla="*/ 4228936 h 5511081"/>
              <a:gd name="connsiteX177" fmla="*/ 3543876 w 4833822"/>
              <a:gd name="connsiteY177" fmla="*/ 4168012 h 5511081"/>
              <a:gd name="connsiteX178" fmla="*/ 4518674 w 4833822"/>
              <a:gd name="connsiteY178" fmla="*/ 4314950 h 5511081"/>
              <a:gd name="connsiteX179" fmla="*/ 4328731 w 4833822"/>
              <a:gd name="connsiteY179" fmla="*/ 4512062 h 5511081"/>
              <a:gd name="connsiteX180" fmla="*/ 4457745 w 4833822"/>
              <a:gd name="connsiteY180" fmla="*/ 4440381 h 5511081"/>
              <a:gd name="connsiteX181" fmla="*/ 4579599 w 4833822"/>
              <a:gd name="connsiteY181" fmla="*/ 4433218 h 5511081"/>
              <a:gd name="connsiteX182" fmla="*/ 4500754 w 4833822"/>
              <a:gd name="connsiteY182" fmla="*/ 4512062 h 5511081"/>
              <a:gd name="connsiteX183" fmla="*/ 4314393 w 4833822"/>
              <a:gd name="connsiteY183" fmla="*/ 4745010 h 5511081"/>
              <a:gd name="connsiteX184" fmla="*/ 4346651 w 4833822"/>
              <a:gd name="connsiteY184" fmla="*/ 4809516 h 5511081"/>
              <a:gd name="connsiteX185" fmla="*/ 4403989 w 4833822"/>
              <a:gd name="connsiteY185" fmla="*/ 4759343 h 5511081"/>
              <a:gd name="connsiteX186" fmla="*/ 4482833 w 4833822"/>
              <a:gd name="connsiteY186" fmla="*/ 4569400 h 5511081"/>
              <a:gd name="connsiteX187" fmla="*/ 4590350 w 4833822"/>
              <a:gd name="connsiteY187" fmla="*/ 4547898 h 5511081"/>
              <a:gd name="connsiteX188" fmla="*/ 4608265 w 4833822"/>
              <a:gd name="connsiteY188" fmla="*/ 4630324 h 5511081"/>
              <a:gd name="connsiteX189" fmla="*/ 4608265 w 4833822"/>
              <a:gd name="connsiteY189" fmla="*/ 4633906 h 5511081"/>
              <a:gd name="connsiteX190" fmla="*/ 4421909 w 4833822"/>
              <a:gd name="connsiteY190" fmla="*/ 4845351 h 5511081"/>
              <a:gd name="connsiteX191" fmla="*/ 4608265 w 4833822"/>
              <a:gd name="connsiteY191" fmla="*/ 4633906 h 5511081"/>
              <a:gd name="connsiteX192" fmla="*/ 4611852 w 4833822"/>
              <a:gd name="connsiteY192" fmla="*/ 4630324 h 5511081"/>
              <a:gd name="connsiteX193" fmla="*/ 4611852 w 4833822"/>
              <a:gd name="connsiteY193" fmla="*/ 4626742 h 5511081"/>
              <a:gd name="connsiteX194" fmla="*/ 4694279 w 4833822"/>
              <a:gd name="connsiteY194" fmla="*/ 4612404 h 5511081"/>
              <a:gd name="connsiteX195" fmla="*/ 4651275 w 4833822"/>
              <a:gd name="connsiteY195" fmla="*/ 4436800 h 5511081"/>
              <a:gd name="connsiteX196" fmla="*/ 4572429 w 4833822"/>
              <a:gd name="connsiteY196" fmla="*/ 4318532 h 5511081"/>
              <a:gd name="connsiteX197" fmla="*/ 4583181 w 4833822"/>
              <a:gd name="connsiteY197" fmla="*/ 4225355 h 5511081"/>
              <a:gd name="connsiteX198" fmla="*/ 4436247 w 4833822"/>
              <a:gd name="connsiteY198" fmla="*/ 4178768 h 5511081"/>
              <a:gd name="connsiteX199" fmla="*/ 3504459 w 4833822"/>
              <a:gd name="connsiteY199" fmla="*/ 4092754 h 5511081"/>
              <a:gd name="connsiteX200" fmla="*/ 3393360 w 4833822"/>
              <a:gd name="connsiteY200" fmla="*/ 4084243 h 5511081"/>
              <a:gd name="connsiteX201" fmla="*/ 655337 w 4833822"/>
              <a:gd name="connsiteY201" fmla="*/ 3952985 h 5511081"/>
              <a:gd name="connsiteX202" fmla="*/ 637416 w 4833822"/>
              <a:gd name="connsiteY202" fmla="*/ 4010328 h 5511081"/>
              <a:gd name="connsiteX203" fmla="*/ 863200 w 4833822"/>
              <a:gd name="connsiteY203" fmla="*/ 4114257 h 5511081"/>
              <a:gd name="connsiteX204" fmla="*/ 734181 w 4833822"/>
              <a:gd name="connsiteY204" fmla="*/ 3974492 h 5511081"/>
              <a:gd name="connsiteX205" fmla="*/ 655337 w 4833822"/>
              <a:gd name="connsiteY205" fmla="*/ 3952985 h 5511081"/>
              <a:gd name="connsiteX206" fmla="*/ 465399 w 4833822"/>
              <a:gd name="connsiteY206" fmla="*/ 3913568 h 5511081"/>
              <a:gd name="connsiteX207" fmla="*/ 465399 w 4833822"/>
              <a:gd name="connsiteY207" fmla="*/ 4114257 h 5511081"/>
              <a:gd name="connsiteX208" fmla="*/ 501234 w 4833822"/>
              <a:gd name="connsiteY208" fmla="*/ 4171599 h 5511081"/>
              <a:gd name="connsiteX209" fmla="*/ 554990 w 4833822"/>
              <a:gd name="connsiteY209" fmla="*/ 4117844 h 5511081"/>
              <a:gd name="connsiteX210" fmla="*/ 465399 w 4833822"/>
              <a:gd name="connsiteY210" fmla="*/ 3913568 h 5511081"/>
              <a:gd name="connsiteX211" fmla="*/ 4325169 w 4833822"/>
              <a:gd name="connsiteY211" fmla="*/ 3832671 h 5511081"/>
              <a:gd name="connsiteX212" fmla="*/ 3959602 w 4833822"/>
              <a:gd name="connsiteY212" fmla="*/ 4038999 h 5511081"/>
              <a:gd name="connsiteX213" fmla="*/ 4360985 w 4833822"/>
              <a:gd name="connsiteY213" fmla="*/ 3949403 h 5511081"/>
              <a:gd name="connsiteX214" fmla="*/ 4278558 w 4833822"/>
              <a:gd name="connsiteY214" fmla="*/ 4060501 h 5511081"/>
              <a:gd name="connsiteX215" fmla="*/ 4454163 w 4833822"/>
              <a:gd name="connsiteY215" fmla="*/ 4013910 h 5511081"/>
              <a:gd name="connsiteX216" fmla="*/ 4368153 w 4833822"/>
              <a:gd name="connsiteY216" fmla="*/ 3838305 h 5511081"/>
              <a:gd name="connsiteX217" fmla="*/ 4325169 w 4833822"/>
              <a:gd name="connsiteY217" fmla="*/ 3832671 h 5511081"/>
              <a:gd name="connsiteX218" fmla="*/ 4156709 w 4833822"/>
              <a:gd name="connsiteY218" fmla="*/ 3798883 h 5511081"/>
              <a:gd name="connsiteX219" fmla="*/ 3748157 w 4833822"/>
              <a:gd name="connsiteY219" fmla="*/ 3881309 h 5511081"/>
              <a:gd name="connsiteX220" fmla="*/ 3529543 w 4833822"/>
              <a:gd name="connsiteY220" fmla="*/ 4003158 h 5511081"/>
              <a:gd name="connsiteX221" fmla="*/ 3805494 w 4833822"/>
              <a:gd name="connsiteY221" fmla="*/ 3906399 h 5511081"/>
              <a:gd name="connsiteX222" fmla="*/ 4156709 w 4833822"/>
              <a:gd name="connsiteY222" fmla="*/ 3798883 h 5511081"/>
              <a:gd name="connsiteX223" fmla="*/ 399937 w 4833822"/>
              <a:gd name="connsiteY223" fmla="*/ 3755095 h 5511081"/>
              <a:gd name="connsiteX224" fmla="*/ 210944 w 4833822"/>
              <a:gd name="connsiteY224" fmla="*/ 3834723 h 5511081"/>
              <a:gd name="connsiteX225" fmla="*/ 124936 w 4833822"/>
              <a:gd name="connsiteY225" fmla="*/ 3978074 h 5511081"/>
              <a:gd name="connsiteX226" fmla="*/ 275451 w 4833822"/>
              <a:gd name="connsiteY226" fmla="*/ 3970905 h 5511081"/>
              <a:gd name="connsiteX227" fmla="*/ 304127 w 4833822"/>
              <a:gd name="connsiteY227" fmla="*/ 3988825 h 5511081"/>
              <a:gd name="connsiteX228" fmla="*/ 271869 w 4833822"/>
              <a:gd name="connsiteY228" fmla="*/ 4225355 h 5511081"/>
              <a:gd name="connsiteX229" fmla="*/ 311291 w 4833822"/>
              <a:gd name="connsiteY229" fmla="*/ 4067670 h 5511081"/>
              <a:gd name="connsiteX230" fmla="*/ 243203 w 4833822"/>
              <a:gd name="connsiteY230" fmla="*/ 3859807 h 5511081"/>
              <a:gd name="connsiteX231" fmla="*/ 1214409 w 4833822"/>
              <a:gd name="connsiteY231" fmla="*/ 3838305 h 5511081"/>
              <a:gd name="connsiteX232" fmla="*/ 465399 w 4833822"/>
              <a:gd name="connsiteY232" fmla="*/ 3755878 h 5511081"/>
              <a:gd name="connsiteX233" fmla="*/ 399937 w 4833822"/>
              <a:gd name="connsiteY233" fmla="*/ 3755095 h 5511081"/>
              <a:gd name="connsiteX234" fmla="*/ 2524908 w 4833822"/>
              <a:gd name="connsiteY234" fmla="*/ 2620796 h 5511081"/>
              <a:gd name="connsiteX235" fmla="*/ 2732856 w 4833822"/>
              <a:gd name="connsiteY235" fmla="*/ 3262715 h 5511081"/>
              <a:gd name="connsiteX236" fmla="*/ 2775802 w 4833822"/>
              <a:gd name="connsiteY236" fmla="*/ 3332784 h 5511081"/>
              <a:gd name="connsiteX237" fmla="*/ 2823267 w 4833822"/>
              <a:gd name="connsiteY237" fmla="*/ 3255934 h 5511081"/>
              <a:gd name="connsiteX238" fmla="*/ 2879774 w 4833822"/>
              <a:gd name="connsiteY238" fmla="*/ 3045728 h 5511081"/>
              <a:gd name="connsiteX239" fmla="*/ 2920458 w 4833822"/>
              <a:gd name="connsiteY239" fmla="*/ 3579153 h 5511081"/>
              <a:gd name="connsiteX240" fmla="*/ 3132925 w 4833822"/>
              <a:gd name="connsiteY240" fmla="*/ 3520386 h 5511081"/>
              <a:gd name="connsiteX241" fmla="*/ 2879774 w 4833822"/>
              <a:gd name="connsiteY241" fmla="*/ 3895594 h 5511081"/>
              <a:gd name="connsiteX242" fmla="*/ 2131619 w 4833822"/>
              <a:gd name="connsiteY242" fmla="*/ 3843608 h 5511081"/>
              <a:gd name="connsiteX243" fmla="*/ 1894289 w 4833822"/>
              <a:gd name="connsiteY243" fmla="*/ 3493264 h 5511081"/>
              <a:gd name="connsiteX244" fmla="*/ 2075111 w 4833822"/>
              <a:gd name="connsiteY244" fmla="*/ 3581415 h 5511081"/>
              <a:gd name="connsiteX245" fmla="*/ 2086414 w 4833822"/>
              <a:gd name="connsiteY245" fmla="*/ 3066070 h 5511081"/>
              <a:gd name="connsiteX246" fmla="*/ 2163263 w 4833822"/>
              <a:gd name="connsiteY246" fmla="*/ 3210729 h 5511081"/>
              <a:gd name="connsiteX247" fmla="*/ 2224289 w 4833822"/>
              <a:gd name="connsiteY247" fmla="*/ 3255934 h 5511081"/>
              <a:gd name="connsiteX248" fmla="*/ 2242372 w 4833822"/>
              <a:gd name="connsiteY248" fmla="*/ 3192646 h 5511081"/>
              <a:gd name="connsiteX249" fmla="*/ 2524908 w 4833822"/>
              <a:gd name="connsiteY249" fmla="*/ 2620796 h 5511081"/>
              <a:gd name="connsiteX250" fmla="*/ 2540406 w 4833822"/>
              <a:gd name="connsiteY250" fmla="*/ 1813455 h 5511081"/>
              <a:gd name="connsiteX251" fmla="*/ 2092432 w 4833822"/>
              <a:gd name="connsiteY251" fmla="*/ 2720152 h 5511081"/>
              <a:gd name="connsiteX252" fmla="*/ 2063761 w 4833822"/>
              <a:gd name="connsiteY252" fmla="*/ 2820499 h 5511081"/>
              <a:gd name="connsiteX253" fmla="*/ 1967001 w 4833822"/>
              <a:gd name="connsiteY253" fmla="*/ 2748823 h 5511081"/>
              <a:gd name="connsiteX254" fmla="*/ 1845152 w 4833822"/>
              <a:gd name="connsiteY254" fmla="*/ 2519459 h 5511081"/>
              <a:gd name="connsiteX255" fmla="*/ 1827232 w 4833822"/>
              <a:gd name="connsiteY255" fmla="*/ 3336566 h 5511081"/>
              <a:gd name="connsiteX256" fmla="*/ 1540529 w 4833822"/>
              <a:gd name="connsiteY256" fmla="*/ 3196797 h 5511081"/>
              <a:gd name="connsiteX257" fmla="*/ 1916828 w 4833822"/>
              <a:gd name="connsiteY257" fmla="*/ 3752286 h 5511081"/>
              <a:gd name="connsiteX258" fmla="*/ 3103066 w 4833822"/>
              <a:gd name="connsiteY258" fmla="*/ 3834713 h 5511081"/>
              <a:gd name="connsiteX259" fmla="*/ 3504448 w 4833822"/>
              <a:gd name="connsiteY259" fmla="*/ 3239801 h 5511081"/>
              <a:gd name="connsiteX260" fmla="*/ 3167572 w 4833822"/>
              <a:gd name="connsiteY260" fmla="*/ 3332979 h 5511081"/>
              <a:gd name="connsiteX261" fmla="*/ 3103066 w 4833822"/>
              <a:gd name="connsiteY261" fmla="*/ 2487205 h 5511081"/>
              <a:gd name="connsiteX262" fmla="*/ 3013470 w 4833822"/>
              <a:gd name="connsiteY262" fmla="*/ 2820499 h 5511081"/>
              <a:gd name="connsiteX263" fmla="*/ 2938212 w 4833822"/>
              <a:gd name="connsiteY263" fmla="*/ 2942348 h 5511081"/>
              <a:gd name="connsiteX264" fmla="*/ 2870119 w 4833822"/>
              <a:gd name="connsiteY264" fmla="*/ 2831250 h 5511081"/>
              <a:gd name="connsiteX265" fmla="*/ 2540406 w 4833822"/>
              <a:gd name="connsiteY265" fmla="*/ 1813455 h 5511081"/>
              <a:gd name="connsiteX266" fmla="*/ 357884 w 4833822"/>
              <a:gd name="connsiteY266" fmla="*/ 1741784 h 5511081"/>
              <a:gd name="connsiteX267" fmla="*/ 422396 w 4833822"/>
              <a:gd name="connsiteY267" fmla="*/ 1824211 h 5511081"/>
              <a:gd name="connsiteX268" fmla="*/ 522738 w 4833822"/>
              <a:gd name="connsiteY268" fmla="*/ 2325942 h 5511081"/>
              <a:gd name="connsiteX269" fmla="*/ 490485 w 4833822"/>
              <a:gd name="connsiteY269" fmla="*/ 2465712 h 5511081"/>
              <a:gd name="connsiteX270" fmla="*/ 386555 w 4833822"/>
              <a:gd name="connsiteY270" fmla="*/ 2365365 h 5511081"/>
              <a:gd name="connsiteX271" fmla="*/ 286208 w 4833822"/>
              <a:gd name="connsiteY271" fmla="*/ 1824211 h 5511081"/>
              <a:gd name="connsiteX272" fmla="*/ 357884 w 4833822"/>
              <a:gd name="connsiteY272" fmla="*/ 1741784 h 5511081"/>
              <a:gd name="connsiteX273" fmla="*/ 4036204 w 4833822"/>
              <a:gd name="connsiteY273" fmla="*/ 324393 h 5511081"/>
              <a:gd name="connsiteX274" fmla="*/ 4110123 w 4833822"/>
              <a:gd name="connsiteY274" fmla="*/ 387108 h 5511081"/>
              <a:gd name="connsiteX275" fmla="*/ 4063531 w 4833822"/>
              <a:gd name="connsiteY275" fmla="*/ 1197052 h 5511081"/>
              <a:gd name="connsiteX276" fmla="*/ 3938100 w 4833822"/>
              <a:gd name="connsiteY276" fmla="*/ 885258 h 5511081"/>
              <a:gd name="connsiteX277" fmla="*/ 3970353 w 4833822"/>
              <a:gd name="connsiteY277" fmla="*/ 390695 h 5511081"/>
              <a:gd name="connsiteX278" fmla="*/ 4036204 w 4833822"/>
              <a:gd name="connsiteY278" fmla="*/ 324393 h 5511081"/>
              <a:gd name="connsiteX279" fmla="*/ 915320 w 4833822"/>
              <a:gd name="connsiteY279" fmla="*/ 65964 h 5511081"/>
              <a:gd name="connsiteX280" fmla="*/ 1020430 w 4833822"/>
              <a:gd name="connsiteY280" fmla="*/ 746726 h 5511081"/>
              <a:gd name="connsiteX281" fmla="*/ 811383 w 4833822"/>
              <a:gd name="connsiteY281" fmla="*/ 707140 h 5511081"/>
              <a:gd name="connsiteX282" fmla="*/ 915320 w 4833822"/>
              <a:gd name="connsiteY282" fmla="*/ 65964 h 5511081"/>
              <a:gd name="connsiteX283" fmla="*/ 2536306 w 4833822"/>
              <a:gd name="connsiteY283" fmla="*/ 0 h 5511081"/>
              <a:gd name="connsiteX284" fmla="*/ 2948561 w 4833822"/>
              <a:gd name="connsiteY284" fmla="*/ 741984 h 5511081"/>
              <a:gd name="connsiteX285" fmla="*/ 2905997 w 4833822"/>
              <a:gd name="connsiteY285" fmla="*/ 1346511 h 5511081"/>
              <a:gd name="connsiteX286" fmla="*/ 3282263 w 4833822"/>
              <a:gd name="connsiteY286" fmla="*/ 487454 h 5511081"/>
              <a:gd name="connsiteX287" fmla="*/ 3257173 w 4833822"/>
              <a:gd name="connsiteY287" fmla="*/ 347685 h 5511081"/>
              <a:gd name="connsiteX288" fmla="*/ 3278681 w 4833822"/>
              <a:gd name="connsiteY288" fmla="*/ 258089 h 5511081"/>
              <a:gd name="connsiteX289" fmla="*/ 3361107 w 4833822"/>
              <a:gd name="connsiteY289" fmla="*/ 315432 h 5511081"/>
              <a:gd name="connsiteX290" fmla="*/ 3884339 w 4833822"/>
              <a:gd name="connsiteY290" fmla="*/ 1627102 h 5511081"/>
              <a:gd name="connsiteX291" fmla="*/ 3776823 w 4833822"/>
              <a:gd name="connsiteY291" fmla="*/ 2247097 h 5511081"/>
              <a:gd name="connsiteX292" fmla="*/ 4002606 w 4833822"/>
              <a:gd name="connsiteY292" fmla="*/ 2028488 h 5511081"/>
              <a:gd name="connsiteX293" fmla="*/ 4059943 w 4833822"/>
              <a:gd name="connsiteY293" fmla="*/ 1963977 h 5511081"/>
              <a:gd name="connsiteX294" fmla="*/ 4117286 w 4833822"/>
              <a:gd name="connsiteY294" fmla="*/ 2039239 h 5511081"/>
              <a:gd name="connsiteX295" fmla="*/ 4131625 w 4833822"/>
              <a:gd name="connsiteY295" fmla="*/ 2852761 h 5511081"/>
              <a:gd name="connsiteX296" fmla="*/ 3755321 w 4833822"/>
              <a:gd name="connsiteY296" fmla="*/ 3684203 h 5511081"/>
              <a:gd name="connsiteX297" fmla="*/ 3723067 w 4833822"/>
              <a:gd name="connsiteY297" fmla="*/ 3759460 h 5511081"/>
              <a:gd name="connsiteX298" fmla="*/ 4099366 w 4833822"/>
              <a:gd name="connsiteY298" fmla="*/ 3698536 h 5511081"/>
              <a:gd name="connsiteX299" fmla="*/ 4550927 w 4833822"/>
              <a:gd name="connsiteY299" fmla="*/ 4049750 h 5511081"/>
              <a:gd name="connsiteX300" fmla="*/ 4604683 w 4833822"/>
              <a:gd name="connsiteY300" fmla="*/ 4150097 h 5511081"/>
              <a:gd name="connsiteX301" fmla="*/ 4576011 w 4833822"/>
              <a:gd name="connsiteY301" fmla="*/ 4992290 h 5511081"/>
              <a:gd name="connsiteX302" fmla="*/ 4432660 w 4833822"/>
              <a:gd name="connsiteY302" fmla="*/ 5053214 h 5511081"/>
              <a:gd name="connsiteX303" fmla="*/ 3999019 w 4833822"/>
              <a:gd name="connsiteY303" fmla="*/ 5286161 h 5511081"/>
              <a:gd name="connsiteX304" fmla="*/ 3192667 w 4833822"/>
              <a:gd name="connsiteY304" fmla="*/ 5218068 h 5511081"/>
              <a:gd name="connsiteX305" fmla="*/ 2662265 w 4833822"/>
              <a:gd name="connsiteY305" fmla="*/ 4587320 h 5511081"/>
              <a:gd name="connsiteX306" fmla="*/ 2680186 w 4833822"/>
              <a:gd name="connsiteY306" fmla="*/ 4906276 h 5511081"/>
              <a:gd name="connsiteX307" fmla="*/ 2655096 w 4833822"/>
              <a:gd name="connsiteY307" fmla="*/ 5218068 h 5511081"/>
              <a:gd name="connsiteX308" fmla="*/ 2063771 w 4833822"/>
              <a:gd name="connsiteY308" fmla="*/ 5504770 h 5511081"/>
              <a:gd name="connsiteX309" fmla="*/ 1827242 w 4833822"/>
              <a:gd name="connsiteY309" fmla="*/ 5454597 h 5511081"/>
              <a:gd name="connsiteX310" fmla="*/ 1594295 w 4833822"/>
              <a:gd name="connsiteY310" fmla="*/ 4913445 h 5511081"/>
              <a:gd name="connsiteX311" fmla="*/ 1952673 w 4833822"/>
              <a:gd name="connsiteY311" fmla="*/ 4379457 h 5511081"/>
              <a:gd name="connsiteX312" fmla="*/ 2020761 w 4833822"/>
              <a:gd name="connsiteY312" fmla="*/ 4246857 h 5511081"/>
              <a:gd name="connsiteX313" fmla="*/ 1841575 w 4833822"/>
              <a:gd name="connsiteY313" fmla="*/ 4390208 h 5511081"/>
              <a:gd name="connsiteX314" fmla="*/ 884697 w 4833822"/>
              <a:gd name="connsiteY314" fmla="*/ 5135641 h 5511081"/>
              <a:gd name="connsiteX315" fmla="*/ 547826 w 4833822"/>
              <a:gd name="connsiteY315" fmla="*/ 5167894 h 5511081"/>
              <a:gd name="connsiteX316" fmla="*/ 357883 w 4833822"/>
              <a:gd name="connsiteY316" fmla="*/ 5110557 h 5511081"/>
              <a:gd name="connsiteX317" fmla="*/ 89095 w 4833822"/>
              <a:gd name="connsiteY317" fmla="*/ 4684080 h 5511081"/>
              <a:gd name="connsiteX318" fmla="*/ 46091 w 4833822"/>
              <a:gd name="connsiteY318" fmla="*/ 4332871 h 5511081"/>
              <a:gd name="connsiteX319" fmla="*/ 440310 w 4833822"/>
              <a:gd name="connsiteY319" fmla="*/ 3684203 h 5511081"/>
              <a:gd name="connsiteX320" fmla="*/ 1020884 w 4833822"/>
              <a:gd name="connsiteY320" fmla="*/ 3734376 h 5511081"/>
              <a:gd name="connsiteX321" fmla="*/ 798688 w 4833822"/>
              <a:gd name="connsiteY321" fmla="*/ 3562354 h 5511081"/>
              <a:gd name="connsiteX322" fmla="*/ 766435 w 4833822"/>
              <a:gd name="connsiteY322" fmla="*/ 3505011 h 5511081"/>
              <a:gd name="connsiteX323" fmla="*/ 838110 w 4833822"/>
              <a:gd name="connsiteY323" fmla="*/ 3483509 h 5511081"/>
              <a:gd name="connsiteX324" fmla="*/ 1060306 w 4833822"/>
              <a:gd name="connsiteY324" fmla="*/ 3576687 h 5511081"/>
              <a:gd name="connsiteX325" fmla="*/ 777186 w 4833822"/>
              <a:gd name="connsiteY325" fmla="*/ 3078539 h 5511081"/>
              <a:gd name="connsiteX326" fmla="*/ 723430 w 4833822"/>
              <a:gd name="connsiteY326" fmla="*/ 2544556 h 5511081"/>
              <a:gd name="connsiteX327" fmla="*/ 727012 w 4833822"/>
              <a:gd name="connsiteY327" fmla="*/ 1845715 h 5511081"/>
              <a:gd name="connsiteX328" fmla="*/ 762853 w 4833822"/>
              <a:gd name="connsiteY328" fmla="*/ 1713115 h 5511081"/>
              <a:gd name="connsiteX329" fmla="*/ 1017302 w 4833822"/>
              <a:gd name="connsiteY329" fmla="*/ 2014150 h 5511081"/>
              <a:gd name="connsiteX330" fmla="*/ 1139151 w 4833822"/>
              <a:gd name="connsiteY330" fmla="*/ 2053572 h 5511081"/>
              <a:gd name="connsiteX331" fmla="*/ 1110480 w 4833822"/>
              <a:gd name="connsiteY331" fmla="*/ 1942474 h 5511081"/>
              <a:gd name="connsiteX332" fmla="*/ 1135564 w 4833822"/>
              <a:gd name="connsiteY332" fmla="*/ 1053696 h 5511081"/>
              <a:gd name="connsiteX333" fmla="*/ 1493942 w 4833822"/>
              <a:gd name="connsiteY333" fmla="*/ 394276 h 5511081"/>
              <a:gd name="connsiteX334" fmla="*/ 1547703 w 4833822"/>
              <a:gd name="connsiteY334" fmla="*/ 340521 h 5511081"/>
              <a:gd name="connsiteX335" fmla="*/ 1597877 w 4833822"/>
              <a:gd name="connsiteY335" fmla="*/ 433699 h 5511081"/>
              <a:gd name="connsiteX336" fmla="*/ 2001666 w 4833822"/>
              <a:gd name="connsiteY336" fmla="*/ 1267177 h 5511081"/>
              <a:gd name="connsiteX337" fmla="*/ 1975721 w 4833822"/>
              <a:gd name="connsiteY337" fmla="*/ 637209 h 5511081"/>
              <a:gd name="connsiteX338" fmla="*/ 2536306 w 4833822"/>
              <a:gd name="connsiteY338" fmla="*/ 0 h 5511081"/>
              <a:gd name="connsiteX0" fmla="*/ 2144854 w 4833822"/>
              <a:gd name="connsiteY0" fmla="*/ 5137432 h 5511081"/>
              <a:gd name="connsiteX1" fmla="*/ 2053020 w 4833822"/>
              <a:gd name="connsiteY1" fmla="*/ 5146392 h 5511081"/>
              <a:gd name="connsiteX2" fmla="*/ 1959837 w 4833822"/>
              <a:gd name="connsiteY2" fmla="*/ 5221650 h 5511081"/>
              <a:gd name="connsiteX3" fmla="*/ 2045851 w 4833822"/>
              <a:gd name="connsiteY3" fmla="*/ 5339917 h 5511081"/>
              <a:gd name="connsiteX4" fmla="*/ 2042269 w 4833822"/>
              <a:gd name="connsiteY4" fmla="*/ 5243152 h 5511081"/>
              <a:gd name="connsiteX5" fmla="*/ 2106775 w 4833822"/>
              <a:gd name="connsiteY5" fmla="*/ 5178645 h 5511081"/>
              <a:gd name="connsiteX6" fmla="*/ 2128277 w 4833822"/>
              <a:gd name="connsiteY6" fmla="*/ 5250321 h 5511081"/>
              <a:gd name="connsiteX7" fmla="*/ 2164118 w 4833822"/>
              <a:gd name="connsiteY7" fmla="*/ 5300494 h 5511081"/>
              <a:gd name="connsiteX8" fmla="*/ 2232206 w 4833822"/>
              <a:gd name="connsiteY8" fmla="*/ 5264659 h 5511081"/>
              <a:gd name="connsiteX9" fmla="*/ 2228624 w 4833822"/>
              <a:gd name="connsiteY9" fmla="*/ 5171476 h 5511081"/>
              <a:gd name="connsiteX10" fmla="*/ 2144854 w 4833822"/>
              <a:gd name="connsiteY10" fmla="*/ 5137432 h 5511081"/>
              <a:gd name="connsiteX11" fmla="*/ 2508163 w 4833822"/>
              <a:gd name="connsiteY11" fmla="*/ 5106970 h 5511081"/>
              <a:gd name="connsiteX12" fmla="*/ 2407811 w 4833822"/>
              <a:gd name="connsiteY12" fmla="*/ 5415180 h 5511081"/>
              <a:gd name="connsiteX13" fmla="*/ 2508163 w 4833822"/>
              <a:gd name="connsiteY13" fmla="*/ 5106970 h 5511081"/>
              <a:gd name="connsiteX14" fmla="*/ 2215080 w 4833822"/>
              <a:gd name="connsiteY14" fmla="*/ 5022435 h 5511081"/>
              <a:gd name="connsiteX15" fmla="*/ 2171282 w 4833822"/>
              <a:gd name="connsiteY15" fmla="*/ 5028125 h 5511081"/>
              <a:gd name="connsiteX16" fmla="*/ 2350473 w 4833822"/>
              <a:gd name="connsiteY16" fmla="*/ 5307664 h 5511081"/>
              <a:gd name="connsiteX17" fmla="*/ 2393478 w 4833822"/>
              <a:gd name="connsiteY17" fmla="*/ 5124890 h 5511081"/>
              <a:gd name="connsiteX18" fmla="*/ 2252871 w 4833822"/>
              <a:gd name="connsiteY18" fmla="*/ 5023590 h 5511081"/>
              <a:gd name="connsiteX19" fmla="*/ 2215080 w 4833822"/>
              <a:gd name="connsiteY19" fmla="*/ 5022435 h 5511081"/>
              <a:gd name="connsiteX20" fmla="*/ 3767359 w 4833822"/>
              <a:gd name="connsiteY20" fmla="*/ 4903477 h 5511081"/>
              <a:gd name="connsiteX21" fmla="*/ 3913003 w 4833822"/>
              <a:gd name="connsiteY21" fmla="*/ 4985120 h 5511081"/>
              <a:gd name="connsiteX22" fmla="*/ 3930923 w 4833822"/>
              <a:gd name="connsiteY22" fmla="*/ 5010209 h 5511081"/>
              <a:gd name="connsiteX23" fmla="*/ 3923759 w 4833822"/>
              <a:gd name="connsiteY23" fmla="*/ 5035294 h 5511081"/>
              <a:gd name="connsiteX24" fmla="*/ 3672890 w 4833822"/>
              <a:gd name="connsiteY24" fmla="*/ 5017373 h 5511081"/>
              <a:gd name="connsiteX25" fmla="*/ 3672890 w 4833822"/>
              <a:gd name="connsiteY25" fmla="*/ 4949284 h 5511081"/>
              <a:gd name="connsiteX26" fmla="*/ 3708731 w 4833822"/>
              <a:gd name="connsiteY26" fmla="*/ 4924195 h 5511081"/>
              <a:gd name="connsiteX27" fmla="*/ 3767359 w 4833822"/>
              <a:gd name="connsiteY27" fmla="*/ 4903477 h 5511081"/>
              <a:gd name="connsiteX28" fmla="*/ 3779366 w 4833822"/>
              <a:gd name="connsiteY28" fmla="*/ 4863666 h 5511081"/>
              <a:gd name="connsiteX29" fmla="*/ 3637059 w 4833822"/>
              <a:gd name="connsiteY29" fmla="*/ 4888361 h 5511081"/>
              <a:gd name="connsiteX30" fmla="*/ 3497289 w 4833822"/>
              <a:gd name="connsiteY30" fmla="*/ 5071129 h 5511081"/>
              <a:gd name="connsiteX31" fmla="*/ 3615557 w 4833822"/>
              <a:gd name="connsiteY31" fmla="*/ 5013792 h 5511081"/>
              <a:gd name="connsiteX32" fmla="*/ 3852086 w 4833822"/>
              <a:gd name="connsiteY32" fmla="*/ 5171476 h 5511081"/>
              <a:gd name="connsiteX33" fmla="*/ 3952433 w 4833822"/>
              <a:gd name="connsiteY33" fmla="*/ 4999454 h 5511081"/>
              <a:gd name="connsiteX34" fmla="*/ 3945496 w 4833822"/>
              <a:gd name="connsiteY34" fmla="*/ 4982649 h 5511081"/>
              <a:gd name="connsiteX35" fmla="*/ 3938093 w 4833822"/>
              <a:gd name="connsiteY35" fmla="*/ 4982649 h 5511081"/>
              <a:gd name="connsiteX36" fmla="*/ 3927341 w 4833822"/>
              <a:gd name="connsiteY36" fmla="*/ 4982649 h 5511081"/>
              <a:gd name="connsiteX37" fmla="*/ 3909418 w 4833822"/>
              <a:gd name="connsiteY37" fmla="*/ 4977942 h 5511081"/>
              <a:gd name="connsiteX38" fmla="*/ 3920171 w 4833822"/>
              <a:gd name="connsiteY38" fmla="*/ 4977942 h 5511081"/>
              <a:gd name="connsiteX39" fmla="*/ 3945252 w 4833822"/>
              <a:gd name="connsiteY39" fmla="*/ 4982059 h 5511081"/>
              <a:gd name="connsiteX40" fmla="*/ 3928739 w 4833822"/>
              <a:gd name="connsiteY40" fmla="*/ 4942059 h 5511081"/>
              <a:gd name="connsiteX41" fmla="*/ 3822967 w 4833822"/>
              <a:gd name="connsiteY41" fmla="*/ 4865961 h 5511081"/>
              <a:gd name="connsiteX42" fmla="*/ 3779366 w 4833822"/>
              <a:gd name="connsiteY42" fmla="*/ 4863666 h 5511081"/>
              <a:gd name="connsiteX43" fmla="*/ 4196131 w 4833822"/>
              <a:gd name="connsiteY43" fmla="*/ 4719920 h 5511081"/>
              <a:gd name="connsiteX44" fmla="*/ 4235548 w 4833822"/>
              <a:gd name="connsiteY44" fmla="*/ 4949285 h 5511081"/>
              <a:gd name="connsiteX45" fmla="*/ 4454163 w 4833822"/>
              <a:gd name="connsiteY45" fmla="*/ 4952867 h 5511081"/>
              <a:gd name="connsiteX46" fmla="*/ 4196131 w 4833822"/>
              <a:gd name="connsiteY46" fmla="*/ 4719920 h 5511081"/>
              <a:gd name="connsiteX47" fmla="*/ 1174995 w 4833822"/>
              <a:gd name="connsiteY47" fmla="*/ 4404542 h 5511081"/>
              <a:gd name="connsiteX48" fmla="*/ 1250253 w 4833822"/>
              <a:gd name="connsiteY48" fmla="*/ 4451134 h 5511081"/>
              <a:gd name="connsiteX49" fmla="*/ 1035224 w 4833822"/>
              <a:gd name="connsiteY49" fmla="*/ 4562227 h 5511081"/>
              <a:gd name="connsiteX50" fmla="*/ 981463 w 4833822"/>
              <a:gd name="connsiteY50" fmla="*/ 4537143 h 5511081"/>
              <a:gd name="connsiteX51" fmla="*/ 1174995 w 4833822"/>
              <a:gd name="connsiteY51" fmla="*/ 4404542 h 5511081"/>
              <a:gd name="connsiteX52" fmla="*/ 3960412 w 4833822"/>
              <a:gd name="connsiteY52" fmla="*/ 4375267 h 5511081"/>
              <a:gd name="connsiteX53" fmla="*/ 4095776 w 4833822"/>
              <a:gd name="connsiteY53" fmla="*/ 4433212 h 5511081"/>
              <a:gd name="connsiteX54" fmla="*/ 4052767 w 4833822"/>
              <a:gd name="connsiteY54" fmla="*/ 4461882 h 5511081"/>
              <a:gd name="connsiteX55" fmla="*/ 3852081 w 4833822"/>
              <a:gd name="connsiteY55" fmla="*/ 4429631 h 5511081"/>
              <a:gd name="connsiteX56" fmla="*/ 3859245 w 4833822"/>
              <a:gd name="connsiteY56" fmla="*/ 4393792 h 5511081"/>
              <a:gd name="connsiteX57" fmla="*/ 3917370 w 4833822"/>
              <a:gd name="connsiteY57" fmla="*/ 4376267 h 5511081"/>
              <a:gd name="connsiteX58" fmla="*/ 3960412 w 4833822"/>
              <a:gd name="connsiteY58" fmla="*/ 4375267 h 5511081"/>
              <a:gd name="connsiteX59" fmla="*/ 2177948 w 4833822"/>
              <a:gd name="connsiteY59" fmla="*/ 4281017 h 5511081"/>
              <a:gd name="connsiteX60" fmla="*/ 2146198 w 4833822"/>
              <a:gd name="connsiteY60" fmla="*/ 4304199 h 5511081"/>
              <a:gd name="connsiteX61" fmla="*/ 1680303 w 4833822"/>
              <a:gd name="connsiteY61" fmla="*/ 5003041 h 5511081"/>
              <a:gd name="connsiteX62" fmla="*/ 1762730 w 4833822"/>
              <a:gd name="connsiteY62" fmla="*/ 5365001 h 5511081"/>
              <a:gd name="connsiteX63" fmla="*/ 1802152 w 4833822"/>
              <a:gd name="connsiteY63" fmla="*/ 5085468 h 5511081"/>
              <a:gd name="connsiteX64" fmla="*/ 2081691 w 4833822"/>
              <a:gd name="connsiteY64" fmla="*/ 4927778 h 5511081"/>
              <a:gd name="connsiteX65" fmla="*/ 1845157 w 4833822"/>
              <a:gd name="connsiteY65" fmla="*/ 5010205 h 5511081"/>
              <a:gd name="connsiteX66" fmla="*/ 1744810 w 4833822"/>
              <a:gd name="connsiteY66" fmla="*/ 4981539 h 5511081"/>
              <a:gd name="connsiteX67" fmla="*/ 2060189 w 4833822"/>
              <a:gd name="connsiteY67" fmla="*/ 4827436 h 5511081"/>
              <a:gd name="connsiteX68" fmla="*/ 2178451 w 4833822"/>
              <a:gd name="connsiteY68" fmla="*/ 4766506 h 5511081"/>
              <a:gd name="connsiteX69" fmla="*/ 2293136 w 4833822"/>
              <a:gd name="connsiteY69" fmla="*/ 4300617 h 5511081"/>
              <a:gd name="connsiteX70" fmla="*/ 1999259 w 4833822"/>
              <a:gd name="connsiteY70" fmla="*/ 4716338 h 5511081"/>
              <a:gd name="connsiteX71" fmla="*/ 2196371 w 4833822"/>
              <a:gd name="connsiteY71" fmla="*/ 4286279 h 5511081"/>
              <a:gd name="connsiteX72" fmla="*/ 2177948 w 4833822"/>
              <a:gd name="connsiteY72" fmla="*/ 4281017 h 5511081"/>
              <a:gd name="connsiteX73" fmla="*/ 2511745 w 4833822"/>
              <a:gd name="connsiteY73" fmla="*/ 4268364 h 5511081"/>
              <a:gd name="connsiteX74" fmla="*/ 2482010 w 4833822"/>
              <a:gd name="connsiteY74" fmla="*/ 4496660 h 5511081"/>
              <a:gd name="connsiteX75" fmla="*/ 2486655 w 4833822"/>
              <a:gd name="connsiteY75" fmla="*/ 4562225 h 5511081"/>
              <a:gd name="connsiteX76" fmla="*/ 2514429 w 4833822"/>
              <a:gd name="connsiteY76" fmla="*/ 4577904 h 5511081"/>
              <a:gd name="connsiteX77" fmla="*/ 2526077 w 4833822"/>
              <a:gd name="connsiteY77" fmla="*/ 4601650 h 5511081"/>
              <a:gd name="connsiteX78" fmla="*/ 2486655 w 4833822"/>
              <a:gd name="connsiteY78" fmla="*/ 4562228 h 5511081"/>
              <a:gd name="connsiteX79" fmla="*/ 2486655 w 4833822"/>
              <a:gd name="connsiteY79" fmla="*/ 4562231 h 5511081"/>
              <a:gd name="connsiteX80" fmla="*/ 2440069 w 4833822"/>
              <a:gd name="connsiteY80" fmla="*/ 4838187 h 5511081"/>
              <a:gd name="connsiteX81" fmla="*/ 2375563 w 4833822"/>
              <a:gd name="connsiteY81" fmla="*/ 4400959 h 5511081"/>
              <a:gd name="connsiteX82" fmla="*/ 2296718 w 4833822"/>
              <a:gd name="connsiteY82" fmla="*/ 4770094 h 5511081"/>
              <a:gd name="connsiteX83" fmla="*/ 2429318 w 4833822"/>
              <a:gd name="connsiteY83" fmla="*/ 4891943 h 5511081"/>
              <a:gd name="connsiteX84" fmla="*/ 2493825 w 4833822"/>
              <a:gd name="connsiteY84" fmla="*/ 4791596 h 5511081"/>
              <a:gd name="connsiteX85" fmla="*/ 2529665 w 4833822"/>
              <a:gd name="connsiteY85" fmla="*/ 4601653 h 5511081"/>
              <a:gd name="connsiteX86" fmla="*/ 2511745 w 4833822"/>
              <a:gd name="connsiteY86" fmla="*/ 4268364 h 5511081"/>
              <a:gd name="connsiteX87" fmla="*/ 2808528 w 4833822"/>
              <a:gd name="connsiteY87" fmla="*/ 4265898 h 5511081"/>
              <a:gd name="connsiteX88" fmla="*/ 2784115 w 4833822"/>
              <a:gd name="connsiteY88" fmla="*/ 4279115 h 5511081"/>
              <a:gd name="connsiteX89" fmla="*/ 2798448 w 4833822"/>
              <a:gd name="connsiteY89" fmla="*/ 4354373 h 5511081"/>
              <a:gd name="connsiteX90" fmla="*/ 2880875 w 4833822"/>
              <a:gd name="connsiteY90" fmla="*/ 4469053 h 5511081"/>
              <a:gd name="connsiteX91" fmla="*/ 3142493 w 4833822"/>
              <a:gd name="connsiteY91" fmla="*/ 4798765 h 5511081"/>
              <a:gd name="connsiteX92" fmla="*/ 2891625 w 4833822"/>
              <a:gd name="connsiteY92" fmla="*/ 4633906 h 5511081"/>
              <a:gd name="connsiteX93" fmla="*/ 2683768 w 4833822"/>
              <a:gd name="connsiteY93" fmla="*/ 4390208 h 5511081"/>
              <a:gd name="connsiteX94" fmla="*/ 2651515 w 4833822"/>
              <a:gd name="connsiteY94" fmla="*/ 4415297 h 5511081"/>
              <a:gd name="connsiteX95" fmla="*/ 2866541 w 4833822"/>
              <a:gd name="connsiteY95" fmla="*/ 4658996 h 5511081"/>
              <a:gd name="connsiteX96" fmla="*/ 3389773 w 4833822"/>
              <a:gd name="connsiteY96" fmla="*/ 5257490 h 5511081"/>
              <a:gd name="connsiteX97" fmla="*/ 3637059 w 4833822"/>
              <a:gd name="connsiteY97" fmla="*/ 5300494 h 5511081"/>
              <a:gd name="connsiteX98" fmla="*/ 3246422 w 4833822"/>
              <a:gd name="connsiteY98" fmla="*/ 4931365 h 5511081"/>
              <a:gd name="connsiteX99" fmla="*/ 3400524 w 4833822"/>
              <a:gd name="connsiteY99" fmla="*/ 4981539 h 5511081"/>
              <a:gd name="connsiteX100" fmla="*/ 3336018 w 4833822"/>
              <a:gd name="connsiteY100" fmla="*/ 4834600 h 5511081"/>
              <a:gd name="connsiteX101" fmla="*/ 3095901 w 4833822"/>
              <a:gd name="connsiteY101" fmla="*/ 4572987 h 5511081"/>
              <a:gd name="connsiteX102" fmla="*/ 2862954 w 4833822"/>
              <a:gd name="connsiteY102" fmla="*/ 4304199 h 5511081"/>
              <a:gd name="connsiteX103" fmla="*/ 2808528 w 4833822"/>
              <a:gd name="connsiteY103" fmla="*/ 4265898 h 5511081"/>
              <a:gd name="connsiteX104" fmla="*/ 1587125 w 4833822"/>
              <a:gd name="connsiteY104" fmla="*/ 4221773 h 5511081"/>
              <a:gd name="connsiteX105" fmla="*/ 798688 w 4833822"/>
              <a:gd name="connsiteY105" fmla="*/ 4429636 h 5511081"/>
              <a:gd name="connsiteX106" fmla="*/ 780768 w 4833822"/>
              <a:gd name="connsiteY106" fmla="*/ 5053214 h 5511081"/>
              <a:gd name="connsiteX107" fmla="*/ 791519 w 4833822"/>
              <a:gd name="connsiteY107" fmla="*/ 4859690 h 5511081"/>
              <a:gd name="connsiteX108" fmla="*/ 709092 w 4833822"/>
              <a:gd name="connsiteY108" fmla="*/ 4497724 h 5511081"/>
              <a:gd name="connsiteX109" fmla="*/ 368634 w 4833822"/>
              <a:gd name="connsiteY109" fmla="*/ 4508475 h 5511081"/>
              <a:gd name="connsiteX110" fmla="*/ 332793 w 4833822"/>
              <a:gd name="connsiteY110" fmla="*/ 4533565 h 5511081"/>
              <a:gd name="connsiteX111" fmla="*/ 368634 w 4833822"/>
              <a:gd name="connsiteY111" fmla="*/ 4547898 h 5511081"/>
              <a:gd name="connsiteX112" fmla="*/ 350714 w 4833822"/>
              <a:gd name="connsiteY112" fmla="*/ 4848938 h 5511081"/>
              <a:gd name="connsiteX113" fmla="*/ 447479 w 4833822"/>
              <a:gd name="connsiteY113" fmla="*/ 4913445 h 5511081"/>
              <a:gd name="connsiteX114" fmla="*/ 486896 w 4833822"/>
              <a:gd name="connsiteY114" fmla="*/ 4813098 h 5511081"/>
              <a:gd name="connsiteX115" fmla="*/ 468981 w 4833822"/>
              <a:gd name="connsiteY115" fmla="*/ 4694831 h 5511081"/>
              <a:gd name="connsiteX116" fmla="*/ 372216 w 4833822"/>
              <a:gd name="connsiteY116" fmla="*/ 4802347 h 5511081"/>
              <a:gd name="connsiteX117" fmla="*/ 382967 w 4833822"/>
              <a:gd name="connsiteY117" fmla="*/ 4651826 h 5511081"/>
              <a:gd name="connsiteX118" fmla="*/ 497647 w 4833822"/>
              <a:gd name="connsiteY118" fmla="*/ 4612404 h 5511081"/>
              <a:gd name="connsiteX119" fmla="*/ 569323 w 4833822"/>
              <a:gd name="connsiteY119" fmla="*/ 4727089 h 5511081"/>
              <a:gd name="connsiteX120" fmla="*/ 580074 w 4833822"/>
              <a:gd name="connsiteY120" fmla="*/ 4938529 h 5511081"/>
              <a:gd name="connsiteX121" fmla="*/ 612332 w 4833822"/>
              <a:gd name="connsiteY121" fmla="*/ 4694831 h 5511081"/>
              <a:gd name="connsiteX122" fmla="*/ 497647 w 4833822"/>
              <a:gd name="connsiteY122" fmla="*/ 4461884 h 5511081"/>
              <a:gd name="connsiteX123" fmla="*/ 730594 w 4833822"/>
              <a:gd name="connsiteY123" fmla="*/ 4866853 h 5511081"/>
              <a:gd name="connsiteX124" fmla="*/ 547826 w 4833822"/>
              <a:gd name="connsiteY124" fmla="*/ 5031712 h 5511081"/>
              <a:gd name="connsiteX125" fmla="*/ 834528 w 4833822"/>
              <a:gd name="connsiteY125" fmla="*/ 5063965 h 5511081"/>
              <a:gd name="connsiteX126" fmla="*/ 1533370 w 4833822"/>
              <a:gd name="connsiteY126" fmla="*/ 4547898 h 5511081"/>
              <a:gd name="connsiteX127" fmla="*/ 1633712 w 4833822"/>
              <a:gd name="connsiteY127" fmla="*/ 4415297 h 5511081"/>
              <a:gd name="connsiteX128" fmla="*/ 1142733 w 4833822"/>
              <a:gd name="connsiteY128" fmla="*/ 4730671 h 5511081"/>
              <a:gd name="connsiteX129" fmla="*/ 1031635 w 4833822"/>
              <a:gd name="connsiteY129" fmla="*/ 4759343 h 5511081"/>
              <a:gd name="connsiteX130" fmla="*/ 1096142 w 4833822"/>
              <a:gd name="connsiteY130" fmla="*/ 4658996 h 5511081"/>
              <a:gd name="connsiteX131" fmla="*/ 1587125 w 4833822"/>
              <a:gd name="connsiteY131" fmla="*/ 4221773 h 5511081"/>
              <a:gd name="connsiteX132" fmla="*/ 3072607 w 4833822"/>
              <a:gd name="connsiteY132" fmla="*/ 4212813 h 5511081"/>
              <a:gd name="connsiteX133" fmla="*/ 2988391 w 4833822"/>
              <a:gd name="connsiteY133" fmla="*/ 4246857 h 5511081"/>
              <a:gd name="connsiteX134" fmla="*/ 3038564 w 4833822"/>
              <a:gd name="connsiteY134" fmla="*/ 4357955 h 5511081"/>
              <a:gd name="connsiteX135" fmla="*/ 3407693 w 4833822"/>
              <a:gd name="connsiteY135" fmla="*/ 4773676 h 5511081"/>
              <a:gd name="connsiteX136" fmla="*/ 3576134 w 4833822"/>
              <a:gd name="connsiteY136" fmla="*/ 4813098 h 5511081"/>
              <a:gd name="connsiteX137" fmla="*/ 4002606 w 4833822"/>
              <a:gd name="connsiteY137" fmla="*/ 4917027 h 5511081"/>
              <a:gd name="connsiteX138" fmla="*/ 4124455 w 4833822"/>
              <a:gd name="connsiteY138" fmla="*/ 4999454 h 5511081"/>
              <a:gd name="connsiteX139" fmla="*/ 3586885 w 4833822"/>
              <a:gd name="connsiteY139" fmla="*/ 4451133 h 5511081"/>
              <a:gd name="connsiteX140" fmla="*/ 3339600 w 4833822"/>
              <a:gd name="connsiteY140" fmla="*/ 4307781 h 5511081"/>
              <a:gd name="connsiteX141" fmla="*/ 3551045 w 4833822"/>
              <a:gd name="connsiteY141" fmla="*/ 4483391 h 5511081"/>
              <a:gd name="connsiteX142" fmla="*/ 3658561 w 4833822"/>
              <a:gd name="connsiteY142" fmla="*/ 4666165 h 5511081"/>
              <a:gd name="connsiteX143" fmla="*/ 3536712 w 4833822"/>
              <a:gd name="connsiteY143" fmla="*/ 4590902 h 5511081"/>
              <a:gd name="connsiteX144" fmla="*/ 3167577 w 4833822"/>
              <a:gd name="connsiteY144" fmla="*/ 4254026 h 5511081"/>
              <a:gd name="connsiteX145" fmla="*/ 3072607 w 4833822"/>
              <a:gd name="connsiteY145" fmla="*/ 4212813 h 5511081"/>
              <a:gd name="connsiteX146" fmla="*/ 1497530 w 4833822"/>
              <a:gd name="connsiteY146" fmla="*/ 4125013 h 5511081"/>
              <a:gd name="connsiteX147" fmla="*/ 644585 w 4833822"/>
              <a:gd name="connsiteY147" fmla="*/ 4250444 h 5511081"/>
              <a:gd name="connsiteX148" fmla="*/ 404469 w 4833822"/>
              <a:gd name="connsiteY148" fmla="*/ 4325701 h 5511081"/>
              <a:gd name="connsiteX149" fmla="*/ 218113 w 4833822"/>
              <a:gd name="connsiteY149" fmla="*/ 4479804 h 5511081"/>
              <a:gd name="connsiteX150" fmla="*/ 347132 w 4833822"/>
              <a:gd name="connsiteY150" fmla="*/ 4999454 h 5511081"/>
              <a:gd name="connsiteX151" fmla="*/ 218113 w 4833822"/>
              <a:gd name="connsiteY151" fmla="*/ 4633906 h 5511081"/>
              <a:gd name="connsiteX152" fmla="*/ 289789 w 4833822"/>
              <a:gd name="connsiteY152" fmla="*/ 4526395 h 5511081"/>
              <a:gd name="connsiteX153" fmla="*/ 271869 w 4833822"/>
              <a:gd name="connsiteY153" fmla="*/ 4512062 h 5511081"/>
              <a:gd name="connsiteX154" fmla="*/ 304127 w 4833822"/>
              <a:gd name="connsiteY154" fmla="*/ 4418879 h 5511081"/>
              <a:gd name="connsiteX155" fmla="*/ 400887 w 4833822"/>
              <a:gd name="connsiteY155" fmla="*/ 4336453 h 5511081"/>
              <a:gd name="connsiteX156" fmla="*/ 404469 w 4833822"/>
              <a:gd name="connsiteY156" fmla="*/ 4329283 h 5511081"/>
              <a:gd name="connsiteX157" fmla="*/ 408056 w 4833822"/>
              <a:gd name="connsiteY157" fmla="*/ 4329283 h 5511081"/>
              <a:gd name="connsiteX158" fmla="*/ 569323 w 4833822"/>
              <a:gd name="connsiteY158" fmla="*/ 4286279 h 5511081"/>
              <a:gd name="connsiteX159" fmla="*/ 777186 w 4833822"/>
              <a:gd name="connsiteY159" fmla="*/ 4397377 h 5511081"/>
              <a:gd name="connsiteX160" fmla="*/ 1250249 w 4833822"/>
              <a:gd name="connsiteY160" fmla="*/ 4228936 h 5511081"/>
              <a:gd name="connsiteX161" fmla="*/ 1497530 w 4833822"/>
              <a:gd name="connsiteY161" fmla="*/ 4125013 h 5511081"/>
              <a:gd name="connsiteX162" fmla="*/ 3393360 w 4833822"/>
              <a:gd name="connsiteY162" fmla="*/ 4084243 h 5511081"/>
              <a:gd name="connsiteX163" fmla="*/ 3271511 w 4833822"/>
              <a:gd name="connsiteY163" fmla="*/ 4121426 h 5511081"/>
              <a:gd name="connsiteX164" fmla="*/ 3486538 w 4833822"/>
              <a:gd name="connsiteY164" fmla="*/ 4250444 h 5511081"/>
              <a:gd name="connsiteX165" fmla="*/ 4092197 w 4833822"/>
              <a:gd name="connsiteY165" fmla="*/ 4583738 h 5511081"/>
              <a:gd name="connsiteX166" fmla="*/ 3873588 w 4833822"/>
              <a:gd name="connsiteY166" fmla="*/ 4583738 h 5511081"/>
              <a:gd name="connsiteX167" fmla="*/ 4002606 w 4833822"/>
              <a:gd name="connsiteY167" fmla="*/ 4712751 h 5511081"/>
              <a:gd name="connsiteX168" fmla="*/ 4106535 w 4833822"/>
              <a:gd name="connsiteY168" fmla="*/ 4684080 h 5511081"/>
              <a:gd name="connsiteX169" fmla="*/ 4325144 w 4833822"/>
              <a:gd name="connsiteY169" fmla="*/ 4357955 h 5511081"/>
              <a:gd name="connsiteX170" fmla="*/ 4038441 w 4833822"/>
              <a:gd name="connsiteY170" fmla="*/ 4268364 h 5511081"/>
              <a:gd name="connsiteX171" fmla="*/ 3624178 w 4833822"/>
              <a:gd name="connsiteY171" fmla="*/ 4254752 h 5511081"/>
              <a:gd name="connsiteX172" fmla="*/ 3486739 w 4833822"/>
              <a:gd name="connsiteY172" fmla="*/ 4228973 h 5511081"/>
              <a:gd name="connsiteX173" fmla="*/ 3486739 w 4833822"/>
              <a:gd name="connsiteY173" fmla="*/ 4232968 h 5511081"/>
              <a:gd name="connsiteX174" fmla="*/ 3485394 w 4833822"/>
              <a:gd name="connsiteY174" fmla="*/ 4230279 h 5511081"/>
              <a:gd name="connsiteX175" fmla="*/ 3486706 w 4833822"/>
              <a:gd name="connsiteY175" fmla="*/ 4228967 h 5511081"/>
              <a:gd name="connsiteX176" fmla="*/ 3486538 w 4833822"/>
              <a:gd name="connsiteY176" fmla="*/ 4228936 h 5511081"/>
              <a:gd name="connsiteX177" fmla="*/ 3543876 w 4833822"/>
              <a:gd name="connsiteY177" fmla="*/ 4168012 h 5511081"/>
              <a:gd name="connsiteX178" fmla="*/ 4518674 w 4833822"/>
              <a:gd name="connsiteY178" fmla="*/ 4314950 h 5511081"/>
              <a:gd name="connsiteX179" fmla="*/ 4328731 w 4833822"/>
              <a:gd name="connsiteY179" fmla="*/ 4512062 h 5511081"/>
              <a:gd name="connsiteX180" fmla="*/ 4457745 w 4833822"/>
              <a:gd name="connsiteY180" fmla="*/ 4440381 h 5511081"/>
              <a:gd name="connsiteX181" fmla="*/ 4579599 w 4833822"/>
              <a:gd name="connsiteY181" fmla="*/ 4433218 h 5511081"/>
              <a:gd name="connsiteX182" fmla="*/ 4500754 w 4833822"/>
              <a:gd name="connsiteY182" fmla="*/ 4512062 h 5511081"/>
              <a:gd name="connsiteX183" fmla="*/ 4314393 w 4833822"/>
              <a:gd name="connsiteY183" fmla="*/ 4745010 h 5511081"/>
              <a:gd name="connsiteX184" fmla="*/ 4346651 w 4833822"/>
              <a:gd name="connsiteY184" fmla="*/ 4809516 h 5511081"/>
              <a:gd name="connsiteX185" fmla="*/ 4403989 w 4833822"/>
              <a:gd name="connsiteY185" fmla="*/ 4759343 h 5511081"/>
              <a:gd name="connsiteX186" fmla="*/ 4482833 w 4833822"/>
              <a:gd name="connsiteY186" fmla="*/ 4569400 h 5511081"/>
              <a:gd name="connsiteX187" fmla="*/ 4590350 w 4833822"/>
              <a:gd name="connsiteY187" fmla="*/ 4547898 h 5511081"/>
              <a:gd name="connsiteX188" fmla="*/ 4608265 w 4833822"/>
              <a:gd name="connsiteY188" fmla="*/ 4630324 h 5511081"/>
              <a:gd name="connsiteX189" fmla="*/ 4608265 w 4833822"/>
              <a:gd name="connsiteY189" fmla="*/ 4633906 h 5511081"/>
              <a:gd name="connsiteX190" fmla="*/ 4421909 w 4833822"/>
              <a:gd name="connsiteY190" fmla="*/ 4845351 h 5511081"/>
              <a:gd name="connsiteX191" fmla="*/ 4608265 w 4833822"/>
              <a:gd name="connsiteY191" fmla="*/ 4633906 h 5511081"/>
              <a:gd name="connsiteX192" fmla="*/ 4611852 w 4833822"/>
              <a:gd name="connsiteY192" fmla="*/ 4630324 h 5511081"/>
              <a:gd name="connsiteX193" fmla="*/ 4611852 w 4833822"/>
              <a:gd name="connsiteY193" fmla="*/ 4626742 h 5511081"/>
              <a:gd name="connsiteX194" fmla="*/ 4694279 w 4833822"/>
              <a:gd name="connsiteY194" fmla="*/ 4612404 h 5511081"/>
              <a:gd name="connsiteX195" fmla="*/ 4651275 w 4833822"/>
              <a:gd name="connsiteY195" fmla="*/ 4436800 h 5511081"/>
              <a:gd name="connsiteX196" fmla="*/ 4572429 w 4833822"/>
              <a:gd name="connsiteY196" fmla="*/ 4318532 h 5511081"/>
              <a:gd name="connsiteX197" fmla="*/ 4583181 w 4833822"/>
              <a:gd name="connsiteY197" fmla="*/ 4225355 h 5511081"/>
              <a:gd name="connsiteX198" fmla="*/ 4436247 w 4833822"/>
              <a:gd name="connsiteY198" fmla="*/ 4178768 h 5511081"/>
              <a:gd name="connsiteX199" fmla="*/ 3504459 w 4833822"/>
              <a:gd name="connsiteY199" fmla="*/ 4092754 h 5511081"/>
              <a:gd name="connsiteX200" fmla="*/ 3393360 w 4833822"/>
              <a:gd name="connsiteY200" fmla="*/ 4084243 h 5511081"/>
              <a:gd name="connsiteX201" fmla="*/ 655337 w 4833822"/>
              <a:gd name="connsiteY201" fmla="*/ 3952985 h 5511081"/>
              <a:gd name="connsiteX202" fmla="*/ 637416 w 4833822"/>
              <a:gd name="connsiteY202" fmla="*/ 4010328 h 5511081"/>
              <a:gd name="connsiteX203" fmla="*/ 863200 w 4833822"/>
              <a:gd name="connsiteY203" fmla="*/ 4114257 h 5511081"/>
              <a:gd name="connsiteX204" fmla="*/ 734181 w 4833822"/>
              <a:gd name="connsiteY204" fmla="*/ 3974492 h 5511081"/>
              <a:gd name="connsiteX205" fmla="*/ 655337 w 4833822"/>
              <a:gd name="connsiteY205" fmla="*/ 3952985 h 5511081"/>
              <a:gd name="connsiteX206" fmla="*/ 465399 w 4833822"/>
              <a:gd name="connsiteY206" fmla="*/ 3913568 h 5511081"/>
              <a:gd name="connsiteX207" fmla="*/ 465399 w 4833822"/>
              <a:gd name="connsiteY207" fmla="*/ 4114257 h 5511081"/>
              <a:gd name="connsiteX208" fmla="*/ 501234 w 4833822"/>
              <a:gd name="connsiteY208" fmla="*/ 4171599 h 5511081"/>
              <a:gd name="connsiteX209" fmla="*/ 554990 w 4833822"/>
              <a:gd name="connsiteY209" fmla="*/ 4117844 h 5511081"/>
              <a:gd name="connsiteX210" fmla="*/ 465399 w 4833822"/>
              <a:gd name="connsiteY210" fmla="*/ 3913568 h 5511081"/>
              <a:gd name="connsiteX211" fmla="*/ 4325169 w 4833822"/>
              <a:gd name="connsiteY211" fmla="*/ 3832671 h 5511081"/>
              <a:gd name="connsiteX212" fmla="*/ 3959602 w 4833822"/>
              <a:gd name="connsiteY212" fmla="*/ 4038999 h 5511081"/>
              <a:gd name="connsiteX213" fmla="*/ 4360985 w 4833822"/>
              <a:gd name="connsiteY213" fmla="*/ 3949403 h 5511081"/>
              <a:gd name="connsiteX214" fmla="*/ 4278558 w 4833822"/>
              <a:gd name="connsiteY214" fmla="*/ 4060501 h 5511081"/>
              <a:gd name="connsiteX215" fmla="*/ 4454163 w 4833822"/>
              <a:gd name="connsiteY215" fmla="*/ 4013910 h 5511081"/>
              <a:gd name="connsiteX216" fmla="*/ 4368153 w 4833822"/>
              <a:gd name="connsiteY216" fmla="*/ 3838305 h 5511081"/>
              <a:gd name="connsiteX217" fmla="*/ 4325169 w 4833822"/>
              <a:gd name="connsiteY217" fmla="*/ 3832671 h 5511081"/>
              <a:gd name="connsiteX218" fmla="*/ 4156709 w 4833822"/>
              <a:gd name="connsiteY218" fmla="*/ 3798883 h 5511081"/>
              <a:gd name="connsiteX219" fmla="*/ 3748157 w 4833822"/>
              <a:gd name="connsiteY219" fmla="*/ 3881309 h 5511081"/>
              <a:gd name="connsiteX220" fmla="*/ 3529543 w 4833822"/>
              <a:gd name="connsiteY220" fmla="*/ 4003158 h 5511081"/>
              <a:gd name="connsiteX221" fmla="*/ 3805494 w 4833822"/>
              <a:gd name="connsiteY221" fmla="*/ 3906399 h 5511081"/>
              <a:gd name="connsiteX222" fmla="*/ 4156709 w 4833822"/>
              <a:gd name="connsiteY222" fmla="*/ 3798883 h 5511081"/>
              <a:gd name="connsiteX223" fmla="*/ 399937 w 4833822"/>
              <a:gd name="connsiteY223" fmla="*/ 3755095 h 5511081"/>
              <a:gd name="connsiteX224" fmla="*/ 210944 w 4833822"/>
              <a:gd name="connsiteY224" fmla="*/ 3834723 h 5511081"/>
              <a:gd name="connsiteX225" fmla="*/ 124936 w 4833822"/>
              <a:gd name="connsiteY225" fmla="*/ 3978074 h 5511081"/>
              <a:gd name="connsiteX226" fmla="*/ 275451 w 4833822"/>
              <a:gd name="connsiteY226" fmla="*/ 3970905 h 5511081"/>
              <a:gd name="connsiteX227" fmla="*/ 304127 w 4833822"/>
              <a:gd name="connsiteY227" fmla="*/ 3988825 h 5511081"/>
              <a:gd name="connsiteX228" fmla="*/ 271869 w 4833822"/>
              <a:gd name="connsiteY228" fmla="*/ 4225355 h 5511081"/>
              <a:gd name="connsiteX229" fmla="*/ 311291 w 4833822"/>
              <a:gd name="connsiteY229" fmla="*/ 4067670 h 5511081"/>
              <a:gd name="connsiteX230" fmla="*/ 243203 w 4833822"/>
              <a:gd name="connsiteY230" fmla="*/ 3859807 h 5511081"/>
              <a:gd name="connsiteX231" fmla="*/ 1214409 w 4833822"/>
              <a:gd name="connsiteY231" fmla="*/ 3838305 h 5511081"/>
              <a:gd name="connsiteX232" fmla="*/ 465399 w 4833822"/>
              <a:gd name="connsiteY232" fmla="*/ 3755878 h 5511081"/>
              <a:gd name="connsiteX233" fmla="*/ 399937 w 4833822"/>
              <a:gd name="connsiteY233" fmla="*/ 3755095 h 5511081"/>
              <a:gd name="connsiteX234" fmla="*/ 2524908 w 4833822"/>
              <a:gd name="connsiteY234" fmla="*/ 2620796 h 5511081"/>
              <a:gd name="connsiteX235" fmla="*/ 2732856 w 4833822"/>
              <a:gd name="connsiteY235" fmla="*/ 3262715 h 5511081"/>
              <a:gd name="connsiteX236" fmla="*/ 2775802 w 4833822"/>
              <a:gd name="connsiteY236" fmla="*/ 3332784 h 5511081"/>
              <a:gd name="connsiteX237" fmla="*/ 2823267 w 4833822"/>
              <a:gd name="connsiteY237" fmla="*/ 3255934 h 5511081"/>
              <a:gd name="connsiteX238" fmla="*/ 2879774 w 4833822"/>
              <a:gd name="connsiteY238" fmla="*/ 3045728 h 5511081"/>
              <a:gd name="connsiteX239" fmla="*/ 2920458 w 4833822"/>
              <a:gd name="connsiteY239" fmla="*/ 3579153 h 5511081"/>
              <a:gd name="connsiteX240" fmla="*/ 3132925 w 4833822"/>
              <a:gd name="connsiteY240" fmla="*/ 3520386 h 5511081"/>
              <a:gd name="connsiteX241" fmla="*/ 2879774 w 4833822"/>
              <a:gd name="connsiteY241" fmla="*/ 3895594 h 5511081"/>
              <a:gd name="connsiteX242" fmla="*/ 2131619 w 4833822"/>
              <a:gd name="connsiteY242" fmla="*/ 3843608 h 5511081"/>
              <a:gd name="connsiteX243" fmla="*/ 1894289 w 4833822"/>
              <a:gd name="connsiteY243" fmla="*/ 3493264 h 5511081"/>
              <a:gd name="connsiteX244" fmla="*/ 2075111 w 4833822"/>
              <a:gd name="connsiteY244" fmla="*/ 3581415 h 5511081"/>
              <a:gd name="connsiteX245" fmla="*/ 2086414 w 4833822"/>
              <a:gd name="connsiteY245" fmla="*/ 3066070 h 5511081"/>
              <a:gd name="connsiteX246" fmla="*/ 2163263 w 4833822"/>
              <a:gd name="connsiteY246" fmla="*/ 3210729 h 5511081"/>
              <a:gd name="connsiteX247" fmla="*/ 2224289 w 4833822"/>
              <a:gd name="connsiteY247" fmla="*/ 3255934 h 5511081"/>
              <a:gd name="connsiteX248" fmla="*/ 2242372 w 4833822"/>
              <a:gd name="connsiteY248" fmla="*/ 3192646 h 5511081"/>
              <a:gd name="connsiteX249" fmla="*/ 2524908 w 4833822"/>
              <a:gd name="connsiteY249" fmla="*/ 2620796 h 5511081"/>
              <a:gd name="connsiteX250" fmla="*/ 2540406 w 4833822"/>
              <a:gd name="connsiteY250" fmla="*/ 1813455 h 5511081"/>
              <a:gd name="connsiteX251" fmla="*/ 2092432 w 4833822"/>
              <a:gd name="connsiteY251" fmla="*/ 2720152 h 5511081"/>
              <a:gd name="connsiteX252" fmla="*/ 2063761 w 4833822"/>
              <a:gd name="connsiteY252" fmla="*/ 2820499 h 5511081"/>
              <a:gd name="connsiteX253" fmla="*/ 1967001 w 4833822"/>
              <a:gd name="connsiteY253" fmla="*/ 2748823 h 5511081"/>
              <a:gd name="connsiteX254" fmla="*/ 1845152 w 4833822"/>
              <a:gd name="connsiteY254" fmla="*/ 2519459 h 5511081"/>
              <a:gd name="connsiteX255" fmla="*/ 1827232 w 4833822"/>
              <a:gd name="connsiteY255" fmla="*/ 3336566 h 5511081"/>
              <a:gd name="connsiteX256" fmla="*/ 1540529 w 4833822"/>
              <a:gd name="connsiteY256" fmla="*/ 3196797 h 5511081"/>
              <a:gd name="connsiteX257" fmla="*/ 1916828 w 4833822"/>
              <a:gd name="connsiteY257" fmla="*/ 3752286 h 5511081"/>
              <a:gd name="connsiteX258" fmla="*/ 3103066 w 4833822"/>
              <a:gd name="connsiteY258" fmla="*/ 3834713 h 5511081"/>
              <a:gd name="connsiteX259" fmla="*/ 3504448 w 4833822"/>
              <a:gd name="connsiteY259" fmla="*/ 3239801 h 5511081"/>
              <a:gd name="connsiteX260" fmla="*/ 3167572 w 4833822"/>
              <a:gd name="connsiteY260" fmla="*/ 3332979 h 5511081"/>
              <a:gd name="connsiteX261" fmla="*/ 3103066 w 4833822"/>
              <a:gd name="connsiteY261" fmla="*/ 2487205 h 5511081"/>
              <a:gd name="connsiteX262" fmla="*/ 3013470 w 4833822"/>
              <a:gd name="connsiteY262" fmla="*/ 2820499 h 5511081"/>
              <a:gd name="connsiteX263" fmla="*/ 2938212 w 4833822"/>
              <a:gd name="connsiteY263" fmla="*/ 2942348 h 5511081"/>
              <a:gd name="connsiteX264" fmla="*/ 2870119 w 4833822"/>
              <a:gd name="connsiteY264" fmla="*/ 2831250 h 5511081"/>
              <a:gd name="connsiteX265" fmla="*/ 2540406 w 4833822"/>
              <a:gd name="connsiteY265" fmla="*/ 1813455 h 5511081"/>
              <a:gd name="connsiteX266" fmla="*/ 357884 w 4833822"/>
              <a:gd name="connsiteY266" fmla="*/ 1741784 h 5511081"/>
              <a:gd name="connsiteX267" fmla="*/ 422396 w 4833822"/>
              <a:gd name="connsiteY267" fmla="*/ 1824211 h 5511081"/>
              <a:gd name="connsiteX268" fmla="*/ 522738 w 4833822"/>
              <a:gd name="connsiteY268" fmla="*/ 2325942 h 5511081"/>
              <a:gd name="connsiteX269" fmla="*/ 490485 w 4833822"/>
              <a:gd name="connsiteY269" fmla="*/ 2465712 h 5511081"/>
              <a:gd name="connsiteX270" fmla="*/ 386555 w 4833822"/>
              <a:gd name="connsiteY270" fmla="*/ 2365365 h 5511081"/>
              <a:gd name="connsiteX271" fmla="*/ 286208 w 4833822"/>
              <a:gd name="connsiteY271" fmla="*/ 1824211 h 5511081"/>
              <a:gd name="connsiteX272" fmla="*/ 357884 w 4833822"/>
              <a:gd name="connsiteY272" fmla="*/ 1741784 h 5511081"/>
              <a:gd name="connsiteX273" fmla="*/ 4036204 w 4833822"/>
              <a:gd name="connsiteY273" fmla="*/ 324393 h 5511081"/>
              <a:gd name="connsiteX274" fmla="*/ 4110123 w 4833822"/>
              <a:gd name="connsiteY274" fmla="*/ 387108 h 5511081"/>
              <a:gd name="connsiteX275" fmla="*/ 4063531 w 4833822"/>
              <a:gd name="connsiteY275" fmla="*/ 1197052 h 5511081"/>
              <a:gd name="connsiteX276" fmla="*/ 3938100 w 4833822"/>
              <a:gd name="connsiteY276" fmla="*/ 885258 h 5511081"/>
              <a:gd name="connsiteX277" fmla="*/ 3970353 w 4833822"/>
              <a:gd name="connsiteY277" fmla="*/ 390695 h 5511081"/>
              <a:gd name="connsiteX278" fmla="*/ 4036204 w 4833822"/>
              <a:gd name="connsiteY278" fmla="*/ 324393 h 5511081"/>
              <a:gd name="connsiteX279" fmla="*/ 915320 w 4833822"/>
              <a:gd name="connsiteY279" fmla="*/ 65964 h 5511081"/>
              <a:gd name="connsiteX280" fmla="*/ 1020430 w 4833822"/>
              <a:gd name="connsiteY280" fmla="*/ 746726 h 5511081"/>
              <a:gd name="connsiteX281" fmla="*/ 811383 w 4833822"/>
              <a:gd name="connsiteY281" fmla="*/ 707140 h 5511081"/>
              <a:gd name="connsiteX282" fmla="*/ 915320 w 4833822"/>
              <a:gd name="connsiteY282" fmla="*/ 65964 h 5511081"/>
              <a:gd name="connsiteX283" fmla="*/ 2536306 w 4833822"/>
              <a:gd name="connsiteY283" fmla="*/ 0 h 5511081"/>
              <a:gd name="connsiteX284" fmla="*/ 2948561 w 4833822"/>
              <a:gd name="connsiteY284" fmla="*/ 741984 h 5511081"/>
              <a:gd name="connsiteX285" fmla="*/ 2905997 w 4833822"/>
              <a:gd name="connsiteY285" fmla="*/ 1346511 h 5511081"/>
              <a:gd name="connsiteX286" fmla="*/ 3282263 w 4833822"/>
              <a:gd name="connsiteY286" fmla="*/ 487454 h 5511081"/>
              <a:gd name="connsiteX287" fmla="*/ 3257173 w 4833822"/>
              <a:gd name="connsiteY287" fmla="*/ 347685 h 5511081"/>
              <a:gd name="connsiteX288" fmla="*/ 3278681 w 4833822"/>
              <a:gd name="connsiteY288" fmla="*/ 258089 h 5511081"/>
              <a:gd name="connsiteX289" fmla="*/ 3361107 w 4833822"/>
              <a:gd name="connsiteY289" fmla="*/ 315432 h 5511081"/>
              <a:gd name="connsiteX290" fmla="*/ 3884339 w 4833822"/>
              <a:gd name="connsiteY290" fmla="*/ 1627102 h 5511081"/>
              <a:gd name="connsiteX291" fmla="*/ 3776823 w 4833822"/>
              <a:gd name="connsiteY291" fmla="*/ 2247097 h 5511081"/>
              <a:gd name="connsiteX292" fmla="*/ 4002606 w 4833822"/>
              <a:gd name="connsiteY292" fmla="*/ 2028488 h 5511081"/>
              <a:gd name="connsiteX293" fmla="*/ 4059943 w 4833822"/>
              <a:gd name="connsiteY293" fmla="*/ 1963977 h 5511081"/>
              <a:gd name="connsiteX294" fmla="*/ 4117286 w 4833822"/>
              <a:gd name="connsiteY294" fmla="*/ 2039239 h 5511081"/>
              <a:gd name="connsiteX295" fmla="*/ 4131625 w 4833822"/>
              <a:gd name="connsiteY295" fmla="*/ 2852761 h 5511081"/>
              <a:gd name="connsiteX296" fmla="*/ 3755321 w 4833822"/>
              <a:gd name="connsiteY296" fmla="*/ 3684203 h 5511081"/>
              <a:gd name="connsiteX297" fmla="*/ 3723067 w 4833822"/>
              <a:gd name="connsiteY297" fmla="*/ 3759460 h 5511081"/>
              <a:gd name="connsiteX298" fmla="*/ 4099366 w 4833822"/>
              <a:gd name="connsiteY298" fmla="*/ 3698536 h 5511081"/>
              <a:gd name="connsiteX299" fmla="*/ 4550927 w 4833822"/>
              <a:gd name="connsiteY299" fmla="*/ 4049750 h 5511081"/>
              <a:gd name="connsiteX300" fmla="*/ 4604683 w 4833822"/>
              <a:gd name="connsiteY300" fmla="*/ 4150097 h 5511081"/>
              <a:gd name="connsiteX301" fmla="*/ 4576011 w 4833822"/>
              <a:gd name="connsiteY301" fmla="*/ 4992290 h 5511081"/>
              <a:gd name="connsiteX302" fmla="*/ 4432660 w 4833822"/>
              <a:gd name="connsiteY302" fmla="*/ 5053214 h 5511081"/>
              <a:gd name="connsiteX303" fmla="*/ 3999019 w 4833822"/>
              <a:gd name="connsiteY303" fmla="*/ 5286161 h 5511081"/>
              <a:gd name="connsiteX304" fmla="*/ 3192667 w 4833822"/>
              <a:gd name="connsiteY304" fmla="*/ 5218068 h 5511081"/>
              <a:gd name="connsiteX305" fmla="*/ 2662265 w 4833822"/>
              <a:gd name="connsiteY305" fmla="*/ 4587320 h 5511081"/>
              <a:gd name="connsiteX306" fmla="*/ 2680186 w 4833822"/>
              <a:gd name="connsiteY306" fmla="*/ 4906276 h 5511081"/>
              <a:gd name="connsiteX307" fmla="*/ 2655096 w 4833822"/>
              <a:gd name="connsiteY307" fmla="*/ 5218068 h 5511081"/>
              <a:gd name="connsiteX308" fmla="*/ 2063771 w 4833822"/>
              <a:gd name="connsiteY308" fmla="*/ 5504770 h 5511081"/>
              <a:gd name="connsiteX309" fmla="*/ 1827242 w 4833822"/>
              <a:gd name="connsiteY309" fmla="*/ 5454597 h 5511081"/>
              <a:gd name="connsiteX310" fmla="*/ 1594295 w 4833822"/>
              <a:gd name="connsiteY310" fmla="*/ 4913445 h 5511081"/>
              <a:gd name="connsiteX311" fmla="*/ 1952673 w 4833822"/>
              <a:gd name="connsiteY311" fmla="*/ 4379457 h 5511081"/>
              <a:gd name="connsiteX312" fmla="*/ 2020761 w 4833822"/>
              <a:gd name="connsiteY312" fmla="*/ 4246857 h 5511081"/>
              <a:gd name="connsiteX313" fmla="*/ 1841575 w 4833822"/>
              <a:gd name="connsiteY313" fmla="*/ 4390208 h 5511081"/>
              <a:gd name="connsiteX314" fmla="*/ 884697 w 4833822"/>
              <a:gd name="connsiteY314" fmla="*/ 5135641 h 5511081"/>
              <a:gd name="connsiteX315" fmla="*/ 547826 w 4833822"/>
              <a:gd name="connsiteY315" fmla="*/ 5167894 h 5511081"/>
              <a:gd name="connsiteX316" fmla="*/ 357883 w 4833822"/>
              <a:gd name="connsiteY316" fmla="*/ 5110557 h 5511081"/>
              <a:gd name="connsiteX317" fmla="*/ 89095 w 4833822"/>
              <a:gd name="connsiteY317" fmla="*/ 4684080 h 5511081"/>
              <a:gd name="connsiteX318" fmla="*/ 46091 w 4833822"/>
              <a:gd name="connsiteY318" fmla="*/ 4332871 h 5511081"/>
              <a:gd name="connsiteX319" fmla="*/ 440310 w 4833822"/>
              <a:gd name="connsiteY319" fmla="*/ 3684203 h 5511081"/>
              <a:gd name="connsiteX320" fmla="*/ 1020884 w 4833822"/>
              <a:gd name="connsiteY320" fmla="*/ 3734376 h 5511081"/>
              <a:gd name="connsiteX321" fmla="*/ 798688 w 4833822"/>
              <a:gd name="connsiteY321" fmla="*/ 3562354 h 5511081"/>
              <a:gd name="connsiteX322" fmla="*/ 766435 w 4833822"/>
              <a:gd name="connsiteY322" fmla="*/ 3505011 h 5511081"/>
              <a:gd name="connsiteX323" fmla="*/ 838110 w 4833822"/>
              <a:gd name="connsiteY323" fmla="*/ 3483509 h 5511081"/>
              <a:gd name="connsiteX324" fmla="*/ 1060306 w 4833822"/>
              <a:gd name="connsiteY324" fmla="*/ 3576687 h 5511081"/>
              <a:gd name="connsiteX325" fmla="*/ 777186 w 4833822"/>
              <a:gd name="connsiteY325" fmla="*/ 3078539 h 5511081"/>
              <a:gd name="connsiteX326" fmla="*/ 723430 w 4833822"/>
              <a:gd name="connsiteY326" fmla="*/ 2544556 h 5511081"/>
              <a:gd name="connsiteX327" fmla="*/ 727012 w 4833822"/>
              <a:gd name="connsiteY327" fmla="*/ 1845715 h 5511081"/>
              <a:gd name="connsiteX328" fmla="*/ 762853 w 4833822"/>
              <a:gd name="connsiteY328" fmla="*/ 1713115 h 5511081"/>
              <a:gd name="connsiteX329" fmla="*/ 1017302 w 4833822"/>
              <a:gd name="connsiteY329" fmla="*/ 2014150 h 5511081"/>
              <a:gd name="connsiteX330" fmla="*/ 1139151 w 4833822"/>
              <a:gd name="connsiteY330" fmla="*/ 2053572 h 5511081"/>
              <a:gd name="connsiteX331" fmla="*/ 1110480 w 4833822"/>
              <a:gd name="connsiteY331" fmla="*/ 1942474 h 5511081"/>
              <a:gd name="connsiteX332" fmla="*/ 1135564 w 4833822"/>
              <a:gd name="connsiteY332" fmla="*/ 1053696 h 5511081"/>
              <a:gd name="connsiteX333" fmla="*/ 1493942 w 4833822"/>
              <a:gd name="connsiteY333" fmla="*/ 394276 h 5511081"/>
              <a:gd name="connsiteX334" fmla="*/ 1547703 w 4833822"/>
              <a:gd name="connsiteY334" fmla="*/ 340521 h 5511081"/>
              <a:gd name="connsiteX335" fmla="*/ 1617669 w 4833822"/>
              <a:gd name="connsiteY335" fmla="*/ 671212 h 5511081"/>
              <a:gd name="connsiteX336" fmla="*/ 2001666 w 4833822"/>
              <a:gd name="connsiteY336" fmla="*/ 1267177 h 5511081"/>
              <a:gd name="connsiteX337" fmla="*/ 1975721 w 4833822"/>
              <a:gd name="connsiteY337" fmla="*/ 637209 h 5511081"/>
              <a:gd name="connsiteX338" fmla="*/ 2536306 w 4833822"/>
              <a:gd name="connsiteY338" fmla="*/ 0 h 5511081"/>
              <a:gd name="connsiteX0" fmla="*/ 2144854 w 4833822"/>
              <a:gd name="connsiteY0" fmla="*/ 5137432 h 5511081"/>
              <a:gd name="connsiteX1" fmla="*/ 2053020 w 4833822"/>
              <a:gd name="connsiteY1" fmla="*/ 5146392 h 5511081"/>
              <a:gd name="connsiteX2" fmla="*/ 1959837 w 4833822"/>
              <a:gd name="connsiteY2" fmla="*/ 5221650 h 5511081"/>
              <a:gd name="connsiteX3" fmla="*/ 2045851 w 4833822"/>
              <a:gd name="connsiteY3" fmla="*/ 5339917 h 5511081"/>
              <a:gd name="connsiteX4" fmla="*/ 2042269 w 4833822"/>
              <a:gd name="connsiteY4" fmla="*/ 5243152 h 5511081"/>
              <a:gd name="connsiteX5" fmla="*/ 2106775 w 4833822"/>
              <a:gd name="connsiteY5" fmla="*/ 5178645 h 5511081"/>
              <a:gd name="connsiteX6" fmla="*/ 2128277 w 4833822"/>
              <a:gd name="connsiteY6" fmla="*/ 5250321 h 5511081"/>
              <a:gd name="connsiteX7" fmla="*/ 2164118 w 4833822"/>
              <a:gd name="connsiteY7" fmla="*/ 5300494 h 5511081"/>
              <a:gd name="connsiteX8" fmla="*/ 2232206 w 4833822"/>
              <a:gd name="connsiteY8" fmla="*/ 5264659 h 5511081"/>
              <a:gd name="connsiteX9" fmla="*/ 2228624 w 4833822"/>
              <a:gd name="connsiteY9" fmla="*/ 5171476 h 5511081"/>
              <a:gd name="connsiteX10" fmla="*/ 2144854 w 4833822"/>
              <a:gd name="connsiteY10" fmla="*/ 5137432 h 5511081"/>
              <a:gd name="connsiteX11" fmla="*/ 2508163 w 4833822"/>
              <a:gd name="connsiteY11" fmla="*/ 5106970 h 5511081"/>
              <a:gd name="connsiteX12" fmla="*/ 2407811 w 4833822"/>
              <a:gd name="connsiteY12" fmla="*/ 5415180 h 5511081"/>
              <a:gd name="connsiteX13" fmla="*/ 2508163 w 4833822"/>
              <a:gd name="connsiteY13" fmla="*/ 5106970 h 5511081"/>
              <a:gd name="connsiteX14" fmla="*/ 2215080 w 4833822"/>
              <a:gd name="connsiteY14" fmla="*/ 5022435 h 5511081"/>
              <a:gd name="connsiteX15" fmla="*/ 2171282 w 4833822"/>
              <a:gd name="connsiteY15" fmla="*/ 5028125 h 5511081"/>
              <a:gd name="connsiteX16" fmla="*/ 2350473 w 4833822"/>
              <a:gd name="connsiteY16" fmla="*/ 5307664 h 5511081"/>
              <a:gd name="connsiteX17" fmla="*/ 2393478 w 4833822"/>
              <a:gd name="connsiteY17" fmla="*/ 5124890 h 5511081"/>
              <a:gd name="connsiteX18" fmla="*/ 2252871 w 4833822"/>
              <a:gd name="connsiteY18" fmla="*/ 5023590 h 5511081"/>
              <a:gd name="connsiteX19" fmla="*/ 2215080 w 4833822"/>
              <a:gd name="connsiteY19" fmla="*/ 5022435 h 5511081"/>
              <a:gd name="connsiteX20" fmla="*/ 3767359 w 4833822"/>
              <a:gd name="connsiteY20" fmla="*/ 4903477 h 5511081"/>
              <a:gd name="connsiteX21" fmla="*/ 3913003 w 4833822"/>
              <a:gd name="connsiteY21" fmla="*/ 4985120 h 5511081"/>
              <a:gd name="connsiteX22" fmla="*/ 3930923 w 4833822"/>
              <a:gd name="connsiteY22" fmla="*/ 5010209 h 5511081"/>
              <a:gd name="connsiteX23" fmla="*/ 3923759 w 4833822"/>
              <a:gd name="connsiteY23" fmla="*/ 5035294 h 5511081"/>
              <a:gd name="connsiteX24" fmla="*/ 3672890 w 4833822"/>
              <a:gd name="connsiteY24" fmla="*/ 5017373 h 5511081"/>
              <a:gd name="connsiteX25" fmla="*/ 3672890 w 4833822"/>
              <a:gd name="connsiteY25" fmla="*/ 4949284 h 5511081"/>
              <a:gd name="connsiteX26" fmla="*/ 3708731 w 4833822"/>
              <a:gd name="connsiteY26" fmla="*/ 4924195 h 5511081"/>
              <a:gd name="connsiteX27" fmla="*/ 3767359 w 4833822"/>
              <a:gd name="connsiteY27" fmla="*/ 4903477 h 5511081"/>
              <a:gd name="connsiteX28" fmla="*/ 3779366 w 4833822"/>
              <a:gd name="connsiteY28" fmla="*/ 4863666 h 5511081"/>
              <a:gd name="connsiteX29" fmla="*/ 3637059 w 4833822"/>
              <a:gd name="connsiteY29" fmla="*/ 4888361 h 5511081"/>
              <a:gd name="connsiteX30" fmla="*/ 3497289 w 4833822"/>
              <a:gd name="connsiteY30" fmla="*/ 5071129 h 5511081"/>
              <a:gd name="connsiteX31" fmla="*/ 3615557 w 4833822"/>
              <a:gd name="connsiteY31" fmla="*/ 5013792 h 5511081"/>
              <a:gd name="connsiteX32" fmla="*/ 3852086 w 4833822"/>
              <a:gd name="connsiteY32" fmla="*/ 5171476 h 5511081"/>
              <a:gd name="connsiteX33" fmla="*/ 3952433 w 4833822"/>
              <a:gd name="connsiteY33" fmla="*/ 4999454 h 5511081"/>
              <a:gd name="connsiteX34" fmla="*/ 3945496 w 4833822"/>
              <a:gd name="connsiteY34" fmla="*/ 4982649 h 5511081"/>
              <a:gd name="connsiteX35" fmla="*/ 3938093 w 4833822"/>
              <a:gd name="connsiteY35" fmla="*/ 4982649 h 5511081"/>
              <a:gd name="connsiteX36" fmla="*/ 3927341 w 4833822"/>
              <a:gd name="connsiteY36" fmla="*/ 4982649 h 5511081"/>
              <a:gd name="connsiteX37" fmla="*/ 3909418 w 4833822"/>
              <a:gd name="connsiteY37" fmla="*/ 4977942 h 5511081"/>
              <a:gd name="connsiteX38" fmla="*/ 3920171 w 4833822"/>
              <a:gd name="connsiteY38" fmla="*/ 4977942 h 5511081"/>
              <a:gd name="connsiteX39" fmla="*/ 3945252 w 4833822"/>
              <a:gd name="connsiteY39" fmla="*/ 4982059 h 5511081"/>
              <a:gd name="connsiteX40" fmla="*/ 3928739 w 4833822"/>
              <a:gd name="connsiteY40" fmla="*/ 4942059 h 5511081"/>
              <a:gd name="connsiteX41" fmla="*/ 3822967 w 4833822"/>
              <a:gd name="connsiteY41" fmla="*/ 4865961 h 5511081"/>
              <a:gd name="connsiteX42" fmla="*/ 3779366 w 4833822"/>
              <a:gd name="connsiteY42" fmla="*/ 4863666 h 5511081"/>
              <a:gd name="connsiteX43" fmla="*/ 4196131 w 4833822"/>
              <a:gd name="connsiteY43" fmla="*/ 4719920 h 5511081"/>
              <a:gd name="connsiteX44" fmla="*/ 4235548 w 4833822"/>
              <a:gd name="connsiteY44" fmla="*/ 4949285 h 5511081"/>
              <a:gd name="connsiteX45" fmla="*/ 4454163 w 4833822"/>
              <a:gd name="connsiteY45" fmla="*/ 4952867 h 5511081"/>
              <a:gd name="connsiteX46" fmla="*/ 4196131 w 4833822"/>
              <a:gd name="connsiteY46" fmla="*/ 4719920 h 5511081"/>
              <a:gd name="connsiteX47" fmla="*/ 1174995 w 4833822"/>
              <a:gd name="connsiteY47" fmla="*/ 4404542 h 5511081"/>
              <a:gd name="connsiteX48" fmla="*/ 1250253 w 4833822"/>
              <a:gd name="connsiteY48" fmla="*/ 4451134 h 5511081"/>
              <a:gd name="connsiteX49" fmla="*/ 1035224 w 4833822"/>
              <a:gd name="connsiteY49" fmla="*/ 4562227 h 5511081"/>
              <a:gd name="connsiteX50" fmla="*/ 981463 w 4833822"/>
              <a:gd name="connsiteY50" fmla="*/ 4537143 h 5511081"/>
              <a:gd name="connsiteX51" fmla="*/ 1174995 w 4833822"/>
              <a:gd name="connsiteY51" fmla="*/ 4404542 h 5511081"/>
              <a:gd name="connsiteX52" fmla="*/ 3960412 w 4833822"/>
              <a:gd name="connsiteY52" fmla="*/ 4375267 h 5511081"/>
              <a:gd name="connsiteX53" fmla="*/ 4095776 w 4833822"/>
              <a:gd name="connsiteY53" fmla="*/ 4433212 h 5511081"/>
              <a:gd name="connsiteX54" fmla="*/ 4052767 w 4833822"/>
              <a:gd name="connsiteY54" fmla="*/ 4461882 h 5511081"/>
              <a:gd name="connsiteX55" fmla="*/ 3852081 w 4833822"/>
              <a:gd name="connsiteY55" fmla="*/ 4429631 h 5511081"/>
              <a:gd name="connsiteX56" fmla="*/ 3859245 w 4833822"/>
              <a:gd name="connsiteY56" fmla="*/ 4393792 h 5511081"/>
              <a:gd name="connsiteX57" fmla="*/ 3917370 w 4833822"/>
              <a:gd name="connsiteY57" fmla="*/ 4376267 h 5511081"/>
              <a:gd name="connsiteX58" fmla="*/ 3960412 w 4833822"/>
              <a:gd name="connsiteY58" fmla="*/ 4375267 h 5511081"/>
              <a:gd name="connsiteX59" fmla="*/ 2177948 w 4833822"/>
              <a:gd name="connsiteY59" fmla="*/ 4281017 h 5511081"/>
              <a:gd name="connsiteX60" fmla="*/ 2146198 w 4833822"/>
              <a:gd name="connsiteY60" fmla="*/ 4304199 h 5511081"/>
              <a:gd name="connsiteX61" fmla="*/ 1680303 w 4833822"/>
              <a:gd name="connsiteY61" fmla="*/ 5003041 h 5511081"/>
              <a:gd name="connsiteX62" fmla="*/ 1762730 w 4833822"/>
              <a:gd name="connsiteY62" fmla="*/ 5365001 h 5511081"/>
              <a:gd name="connsiteX63" fmla="*/ 1802152 w 4833822"/>
              <a:gd name="connsiteY63" fmla="*/ 5085468 h 5511081"/>
              <a:gd name="connsiteX64" fmla="*/ 2081691 w 4833822"/>
              <a:gd name="connsiteY64" fmla="*/ 4927778 h 5511081"/>
              <a:gd name="connsiteX65" fmla="*/ 1845157 w 4833822"/>
              <a:gd name="connsiteY65" fmla="*/ 5010205 h 5511081"/>
              <a:gd name="connsiteX66" fmla="*/ 1744810 w 4833822"/>
              <a:gd name="connsiteY66" fmla="*/ 4981539 h 5511081"/>
              <a:gd name="connsiteX67" fmla="*/ 2060189 w 4833822"/>
              <a:gd name="connsiteY67" fmla="*/ 4827436 h 5511081"/>
              <a:gd name="connsiteX68" fmla="*/ 2178451 w 4833822"/>
              <a:gd name="connsiteY68" fmla="*/ 4766506 h 5511081"/>
              <a:gd name="connsiteX69" fmla="*/ 2293136 w 4833822"/>
              <a:gd name="connsiteY69" fmla="*/ 4300617 h 5511081"/>
              <a:gd name="connsiteX70" fmla="*/ 1999259 w 4833822"/>
              <a:gd name="connsiteY70" fmla="*/ 4716338 h 5511081"/>
              <a:gd name="connsiteX71" fmla="*/ 2196371 w 4833822"/>
              <a:gd name="connsiteY71" fmla="*/ 4286279 h 5511081"/>
              <a:gd name="connsiteX72" fmla="*/ 2177948 w 4833822"/>
              <a:gd name="connsiteY72" fmla="*/ 4281017 h 5511081"/>
              <a:gd name="connsiteX73" fmla="*/ 2511745 w 4833822"/>
              <a:gd name="connsiteY73" fmla="*/ 4268364 h 5511081"/>
              <a:gd name="connsiteX74" fmla="*/ 2482010 w 4833822"/>
              <a:gd name="connsiteY74" fmla="*/ 4496660 h 5511081"/>
              <a:gd name="connsiteX75" fmla="*/ 2486655 w 4833822"/>
              <a:gd name="connsiteY75" fmla="*/ 4562225 h 5511081"/>
              <a:gd name="connsiteX76" fmla="*/ 2514429 w 4833822"/>
              <a:gd name="connsiteY76" fmla="*/ 4577904 h 5511081"/>
              <a:gd name="connsiteX77" fmla="*/ 2526077 w 4833822"/>
              <a:gd name="connsiteY77" fmla="*/ 4601650 h 5511081"/>
              <a:gd name="connsiteX78" fmla="*/ 2486655 w 4833822"/>
              <a:gd name="connsiteY78" fmla="*/ 4562228 h 5511081"/>
              <a:gd name="connsiteX79" fmla="*/ 2486655 w 4833822"/>
              <a:gd name="connsiteY79" fmla="*/ 4562231 h 5511081"/>
              <a:gd name="connsiteX80" fmla="*/ 2440069 w 4833822"/>
              <a:gd name="connsiteY80" fmla="*/ 4838187 h 5511081"/>
              <a:gd name="connsiteX81" fmla="*/ 2375563 w 4833822"/>
              <a:gd name="connsiteY81" fmla="*/ 4400959 h 5511081"/>
              <a:gd name="connsiteX82" fmla="*/ 2296718 w 4833822"/>
              <a:gd name="connsiteY82" fmla="*/ 4770094 h 5511081"/>
              <a:gd name="connsiteX83" fmla="*/ 2429318 w 4833822"/>
              <a:gd name="connsiteY83" fmla="*/ 4891943 h 5511081"/>
              <a:gd name="connsiteX84" fmla="*/ 2493825 w 4833822"/>
              <a:gd name="connsiteY84" fmla="*/ 4791596 h 5511081"/>
              <a:gd name="connsiteX85" fmla="*/ 2529665 w 4833822"/>
              <a:gd name="connsiteY85" fmla="*/ 4601653 h 5511081"/>
              <a:gd name="connsiteX86" fmla="*/ 2511745 w 4833822"/>
              <a:gd name="connsiteY86" fmla="*/ 4268364 h 5511081"/>
              <a:gd name="connsiteX87" fmla="*/ 2808528 w 4833822"/>
              <a:gd name="connsiteY87" fmla="*/ 4265898 h 5511081"/>
              <a:gd name="connsiteX88" fmla="*/ 2784115 w 4833822"/>
              <a:gd name="connsiteY88" fmla="*/ 4279115 h 5511081"/>
              <a:gd name="connsiteX89" fmla="*/ 2798448 w 4833822"/>
              <a:gd name="connsiteY89" fmla="*/ 4354373 h 5511081"/>
              <a:gd name="connsiteX90" fmla="*/ 2880875 w 4833822"/>
              <a:gd name="connsiteY90" fmla="*/ 4469053 h 5511081"/>
              <a:gd name="connsiteX91" fmla="*/ 3142493 w 4833822"/>
              <a:gd name="connsiteY91" fmla="*/ 4798765 h 5511081"/>
              <a:gd name="connsiteX92" fmla="*/ 2891625 w 4833822"/>
              <a:gd name="connsiteY92" fmla="*/ 4633906 h 5511081"/>
              <a:gd name="connsiteX93" fmla="*/ 2683768 w 4833822"/>
              <a:gd name="connsiteY93" fmla="*/ 4390208 h 5511081"/>
              <a:gd name="connsiteX94" fmla="*/ 2651515 w 4833822"/>
              <a:gd name="connsiteY94" fmla="*/ 4415297 h 5511081"/>
              <a:gd name="connsiteX95" fmla="*/ 2866541 w 4833822"/>
              <a:gd name="connsiteY95" fmla="*/ 4658996 h 5511081"/>
              <a:gd name="connsiteX96" fmla="*/ 3389773 w 4833822"/>
              <a:gd name="connsiteY96" fmla="*/ 5257490 h 5511081"/>
              <a:gd name="connsiteX97" fmla="*/ 3637059 w 4833822"/>
              <a:gd name="connsiteY97" fmla="*/ 5300494 h 5511081"/>
              <a:gd name="connsiteX98" fmla="*/ 3246422 w 4833822"/>
              <a:gd name="connsiteY98" fmla="*/ 4931365 h 5511081"/>
              <a:gd name="connsiteX99" fmla="*/ 3400524 w 4833822"/>
              <a:gd name="connsiteY99" fmla="*/ 4981539 h 5511081"/>
              <a:gd name="connsiteX100" fmla="*/ 3336018 w 4833822"/>
              <a:gd name="connsiteY100" fmla="*/ 4834600 h 5511081"/>
              <a:gd name="connsiteX101" fmla="*/ 3095901 w 4833822"/>
              <a:gd name="connsiteY101" fmla="*/ 4572987 h 5511081"/>
              <a:gd name="connsiteX102" fmla="*/ 2862954 w 4833822"/>
              <a:gd name="connsiteY102" fmla="*/ 4304199 h 5511081"/>
              <a:gd name="connsiteX103" fmla="*/ 2808528 w 4833822"/>
              <a:gd name="connsiteY103" fmla="*/ 4265898 h 5511081"/>
              <a:gd name="connsiteX104" fmla="*/ 1587125 w 4833822"/>
              <a:gd name="connsiteY104" fmla="*/ 4221773 h 5511081"/>
              <a:gd name="connsiteX105" fmla="*/ 798688 w 4833822"/>
              <a:gd name="connsiteY105" fmla="*/ 4429636 h 5511081"/>
              <a:gd name="connsiteX106" fmla="*/ 780768 w 4833822"/>
              <a:gd name="connsiteY106" fmla="*/ 5053214 h 5511081"/>
              <a:gd name="connsiteX107" fmla="*/ 791519 w 4833822"/>
              <a:gd name="connsiteY107" fmla="*/ 4859690 h 5511081"/>
              <a:gd name="connsiteX108" fmla="*/ 709092 w 4833822"/>
              <a:gd name="connsiteY108" fmla="*/ 4497724 h 5511081"/>
              <a:gd name="connsiteX109" fmla="*/ 368634 w 4833822"/>
              <a:gd name="connsiteY109" fmla="*/ 4508475 h 5511081"/>
              <a:gd name="connsiteX110" fmla="*/ 332793 w 4833822"/>
              <a:gd name="connsiteY110" fmla="*/ 4533565 h 5511081"/>
              <a:gd name="connsiteX111" fmla="*/ 368634 w 4833822"/>
              <a:gd name="connsiteY111" fmla="*/ 4547898 h 5511081"/>
              <a:gd name="connsiteX112" fmla="*/ 350714 w 4833822"/>
              <a:gd name="connsiteY112" fmla="*/ 4848938 h 5511081"/>
              <a:gd name="connsiteX113" fmla="*/ 447479 w 4833822"/>
              <a:gd name="connsiteY113" fmla="*/ 4913445 h 5511081"/>
              <a:gd name="connsiteX114" fmla="*/ 486896 w 4833822"/>
              <a:gd name="connsiteY114" fmla="*/ 4813098 h 5511081"/>
              <a:gd name="connsiteX115" fmla="*/ 468981 w 4833822"/>
              <a:gd name="connsiteY115" fmla="*/ 4694831 h 5511081"/>
              <a:gd name="connsiteX116" fmla="*/ 372216 w 4833822"/>
              <a:gd name="connsiteY116" fmla="*/ 4802347 h 5511081"/>
              <a:gd name="connsiteX117" fmla="*/ 382967 w 4833822"/>
              <a:gd name="connsiteY117" fmla="*/ 4651826 h 5511081"/>
              <a:gd name="connsiteX118" fmla="*/ 497647 w 4833822"/>
              <a:gd name="connsiteY118" fmla="*/ 4612404 h 5511081"/>
              <a:gd name="connsiteX119" fmla="*/ 569323 w 4833822"/>
              <a:gd name="connsiteY119" fmla="*/ 4727089 h 5511081"/>
              <a:gd name="connsiteX120" fmla="*/ 580074 w 4833822"/>
              <a:gd name="connsiteY120" fmla="*/ 4938529 h 5511081"/>
              <a:gd name="connsiteX121" fmla="*/ 612332 w 4833822"/>
              <a:gd name="connsiteY121" fmla="*/ 4694831 h 5511081"/>
              <a:gd name="connsiteX122" fmla="*/ 497647 w 4833822"/>
              <a:gd name="connsiteY122" fmla="*/ 4461884 h 5511081"/>
              <a:gd name="connsiteX123" fmla="*/ 730594 w 4833822"/>
              <a:gd name="connsiteY123" fmla="*/ 4866853 h 5511081"/>
              <a:gd name="connsiteX124" fmla="*/ 547826 w 4833822"/>
              <a:gd name="connsiteY124" fmla="*/ 5031712 h 5511081"/>
              <a:gd name="connsiteX125" fmla="*/ 834528 w 4833822"/>
              <a:gd name="connsiteY125" fmla="*/ 5063965 h 5511081"/>
              <a:gd name="connsiteX126" fmla="*/ 1533370 w 4833822"/>
              <a:gd name="connsiteY126" fmla="*/ 4547898 h 5511081"/>
              <a:gd name="connsiteX127" fmla="*/ 1633712 w 4833822"/>
              <a:gd name="connsiteY127" fmla="*/ 4415297 h 5511081"/>
              <a:gd name="connsiteX128" fmla="*/ 1142733 w 4833822"/>
              <a:gd name="connsiteY128" fmla="*/ 4730671 h 5511081"/>
              <a:gd name="connsiteX129" fmla="*/ 1031635 w 4833822"/>
              <a:gd name="connsiteY129" fmla="*/ 4759343 h 5511081"/>
              <a:gd name="connsiteX130" fmla="*/ 1096142 w 4833822"/>
              <a:gd name="connsiteY130" fmla="*/ 4658996 h 5511081"/>
              <a:gd name="connsiteX131" fmla="*/ 1587125 w 4833822"/>
              <a:gd name="connsiteY131" fmla="*/ 4221773 h 5511081"/>
              <a:gd name="connsiteX132" fmla="*/ 3072607 w 4833822"/>
              <a:gd name="connsiteY132" fmla="*/ 4212813 h 5511081"/>
              <a:gd name="connsiteX133" fmla="*/ 2988391 w 4833822"/>
              <a:gd name="connsiteY133" fmla="*/ 4246857 h 5511081"/>
              <a:gd name="connsiteX134" fmla="*/ 3038564 w 4833822"/>
              <a:gd name="connsiteY134" fmla="*/ 4357955 h 5511081"/>
              <a:gd name="connsiteX135" fmla="*/ 3407693 w 4833822"/>
              <a:gd name="connsiteY135" fmla="*/ 4773676 h 5511081"/>
              <a:gd name="connsiteX136" fmla="*/ 3576134 w 4833822"/>
              <a:gd name="connsiteY136" fmla="*/ 4813098 h 5511081"/>
              <a:gd name="connsiteX137" fmla="*/ 4002606 w 4833822"/>
              <a:gd name="connsiteY137" fmla="*/ 4917027 h 5511081"/>
              <a:gd name="connsiteX138" fmla="*/ 4124455 w 4833822"/>
              <a:gd name="connsiteY138" fmla="*/ 4999454 h 5511081"/>
              <a:gd name="connsiteX139" fmla="*/ 3586885 w 4833822"/>
              <a:gd name="connsiteY139" fmla="*/ 4451133 h 5511081"/>
              <a:gd name="connsiteX140" fmla="*/ 3339600 w 4833822"/>
              <a:gd name="connsiteY140" fmla="*/ 4307781 h 5511081"/>
              <a:gd name="connsiteX141" fmla="*/ 3551045 w 4833822"/>
              <a:gd name="connsiteY141" fmla="*/ 4483391 h 5511081"/>
              <a:gd name="connsiteX142" fmla="*/ 3658561 w 4833822"/>
              <a:gd name="connsiteY142" fmla="*/ 4666165 h 5511081"/>
              <a:gd name="connsiteX143" fmla="*/ 3536712 w 4833822"/>
              <a:gd name="connsiteY143" fmla="*/ 4590902 h 5511081"/>
              <a:gd name="connsiteX144" fmla="*/ 3167577 w 4833822"/>
              <a:gd name="connsiteY144" fmla="*/ 4254026 h 5511081"/>
              <a:gd name="connsiteX145" fmla="*/ 3072607 w 4833822"/>
              <a:gd name="connsiteY145" fmla="*/ 4212813 h 5511081"/>
              <a:gd name="connsiteX146" fmla="*/ 1497530 w 4833822"/>
              <a:gd name="connsiteY146" fmla="*/ 4125013 h 5511081"/>
              <a:gd name="connsiteX147" fmla="*/ 644585 w 4833822"/>
              <a:gd name="connsiteY147" fmla="*/ 4250444 h 5511081"/>
              <a:gd name="connsiteX148" fmla="*/ 404469 w 4833822"/>
              <a:gd name="connsiteY148" fmla="*/ 4325701 h 5511081"/>
              <a:gd name="connsiteX149" fmla="*/ 218113 w 4833822"/>
              <a:gd name="connsiteY149" fmla="*/ 4479804 h 5511081"/>
              <a:gd name="connsiteX150" fmla="*/ 347132 w 4833822"/>
              <a:gd name="connsiteY150" fmla="*/ 4999454 h 5511081"/>
              <a:gd name="connsiteX151" fmla="*/ 218113 w 4833822"/>
              <a:gd name="connsiteY151" fmla="*/ 4633906 h 5511081"/>
              <a:gd name="connsiteX152" fmla="*/ 289789 w 4833822"/>
              <a:gd name="connsiteY152" fmla="*/ 4526395 h 5511081"/>
              <a:gd name="connsiteX153" fmla="*/ 271869 w 4833822"/>
              <a:gd name="connsiteY153" fmla="*/ 4512062 h 5511081"/>
              <a:gd name="connsiteX154" fmla="*/ 304127 w 4833822"/>
              <a:gd name="connsiteY154" fmla="*/ 4418879 h 5511081"/>
              <a:gd name="connsiteX155" fmla="*/ 400887 w 4833822"/>
              <a:gd name="connsiteY155" fmla="*/ 4336453 h 5511081"/>
              <a:gd name="connsiteX156" fmla="*/ 404469 w 4833822"/>
              <a:gd name="connsiteY156" fmla="*/ 4329283 h 5511081"/>
              <a:gd name="connsiteX157" fmla="*/ 408056 w 4833822"/>
              <a:gd name="connsiteY157" fmla="*/ 4329283 h 5511081"/>
              <a:gd name="connsiteX158" fmla="*/ 569323 w 4833822"/>
              <a:gd name="connsiteY158" fmla="*/ 4286279 h 5511081"/>
              <a:gd name="connsiteX159" fmla="*/ 777186 w 4833822"/>
              <a:gd name="connsiteY159" fmla="*/ 4397377 h 5511081"/>
              <a:gd name="connsiteX160" fmla="*/ 1250249 w 4833822"/>
              <a:gd name="connsiteY160" fmla="*/ 4228936 h 5511081"/>
              <a:gd name="connsiteX161" fmla="*/ 1497530 w 4833822"/>
              <a:gd name="connsiteY161" fmla="*/ 4125013 h 5511081"/>
              <a:gd name="connsiteX162" fmla="*/ 3393360 w 4833822"/>
              <a:gd name="connsiteY162" fmla="*/ 4084243 h 5511081"/>
              <a:gd name="connsiteX163" fmla="*/ 3271511 w 4833822"/>
              <a:gd name="connsiteY163" fmla="*/ 4121426 h 5511081"/>
              <a:gd name="connsiteX164" fmla="*/ 3486538 w 4833822"/>
              <a:gd name="connsiteY164" fmla="*/ 4250444 h 5511081"/>
              <a:gd name="connsiteX165" fmla="*/ 4092197 w 4833822"/>
              <a:gd name="connsiteY165" fmla="*/ 4583738 h 5511081"/>
              <a:gd name="connsiteX166" fmla="*/ 3873588 w 4833822"/>
              <a:gd name="connsiteY166" fmla="*/ 4583738 h 5511081"/>
              <a:gd name="connsiteX167" fmla="*/ 4002606 w 4833822"/>
              <a:gd name="connsiteY167" fmla="*/ 4712751 h 5511081"/>
              <a:gd name="connsiteX168" fmla="*/ 4106535 w 4833822"/>
              <a:gd name="connsiteY168" fmla="*/ 4684080 h 5511081"/>
              <a:gd name="connsiteX169" fmla="*/ 4325144 w 4833822"/>
              <a:gd name="connsiteY169" fmla="*/ 4357955 h 5511081"/>
              <a:gd name="connsiteX170" fmla="*/ 4038441 w 4833822"/>
              <a:gd name="connsiteY170" fmla="*/ 4268364 h 5511081"/>
              <a:gd name="connsiteX171" fmla="*/ 3624178 w 4833822"/>
              <a:gd name="connsiteY171" fmla="*/ 4254752 h 5511081"/>
              <a:gd name="connsiteX172" fmla="*/ 3486739 w 4833822"/>
              <a:gd name="connsiteY172" fmla="*/ 4228973 h 5511081"/>
              <a:gd name="connsiteX173" fmla="*/ 3486739 w 4833822"/>
              <a:gd name="connsiteY173" fmla="*/ 4232968 h 5511081"/>
              <a:gd name="connsiteX174" fmla="*/ 3485394 w 4833822"/>
              <a:gd name="connsiteY174" fmla="*/ 4230279 h 5511081"/>
              <a:gd name="connsiteX175" fmla="*/ 3486706 w 4833822"/>
              <a:gd name="connsiteY175" fmla="*/ 4228967 h 5511081"/>
              <a:gd name="connsiteX176" fmla="*/ 3486538 w 4833822"/>
              <a:gd name="connsiteY176" fmla="*/ 4228936 h 5511081"/>
              <a:gd name="connsiteX177" fmla="*/ 3543876 w 4833822"/>
              <a:gd name="connsiteY177" fmla="*/ 4168012 h 5511081"/>
              <a:gd name="connsiteX178" fmla="*/ 4518674 w 4833822"/>
              <a:gd name="connsiteY178" fmla="*/ 4314950 h 5511081"/>
              <a:gd name="connsiteX179" fmla="*/ 4328731 w 4833822"/>
              <a:gd name="connsiteY179" fmla="*/ 4512062 h 5511081"/>
              <a:gd name="connsiteX180" fmla="*/ 4457745 w 4833822"/>
              <a:gd name="connsiteY180" fmla="*/ 4440381 h 5511081"/>
              <a:gd name="connsiteX181" fmla="*/ 4579599 w 4833822"/>
              <a:gd name="connsiteY181" fmla="*/ 4433218 h 5511081"/>
              <a:gd name="connsiteX182" fmla="*/ 4500754 w 4833822"/>
              <a:gd name="connsiteY182" fmla="*/ 4512062 h 5511081"/>
              <a:gd name="connsiteX183" fmla="*/ 4314393 w 4833822"/>
              <a:gd name="connsiteY183" fmla="*/ 4745010 h 5511081"/>
              <a:gd name="connsiteX184" fmla="*/ 4346651 w 4833822"/>
              <a:gd name="connsiteY184" fmla="*/ 4809516 h 5511081"/>
              <a:gd name="connsiteX185" fmla="*/ 4403989 w 4833822"/>
              <a:gd name="connsiteY185" fmla="*/ 4759343 h 5511081"/>
              <a:gd name="connsiteX186" fmla="*/ 4482833 w 4833822"/>
              <a:gd name="connsiteY186" fmla="*/ 4569400 h 5511081"/>
              <a:gd name="connsiteX187" fmla="*/ 4590350 w 4833822"/>
              <a:gd name="connsiteY187" fmla="*/ 4547898 h 5511081"/>
              <a:gd name="connsiteX188" fmla="*/ 4608265 w 4833822"/>
              <a:gd name="connsiteY188" fmla="*/ 4630324 h 5511081"/>
              <a:gd name="connsiteX189" fmla="*/ 4608265 w 4833822"/>
              <a:gd name="connsiteY189" fmla="*/ 4633906 h 5511081"/>
              <a:gd name="connsiteX190" fmla="*/ 4421909 w 4833822"/>
              <a:gd name="connsiteY190" fmla="*/ 4845351 h 5511081"/>
              <a:gd name="connsiteX191" fmla="*/ 4608265 w 4833822"/>
              <a:gd name="connsiteY191" fmla="*/ 4633906 h 5511081"/>
              <a:gd name="connsiteX192" fmla="*/ 4611852 w 4833822"/>
              <a:gd name="connsiteY192" fmla="*/ 4630324 h 5511081"/>
              <a:gd name="connsiteX193" fmla="*/ 4611852 w 4833822"/>
              <a:gd name="connsiteY193" fmla="*/ 4626742 h 5511081"/>
              <a:gd name="connsiteX194" fmla="*/ 4694279 w 4833822"/>
              <a:gd name="connsiteY194" fmla="*/ 4612404 h 5511081"/>
              <a:gd name="connsiteX195" fmla="*/ 4651275 w 4833822"/>
              <a:gd name="connsiteY195" fmla="*/ 4436800 h 5511081"/>
              <a:gd name="connsiteX196" fmla="*/ 4572429 w 4833822"/>
              <a:gd name="connsiteY196" fmla="*/ 4318532 h 5511081"/>
              <a:gd name="connsiteX197" fmla="*/ 4583181 w 4833822"/>
              <a:gd name="connsiteY197" fmla="*/ 4225355 h 5511081"/>
              <a:gd name="connsiteX198" fmla="*/ 4436247 w 4833822"/>
              <a:gd name="connsiteY198" fmla="*/ 4178768 h 5511081"/>
              <a:gd name="connsiteX199" fmla="*/ 3504459 w 4833822"/>
              <a:gd name="connsiteY199" fmla="*/ 4092754 h 5511081"/>
              <a:gd name="connsiteX200" fmla="*/ 3393360 w 4833822"/>
              <a:gd name="connsiteY200" fmla="*/ 4084243 h 5511081"/>
              <a:gd name="connsiteX201" fmla="*/ 655337 w 4833822"/>
              <a:gd name="connsiteY201" fmla="*/ 3952985 h 5511081"/>
              <a:gd name="connsiteX202" fmla="*/ 637416 w 4833822"/>
              <a:gd name="connsiteY202" fmla="*/ 4010328 h 5511081"/>
              <a:gd name="connsiteX203" fmla="*/ 863200 w 4833822"/>
              <a:gd name="connsiteY203" fmla="*/ 4114257 h 5511081"/>
              <a:gd name="connsiteX204" fmla="*/ 734181 w 4833822"/>
              <a:gd name="connsiteY204" fmla="*/ 3974492 h 5511081"/>
              <a:gd name="connsiteX205" fmla="*/ 655337 w 4833822"/>
              <a:gd name="connsiteY205" fmla="*/ 3952985 h 5511081"/>
              <a:gd name="connsiteX206" fmla="*/ 465399 w 4833822"/>
              <a:gd name="connsiteY206" fmla="*/ 3913568 h 5511081"/>
              <a:gd name="connsiteX207" fmla="*/ 465399 w 4833822"/>
              <a:gd name="connsiteY207" fmla="*/ 4114257 h 5511081"/>
              <a:gd name="connsiteX208" fmla="*/ 501234 w 4833822"/>
              <a:gd name="connsiteY208" fmla="*/ 4171599 h 5511081"/>
              <a:gd name="connsiteX209" fmla="*/ 554990 w 4833822"/>
              <a:gd name="connsiteY209" fmla="*/ 4117844 h 5511081"/>
              <a:gd name="connsiteX210" fmla="*/ 465399 w 4833822"/>
              <a:gd name="connsiteY210" fmla="*/ 3913568 h 5511081"/>
              <a:gd name="connsiteX211" fmla="*/ 4325169 w 4833822"/>
              <a:gd name="connsiteY211" fmla="*/ 3832671 h 5511081"/>
              <a:gd name="connsiteX212" fmla="*/ 3959602 w 4833822"/>
              <a:gd name="connsiteY212" fmla="*/ 4038999 h 5511081"/>
              <a:gd name="connsiteX213" fmla="*/ 4360985 w 4833822"/>
              <a:gd name="connsiteY213" fmla="*/ 3949403 h 5511081"/>
              <a:gd name="connsiteX214" fmla="*/ 4278558 w 4833822"/>
              <a:gd name="connsiteY214" fmla="*/ 4060501 h 5511081"/>
              <a:gd name="connsiteX215" fmla="*/ 4454163 w 4833822"/>
              <a:gd name="connsiteY215" fmla="*/ 4013910 h 5511081"/>
              <a:gd name="connsiteX216" fmla="*/ 4368153 w 4833822"/>
              <a:gd name="connsiteY216" fmla="*/ 3838305 h 5511081"/>
              <a:gd name="connsiteX217" fmla="*/ 4325169 w 4833822"/>
              <a:gd name="connsiteY217" fmla="*/ 3832671 h 5511081"/>
              <a:gd name="connsiteX218" fmla="*/ 4156709 w 4833822"/>
              <a:gd name="connsiteY218" fmla="*/ 3798883 h 5511081"/>
              <a:gd name="connsiteX219" fmla="*/ 3748157 w 4833822"/>
              <a:gd name="connsiteY219" fmla="*/ 3881309 h 5511081"/>
              <a:gd name="connsiteX220" fmla="*/ 3529543 w 4833822"/>
              <a:gd name="connsiteY220" fmla="*/ 4003158 h 5511081"/>
              <a:gd name="connsiteX221" fmla="*/ 3805494 w 4833822"/>
              <a:gd name="connsiteY221" fmla="*/ 3906399 h 5511081"/>
              <a:gd name="connsiteX222" fmla="*/ 4156709 w 4833822"/>
              <a:gd name="connsiteY222" fmla="*/ 3798883 h 5511081"/>
              <a:gd name="connsiteX223" fmla="*/ 399937 w 4833822"/>
              <a:gd name="connsiteY223" fmla="*/ 3755095 h 5511081"/>
              <a:gd name="connsiteX224" fmla="*/ 210944 w 4833822"/>
              <a:gd name="connsiteY224" fmla="*/ 3834723 h 5511081"/>
              <a:gd name="connsiteX225" fmla="*/ 124936 w 4833822"/>
              <a:gd name="connsiteY225" fmla="*/ 3978074 h 5511081"/>
              <a:gd name="connsiteX226" fmla="*/ 275451 w 4833822"/>
              <a:gd name="connsiteY226" fmla="*/ 3970905 h 5511081"/>
              <a:gd name="connsiteX227" fmla="*/ 304127 w 4833822"/>
              <a:gd name="connsiteY227" fmla="*/ 3988825 h 5511081"/>
              <a:gd name="connsiteX228" fmla="*/ 271869 w 4833822"/>
              <a:gd name="connsiteY228" fmla="*/ 4225355 h 5511081"/>
              <a:gd name="connsiteX229" fmla="*/ 311291 w 4833822"/>
              <a:gd name="connsiteY229" fmla="*/ 4067670 h 5511081"/>
              <a:gd name="connsiteX230" fmla="*/ 243203 w 4833822"/>
              <a:gd name="connsiteY230" fmla="*/ 3859807 h 5511081"/>
              <a:gd name="connsiteX231" fmla="*/ 1214409 w 4833822"/>
              <a:gd name="connsiteY231" fmla="*/ 3838305 h 5511081"/>
              <a:gd name="connsiteX232" fmla="*/ 465399 w 4833822"/>
              <a:gd name="connsiteY232" fmla="*/ 3755878 h 5511081"/>
              <a:gd name="connsiteX233" fmla="*/ 399937 w 4833822"/>
              <a:gd name="connsiteY233" fmla="*/ 3755095 h 5511081"/>
              <a:gd name="connsiteX234" fmla="*/ 2524908 w 4833822"/>
              <a:gd name="connsiteY234" fmla="*/ 2620796 h 5511081"/>
              <a:gd name="connsiteX235" fmla="*/ 2732856 w 4833822"/>
              <a:gd name="connsiteY235" fmla="*/ 3262715 h 5511081"/>
              <a:gd name="connsiteX236" fmla="*/ 2775802 w 4833822"/>
              <a:gd name="connsiteY236" fmla="*/ 3332784 h 5511081"/>
              <a:gd name="connsiteX237" fmla="*/ 2823267 w 4833822"/>
              <a:gd name="connsiteY237" fmla="*/ 3255934 h 5511081"/>
              <a:gd name="connsiteX238" fmla="*/ 2879774 w 4833822"/>
              <a:gd name="connsiteY238" fmla="*/ 3045728 h 5511081"/>
              <a:gd name="connsiteX239" fmla="*/ 2920458 w 4833822"/>
              <a:gd name="connsiteY239" fmla="*/ 3579153 h 5511081"/>
              <a:gd name="connsiteX240" fmla="*/ 3132925 w 4833822"/>
              <a:gd name="connsiteY240" fmla="*/ 3520386 h 5511081"/>
              <a:gd name="connsiteX241" fmla="*/ 2879774 w 4833822"/>
              <a:gd name="connsiteY241" fmla="*/ 3895594 h 5511081"/>
              <a:gd name="connsiteX242" fmla="*/ 2131619 w 4833822"/>
              <a:gd name="connsiteY242" fmla="*/ 3843608 h 5511081"/>
              <a:gd name="connsiteX243" fmla="*/ 1894289 w 4833822"/>
              <a:gd name="connsiteY243" fmla="*/ 3493264 h 5511081"/>
              <a:gd name="connsiteX244" fmla="*/ 2075111 w 4833822"/>
              <a:gd name="connsiteY244" fmla="*/ 3581415 h 5511081"/>
              <a:gd name="connsiteX245" fmla="*/ 2086414 w 4833822"/>
              <a:gd name="connsiteY245" fmla="*/ 3066070 h 5511081"/>
              <a:gd name="connsiteX246" fmla="*/ 2163263 w 4833822"/>
              <a:gd name="connsiteY246" fmla="*/ 3210729 h 5511081"/>
              <a:gd name="connsiteX247" fmla="*/ 2224289 w 4833822"/>
              <a:gd name="connsiteY247" fmla="*/ 3255934 h 5511081"/>
              <a:gd name="connsiteX248" fmla="*/ 2242372 w 4833822"/>
              <a:gd name="connsiteY248" fmla="*/ 3192646 h 5511081"/>
              <a:gd name="connsiteX249" fmla="*/ 2524908 w 4833822"/>
              <a:gd name="connsiteY249" fmla="*/ 2620796 h 5511081"/>
              <a:gd name="connsiteX250" fmla="*/ 2540406 w 4833822"/>
              <a:gd name="connsiteY250" fmla="*/ 1813455 h 5511081"/>
              <a:gd name="connsiteX251" fmla="*/ 2092432 w 4833822"/>
              <a:gd name="connsiteY251" fmla="*/ 2720152 h 5511081"/>
              <a:gd name="connsiteX252" fmla="*/ 2063761 w 4833822"/>
              <a:gd name="connsiteY252" fmla="*/ 2820499 h 5511081"/>
              <a:gd name="connsiteX253" fmla="*/ 1967001 w 4833822"/>
              <a:gd name="connsiteY253" fmla="*/ 2748823 h 5511081"/>
              <a:gd name="connsiteX254" fmla="*/ 1845152 w 4833822"/>
              <a:gd name="connsiteY254" fmla="*/ 2519459 h 5511081"/>
              <a:gd name="connsiteX255" fmla="*/ 1827232 w 4833822"/>
              <a:gd name="connsiteY255" fmla="*/ 3336566 h 5511081"/>
              <a:gd name="connsiteX256" fmla="*/ 1540529 w 4833822"/>
              <a:gd name="connsiteY256" fmla="*/ 3196797 h 5511081"/>
              <a:gd name="connsiteX257" fmla="*/ 1916828 w 4833822"/>
              <a:gd name="connsiteY257" fmla="*/ 3752286 h 5511081"/>
              <a:gd name="connsiteX258" fmla="*/ 3103066 w 4833822"/>
              <a:gd name="connsiteY258" fmla="*/ 3834713 h 5511081"/>
              <a:gd name="connsiteX259" fmla="*/ 3504448 w 4833822"/>
              <a:gd name="connsiteY259" fmla="*/ 3239801 h 5511081"/>
              <a:gd name="connsiteX260" fmla="*/ 3167572 w 4833822"/>
              <a:gd name="connsiteY260" fmla="*/ 3332979 h 5511081"/>
              <a:gd name="connsiteX261" fmla="*/ 3103066 w 4833822"/>
              <a:gd name="connsiteY261" fmla="*/ 2487205 h 5511081"/>
              <a:gd name="connsiteX262" fmla="*/ 3013470 w 4833822"/>
              <a:gd name="connsiteY262" fmla="*/ 2820499 h 5511081"/>
              <a:gd name="connsiteX263" fmla="*/ 2938212 w 4833822"/>
              <a:gd name="connsiteY263" fmla="*/ 2942348 h 5511081"/>
              <a:gd name="connsiteX264" fmla="*/ 2870119 w 4833822"/>
              <a:gd name="connsiteY264" fmla="*/ 2831250 h 5511081"/>
              <a:gd name="connsiteX265" fmla="*/ 2540406 w 4833822"/>
              <a:gd name="connsiteY265" fmla="*/ 1813455 h 5511081"/>
              <a:gd name="connsiteX266" fmla="*/ 357884 w 4833822"/>
              <a:gd name="connsiteY266" fmla="*/ 1741784 h 5511081"/>
              <a:gd name="connsiteX267" fmla="*/ 422396 w 4833822"/>
              <a:gd name="connsiteY267" fmla="*/ 1824211 h 5511081"/>
              <a:gd name="connsiteX268" fmla="*/ 522738 w 4833822"/>
              <a:gd name="connsiteY268" fmla="*/ 2325942 h 5511081"/>
              <a:gd name="connsiteX269" fmla="*/ 490485 w 4833822"/>
              <a:gd name="connsiteY269" fmla="*/ 2465712 h 5511081"/>
              <a:gd name="connsiteX270" fmla="*/ 386555 w 4833822"/>
              <a:gd name="connsiteY270" fmla="*/ 2365365 h 5511081"/>
              <a:gd name="connsiteX271" fmla="*/ 286208 w 4833822"/>
              <a:gd name="connsiteY271" fmla="*/ 1824211 h 5511081"/>
              <a:gd name="connsiteX272" fmla="*/ 357884 w 4833822"/>
              <a:gd name="connsiteY272" fmla="*/ 1741784 h 5511081"/>
              <a:gd name="connsiteX273" fmla="*/ 4036204 w 4833822"/>
              <a:gd name="connsiteY273" fmla="*/ 324393 h 5511081"/>
              <a:gd name="connsiteX274" fmla="*/ 4110123 w 4833822"/>
              <a:gd name="connsiteY274" fmla="*/ 387108 h 5511081"/>
              <a:gd name="connsiteX275" fmla="*/ 4063531 w 4833822"/>
              <a:gd name="connsiteY275" fmla="*/ 1197052 h 5511081"/>
              <a:gd name="connsiteX276" fmla="*/ 3938100 w 4833822"/>
              <a:gd name="connsiteY276" fmla="*/ 885258 h 5511081"/>
              <a:gd name="connsiteX277" fmla="*/ 3970353 w 4833822"/>
              <a:gd name="connsiteY277" fmla="*/ 390695 h 5511081"/>
              <a:gd name="connsiteX278" fmla="*/ 4036204 w 4833822"/>
              <a:gd name="connsiteY278" fmla="*/ 324393 h 5511081"/>
              <a:gd name="connsiteX279" fmla="*/ 915320 w 4833822"/>
              <a:gd name="connsiteY279" fmla="*/ 65964 h 5511081"/>
              <a:gd name="connsiteX280" fmla="*/ 1020430 w 4833822"/>
              <a:gd name="connsiteY280" fmla="*/ 746726 h 5511081"/>
              <a:gd name="connsiteX281" fmla="*/ 811383 w 4833822"/>
              <a:gd name="connsiteY281" fmla="*/ 707140 h 5511081"/>
              <a:gd name="connsiteX282" fmla="*/ 915320 w 4833822"/>
              <a:gd name="connsiteY282" fmla="*/ 65964 h 5511081"/>
              <a:gd name="connsiteX283" fmla="*/ 2536306 w 4833822"/>
              <a:gd name="connsiteY283" fmla="*/ 0 h 5511081"/>
              <a:gd name="connsiteX284" fmla="*/ 2948561 w 4833822"/>
              <a:gd name="connsiteY284" fmla="*/ 741984 h 5511081"/>
              <a:gd name="connsiteX285" fmla="*/ 2905997 w 4833822"/>
              <a:gd name="connsiteY285" fmla="*/ 1346511 h 5511081"/>
              <a:gd name="connsiteX286" fmla="*/ 3282263 w 4833822"/>
              <a:gd name="connsiteY286" fmla="*/ 487454 h 5511081"/>
              <a:gd name="connsiteX287" fmla="*/ 3257173 w 4833822"/>
              <a:gd name="connsiteY287" fmla="*/ 347685 h 5511081"/>
              <a:gd name="connsiteX288" fmla="*/ 3278681 w 4833822"/>
              <a:gd name="connsiteY288" fmla="*/ 258089 h 5511081"/>
              <a:gd name="connsiteX289" fmla="*/ 3361107 w 4833822"/>
              <a:gd name="connsiteY289" fmla="*/ 315432 h 5511081"/>
              <a:gd name="connsiteX290" fmla="*/ 3884339 w 4833822"/>
              <a:gd name="connsiteY290" fmla="*/ 1627102 h 5511081"/>
              <a:gd name="connsiteX291" fmla="*/ 3776823 w 4833822"/>
              <a:gd name="connsiteY291" fmla="*/ 2247097 h 5511081"/>
              <a:gd name="connsiteX292" fmla="*/ 4002606 w 4833822"/>
              <a:gd name="connsiteY292" fmla="*/ 2028488 h 5511081"/>
              <a:gd name="connsiteX293" fmla="*/ 4059943 w 4833822"/>
              <a:gd name="connsiteY293" fmla="*/ 1963977 h 5511081"/>
              <a:gd name="connsiteX294" fmla="*/ 4117286 w 4833822"/>
              <a:gd name="connsiteY294" fmla="*/ 2039239 h 5511081"/>
              <a:gd name="connsiteX295" fmla="*/ 4131625 w 4833822"/>
              <a:gd name="connsiteY295" fmla="*/ 2852761 h 5511081"/>
              <a:gd name="connsiteX296" fmla="*/ 3755321 w 4833822"/>
              <a:gd name="connsiteY296" fmla="*/ 3684203 h 5511081"/>
              <a:gd name="connsiteX297" fmla="*/ 3723067 w 4833822"/>
              <a:gd name="connsiteY297" fmla="*/ 3759460 h 5511081"/>
              <a:gd name="connsiteX298" fmla="*/ 4099366 w 4833822"/>
              <a:gd name="connsiteY298" fmla="*/ 3698536 h 5511081"/>
              <a:gd name="connsiteX299" fmla="*/ 4550927 w 4833822"/>
              <a:gd name="connsiteY299" fmla="*/ 4049750 h 5511081"/>
              <a:gd name="connsiteX300" fmla="*/ 4604683 w 4833822"/>
              <a:gd name="connsiteY300" fmla="*/ 4150097 h 5511081"/>
              <a:gd name="connsiteX301" fmla="*/ 4576011 w 4833822"/>
              <a:gd name="connsiteY301" fmla="*/ 4992290 h 5511081"/>
              <a:gd name="connsiteX302" fmla="*/ 4432660 w 4833822"/>
              <a:gd name="connsiteY302" fmla="*/ 5053214 h 5511081"/>
              <a:gd name="connsiteX303" fmla="*/ 3999019 w 4833822"/>
              <a:gd name="connsiteY303" fmla="*/ 5286161 h 5511081"/>
              <a:gd name="connsiteX304" fmla="*/ 3192667 w 4833822"/>
              <a:gd name="connsiteY304" fmla="*/ 5218068 h 5511081"/>
              <a:gd name="connsiteX305" fmla="*/ 2662265 w 4833822"/>
              <a:gd name="connsiteY305" fmla="*/ 4587320 h 5511081"/>
              <a:gd name="connsiteX306" fmla="*/ 2680186 w 4833822"/>
              <a:gd name="connsiteY306" fmla="*/ 4906276 h 5511081"/>
              <a:gd name="connsiteX307" fmla="*/ 2655096 w 4833822"/>
              <a:gd name="connsiteY307" fmla="*/ 5218068 h 5511081"/>
              <a:gd name="connsiteX308" fmla="*/ 2063771 w 4833822"/>
              <a:gd name="connsiteY308" fmla="*/ 5504770 h 5511081"/>
              <a:gd name="connsiteX309" fmla="*/ 1827242 w 4833822"/>
              <a:gd name="connsiteY309" fmla="*/ 5454597 h 5511081"/>
              <a:gd name="connsiteX310" fmla="*/ 1594295 w 4833822"/>
              <a:gd name="connsiteY310" fmla="*/ 4913445 h 5511081"/>
              <a:gd name="connsiteX311" fmla="*/ 1952673 w 4833822"/>
              <a:gd name="connsiteY311" fmla="*/ 4379457 h 5511081"/>
              <a:gd name="connsiteX312" fmla="*/ 2020761 w 4833822"/>
              <a:gd name="connsiteY312" fmla="*/ 4246857 h 5511081"/>
              <a:gd name="connsiteX313" fmla="*/ 1841575 w 4833822"/>
              <a:gd name="connsiteY313" fmla="*/ 4390208 h 5511081"/>
              <a:gd name="connsiteX314" fmla="*/ 884697 w 4833822"/>
              <a:gd name="connsiteY314" fmla="*/ 5135641 h 5511081"/>
              <a:gd name="connsiteX315" fmla="*/ 547826 w 4833822"/>
              <a:gd name="connsiteY315" fmla="*/ 5167894 h 5511081"/>
              <a:gd name="connsiteX316" fmla="*/ 357883 w 4833822"/>
              <a:gd name="connsiteY316" fmla="*/ 5110557 h 5511081"/>
              <a:gd name="connsiteX317" fmla="*/ 89095 w 4833822"/>
              <a:gd name="connsiteY317" fmla="*/ 4684080 h 5511081"/>
              <a:gd name="connsiteX318" fmla="*/ 46091 w 4833822"/>
              <a:gd name="connsiteY318" fmla="*/ 4332871 h 5511081"/>
              <a:gd name="connsiteX319" fmla="*/ 440310 w 4833822"/>
              <a:gd name="connsiteY319" fmla="*/ 3684203 h 5511081"/>
              <a:gd name="connsiteX320" fmla="*/ 1020884 w 4833822"/>
              <a:gd name="connsiteY320" fmla="*/ 3734376 h 5511081"/>
              <a:gd name="connsiteX321" fmla="*/ 798688 w 4833822"/>
              <a:gd name="connsiteY321" fmla="*/ 3562354 h 5511081"/>
              <a:gd name="connsiteX322" fmla="*/ 766435 w 4833822"/>
              <a:gd name="connsiteY322" fmla="*/ 3505011 h 5511081"/>
              <a:gd name="connsiteX323" fmla="*/ 838110 w 4833822"/>
              <a:gd name="connsiteY323" fmla="*/ 3483509 h 5511081"/>
              <a:gd name="connsiteX324" fmla="*/ 1060306 w 4833822"/>
              <a:gd name="connsiteY324" fmla="*/ 3576687 h 5511081"/>
              <a:gd name="connsiteX325" fmla="*/ 777186 w 4833822"/>
              <a:gd name="connsiteY325" fmla="*/ 3078539 h 5511081"/>
              <a:gd name="connsiteX326" fmla="*/ 723430 w 4833822"/>
              <a:gd name="connsiteY326" fmla="*/ 2544556 h 5511081"/>
              <a:gd name="connsiteX327" fmla="*/ 727012 w 4833822"/>
              <a:gd name="connsiteY327" fmla="*/ 1845715 h 5511081"/>
              <a:gd name="connsiteX328" fmla="*/ 762853 w 4833822"/>
              <a:gd name="connsiteY328" fmla="*/ 1713115 h 5511081"/>
              <a:gd name="connsiteX329" fmla="*/ 1017302 w 4833822"/>
              <a:gd name="connsiteY329" fmla="*/ 2014150 h 5511081"/>
              <a:gd name="connsiteX330" fmla="*/ 1139151 w 4833822"/>
              <a:gd name="connsiteY330" fmla="*/ 2053572 h 5511081"/>
              <a:gd name="connsiteX331" fmla="*/ 1110480 w 4833822"/>
              <a:gd name="connsiteY331" fmla="*/ 1942474 h 5511081"/>
              <a:gd name="connsiteX332" fmla="*/ 1135564 w 4833822"/>
              <a:gd name="connsiteY332" fmla="*/ 1053696 h 5511081"/>
              <a:gd name="connsiteX333" fmla="*/ 1424668 w 4833822"/>
              <a:gd name="connsiteY333" fmla="*/ 681272 h 5511081"/>
              <a:gd name="connsiteX334" fmla="*/ 1547703 w 4833822"/>
              <a:gd name="connsiteY334" fmla="*/ 340521 h 5511081"/>
              <a:gd name="connsiteX335" fmla="*/ 1617669 w 4833822"/>
              <a:gd name="connsiteY335" fmla="*/ 671212 h 5511081"/>
              <a:gd name="connsiteX336" fmla="*/ 2001666 w 4833822"/>
              <a:gd name="connsiteY336" fmla="*/ 1267177 h 5511081"/>
              <a:gd name="connsiteX337" fmla="*/ 1975721 w 4833822"/>
              <a:gd name="connsiteY337" fmla="*/ 637209 h 5511081"/>
              <a:gd name="connsiteX338" fmla="*/ 2536306 w 4833822"/>
              <a:gd name="connsiteY338" fmla="*/ 0 h 5511081"/>
              <a:gd name="connsiteX0" fmla="*/ 2144854 w 4833822"/>
              <a:gd name="connsiteY0" fmla="*/ 5137432 h 5511081"/>
              <a:gd name="connsiteX1" fmla="*/ 2053020 w 4833822"/>
              <a:gd name="connsiteY1" fmla="*/ 5146392 h 5511081"/>
              <a:gd name="connsiteX2" fmla="*/ 1959837 w 4833822"/>
              <a:gd name="connsiteY2" fmla="*/ 5221650 h 5511081"/>
              <a:gd name="connsiteX3" fmla="*/ 2045851 w 4833822"/>
              <a:gd name="connsiteY3" fmla="*/ 5339917 h 5511081"/>
              <a:gd name="connsiteX4" fmla="*/ 2042269 w 4833822"/>
              <a:gd name="connsiteY4" fmla="*/ 5243152 h 5511081"/>
              <a:gd name="connsiteX5" fmla="*/ 2106775 w 4833822"/>
              <a:gd name="connsiteY5" fmla="*/ 5178645 h 5511081"/>
              <a:gd name="connsiteX6" fmla="*/ 2128277 w 4833822"/>
              <a:gd name="connsiteY6" fmla="*/ 5250321 h 5511081"/>
              <a:gd name="connsiteX7" fmla="*/ 2164118 w 4833822"/>
              <a:gd name="connsiteY7" fmla="*/ 5300494 h 5511081"/>
              <a:gd name="connsiteX8" fmla="*/ 2232206 w 4833822"/>
              <a:gd name="connsiteY8" fmla="*/ 5264659 h 5511081"/>
              <a:gd name="connsiteX9" fmla="*/ 2228624 w 4833822"/>
              <a:gd name="connsiteY9" fmla="*/ 5171476 h 5511081"/>
              <a:gd name="connsiteX10" fmla="*/ 2144854 w 4833822"/>
              <a:gd name="connsiteY10" fmla="*/ 5137432 h 5511081"/>
              <a:gd name="connsiteX11" fmla="*/ 2508163 w 4833822"/>
              <a:gd name="connsiteY11" fmla="*/ 5106970 h 5511081"/>
              <a:gd name="connsiteX12" fmla="*/ 2407811 w 4833822"/>
              <a:gd name="connsiteY12" fmla="*/ 5415180 h 5511081"/>
              <a:gd name="connsiteX13" fmla="*/ 2508163 w 4833822"/>
              <a:gd name="connsiteY13" fmla="*/ 5106970 h 5511081"/>
              <a:gd name="connsiteX14" fmla="*/ 2215080 w 4833822"/>
              <a:gd name="connsiteY14" fmla="*/ 5022435 h 5511081"/>
              <a:gd name="connsiteX15" fmla="*/ 2171282 w 4833822"/>
              <a:gd name="connsiteY15" fmla="*/ 5028125 h 5511081"/>
              <a:gd name="connsiteX16" fmla="*/ 2350473 w 4833822"/>
              <a:gd name="connsiteY16" fmla="*/ 5307664 h 5511081"/>
              <a:gd name="connsiteX17" fmla="*/ 2393478 w 4833822"/>
              <a:gd name="connsiteY17" fmla="*/ 5124890 h 5511081"/>
              <a:gd name="connsiteX18" fmla="*/ 2252871 w 4833822"/>
              <a:gd name="connsiteY18" fmla="*/ 5023590 h 5511081"/>
              <a:gd name="connsiteX19" fmla="*/ 2215080 w 4833822"/>
              <a:gd name="connsiteY19" fmla="*/ 5022435 h 5511081"/>
              <a:gd name="connsiteX20" fmla="*/ 3767359 w 4833822"/>
              <a:gd name="connsiteY20" fmla="*/ 4903477 h 5511081"/>
              <a:gd name="connsiteX21" fmla="*/ 3913003 w 4833822"/>
              <a:gd name="connsiteY21" fmla="*/ 4985120 h 5511081"/>
              <a:gd name="connsiteX22" fmla="*/ 3930923 w 4833822"/>
              <a:gd name="connsiteY22" fmla="*/ 5010209 h 5511081"/>
              <a:gd name="connsiteX23" fmla="*/ 3923759 w 4833822"/>
              <a:gd name="connsiteY23" fmla="*/ 5035294 h 5511081"/>
              <a:gd name="connsiteX24" fmla="*/ 3672890 w 4833822"/>
              <a:gd name="connsiteY24" fmla="*/ 5017373 h 5511081"/>
              <a:gd name="connsiteX25" fmla="*/ 3672890 w 4833822"/>
              <a:gd name="connsiteY25" fmla="*/ 4949284 h 5511081"/>
              <a:gd name="connsiteX26" fmla="*/ 3708731 w 4833822"/>
              <a:gd name="connsiteY26" fmla="*/ 4924195 h 5511081"/>
              <a:gd name="connsiteX27" fmla="*/ 3767359 w 4833822"/>
              <a:gd name="connsiteY27" fmla="*/ 4903477 h 5511081"/>
              <a:gd name="connsiteX28" fmla="*/ 3779366 w 4833822"/>
              <a:gd name="connsiteY28" fmla="*/ 4863666 h 5511081"/>
              <a:gd name="connsiteX29" fmla="*/ 3637059 w 4833822"/>
              <a:gd name="connsiteY29" fmla="*/ 4888361 h 5511081"/>
              <a:gd name="connsiteX30" fmla="*/ 3497289 w 4833822"/>
              <a:gd name="connsiteY30" fmla="*/ 5071129 h 5511081"/>
              <a:gd name="connsiteX31" fmla="*/ 3615557 w 4833822"/>
              <a:gd name="connsiteY31" fmla="*/ 5013792 h 5511081"/>
              <a:gd name="connsiteX32" fmla="*/ 3852086 w 4833822"/>
              <a:gd name="connsiteY32" fmla="*/ 5171476 h 5511081"/>
              <a:gd name="connsiteX33" fmla="*/ 3952433 w 4833822"/>
              <a:gd name="connsiteY33" fmla="*/ 4999454 h 5511081"/>
              <a:gd name="connsiteX34" fmla="*/ 3945496 w 4833822"/>
              <a:gd name="connsiteY34" fmla="*/ 4982649 h 5511081"/>
              <a:gd name="connsiteX35" fmla="*/ 3938093 w 4833822"/>
              <a:gd name="connsiteY35" fmla="*/ 4982649 h 5511081"/>
              <a:gd name="connsiteX36" fmla="*/ 3927341 w 4833822"/>
              <a:gd name="connsiteY36" fmla="*/ 4982649 h 5511081"/>
              <a:gd name="connsiteX37" fmla="*/ 3909418 w 4833822"/>
              <a:gd name="connsiteY37" fmla="*/ 4977942 h 5511081"/>
              <a:gd name="connsiteX38" fmla="*/ 3920171 w 4833822"/>
              <a:gd name="connsiteY38" fmla="*/ 4977942 h 5511081"/>
              <a:gd name="connsiteX39" fmla="*/ 3945252 w 4833822"/>
              <a:gd name="connsiteY39" fmla="*/ 4982059 h 5511081"/>
              <a:gd name="connsiteX40" fmla="*/ 3928739 w 4833822"/>
              <a:gd name="connsiteY40" fmla="*/ 4942059 h 5511081"/>
              <a:gd name="connsiteX41" fmla="*/ 3822967 w 4833822"/>
              <a:gd name="connsiteY41" fmla="*/ 4865961 h 5511081"/>
              <a:gd name="connsiteX42" fmla="*/ 3779366 w 4833822"/>
              <a:gd name="connsiteY42" fmla="*/ 4863666 h 5511081"/>
              <a:gd name="connsiteX43" fmla="*/ 4196131 w 4833822"/>
              <a:gd name="connsiteY43" fmla="*/ 4719920 h 5511081"/>
              <a:gd name="connsiteX44" fmla="*/ 4235548 w 4833822"/>
              <a:gd name="connsiteY44" fmla="*/ 4949285 h 5511081"/>
              <a:gd name="connsiteX45" fmla="*/ 4454163 w 4833822"/>
              <a:gd name="connsiteY45" fmla="*/ 4952867 h 5511081"/>
              <a:gd name="connsiteX46" fmla="*/ 4196131 w 4833822"/>
              <a:gd name="connsiteY46" fmla="*/ 4719920 h 5511081"/>
              <a:gd name="connsiteX47" fmla="*/ 1174995 w 4833822"/>
              <a:gd name="connsiteY47" fmla="*/ 4404542 h 5511081"/>
              <a:gd name="connsiteX48" fmla="*/ 1250253 w 4833822"/>
              <a:gd name="connsiteY48" fmla="*/ 4451134 h 5511081"/>
              <a:gd name="connsiteX49" fmla="*/ 1035224 w 4833822"/>
              <a:gd name="connsiteY49" fmla="*/ 4562227 h 5511081"/>
              <a:gd name="connsiteX50" fmla="*/ 981463 w 4833822"/>
              <a:gd name="connsiteY50" fmla="*/ 4537143 h 5511081"/>
              <a:gd name="connsiteX51" fmla="*/ 1174995 w 4833822"/>
              <a:gd name="connsiteY51" fmla="*/ 4404542 h 5511081"/>
              <a:gd name="connsiteX52" fmla="*/ 3960412 w 4833822"/>
              <a:gd name="connsiteY52" fmla="*/ 4375267 h 5511081"/>
              <a:gd name="connsiteX53" fmla="*/ 4095776 w 4833822"/>
              <a:gd name="connsiteY53" fmla="*/ 4433212 h 5511081"/>
              <a:gd name="connsiteX54" fmla="*/ 4052767 w 4833822"/>
              <a:gd name="connsiteY54" fmla="*/ 4461882 h 5511081"/>
              <a:gd name="connsiteX55" fmla="*/ 3852081 w 4833822"/>
              <a:gd name="connsiteY55" fmla="*/ 4429631 h 5511081"/>
              <a:gd name="connsiteX56" fmla="*/ 3859245 w 4833822"/>
              <a:gd name="connsiteY56" fmla="*/ 4393792 h 5511081"/>
              <a:gd name="connsiteX57" fmla="*/ 3917370 w 4833822"/>
              <a:gd name="connsiteY57" fmla="*/ 4376267 h 5511081"/>
              <a:gd name="connsiteX58" fmla="*/ 3960412 w 4833822"/>
              <a:gd name="connsiteY58" fmla="*/ 4375267 h 5511081"/>
              <a:gd name="connsiteX59" fmla="*/ 2177948 w 4833822"/>
              <a:gd name="connsiteY59" fmla="*/ 4281017 h 5511081"/>
              <a:gd name="connsiteX60" fmla="*/ 2146198 w 4833822"/>
              <a:gd name="connsiteY60" fmla="*/ 4304199 h 5511081"/>
              <a:gd name="connsiteX61" fmla="*/ 1680303 w 4833822"/>
              <a:gd name="connsiteY61" fmla="*/ 5003041 h 5511081"/>
              <a:gd name="connsiteX62" fmla="*/ 1762730 w 4833822"/>
              <a:gd name="connsiteY62" fmla="*/ 5365001 h 5511081"/>
              <a:gd name="connsiteX63" fmla="*/ 1802152 w 4833822"/>
              <a:gd name="connsiteY63" fmla="*/ 5085468 h 5511081"/>
              <a:gd name="connsiteX64" fmla="*/ 2081691 w 4833822"/>
              <a:gd name="connsiteY64" fmla="*/ 4927778 h 5511081"/>
              <a:gd name="connsiteX65" fmla="*/ 1845157 w 4833822"/>
              <a:gd name="connsiteY65" fmla="*/ 5010205 h 5511081"/>
              <a:gd name="connsiteX66" fmla="*/ 1744810 w 4833822"/>
              <a:gd name="connsiteY66" fmla="*/ 4981539 h 5511081"/>
              <a:gd name="connsiteX67" fmla="*/ 2060189 w 4833822"/>
              <a:gd name="connsiteY67" fmla="*/ 4827436 h 5511081"/>
              <a:gd name="connsiteX68" fmla="*/ 2178451 w 4833822"/>
              <a:gd name="connsiteY68" fmla="*/ 4766506 h 5511081"/>
              <a:gd name="connsiteX69" fmla="*/ 2293136 w 4833822"/>
              <a:gd name="connsiteY69" fmla="*/ 4300617 h 5511081"/>
              <a:gd name="connsiteX70" fmla="*/ 1999259 w 4833822"/>
              <a:gd name="connsiteY70" fmla="*/ 4716338 h 5511081"/>
              <a:gd name="connsiteX71" fmla="*/ 2196371 w 4833822"/>
              <a:gd name="connsiteY71" fmla="*/ 4286279 h 5511081"/>
              <a:gd name="connsiteX72" fmla="*/ 2177948 w 4833822"/>
              <a:gd name="connsiteY72" fmla="*/ 4281017 h 5511081"/>
              <a:gd name="connsiteX73" fmla="*/ 2511745 w 4833822"/>
              <a:gd name="connsiteY73" fmla="*/ 4268364 h 5511081"/>
              <a:gd name="connsiteX74" fmla="*/ 2482010 w 4833822"/>
              <a:gd name="connsiteY74" fmla="*/ 4496660 h 5511081"/>
              <a:gd name="connsiteX75" fmla="*/ 2486655 w 4833822"/>
              <a:gd name="connsiteY75" fmla="*/ 4562225 h 5511081"/>
              <a:gd name="connsiteX76" fmla="*/ 2514429 w 4833822"/>
              <a:gd name="connsiteY76" fmla="*/ 4577904 h 5511081"/>
              <a:gd name="connsiteX77" fmla="*/ 2526077 w 4833822"/>
              <a:gd name="connsiteY77" fmla="*/ 4601650 h 5511081"/>
              <a:gd name="connsiteX78" fmla="*/ 2486655 w 4833822"/>
              <a:gd name="connsiteY78" fmla="*/ 4562228 h 5511081"/>
              <a:gd name="connsiteX79" fmla="*/ 2486655 w 4833822"/>
              <a:gd name="connsiteY79" fmla="*/ 4562231 h 5511081"/>
              <a:gd name="connsiteX80" fmla="*/ 2440069 w 4833822"/>
              <a:gd name="connsiteY80" fmla="*/ 4838187 h 5511081"/>
              <a:gd name="connsiteX81" fmla="*/ 2375563 w 4833822"/>
              <a:gd name="connsiteY81" fmla="*/ 4400959 h 5511081"/>
              <a:gd name="connsiteX82" fmla="*/ 2296718 w 4833822"/>
              <a:gd name="connsiteY82" fmla="*/ 4770094 h 5511081"/>
              <a:gd name="connsiteX83" fmla="*/ 2429318 w 4833822"/>
              <a:gd name="connsiteY83" fmla="*/ 4891943 h 5511081"/>
              <a:gd name="connsiteX84" fmla="*/ 2493825 w 4833822"/>
              <a:gd name="connsiteY84" fmla="*/ 4791596 h 5511081"/>
              <a:gd name="connsiteX85" fmla="*/ 2529665 w 4833822"/>
              <a:gd name="connsiteY85" fmla="*/ 4601653 h 5511081"/>
              <a:gd name="connsiteX86" fmla="*/ 2511745 w 4833822"/>
              <a:gd name="connsiteY86" fmla="*/ 4268364 h 5511081"/>
              <a:gd name="connsiteX87" fmla="*/ 2808528 w 4833822"/>
              <a:gd name="connsiteY87" fmla="*/ 4265898 h 5511081"/>
              <a:gd name="connsiteX88" fmla="*/ 2784115 w 4833822"/>
              <a:gd name="connsiteY88" fmla="*/ 4279115 h 5511081"/>
              <a:gd name="connsiteX89" fmla="*/ 2798448 w 4833822"/>
              <a:gd name="connsiteY89" fmla="*/ 4354373 h 5511081"/>
              <a:gd name="connsiteX90" fmla="*/ 2880875 w 4833822"/>
              <a:gd name="connsiteY90" fmla="*/ 4469053 h 5511081"/>
              <a:gd name="connsiteX91" fmla="*/ 3142493 w 4833822"/>
              <a:gd name="connsiteY91" fmla="*/ 4798765 h 5511081"/>
              <a:gd name="connsiteX92" fmla="*/ 2891625 w 4833822"/>
              <a:gd name="connsiteY92" fmla="*/ 4633906 h 5511081"/>
              <a:gd name="connsiteX93" fmla="*/ 2683768 w 4833822"/>
              <a:gd name="connsiteY93" fmla="*/ 4390208 h 5511081"/>
              <a:gd name="connsiteX94" fmla="*/ 2651515 w 4833822"/>
              <a:gd name="connsiteY94" fmla="*/ 4415297 h 5511081"/>
              <a:gd name="connsiteX95" fmla="*/ 2866541 w 4833822"/>
              <a:gd name="connsiteY95" fmla="*/ 4658996 h 5511081"/>
              <a:gd name="connsiteX96" fmla="*/ 3389773 w 4833822"/>
              <a:gd name="connsiteY96" fmla="*/ 5257490 h 5511081"/>
              <a:gd name="connsiteX97" fmla="*/ 3637059 w 4833822"/>
              <a:gd name="connsiteY97" fmla="*/ 5300494 h 5511081"/>
              <a:gd name="connsiteX98" fmla="*/ 3246422 w 4833822"/>
              <a:gd name="connsiteY98" fmla="*/ 4931365 h 5511081"/>
              <a:gd name="connsiteX99" fmla="*/ 3400524 w 4833822"/>
              <a:gd name="connsiteY99" fmla="*/ 4981539 h 5511081"/>
              <a:gd name="connsiteX100" fmla="*/ 3336018 w 4833822"/>
              <a:gd name="connsiteY100" fmla="*/ 4834600 h 5511081"/>
              <a:gd name="connsiteX101" fmla="*/ 3095901 w 4833822"/>
              <a:gd name="connsiteY101" fmla="*/ 4572987 h 5511081"/>
              <a:gd name="connsiteX102" fmla="*/ 2862954 w 4833822"/>
              <a:gd name="connsiteY102" fmla="*/ 4304199 h 5511081"/>
              <a:gd name="connsiteX103" fmla="*/ 2808528 w 4833822"/>
              <a:gd name="connsiteY103" fmla="*/ 4265898 h 5511081"/>
              <a:gd name="connsiteX104" fmla="*/ 1587125 w 4833822"/>
              <a:gd name="connsiteY104" fmla="*/ 4221773 h 5511081"/>
              <a:gd name="connsiteX105" fmla="*/ 798688 w 4833822"/>
              <a:gd name="connsiteY105" fmla="*/ 4429636 h 5511081"/>
              <a:gd name="connsiteX106" fmla="*/ 780768 w 4833822"/>
              <a:gd name="connsiteY106" fmla="*/ 5053214 h 5511081"/>
              <a:gd name="connsiteX107" fmla="*/ 791519 w 4833822"/>
              <a:gd name="connsiteY107" fmla="*/ 4859690 h 5511081"/>
              <a:gd name="connsiteX108" fmla="*/ 709092 w 4833822"/>
              <a:gd name="connsiteY108" fmla="*/ 4497724 h 5511081"/>
              <a:gd name="connsiteX109" fmla="*/ 368634 w 4833822"/>
              <a:gd name="connsiteY109" fmla="*/ 4508475 h 5511081"/>
              <a:gd name="connsiteX110" fmla="*/ 332793 w 4833822"/>
              <a:gd name="connsiteY110" fmla="*/ 4533565 h 5511081"/>
              <a:gd name="connsiteX111" fmla="*/ 368634 w 4833822"/>
              <a:gd name="connsiteY111" fmla="*/ 4547898 h 5511081"/>
              <a:gd name="connsiteX112" fmla="*/ 350714 w 4833822"/>
              <a:gd name="connsiteY112" fmla="*/ 4848938 h 5511081"/>
              <a:gd name="connsiteX113" fmla="*/ 447479 w 4833822"/>
              <a:gd name="connsiteY113" fmla="*/ 4913445 h 5511081"/>
              <a:gd name="connsiteX114" fmla="*/ 486896 w 4833822"/>
              <a:gd name="connsiteY114" fmla="*/ 4813098 h 5511081"/>
              <a:gd name="connsiteX115" fmla="*/ 468981 w 4833822"/>
              <a:gd name="connsiteY115" fmla="*/ 4694831 h 5511081"/>
              <a:gd name="connsiteX116" fmla="*/ 372216 w 4833822"/>
              <a:gd name="connsiteY116" fmla="*/ 4802347 h 5511081"/>
              <a:gd name="connsiteX117" fmla="*/ 382967 w 4833822"/>
              <a:gd name="connsiteY117" fmla="*/ 4651826 h 5511081"/>
              <a:gd name="connsiteX118" fmla="*/ 497647 w 4833822"/>
              <a:gd name="connsiteY118" fmla="*/ 4612404 h 5511081"/>
              <a:gd name="connsiteX119" fmla="*/ 569323 w 4833822"/>
              <a:gd name="connsiteY119" fmla="*/ 4727089 h 5511081"/>
              <a:gd name="connsiteX120" fmla="*/ 580074 w 4833822"/>
              <a:gd name="connsiteY120" fmla="*/ 4938529 h 5511081"/>
              <a:gd name="connsiteX121" fmla="*/ 612332 w 4833822"/>
              <a:gd name="connsiteY121" fmla="*/ 4694831 h 5511081"/>
              <a:gd name="connsiteX122" fmla="*/ 497647 w 4833822"/>
              <a:gd name="connsiteY122" fmla="*/ 4461884 h 5511081"/>
              <a:gd name="connsiteX123" fmla="*/ 730594 w 4833822"/>
              <a:gd name="connsiteY123" fmla="*/ 4866853 h 5511081"/>
              <a:gd name="connsiteX124" fmla="*/ 547826 w 4833822"/>
              <a:gd name="connsiteY124" fmla="*/ 5031712 h 5511081"/>
              <a:gd name="connsiteX125" fmla="*/ 834528 w 4833822"/>
              <a:gd name="connsiteY125" fmla="*/ 5063965 h 5511081"/>
              <a:gd name="connsiteX126" fmla="*/ 1533370 w 4833822"/>
              <a:gd name="connsiteY126" fmla="*/ 4547898 h 5511081"/>
              <a:gd name="connsiteX127" fmla="*/ 1633712 w 4833822"/>
              <a:gd name="connsiteY127" fmla="*/ 4415297 h 5511081"/>
              <a:gd name="connsiteX128" fmla="*/ 1142733 w 4833822"/>
              <a:gd name="connsiteY128" fmla="*/ 4730671 h 5511081"/>
              <a:gd name="connsiteX129" fmla="*/ 1031635 w 4833822"/>
              <a:gd name="connsiteY129" fmla="*/ 4759343 h 5511081"/>
              <a:gd name="connsiteX130" fmla="*/ 1096142 w 4833822"/>
              <a:gd name="connsiteY130" fmla="*/ 4658996 h 5511081"/>
              <a:gd name="connsiteX131" fmla="*/ 1587125 w 4833822"/>
              <a:gd name="connsiteY131" fmla="*/ 4221773 h 5511081"/>
              <a:gd name="connsiteX132" fmla="*/ 3072607 w 4833822"/>
              <a:gd name="connsiteY132" fmla="*/ 4212813 h 5511081"/>
              <a:gd name="connsiteX133" fmla="*/ 2988391 w 4833822"/>
              <a:gd name="connsiteY133" fmla="*/ 4246857 h 5511081"/>
              <a:gd name="connsiteX134" fmla="*/ 3038564 w 4833822"/>
              <a:gd name="connsiteY134" fmla="*/ 4357955 h 5511081"/>
              <a:gd name="connsiteX135" fmla="*/ 3407693 w 4833822"/>
              <a:gd name="connsiteY135" fmla="*/ 4773676 h 5511081"/>
              <a:gd name="connsiteX136" fmla="*/ 3576134 w 4833822"/>
              <a:gd name="connsiteY136" fmla="*/ 4813098 h 5511081"/>
              <a:gd name="connsiteX137" fmla="*/ 4002606 w 4833822"/>
              <a:gd name="connsiteY137" fmla="*/ 4917027 h 5511081"/>
              <a:gd name="connsiteX138" fmla="*/ 4124455 w 4833822"/>
              <a:gd name="connsiteY138" fmla="*/ 4999454 h 5511081"/>
              <a:gd name="connsiteX139" fmla="*/ 3586885 w 4833822"/>
              <a:gd name="connsiteY139" fmla="*/ 4451133 h 5511081"/>
              <a:gd name="connsiteX140" fmla="*/ 3339600 w 4833822"/>
              <a:gd name="connsiteY140" fmla="*/ 4307781 h 5511081"/>
              <a:gd name="connsiteX141" fmla="*/ 3551045 w 4833822"/>
              <a:gd name="connsiteY141" fmla="*/ 4483391 h 5511081"/>
              <a:gd name="connsiteX142" fmla="*/ 3658561 w 4833822"/>
              <a:gd name="connsiteY142" fmla="*/ 4666165 h 5511081"/>
              <a:gd name="connsiteX143" fmla="*/ 3536712 w 4833822"/>
              <a:gd name="connsiteY143" fmla="*/ 4590902 h 5511081"/>
              <a:gd name="connsiteX144" fmla="*/ 3167577 w 4833822"/>
              <a:gd name="connsiteY144" fmla="*/ 4254026 h 5511081"/>
              <a:gd name="connsiteX145" fmla="*/ 3072607 w 4833822"/>
              <a:gd name="connsiteY145" fmla="*/ 4212813 h 5511081"/>
              <a:gd name="connsiteX146" fmla="*/ 1497530 w 4833822"/>
              <a:gd name="connsiteY146" fmla="*/ 4125013 h 5511081"/>
              <a:gd name="connsiteX147" fmla="*/ 644585 w 4833822"/>
              <a:gd name="connsiteY147" fmla="*/ 4250444 h 5511081"/>
              <a:gd name="connsiteX148" fmla="*/ 404469 w 4833822"/>
              <a:gd name="connsiteY148" fmla="*/ 4325701 h 5511081"/>
              <a:gd name="connsiteX149" fmla="*/ 218113 w 4833822"/>
              <a:gd name="connsiteY149" fmla="*/ 4479804 h 5511081"/>
              <a:gd name="connsiteX150" fmla="*/ 347132 w 4833822"/>
              <a:gd name="connsiteY150" fmla="*/ 4999454 h 5511081"/>
              <a:gd name="connsiteX151" fmla="*/ 218113 w 4833822"/>
              <a:gd name="connsiteY151" fmla="*/ 4633906 h 5511081"/>
              <a:gd name="connsiteX152" fmla="*/ 289789 w 4833822"/>
              <a:gd name="connsiteY152" fmla="*/ 4526395 h 5511081"/>
              <a:gd name="connsiteX153" fmla="*/ 271869 w 4833822"/>
              <a:gd name="connsiteY153" fmla="*/ 4512062 h 5511081"/>
              <a:gd name="connsiteX154" fmla="*/ 304127 w 4833822"/>
              <a:gd name="connsiteY154" fmla="*/ 4418879 h 5511081"/>
              <a:gd name="connsiteX155" fmla="*/ 400887 w 4833822"/>
              <a:gd name="connsiteY155" fmla="*/ 4336453 h 5511081"/>
              <a:gd name="connsiteX156" fmla="*/ 404469 w 4833822"/>
              <a:gd name="connsiteY156" fmla="*/ 4329283 h 5511081"/>
              <a:gd name="connsiteX157" fmla="*/ 408056 w 4833822"/>
              <a:gd name="connsiteY157" fmla="*/ 4329283 h 5511081"/>
              <a:gd name="connsiteX158" fmla="*/ 569323 w 4833822"/>
              <a:gd name="connsiteY158" fmla="*/ 4286279 h 5511081"/>
              <a:gd name="connsiteX159" fmla="*/ 777186 w 4833822"/>
              <a:gd name="connsiteY159" fmla="*/ 4397377 h 5511081"/>
              <a:gd name="connsiteX160" fmla="*/ 1250249 w 4833822"/>
              <a:gd name="connsiteY160" fmla="*/ 4228936 h 5511081"/>
              <a:gd name="connsiteX161" fmla="*/ 1497530 w 4833822"/>
              <a:gd name="connsiteY161" fmla="*/ 4125013 h 5511081"/>
              <a:gd name="connsiteX162" fmla="*/ 3393360 w 4833822"/>
              <a:gd name="connsiteY162" fmla="*/ 4084243 h 5511081"/>
              <a:gd name="connsiteX163" fmla="*/ 3271511 w 4833822"/>
              <a:gd name="connsiteY163" fmla="*/ 4121426 h 5511081"/>
              <a:gd name="connsiteX164" fmla="*/ 3486538 w 4833822"/>
              <a:gd name="connsiteY164" fmla="*/ 4250444 h 5511081"/>
              <a:gd name="connsiteX165" fmla="*/ 4092197 w 4833822"/>
              <a:gd name="connsiteY165" fmla="*/ 4583738 h 5511081"/>
              <a:gd name="connsiteX166" fmla="*/ 3873588 w 4833822"/>
              <a:gd name="connsiteY166" fmla="*/ 4583738 h 5511081"/>
              <a:gd name="connsiteX167" fmla="*/ 4002606 w 4833822"/>
              <a:gd name="connsiteY167" fmla="*/ 4712751 h 5511081"/>
              <a:gd name="connsiteX168" fmla="*/ 4106535 w 4833822"/>
              <a:gd name="connsiteY168" fmla="*/ 4684080 h 5511081"/>
              <a:gd name="connsiteX169" fmla="*/ 4325144 w 4833822"/>
              <a:gd name="connsiteY169" fmla="*/ 4357955 h 5511081"/>
              <a:gd name="connsiteX170" fmla="*/ 4038441 w 4833822"/>
              <a:gd name="connsiteY170" fmla="*/ 4268364 h 5511081"/>
              <a:gd name="connsiteX171" fmla="*/ 3624178 w 4833822"/>
              <a:gd name="connsiteY171" fmla="*/ 4254752 h 5511081"/>
              <a:gd name="connsiteX172" fmla="*/ 3486739 w 4833822"/>
              <a:gd name="connsiteY172" fmla="*/ 4228973 h 5511081"/>
              <a:gd name="connsiteX173" fmla="*/ 3486739 w 4833822"/>
              <a:gd name="connsiteY173" fmla="*/ 4232968 h 5511081"/>
              <a:gd name="connsiteX174" fmla="*/ 3485394 w 4833822"/>
              <a:gd name="connsiteY174" fmla="*/ 4230279 h 5511081"/>
              <a:gd name="connsiteX175" fmla="*/ 3486706 w 4833822"/>
              <a:gd name="connsiteY175" fmla="*/ 4228967 h 5511081"/>
              <a:gd name="connsiteX176" fmla="*/ 3486538 w 4833822"/>
              <a:gd name="connsiteY176" fmla="*/ 4228936 h 5511081"/>
              <a:gd name="connsiteX177" fmla="*/ 3543876 w 4833822"/>
              <a:gd name="connsiteY177" fmla="*/ 4168012 h 5511081"/>
              <a:gd name="connsiteX178" fmla="*/ 4518674 w 4833822"/>
              <a:gd name="connsiteY178" fmla="*/ 4314950 h 5511081"/>
              <a:gd name="connsiteX179" fmla="*/ 4328731 w 4833822"/>
              <a:gd name="connsiteY179" fmla="*/ 4512062 h 5511081"/>
              <a:gd name="connsiteX180" fmla="*/ 4457745 w 4833822"/>
              <a:gd name="connsiteY180" fmla="*/ 4440381 h 5511081"/>
              <a:gd name="connsiteX181" fmla="*/ 4579599 w 4833822"/>
              <a:gd name="connsiteY181" fmla="*/ 4433218 h 5511081"/>
              <a:gd name="connsiteX182" fmla="*/ 4500754 w 4833822"/>
              <a:gd name="connsiteY182" fmla="*/ 4512062 h 5511081"/>
              <a:gd name="connsiteX183" fmla="*/ 4314393 w 4833822"/>
              <a:gd name="connsiteY183" fmla="*/ 4745010 h 5511081"/>
              <a:gd name="connsiteX184" fmla="*/ 4346651 w 4833822"/>
              <a:gd name="connsiteY184" fmla="*/ 4809516 h 5511081"/>
              <a:gd name="connsiteX185" fmla="*/ 4403989 w 4833822"/>
              <a:gd name="connsiteY185" fmla="*/ 4759343 h 5511081"/>
              <a:gd name="connsiteX186" fmla="*/ 4482833 w 4833822"/>
              <a:gd name="connsiteY186" fmla="*/ 4569400 h 5511081"/>
              <a:gd name="connsiteX187" fmla="*/ 4590350 w 4833822"/>
              <a:gd name="connsiteY187" fmla="*/ 4547898 h 5511081"/>
              <a:gd name="connsiteX188" fmla="*/ 4608265 w 4833822"/>
              <a:gd name="connsiteY188" fmla="*/ 4630324 h 5511081"/>
              <a:gd name="connsiteX189" fmla="*/ 4608265 w 4833822"/>
              <a:gd name="connsiteY189" fmla="*/ 4633906 h 5511081"/>
              <a:gd name="connsiteX190" fmla="*/ 4421909 w 4833822"/>
              <a:gd name="connsiteY190" fmla="*/ 4845351 h 5511081"/>
              <a:gd name="connsiteX191" fmla="*/ 4608265 w 4833822"/>
              <a:gd name="connsiteY191" fmla="*/ 4633906 h 5511081"/>
              <a:gd name="connsiteX192" fmla="*/ 4611852 w 4833822"/>
              <a:gd name="connsiteY192" fmla="*/ 4630324 h 5511081"/>
              <a:gd name="connsiteX193" fmla="*/ 4611852 w 4833822"/>
              <a:gd name="connsiteY193" fmla="*/ 4626742 h 5511081"/>
              <a:gd name="connsiteX194" fmla="*/ 4694279 w 4833822"/>
              <a:gd name="connsiteY194" fmla="*/ 4612404 h 5511081"/>
              <a:gd name="connsiteX195" fmla="*/ 4651275 w 4833822"/>
              <a:gd name="connsiteY195" fmla="*/ 4436800 h 5511081"/>
              <a:gd name="connsiteX196" fmla="*/ 4572429 w 4833822"/>
              <a:gd name="connsiteY196" fmla="*/ 4318532 h 5511081"/>
              <a:gd name="connsiteX197" fmla="*/ 4583181 w 4833822"/>
              <a:gd name="connsiteY197" fmla="*/ 4225355 h 5511081"/>
              <a:gd name="connsiteX198" fmla="*/ 4436247 w 4833822"/>
              <a:gd name="connsiteY198" fmla="*/ 4178768 h 5511081"/>
              <a:gd name="connsiteX199" fmla="*/ 3504459 w 4833822"/>
              <a:gd name="connsiteY199" fmla="*/ 4092754 h 5511081"/>
              <a:gd name="connsiteX200" fmla="*/ 3393360 w 4833822"/>
              <a:gd name="connsiteY200" fmla="*/ 4084243 h 5511081"/>
              <a:gd name="connsiteX201" fmla="*/ 655337 w 4833822"/>
              <a:gd name="connsiteY201" fmla="*/ 3952985 h 5511081"/>
              <a:gd name="connsiteX202" fmla="*/ 637416 w 4833822"/>
              <a:gd name="connsiteY202" fmla="*/ 4010328 h 5511081"/>
              <a:gd name="connsiteX203" fmla="*/ 863200 w 4833822"/>
              <a:gd name="connsiteY203" fmla="*/ 4114257 h 5511081"/>
              <a:gd name="connsiteX204" fmla="*/ 734181 w 4833822"/>
              <a:gd name="connsiteY204" fmla="*/ 3974492 h 5511081"/>
              <a:gd name="connsiteX205" fmla="*/ 655337 w 4833822"/>
              <a:gd name="connsiteY205" fmla="*/ 3952985 h 5511081"/>
              <a:gd name="connsiteX206" fmla="*/ 465399 w 4833822"/>
              <a:gd name="connsiteY206" fmla="*/ 3913568 h 5511081"/>
              <a:gd name="connsiteX207" fmla="*/ 465399 w 4833822"/>
              <a:gd name="connsiteY207" fmla="*/ 4114257 h 5511081"/>
              <a:gd name="connsiteX208" fmla="*/ 501234 w 4833822"/>
              <a:gd name="connsiteY208" fmla="*/ 4171599 h 5511081"/>
              <a:gd name="connsiteX209" fmla="*/ 554990 w 4833822"/>
              <a:gd name="connsiteY209" fmla="*/ 4117844 h 5511081"/>
              <a:gd name="connsiteX210" fmla="*/ 465399 w 4833822"/>
              <a:gd name="connsiteY210" fmla="*/ 3913568 h 5511081"/>
              <a:gd name="connsiteX211" fmla="*/ 4325169 w 4833822"/>
              <a:gd name="connsiteY211" fmla="*/ 3832671 h 5511081"/>
              <a:gd name="connsiteX212" fmla="*/ 3959602 w 4833822"/>
              <a:gd name="connsiteY212" fmla="*/ 4038999 h 5511081"/>
              <a:gd name="connsiteX213" fmla="*/ 4360985 w 4833822"/>
              <a:gd name="connsiteY213" fmla="*/ 3949403 h 5511081"/>
              <a:gd name="connsiteX214" fmla="*/ 4278558 w 4833822"/>
              <a:gd name="connsiteY214" fmla="*/ 4060501 h 5511081"/>
              <a:gd name="connsiteX215" fmla="*/ 4454163 w 4833822"/>
              <a:gd name="connsiteY215" fmla="*/ 4013910 h 5511081"/>
              <a:gd name="connsiteX216" fmla="*/ 4368153 w 4833822"/>
              <a:gd name="connsiteY216" fmla="*/ 3838305 h 5511081"/>
              <a:gd name="connsiteX217" fmla="*/ 4325169 w 4833822"/>
              <a:gd name="connsiteY217" fmla="*/ 3832671 h 5511081"/>
              <a:gd name="connsiteX218" fmla="*/ 4156709 w 4833822"/>
              <a:gd name="connsiteY218" fmla="*/ 3798883 h 5511081"/>
              <a:gd name="connsiteX219" fmla="*/ 3748157 w 4833822"/>
              <a:gd name="connsiteY219" fmla="*/ 3881309 h 5511081"/>
              <a:gd name="connsiteX220" fmla="*/ 3529543 w 4833822"/>
              <a:gd name="connsiteY220" fmla="*/ 4003158 h 5511081"/>
              <a:gd name="connsiteX221" fmla="*/ 3805494 w 4833822"/>
              <a:gd name="connsiteY221" fmla="*/ 3906399 h 5511081"/>
              <a:gd name="connsiteX222" fmla="*/ 4156709 w 4833822"/>
              <a:gd name="connsiteY222" fmla="*/ 3798883 h 5511081"/>
              <a:gd name="connsiteX223" fmla="*/ 399937 w 4833822"/>
              <a:gd name="connsiteY223" fmla="*/ 3755095 h 5511081"/>
              <a:gd name="connsiteX224" fmla="*/ 210944 w 4833822"/>
              <a:gd name="connsiteY224" fmla="*/ 3834723 h 5511081"/>
              <a:gd name="connsiteX225" fmla="*/ 124936 w 4833822"/>
              <a:gd name="connsiteY225" fmla="*/ 3978074 h 5511081"/>
              <a:gd name="connsiteX226" fmla="*/ 275451 w 4833822"/>
              <a:gd name="connsiteY226" fmla="*/ 3970905 h 5511081"/>
              <a:gd name="connsiteX227" fmla="*/ 304127 w 4833822"/>
              <a:gd name="connsiteY227" fmla="*/ 3988825 h 5511081"/>
              <a:gd name="connsiteX228" fmla="*/ 271869 w 4833822"/>
              <a:gd name="connsiteY228" fmla="*/ 4225355 h 5511081"/>
              <a:gd name="connsiteX229" fmla="*/ 311291 w 4833822"/>
              <a:gd name="connsiteY229" fmla="*/ 4067670 h 5511081"/>
              <a:gd name="connsiteX230" fmla="*/ 243203 w 4833822"/>
              <a:gd name="connsiteY230" fmla="*/ 3859807 h 5511081"/>
              <a:gd name="connsiteX231" fmla="*/ 1214409 w 4833822"/>
              <a:gd name="connsiteY231" fmla="*/ 3838305 h 5511081"/>
              <a:gd name="connsiteX232" fmla="*/ 465399 w 4833822"/>
              <a:gd name="connsiteY232" fmla="*/ 3755878 h 5511081"/>
              <a:gd name="connsiteX233" fmla="*/ 399937 w 4833822"/>
              <a:gd name="connsiteY233" fmla="*/ 3755095 h 5511081"/>
              <a:gd name="connsiteX234" fmla="*/ 2524908 w 4833822"/>
              <a:gd name="connsiteY234" fmla="*/ 2620796 h 5511081"/>
              <a:gd name="connsiteX235" fmla="*/ 2732856 w 4833822"/>
              <a:gd name="connsiteY235" fmla="*/ 3262715 h 5511081"/>
              <a:gd name="connsiteX236" fmla="*/ 2775802 w 4833822"/>
              <a:gd name="connsiteY236" fmla="*/ 3332784 h 5511081"/>
              <a:gd name="connsiteX237" fmla="*/ 2823267 w 4833822"/>
              <a:gd name="connsiteY237" fmla="*/ 3255934 h 5511081"/>
              <a:gd name="connsiteX238" fmla="*/ 2879774 w 4833822"/>
              <a:gd name="connsiteY238" fmla="*/ 3045728 h 5511081"/>
              <a:gd name="connsiteX239" fmla="*/ 2920458 w 4833822"/>
              <a:gd name="connsiteY239" fmla="*/ 3579153 h 5511081"/>
              <a:gd name="connsiteX240" fmla="*/ 3132925 w 4833822"/>
              <a:gd name="connsiteY240" fmla="*/ 3520386 h 5511081"/>
              <a:gd name="connsiteX241" fmla="*/ 2879774 w 4833822"/>
              <a:gd name="connsiteY241" fmla="*/ 3895594 h 5511081"/>
              <a:gd name="connsiteX242" fmla="*/ 2131619 w 4833822"/>
              <a:gd name="connsiteY242" fmla="*/ 3843608 h 5511081"/>
              <a:gd name="connsiteX243" fmla="*/ 1894289 w 4833822"/>
              <a:gd name="connsiteY243" fmla="*/ 3493264 h 5511081"/>
              <a:gd name="connsiteX244" fmla="*/ 2075111 w 4833822"/>
              <a:gd name="connsiteY244" fmla="*/ 3581415 h 5511081"/>
              <a:gd name="connsiteX245" fmla="*/ 2086414 w 4833822"/>
              <a:gd name="connsiteY245" fmla="*/ 3066070 h 5511081"/>
              <a:gd name="connsiteX246" fmla="*/ 2163263 w 4833822"/>
              <a:gd name="connsiteY246" fmla="*/ 3210729 h 5511081"/>
              <a:gd name="connsiteX247" fmla="*/ 2224289 w 4833822"/>
              <a:gd name="connsiteY247" fmla="*/ 3255934 h 5511081"/>
              <a:gd name="connsiteX248" fmla="*/ 2242372 w 4833822"/>
              <a:gd name="connsiteY248" fmla="*/ 3192646 h 5511081"/>
              <a:gd name="connsiteX249" fmla="*/ 2524908 w 4833822"/>
              <a:gd name="connsiteY249" fmla="*/ 2620796 h 5511081"/>
              <a:gd name="connsiteX250" fmla="*/ 2540406 w 4833822"/>
              <a:gd name="connsiteY250" fmla="*/ 1813455 h 5511081"/>
              <a:gd name="connsiteX251" fmla="*/ 2092432 w 4833822"/>
              <a:gd name="connsiteY251" fmla="*/ 2720152 h 5511081"/>
              <a:gd name="connsiteX252" fmla="*/ 2063761 w 4833822"/>
              <a:gd name="connsiteY252" fmla="*/ 2820499 h 5511081"/>
              <a:gd name="connsiteX253" fmla="*/ 1967001 w 4833822"/>
              <a:gd name="connsiteY253" fmla="*/ 2748823 h 5511081"/>
              <a:gd name="connsiteX254" fmla="*/ 1845152 w 4833822"/>
              <a:gd name="connsiteY254" fmla="*/ 2519459 h 5511081"/>
              <a:gd name="connsiteX255" fmla="*/ 1827232 w 4833822"/>
              <a:gd name="connsiteY255" fmla="*/ 3336566 h 5511081"/>
              <a:gd name="connsiteX256" fmla="*/ 1540529 w 4833822"/>
              <a:gd name="connsiteY256" fmla="*/ 3196797 h 5511081"/>
              <a:gd name="connsiteX257" fmla="*/ 1916828 w 4833822"/>
              <a:gd name="connsiteY257" fmla="*/ 3752286 h 5511081"/>
              <a:gd name="connsiteX258" fmla="*/ 3103066 w 4833822"/>
              <a:gd name="connsiteY258" fmla="*/ 3834713 h 5511081"/>
              <a:gd name="connsiteX259" fmla="*/ 3504448 w 4833822"/>
              <a:gd name="connsiteY259" fmla="*/ 3239801 h 5511081"/>
              <a:gd name="connsiteX260" fmla="*/ 3167572 w 4833822"/>
              <a:gd name="connsiteY260" fmla="*/ 3332979 h 5511081"/>
              <a:gd name="connsiteX261" fmla="*/ 3103066 w 4833822"/>
              <a:gd name="connsiteY261" fmla="*/ 2487205 h 5511081"/>
              <a:gd name="connsiteX262" fmla="*/ 3013470 w 4833822"/>
              <a:gd name="connsiteY262" fmla="*/ 2820499 h 5511081"/>
              <a:gd name="connsiteX263" fmla="*/ 2938212 w 4833822"/>
              <a:gd name="connsiteY263" fmla="*/ 2942348 h 5511081"/>
              <a:gd name="connsiteX264" fmla="*/ 2870119 w 4833822"/>
              <a:gd name="connsiteY264" fmla="*/ 2831250 h 5511081"/>
              <a:gd name="connsiteX265" fmla="*/ 2540406 w 4833822"/>
              <a:gd name="connsiteY265" fmla="*/ 1813455 h 5511081"/>
              <a:gd name="connsiteX266" fmla="*/ 357884 w 4833822"/>
              <a:gd name="connsiteY266" fmla="*/ 1741784 h 5511081"/>
              <a:gd name="connsiteX267" fmla="*/ 422396 w 4833822"/>
              <a:gd name="connsiteY267" fmla="*/ 1824211 h 5511081"/>
              <a:gd name="connsiteX268" fmla="*/ 522738 w 4833822"/>
              <a:gd name="connsiteY268" fmla="*/ 2325942 h 5511081"/>
              <a:gd name="connsiteX269" fmla="*/ 490485 w 4833822"/>
              <a:gd name="connsiteY269" fmla="*/ 2465712 h 5511081"/>
              <a:gd name="connsiteX270" fmla="*/ 386555 w 4833822"/>
              <a:gd name="connsiteY270" fmla="*/ 2365365 h 5511081"/>
              <a:gd name="connsiteX271" fmla="*/ 286208 w 4833822"/>
              <a:gd name="connsiteY271" fmla="*/ 1824211 h 5511081"/>
              <a:gd name="connsiteX272" fmla="*/ 357884 w 4833822"/>
              <a:gd name="connsiteY272" fmla="*/ 1741784 h 5511081"/>
              <a:gd name="connsiteX273" fmla="*/ 4036204 w 4833822"/>
              <a:gd name="connsiteY273" fmla="*/ 324393 h 5511081"/>
              <a:gd name="connsiteX274" fmla="*/ 4110123 w 4833822"/>
              <a:gd name="connsiteY274" fmla="*/ 387108 h 5511081"/>
              <a:gd name="connsiteX275" fmla="*/ 4063531 w 4833822"/>
              <a:gd name="connsiteY275" fmla="*/ 1197052 h 5511081"/>
              <a:gd name="connsiteX276" fmla="*/ 3938100 w 4833822"/>
              <a:gd name="connsiteY276" fmla="*/ 885258 h 5511081"/>
              <a:gd name="connsiteX277" fmla="*/ 3970353 w 4833822"/>
              <a:gd name="connsiteY277" fmla="*/ 390695 h 5511081"/>
              <a:gd name="connsiteX278" fmla="*/ 4036204 w 4833822"/>
              <a:gd name="connsiteY278" fmla="*/ 324393 h 5511081"/>
              <a:gd name="connsiteX279" fmla="*/ 915320 w 4833822"/>
              <a:gd name="connsiteY279" fmla="*/ 65964 h 5511081"/>
              <a:gd name="connsiteX280" fmla="*/ 1020430 w 4833822"/>
              <a:gd name="connsiteY280" fmla="*/ 746726 h 5511081"/>
              <a:gd name="connsiteX281" fmla="*/ 811383 w 4833822"/>
              <a:gd name="connsiteY281" fmla="*/ 707140 h 5511081"/>
              <a:gd name="connsiteX282" fmla="*/ 915320 w 4833822"/>
              <a:gd name="connsiteY282" fmla="*/ 65964 h 5511081"/>
              <a:gd name="connsiteX283" fmla="*/ 2536306 w 4833822"/>
              <a:gd name="connsiteY283" fmla="*/ 0 h 5511081"/>
              <a:gd name="connsiteX284" fmla="*/ 2948561 w 4833822"/>
              <a:gd name="connsiteY284" fmla="*/ 741984 h 5511081"/>
              <a:gd name="connsiteX285" fmla="*/ 2905997 w 4833822"/>
              <a:gd name="connsiteY285" fmla="*/ 1346511 h 5511081"/>
              <a:gd name="connsiteX286" fmla="*/ 3282263 w 4833822"/>
              <a:gd name="connsiteY286" fmla="*/ 487454 h 5511081"/>
              <a:gd name="connsiteX287" fmla="*/ 3257173 w 4833822"/>
              <a:gd name="connsiteY287" fmla="*/ 347685 h 5511081"/>
              <a:gd name="connsiteX288" fmla="*/ 3278681 w 4833822"/>
              <a:gd name="connsiteY288" fmla="*/ 258089 h 5511081"/>
              <a:gd name="connsiteX289" fmla="*/ 3361107 w 4833822"/>
              <a:gd name="connsiteY289" fmla="*/ 315432 h 5511081"/>
              <a:gd name="connsiteX290" fmla="*/ 3884339 w 4833822"/>
              <a:gd name="connsiteY290" fmla="*/ 1627102 h 5511081"/>
              <a:gd name="connsiteX291" fmla="*/ 3776823 w 4833822"/>
              <a:gd name="connsiteY291" fmla="*/ 2247097 h 5511081"/>
              <a:gd name="connsiteX292" fmla="*/ 4002606 w 4833822"/>
              <a:gd name="connsiteY292" fmla="*/ 2028488 h 5511081"/>
              <a:gd name="connsiteX293" fmla="*/ 4059943 w 4833822"/>
              <a:gd name="connsiteY293" fmla="*/ 1963977 h 5511081"/>
              <a:gd name="connsiteX294" fmla="*/ 4117286 w 4833822"/>
              <a:gd name="connsiteY294" fmla="*/ 2039239 h 5511081"/>
              <a:gd name="connsiteX295" fmla="*/ 4131625 w 4833822"/>
              <a:gd name="connsiteY295" fmla="*/ 2852761 h 5511081"/>
              <a:gd name="connsiteX296" fmla="*/ 3755321 w 4833822"/>
              <a:gd name="connsiteY296" fmla="*/ 3684203 h 5511081"/>
              <a:gd name="connsiteX297" fmla="*/ 3723067 w 4833822"/>
              <a:gd name="connsiteY297" fmla="*/ 3759460 h 5511081"/>
              <a:gd name="connsiteX298" fmla="*/ 4099366 w 4833822"/>
              <a:gd name="connsiteY298" fmla="*/ 3698536 h 5511081"/>
              <a:gd name="connsiteX299" fmla="*/ 4550927 w 4833822"/>
              <a:gd name="connsiteY299" fmla="*/ 4049750 h 5511081"/>
              <a:gd name="connsiteX300" fmla="*/ 4604683 w 4833822"/>
              <a:gd name="connsiteY300" fmla="*/ 4150097 h 5511081"/>
              <a:gd name="connsiteX301" fmla="*/ 4576011 w 4833822"/>
              <a:gd name="connsiteY301" fmla="*/ 4992290 h 5511081"/>
              <a:gd name="connsiteX302" fmla="*/ 4432660 w 4833822"/>
              <a:gd name="connsiteY302" fmla="*/ 5053214 h 5511081"/>
              <a:gd name="connsiteX303" fmla="*/ 3999019 w 4833822"/>
              <a:gd name="connsiteY303" fmla="*/ 5286161 h 5511081"/>
              <a:gd name="connsiteX304" fmla="*/ 3192667 w 4833822"/>
              <a:gd name="connsiteY304" fmla="*/ 5218068 h 5511081"/>
              <a:gd name="connsiteX305" fmla="*/ 2662265 w 4833822"/>
              <a:gd name="connsiteY305" fmla="*/ 4587320 h 5511081"/>
              <a:gd name="connsiteX306" fmla="*/ 2680186 w 4833822"/>
              <a:gd name="connsiteY306" fmla="*/ 4906276 h 5511081"/>
              <a:gd name="connsiteX307" fmla="*/ 2655096 w 4833822"/>
              <a:gd name="connsiteY307" fmla="*/ 5218068 h 5511081"/>
              <a:gd name="connsiteX308" fmla="*/ 2063771 w 4833822"/>
              <a:gd name="connsiteY308" fmla="*/ 5504770 h 5511081"/>
              <a:gd name="connsiteX309" fmla="*/ 1827242 w 4833822"/>
              <a:gd name="connsiteY309" fmla="*/ 5454597 h 5511081"/>
              <a:gd name="connsiteX310" fmla="*/ 1594295 w 4833822"/>
              <a:gd name="connsiteY310" fmla="*/ 4913445 h 5511081"/>
              <a:gd name="connsiteX311" fmla="*/ 1952673 w 4833822"/>
              <a:gd name="connsiteY311" fmla="*/ 4379457 h 5511081"/>
              <a:gd name="connsiteX312" fmla="*/ 2020761 w 4833822"/>
              <a:gd name="connsiteY312" fmla="*/ 4246857 h 5511081"/>
              <a:gd name="connsiteX313" fmla="*/ 1841575 w 4833822"/>
              <a:gd name="connsiteY313" fmla="*/ 4390208 h 5511081"/>
              <a:gd name="connsiteX314" fmla="*/ 884697 w 4833822"/>
              <a:gd name="connsiteY314" fmla="*/ 5135641 h 5511081"/>
              <a:gd name="connsiteX315" fmla="*/ 547826 w 4833822"/>
              <a:gd name="connsiteY315" fmla="*/ 5167894 h 5511081"/>
              <a:gd name="connsiteX316" fmla="*/ 357883 w 4833822"/>
              <a:gd name="connsiteY316" fmla="*/ 5110557 h 5511081"/>
              <a:gd name="connsiteX317" fmla="*/ 89095 w 4833822"/>
              <a:gd name="connsiteY317" fmla="*/ 4684080 h 5511081"/>
              <a:gd name="connsiteX318" fmla="*/ 46091 w 4833822"/>
              <a:gd name="connsiteY318" fmla="*/ 4332871 h 5511081"/>
              <a:gd name="connsiteX319" fmla="*/ 440310 w 4833822"/>
              <a:gd name="connsiteY319" fmla="*/ 3684203 h 5511081"/>
              <a:gd name="connsiteX320" fmla="*/ 1020884 w 4833822"/>
              <a:gd name="connsiteY320" fmla="*/ 3734376 h 5511081"/>
              <a:gd name="connsiteX321" fmla="*/ 798688 w 4833822"/>
              <a:gd name="connsiteY321" fmla="*/ 3562354 h 5511081"/>
              <a:gd name="connsiteX322" fmla="*/ 766435 w 4833822"/>
              <a:gd name="connsiteY322" fmla="*/ 3505011 h 5511081"/>
              <a:gd name="connsiteX323" fmla="*/ 838110 w 4833822"/>
              <a:gd name="connsiteY323" fmla="*/ 3483509 h 5511081"/>
              <a:gd name="connsiteX324" fmla="*/ 1060306 w 4833822"/>
              <a:gd name="connsiteY324" fmla="*/ 3576687 h 5511081"/>
              <a:gd name="connsiteX325" fmla="*/ 777186 w 4833822"/>
              <a:gd name="connsiteY325" fmla="*/ 3078539 h 5511081"/>
              <a:gd name="connsiteX326" fmla="*/ 723430 w 4833822"/>
              <a:gd name="connsiteY326" fmla="*/ 2544556 h 5511081"/>
              <a:gd name="connsiteX327" fmla="*/ 727012 w 4833822"/>
              <a:gd name="connsiteY327" fmla="*/ 1845715 h 5511081"/>
              <a:gd name="connsiteX328" fmla="*/ 762853 w 4833822"/>
              <a:gd name="connsiteY328" fmla="*/ 1713115 h 5511081"/>
              <a:gd name="connsiteX329" fmla="*/ 1017302 w 4833822"/>
              <a:gd name="connsiteY329" fmla="*/ 2014150 h 5511081"/>
              <a:gd name="connsiteX330" fmla="*/ 1139151 w 4833822"/>
              <a:gd name="connsiteY330" fmla="*/ 2053572 h 5511081"/>
              <a:gd name="connsiteX331" fmla="*/ 1110480 w 4833822"/>
              <a:gd name="connsiteY331" fmla="*/ 1942474 h 5511081"/>
              <a:gd name="connsiteX332" fmla="*/ 1056393 w 4833822"/>
              <a:gd name="connsiteY332" fmla="*/ 1370380 h 5511081"/>
              <a:gd name="connsiteX333" fmla="*/ 1424668 w 4833822"/>
              <a:gd name="connsiteY333" fmla="*/ 681272 h 5511081"/>
              <a:gd name="connsiteX334" fmla="*/ 1547703 w 4833822"/>
              <a:gd name="connsiteY334" fmla="*/ 340521 h 5511081"/>
              <a:gd name="connsiteX335" fmla="*/ 1617669 w 4833822"/>
              <a:gd name="connsiteY335" fmla="*/ 671212 h 5511081"/>
              <a:gd name="connsiteX336" fmla="*/ 2001666 w 4833822"/>
              <a:gd name="connsiteY336" fmla="*/ 1267177 h 5511081"/>
              <a:gd name="connsiteX337" fmla="*/ 1975721 w 4833822"/>
              <a:gd name="connsiteY337" fmla="*/ 637209 h 5511081"/>
              <a:gd name="connsiteX338" fmla="*/ 2536306 w 4833822"/>
              <a:gd name="connsiteY338" fmla="*/ 0 h 5511081"/>
              <a:gd name="connsiteX0" fmla="*/ 2144854 w 4833822"/>
              <a:gd name="connsiteY0" fmla="*/ 5137432 h 5511081"/>
              <a:gd name="connsiteX1" fmla="*/ 2053020 w 4833822"/>
              <a:gd name="connsiteY1" fmla="*/ 5146392 h 5511081"/>
              <a:gd name="connsiteX2" fmla="*/ 1959837 w 4833822"/>
              <a:gd name="connsiteY2" fmla="*/ 5221650 h 5511081"/>
              <a:gd name="connsiteX3" fmla="*/ 2045851 w 4833822"/>
              <a:gd name="connsiteY3" fmla="*/ 5339917 h 5511081"/>
              <a:gd name="connsiteX4" fmla="*/ 2042269 w 4833822"/>
              <a:gd name="connsiteY4" fmla="*/ 5243152 h 5511081"/>
              <a:gd name="connsiteX5" fmla="*/ 2106775 w 4833822"/>
              <a:gd name="connsiteY5" fmla="*/ 5178645 h 5511081"/>
              <a:gd name="connsiteX6" fmla="*/ 2128277 w 4833822"/>
              <a:gd name="connsiteY6" fmla="*/ 5250321 h 5511081"/>
              <a:gd name="connsiteX7" fmla="*/ 2164118 w 4833822"/>
              <a:gd name="connsiteY7" fmla="*/ 5300494 h 5511081"/>
              <a:gd name="connsiteX8" fmla="*/ 2232206 w 4833822"/>
              <a:gd name="connsiteY8" fmla="*/ 5264659 h 5511081"/>
              <a:gd name="connsiteX9" fmla="*/ 2228624 w 4833822"/>
              <a:gd name="connsiteY9" fmla="*/ 5171476 h 5511081"/>
              <a:gd name="connsiteX10" fmla="*/ 2144854 w 4833822"/>
              <a:gd name="connsiteY10" fmla="*/ 5137432 h 5511081"/>
              <a:gd name="connsiteX11" fmla="*/ 2508163 w 4833822"/>
              <a:gd name="connsiteY11" fmla="*/ 5106970 h 5511081"/>
              <a:gd name="connsiteX12" fmla="*/ 2407811 w 4833822"/>
              <a:gd name="connsiteY12" fmla="*/ 5415180 h 5511081"/>
              <a:gd name="connsiteX13" fmla="*/ 2508163 w 4833822"/>
              <a:gd name="connsiteY13" fmla="*/ 5106970 h 5511081"/>
              <a:gd name="connsiteX14" fmla="*/ 2215080 w 4833822"/>
              <a:gd name="connsiteY14" fmla="*/ 5022435 h 5511081"/>
              <a:gd name="connsiteX15" fmla="*/ 2171282 w 4833822"/>
              <a:gd name="connsiteY15" fmla="*/ 5028125 h 5511081"/>
              <a:gd name="connsiteX16" fmla="*/ 2350473 w 4833822"/>
              <a:gd name="connsiteY16" fmla="*/ 5307664 h 5511081"/>
              <a:gd name="connsiteX17" fmla="*/ 2393478 w 4833822"/>
              <a:gd name="connsiteY17" fmla="*/ 5124890 h 5511081"/>
              <a:gd name="connsiteX18" fmla="*/ 2252871 w 4833822"/>
              <a:gd name="connsiteY18" fmla="*/ 5023590 h 5511081"/>
              <a:gd name="connsiteX19" fmla="*/ 2215080 w 4833822"/>
              <a:gd name="connsiteY19" fmla="*/ 5022435 h 5511081"/>
              <a:gd name="connsiteX20" fmla="*/ 3767359 w 4833822"/>
              <a:gd name="connsiteY20" fmla="*/ 4903477 h 5511081"/>
              <a:gd name="connsiteX21" fmla="*/ 3913003 w 4833822"/>
              <a:gd name="connsiteY21" fmla="*/ 4985120 h 5511081"/>
              <a:gd name="connsiteX22" fmla="*/ 3930923 w 4833822"/>
              <a:gd name="connsiteY22" fmla="*/ 5010209 h 5511081"/>
              <a:gd name="connsiteX23" fmla="*/ 3923759 w 4833822"/>
              <a:gd name="connsiteY23" fmla="*/ 5035294 h 5511081"/>
              <a:gd name="connsiteX24" fmla="*/ 3672890 w 4833822"/>
              <a:gd name="connsiteY24" fmla="*/ 5017373 h 5511081"/>
              <a:gd name="connsiteX25" fmla="*/ 3672890 w 4833822"/>
              <a:gd name="connsiteY25" fmla="*/ 4949284 h 5511081"/>
              <a:gd name="connsiteX26" fmla="*/ 3708731 w 4833822"/>
              <a:gd name="connsiteY26" fmla="*/ 4924195 h 5511081"/>
              <a:gd name="connsiteX27" fmla="*/ 3767359 w 4833822"/>
              <a:gd name="connsiteY27" fmla="*/ 4903477 h 5511081"/>
              <a:gd name="connsiteX28" fmla="*/ 3779366 w 4833822"/>
              <a:gd name="connsiteY28" fmla="*/ 4863666 h 5511081"/>
              <a:gd name="connsiteX29" fmla="*/ 3637059 w 4833822"/>
              <a:gd name="connsiteY29" fmla="*/ 4888361 h 5511081"/>
              <a:gd name="connsiteX30" fmla="*/ 3497289 w 4833822"/>
              <a:gd name="connsiteY30" fmla="*/ 5071129 h 5511081"/>
              <a:gd name="connsiteX31" fmla="*/ 3615557 w 4833822"/>
              <a:gd name="connsiteY31" fmla="*/ 5013792 h 5511081"/>
              <a:gd name="connsiteX32" fmla="*/ 3852086 w 4833822"/>
              <a:gd name="connsiteY32" fmla="*/ 5171476 h 5511081"/>
              <a:gd name="connsiteX33" fmla="*/ 3952433 w 4833822"/>
              <a:gd name="connsiteY33" fmla="*/ 4999454 h 5511081"/>
              <a:gd name="connsiteX34" fmla="*/ 3945496 w 4833822"/>
              <a:gd name="connsiteY34" fmla="*/ 4982649 h 5511081"/>
              <a:gd name="connsiteX35" fmla="*/ 3938093 w 4833822"/>
              <a:gd name="connsiteY35" fmla="*/ 4982649 h 5511081"/>
              <a:gd name="connsiteX36" fmla="*/ 3927341 w 4833822"/>
              <a:gd name="connsiteY36" fmla="*/ 4982649 h 5511081"/>
              <a:gd name="connsiteX37" fmla="*/ 3909418 w 4833822"/>
              <a:gd name="connsiteY37" fmla="*/ 4977942 h 5511081"/>
              <a:gd name="connsiteX38" fmla="*/ 3920171 w 4833822"/>
              <a:gd name="connsiteY38" fmla="*/ 4977942 h 5511081"/>
              <a:gd name="connsiteX39" fmla="*/ 3945252 w 4833822"/>
              <a:gd name="connsiteY39" fmla="*/ 4982059 h 5511081"/>
              <a:gd name="connsiteX40" fmla="*/ 3928739 w 4833822"/>
              <a:gd name="connsiteY40" fmla="*/ 4942059 h 5511081"/>
              <a:gd name="connsiteX41" fmla="*/ 3822967 w 4833822"/>
              <a:gd name="connsiteY41" fmla="*/ 4865961 h 5511081"/>
              <a:gd name="connsiteX42" fmla="*/ 3779366 w 4833822"/>
              <a:gd name="connsiteY42" fmla="*/ 4863666 h 5511081"/>
              <a:gd name="connsiteX43" fmla="*/ 4196131 w 4833822"/>
              <a:gd name="connsiteY43" fmla="*/ 4719920 h 5511081"/>
              <a:gd name="connsiteX44" fmla="*/ 4235548 w 4833822"/>
              <a:gd name="connsiteY44" fmla="*/ 4949285 h 5511081"/>
              <a:gd name="connsiteX45" fmla="*/ 4454163 w 4833822"/>
              <a:gd name="connsiteY45" fmla="*/ 4952867 h 5511081"/>
              <a:gd name="connsiteX46" fmla="*/ 4196131 w 4833822"/>
              <a:gd name="connsiteY46" fmla="*/ 4719920 h 5511081"/>
              <a:gd name="connsiteX47" fmla="*/ 1174995 w 4833822"/>
              <a:gd name="connsiteY47" fmla="*/ 4404542 h 5511081"/>
              <a:gd name="connsiteX48" fmla="*/ 1250253 w 4833822"/>
              <a:gd name="connsiteY48" fmla="*/ 4451134 h 5511081"/>
              <a:gd name="connsiteX49" fmla="*/ 1035224 w 4833822"/>
              <a:gd name="connsiteY49" fmla="*/ 4562227 h 5511081"/>
              <a:gd name="connsiteX50" fmla="*/ 981463 w 4833822"/>
              <a:gd name="connsiteY50" fmla="*/ 4537143 h 5511081"/>
              <a:gd name="connsiteX51" fmla="*/ 1174995 w 4833822"/>
              <a:gd name="connsiteY51" fmla="*/ 4404542 h 5511081"/>
              <a:gd name="connsiteX52" fmla="*/ 3960412 w 4833822"/>
              <a:gd name="connsiteY52" fmla="*/ 4375267 h 5511081"/>
              <a:gd name="connsiteX53" fmla="*/ 4095776 w 4833822"/>
              <a:gd name="connsiteY53" fmla="*/ 4433212 h 5511081"/>
              <a:gd name="connsiteX54" fmla="*/ 4052767 w 4833822"/>
              <a:gd name="connsiteY54" fmla="*/ 4461882 h 5511081"/>
              <a:gd name="connsiteX55" fmla="*/ 3852081 w 4833822"/>
              <a:gd name="connsiteY55" fmla="*/ 4429631 h 5511081"/>
              <a:gd name="connsiteX56" fmla="*/ 3859245 w 4833822"/>
              <a:gd name="connsiteY56" fmla="*/ 4393792 h 5511081"/>
              <a:gd name="connsiteX57" fmla="*/ 3917370 w 4833822"/>
              <a:gd name="connsiteY57" fmla="*/ 4376267 h 5511081"/>
              <a:gd name="connsiteX58" fmla="*/ 3960412 w 4833822"/>
              <a:gd name="connsiteY58" fmla="*/ 4375267 h 5511081"/>
              <a:gd name="connsiteX59" fmla="*/ 2177948 w 4833822"/>
              <a:gd name="connsiteY59" fmla="*/ 4281017 h 5511081"/>
              <a:gd name="connsiteX60" fmla="*/ 2146198 w 4833822"/>
              <a:gd name="connsiteY60" fmla="*/ 4304199 h 5511081"/>
              <a:gd name="connsiteX61" fmla="*/ 1680303 w 4833822"/>
              <a:gd name="connsiteY61" fmla="*/ 5003041 h 5511081"/>
              <a:gd name="connsiteX62" fmla="*/ 1762730 w 4833822"/>
              <a:gd name="connsiteY62" fmla="*/ 5365001 h 5511081"/>
              <a:gd name="connsiteX63" fmla="*/ 1802152 w 4833822"/>
              <a:gd name="connsiteY63" fmla="*/ 5085468 h 5511081"/>
              <a:gd name="connsiteX64" fmla="*/ 2081691 w 4833822"/>
              <a:gd name="connsiteY64" fmla="*/ 4927778 h 5511081"/>
              <a:gd name="connsiteX65" fmla="*/ 1845157 w 4833822"/>
              <a:gd name="connsiteY65" fmla="*/ 5010205 h 5511081"/>
              <a:gd name="connsiteX66" fmla="*/ 1744810 w 4833822"/>
              <a:gd name="connsiteY66" fmla="*/ 4981539 h 5511081"/>
              <a:gd name="connsiteX67" fmla="*/ 2060189 w 4833822"/>
              <a:gd name="connsiteY67" fmla="*/ 4827436 h 5511081"/>
              <a:gd name="connsiteX68" fmla="*/ 2178451 w 4833822"/>
              <a:gd name="connsiteY68" fmla="*/ 4766506 h 5511081"/>
              <a:gd name="connsiteX69" fmla="*/ 2293136 w 4833822"/>
              <a:gd name="connsiteY69" fmla="*/ 4300617 h 5511081"/>
              <a:gd name="connsiteX70" fmla="*/ 1999259 w 4833822"/>
              <a:gd name="connsiteY70" fmla="*/ 4716338 h 5511081"/>
              <a:gd name="connsiteX71" fmla="*/ 2196371 w 4833822"/>
              <a:gd name="connsiteY71" fmla="*/ 4286279 h 5511081"/>
              <a:gd name="connsiteX72" fmla="*/ 2177948 w 4833822"/>
              <a:gd name="connsiteY72" fmla="*/ 4281017 h 5511081"/>
              <a:gd name="connsiteX73" fmla="*/ 2511745 w 4833822"/>
              <a:gd name="connsiteY73" fmla="*/ 4268364 h 5511081"/>
              <a:gd name="connsiteX74" fmla="*/ 2482010 w 4833822"/>
              <a:gd name="connsiteY74" fmla="*/ 4496660 h 5511081"/>
              <a:gd name="connsiteX75" fmla="*/ 2486655 w 4833822"/>
              <a:gd name="connsiteY75" fmla="*/ 4562225 h 5511081"/>
              <a:gd name="connsiteX76" fmla="*/ 2514429 w 4833822"/>
              <a:gd name="connsiteY76" fmla="*/ 4577904 h 5511081"/>
              <a:gd name="connsiteX77" fmla="*/ 2526077 w 4833822"/>
              <a:gd name="connsiteY77" fmla="*/ 4601650 h 5511081"/>
              <a:gd name="connsiteX78" fmla="*/ 2486655 w 4833822"/>
              <a:gd name="connsiteY78" fmla="*/ 4562228 h 5511081"/>
              <a:gd name="connsiteX79" fmla="*/ 2486655 w 4833822"/>
              <a:gd name="connsiteY79" fmla="*/ 4562231 h 5511081"/>
              <a:gd name="connsiteX80" fmla="*/ 2440069 w 4833822"/>
              <a:gd name="connsiteY80" fmla="*/ 4838187 h 5511081"/>
              <a:gd name="connsiteX81" fmla="*/ 2375563 w 4833822"/>
              <a:gd name="connsiteY81" fmla="*/ 4400959 h 5511081"/>
              <a:gd name="connsiteX82" fmla="*/ 2296718 w 4833822"/>
              <a:gd name="connsiteY82" fmla="*/ 4770094 h 5511081"/>
              <a:gd name="connsiteX83" fmla="*/ 2429318 w 4833822"/>
              <a:gd name="connsiteY83" fmla="*/ 4891943 h 5511081"/>
              <a:gd name="connsiteX84" fmla="*/ 2493825 w 4833822"/>
              <a:gd name="connsiteY84" fmla="*/ 4791596 h 5511081"/>
              <a:gd name="connsiteX85" fmla="*/ 2529665 w 4833822"/>
              <a:gd name="connsiteY85" fmla="*/ 4601653 h 5511081"/>
              <a:gd name="connsiteX86" fmla="*/ 2511745 w 4833822"/>
              <a:gd name="connsiteY86" fmla="*/ 4268364 h 5511081"/>
              <a:gd name="connsiteX87" fmla="*/ 2808528 w 4833822"/>
              <a:gd name="connsiteY87" fmla="*/ 4265898 h 5511081"/>
              <a:gd name="connsiteX88" fmla="*/ 2784115 w 4833822"/>
              <a:gd name="connsiteY88" fmla="*/ 4279115 h 5511081"/>
              <a:gd name="connsiteX89" fmla="*/ 2798448 w 4833822"/>
              <a:gd name="connsiteY89" fmla="*/ 4354373 h 5511081"/>
              <a:gd name="connsiteX90" fmla="*/ 2880875 w 4833822"/>
              <a:gd name="connsiteY90" fmla="*/ 4469053 h 5511081"/>
              <a:gd name="connsiteX91" fmla="*/ 3142493 w 4833822"/>
              <a:gd name="connsiteY91" fmla="*/ 4798765 h 5511081"/>
              <a:gd name="connsiteX92" fmla="*/ 2891625 w 4833822"/>
              <a:gd name="connsiteY92" fmla="*/ 4633906 h 5511081"/>
              <a:gd name="connsiteX93" fmla="*/ 2683768 w 4833822"/>
              <a:gd name="connsiteY93" fmla="*/ 4390208 h 5511081"/>
              <a:gd name="connsiteX94" fmla="*/ 2651515 w 4833822"/>
              <a:gd name="connsiteY94" fmla="*/ 4415297 h 5511081"/>
              <a:gd name="connsiteX95" fmla="*/ 2866541 w 4833822"/>
              <a:gd name="connsiteY95" fmla="*/ 4658996 h 5511081"/>
              <a:gd name="connsiteX96" fmla="*/ 3389773 w 4833822"/>
              <a:gd name="connsiteY96" fmla="*/ 5257490 h 5511081"/>
              <a:gd name="connsiteX97" fmla="*/ 3637059 w 4833822"/>
              <a:gd name="connsiteY97" fmla="*/ 5300494 h 5511081"/>
              <a:gd name="connsiteX98" fmla="*/ 3246422 w 4833822"/>
              <a:gd name="connsiteY98" fmla="*/ 4931365 h 5511081"/>
              <a:gd name="connsiteX99" fmla="*/ 3400524 w 4833822"/>
              <a:gd name="connsiteY99" fmla="*/ 4981539 h 5511081"/>
              <a:gd name="connsiteX100" fmla="*/ 3336018 w 4833822"/>
              <a:gd name="connsiteY100" fmla="*/ 4834600 h 5511081"/>
              <a:gd name="connsiteX101" fmla="*/ 3095901 w 4833822"/>
              <a:gd name="connsiteY101" fmla="*/ 4572987 h 5511081"/>
              <a:gd name="connsiteX102" fmla="*/ 2862954 w 4833822"/>
              <a:gd name="connsiteY102" fmla="*/ 4304199 h 5511081"/>
              <a:gd name="connsiteX103" fmla="*/ 2808528 w 4833822"/>
              <a:gd name="connsiteY103" fmla="*/ 4265898 h 5511081"/>
              <a:gd name="connsiteX104" fmla="*/ 1587125 w 4833822"/>
              <a:gd name="connsiteY104" fmla="*/ 4221773 h 5511081"/>
              <a:gd name="connsiteX105" fmla="*/ 798688 w 4833822"/>
              <a:gd name="connsiteY105" fmla="*/ 4429636 h 5511081"/>
              <a:gd name="connsiteX106" fmla="*/ 780768 w 4833822"/>
              <a:gd name="connsiteY106" fmla="*/ 5053214 h 5511081"/>
              <a:gd name="connsiteX107" fmla="*/ 791519 w 4833822"/>
              <a:gd name="connsiteY107" fmla="*/ 4859690 h 5511081"/>
              <a:gd name="connsiteX108" fmla="*/ 709092 w 4833822"/>
              <a:gd name="connsiteY108" fmla="*/ 4497724 h 5511081"/>
              <a:gd name="connsiteX109" fmla="*/ 368634 w 4833822"/>
              <a:gd name="connsiteY109" fmla="*/ 4508475 h 5511081"/>
              <a:gd name="connsiteX110" fmla="*/ 332793 w 4833822"/>
              <a:gd name="connsiteY110" fmla="*/ 4533565 h 5511081"/>
              <a:gd name="connsiteX111" fmla="*/ 368634 w 4833822"/>
              <a:gd name="connsiteY111" fmla="*/ 4547898 h 5511081"/>
              <a:gd name="connsiteX112" fmla="*/ 350714 w 4833822"/>
              <a:gd name="connsiteY112" fmla="*/ 4848938 h 5511081"/>
              <a:gd name="connsiteX113" fmla="*/ 447479 w 4833822"/>
              <a:gd name="connsiteY113" fmla="*/ 4913445 h 5511081"/>
              <a:gd name="connsiteX114" fmla="*/ 486896 w 4833822"/>
              <a:gd name="connsiteY114" fmla="*/ 4813098 h 5511081"/>
              <a:gd name="connsiteX115" fmla="*/ 468981 w 4833822"/>
              <a:gd name="connsiteY115" fmla="*/ 4694831 h 5511081"/>
              <a:gd name="connsiteX116" fmla="*/ 372216 w 4833822"/>
              <a:gd name="connsiteY116" fmla="*/ 4802347 h 5511081"/>
              <a:gd name="connsiteX117" fmla="*/ 382967 w 4833822"/>
              <a:gd name="connsiteY117" fmla="*/ 4651826 h 5511081"/>
              <a:gd name="connsiteX118" fmla="*/ 497647 w 4833822"/>
              <a:gd name="connsiteY118" fmla="*/ 4612404 h 5511081"/>
              <a:gd name="connsiteX119" fmla="*/ 569323 w 4833822"/>
              <a:gd name="connsiteY119" fmla="*/ 4727089 h 5511081"/>
              <a:gd name="connsiteX120" fmla="*/ 580074 w 4833822"/>
              <a:gd name="connsiteY120" fmla="*/ 4938529 h 5511081"/>
              <a:gd name="connsiteX121" fmla="*/ 612332 w 4833822"/>
              <a:gd name="connsiteY121" fmla="*/ 4694831 h 5511081"/>
              <a:gd name="connsiteX122" fmla="*/ 497647 w 4833822"/>
              <a:gd name="connsiteY122" fmla="*/ 4461884 h 5511081"/>
              <a:gd name="connsiteX123" fmla="*/ 730594 w 4833822"/>
              <a:gd name="connsiteY123" fmla="*/ 4866853 h 5511081"/>
              <a:gd name="connsiteX124" fmla="*/ 547826 w 4833822"/>
              <a:gd name="connsiteY124" fmla="*/ 5031712 h 5511081"/>
              <a:gd name="connsiteX125" fmla="*/ 834528 w 4833822"/>
              <a:gd name="connsiteY125" fmla="*/ 5063965 h 5511081"/>
              <a:gd name="connsiteX126" fmla="*/ 1533370 w 4833822"/>
              <a:gd name="connsiteY126" fmla="*/ 4547898 h 5511081"/>
              <a:gd name="connsiteX127" fmla="*/ 1633712 w 4833822"/>
              <a:gd name="connsiteY127" fmla="*/ 4415297 h 5511081"/>
              <a:gd name="connsiteX128" fmla="*/ 1142733 w 4833822"/>
              <a:gd name="connsiteY128" fmla="*/ 4730671 h 5511081"/>
              <a:gd name="connsiteX129" fmla="*/ 1031635 w 4833822"/>
              <a:gd name="connsiteY129" fmla="*/ 4759343 h 5511081"/>
              <a:gd name="connsiteX130" fmla="*/ 1096142 w 4833822"/>
              <a:gd name="connsiteY130" fmla="*/ 4658996 h 5511081"/>
              <a:gd name="connsiteX131" fmla="*/ 1587125 w 4833822"/>
              <a:gd name="connsiteY131" fmla="*/ 4221773 h 5511081"/>
              <a:gd name="connsiteX132" fmla="*/ 3072607 w 4833822"/>
              <a:gd name="connsiteY132" fmla="*/ 4212813 h 5511081"/>
              <a:gd name="connsiteX133" fmla="*/ 2988391 w 4833822"/>
              <a:gd name="connsiteY133" fmla="*/ 4246857 h 5511081"/>
              <a:gd name="connsiteX134" fmla="*/ 3038564 w 4833822"/>
              <a:gd name="connsiteY134" fmla="*/ 4357955 h 5511081"/>
              <a:gd name="connsiteX135" fmla="*/ 3407693 w 4833822"/>
              <a:gd name="connsiteY135" fmla="*/ 4773676 h 5511081"/>
              <a:gd name="connsiteX136" fmla="*/ 3576134 w 4833822"/>
              <a:gd name="connsiteY136" fmla="*/ 4813098 h 5511081"/>
              <a:gd name="connsiteX137" fmla="*/ 4002606 w 4833822"/>
              <a:gd name="connsiteY137" fmla="*/ 4917027 h 5511081"/>
              <a:gd name="connsiteX138" fmla="*/ 4124455 w 4833822"/>
              <a:gd name="connsiteY138" fmla="*/ 4999454 h 5511081"/>
              <a:gd name="connsiteX139" fmla="*/ 3586885 w 4833822"/>
              <a:gd name="connsiteY139" fmla="*/ 4451133 h 5511081"/>
              <a:gd name="connsiteX140" fmla="*/ 3339600 w 4833822"/>
              <a:gd name="connsiteY140" fmla="*/ 4307781 h 5511081"/>
              <a:gd name="connsiteX141" fmla="*/ 3551045 w 4833822"/>
              <a:gd name="connsiteY141" fmla="*/ 4483391 h 5511081"/>
              <a:gd name="connsiteX142" fmla="*/ 3658561 w 4833822"/>
              <a:gd name="connsiteY142" fmla="*/ 4666165 h 5511081"/>
              <a:gd name="connsiteX143" fmla="*/ 3536712 w 4833822"/>
              <a:gd name="connsiteY143" fmla="*/ 4590902 h 5511081"/>
              <a:gd name="connsiteX144" fmla="*/ 3167577 w 4833822"/>
              <a:gd name="connsiteY144" fmla="*/ 4254026 h 5511081"/>
              <a:gd name="connsiteX145" fmla="*/ 3072607 w 4833822"/>
              <a:gd name="connsiteY145" fmla="*/ 4212813 h 5511081"/>
              <a:gd name="connsiteX146" fmla="*/ 1497530 w 4833822"/>
              <a:gd name="connsiteY146" fmla="*/ 4125013 h 5511081"/>
              <a:gd name="connsiteX147" fmla="*/ 644585 w 4833822"/>
              <a:gd name="connsiteY147" fmla="*/ 4250444 h 5511081"/>
              <a:gd name="connsiteX148" fmla="*/ 404469 w 4833822"/>
              <a:gd name="connsiteY148" fmla="*/ 4325701 h 5511081"/>
              <a:gd name="connsiteX149" fmla="*/ 218113 w 4833822"/>
              <a:gd name="connsiteY149" fmla="*/ 4479804 h 5511081"/>
              <a:gd name="connsiteX150" fmla="*/ 347132 w 4833822"/>
              <a:gd name="connsiteY150" fmla="*/ 4999454 h 5511081"/>
              <a:gd name="connsiteX151" fmla="*/ 218113 w 4833822"/>
              <a:gd name="connsiteY151" fmla="*/ 4633906 h 5511081"/>
              <a:gd name="connsiteX152" fmla="*/ 289789 w 4833822"/>
              <a:gd name="connsiteY152" fmla="*/ 4526395 h 5511081"/>
              <a:gd name="connsiteX153" fmla="*/ 271869 w 4833822"/>
              <a:gd name="connsiteY153" fmla="*/ 4512062 h 5511081"/>
              <a:gd name="connsiteX154" fmla="*/ 304127 w 4833822"/>
              <a:gd name="connsiteY154" fmla="*/ 4418879 h 5511081"/>
              <a:gd name="connsiteX155" fmla="*/ 400887 w 4833822"/>
              <a:gd name="connsiteY155" fmla="*/ 4336453 h 5511081"/>
              <a:gd name="connsiteX156" fmla="*/ 404469 w 4833822"/>
              <a:gd name="connsiteY156" fmla="*/ 4329283 h 5511081"/>
              <a:gd name="connsiteX157" fmla="*/ 408056 w 4833822"/>
              <a:gd name="connsiteY157" fmla="*/ 4329283 h 5511081"/>
              <a:gd name="connsiteX158" fmla="*/ 569323 w 4833822"/>
              <a:gd name="connsiteY158" fmla="*/ 4286279 h 5511081"/>
              <a:gd name="connsiteX159" fmla="*/ 777186 w 4833822"/>
              <a:gd name="connsiteY159" fmla="*/ 4397377 h 5511081"/>
              <a:gd name="connsiteX160" fmla="*/ 1250249 w 4833822"/>
              <a:gd name="connsiteY160" fmla="*/ 4228936 h 5511081"/>
              <a:gd name="connsiteX161" fmla="*/ 1497530 w 4833822"/>
              <a:gd name="connsiteY161" fmla="*/ 4125013 h 5511081"/>
              <a:gd name="connsiteX162" fmla="*/ 3393360 w 4833822"/>
              <a:gd name="connsiteY162" fmla="*/ 4084243 h 5511081"/>
              <a:gd name="connsiteX163" fmla="*/ 3271511 w 4833822"/>
              <a:gd name="connsiteY163" fmla="*/ 4121426 h 5511081"/>
              <a:gd name="connsiteX164" fmla="*/ 3486538 w 4833822"/>
              <a:gd name="connsiteY164" fmla="*/ 4250444 h 5511081"/>
              <a:gd name="connsiteX165" fmla="*/ 4092197 w 4833822"/>
              <a:gd name="connsiteY165" fmla="*/ 4583738 h 5511081"/>
              <a:gd name="connsiteX166" fmla="*/ 3873588 w 4833822"/>
              <a:gd name="connsiteY166" fmla="*/ 4583738 h 5511081"/>
              <a:gd name="connsiteX167" fmla="*/ 4002606 w 4833822"/>
              <a:gd name="connsiteY167" fmla="*/ 4712751 h 5511081"/>
              <a:gd name="connsiteX168" fmla="*/ 4106535 w 4833822"/>
              <a:gd name="connsiteY168" fmla="*/ 4684080 h 5511081"/>
              <a:gd name="connsiteX169" fmla="*/ 4325144 w 4833822"/>
              <a:gd name="connsiteY169" fmla="*/ 4357955 h 5511081"/>
              <a:gd name="connsiteX170" fmla="*/ 4038441 w 4833822"/>
              <a:gd name="connsiteY170" fmla="*/ 4268364 h 5511081"/>
              <a:gd name="connsiteX171" fmla="*/ 3624178 w 4833822"/>
              <a:gd name="connsiteY171" fmla="*/ 4254752 h 5511081"/>
              <a:gd name="connsiteX172" fmla="*/ 3486739 w 4833822"/>
              <a:gd name="connsiteY172" fmla="*/ 4228973 h 5511081"/>
              <a:gd name="connsiteX173" fmla="*/ 3486739 w 4833822"/>
              <a:gd name="connsiteY173" fmla="*/ 4232968 h 5511081"/>
              <a:gd name="connsiteX174" fmla="*/ 3485394 w 4833822"/>
              <a:gd name="connsiteY174" fmla="*/ 4230279 h 5511081"/>
              <a:gd name="connsiteX175" fmla="*/ 3486706 w 4833822"/>
              <a:gd name="connsiteY175" fmla="*/ 4228967 h 5511081"/>
              <a:gd name="connsiteX176" fmla="*/ 3486538 w 4833822"/>
              <a:gd name="connsiteY176" fmla="*/ 4228936 h 5511081"/>
              <a:gd name="connsiteX177" fmla="*/ 3543876 w 4833822"/>
              <a:gd name="connsiteY177" fmla="*/ 4168012 h 5511081"/>
              <a:gd name="connsiteX178" fmla="*/ 4518674 w 4833822"/>
              <a:gd name="connsiteY178" fmla="*/ 4314950 h 5511081"/>
              <a:gd name="connsiteX179" fmla="*/ 4328731 w 4833822"/>
              <a:gd name="connsiteY179" fmla="*/ 4512062 h 5511081"/>
              <a:gd name="connsiteX180" fmla="*/ 4457745 w 4833822"/>
              <a:gd name="connsiteY180" fmla="*/ 4440381 h 5511081"/>
              <a:gd name="connsiteX181" fmla="*/ 4579599 w 4833822"/>
              <a:gd name="connsiteY181" fmla="*/ 4433218 h 5511081"/>
              <a:gd name="connsiteX182" fmla="*/ 4500754 w 4833822"/>
              <a:gd name="connsiteY182" fmla="*/ 4512062 h 5511081"/>
              <a:gd name="connsiteX183" fmla="*/ 4314393 w 4833822"/>
              <a:gd name="connsiteY183" fmla="*/ 4745010 h 5511081"/>
              <a:gd name="connsiteX184" fmla="*/ 4346651 w 4833822"/>
              <a:gd name="connsiteY184" fmla="*/ 4809516 h 5511081"/>
              <a:gd name="connsiteX185" fmla="*/ 4403989 w 4833822"/>
              <a:gd name="connsiteY185" fmla="*/ 4759343 h 5511081"/>
              <a:gd name="connsiteX186" fmla="*/ 4482833 w 4833822"/>
              <a:gd name="connsiteY186" fmla="*/ 4569400 h 5511081"/>
              <a:gd name="connsiteX187" fmla="*/ 4590350 w 4833822"/>
              <a:gd name="connsiteY187" fmla="*/ 4547898 h 5511081"/>
              <a:gd name="connsiteX188" fmla="*/ 4608265 w 4833822"/>
              <a:gd name="connsiteY188" fmla="*/ 4630324 h 5511081"/>
              <a:gd name="connsiteX189" fmla="*/ 4608265 w 4833822"/>
              <a:gd name="connsiteY189" fmla="*/ 4633906 h 5511081"/>
              <a:gd name="connsiteX190" fmla="*/ 4421909 w 4833822"/>
              <a:gd name="connsiteY190" fmla="*/ 4845351 h 5511081"/>
              <a:gd name="connsiteX191" fmla="*/ 4608265 w 4833822"/>
              <a:gd name="connsiteY191" fmla="*/ 4633906 h 5511081"/>
              <a:gd name="connsiteX192" fmla="*/ 4611852 w 4833822"/>
              <a:gd name="connsiteY192" fmla="*/ 4630324 h 5511081"/>
              <a:gd name="connsiteX193" fmla="*/ 4611852 w 4833822"/>
              <a:gd name="connsiteY193" fmla="*/ 4626742 h 5511081"/>
              <a:gd name="connsiteX194" fmla="*/ 4694279 w 4833822"/>
              <a:gd name="connsiteY194" fmla="*/ 4612404 h 5511081"/>
              <a:gd name="connsiteX195" fmla="*/ 4651275 w 4833822"/>
              <a:gd name="connsiteY195" fmla="*/ 4436800 h 5511081"/>
              <a:gd name="connsiteX196" fmla="*/ 4572429 w 4833822"/>
              <a:gd name="connsiteY196" fmla="*/ 4318532 h 5511081"/>
              <a:gd name="connsiteX197" fmla="*/ 4583181 w 4833822"/>
              <a:gd name="connsiteY197" fmla="*/ 4225355 h 5511081"/>
              <a:gd name="connsiteX198" fmla="*/ 4436247 w 4833822"/>
              <a:gd name="connsiteY198" fmla="*/ 4178768 h 5511081"/>
              <a:gd name="connsiteX199" fmla="*/ 3504459 w 4833822"/>
              <a:gd name="connsiteY199" fmla="*/ 4092754 h 5511081"/>
              <a:gd name="connsiteX200" fmla="*/ 3393360 w 4833822"/>
              <a:gd name="connsiteY200" fmla="*/ 4084243 h 5511081"/>
              <a:gd name="connsiteX201" fmla="*/ 655337 w 4833822"/>
              <a:gd name="connsiteY201" fmla="*/ 3952985 h 5511081"/>
              <a:gd name="connsiteX202" fmla="*/ 637416 w 4833822"/>
              <a:gd name="connsiteY202" fmla="*/ 4010328 h 5511081"/>
              <a:gd name="connsiteX203" fmla="*/ 863200 w 4833822"/>
              <a:gd name="connsiteY203" fmla="*/ 4114257 h 5511081"/>
              <a:gd name="connsiteX204" fmla="*/ 734181 w 4833822"/>
              <a:gd name="connsiteY204" fmla="*/ 3974492 h 5511081"/>
              <a:gd name="connsiteX205" fmla="*/ 655337 w 4833822"/>
              <a:gd name="connsiteY205" fmla="*/ 3952985 h 5511081"/>
              <a:gd name="connsiteX206" fmla="*/ 465399 w 4833822"/>
              <a:gd name="connsiteY206" fmla="*/ 3913568 h 5511081"/>
              <a:gd name="connsiteX207" fmla="*/ 465399 w 4833822"/>
              <a:gd name="connsiteY207" fmla="*/ 4114257 h 5511081"/>
              <a:gd name="connsiteX208" fmla="*/ 501234 w 4833822"/>
              <a:gd name="connsiteY208" fmla="*/ 4171599 h 5511081"/>
              <a:gd name="connsiteX209" fmla="*/ 554990 w 4833822"/>
              <a:gd name="connsiteY209" fmla="*/ 4117844 h 5511081"/>
              <a:gd name="connsiteX210" fmla="*/ 465399 w 4833822"/>
              <a:gd name="connsiteY210" fmla="*/ 3913568 h 5511081"/>
              <a:gd name="connsiteX211" fmla="*/ 4325169 w 4833822"/>
              <a:gd name="connsiteY211" fmla="*/ 3832671 h 5511081"/>
              <a:gd name="connsiteX212" fmla="*/ 3959602 w 4833822"/>
              <a:gd name="connsiteY212" fmla="*/ 4038999 h 5511081"/>
              <a:gd name="connsiteX213" fmla="*/ 4360985 w 4833822"/>
              <a:gd name="connsiteY213" fmla="*/ 3949403 h 5511081"/>
              <a:gd name="connsiteX214" fmla="*/ 4278558 w 4833822"/>
              <a:gd name="connsiteY214" fmla="*/ 4060501 h 5511081"/>
              <a:gd name="connsiteX215" fmla="*/ 4454163 w 4833822"/>
              <a:gd name="connsiteY215" fmla="*/ 4013910 h 5511081"/>
              <a:gd name="connsiteX216" fmla="*/ 4368153 w 4833822"/>
              <a:gd name="connsiteY216" fmla="*/ 3838305 h 5511081"/>
              <a:gd name="connsiteX217" fmla="*/ 4325169 w 4833822"/>
              <a:gd name="connsiteY217" fmla="*/ 3832671 h 5511081"/>
              <a:gd name="connsiteX218" fmla="*/ 4156709 w 4833822"/>
              <a:gd name="connsiteY218" fmla="*/ 3798883 h 5511081"/>
              <a:gd name="connsiteX219" fmla="*/ 3748157 w 4833822"/>
              <a:gd name="connsiteY219" fmla="*/ 3881309 h 5511081"/>
              <a:gd name="connsiteX220" fmla="*/ 3529543 w 4833822"/>
              <a:gd name="connsiteY220" fmla="*/ 4003158 h 5511081"/>
              <a:gd name="connsiteX221" fmla="*/ 3805494 w 4833822"/>
              <a:gd name="connsiteY221" fmla="*/ 3906399 h 5511081"/>
              <a:gd name="connsiteX222" fmla="*/ 4156709 w 4833822"/>
              <a:gd name="connsiteY222" fmla="*/ 3798883 h 5511081"/>
              <a:gd name="connsiteX223" fmla="*/ 399937 w 4833822"/>
              <a:gd name="connsiteY223" fmla="*/ 3755095 h 5511081"/>
              <a:gd name="connsiteX224" fmla="*/ 210944 w 4833822"/>
              <a:gd name="connsiteY224" fmla="*/ 3834723 h 5511081"/>
              <a:gd name="connsiteX225" fmla="*/ 124936 w 4833822"/>
              <a:gd name="connsiteY225" fmla="*/ 3978074 h 5511081"/>
              <a:gd name="connsiteX226" fmla="*/ 275451 w 4833822"/>
              <a:gd name="connsiteY226" fmla="*/ 3970905 h 5511081"/>
              <a:gd name="connsiteX227" fmla="*/ 304127 w 4833822"/>
              <a:gd name="connsiteY227" fmla="*/ 3988825 h 5511081"/>
              <a:gd name="connsiteX228" fmla="*/ 271869 w 4833822"/>
              <a:gd name="connsiteY228" fmla="*/ 4225355 h 5511081"/>
              <a:gd name="connsiteX229" fmla="*/ 311291 w 4833822"/>
              <a:gd name="connsiteY229" fmla="*/ 4067670 h 5511081"/>
              <a:gd name="connsiteX230" fmla="*/ 243203 w 4833822"/>
              <a:gd name="connsiteY230" fmla="*/ 3859807 h 5511081"/>
              <a:gd name="connsiteX231" fmla="*/ 1214409 w 4833822"/>
              <a:gd name="connsiteY231" fmla="*/ 3838305 h 5511081"/>
              <a:gd name="connsiteX232" fmla="*/ 465399 w 4833822"/>
              <a:gd name="connsiteY232" fmla="*/ 3755878 h 5511081"/>
              <a:gd name="connsiteX233" fmla="*/ 399937 w 4833822"/>
              <a:gd name="connsiteY233" fmla="*/ 3755095 h 5511081"/>
              <a:gd name="connsiteX234" fmla="*/ 2524908 w 4833822"/>
              <a:gd name="connsiteY234" fmla="*/ 2620796 h 5511081"/>
              <a:gd name="connsiteX235" fmla="*/ 2732856 w 4833822"/>
              <a:gd name="connsiteY235" fmla="*/ 3262715 h 5511081"/>
              <a:gd name="connsiteX236" fmla="*/ 2775802 w 4833822"/>
              <a:gd name="connsiteY236" fmla="*/ 3332784 h 5511081"/>
              <a:gd name="connsiteX237" fmla="*/ 2823267 w 4833822"/>
              <a:gd name="connsiteY237" fmla="*/ 3255934 h 5511081"/>
              <a:gd name="connsiteX238" fmla="*/ 2879774 w 4833822"/>
              <a:gd name="connsiteY238" fmla="*/ 3045728 h 5511081"/>
              <a:gd name="connsiteX239" fmla="*/ 2920458 w 4833822"/>
              <a:gd name="connsiteY239" fmla="*/ 3579153 h 5511081"/>
              <a:gd name="connsiteX240" fmla="*/ 3132925 w 4833822"/>
              <a:gd name="connsiteY240" fmla="*/ 3520386 h 5511081"/>
              <a:gd name="connsiteX241" fmla="*/ 2879774 w 4833822"/>
              <a:gd name="connsiteY241" fmla="*/ 3895594 h 5511081"/>
              <a:gd name="connsiteX242" fmla="*/ 2131619 w 4833822"/>
              <a:gd name="connsiteY242" fmla="*/ 3843608 h 5511081"/>
              <a:gd name="connsiteX243" fmla="*/ 1894289 w 4833822"/>
              <a:gd name="connsiteY243" fmla="*/ 3493264 h 5511081"/>
              <a:gd name="connsiteX244" fmla="*/ 2075111 w 4833822"/>
              <a:gd name="connsiteY244" fmla="*/ 3581415 h 5511081"/>
              <a:gd name="connsiteX245" fmla="*/ 2086414 w 4833822"/>
              <a:gd name="connsiteY245" fmla="*/ 3066070 h 5511081"/>
              <a:gd name="connsiteX246" fmla="*/ 2163263 w 4833822"/>
              <a:gd name="connsiteY246" fmla="*/ 3210729 h 5511081"/>
              <a:gd name="connsiteX247" fmla="*/ 2224289 w 4833822"/>
              <a:gd name="connsiteY247" fmla="*/ 3255934 h 5511081"/>
              <a:gd name="connsiteX248" fmla="*/ 2242372 w 4833822"/>
              <a:gd name="connsiteY248" fmla="*/ 3192646 h 5511081"/>
              <a:gd name="connsiteX249" fmla="*/ 2524908 w 4833822"/>
              <a:gd name="connsiteY249" fmla="*/ 2620796 h 5511081"/>
              <a:gd name="connsiteX250" fmla="*/ 2540406 w 4833822"/>
              <a:gd name="connsiteY250" fmla="*/ 1813455 h 5511081"/>
              <a:gd name="connsiteX251" fmla="*/ 2092432 w 4833822"/>
              <a:gd name="connsiteY251" fmla="*/ 2720152 h 5511081"/>
              <a:gd name="connsiteX252" fmla="*/ 2063761 w 4833822"/>
              <a:gd name="connsiteY252" fmla="*/ 2820499 h 5511081"/>
              <a:gd name="connsiteX253" fmla="*/ 1967001 w 4833822"/>
              <a:gd name="connsiteY253" fmla="*/ 2748823 h 5511081"/>
              <a:gd name="connsiteX254" fmla="*/ 1845152 w 4833822"/>
              <a:gd name="connsiteY254" fmla="*/ 2519459 h 5511081"/>
              <a:gd name="connsiteX255" fmla="*/ 1827232 w 4833822"/>
              <a:gd name="connsiteY255" fmla="*/ 3336566 h 5511081"/>
              <a:gd name="connsiteX256" fmla="*/ 1540529 w 4833822"/>
              <a:gd name="connsiteY256" fmla="*/ 3196797 h 5511081"/>
              <a:gd name="connsiteX257" fmla="*/ 1916828 w 4833822"/>
              <a:gd name="connsiteY257" fmla="*/ 3752286 h 5511081"/>
              <a:gd name="connsiteX258" fmla="*/ 3103066 w 4833822"/>
              <a:gd name="connsiteY258" fmla="*/ 3834713 h 5511081"/>
              <a:gd name="connsiteX259" fmla="*/ 3504448 w 4833822"/>
              <a:gd name="connsiteY259" fmla="*/ 3239801 h 5511081"/>
              <a:gd name="connsiteX260" fmla="*/ 3167572 w 4833822"/>
              <a:gd name="connsiteY260" fmla="*/ 3332979 h 5511081"/>
              <a:gd name="connsiteX261" fmla="*/ 3103066 w 4833822"/>
              <a:gd name="connsiteY261" fmla="*/ 2487205 h 5511081"/>
              <a:gd name="connsiteX262" fmla="*/ 3013470 w 4833822"/>
              <a:gd name="connsiteY262" fmla="*/ 2820499 h 5511081"/>
              <a:gd name="connsiteX263" fmla="*/ 2938212 w 4833822"/>
              <a:gd name="connsiteY263" fmla="*/ 2942348 h 5511081"/>
              <a:gd name="connsiteX264" fmla="*/ 2870119 w 4833822"/>
              <a:gd name="connsiteY264" fmla="*/ 2831250 h 5511081"/>
              <a:gd name="connsiteX265" fmla="*/ 2540406 w 4833822"/>
              <a:gd name="connsiteY265" fmla="*/ 1813455 h 5511081"/>
              <a:gd name="connsiteX266" fmla="*/ 357884 w 4833822"/>
              <a:gd name="connsiteY266" fmla="*/ 1741784 h 5511081"/>
              <a:gd name="connsiteX267" fmla="*/ 422396 w 4833822"/>
              <a:gd name="connsiteY267" fmla="*/ 1824211 h 5511081"/>
              <a:gd name="connsiteX268" fmla="*/ 522738 w 4833822"/>
              <a:gd name="connsiteY268" fmla="*/ 2325942 h 5511081"/>
              <a:gd name="connsiteX269" fmla="*/ 490485 w 4833822"/>
              <a:gd name="connsiteY269" fmla="*/ 2465712 h 5511081"/>
              <a:gd name="connsiteX270" fmla="*/ 386555 w 4833822"/>
              <a:gd name="connsiteY270" fmla="*/ 2365365 h 5511081"/>
              <a:gd name="connsiteX271" fmla="*/ 286208 w 4833822"/>
              <a:gd name="connsiteY271" fmla="*/ 1824211 h 5511081"/>
              <a:gd name="connsiteX272" fmla="*/ 357884 w 4833822"/>
              <a:gd name="connsiteY272" fmla="*/ 1741784 h 5511081"/>
              <a:gd name="connsiteX273" fmla="*/ 4036204 w 4833822"/>
              <a:gd name="connsiteY273" fmla="*/ 324393 h 5511081"/>
              <a:gd name="connsiteX274" fmla="*/ 4110123 w 4833822"/>
              <a:gd name="connsiteY274" fmla="*/ 387108 h 5511081"/>
              <a:gd name="connsiteX275" fmla="*/ 4063531 w 4833822"/>
              <a:gd name="connsiteY275" fmla="*/ 1197052 h 5511081"/>
              <a:gd name="connsiteX276" fmla="*/ 3938100 w 4833822"/>
              <a:gd name="connsiteY276" fmla="*/ 885258 h 5511081"/>
              <a:gd name="connsiteX277" fmla="*/ 3970353 w 4833822"/>
              <a:gd name="connsiteY277" fmla="*/ 390695 h 5511081"/>
              <a:gd name="connsiteX278" fmla="*/ 4036204 w 4833822"/>
              <a:gd name="connsiteY278" fmla="*/ 324393 h 5511081"/>
              <a:gd name="connsiteX279" fmla="*/ 915320 w 4833822"/>
              <a:gd name="connsiteY279" fmla="*/ 65964 h 5511081"/>
              <a:gd name="connsiteX280" fmla="*/ 1020430 w 4833822"/>
              <a:gd name="connsiteY280" fmla="*/ 746726 h 5511081"/>
              <a:gd name="connsiteX281" fmla="*/ 811383 w 4833822"/>
              <a:gd name="connsiteY281" fmla="*/ 707140 h 5511081"/>
              <a:gd name="connsiteX282" fmla="*/ 915320 w 4833822"/>
              <a:gd name="connsiteY282" fmla="*/ 65964 h 5511081"/>
              <a:gd name="connsiteX283" fmla="*/ 2536306 w 4833822"/>
              <a:gd name="connsiteY283" fmla="*/ 0 h 5511081"/>
              <a:gd name="connsiteX284" fmla="*/ 2948561 w 4833822"/>
              <a:gd name="connsiteY284" fmla="*/ 741984 h 5511081"/>
              <a:gd name="connsiteX285" fmla="*/ 2905997 w 4833822"/>
              <a:gd name="connsiteY285" fmla="*/ 1346511 h 5511081"/>
              <a:gd name="connsiteX286" fmla="*/ 3282263 w 4833822"/>
              <a:gd name="connsiteY286" fmla="*/ 487454 h 5511081"/>
              <a:gd name="connsiteX287" fmla="*/ 3257173 w 4833822"/>
              <a:gd name="connsiteY287" fmla="*/ 347685 h 5511081"/>
              <a:gd name="connsiteX288" fmla="*/ 3278681 w 4833822"/>
              <a:gd name="connsiteY288" fmla="*/ 258089 h 5511081"/>
              <a:gd name="connsiteX289" fmla="*/ 3361107 w 4833822"/>
              <a:gd name="connsiteY289" fmla="*/ 315432 h 5511081"/>
              <a:gd name="connsiteX290" fmla="*/ 3884339 w 4833822"/>
              <a:gd name="connsiteY290" fmla="*/ 1627102 h 5511081"/>
              <a:gd name="connsiteX291" fmla="*/ 3776823 w 4833822"/>
              <a:gd name="connsiteY291" fmla="*/ 2247097 h 5511081"/>
              <a:gd name="connsiteX292" fmla="*/ 4002606 w 4833822"/>
              <a:gd name="connsiteY292" fmla="*/ 2028488 h 5511081"/>
              <a:gd name="connsiteX293" fmla="*/ 4059943 w 4833822"/>
              <a:gd name="connsiteY293" fmla="*/ 1963977 h 5511081"/>
              <a:gd name="connsiteX294" fmla="*/ 4117286 w 4833822"/>
              <a:gd name="connsiteY294" fmla="*/ 2039239 h 5511081"/>
              <a:gd name="connsiteX295" fmla="*/ 4131625 w 4833822"/>
              <a:gd name="connsiteY295" fmla="*/ 2852761 h 5511081"/>
              <a:gd name="connsiteX296" fmla="*/ 3755321 w 4833822"/>
              <a:gd name="connsiteY296" fmla="*/ 3684203 h 5511081"/>
              <a:gd name="connsiteX297" fmla="*/ 3723067 w 4833822"/>
              <a:gd name="connsiteY297" fmla="*/ 3759460 h 5511081"/>
              <a:gd name="connsiteX298" fmla="*/ 4099366 w 4833822"/>
              <a:gd name="connsiteY298" fmla="*/ 3698536 h 5511081"/>
              <a:gd name="connsiteX299" fmla="*/ 4550927 w 4833822"/>
              <a:gd name="connsiteY299" fmla="*/ 4049750 h 5511081"/>
              <a:gd name="connsiteX300" fmla="*/ 4604683 w 4833822"/>
              <a:gd name="connsiteY300" fmla="*/ 4150097 h 5511081"/>
              <a:gd name="connsiteX301" fmla="*/ 4576011 w 4833822"/>
              <a:gd name="connsiteY301" fmla="*/ 4992290 h 5511081"/>
              <a:gd name="connsiteX302" fmla="*/ 4432660 w 4833822"/>
              <a:gd name="connsiteY302" fmla="*/ 5053214 h 5511081"/>
              <a:gd name="connsiteX303" fmla="*/ 3999019 w 4833822"/>
              <a:gd name="connsiteY303" fmla="*/ 5286161 h 5511081"/>
              <a:gd name="connsiteX304" fmla="*/ 3192667 w 4833822"/>
              <a:gd name="connsiteY304" fmla="*/ 5218068 h 5511081"/>
              <a:gd name="connsiteX305" fmla="*/ 2662265 w 4833822"/>
              <a:gd name="connsiteY305" fmla="*/ 4587320 h 5511081"/>
              <a:gd name="connsiteX306" fmla="*/ 2680186 w 4833822"/>
              <a:gd name="connsiteY306" fmla="*/ 4906276 h 5511081"/>
              <a:gd name="connsiteX307" fmla="*/ 2655096 w 4833822"/>
              <a:gd name="connsiteY307" fmla="*/ 5218068 h 5511081"/>
              <a:gd name="connsiteX308" fmla="*/ 2063771 w 4833822"/>
              <a:gd name="connsiteY308" fmla="*/ 5504770 h 5511081"/>
              <a:gd name="connsiteX309" fmla="*/ 1827242 w 4833822"/>
              <a:gd name="connsiteY309" fmla="*/ 5454597 h 5511081"/>
              <a:gd name="connsiteX310" fmla="*/ 1594295 w 4833822"/>
              <a:gd name="connsiteY310" fmla="*/ 4913445 h 5511081"/>
              <a:gd name="connsiteX311" fmla="*/ 1952673 w 4833822"/>
              <a:gd name="connsiteY311" fmla="*/ 4379457 h 5511081"/>
              <a:gd name="connsiteX312" fmla="*/ 2020761 w 4833822"/>
              <a:gd name="connsiteY312" fmla="*/ 4246857 h 5511081"/>
              <a:gd name="connsiteX313" fmla="*/ 1841575 w 4833822"/>
              <a:gd name="connsiteY313" fmla="*/ 4390208 h 5511081"/>
              <a:gd name="connsiteX314" fmla="*/ 884697 w 4833822"/>
              <a:gd name="connsiteY314" fmla="*/ 5135641 h 5511081"/>
              <a:gd name="connsiteX315" fmla="*/ 547826 w 4833822"/>
              <a:gd name="connsiteY315" fmla="*/ 5167894 h 5511081"/>
              <a:gd name="connsiteX316" fmla="*/ 357883 w 4833822"/>
              <a:gd name="connsiteY316" fmla="*/ 5110557 h 5511081"/>
              <a:gd name="connsiteX317" fmla="*/ 89095 w 4833822"/>
              <a:gd name="connsiteY317" fmla="*/ 4684080 h 5511081"/>
              <a:gd name="connsiteX318" fmla="*/ 46091 w 4833822"/>
              <a:gd name="connsiteY318" fmla="*/ 4332871 h 5511081"/>
              <a:gd name="connsiteX319" fmla="*/ 440310 w 4833822"/>
              <a:gd name="connsiteY319" fmla="*/ 3684203 h 5511081"/>
              <a:gd name="connsiteX320" fmla="*/ 1020884 w 4833822"/>
              <a:gd name="connsiteY320" fmla="*/ 3734376 h 5511081"/>
              <a:gd name="connsiteX321" fmla="*/ 798688 w 4833822"/>
              <a:gd name="connsiteY321" fmla="*/ 3562354 h 5511081"/>
              <a:gd name="connsiteX322" fmla="*/ 766435 w 4833822"/>
              <a:gd name="connsiteY322" fmla="*/ 3505011 h 5511081"/>
              <a:gd name="connsiteX323" fmla="*/ 838110 w 4833822"/>
              <a:gd name="connsiteY323" fmla="*/ 3483509 h 5511081"/>
              <a:gd name="connsiteX324" fmla="*/ 1060306 w 4833822"/>
              <a:gd name="connsiteY324" fmla="*/ 3576687 h 5511081"/>
              <a:gd name="connsiteX325" fmla="*/ 777186 w 4833822"/>
              <a:gd name="connsiteY325" fmla="*/ 3078539 h 5511081"/>
              <a:gd name="connsiteX326" fmla="*/ 723430 w 4833822"/>
              <a:gd name="connsiteY326" fmla="*/ 2544556 h 5511081"/>
              <a:gd name="connsiteX327" fmla="*/ 727012 w 4833822"/>
              <a:gd name="connsiteY327" fmla="*/ 1845715 h 5511081"/>
              <a:gd name="connsiteX328" fmla="*/ 762853 w 4833822"/>
              <a:gd name="connsiteY328" fmla="*/ 1713115 h 5511081"/>
              <a:gd name="connsiteX329" fmla="*/ 1017302 w 4833822"/>
              <a:gd name="connsiteY329" fmla="*/ 2014150 h 5511081"/>
              <a:gd name="connsiteX330" fmla="*/ 1139151 w 4833822"/>
              <a:gd name="connsiteY330" fmla="*/ 2053572 h 5511081"/>
              <a:gd name="connsiteX331" fmla="*/ 1110480 w 4833822"/>
              <a:gd name="connsiteY331" fmla="*/ 1942474 h 5511081"/>
              <a:gd name="connsiteX332" fmla="*/ 1056393 w 4833822"/>
              <a:gd name="connsiteY332" fmla="*/ 1370380 h 5511081"/>
              <a:gd name="connsiteX333" fmla="*/ 1375186 w 4833822"/>
              <a:gd name="connsiteY333" fmla="*/ 760442 h 5511081"/>
              <a:gd name="connsiteX334" fmla="*/ 1547703 w 4833822"/>
              <a:gd name="connsiteY334" fmla="*/ 340521 h 5511081"/>
              <a:gd name="connsiteX335" fmla="*/ 1617669 w 4833822"/>
              <a:gd name="connsiteY335" fmla="*/ 671212 h 5511081"/>
              <a:gd name="connsiteX336" fmla="*/ 2001666 w 4833822"/>
              <a:gd name="connsiteY336" fmla="*/ 1267177 h 5511081"/>
              <a:gd name="connsiteX337" fmla="*/ 1975721 w 4833822"/>
              <a:gd name="connsiteY337" fmla="*/ 637209 h 5511081"/>
              <a:gd name="connsiteX338" fmla="*/ 2536306 w 4833822"/>
              <a:gd name="connsiteY338" fmla="*/ 0 h 5511081"/>
              <a:gd name="connsiteX0" fmla="*/ 2144854 w 4833822"/>
              <a:gd name="connsiteY0" fmla="*/ 5137432 h 5511081"/>
              <a:gd name="connsiteX1" fmla="*/ 2053020 w 4833822"/>
              <a:gd name="connsiteY1" fmla="*/ 5146392 h 5511081"/>
              <a:gd name="connsiteX2" fmla="*/ 1959837 w 4833822"/>
              <a:gd name="connsiteY2" fmla="*/ 5221650 h 5511081"/>
              <a:gd name="connsiteX3" fmla="*/ 2045851 w 4833822"/>
              <a:gd name="connsiteY3" fmla="*/ 5339917 h 5511081"/>
              <a:gd name="connsiteX4" fmla="*/ 2042269 w 4833822"/>
              <a:gd name="connsiteY4" fmla="*/ 5243152 h 5511081"/>
              <a:gd name="connsiteX5" fmla="*/ 2106775 w 4833822"/>
              <a:gd name="connsiteY5" fmla="*/ 5178645 h 5511081"/>
              <a:gd name="connsiteX6" fmla="*/ 2128277 w 4833822"/>
              <a:gd name="connsiteY6" fmla="*/ 5250321 h 5511081"/>
              <a:gd name="connsiteX7" fmla="*/ 2164118 w 4833822"/>
              <a:gd name="connsiteY7" fmla="*/ 5300494 h 5511081"/>
              <a:gd name="connsiteX8" fmla="*/ 2232206 w 4833822"/>
              <a:gd name="connsiteY8" fmla="*/ 5264659 h 5511081"/>
              <a:gd name="connsiteX9" fmla="*/ 2228624 w 4833822"/>
              <a:gd name="connsiteY9" fmla="*/ 5171476 h 5511081"/>
              <a:gd name="connsiteX10" fmla="*/ 2144854 w 4833822"/>
              <a:gd name="connsiteY10" fmla="*/ 5137432 h 5511081"/>
              <a:gd name="connsiteX11" fmla="*/ 2508163 w 4833822"/>
              <a:gd name="connsiteY11" fmla="*/ 5106970 h 5511081"/>
              <a:gd name="connsiteX12" fmla="*/ 2407811 w 4833822"/>
              <a:gd name="connsiteY12" fmla="*/ 5415180 h 5511081"/>
              <a:gd name="connsiteX13" fmla="*/ 2508163 w 4833822"/>
              <a:gd name="connsiteY13" fmla="*/ 5106970 h 5511081"/>
              <a:gd name="connsiteX14" fmla="*/ 2215080 w 4833822"/>
              <a:gd name="connsiteY14" fmla="*/ 5022435 h 5511081"/>
              <a:gd name="connsiteX15" fmla="*/ 2171282 w 4833822"/>
              <a:gd name="connsiteY15" fmla="*/ 5028125 h 5511081"/>
              <a:gd name="connsiteX16" fmla="*/ 2350473 w 4833822"/>
              <a:gd name="connsiteY16" fmla="*/ 5307664 h 5511081"/>
              <a:gd name="connsiteX17" fmla="*/ 2393478 w 4833822"/>
              <a:gd name="connsiteY17" fmla="*/ 5124890 h 5511081"/>
              <a:gd name="connsiteX18" fmla="*/ 2252871 w 4833822"/>
              <a:gd name="connsiteY18" fmla="*/ 5023590 h 5511081"/>
              <a:gd name="connsiteX19" fmla="*/ 2215080 w 4833822"/>
              <a:gd name="connsiteY19" fmla="*/ 5022435 h 5511081"/>
              <a:gd name="connsiteX20" fmla="*/ 3767359 w 4833822"/>
              <a:gd name="connsiteY20" fmla="*/ 4903477 h 5511081"/>
              <a:gd name="connsiteX21" fmla="*/ 3913003 w 4833822"/>
              <a:gd name="connsiteY21" fmla="*/ 4985120 h 5511081"/>
              <a:gd name="connsiteX22" fmla="*/ 3930923 w 4833822"/>
              <a:gd name="connsiteY22" fmla="*/ 5010209 h 5511081"/>
              <a:gd name="connsiteX23" fmla="*/ 3923759 w 4833822"/>
              <a:gd name="connsiteY23" fmla="*/ 5035294 h 5511081"/>
              <a:gd name="connsiteX24" fmla="*/ 3672890 w 4833822"/>
              <a:gd name="connsiteY24" fmla="*/ 5017373 h 5511081"/>
              <a:gd name="connsiteX25" fmla="*/ 3672890 w 4833822"/>
              <a:gd name="connsiteY25" fmla="*/ 4949284 h 5511081"/>
              <a:gd name="connsiteX26" fmla="*/ 3708731 w 4833822"/>
              <a:gd name="connsiteY26" fmla="*/ 4924195 h 5511081"/>
              <a:gd name="connsiteX27" fmla="*/ 3767359 w 4833822"/>
              <a:gd name="connsiteY27" fmla="*/ 4903477 h 5511081"/>
              <a:gd name="connsiteX28" fmla="*/ 3779366 w 4833822"/>
              <a:gd name="connsiteY28" fmla="*/ 4863666 h 5511081"/>
              <a:gd name="connsiteX29" fmla="*/ 3637059 w 4833822"/>
              <a:gd name="connsiteY29" fmla="*/ 4888361 h 5511081"/>
              <a:gd name="connsiteX30" fmla="*/ 3497289 w 4833822"/>
              <a:gd name="connsiteY30" fmla="*/ 5071129 h 5511081"/>
              <a:gd name="connsiteX31" fmla="*/ 3615557 w 4833822"/>
              <a:gd name="connsiteY31" fmla="*/ 5013792 h 5511081"/>
              <a:gd name="connsiteX32" fmla="*/ 3852086 w 4833822"/>
              <a:gd name="connsiteY32" fmla="*/ 5171476 h 5511081"/>
              <a:gd name="connsiteX33" fmla="*/ 3952433 w 4833822"/>
              <a:gd name="connsiteY33" fmla="*/ 4999454 h 5511081"/>
              <a:gd name="connsiteX34" fmla="*/ 3945496 w 4833822"/>
              <a:gd name="connsiteY34" fmla="*/ 4982649 h 5511081"/>
              <a:gd name="connsiteX35" fmla="*/ 3938093 w 4833822"/>
              <a:gd name="connsiteY35" fmla="*/ 4982649 h 5511081"/>
              <a:gd name="connsiteX36" fmla="*/ 3927341 w 4833822"/>
              <a:gd name="connsiteY36" fmla="*/ 4982649 h 5511081"/>
              <a:gd name="connsiteX37" fmla="*/ 3909418 w 4833822"/>
              <a:gd name="connsiteY37" fmla="*/ 4977942 h 5511081"/>
              <a:gd name="connsiteX38" fmla="*/ 3920171 w 4833822"/>
              <a:gd name="connsiteY38" fmla="*/ 4977942 h 5511081"/>
              <a:gd name="connsiteX39" fmla="*/ 3945252 w 4833822"/>
              <a:gd name="connsiteY39" fmla="*/ 4982059 h 5511081"/>
              <a:gd name="connsiteX40" fmla="*/ 3928739 w 4833822"/>
              <a:gd name="connsiteY40" fmla="*/ 4942059 h 5511081"/>
              <a:gd name="connsiteX41" fmla="*/ 3822967 w 4833822"/>
              <a:gd name="connsiteY41" fmla="*/ 4865961 h 5511081"/>
              <a:gd name="connsiteX42" fmla="*/ 3779366 w 4833822"/>
              <a:gd name="connsiteY42" fmla="*/ 4863666 h 5511081"/>
              <a:gd name="connsiteX43" fmla="*/ 4196131 w 4833822"/>
              <a:gd name="connsiteY43" fmla="*/ 4719920 h 5511081"/>
              <a:gd name="connsiteX44" fmla="*/ 4235548 w 4833822"/>
              <a:gd name="connsiteY44" fmla="*/ 4949285 h 5511081"/>
              <a:gd name="connsiteX45" fmla="*/ 4454163 w 4833822"/>
              <a:gd name="connsiteY45" fmla="*/ 4952867 h 5511081"/>
              <a:gd name="connsiteX46" fmla="*/ 4196131 w 4833822"/>
              <a:gd name="connsiteY46" fmla="*/ 4719920 h 5511081"/>
              <a:gd name="connsiteX47" fmla="*/ 1174995 w 4833822"/>
              <a:gd name="connsiteY47" fmla="*/ 4404542 h 5511081"/>
              <a:gd name="connsiteX48" fmla="*/ 1250253 w 4833822"/>
              <a:gd name="connsiteY48" fmla="*/ 4451134 h 5511081"/>
              <a:gd name="connsiteX49" fmla="*/ 1035224 w 4833822"/>
              <a:gd name="connsiteY49" fmla="*/ 4562227 h 5511081"/>
              <a:gd name="connsiteX50" fmla="*/ 981463 w 4833822"/>
              <a:gd name="connsiteY50" fmla="*/ 4537143 h 5511081"/>
              <a:gd name="connsiteX51" fmla="*/ 1174995 w 4833822"/>
              <a:gd name="connsiteY51" fmla="*/ 4404542 h 5511081"/>
              <a:gd name="connsiteX52" fmla="*/ 3960412 w 4833822"/>
              <a:gd name="connsiteY52" fmla="*/ 4375267 h 5511081"/>
              <a:gd name="connsiteX53" fmla="*/ 4095776 w 4833822"/>
              <a:gd name="connsiteY53" fmla="*/ 4433212 h 5511081"/>
              <a:gd name="connsiteX54" fmla="*/ 4052767 w 4833822"/>
              <a:gd name="connsiteY54" fmla="*/ 4461882 h 5511081"/>
              <a:gd name="connsiteX55" fmla="*/ 3852081 w 4833822"/>
              <a:gd name="connsiteY55" fmla="*/ 4429631 h 5511081"/>
              <a:gd name="connsiteX56" fmla="*/ 3859245 w 4833822"/>
              <a:gd name="connsiteY56" fmla="*/ 4393792 h 5511081"/>
              <a:gd name="connsiteX57" fmla="*/ 3917370 w 4833822"/>
              <a:gd name="connsiteY57" fmla="*/ 4376267 h 5511081"/>
              <a:gd name="connsiteX58" fmla="*/ 3960412 w 4833822"/>
              <a:gd name="connsiteY58" fmla="*/ 4375267 h 5511081"/>
              <a:gd name="connsiteX59" fmla="*/ 2177948 w 4833822"/>
              <a:gd name="connsiteY59" fmla="*/ 4281017 h 5511081"/>
              <a:gd name="connsiteX60" fmla="*/ 2146198 w 4833822"/>
              <a:gd name="connsiteY60" fmla="*/ 4304199 h 5511081"/>
              <a:gd name="connsiteX61" fmla="*/ 1680303 w 4833822"/>
              <a:gd name="connsiteY61" fmla="*/ 5003041 h 5511081"/>
              <a:gd name="connsiteX62" fmla="*/ 1762730 w 4833822"/>
              <a:gd name="connsiteY62" fmla="*/ 5365001 h 5511081"/>
              <a:gd name="connsiteX63" fmla="*/ 1802152 w 4833822"/>
              <a:gd name="connsiteY63" fmla="*/ 5085468 h 5511081"/>
              <a:gd name="connsiteX64" fmla="*/ 2081691 w 4833822"/>
              <a:gd name="connsiteY64" fmla="*/ 4927778 h 5511081"/>
              <a:gd name="connsiteX65" fmla="*/ 1845157 w 4833822"/>
              <a:gd name="connsiteY65" fmla="*/ 5010205 h 5511081"/>
              <a:gd name="connsiteX66" fmla="*/ 1744810 w 4833822"/>
              <a:gd name="connsiteY66" fmla="*/ 4981539 h 5511081"/>
              <a:gd name="connsiteX67" fmla="*/ 2060189 w 4833822"/>
              <a:gd name="connsiteY67" fmla="*/ 4827436 h 5511081"/>
              <a:gd name="connsiteX68" fmla="*/ 2178451 w 4833822"/>
              <a:gd name="connsiteY68" fmla="*/ 4766506 h 5511081"/>
              <a:gd name="connsiteX69" fmla="*/ 2293136 w 4833822"/>
              <a:gd name="connsiteY69" fmla="*/ 4300617 h 5511081"/>
              <a:gd name="connsiteX70" fmla="*/ 1999259 w 4833822"/>
              <a:gd name="connsiteY70" fmla="*/ 4716338 h 5511081"/>
              <a:gd name="connsiteX71" fmla="*/ 2196371 w 4833822"/>
              <a:gd name="connsiteY71" fmla="*/ 4286279 h 5511081"/>
              <a:gd name="connsiteX72" fmla="*/ 2177948 w 4833822"/>
              <a:gd name="connsiteY72" fmla="*/ 4281017 h 5511081"/>
              <a:gd name="connsiteX73" fmla="*/ 2511745 w 4833822"/>
              <a:gd name="connsiteY73" fmla="*/ 4268364 h 5511081"/>
              <a:gd name="connsiteX74" fmla="*/ 2482010 w 4833822"/>
              <a:gd name="connsiteY74" fmla="*/ 4496660 h 5511081"/>
              <a:gd name="connsiteX75" fmla="*/ 2486655 w 4833822"/>
              <a:gd name="connsiteY75" fmla="*/ 4562225 h 5511081"/>
              <a:gd name="connsiteX76" fmla="*/ 2514429 w 4833822"/>
              <a:gd name="connsiteY76" fmla="*/ 4577904 h 5511081"/>
              <a:gd name="connsiteX77" fmla="*/ 2526077 w 4833822"/>
              <a:gd name="connsiteY77" fmla="*/ 4601650 h 5511081"/>
              <a:gd name="connsiteX78" fmla="*/ 2486655 w 4833822"/>
              <a:gd name="connsiteY78" fmla="*/ 4562228 h 5511081"/>
              <a:gd name="connsiteX79" fmla="*/ 2486655 w 4833822"/>
              <a:gd name="connsiteY79" fmla="*/ 4562231 h 5511081"/>
              <a:gd name="connsiteX80" fmla="*/ 2440069 w 4833822"/>
              <a:gd name="connsiteY80" fmla="*/ 4838187 h 5511081"/>
              <a:gd name="connsiteX81" fmla="*/ 2375563 w 4833822"/>
              <a:gd name="connsiteY81" fmla="*/ 4400959 h 5511081"/>
              <a:gd name="connsiteX82" fmla="*/ 2296718 w 4833822"/>
              <a:gd name="connsiteY82" fmla="*/ 4770094 h 5511081"/>
              <a:gd name="connsiteX83" fmla="*/ 2429318 w 4833822"/>
              <a:gd name="connsiteY83" fmla="*/ 4891943 h 5511081"/>
              <a:gd name="connsiteX84" fmla="*/ 2493825 w 4833822"/>
              <a:gd name="connsiteY84" fmla="*/ 4791596 h 5511081"/>
              <a:gd name="connsiteX85" fmla="*/ 2529665 w 4833822"/>
              <a:gd name="connsiteY85" fmla="*/ 4601653 h 5511081"/>
              <a:gd name="connsiteX86" fmla="*/ 2511745 w 4833822"/>
              <a:gd name="connsiteY86" fmla="*/ 4268364 h 5511081"/>
              <a:gd name="connsiteX87" fmla="*/ 2808528 w 4833822"/>
              <a:gd name="connsiteY87" fmla="*/ 4265898 h 5511081"/>
              <a:gd name="connsiteX88" fmla="*/ 2784115 w 4833822"/>
              <a:gd name="connsiteY88" fmla="*/ 4279115 h 5511081"/>
              <a:gd name="connsiteX89" fmla="*/ 2798448 w 4833822"/>
              <a:gd name="connsiteY89" fmla="*/ 4354373 h 5511081"/>
              <a:gd name="connsiteX90" fmla="*/ 2880875 w 4833822"/>
              <a:gd name="connsiteY90" fmla="*/ 4469053 h 5511081"/>
              <a:gd name="connsiteX91" fmla="*/ 3142493 w 4833822"/>
              <a:gd name="connsiteY91" fmla="*/ 4798765 h 5511081"/>
              <a:gd name="connsiteX92" fmla="*/ 2891625 w 4833822"/>
              <a:gd name="connsiteY92" fmla="*/ 4633906 h 5511081"/>
              <a:gd name="connsiteX93" fmla="*/ 2683768 w 4833822"/>
              <a:gd name="connsiteY93" fmla="*/ 4390208 h 5511081"/>
              <a:gd name="connsiteX94" fmla="*/ 2651515 w 4833822"/>
              <a:gd name="connsiteY94" fmla="*/ 4415297 h 5511081"/>
              <a:gd name="connsiteX95" fmla="*/ 2866541 w 4833822"/>
              <a:gd name="connsiteY95" fmla="*/ 4658996 h 5511081"/>
              <a:gd name="connsiteX96" fmla="*/ 3389773 w 4833822"/>
              <a:gd name="connsiteY96" fmla="*/ 5257490 h 5511081"/>
              <a:gd name="connsiteX97" fmla="*/ 3637059 w 4833822"/>
              <a:gd name="connsiteY97" fmla="*/ 5300494 h 5511081"/>
              <a:gd name="connsiteX98" fmla="*/ 3246422 w 4833822"/>
              <a:gd name="connsiteY98" fmla="*/ 4931365 h 5511081"/>
              <a:gd name="connsiteX99" fmla="*/ 3400524 w 4833822"/>
              <a:gd name="connsiteY99" fmla="*/ 4981539 h 5511081"/>
              <a:gd name="connsiteX100" fmla="*/ 3336018 w 4833822"/>
              <a:gd name="connsiteY100" fmla="*/ 4834600 h 5511081"/>
              <a:gd name="connsiteX101" fmla="*/ 3095901 w 4833822"/>
              <a:gd name="connsiteY101" fmla="*/ 4572987 h 5511081"/>
              <a:gd name="connsiteX102" fmla="*/ 2862954 w 4833822"/>
              <a:gd name="connsiteY102" fmla="*/ 4304199 h 5511081"/>
              <a:gd name="connsiteX103" fmla="*/ 2808528 w 4833822"/>
              <a:gd name="connsiteY103" fmla="*/ 4265898 h 5511081"/>
              <a:gd name="connsiteX104" fmla="*/ 1587125 w 4833822"/>
              <a:gd name="connsiteY104" fmla="*/ 4221773 h 5511081"/>
              <a:gd name="connsiteX105" fmla="*/ 798688 w 4833822"/>
              <a:gd name="connsiteY105" fmla="*/ 4429636 h 5511081"/>
              <a:gd name="connsiteX106" fmla="*/ 780768 w 4833822"/>
              <a:gd name="connsiteY106" fmla="*/ 5053214 h 5511081"/>
              <a:gd name="connsiteX107" fmla="*/ 791519 w 4833822"/>
              <a:gd name="connsiteY107" fmla="*/ 4859690 h 5511081"/>
              <a:gd name="connsiteX108" fmla="*/ 709092 w 4833822"/>
              <a:gd name="connsiteY108" fmla="*/ 4497724 h 5511081"/>
              <a:gd name="connsiteX109" fmla="*/ 368634 w 4833822"/>
              <a:gd name="connsiteY109" fmla="*/ 4508475 h 5511081"/>
              <a:gd name="connsiteX110" fmla="*/ 332793 w 4833822"/>
              <a:gd name="connsiteY110" fmla="*/ 4533565 h 5511081"/>
              <a:gd name="connsiteX111" fmla="*/ 368634 w 4833822"/>
              <a:gd name="connsiteY111" fmla="*/ 4547898 h 5511081"/>
              <a:gd name="connsiteX112" fmla="*/ 350714 w 4833822"/>
              <a:gd name="connsiteY112" fmla="*/ 4848938 h 5511081"/>
              <a:gd name="connsiteX113" fmla="*/ 447479 w 4833822"/>
              <a:gd name="connsiteY113" fmla="*/ 4913445 h 5511081"/>
              <a:gd name="connsiteX114" fmla="*/ 486896 w 4833822"/>
              <a:gd name="connsiteY114" fmla="*/ 4813098 h 5511081"/>
              <a:gd name="connsiteX115" fmla="*/ 468981 w 4833822"/>
              <a:gd name="connsiteY115" fmla="*/ 4694831 h 5511081"/>
              <a:gd name="connsiteX116" fmla="*/ 372216 w 4833822"/>
              <a:gd name="connsiteY116" fmla="*/ 4802347 h 5511081"/>
              <a:gd name="connsiteX117" fmla="*/ 382967 w 4833822"/>
              <a:gd name="connsiteY117" fmla="*/ 4651826 h 5511081"/>
              <a:gd name="connsiteX118" fmla="*/ 497647 w 4833822"/>
              <a:gd name="connsiteY118" fmla="*/ 4612404 h 5511081"/>
              <a:gd name="connsiteX119" fmla="*/ 569323 w 4833822"/>
              <a:gd name="connsiteY119" fmla="*/ 4727089 h 5511081"/>
              <a:gd name="connsiteX120" fmla="*/ 580074 w 4833822"/>
              <a:gd name="connsiteY120" fmla="*/ 4938529 h 5511081"/>
              <a:gd name="connsiteX121" fmla="*/ 612332 w 4833822"/>
              <a:gd name="connsiteY121" fmla="*/ 4694831 h 5511081"/>
              <a:gd name="connsiteX122" fmla="*/ 497647 w 4833822"/>
              <a:gd name="connsiteY122" fmla="*/ 4461884 h 5511081"/>
              <a:gd name="connsiteX123" fmla="*/ 730594 w 4833822"/>
              <a:gd name="connsiteY123" fmla="*/ 4866853 h 5511081"/>
              <a:gd name="connsiteX124" fmla="*/ 547826 w 4833822"/>
              <a:gd name="connsiteY124" fmla="*/ 5031712 h 5511081"/>
              <a:gd name="connsiteX125" fmla="*/ 834528 w 4833822"/>
              <a:gd name="connsiteY125" fmla="*/ 5063965 h 5511081"/>
              <a:gd name="connsiteX126" fmla="*/ 1533370 w 4833822"/>
              <a:gd name="connsiteY126" fmla="*/ 4547898 h 5511081"/>
              <a:gd name="connsiteX127" fmla="*/ 1633712 w 4833822"/>
              <a:gd name="connsiteY127" fmla="*/ 4415297 h 5511081"/>
              <a:gd name="connsiteX128" fmla="*/ 1142733 w 4833822"/>
              <a:gd name="connsiteY128" fmla="*/ 4730671 h 5511081"/>
              <a:gd name="connsiteX129" fmla="*/ 1031635 w 4833822"/>
              <a:gd name="connsiteY129" fmla="*/ 4759343 h 5511081"/>
              <a:gd name="connsiteX130" fmla="*/ 1096142 w 4833822"/>
              <a:gd name="connsiteY130" fmla="*/ 4658996 h 5511081"/>
              <a:gd name="connsiteX131" fmla="*/ 1587125 w 4833822"/>
              <a:gd name="connsiteY131" fmla="*/ 4221773 h 5511081"/>
              <a:gd name="connsiteX132" fmla="*/ 3072607 w 4833822"/>
              <a:gd name="connsiteY132" fmla="*/ 4212813 h 5511081"/>
              <a:gd name="connsiteX133" fmla="*/ 2988391 w 4833822"/>
              <a:gd name="connsiteY133" fmla="*/ 4246857 h 5511081"/>
              <a:gd name="connsiteX134" fmla="*/ 3038564 w 4833822"/>
              <a:gd name="connsiteY134" fmla="*/ 4357955 h 5511081"/>
              <a:gd name="connsiteX135" fmla="*/ 3407693 w 4833822"/>
              <a:gd name="connsiteY135" fmla="*/ 4773676 h 5511081"/>
              <a:gd name="connsiteX136" fmla="*/ 3576134 w 4833822"/>
              <a:gd name="connsiteY136" fmla="*/ 4813098 h 5511081"/>
              <a:gd name="connsiteX137" fmla="*/ 4002606 w 4833822"/>
              <a:gd name="connsiteY137" fmla="*/ 4917027 h 5511081"/>
              <a:gd name="connsiteX138" fmla="*/ 4124455 w 4833822"/>
              <a:gd name="connsiteY138" fmla="*/ 4999454 h 5511081"/>
              <a:gd name="connsiteX139" fmla="*/ 3586885 w 4833822"/>
              <a:gd name="connsiteY139" fmla="*/ 4451133 h 5511081"/>
              <a:gd name="connsiteX140" fmla="*/ 3339600 w 4833822"/>
              <a:gd name="connsiteY140" fmla="*/ 4307781 h 5511081"/>
              <a:gd name="connsiteX141" fmla="*/ 3551045 w 4833822"/>
              <a:gd name="connsiteY141" fmla="*/ 4483391 h 5511081"/>
              <a:gd name="connsiteX142" fmla="*/ 3658561 w 4833822"/>
              <a:gd name="connsiteY142" fmla="*/ 4666165 h 5511081"/>
              <a:gd name="connsiteX143" fmla="*/ 3536712 w 4833822"/>
              <a:gd name="connsiteY143" fmla="*/ 4590902 h 5511081"/>
              <a:gd name="connsiteX144" fmla="*/ 3167577 w 4833822"/>
              <a:gd name="connsiteY144" fmla="*/ 4254026 h 5511081"/>
              <a:gd name="connsiteX145" fmla="*/ 3072607 w 4833822"/>
              <a:gd name="connsiteY145" fmla="*/ 4212813 h 5511081"/>
              <a:gd name="connsiteX146" fmla="*/ 1497530 w 4833822"/>
              <a:gd name="connsiteY146" fmla="*/ 4125013 h 5511081"/>
              <a:gd name="connsiteX147" fmla="*/ 644585 w 4833822"/>
              <a:gd name="connsiteY147" fmla="*/ 4250444 h 5511081"/>
              <a:gd name="connsiteX148" fmla="*/ 404469 w 4833822"/>
              <a:gd name="connsiteY148" fmla="*/ 4325701 h 5511081"/>
              <a:gd name="connsiteX149" fmla="*/ 218113 w 4833822"/>
              <a:gd name="connsiteY149" fmla="*/ 4479804 h 5511081"/>
              <a:gd name="connsiteX150" fmla="*/ 347132 w 4833822"/>
              <a:gd name="connsiteY150" fmla="*/ 4999454 h 5511081"/>
              <a:gd name="connsiteX151" fmla="*/ 218113 w 4833822"/>
              <a:gd name="connsiteY151" fmla="*/ 4633906 h 5511081"/>
              <a:gd name="connsiteX152" fmla="*/ 289789 w 4833822"/>
              <a:gd name="connsiteY152" fmla="*/ 4526395 h 5511081"/>
              <a:gd name="connsiteX153" fmla="*/ 271869 w 4833822"/>
              <a:gd name="connsiteY153" fmla="*/ 4512062 h 5511081"/>
              <a:gd name="connsiteX154" fmla="*/ 304127 w 4833822"/>
              <a:gd name="connsiteY154" fmla="*/ 4418879 h 5511081"/>
              <a:gd name="connsiteX155" fmla="*/ 400887 w 4833822"/>
              <a:gd name="connsiteY155" fmla="*/ 4336453 h 5511081"/>
              <a:gd name="connsiteX156" fmla="*/ 404469 w 4833822"/>
              <a:gd name="connsiteY156" fmla="*/ 4329283 h 5511081"/>
              <a:gd name="connsiteX157" fmla="*/ 408056 w 4833822"/>
              <a:gd name="connsiteY157" fmla="*/ 4329283 h 5511081"/>
              <a:gd name="connsiteX158" fmla="*/ 569323 w 4833822"/>
              <a:gd name="connsiteY158" fmla="*/ 4286279 h 5511081"/>
              <a:gd name="connsiteX159" fmla="*/ 777186 w 4833822"/>
              <a:gd name="connsiteY159" fmla="*/ 4397377 h 5511081"/>
              <a:gd name="connsiteX160" fmla="*/ 1250249 w 4833822"/>
              <a:gd name="connsiteY160" fmla="*/ 4228936 h 5511081"/>
              <a:gd name="connsiteX161" fmla="*/ 1497530 w 4833822"/>
              <a:gd name="connsiteY161" fmla="*/ 4125013 h 5511081"/>
              <a:gd name="connsiteX162" fmla="*/ 3393360 w 4833822"/>
              <a:gd name="connsiteY162" fmla="*/ 4084243 h 5511081"/>
              <a:gd name="connsiteX163" fmla="*/ 3271511 w 4833822"/>
              <a:gd name="connsiteY163" fmla="*/ 4121426 h 5511081"/>
              <a:gd name="connsiteX164" fmla="*/ 3486538 w 4833822"/>
              <a:gd name="connsiteY164" fmla="*/ 4250444 h 5511081"/>
              <a:gd name="connsiteX165" fmla="*/ 4092197 w 4833822"/>
              <a:gd name="connsiteY165" fmla="*/ 4583738 h 5511081"/>
              <a:gd name="connsiteX166" fmla="*/ 3873588 w 4833822"/>
              <a:gd name="connsiteY166" fmla="*/ 4583738 h 5511081"/>
              <a:gd name="connsiteX167" fmla="*/ 4002606 w 4833822"/>
              <a:gd name="connsiteY167" fmla="*/ 4712751 h 5511081"/>
              <a:gd name="connsiteX168" fmla="*/ 4106535 w 4833822"/>
              <a:gd name="connsiteY168" fmla="*/ 4684080 h 5511081"/>
              <a:gd name="connsiteX169" fmla="*/ 4325144 w 4833822"/>
              <a:gd name="connsiteY169" fmla="*/ 4357955 h 5511081"/>
              <a:gd name="connsiteX170" fmla="*/ 4038441 w 4833822"/>
              <a:gd name="connsiteY170" fmla="*/ 4268364 h 5511081"/>
              <a:gd name="connsiteX171" fmla="*/ 3624178 w 4833822"/>
              <a:gd name="connsiteY171" fmla="*/ 4254752 h 5511081"/>
              <a:gd name="connsiteX172" fmla="*/ 3486739 w 4833822"/>
              <a:gd name="connsiteY172" fmla="*/ 4228973 h 5511081"/>
              <a:gd name="connsiteX173" fmla="*/ 3486739 w 4833822"/>
              <a:gd name="connsiteY173" fmla="*/ 4232968 h 5511081"/>
              <a:gd name="connsiteX174" fmla="*/ 3485394 w 4833822"/>
              <a:gd name="connsiteY174" fmla="*/ 4230279 h 5511081"/>
              <a:gd name="connsiteX175" fmla="*/ 3486706 w 4833822"/>
              <a:gd name="connsiteY175" fmla="*/ 4228967 h 5511081"/>
              <a:gd name="connsiteX176" fmla="*/ 3486538 w 4833822"/>
              <a:gd name="connsiteY176" fmla="*/ 4228936 h 5511081"/>
              <a:gd name="connsiteX177" fmla="*/ 3543876 w 4833822"/>
              <a:gd name="connsiteY177" fmla="*/ 4168012 h 5511081"/>
              <a:gd name="connsiteX178" fmla="*/ 4518674 w 4833822"/>
              <a:gd name="connsiteY178" fmla="*/ 4314950 h 5511081"/>
              <a:gd name="connsiteX179" fmla="*/ 4328731 w 4833822"/>
              <a:gd name="connsiteY179" fmla="*/ 4512062 h 5511081"/>
              <a:gd name="connsiteX180" fmla="*/ 4457745 w 4833822"/>
              <a:gd name="connsiteY180" fmla="*/ 4440381 h 5511081"/>
              <a:gd name="connsiteX181" fmla="*/ 4579599 w 4833822"/>
              <a:gd name="connsiteY181" fmla="*/ 4433218 h 5511081"/>
              <a:gd name="connsiteX182" fmla="*/ 4500754 w 4833822"/>
              <a:gd name="connsiteY182" fmla="*/ 4512062 h 5511081"/>
              <a:gd name="connsiteX183" fmla="*/ 4314393 w 4833822"/>
              <a:gd name="connsiteY183" fmla="*/ 4745010 h 5511081"/>
              <a:gd name="connsiteX184" fmla="*/ 4346651 w 4833822"/>
              <a:gd name="connsiteY184" fmla="*/ 4809516 h 5511081"/>
              <a:gd name="connsiteX185" fmla="*/ 4403989 w 4833822"/>
              <a:gd name="connsiteY185" fmla="*/ 4759343 h 5511081"/>
              <a:gd name="connsiteX186" fmla="*/ 4482833 w 4833822"/>
              <a:gd name="connsiteY186" fmla="*/ 4569400 h 5511081"/>
              <a:gd name="connsiteX187" fmla="*/ 4590350 w 4833822"/>
              <a:gd name="connsiteY187" fmla="*/ 4547898 h 5511081"/>
              <a:gd name="connsiteX188" fmla="*/ 4608265 w 4833822"/>
              <a:gd name="connsiteY188" fmla="*/ 4630324 h 5511081"/>
              <a:gd name="connsiteX189" fmla="*/ 4608265 w 4833822"/>
              <a:gd name="connsiteY189" fmla="*/ 4633906 h 5511081"/>
              <a:gd name="connsiteX190" fmla="*/ 4421909 w 4833822"/>
              <a:gd name="connsiteY190" fmla="*/ 4845351 h 5511081"/>
              <a:gd name="connsiteX191" fmla="*/ 4608265 w 4833822"/>
              <a:gd name="connsiteY191" fmla="*/ 4633906 h 5511081"/>
              <a:gd name="connsiteX192" fmla="*/ 4611852 w 4833822"/>
              <a:gd name="connsiteY192" fmla="*/ 4630324 h 5511081"/>
              <a:gd name="connsiteX193" fmla="*/ 4611852 w 4833822"/>
              <a:gd name="connsiteY193" fmla="*/ 4626742 h 5511081"/>
              <a:gd name="connsiteX194" fmla="*/ 4694279 w 4833822"/>
              <a:gd name="connsiteY194" fmla="*/ 4612404 h 5511081"/>
              <a:gd name="connsiteX195" fmla="*/ 4651275 w 4833822"/>
              <a:gd name="connsiteY195" fmla="*/ 4436800 h 5511081"/>
              <a:gd name="connsiteX196" fmla="*/ 4572429 w 4833822"/>
              <a:gd name="connsiteY196" fmla="*/ 4318532 h 5511081"/>
              <a:gd name="connsiteX197" fmla="*/ 4583181 w 4833822"/>
              <a:gd name="connsiteY197" fmla="*/ 4225355 h 5511081"/>
              <a:gd name="connsiteX198" fmla="*/ 4436247 w 4833822"/>
              <a:gd name="connsiteY198" fmla="*/ 4178768 h 5511081"/>
              <a:gd name="connsiteX199" fmla="*/ 3504459 w 4833822"/>
              <a:gd name="connsiteY199" fmla="*/ 4092754 h 5511081"/>
              <a:gd name="connsiteX200" fmla="*/ 3393360 w 4833822"/>
              <a:gd name="connsiteY200" fmla="*/ 4084243 h 5511081"/>
              <a:gd name="connsiteX201" fmla="*/ 655337 w 4833822"/>
              <a:gd name="connsiteY201" fmla="*/ 3952985 h 5511081"/>
              <a:gd name="connsiteX202" fmla="*/ 637416 w 4833822"/>
              <a:gd name="connsiteY202" fmla="*/ 4010328 h 5511081"/>
              <a:gd name="connsiteX203" fmla="*/ 863200 w 4833822"/>
              <a:gd name="connsiteY203" fmla="*/ 4114257 h 5511081"/>
              <a:gd name="connsiteX204" fmla="*/ 734181 w 4833822"/>
              <a:gd name="connsiteY204" fmla="*/ 3974492 h 5511081"/>
              <a:gd name="connsiteX205" fmla="*/ 655337 w 4833822"/>
              <a:gd name="connsiteY205" fmla="*/ 3952985 h 5511081"/>
              <a:gd name="connsiteX206" fmla="*/ 465399 w 4833822"/>
              <a:gd name="connsiteY206" fmla="*/ 3913568 h 5511081"/>
              <a:gd name="connsiteX207" fmla="*/ 465399 w 4833822"/>
              <a:gd name="connsiteY207" fmla="*/ 4114257 h 5511081"/>
              <a:gd name="connsiteX208" fmla="*/ 501234 w 4833822"/>
              <a:gd name="connsiteY208" fmla="*/ 4171599 h 5511081"/>
              <a:gd name="connsiteX209" fmla="*/ 554990 w 4833822"/>
              <a:gd name="connsiteY209" fmla="*/ 4117844 h 5511081"/>
              <a:gd name="connsiteX210" fmla="*/ 465399 w 4833822"/>
              <a:gd name="connsiteY210" fmla="*/ 3913568 h 5511081"/>
              <a:gd name="connsiteX211" fmla="*/ 4325169 w 4833822"/>
              <a:gd name="connsiteY211" fmla="*/ 3832671 h 5511081"/>
              <a:gd name="connsiteX212" fmla="*/ 3959602 w 4833822"/>
              <a:gd name="connsiteY212" fmla="*/ 4038999 h 5511081"/>
              <a:gd name="connsiteX213" fmla="*/ 4360985 w 4833822"/>
              <a:gd name="connsiteY213" fmla="*/ 3949403 h 5511081"/>
              <a:gd name="connsiteX214" fmla="*/ 4278558 w 4833822"/>
              <a:gd name="connsiteY214" fmla="*/ 4060501 h 5511081"/>
              <a:gd name="connsiteX215" fmla="*/ 4454163 w 4833822"/>
              <a:gd name="connsiteY215" fmla="*/ 4013910 h 5511081"/>
              <a:gd name="connsiteX216" fmla="*/ 4368153 w 4833822"/>
              <a:gd name="connsiteY216" fmla="*/ 3838305 h 5511081"/>
              <a:gd name="connsiteX217" fmla="*/ 4325169 w 4833822"/>
              <a:gd name="connsiteY217" fmla="*/ 3832671 h 5511081"/>
              <a:gd name="connsiteX218" fmla="*/ 4156709 w 4833822"/>
              <a:gd name="connsiteY218" fmla="*/ 3798883 h 5511081"/>
              <a:gd name="connsiteX219" fmla="*/ 3748157 w 4833822"/>
              <a:gd name="connsiteY219" fmla="*/ 3881309 h 5511081"/>
              <a:gd name="connsiteX220" fmla="*/ 3529543 w 4833822"/>
              <a:gd name="connsiteY220" fmla="*/ 4003158 h 5511081"/>
              <a:gd name="connsiteX221" fmla="*/ 3805494 w 4833822"/>
              <a:gd name="connsiteY221" fmla="*/ 3906399 h 5511081"/>
              <a:gd name="connsiteX222" fmla="*/ 4156709 w 4833822"/>
              <a:gd name="connsiteY222" fmla="*/ 3798883 h 5511081"/>
              <a:gd name="connsiteX223" fmla="*/ 399937 w 4833822"/>
              <a:gd name="connsiteY223" fmla="*/ 3755095 h 5511081"/>
              <a:gd name="connsiteX224" fmla="*/ 210944 w 4833822"/>
              <a:gd name="connsiteY224" fmla="*/ 3834723 h 5511081"/>
              <a:gd name="connsiteX225" fmla="*/ 124936 w 4833822"/>
              <a:gd name="connsiteY225" fmla="*/ 3978074 h 5511081"/>
              <a:gd name="connsiteX226" fmla="*/ 275451 w 4833822"/>
              <a:gd name="connsiteY226" fmla="*/ 3970905 h 5511081"/>
              <a:gd name="connsiteX227" fmla="*/ 304127 w 4833822"/>
              <a:gd name="connsiteY227" fmla="*/ 3988825 h 5511081"/>
              <a:gd name="connsiteX228" fmla="*/ 271869 w 4833822"/>
              <a:gd name="connsiteY228" fmla="*/ 4225355 h 5511081"/>
              <a:gd name="connsiteX229" fmla="*/ 311291 w 4833822"/>
              <a:gd name="connsiteY229" fmla="*/ 4067670 h 5511081"/>
              <a:gd name="connsiteX230" fmla="*/ 243203 w 4833822"/>
              <a:gd name="connsiteY230" fmla="*/ 3859807 h 5511081"/>
              <a:gd name="connsiteX231" fmla="*/ 1214409 w 4833822"/>
              <a:gd name="connsiteY231" fmla="*/ 3838305 h 5511081"/>
              <a:gd name="connsiteX232" fmla="*/ 465399 w 4833822"/>
              <a:gd name="connsiteY232" fmla="*/ 3755878 h 5511081"/>
              <a:gd name="connsiteX233" fmla="*/ 399937 w 4833822"/>
              <a:gd name="connsiteY233" fmla="*/ 3755095 h 5511081"/>
              <a:gd name="connsiteX234" fmla="*/ 2524908 w 4833822"/>
              <a:gd name="connsiteY234" fmla="*/ 2620796 h 5511081"/>
              <a:gd name="connsiteX235" fmla="*/ 2732856 w 4833822"/>
              <a:gd name="connsiteY235" fmla="*/ 3262715 h 5511081"/>
              <a:gd name="connsiteX236" fmla="*/ 2775802 w 4833822"/>
              <a:gd name="connsiteY236" fmla="*/ 3332784 h 5511081"/>
              <a:gd name="connsiteX237" fmla="*/ 2823267 w 4833822"/>
              <a:gd name="connsiteY237" fmla="*/ 3255934 h 5511081"/>
              <a:gd name="connsiteX238" fmla="*/ 2879774 w 4833822"/>
              <a:gd name="connsiteY238" fmla="*/ 3045728 h 5511081"/>
              <a:gd name="connsiteX239" fmla="*/ 2920458 w 4833822"/>
              <a:gd name="connsiteY239" fmla="*/ 3579153 h 5511081"/>
              <a:gd name="connsiteX240" fmla="*/ 3132925 w 4833822"/>
              <a:gd name="connsiteY240" fmla="*/ 3520386 h 5511081"/>
              <a:gd name="connsiteX241" fmla="*/ 2879774 w 4833822"/>
              <a:gd name="connsiteY241" fmla="*/ 3895594 h 5511081"/>
              <a:gd name="connsiteX242" fmla="*/ 2131619 w 4833822"/>
              <a:gd name="connsiteY242" fmla="*/ 3843608 h 5511081"/>
              <a:gd name="connsiteX243" fmla="*/ 1894289 w 4833822"/>
              <a:gd name="connsiteY243" fmla="*/ 3493264 h 5511081"/>
              <a:gd name="connsiteX244" fmla="*/ 2075111 w 4833822"/>
              <a:gd name="connsiteY244" fmla="*/ 3581415 h 5511081"/>
              <a:gd name="connsiteX245" fmla="*/ 2086414 w 4833822"/>
              <a:gd name="connsiteY245" fmla="*/ 3066070 h 5511081"/>
              <a:gd name="connsiteX246" fmla="*/ 2163263 w 4833822"/>
              <a:gd name="connsiteY246" fmla="*/ 3210729 h 5511081"/>
              <a:gd name="connsiteX247" fmla="*/ 2224289 w 4833822"/>
              <a:gd name="connsiteY247" fmla="*/ 3255934 h 5511081"/>
              <a:gd name="connsiteX248" fmla="*/ 2242372 w 4833822"/>
              <a:gd name="connsiteY248" fmla="*/ 3192646 h 5511081"/>
              <a:gd name="connsiteX249" fmla="*/ 2524908 w 4833822"/>
              <a:gd name="connsiteY249" fmla="*/ 2620796 h 5511081"/>
              <a:gd name="connsiteX250" fmla="*/ 2540406 w 4833822"/>
              <a:gd name="connsiteY250" fmla="*/ 1813455 h 5511081"/>
              <a:gd name="connsiteX251" fmla="*/ 2092432 w 4833822"/>
              <a:gd name="connsiteY251" fmla="*/ 2720152 h 5511081"/>
              <a:gd name="connsiteX252" fmla="*/ 2063761 w 4833822"/>
              <a:gd name="connsiteY252" fmla="*/ 2820499 h 5511081"/>
              <a:gd name="connsiteX253" fmla="*/ 1967001 w 4833822"/>
              <a:gd name="connsiteY253" fmla="*/ 2748823 h 5511081"/>
              <a:gd name="connsiteX254" fmla="*/ 1845152 w 4833822"/>
              <a:gd name="connsiteY254" fmla="*/ 2519459 h 5511081"/>
              <a:gd name="connsiteX255" fmla="*/ 1827232 w 4833822"/>
              <a:gd name="connsiteY255" fmla="*/ 3336566 h 5511081"/>
              <a:gd name="connsiteX256" fmla="*/ 1540529 w 4833822"/>
              <a:gd name="connsiteY256" fmla="*/ 3196797 h 5511081"/>
              <a:gd name="connsiteX257" fmla="*/ 1916828 w 4833822"/>
              <a:gd name="connsiteY257" fmla="*/ 3752286 h 5511081"/>
              <a:gd name="connsiteX258" fmla="*/ 3103066 w 4833822"/>
              <a:gd name="connsiteY258" fmla="*/ 3834713 h 5511081"/>
              <a:gd name="connsiteX259" fmla="*/ 3504448 w 4833822"/>
              <a:gd name="connsiteY259" fmla="*/ 3239801 h 5511081"/>
              <a:gd name="connsiteX260" fmla="*/ 3167572 w 4833822"/>
              <a:gd name="connsiteY260" fmla="*/ 3332979 h 5511081"/>
              <a:gd name="connsiteX261" fmla="*/ 3103066 w 4833822"/>
              <a:gd name="connsiteY261" fmla="*/ 2487205 h 5511081"/>
              <a:gd name="connsiteX262" fmla="*/ 3013470 w 4833822"/>
              <a:gd name="connsiteY262" fmla="*/ 2820499 h 5511081"/>
              <a:gd name="connsiteX263" fmla="*/ 2938212 w 4833822"/>
              <a:gd name="connsiteY263" fmla="*/ 2942348 h 5511081"/>
              <a:gd name="connsiteX264" fmla="*/ 2870119 w 4833822"/>
              <a:gd name="connsiteY264" fmla="*/ 2831250 h 5511081"/>
              <a:gd name="connsiteX265" fmla="*/ 2540406 w 4833822"/>
              <a:gd name="connsiteY265" fmla="*/ 1813455 h 5511081"/>
              <a:gd name="connsiteX266" fmla="*/ 357884 w 4833822"/>
              <a:gd name="connsiteY266" fmla="*/ 1741784 h 5511081"/>
              <a:gd name="connsiteX267" fmla="*/ 422396 w 4833822"/>
              <a:gd name="connsiteY267" fmla="*/ 1824211 h 5511081"/>
              <a:gd name="connsiteX268" fmla="*/ 522738 w 4833822"/>
              <a:gd name="connsiteY268" fmla="*/ 2325942 h 5511081"/>
              <a:gd name="connsiteX269" fmla="*/ 490485 w 4833822"/>
              <a:gd name="connsiteY269" fmla="*/ 2465712 h 5511081"/>
              <a:gd name="connsiteX270" fmla="*/ 386555 w 4833822"/>
              <a:gd name="connsiteY270" fmla="*/ 2365365 h 5511081"/>
              <a:gd name="connsiteX271" fmla="*/ 286208 w 4833822"/>
              <a:gd name="connsiteY271" fmla="*/ 1824211 h 5511081"/>
              <a:gd name="connsiteX272" fmla="*/ 357884 w 4833822"/>
              <a:gd name="connsiteY272" fmla="*/ 1741784 h 5511081"/>
              <a:gd name="connsiteX273" fmla="*/ 4036204 w 4833822"/>
              <a:gd name="connsiteY273" fmla="*/ 324393 h 5511081"/>
              <a:gd name="connsiteX274" fmla="*/ 4110123 w 4833822"/>
              <a:gd name="connsiteY274" fmla="*/ 387108 h 5511081"/>
              <a:gd name="connsiteX275" fmla="*/ 4063531 w 4833822"/>
              <a:gd name="connsiteY275" fmla="*/ 1197052 h 5511081"/>
              <a:gd name="connsiteX276" fmla="*/ 3938100 w 4833822"/>
              <a:gd name="connsiteY276" fmla="*/ 885258 h 5511081"/>
              <a:gd name="connsiteX277" fmla="*/ 3970353 w 4833822"/>
              <a:gd name="connsiteY277" fmla="*/ 390695 h 5511081"/>
              <a:gd name="connsiteX278" fmla="*/ 4036204 w 4833822"/>
              <a:gd name="connsiteY278" fmla="*/ 324393 h 5511081"/>
              <a:gd name="connsiteX279" fmla="*/ 915320 w 4833822"/>
              <a:gd name="connsiteY279" fmla="*/ 65964 h 5511081"/>
              <a:gd name="connsiteX280" fmla="*/ 1020430 w 4833822"/>
              <a:gd name="connsiteY280" fmla="*/ 746726 h 5511081"/>
              <a:gd name="connsiteX281" fmla="*/ 811383 w 4833822"/>
              <a:gd name="connsiteY281" fmla="*/ 707140 h 5511081"/>
              <a:gd name="connsiteX282" fmla="*/ 915320 w 4833822"/>
              <a:gd name="connsiteY282" fmla="*/ 65964 h 5511081"/>
              <a:gd name="connsiteX283" fmla="*/ 2536306 w 4833822"/>
              <a:gd name="connsiteY283" fmla="*/ 0 h 5511081"/>
              <a:gd name="connsiteX284" fmla="*/ 2948561 w 4833822"/>
              <a:gd name="connsiteY284" fmla="*/ 741984 h 5511081"/>
              <a:gd name="connsiteX285" fmla="*/ 2905997 w 4833822"/>
              <a:gd name="connsiteY285" fmla="*/ 1346511 h 5511081"/>
              <a:gd name="connsiteX286" fmla="*/ 3282263 w 4833822"/>
              <a:gd name="connsiteY286" fmla="*/ 487454 h 5511081"/>
              <a:gd name="connsiteX287" fmla="*/ 3257173 w 4833822"/>
              <a:gd name="connsiteY287" fmla="*/ 347685 h 5511081"/>
              <a:gd name="connsiteX288" fmla="*/ 3278681 w 4833822"/>
              <a:gd name="connsiteY288" fmla="*/ 258089 h 5511081"/>
              <a:gd name="connsiteX289" fmla="*/ 3361107 w 4833822"/>
              <a:gd name="connsiteY289" fmla="*/ 315432 h 5511081"/>
              <a:gd name="connsiteX290" fmla="*/ 3884339 w 4833822"/>
              <a:gd name="connsiteY290" fmla="*/ 1627102 h 5511081"/>
              <a:gd name="connsiteX291" fmla="*/ 3776823 w 4833822"/>
              <a:gd name="connsiteY291" fmla="*/ 2247097 h 5511081"/>
              <a:gd name="connsiteX292" fmla="*/ 4002606 w 4833822"/>
              <a:gd name="connsiteY292" fmla="*/ 2028488 h 5511081"/>
              <a:gd name="connsiteX293" fmla="*/ 4059943 w 4833822"/>
              <a:gd name="connsiteY293" fmla="*/ 1963977 h 5511081"/>
              <a:gd name="connsiteX294" fmla="*/ 4117286 w 4833822"/>
              <a:gd name="connsiteY294" fmla="*/ 2039239 h 5511081"/>
              <a:gd name="connsiteX295" fmla="*/ 4131625 w 4833822"/>
              <a:gd name="connsiteY295" fmla="*/ 2852761 h 5511081"/>
              <a:gd name="connsiteX296" fmla="*/ 3755321 w 4833822"/>
              <a:gd name="connsiteY296" fmla="*/ 3684203 h 5511081"/>
              <a:gd name="connsiteX297" fmla="*/ 3723067 w 4833822"/>
              <a:gd name="connsiteY297" fmla="*/ 3759460 h 5511081"/>
              <a:gd name="connsiteX298" fmla="*/ 4099366 w 4833822"/>
              <a:gd name="connsiteY298" fmla="*/ 3698536 h 5511081"/>
              <a:gd name="connsiteX299" fmla="*/ 4550927 w 4833822"/>
              <a:gd name="connsiteY299" fmla="*/ 4049750 h 5511081"/>
              <a:gd name="connsiteX300" fmla="*/ 4604683 w 4833822"/>
              <a:gd name="connsiteY300" fmla="*/ 4150097 h 5511081"/>
              <a:gd name="connsiteX301" fmla="*/ 4576011 w 4833822"/>
              <a:gd name="connsiteY301" fmla="*/ 4992290 h 5511081"/>
              <a:gd name="connsiteX302" fmla="*/ 4432660 w 4833822"/>
              <a:gd name="connsiteY302" fmla="*/ 5053214 h 5511081"/>
              <a:gd name="connsiteX303" fmla="*/ 3999019 w 4833822"/>
              <a:gd name="connsiteY303" fmla="*/ 5286161 h 5511081"/>
              <a:gd name="connsiteX304" fmla="*/ 3192667 w 4833822"/>
              <a:gd name="connsiteY304" fmla="*/ 5218068 h 5511081"/>
              <a:gd name="connsiteX305" fmla="*/ 2662265 w 4833822"/>
              <a:gd name="connsiteY305" fmla="*/ 4587320 h 5511081"/>
              <a:gd name="connsiteX306" fmla="*/ 2680186 w 4833822"/>
              <a:gd name="connsiteY306" fmla="*/ 4906276 h 5511081"/>
              <a:gd name="connsiteX307" fmla="*/ 2655096 w 4833822"/>
              <a:gd name="connsiteY307" fmla="*/ 5218068 h 5511081"/>
              <a:gd name="connsiteX308" fmla="*/ 2063771 w 4833822"/>
              <a:gd name="connsiteY308" fmla="*/ 5504770 h 5511081"/>
              <a:gd name="connsiteX309" fmla="*/ 1827242 w 4833822"/>
              <a:gd name="connsiteY309" fmla="*/ 5454597 h 5511081"/>
              <a:gd name="connsiteX310" fmla="*/ 1594295 w 4833822"/>
              <a:gd name="connsiteY310" fmla="*/ 4913445 h 5511081"/>
              <a:gd name="connsiteX311" fmla="*/ 1952673 w 4833822"/>
              <a:gd name="connsiteY311" fmla="*/ 4379457 h 5511081"/>
              <a:gd name="connsiteX312" fmla="*/ 2020761 w 4833822"/>
              <a:gd name="connsiteY312" fmla="*/ 4246857 h 5511081"/>
              <a:gd name="connsiteX313" fmla="*/ 1841575 w 4833822"/>
              <a:gd name="connsiteY313" fmla="*/ 4390208 h 5511081"/>
              <a:gd name="connsiteX314" fmla="*/ 884697 w 4833822"/>
              <a:gd name="connsiteY314" fmla="*/ 5135641 h 5511081"/>
              <a:gd name="connsiteX315" fmla="*/ 547826 w 4833822"/>
              <a:gd name="connsiteY315" fmla="*/ 5167894 h 5511081"/>
              <a:gd name="connsiteX316" fmla="*/ 357883 w 4833822"/>
              <a:gd name="connsiteY316" fmla="*/ 5110557 h 5511081"/>
              <a:gd name="connsiteX317" fmla="*/ 89095 w 4833822"/>
              <a:gd name="connsiteY317" fmla="*/ 4684080 h 5511081"/>
              <a:gd name="connsiteX318" fmla="*/ 46091 w 4833822"/>
              <a:gd name="connsiteY318" fmla="*/ 4332871 h 5511081"/>
              <a:gd name="connsiteX319" fmla="*/ 440310 w 4833822"/>
              <a:gd name="connsiteY319" fmla="*/ 3684203 h 5511081"/>
              <a:gd name="connsiteX320" fmla="*/ 1020884 w 4833822"/>
              <a:gd name="connsiteY320" fmla="*/ 3734376 h 5511081"/>
              <a:gd name="connsiteX321" fmla="*/ 798688 w 4833822"/>
              <a:gd name="connsiteY321" fmla="*/ 3562354 h 5511081"/>
              <a:gd name="connsiteX322" fmla="*/ 766435 w 4833822"/>
              <a:gd name="connsiteY322" fmla="*/ 3505011 h 5511081"/>
              <a:gd name="connsiteX323" fmla="*/ 838110 w 4833822"/>
              <a:gd name="connsiteY323" fmla="*/ 3483509 h 5511081"/>
              <a:gd name="connsiteX324" fmla="*/ 1060306 w 4833822"/>
              <a:gd name="connsiteY324" fmla="*/ 3576687 h 5511081"/>
              <a:gd name="connsiteX325" fmla="*/ 777186 w 4833822"/>
              <a:gd name="connsiteY325" fmla="*/ 3078539 h 5511081"/>
              <a:gd name="connsiteX326" fmla="*/ 723430 w 4833822"/>
              <a:gd name="connsiteY326" fmla="*/ 2544556 h 5511081"/>
              <a:gd name="connsiteX327" fmla="*/ 727012 w 4833822"/>
              <a:gd name="connsiteY327" fmla="*/ 1845715 h 5511081"/>
              <a:gd name="connsiteX328" fmla="*/ 762853 w 4833822"/>
              <a:gd name="connsiteY328" fmla="*/ 1713115 h 5511081"/>
              <a:gd name="connsiteX329" fmla="*/ 1017302 w 4833822"/>
              <a:gd name="connsiteY329" fmla="*/ 2014150 h 5511081"/>
              <a:gd name="connsiteX330" fmla="*/ 1139151 w 4833822"/>
              <a:gd name="connsiteY330" fmla="*/ 2053572 h 5511081"/>
              <a:gd name="connsiteX331" fmla="*/ 1110480 w 4833822"/>
              <a:gd name="connsiteY331" fmla="*/ 1942474 h 5511081"/>
              <a:gd name="connsiteX332" fmla="*/ 1056393 w 4833822"/>
              <a:gd name="connsiteY332" fmla="*/ 1370380 h 5511081"/>
              <a:gd name="connsiteX333" fmla="*/ 1375186 w 4833822"/>
              <a:gd name="connsiteY333" fmla="*/ 760442 h 5511081"/>
              <a:gd name="connsiteX334" fmla="*/ 1547703 w 4833822"/>
              <a:gd name="connsiteY334" fmla="*/ 538448 h 5511081"/>
              <a:gd name="connsiteX335" fmla="*/ 1617669 w 4833822"/>
              <a:gd name="connsiteY335" fmla="*/ 671212 h 5511081"/>
              <a:gd name="connsiteX336" fmla="*/ 2001666 w 4833822"/>
              <a:gd name="connsiteY336" fmla="*/ 1267177 h 5511081"/>
              <a:gd name="connsiteX337" fmla="*/ 1975721 w 4833822"/>
              <a:gd name="connsiteY337" fmla="*/ 637209 h 5511081"/>
              <a:gd name="connsiteX338" fmla="*/ 2536306 w 4833822"/>
              <a:gd name="connsiteY338" fmla="*/ 0 h 5511081"/>
              <a:gd name="connsiteX0" fmla="*/ 2144854 w 4833822"/>
              <a:gd name="connsiteY0" fmla="*/ 5137432 h 5511081"/>
              <a:gd name="connsiteX1" fmla="*/ 2053020 w 4833822"/>
              <a:gd name="connsiteY1" fmla="*/ 5146392 h 5511081"/>
              <a:gd name="connsiteX2" fmla="*/ 1959837 w 4833822"/>
              <a:gd name="connsiteY2" fmla="*/ 5221650 h 5511081"/>
              <a:gd name="connsiteX3" fmla="*/ 2045851 w 4833822"/>
              <a:gd name="connsiteY3" fmla="*/ 5339917 h 5511081"/>
              <a:gd name="connsiteX4" fmla="*/ 2042269 w 4833822"/>
              <a:gd name="connsiteY4" fmla="*/ 5243152 h 5511081"/>
              <a:gd name="connsiteX5" fmla="*/ 2106775 w 4833822"/>
              <a:gd name="connsiteY5" fmla="*/ 5178645 h 5511081"/>
              <a:gd name="connsiteX6" fmla="*/ 2128277 w 4833822"/>
              <a:gd name="connsiteY6" fmla="*/ 5250321 h 5511081"/>
              <a:gd name="connsiteX7" fmla="*/ 2164118 w 4833822"/>
              <a:gd name="connsiteY7" fmla="*/ 5300494 h 5511081"/>
              <a:gd name="connsiteX8" fmla="*/ 2232206 w 4833822"/>
              <a:gd name="connsiteY8" fmla="*/ 5264659 h 5511081"/>
              <a:gd name="connsiteX9" fmla="*/ 2228624 w 4833822"/>
              <a:gd name="connsiteY9" fmla="*/ 5171476 h 5511081"/>
              <a:gd name="connsiteX10" fmla="*/ 2144854 w 4833822"/>
              <a:gd name="connsiteY10" fmla="*/ 5137432 h 5511081"/>
              <a:gd name="connsiteX11" fmla="*/ 2508163 w 4833822"/>
              <a:gd name="connsiteY11" fmla="*/ 5106970 h 5511081"/>
              <a:gd name="connsiteX12" fmla="*/ 2407811 w 4833822"/>
              <a:gd name="connsiteY12" fmla="*/ 5415180 h 5511081"/>
              <a:gd name="connsiteX13" fmla="*/ 2508163 w 4833822"/>
              <a:gd name="connsiteY13" fmla="*/ 5106970 h 5511081"/>
              <a:gd name="connsiteX14" fmla="*/ 2215080 w 4833822"/>
              <a:gd name="connsiteY14" fmla="*/ 5022435 h 5511081"/>
              <a:gd name="connsiteX15" fmla="*/ 2171282 w 4833822"/>
              <a:gd name="connsiteY15" fmla="*/ 5028125 h 5511081"/>
              <a:gd name="connsiteX16" fmla="*/ 2350473 w 4833822"/>
              <a:gd name="connsiteY16" fmla="*/ 5307664 h 5511081"/>
              <a:gd name="connsiteX17" fmla="*/ 2393478 w 4833822"/>
              <a:gd name="connsiteY17" fmla="*/ 5124890 h 5511081"/>
              <a:gd name="connsiteX18" fmla="*/ 2252871 w 4833822"/>
              <a:gd name="connsiteY18" fmla="*/ 5023590 h 5511081"/>
              <a:gd name="connsiteX19" fmla="*/ 2215080 w 4833822"/>
              <a:gd name="connsiteY19" fmla="*/ 5022435 h 5511081"/>
              <a:gd name="connsiteX20" fmla="*/ 3767359 w 4833822"/>
              <a:gd name="connsiteY20" fmla="*/ 4903477 h 5511081"/>
              <a:gd name="connsiteX21" fmla="*/ 3913003 w 4833822"/>
              <a:gd name="connsiteY21" fmla="*/ 4985120 h 5511081"/>
              <a:gd name="connsiteX22" fmla="*/ 3930923 w 4833822"/>
              <a:gd name="connsiteY22" fmla="*/ 5010209 h 5511081"/>
              <a:gd name="connsiteX23" fmla="*/ 3923759 w 4833822"/>
              <a:gd name="connsiteY23" fmla="*/ 5035294 h 5511081"/>
              <a:gd name="connsiteX24" fmla="*/ 3672890 w 4833822"/>
              <a:gd name="connsiteY24" fmla="*/ 5017373 h 5511081"/>
              <a:gd name="connsiteX25" fmla="*/ 3672890 w 4833822"/>
              <a:gd name="connsiteY25" fmla="*/ 4949284 h 5511081"/>
              <a:gd name="connsiteX26" fmla="*/ 3708731 w 4833822"/>
              <a:gd name="connsiteY26" fmla="*/ 4924195 h 5511081"/>
              <a:gd name="connsiteX27" fmla="*/ 3767359 w 4833822"/>
              <a:gd name="connsiteY27" fmla="*/ 4903477 h 5511081"/>
              <a:gd name="connsiteX28" fmla="*/ 3779366 w 4833822"/>
              <a:gd name="connsiteY28" fmla="*/ 4863666 h 5511081"/>
              <a:gd name="connsiteX29" fmla="*/ 3637059 w 4833822"/>
              <a:gd name="connsiteY29" fmla="*/ 4888361 h 5511081"/>
              <a:gd name="connsiteX30" fmla="*/ 3497289 w 4833822"/>
              <a:gd name="connsiteY30" fmla="*/ 5071129 h 5511081"/>
              <a:gd name="connsiteX31" fmla="*/ 3615557 w 4833822"/>
              <a:gd name="connsiteY31" fmla="*/ 5013792 h 5511081"/>
              <a:gd name="connsiteX32" fmla="*/ 3852086 w 4833822"/>
              <a:gd name="connsiteY32" fmla="*/ 5171476 h 5511081"/>
              <a:gd name="connsiteX33" fmla="*/ 3952433 w 4833822"/>
              <a:gd name="connsiteY33" fmla="*/ 4999454 h 5511081"/>
              <a:gd name="connsiteX34" fmla="*/ 3945496 w 4833822"/>
              <a:gd name="connsiteY34" fmla="*/ 4982649 h 5511081"/>
              <a:gd name="connsiteX35" fmla="*/ 3938093 w 4833822"/>
              <a:gd name="connsiteY35" fmla="*/ 4982649 h 5511081"/>
              <a:gd name="connsiteX36" fmla="*/ 3927341 w 4833822"/>
              <a:gd name="connsiteY36" fmla="*/ 4982649 h 5511081"/>
              <a:gd name="connsiteX37" fmla="*/ 3909418 w 4833822"/>
              <a:gd name="connsiteY37" fmla="*/ 4977942 h 5511081"/>
              <a:gd name="connsiteX38" fmla="*/ 3920171 w 4833822"/>
              <a:gd name="connsiteY38" fmla="*/ 4977942 h 5511081"/>
              <a:gd name="connsiteX39" fmla="*/ 3945252 w 4833822"/>
              <a:gd name="connsiteY39" fmla="*/ 4982059 h 5511081"/>
              <a:gd name="connsiteX40" fmla="*/ 3928739 w 4833822"/>
              <a:gd name="connsiteY40" fmla="*/ 4942059 h 5511081"/>
              <a:gd name="connsiteX41" fmla="*/ 3822967 w 4833822"/>
              <a:gd name="connsiteY41" fmla="*/ 4865961 h 5511081"/>
              <a:gd name="connsiteX42" fmla="*/ 3779366 w 4833822"/>
              <a:gd name="connsiteY42" fmla="*/ 4863666 h 5511081"/>
              <a:gd name="connsiteX43" fmla="*/ 4196131 w 4833822"/>
              <a:gd name="connsiteY43" fmla="*/ 4719920 h 5511081"/>
              <a:gd name="connsiteX44" fmla="*/ 4235548 w 4833822"/>
              <a:gd name="connsiteY44" fmla="*/ 4949285 h 5511081"/>
              <a:gd name="connsiteX45" fmla="*/ 4454163 w 4833822"/>
              <a:gd name="connsiteY45" fmla="*/ 4952867 h 5511081"/>
              <a:gd name="connsiteX46" fmla="*/ 4196131 w 4833822"/>
              <a:gd name="connsiteY46" fmla="*/ 4719920 h 5511081"/>
              <a:gd name="connsiteX47" fmla="*/ 1174995 w 4833822"/>
              <a:gd name="connsiteY47" fmla="*/ 4404542 h 5511081"/>
              <a:gd name="connsiteX48" fmla="*/ 1250253 w 4833822"/>
              <a:gd name="connsiteY48" fmla="*/ 4451134 h 5511081"/>
              <a:gd name="connsiteX49" fmla="*/ 1035224 w 4833822"/>
              <a:gd name="connsiteY49" fmla="*/ 4562227 h 5511081"/>
              <a:gd name="connsiteX50" fmla="*/ 981463 w 4833822"/>
              <a:gd name="connsiteY50" fmla="*/ 4537143 h 5511081"/>
              <a:gd name="connsiteX51" fmla="*/ 1174995 w 4833822"/>
              <a:gd name="connsiteY51" fmla="*/ 4404542 h 5511081"/>
              <a:gd name="connsiteX52" fmla="*/ 3960412 w 4833822"/>
              <a:gd name="connsiteY52" fmla="*/ 4375267 h 5511081"/>
              <a:gd name="connsiteX53" fmla="*/ 4095776 w 4833822"/>
              <a:gd name="connsiteY53" fmla="*/ 4433212 h 5511081"/>
              <a:gd name="connsiteX54" fmla="*/ 4052767 w 4833822"/>
              <a:gd name="connsiteY54" fmla="*/ 4461882 h 5511081"/>
              <a:gd name="connsiteX55" fmla="*/ 3852081 w 4833822"/>
              <a:gd name="connsiteY55" fmla="*/ 4429631 h 5511081"/>
              <a:gd name="connsiteX56" fmla="*/ 3859245 w 4833822"/>
              <a:gd name="connsiteY56" fmla="*/ 4393792 h 5511081"/>
              <a:gd name="connsiteX57" fmla="*/ 3917370 w 4833822"/>
              <a:gd name="connsiteY57" fmla="*/ 4376267 h 5511081"/>
              <a:gd name="connsiteX58" fmla="*/ 3960412 w 4833822"/>
              <a:gd name="connsiteY58" fmla="*/ 4375267 h 5511081"/>
              <a:gd name="connsiteX59" fmla="*/ 2177948 w 4833822"/>
              <a:gd name="connsiteY59" fmla="*/ 4281017 h 5511081"/>
              <a:gd name="connsiteX60" fmla="*/ 2146198 w 4833822"/>
              <a:gd name="connsiteY60" fmla="*/ 4304199 h 5511081"/>
              <a:gd name="connsiteX61" fmla="*/ 1680303 w 4833822"/>
              <a:gd name="connsiteY61" fmla="*/ 5003041 h 5511081"/>
              <a:gd name="connsiteX62" fmla="*/ 1762730 w 4833822"/>
              <a:gd name="connsiteY62" fmla="*/ 5365001 h 5511081"/>
              <a:gd name="connsiteX63" fmla="*/ 1802152 w 4833822"/>
              <a:gd name="connsiteY63" fmla="*/ 5085468 h 5511081"/>
              <a:gd name="connsiteX64" fmla="*/ 2081691 w 4833822"/>
              <a:gd name="connsiteY64" fmla="*/ 4927778 h 5511081"/>
              <a:gd name="connsiteX65" fmla="*/ 1845157 w 4833822"/>
              <a:gd name="connsiteY65" fmla="*/ 5010205 h 5511081"/>
              <a:gd name="connsiteX66" fmla="*/ 1744810 w 4833822"/>
              <a:gd name="connsiteY66" fmla="*/ 4981539 h 5511081"/>
              <a:gd name="connsiteX67" fmla="*/ 2060189 w 4833822"/>
              <a:gd name="connsiteY67" fmla="*/ 4827436 h 5511081"/>
              <a:gd name="connsiteX68" fmla="*/ 2178451 w 4833822"/>
              <a:gd name="connsiteY68" fmla="*/ 4766506 h 5511081"/>
              <a:gd name="connsiteX69" fmla="*/ 2293136 w 4833822"/>
              <a:gd name="connsiteY69" fmla="*/ 4300617 h 5511081"/>
              <a:gd name="connsiteX70" fmla="*/ 1999259 w 4833822"/>
              <a:gd name="connsiteY70" fmla="*/ 4716338 h 5511081"/>
              <a:gd name="connsiteX71" fmla="*/ 2196371 w 4833822"/>
              <a:gd name="connsiteY71" fmla="*/ 4286279 h 5511081"/>
              <a:gd name="connsiteX72" fmla="*/ 2177948 w 4833822"/>
              <a:gd name="connsiteY72" fmla="*/ 4281017 h 5511081"/>
              <a:gd name="connsiteX73" fmla="*/ 2511745 w 4833822"/>
              <a:gd name="connsiteY73" fmla="*/ 4268364 h 5511081"/>
              <a:gd name="connsiteX74" fmla="*/ 2482010 w 4833822"/>
              <a:gd name="connsiteY74" fmla="*/ 4496660 h 5511081"/>
              <a:gd name="connsiteX75" fmla="*/ 2486655 w 4833822"/>
              <a:gd name="connsiteY75" fmla="*/ 4562225 h 5511081"/>
              <a:gd name="connsiteX76" fmla="*/ 2514429 w 4833822"/>
              <a:gd name="connsiteY76" fmla="*/ 4577904 h 5511081"/>
              <a:gd name="connsiteX77" fmla="*/ 2526077 w 4833822"/>
              <a:gd name="connsiteY77" fmla="*/ 4601650 h 5511081"/>
              <a:gd name="connsiteX78" fmla="*/ 2486655 w 4833822"/>
              <a:gd name="connsiteY78" fmla="*/ 4562228 h 5511081"/>
              <a:gd name="connsiteX79" fmla="*/ 2486655 w 4833822"/>
              <a:gd name="connsiteY79" fmla="*/ 4562231 h 5511081"/>
              <a:gd name="connsiteX80" fmla="*/ 2440069 w 4833822"/>
              <a:gd name="connsiteY80" fmla="*/ 4838187 h 5511081"/>
              <a:gd name="connsiteX81" fmla="*/ 2375563 w 4833822"/>
              <a:gd name="connsiteY81" fmla="*/ 4400959 h 5511081"/>
              <a:gd name="connsiteX82" fmla="*/ 2296718 w 4833822"/>
              <a:gd name="connsiteY82" fmla="*/ 4770094 h 5511081"/>
              <a:gd name="connsiteX83" fmla="*/ 2429318 w 4833822"/>
              <a:gd name="connsiteY83" fmla="*/ 4891943 h 5511081"/>
              <a:gd name="connsiteX84" fmla="*/ 2493825 w 4833822"/>
              <a:gd name="connsiteY84" fmla="*/ 4791596 h 5511081"/>
              <a:gd name="connsiteX85" fmla="*/ 2529665 w 4833822"/>
              <a:gd name="connsiteY85" fmla="*/ 4601653 h 5511081"/>
              <a:gd name="connsiteX86" fmla="*/ 2511745 w 4833822"/>
              <a:gd name="connsiteY86" fmla="*/ 4268364 h 5511081"/>
              <a:gd name="connsiteX87" fmla="*/ 2808528 w 4833822"/>
              <a:gd name="connsiteY87" fmla="*/ 4265898 h 5511081"/>
              <a:gd name="connsiteX88" fmla="*/ 2784115 w 4833822"/>
              <a:gd name="connsiteY88" fmla="*/ 4279115 h 5511081"/>
              <a:gd name="connsiteX89" fmla="*/ 2798448 w 4833822"/>
              <a:gd name="connsiteY89" fmla="*/ 4354373 h 5511081"/>
              <a:gd name="connsiteX90" fmla="*/ 2880875 w 4833822"/>
              <a:gd name="connsiteY90" fmla="*/ 4469053 h 5511081"/>
              <a:gd name="connsiteX91" fmla="*/ 3142493 w 4833822"/>
              <a:gd name="connsiteY91" fmla="*/ 4798765 h 5511081"/>
              <a:gd name="connsiteX92" fmla="*/ 2891625 w 4833822"/>
              <a:gd name="connsiteY92" fmla="*/ 4633906 h 5511081"/>
              <a:gd name="connsiteX93" fmla="*/ 2683768 w 4833822"/>
              <a:gd name="connsiteY93" fmla="*/ 4390208 h 5511081"/>
              <a:gd name="connsiteX94" fmla="*/ 2651515 w 4833822"/>
              <a:gd name="connsiteY94" fmla="*/ 4415297 h 5511081"/>
              <a:gd name="connsiteX95" fmla="*/ 2866541 w 4833822"/>
              <a:gd name="connsiteY95" fmla="*/ 4658996 h 5511081"/>
              <a:gd name="connsiteX96" fmla="*/ 3389773 w 4833822"/>
              <a:gd name="connsiteY96" fmla="*/ 5257490 h 5511081"/>
              <a:gd name="connsiteX97" fmla="*/ 3637059 w 4833822"/>
              <a:gd name="connsiteY97" fmla="*/ 5300494 h 5511081"/>
              <a:gd name="connsiteX98" fmla="*/ 3246422 w 4833822"/>
              <a:gd name="connsiteY98" fmla="*/ 4931365 h 5511081"/>
              <a:gd name="connsiteX99" fmla="*/ 3400524 w 4833822"/>
              <a:gd name="connsiteY99" fmla="*/ 4981539 h 5511081"/>
              <a:gd name="connsiteX100" fmla="*/ 3336018 w 4833822"/>
              <a:gd name="connsiteY100" fmla="*/ 4834600 h 5511081"/>
              <a:gd name="connsiteX101" fmla="*/ 3095901 w 4833822"/>
              <a:gd name="connsiteY101" fmla="*/ 4572987 h 5511081"/>
              <a:gd name="connsiteX102" fmla="*/ 2862954 w 4833822"/>
              <a:gd name="connsiteY102" fmla="*/ 4304199 h 5511081"/>
              <a:gd name="connsiteX103" fmla="*/ 2808528 w 4833822"/>
              <a:gd name="connsiteY103" fmla="*/ 4265898 h 5511081"/>
              <a:gd name="connsiteX104" fmla="*/ 1587125 w 4833822"/>
              <a:gd name="connsiteY104" fmla="*/ 4221773 h 5511081"/>
              <a:gd name="connsiteX105" fmla="*/ 798688 w 4833822"/>
              <a:gd name="connsiteY105" fmla="*/ 4429636 h 5511081"/>
              <a:gd name="connsiteX106" fmla="*/ 780768 w 4833822"/>
              <a:gd name="connsiteY106" fmla="*/ 5053214 h 5511081"/>
              <a:gd name="connsiteX107" fmla="*/ 791519 w 4833822"/>
              <a:gd name="connsiteY107" fmla="*/ 4859690 h 5511081"/>
              <a:gd name="connsiteX108" fmla="*/ 709092 w 4833822"/>
              <a:gd name="connsiteY108" fmla="*/ 4497724 h 5511081"/>
              <a:gd name="connsiteX109" fmla="*/ 368634 w 4833822"/>
              <a:gd name="connsiteY109" fmla="*/ 4508475 h 5511081"/>
              <a:gd name="connsiteX110" fmla="*/ 332793 w 4833822"/>
              <a:gd name="connsiteY110" fmla="*/ 4533565 h 5511081"/>
              <a:gd name="connsiteX111" fmla="*/ 368634 w 4833822"/>
              <a:gd name="connsiteY111" fmla="*/ 4547898 h 5511081"/>
              <a:gd name="connsiteX112" fmla="*/ 350714 w 4833822"/>
              <a:gd name="connsiteY112" fmla="*/ 4848938 h 5511081"/>
              <a:gd name="connsiteX113" fmla="*/ 447479 w 4833822"/>
              <a:gd name="connsiteY113" fmla="*/ 4913445 h 5511081"/>
              <a:gd name="connsiteX114" fmla="*/ 486896 w 4833822"/>
              <a:gd name="connsiteY114" fmla="*/ 4813098 h 5511081"/>
              <a:gd name="connsiteX115" fmla="*/ 468981 w 4833822"/>
              <a:gd name="connsiteY115" fmla="*/ 4694831 h 5511081"/>
              <a:gd name="connsiteX116" fmla="*/ 372216 w 4833822"/>
              <a:gd name="connsiteY116" fmla="*/ 4802347 h 5511081"/>
              <a:gd name="connsiteX117" fmla="*/ 382967 w 4833822"/>
              <a:gd name="connsiteY117" fmla="*/ 4651826 h 5511081"/>
              <a:gd name="connsiteX118" fmla="*/ 497647 w 4833822"/>
              <a:gd name="connsiteY118" fmla="*/ 4612404 h 5511081"/>
              <a:gd name="connsiteX119" fmla="*/ 569323 w 4833822"/>
              <a:gd name="connsiteY119" fmla="*/ 4727089 h 5511081"/>
              <a:gd name="connsiteX120" fmla="*/ 580074 w 4833822"/>
              <a:gd name="connsiteY120" fmla="*/ 4938529 h 5511081"/>
              <a:gd name="connsiteX121" fmla="*/ 612332 w 4833822"/>
              <a:gd name="connsiteY121" fmla="*/ 4694831 h 5511081"/>
              <a:gd name="connsiteX122" fmla="*/ 497647 w 4833822"/>
              <a:gd name="connsiteY122" fmla="*/ 4461884 h 5511081"/>
              <a:gd name="connsiteX123" fmla="*/ 730594 w 4833822"/>
              <a:gd name="connsiteY123" fmla="*/ 4866853 h 5511081"/>
              <a:gd name="connsiteX124" fmla="*/ 547826 w 4833822"/>
              <a:gd name="connsiteY124" fmla="*/ 5031712 h 5511081"/>
              <a:gd name="connsiteX125" fmla="*/ 834528 w 4833822"/>
              <a:gd name="connsiteY125" fmla="*/ 5063965 h 5511081"/>
              <a:gd name="connsiteX126" fmla="*/ 1533370 w 4833822"/>
              <a:gd name="connsiteY126" fmla="*/ 4547898 h 5511081"/>
              <a:gd name="connsiteX127" fmla="*/ 1633712 w 4833822"/>
              <a:gd name="connsiteY127" fmla="*/ 4415297 h 5511081"/>
              <a:gd name="connsiteX128" fmla="*/ 1142733 w 4833822"/>
              <a:gd name="connsiteY128" fmla="*/ 4730671 h 5511081"/>
              <a:gd name="connsiteX129" fmla="*/ 1031635 w 4833822"/>
              <a:gd name="connsiteY129" fmla="*/ 4759343 h 5511081"/>
              <a:gd name="connsiteX130" fmla="*/ 1096142 w 4833822"/>
              <a:gd name="connsiteY130" fmla="*/ 4658996 h 5511081"/>
              <a:gd name="connsiteX131" fmla="*/ 1587125 w 4833822"/>
              <a:gd name="connsiteY131" fmla="*/ 4221773 h 5511081"/>
              <a:gd name="connsiteX132" fmla="*/ 3072607 w 4833822"/>
              <a:gd name="connsiteY132" fmla="*/ 4212813 h 5511081"/>
              <a:gd name="connsiteX133" fmla="*/ 2988391 w 4833822"/>
              <a:gd name="connsiteY133" fmla="*/ 4246857 h 5511081"/>
              <a:gd name="connsiteX134" fmla="*/ 3038564 w 4833822"/>
              <a:gd name="connsiteY134" fmla="*/ 4357955 h 5511081"/>
              <a:gd name="connsiteX135" fmla="*/ 3407693 w 4833822"/>
              <a:gd name="connsiteY135" fmla="*/ 4773676 h 5511081"/>
              <a:gd name="connsiteX136" fmla="*/ 3576134 w 4833822"/>
              <a:gd name="connsiteY136" fmla="*/ 4813098 h 5511081"/>
              <a:gd name="connsiteX137" fmla="*/ 4002606 w 4833822"/>
              <a:gd name="connsiteY137" fmla="*/ 4917027 h 5511081"/>
              <a:gd name="connsiteX138" fmla="*/ 4124455 w 4833822"/>
              <a:gd name="connsiteY138" fmla="*/ 4999454 h 5511081"/>
              <a:gd name="connsiteX139" fmla="*/ 3586885 w 4833822"/>
              <a:gd name="connsiteY139" fmla="*/ 4451133 h 5511081"/>
              <a:gd name="connsiteX140" fmla="*/ 3339600 w 4833822"/>
              <a:gd name="connsiteY140" fmla="*/ 4307781 h 5511081"/>
              <a:gd name="connsiteX141" fmla="*/ 3551045 w 4833822"/>
              <a:gd name="connsiteY141" fmla="*/ 4483391 h 5511081"/>
              <a:gd name="connsiteX142" fmla="*/ 3658561 w 4833822"/>
              <a:gd name="connsiteY142" fmla="*/ 4666165 h 5511081"/>
              <a:gd name="connsiteX143" fmla="*/ 3536712 w 4833822"/>
              <a:gd name="connsiteY143" fmla="*/ 4590902 h 5511081"/>
              <a:gd name="connsiteX144" fmla="*/ 3167577 w 4833822"/>
              <a:gd name="connsiteY144" fmla="*/ 4254026 h 5511081"/>
              <a:gd name="connsiteX145" fmla="*/ 3072607 w 4833822"/>
              <a:gd name="connsiteY145" fmla="*/ 4212813 h 5511081"/>
              <a:gd name="connsiteX146" fmla="*/ 1497530 w 4833822"/>
              <a:gd name="connsiteY146" fmla="*/ 4125013 h 5511081"/>
              <a:gd name="connsiteX147" fmla="*/ 644585 w 4833822"/>
              <a:gd name="connsiteY147" fmla="*/ 4250444 h 5511081"/>
              <a:gd name="connsiteX148" fmla="*/ 404469 w 4833822"/>
              <a:gd name="connsiteY148" fmla="*/ 4325701 h 5511081"/>
              <a:gd name="connsiteX149" fmla="*/ 218113 w 4833822"/>
              <a:gd name="connsiteY149" fmla="*/ 4479804 h 5511081"/>
              <a:gd name="connsiteX150" fmla="*/ 347132 w 4833822"/>
              <a:gd name="connsiteY150" fmla="*/ 4999454 h 5511081"/>
              <a:gd name="connsiteX151" fmla="*/ 218113 w 4833822"/>
              <a:gd name="connsiteY151" fmla="*/ 4633906 h 5511081"/>
              <a:gd name="connsiteX152" fmla="*/ 289789 w 4833822"/>
              <a:gd name="connsiteY152" fmla="*/ 4526395 h 5511081"/>
              <a:gd name="connsiteX153" fmla="*/ 271869 w 4833822"/>
              <a:gd name="connsiteY153" fmla="*/ 4512062 h 5511081"/>
              <a:gd name="connsiteX154" fmla="*/ 304127 w 4833822"/>
              <a:gd name="connsiteY154" fmla="*/ 4418879 h 5511081"/>
              <a:gd name="connsiteX155" fmla="*/ 400887 w 4833822"/>
              <a:gd name="connsiteY155" fmla="*/ 4336453 h 5511081"/>
              <a:gd name="connsiteX156" fmla="*/ 404469 w 4833822"/>
              <a:gd name="connsiteY156" fmla="*/ 4329283 h 5511081"/>
              <a:gd name="connsiteX157" fmla="*/ 408056 w 4833822"/>
              <a:gd name="connsiteY157" fmla="*/ 4329283 h 5511081"/>
              <a:gd name="connsiteX158" fmla="*/ 569323 w 4833822"/>
              <a:gd name="connsiteY158" fmla="*/ 4286279 h 5511081"/>
              <a:gd name="connsiteX159" fmla="*/ 777186 w 4833822"/>
              <a:gd name="connsiteY159" fmla="*/ 4397377 h 5511081"/>
              <a:gd name="connsiteX160" fmla="*/ 1250249 w 4833822"/>
              <a:gd name="connsiteY160" fmla="*/ 4228936 h 5511081"/>
              <a:gd name="connsiteX161" fmla="*/ 1497530 w 4833822"/>
              <a:gd name="connsiteY161" fmla="*/ 4125013 h 5511081"/>
              <a:gd name="connsiteX162" fmla="*/ 3393360 w 4833822"/>
              <a:gd name="connsiteY162" fmla="*/ 4084243 h 5511081"/>
              <a:gd name="connsiteX163" fmla="*/ 3271511 w 4833822"/>
              <a:gd name="connsiteY163" fmla="*/ 4121426 h 5511081"/>
              <a:gd name="connsiteX164" fmla="*/ 3486538 w 4833822"/>
              <a:gd name="connsiteY164" fmla="*/ 4250444 h 5511081"/>
              <a:gd name="connsiteX165" fmla="*/ 4092197 w 4833822"/>
              <a:gd name="connsiteY165" fmla="*/ 4583738 h 5511081"/>
              <a:gd name="connsiteX166" fmla="*/ 3873588 w 4833822"/>
              <a:gd name="connsiteY166" fmla="*/ 4583738 h 5511081"/>
              <a:gd name="connsiteX167" fmla="*/ 4002606 w 4833822"/>
              <a:gd name="connsiteY167" fmla="*/ 4712751 h 5511081"/>
              <a:gd name="connsiteX168" fmla="*/ 4106535 w 4833822"/>
              <a:gd name="connsiteY168" fmla="*/ 4684080 h 5511081"/>
              <a:gd name="connsiteX169" fmla="*/ 4325144 w 4833822"/>
              <a:gd name="connsiteY169" fmla="*/ 4357955 h 5511081"/>
              <a:gd name="connsiteX170" fmla="*/ 4038441 w 4833822"/>
              <a:gd name="connsiteY170" fmla="*/ 4268364 h 5511081"/>
              <a:gd name="connsiteX171" fmla="*/ 3624178 w 4833822"/>
              <a:gd name="connsiteY171" fmla="*/ 4254752 h 5511081"/>
              <a:gd name="connsiteX172" fmla="*/ 3486739 w 4833822"/>
              <a:gd name="connsiteY172" fmla="*/ 4228973 h 5511081"/>
              <a:gd name="connsiteX173" fmla="*/ 3486739 w 4833822"/>
              <a:gd name="connsiteY173" fmla="*/ 4232968 h 5511081"/>
              <a:gd name="connsiteX174" fmla="*/ 3485394 w 4833822"/>
              <a:gd name="connsiteY174" fmla="*/ 4230279 h 5511081"/>
              <a:gd name="connsiteX175" fmla="*/ 3486706 w 4833822"/>
              <a:gd name="connsiteY175" fmla="*/ 4228967 h 5511081"/>
              <a:gd name="connsiteX176" fmla="*/ 3486538 w 4833822"/>
              <a:gd name="connsiteY176" fmla="*/ 4228936 h 5511081"/>
              <a:gd name="connsiteX177" fmla="*/ 3543876 w 4833822"/>
              <a:gd name="connsiteY177" fmla="*/ 4168012 h 5511081"/>
              <a:gd name="connsiteX178" fmla="*/ 4518674 w 4833822"/>
              <a:gd name="connsiteY178" fmla="*/ 4314950 h 5511081"/>
              <a:gd name="connsiteX179" fmla="*/ 4328731 w 4833822"/>
              <a:gd name="connsiteY179" fmla="*/ 4512062 h 5511081"/>
              <a:gd name="connsiteX180" fmla="*/ 4457745 w 4833822"/>
              <a:gd name="connsiteY180" fmla="*/ 4440381 h 5511081"/>
              <a:gd name="connsiteX181" fmla="*/ 4579599 w 4833822"/>
              <a:gd name="connsiteY181" fmla="*/ 4433218 h 5511081"/>
              <a:gd name="connsiteX182" fmla="*/ 4500754 w 4833822"/>
              <a:gd name="connsiteY182" fmla="*/ 4512062 h 5511081"/>
              <a:gd name="connsiteX183" fmla="*/ 4314393 w 4833822"/>
              <a:gd name="connsiteY183" fmla="*/ 4745010 h 5511081"/>
              <a:gd name="connsiteX184" fmla="*/ 4346651 w 4833822"/>
              <a:gd name="connsiteY184" fmla="*/ 4809516 h 5511081"/>
              <a:gd name="connsiteX185" fmla="*/ 4403989 w 4833822"/>
              <a:gd name="connsiteY185" fmla="*/ 4759343 h 5511081"/>
              <a:gd name="connsiteX186" fmla="*/ 4482833 w 4833822"/>
              <a:gd name="connsiteY186" fmla="*/ 4569400 h 5511081"/>
              <a:gd name="connsiteX187" fmla="*/ 4590350 w 4833822"/>
              <a:gd name="connsiteY187" fmla="*/ 4547898 h 5511081"/>
              <a:gd name="connsiteX188" fmla="*/ 4608265 w 4833822"/>
              <a:gd name="connsiteY188" fmla="*/ 4630324 h 5511081"/>
              <a:gd name="connsiteX189" fmla="*/ 4608265 w 4833822"/>
              <a:gd name="connsiteY189" fmla="*/ 4633906 h 5511081"/>
              <a:gd name="connsiteX190" fmla="*/ 4421909 w 4833822"/>
              <a:gd name="connsiteY190" fmla="*/ 4845351 h 5511081"/>
              <a:gd name="connsiteX191" fmla="*/ 4608265 w 4833822"/>
              <a:gd name="connsiteY191" fmla="*/ 4633906 h 5511081"/>
              <a:gd name="connsiteX192" fmla="*/ 4611852 w 4833822"/>
              <a:gd name="connsiteY192" fmla="*/ 4630324 h 5511081"/>
              <a:gd name="connsiteX193" fmla="*/ 4611852 w 4833822"/>
              <a:gd name="connsiteY193" fmla="*/ 4626742 h 5511081"/>
              <a:gd name="connsiteX194" fmla="*/ 4694279 w 4833822"/>
              <a:gd name="connsiteY194" fmla="*/ 4612404 h 5511081"/>
              <a:gd name="connsiteX195" fmla="*/ 4651275 w 4833822"/>
              <a:gd name="connsiteY195" fmla="*/ 4436800 h 5511081"/>
              <a:gd name="connsiteX196" fmla="*/ 4572429 w 4833822"/>
              <a:gd name="connsiteY196" fmla="*/ 4318532 h 5511081"/>
              <a:gd name="connsiteX197" fmla="*/ 4583181 w 4833822"/>
              <a:gd name="connsiteY197" fmla="*/ 4225355 h 5511081"/>
              <a:gd name="connsiteX198" fmla="*/ 4436247 w 4833822"/>
              <a:gd name="connsiteY198" fmla="*/ 4178768 h 5511081"/>
              <a:gd name="connsiteX199" fmla="*/ 3504459 w 4833822"/>
              <a:gd name="connsiteY199" fmla="*/ 4092754 h 5511081"/>
              <a:gd name="connsiteX200" fmla="*/ 3393360 w 4833822"/>
              <a:gd name="connsiteY200" fmla="*/ 4084243 h 5511081"/>
              <a:gd name="connsiteX201" fmla="*/ 655337 w 4833822"/>
              <a:gd name="connsiteY201" fmla="*/ 3952985 h 5511081"/>
              <a:gd name="connsiteX202" fmla="*/ 637416 w 4833822"/>
              <a:gd name="connsiteY202" fmla="*/ 4010328 h 5511081"/>
              <a:gd name="connsiteX203" fmla="*/ 863200 w 4833822"/>
              <a:gd name="connsiteY203" fmla="*/ 4114257 h 5511081"/>
              <a:gd name="connsiteX204" fmla="*/ 734181 w 4833822"/>
              <a:gd name="connsiteY204" fmla="*/ 3974492 h 5511081"/>
              <a:gd name="connsiteX205" fmla="*/ 655337 w 4833822"/>
              <a:gd name="connsiteY205" fmla="*/ 3952985 h 5511081"/>
              <a:gd name="connsiteX206" fmla="*/ 465399 w 4833822"/>
              <a:gd name="connsiteY206" fmla="*/ 3913568 h 5511081"/>
              <a:gd name="connsiteX207" fmla="*/ 465399 w 4833822"/>
              <a:gd name="connsiteY207" fmla="*/ 4114257 h 5511081"/>
              <a:gd name="connsiteX208" fmla="*/ 501234 w 4833822"/>
              <a:gd name="connsiteY208" fmla="*/ 4171599 h 5511081"/>
              <a:gd name="connsiteX209" fmla="*/ 554990 w 4833822"/>
              <a:gd name="connsiteY209" fmla="*/ 4117844 h 5511081"/>
              <a:gd name="connsiteX210" fmla="*/ 465399 w 4833822"/>
              <a:gd name="connsiteY210" fmla="*/ 3913568 h 5511081"/>
              <a:gd name="connsiteX211" fmla="*/ 4325169 w 4833822"/>
              <a:gd name="connsiteY211" fmla="*/ 3832671 h 5511081"/>
              <a:gd name="connsiteX212" fmla="*/ 3959602 w 4833822"/>
              <a:gd name="connsiteY212" fmla="*/ 4038999 h 5511081"/>
              <a:gd name="connsiteX213" fmla="*/ 4360985 w 4833822"/>
              <a:gd name="connsiteY213" fmla="*/ 3949403 h 5511081"/>
              <a:gd name="connsiteX214" fmla="*/ 4278558 w 4833822"/>
              <a:gd name="connsiteY214" fmla="*/ 4060501 h 5511081"/>
              <a:gd name="connsiteX215" fmla="*/ 4454163 w 4833822"/>
              <a:gd name="connsiteY215" fmla="*/ 4013910 h 5511081"/>
              <a:gd name="connsiteX216" fmla="*/ 4368153 w 4833822"/>
              <a:gd name="connsiteY216" fmla="*/ 3838305 h 5511081"/>
              <a:gd name="connsiteX217" fmla="*/ 4325169 w 4833822"/>
              <a:gd name="connsiteY217" fmla="*/ 3832671 h 5511081"/>
              <a:gd name="connsiteX218" fmla="*/ 4156709 w 4833822"/>
              <a:gd name="connsiteY218" fmla="*/ 3798883 h 5511081"/>
              <a:gd name="connsiteX219" fmla="*/ 3748157 w 4833822"/>
              <a:gd name="connsiteY219" fmla="*/ 3881309 h 5511081"/>
              <a:gd name="connsiteX220" fmla="*/ 3529543 w 4833822"/>
              <a:gd name="connsiteY220" fmla="*/ 4003158 h 5511081"/>
              <a:gd name="connsiteX221" fmla="*/ 3805494 w 4833822"/>
              <a:gd name="connsiteY221" fmla="*/ 3906399 h 5511081"/>
              <a:gd name="connsiteX222" fmla="*/ 4156709 w 4833822"/>
              <a:gd name="connsiteY222" fmla="*/ 3798883 h 5511081"/>
              <a:gd name="connsiteX223" fmla="*/ 399937 w 4833822"/>
              <a:gd name="connsiteY223" fmla="*/ 3755095 h 5511081"/>
              <a:gd name="connsiteX224" fmla="*/ 210944 w 4833822"/>
              <a:gd name="connsiteY224" fmla="*/ 3834723 h 5511081"/>
              <a:gd name="connsiteX225" fmla="*/ 124936 w 4833822"/>
              <a:gd name="connsiteY225" fmla="*/ 3978074 h 5511081"/>
              <a:gd name="connsiteX226" fmla="*/ 275451 w 4833822"/>
              <a:gd name="connsiteY226" fmla="*/ 3970905 h 5511081"/>
              <a:gd name="connsiteX227" fmla="*/ 304127 w 4833822"/>
              <a:gd name="connsiteY227" fmla="*/ 3988825 h 5511081"/>
              <a:gd name="connsiteX228" fmla="*/ 271869 w 4833822"/>
              <a:gd name="connsiteY228" fmla="*/ 4225355 h 5511081"/>
              <a:gd name="connsiteX229" fmla="*/ 311291 w 4833822"/>
              <a:gd name="connsiteY229" fmla="*/ 4067670 h 5511081"/>
              <a:gd name="connsiteX230" fmla="*/ 243203 w 4833822"/>
              <a:gd name="connsiteY230" fmla="*/ 3859807 h 5511081"/>
              <a:gd name="connsiteX231" fmla="*/ 1214409 w 4833822"/>
              <a:gd name="connsiteY231" fmla="*/ 3838305 h 5511081"/>
              <a:gd name="connsiteX232" fmla="*/ 465399 w 4833822"/>
              <a:gd name="connsiteY232" fmla="*/ 3755878 h 5511081"/>
              <a:gd name="connsiteX233" fmla="*/ 399937 w 4833822"/>
              <a:gd name="connsiteY233" fmla="*/ 3755095 h 5511081"/>
              <a:gd name="connsiteX234" fmla="*/ 2524908 w 4833822"/>
              <a:gd name="connsiteY234" fmla="*/ 2620796 h 5511081"/>
              <a:gd name="connsiteX235" fmla="*/ 2732856 w 4833822"/>
              <a:gd name="connsiteY235" fmla="*/ 3262715 h 5511081"/>
              <a:gd name="connsiteX236" fmla="*/ 2775802 w 4833822"/>
              <a:gd name="connsiteY236" fmla="*/ 3332784 h 5511081"/>
              <a:gd name="connsiteX237" fmla="*/ 2823267 w 4833822"/>
              <a:gd name="connsiteY237" fmla="*/ 3255934 h 5511081"/>
              <a:gd name="connsiteX238" fmla="*/ 2879774 w 4833822"/>
              <a:gd name="connsiteY238" fmla="*/ 3045728 h 5511081"/>
              <a:gd name="connsiteX239" fmla="*/ 2920458 w 4833822"/>
              <a:gd name="connsiteY239" fmla="*/ 3579153 h 5511081"/>
              <a:gd name="connsiteX240" fmla="*/ 3132925 w 4833822"/>
              <a:gd name="connsiteY240" fmla="*/ 3520386 h 5511081"/>
              <a:gd name="connsiteX241" fmla="*/ 2879774 w 4833822"/>
              <a:gd name="connsiteY241" fmla="*/ 3895594 h 5511081"/>
              <a:gd name="connsiteX242" fmla="*/ 2131619 w 4833822"/>
              <a:gd name="connsiteY242" fmla="*/ 3843608 h 5511081"/>
              <a:gd name="connsiteX243" fmla="*/ 1894289 w 4833822"/>
              <a:gd name="connsiteY243" fmla="*/ 3493264 h 5511081"/>
              <a:gd name="connsiteX244" fmla="*/ 2075111 w 4833822"/>
              <a:gd name="connsiteY244" fmla="*/ 3581415 h 5511081"/>
              <a:gd name="connsiteX245" fmla="*/ 2086414 w 4833822"/>
              <a:gd name="connsiteY245" fmla="*/ 3066070 h 5511081"/>
              <a:gd name="connsiteX246" fmla="*/ 2163263 w 4833822"/>
              <a:gd name="connsiteY246" fmla="*/ 3210729 h 5511081"/>
              <a:gd name="connsiteX247" fmla="*/ 2224289 w 4833822"/>
              <a:gd name="connsiteY247" fmla="*/ 3255934 h 5511081"/>
              <a:gd name="connsiteX248" fmla="*/ 2242372 w 4833822"/>
              <a:gd name="connsiteY248" fmla="*/ 3192646 h 5511081"/>
              <a:gd name="connsiteX249" fmla="*/ 2524908 w 4833822"/>
              <a:gd name="connsiteY249" fmla="*/ 2620796 h 5511081"/>
              <a:gd name="connsiteX250" fmla="*/ 2540406 w 4833822"/>
              <a:gd name="connsiteY250" fmla="*/ 1813455 h 5511081"/>
              <a:gd name="connsiteX251" fmla="*/ 2092432 w 4833822"/>
              <a:gd name="connsiteY251" fmla="*/ 2720152 h 5511081"/>
              <a:gd name="connsiteX252" fmla="*/ 2063761 w 4833822"/>
              <a:gd name="connsiteY252" fmla="*/ 2820499 h 5511081"/>
              <a:gd name="connsiteX253" fmla="*/ 1967001 w 4833822"/>
              <a:gd name="connsiteY253" fmla="*/ 2748823 h 5511081"/>
              <a:gd name="connsiteX254" fmla="*/ 1845152 w 4833822"/>
              <a:gd name="connsiteY254" fmla="*/ 2519459 h 5511081"/>
              <a:gd name="connsiteX255" fmla="*/ 1827232 w 4833822"/>
              <a:gd name="connsiteY255" fmla="*/ 3336566 h 5511081"/>
              <a:gd name="connsiteX256" fmla="*/ 1540529 w 4833822"/>
              <a:gd name="connsiteY256" fmla="*/ 3196797 h 5511081"/>
              <a:gd name="connsiteX257" fmla="*/ 1916828 w 4833822"/>
              <a:gd name="connsiteY257" fmla="*/ 3752286 h 5511081"/>
              <a:gd name="connsiteX258" fmla="*/ 3103066 w 4833822"/>
              <a:gd name="connsiteY258" fmla="*/ 3834713 h 5511081"/>
              <a:gd name="connsiteX259" fmla="*/ 3504448 w 4833822"/>
              <a:gd name="connsiteY259" fmla="*/ 3239801 h 5511081"/>
              <a:gd name="connsiteX260" fmla="*/ 3167572 w 4833822"/>
              <a:gd name="connsiteY260" fmla="*/ 3332979 h 5511081"/>
              <a:gd name="connsiteX261" fmla="*/ 3103066 w 4833822"/>
              <a:gd name="connsiteY261" fmla="*/ 2487205 h 5511081"/>
              <a:gd name="connsiteX262" fmla="*/ 3013470 w 4833822"/>
              <a:gd name="connsiteY262" fmla="*/ 2820499 h 5511081"/>
              <a:gd name="connsiteX263" fmla="*/ 2938212 w 4833822"/>
              <a:gd name="connsiteY263" fmla="*/ 2942348 h 5511081"/>
              <a:gd name="connsiteX264" fmla="*/ 2870119 w 4833822"/>
              <a:gd name="connsiteY264" fmla="*/ 2831250 h 5511081"/>
              <a:gd name="connsiteX265" fmla="*/ 2540406 w 4833822"/>
              <a:gd name="connsiteY265" fmla="*/ 1813455 h 5511081"/>
              <a:gd name="connsiteX266" fmla="*/ 357884 w 4833822"/>
              <a:gd name="connsiteY266" fmla="*/ 1741784 h 5511081"/>
              <a:gd name="connsiteX267" fmla="*/ 422396 w 4833822"/>
              <a:gd name="connsiteY267" fmla="*/ 1824211 h 5511081"/>
              <a:gd name="connsiteX268" fmla="*/ 522738 w 4833822"/>
              <a:gd name="connsiteY268" fmla="*/ 2325942 h 5511081"/>
              <a:gd name="connsiteX269" fmla="*/ 490485 w 4833822"/>
              <a:gd name="connsiteY269" fmla="*/ 2465712 h 5511081"/>
              <a:gd name="connsiteX270" fmla="*/ 386555 w 4833822"/>
              <a:gd name="connsiteY270" fmla="*/ 2365365 h 5511081"/>
              <a:gd name="connsiteX271" fmla="*/ 286208 w 4833822"/>
              <a:gd name="connsiteY271" fmla="*/ 1824211 h 5511081"/>
              <a:gd name="connsiteX272" fmla="*/ 357884 w 4833822"/>
              <a:gd name="connsiteY272" fmla="*/ 1741784 h 5511081"/>
              <a:gd name="connsiteX273" fmla="*/ 4036204 w 4833822"/>
              <a:gd name="connsiteY273" fmla="*/ 324393 h 5511081"/>
              <a:gd name="connsiteX274" fmla="*/ 4110123 w 4833822"/>
              <a:gd name="connsiteY274" fmla="*/ 387108 h 5511081"/>
              <a:gd name="connsiteX275" fmla="*/ 4063531 w 4833822"/>
              <a:gd name="connsiteY275" fmla="*/ 1197052 h 5511081"/>
              <a:gd name="connsiteX276" fmla="*/ 3938100 w 4833822"/>
              <a:gd name="connsiteY276" fmla="*/ 885258 h 5511081"/>
              <a:gd name="connsiteX277" fmla="*/ 3970353 w 4833822"/>
              <a:gd name="connsiteY277" fmla="*/ 390695 h 5511081"/>
              <a:gd name="connsiteX278" fmla="*/ 4036204 w 4833822"/>
              <a:gd name="connsiteY278" fmla="*/ 324393 h 5511081"/>
              <a:gd name="connsiteX279" fmla="*/ 915320 w 4833822"/>
              <a:gd name="connsiteY279" fmla="*/ 65964 h 5511081"/>
              <a:gd name="connsiteX280" fmla="*/ 1020430 w 4833822"/>
              <a:gd name="connsiteY280" fmla="*/ 746726 h 5511081"/>
              <a:gd name="connsiteX281" fmla="*/ 811383 w 4833822"/>
              <a:gd name="connsiteY281" fmla="*/ 707140 h 5511081"/>
              <a:gd name="connsiteX282" fmla="*/ 915320 w 4833822"/>
              <a:gd name="connsiteY282" fmla="*/ 65964 h 5511081"/>
              <a:gd name="connsiteX283" fmla="*/ 2536306 w 4833822"/>
              <a:gd name="connsiteY283" fmla="*/ 0 h 5511081"/>
              <a:gd name="connsiteX284" fmla="*/ 2948561 w 4833822"/>
              <a:gd name="connsiteY284" fmla="*/ 741984 h 5511081"/>
              <a:gd name="connsiteX285" fmla="*/ 2905997 w 4833822"/>
              <a:gd name="connsiteY285" fmla="*/ 1346511 h 5511081"/>
              <a:gd name="connsiteX286" fmla="*/ 3282263 w 4833822"/>
              <a:gd name="connsiteY286" fmla="*/ 487454 h 5511081"/>
              <a:gd name="connsiteX287" fmla="*/ 3257173 w 4833822"/>
              <a:gd name="connsiteY287" fmla="*/ 347685 h 5511081"/>
              <a:gd name="connsiteX288" fmla="*/ 3278681 w 4833822"/>
              <a:gd name="connsiteY288" fmla="*/ 258089 h 5511081"/>
              <a:gd name="connsiteX289" fmla="*/ 3361107 w 4833822"/>
              <a:gd name="connsiteY289" fmla="*/ 315432 h 5511081"/>
              <a:gd name="connsiteX290" fmla="*/ 3884339 w 4833822"/>
              <a:gd name="connsiteY290" fmla="*/ 1627102 h 5511081"/>
              <a:gd name="connsiteX291" fmla="*/ 3776823 w 4833822"/>
              <a:gd name="connsiteY291" fmla="*/ 2247097 h 5511081"/>
              <a:gd name="connsiteX292" fmla="*/ 4002606 w 4833822"/>
              <a:gd name="connsiteY292" fmla="*/ 2028488 h 5511081"/>
              <a:gd name="connsiteX293" fmla="*/ 4059943 w 4833822"/>
              <a:gd name="connsiteY293" fmla="*/ 1963977 h 5511081"/>
              <a:gd name="connsiteX294" fmla="*/ 4117286 w 4833822"/>
              <a:gd name="connsiteY294" fmla="*/ 2039239 h 5511081"/>
              <a:gd name="connsiteX295" fmla="*/ 4131625 w 4833822"/>
              <a:gd name="connsiteY295" fmla="*/ 2852761 h 5511081"/>
              <a:gd name="connsiteX296" fmla="*/ 3755321 w 4833822"/>
              <a:gd name="connsiteY296" fmla="*/ 3684203 h 5511081"/>
              <a:gd name="connsiteX297" fmla="*/ 3723067 w 4833822"/>
              <a:gd name="connsiteY297" fmla="*/ 3759460 h 5511081"/>
              <a:gd name="connsiteX298" fmla="*/ 4099366 w 4833822"/>
              <a:gd name="connsiteY298" fmla="*/ 3698536 h 5511081"/>
              <a:gd name="connsiteX299" fmla="*/ 4550927 w 4833822"/>
              <a:gd name="connsiteY299" fmla="*/ 4049750 h 5511081"/>
              <a:gd name="connsiteX300" fmla="*/ 4604683 w 4833822"/>
              <a:gd name="connsiteY300" fmla="*/ 4150097 h 5511081"/>
              <a:gd name="connsiteX301" fmla="*/ 4576011 w 4833822"/>
              <a:gd name="connsiteY301" fmla="*/ 4992290 h 5511081"/>
              <a:gd name="connsiteX302" fmla="*/ 4432660 w 4833822"/>
              <a:gd name="connsiteY302" fmla="*/ 5053214 h 5511081"/>
              <a:gd name="connsiteX303" fmla="*/ 3999019 w 4833822"/>
              <a:gd name="connsiteY303" fmla="*/ 5286161 h 5511081"/>
              <a:gd name="connsiteX304" fmla="*/ 3192667 w 4833822"/>
              <a:gd name="connsiteY304" fmla="*/ 5218068 h 5511081"/>
              <a:gd name="connsiteX305" fmla="*/ 2662265 w 4833822"/>
              <a:gd name="connsiteY305" fmla="*/ 4587320 h 5511081"/>
              <a:gd name="connsiteX306" fmla="*/ 2680186 w 4833822"/>
              <a:gd name="connsiteY306" fmla="*/ 4906276 h 5511081"/>
              <a:gd name="connsiteX307" fmla="*/ 2655096 w 4833822"/>
              <a:gd name="connsiteY307" fmla="*/ 5218068 h 5511081"/>
              <a:gd name="connsiteX308" fmla="*/ 2063771 w 4833822"/>
              <a:gd name="connsiteY308" fmla="*/ 5504770 h 5511081"/>
              <a:gd name="connsiteX309" fmla="*/ 1827242 w 4833822"/>
              <a:gd name="connsiteY309" fmla="*/ 5454597 h 5511081"/>
              <a:gd name="connsiteX310" fmla="*/ 1594295 w 4833822"/>
              <a:gd name="connsiteY310" fmla="*/ 4913445 h 5511081"/>
              <a:gd name="connsiteX311" fmla="*/ 1952673 w 4833822"/>
              <a:gd name="connsiteY311" fmla="*/ 4379457 h 5511081"/>
              <a:gd name="connsiteX312" fmla="*/ 2020761 w 4833822"/>
              <a:gd name="connsiteY312" fmla="*/ 4246857 h 5511081"/>
              <a:gd name="connsiteX313" fmla="*/ 1841575 w 4833822"/>
              <a:gd name="connsiteY313" fmla="*/ 4390208 h 5511081"/>
              <a:gd name="connsiteX314" fmla="*/ 884697 w 4833822"/>
              <a:gd name="connsiteY314" fmla="*/ 5135641 h 5511081"/>
              <a:gd name="connsiteX315" fmla="*/ 547826 w 4833822"/>
              <a:gd name="connsiteY315" fmla="*/ 5167894 h 5511081"/>
              <a:gd name="connsiteX316" fmla="*/ 357883 w 4833822"/>
              <a:gd name="connsiteY316" fmla="*/ 5110557 h 5511081"/>
              <a:gd name="connsiteX317" fmla="*/ 89095 w 4833822"/>
              <a:gd name="connsiteY317" fmla="*/ 4684080 h 5511081"/>
              <a:gd name="connsiteX318" fmla="*/ 46091 w 4833822"/>
              <a:gd name="connsiteY318" fmla="*/ 4332871 h 5511081"/>
              <a:gd name="connsiteX319" fmla="*/ 440310 w 4833822"/>
              <a:gd name="connsiteY319" fmla="*/ 3684203 h 5511081"/>
              <a:gd name="connsiteX320" fmla="*/ 1020884 w 4833822"/>
              <a:gd name="connsiteY320" fmla="*/ 3734376 h 5511081"/>
              <a:gd name="connsiteX321" fmla="*/ 798688 w 4833822"/>
              <a:gd name="connsiteY321" fmla="*/ 3562354 h 5511081"/>
              <a:gd name="connsiteX322" fmla="*/ 766435 w 4833822"/>
              <a:gd name="connsiteY322" fmla="*/ 3505011 h 5511081"/>
              <a:gd name="connsiteX323" fmla="*/ 838110 w 4833822"/>
              <a:gd name="connsiteY323" fmla="*/ 3483509 h 5511081"/>
              <a:gd name="connsiteX324" fmla="*/ 1060306 w 4833822"/>
              <a:gd name="connsiteY324" fmla="*/ 3576687 h 5511081"/>
              <a:gd name="connsiteX325" fmla="*/ 777186 w 4833822"/>
              <a:gd name="connsiteY325" fmla="*/ 3078539 h 5511081"/>
              <a:gd name="connsiteX326" fmla="*/ 723430 w 4833822"/>
              <a:gd name="connsiteY326" fmla="*/ 2544556 h 5511081"/>
              <a:gd name="connsiteX327" fmla="*/ 727012 w 4833822"/>
              <a:gd name="connsiteY327" fmla="*/ 1845715 h 5511081"/>
              <a:gd name="connsiteX328" fmla="*/ 762853 w 4833822"/>
              <a:gd name="connsiteY328" fmla="*/ 1713115 h 5511081"/>
              <a:gd name="connsiteX329" fmla="*/ 1017302 w 4833822"/>
              <a:gd name="connsiteY329" fmla="*/ 2014150 h 5511081"/>
              <a:gd name="connsiteX330" fmla="*/ 1139151 w 4833822"/>
              <a:gd name="connsiteY330" fmla="*/ 2053572 h 5511081"/>
              <a:gd name="connsiteX331" fmla="*/ 1110480 w 4833822"/>
              <a:gd name="connsiteY331" fmla="*/ 1942474 h 5511081"/>
              <a:gd name="connsiteX332" fmla="*/ 1056393 w 4833822"/>
              <a:gd name="connsiteY332" fmla="*/ 1370380 h 5511081"/>
              <a:gd name="connsiteX333" fmla="*/ 1375186 w 4833822"/>
              <a:gd name="connsiteY333" fmla="*/ 760442 h 5511081"/>
              <a:gd name="connsiteX334" fmla="*/ 1547703 w 4833822"/>
              <a:gd name="connsiteY334" fmla="*/ 538448 h 5511081"/>
              <a:gd name="connsiteX335" fmla="*/ 1617669 w 4833822"/>
              <a:gd name="connsiteY335" fmla="*/ 898829 h 5511081"/>
              <a:gd name="connsiteX336" fmla="*/ 2001666 w 4833822"/>
              <a:gd name="connsiteY336" fmla="*/ 1267177 h 5511081"/>
              <a:gd name="connsiteX337" fmla="*/ 1975721 w 4833822"/>
              <a:gd name="connsiteY337" fmla="*/ 637209 h 5511081"/>
              <a:gd name="connsiteX338" fmla="*/ 2536306 w 4833822"/>
              <a:gd name="connsiteY338" fmla="*/ 0 h 5511081"/>
              <a:gd name="connsiteX0" fmla="*/ 2144854 w 4833822"/>
              <a:gd name="connsiteY0" fmla="*/ 5137432 h 5511081"/>
              <a:gd name="connsiteX1" fmla="*/ 2053020 w 4833822"/>
              <a:gd name="connsiteY1" fmla="*/ 5146392 h 5511081"/>
              <a:gd name="connsiteX2" fmla="*/ 1959837 w 4833822"/>
              <a:gd name="connsiteY2" fmla="*/ 5221650 h 5511081"/>
              <a:gd name="connsiteX3" fmla="*/ 2045851 w 4833822"/>
              <a:gd name="connsiteY3" fmla="*/ 5339917 h 5511081"/>
              <a:gd name="connsiteX4" fmla="*/ 2042269 w 4833822"/>
              <a:gd name="connsiteY4" fmla="*/ 5243152 h 5511081"/>
              <a:gd name="connsiteX5" fmla="*/ 2106775 w 4833822"/>
              <a:gd name="connsiteY5" fmla="*/ 5178645 h 5511081"/>
              <a:gd name="connsiteX6" fmla="*/ 2128277 w 4833822"/>
              <a:gd name="connsiteY6" fmla="*/ 5250321 h 5511081"/>
              <a:gd name="connsiteX7" fmla="*/ 2164118 w 4833822"/>
              <a:gd name="connsiteY7" fmla="*/ 5300494 h 5511081"/>
              <a:gd name="connsiteX8" fmla="*/ 2232206 w 4833822"/>
              <a:gd name="connsiteY8" fmla="*/ 5264659 h 5511081"/>
              <a:gd name="connsiteX9" fmla="*/ 2228624 w 4833822"/>
              <a:gd name="connsiteY9" fmla="*/ 5171476 h 5511081"/>
              <a:gd name="connsiteX10" fmla="*/ 2144854 w 4833822"/>
              <a:gd name="connsiteY10" fmla="*/ 5137432 h 5511081"/>
              <a:gd name="connsiteX11" fmla="*/ 2508163 w 4833822"/>
              <a:gd name="connsiteY11" fmla="*/ 5106970 h 5511081"/>
              <a:gd name="connsiteX12" fmla="*/ 2407811 w 4833822"/>
              <a:gd name="connsiteY12" fmla="*/ 5415180 h 5511081"/>
              <a:gd name="connsiteX13" fmla="*/ 2508163 w 4833822"/>
              <a:gd name="connsiteY13" fmla="*/ 5106970 h 5511081"/>
              <a:gd name="connsiteX14" fmla="*/ 2215080 w 4833822"/>
              <a:gd name="connsiteY14" fmla="*/ 5022435 h 5511081"/>
              <a:gd name="connsiteX15" fmla="*/ 2171282 w 4833822"/>
              <a:gd name="connsiteY15" fmla="*/ 5028125 h 5511081"/>
              <a:gd name="connsiteX16" fmla="*/ 2350473 w 4833822"/>
              <a:gd name="connsiteY16" fmla="*/ 5307664 h 5511081"/>
              <a:gd name="connsiteX17" fmla="*/ 2393478 w 4833822"/>
              <a:gd name="connsiteY17" fmla="*/ 5124890 h 5511081"/>
              <a:gd name="connsiteX18" fmla="*/ 2252871 w 4833822"/>
              <a:gd name="connsiteY18" fmla="*/ 5023590 h 5511081"/>
              <a:gd name="connsiteX19" fmla="*/ 2215080 w 4833822"/>
              <a:gd name="connsiteY19" fmla="*/ 5022435 h 5511081"/>
              <a:gd name="connsiteX20" fmla="*/ 3767359 w 4833822"/>
              <a:gd name="connsiteY20" fmla="*/ 4903477 h 5511081"/>
              <a:gd name="connsiteX21" fmla="*/ 3913003 w 4833822"/>
              <a:gd name="connsiteY21" fmla="*/ 4985120 h 5511081"/>
              <a:gd name="connsiteX22" fmla="*/ 3930923 w 4833822"/>
              <a:gd name="connsiteY22" fmla="*/ 5010209 h 5511081"/>
              <a:gd name="connsiteX23" fmla="*/ 3923759 w 4833822"/>
              <a:gd name="connsiteY23" fmla="*/ 5035294 h 5511081"/>
              <a:gd name="connsiteX24" fmla="*/ 3672890 w 4833822"/>
              <a:gd name="connsiteY24" fmla="*/ 5017373 h 5511081"/>
              <a:gd name="connsiteX25" fmla="*/ 3672890 w 4833822"/>
              <a:gd name="connsiteY25" fmla="*/ 4949284 h 5511081"/>
              <a:gd name="connsiteX26" fmla="*/ 3708731 w 4833822"/>
              <a:gd name="connsiteY26" fmla="*/ 4924195 h 5511081"/>
              <a:gd name="connsiteX27" fmla="*/ 3767359 w 4833822"/>
              <a:gd name="connsiteY27" fmla="*/ 4903477 h 5511081"/>
              <a:gd name="connsiteX28" fmla="*/ 3779366 w 4833822"/>
              <a:gd name="connsiteY28" fmla="*/ 4863666 h 5511081"/>
              <a:gd name="connsiteX29" fmla="*/ 3637059 w 4833822"/>
              <a:gd name="connsiteY29" fmla="*/ 4888361 h 5511081"/>
              <a:gd name="connsiteX30" fmla="*/ 3497289 w 4833822"/>
              <a:gd name="connsiteY30" fmla="*/ 5071129 h 5511081"/>
              <a:gd name="connsiteX31" fmla="*/ 3615557 w 4833822"/>
              <a:gd name="connsiteY31" fmla="*/ 5013792 h 5511081"/>
              <a:gd name="connsiteX32" fmla="*/ 3852086 w 4833822"/>
              <a:gd name="connsiteY32" fmla="*/ 5171476 h 5511081"/>
              <a:gd name="connsiteX33" fmla="*/ 3952433 w 4833822"/>
              <a:gd name="connsiteY33" fmla="*/ 4999454 h 5511081"/>
              <a:gd name="connsiteX34" fmla="*/ 3945496 w 4833822"/>
              <a:gd name="connsiteY34" fmla="*/ 4982649 h 5511081"/>
              <a:gd name="connsiteX35" fmla="*/ 3938093 w 4833822"/>
              <a:gd name="connsiteY35" fmla="*/ 4982649 h 5511081"/>
              <a:gd name="connsiteX36" fmla="*/ 3927341 w 4833822"/>
              <a:gd name="connsiteY36" fmla="*/ 4982649 h 5511081"/>
              <a:gd name="connsiteX37" fmla="*/ 3909418 w 4833822"/>
              <a:gd name="connsiteY37" fmla="*/ 4977942 h 5511081"/>
              <a:gd name="connsiteX38" fmla="*/ 3920171 w 4833822"/>
              <a:gd name="connsiteY38" fmla="*/ 4977942 h 5511081"/>
              <a:gd name="connsiteX39" fmla="*/ 3945252 w 4833822"/>
              <a:gd name="connsiteY39" fmla="*/ 4982059 h 5511081"/>
              <a:gd name="connsiteX40" fmla="*/ 3928739 w 4833822"/>
              <a:gd name="connsiteY40" fmla="*/ 4942059 h 5511081"/>
              <a:gd name="connsiteX41" fmla="*/ 3822967 w 4833822"/>
              <a:gd name="connsiteY41" fmla="*/ 4865961 h 5511081"/>
              <a:gd name="connsiteX42" fmla="*/ 3779366 w 4833822"/>
              <a:gd name="connsiteY42" fmla="*/ 4863666 h 5511081"/>
              <a:gd name="connsiteX43" fmla="*/ 4196131 w 4833822"/>
              <a:gd name="connsiteY43" fmla="*/ 4719920 h 5511081"/>
              <a:gd name="connsiteX44" fmla="*/ 4235548 w 4833822"/>
              <a:gd name="connsiteY44" fmla="*/ 4949285 h 5511081"/>
              <a:gd name="connsiteX45" fmla="*/ 4454163 w 4833822"/>
              <a:gd name="connsiteY45" fmla="*/ 4952867 h 5511081"/>
              <a:gd name="connsiteX46" fmla="*/ 4196131 w 4833822"/>
              <a:gd name="connsiteY46" fmla="*/ 4719920 h 5511081"/>
              <a:gd name="connsiteX47" fmla="*/ 1174995 w 4833822"/>
              <a:gd name="connsiteY47" fmla="*/ 4404542 h 5511081"/>
              <a:gd name="connsiteX48" fmla="*/ 1250253 w 4833822"/>
              <a:gd name="connsiteY48" fmla="*/ 4451134 h 5511081"/>
              <a:gd name="connsiteX49" fmla="*/ 1035224 w 4833822"/>
              <a:gd name="connsiteY49" fmla="*/ 4562227 h 5511081"/>
              <a:gd name="connsiteX50" fmla="*/ 981463 w 4833822"/>
              <a:gd name="connsiteY50" fmla="*/ 4537143 h 5511081"/>
              <a:gd name="connsiteX51" fmla="*/ 1174995 w 4833822"/>
              <a:gd name="connsiteY51" fmla="*/ 4404542 h 5511081"/>
              <a:gd name="connsiteX52" fmla="*/ 3960412 w 4833822"/>
              <a:gd name="connsiteY52" fmla="*/ 4375267 h 5511081"/>
              <a:gd name="connsiteX53" fmla="*/ 4095776 w 4833822"/>
              <a:gd name="connsiteY53" fmla="*/ 4433212 h 5511081"/>
              <a:gd name="connsiteX54" fmla="*/ 4052767 w 4833822"/>
              <a:gd name="connsiteY54" fmla="*/ 4461882 h 5511081"/>
              <a:gd name="connsiteX55" fmla="*/ 3852081 w 4833822"/>
              <a:gd name="connsiteY55" fmla="*/ 4429631 h 5511081"/>
              <a:gd name="connsiteX56" fmla="*/ 3859245 w 4833822"/>
              <a:gd name="connsiteY56" fmla="*/ 4393792 h 5511081"/>
              <a:gd name="connsiteX57" fmla="*/ 3917370 w 4833822"/>
              <a:gd name="connsiteY57" fmla="*/ 4376267 h 5511081"/>
              <a:gd name="connsiteX58" fmla="*/ 3960412 w 4833822"/>
              <a:gd name="connsiteY58" fmla="*/ 4375267 h 5511081"/>
              <a:gd name="connsiteX59" fmla="*/ 2177948 w 4833822"/>
              <a:gd name="connsiteY59" fmla="*/ 4281017 h 5511081"/>
              <a:gd name="connsiteX60" fmla="*/ 2146198 w 4833822"/>
              <a:gd name="connsiteY60" fmla="*/ 4304199 h 5511081"/>
              <a:gd name="connsiteX61" fmla="*/ 1680303 w 4833822"/>
              <a:gd name="connsiteY61" fmla="*/ 5003041 h 5511081"/>
              <a:gd name="connsiteX62" fmla="*/ 1762730 w 4833822"/>
              <a:gd name="connsiteY62" fmla="*/ 5365001 h 5511081"/>
              <a:gd name="connsiteX63" fmla="*/ 1802152 w 4833822"/>
              <a:gd name="connsiteY63" fmla="*/ 5085468 h 5511081"/>
              <a:gd name="connsiteX64" fmla="*/ 2081691 w 4833822"/>
              <a:gd name="connsiteY64" fmla="*/ 4927778 h 5511081"/>
              <a:gd name="connsiteX65" fmla="*/ 1845157 w 4833822"/>
              <a:gd name="connsiteY65" fmla="*/ 5010205 h 5511081"/>
              <a:gd name="connsiteX66" fmla="*/ 1744810 w 4833822"/>
              <a:gd name="connsiteY66" fmla="*/ 4981539 h 5511081"/>
              <a:gd name="connsiteX67" fmla="*/ 2060189 w 4833822"/>
              <a:gd name="connsiteY67" fmla="*/ 4827436 h 5511081"/>
              <a:gd name="connsiteX68" fmla="*/ 2178451 w 4833822"/>
              <a:gd name="connsiteY68" fmla="*/ 4766506 h 5511081"/>
              <a:gd name="connsiteX69" fmla="*/ 2293136 w 4833822"/>
              <a:gd name="connsiteY69" fmla="*/ 4300617 h 5511081"/>
              <a:gd name="connsiteX70" fmla="*/ 1999259 w 4833822"/>
              <a:gd name="connsiteY70" fmla="*/ 4716338 h 5511081"/>
              <a:gd name="connsiteX71" fmla="*/ 2196371 w 4833822"/>
              <a:gd name="connsiteY71" fmla="*/ 4286279 h 5511081"/>
              <a:gd name="connsiteX72" fmla="*/ 2177948 w 4833822"/>
              <a:gd name="connsiteY72" fmla="*/ 4281017 h 5511081"/>
              <a:gd name="connsiteX73" fmla="*/ 2511745 w 4833822"/>
              <a:gd name="connsiteY73" fmla="*/ 4268364 h 5511081"/>
              <a:gd name="connsiteX74" fmla="*/ 2482010 w 4833822"/>
              <a:gd name="connsiteY74" fmla="*/ 4496660 h 5511081"/>
              <a:gd name="connsiteX75" fmla="*/ 2486655 w 4833822"/>
              <a:gd name="connsiteY75" fmla="*/ 4562225 h 5511081"/>
              <a:gd name="connsiteX76" fmla="*/ 2514429 w 4833822"/>
              <a:gd name="connsiteY76" fmla="*/ 4577904 h 5511081"/>
              <a:gd name="connsiteX77" fmla="*/ 2526077 w 4833822"/>
              <a:gd name="connsiteY77" fmla="*/ 4601650 h 5511081"/>
              <a:gd name="connsiteX78" fmla="*/ 2486655 w 4833822"/>
              <a:gd name="connsiteY78" fmla="*/ 4562228 h 5511081"/>
              <a:gd name="connsiteX79" fmla="*/ 2486655 w 4833822"/>
              <a:gd name="connsiteY79" fmla="*/ 4562231 h 5511081"/>
              <a:gd name="connsiteX80" fmla="*/ 2440069 w 4833822"/>
              <a:gd name="connsiteY80" fmla="*/ 4838187 h 5511081"/>
              <a:gd name="connsiteX81" fmla="*/ 2375563 w 4833822"/>
              <a:gd name="connsiteY81" fmla="*/ 4400959 h 5511081"/>
              <a:gd name="connsiteX82" fmla="*/ 2296718 w 4833822"/>
              <a:gd name="connsiteY82" fmla="*/ 4770094 h 5511081"/>
              <a:gd name="connsiteX83" fmla="*/ 2429318 w 4833822"/>
              <a:gd name="connsiteY83" fmla="*/ 4891943 h 5511081"/>
              <a:gd name="connsiteX84" fmla="*/ 2493825 w 4833822"/>
              <a:gd name="connsiteY84" fmla="*/ 4791596 h 5511081"/>
              <a:gd name="connsiteX85" fmla="*/ 2529665 w 4833822"/>
              <a:gd name="connsiteY85" fmla="*/ 4601653 h 5511081"/>
              <a:gd name="connsiteX86" fmla="*/ 2511745 w 4833822"/>
              <a:gd name="connsiteY86" fmla="*/ 4268364 h 5511081"/>
              <a:gd name="connsiteX87" fmla="*/ 2808528 w 4833822"/>
              <a:gd name="connsiteY87" fmla="*/ 4265898 h 5511081"/>
              <a:gd name="connsiteX88" fmla="*/ 2784115 w 4833822"/>
              <a:gd name="connsiteY88" fmla="*/ 4279115 h 5511081"/>
              <a:gd name="connsiteX89" fmla="*/ 2798448 w 4833822"/>
              <a:gd name="connsiteY89" fmla="*/ 4354373 h 5511081"/>
              <a:gd name="connsiteX90" fmla="*/ 2880875 w 4833822"/>
              <a:gd name="connsiteY90" fmla="*/ 4469053 h 5511081"/>
              <a:gd name="connsiteX91" fmla="*/ 3142493 w 4833822"/>
              <a:gd name="connsiteY91" fmla="*/ 4798765 h 5511081"/>
              <a:gd name="connsiteX92" fmla="*/ 2891625 w 4833822"/>
              <a:gd name="connsiteY92" fmla="*/ 4633906 h 5511081"/>
              <a:gd name="connsiteX93" fmla="*/ 2683768 w 4833822"/>
              <a:gd name="connsiteY93" fmla="*/ 4390208 h 5511081"/>
              <a:gd name="connsiteX94" fmla="*/ 2651515 w 4833822"/>
              <a:gd name="connsiteY94" fmla="*/ 4415297 h 5511081"/>
              <a:gd name="connsiteX95" fmla="*/ 2866541 w 4833822"/>
              <a:gd name="connsiteY95" fmla="*/ 4658996 h 5511081"/>
              <a:gd name="connsiteX96" fmla="*/ 3389773 w 4833822"/>
              <a:gd name="connsiteY96" fmla="*/ 5257490 h 5511081"/>
              <a:gd name="connsiteX97" fmla="*/ 3637059 w 4833822"/>
              <a:gd name="connsiteY97" fmla="*/ 5300494 h 5511081"/>
              <a:gd name="connsiteX98" fmla="*/ 3246422 w 4833822"/>
              <a:gd name="connsiteY98" fmla="*/ 4931365 h 5511081"/>
              <a:gd name="connsiteX99" fmla="*/ 3400524 w 4833822"/>
              <a:gd name="connsiteY99" fmla="*/ 4981539 h 5511081"/>
              <a:gd name="connsiteX100" fmla="*/ 3336018 w 4833822"/>
              <a:gd name="connsiteY100" fmla="*/ 4834600 h 5511081"/>
              <a:gd name="connsiteX101" fmla="*/ 3095901 w 4833822"/>
              <a:gd name="connsiteY101" fmla="*/ 4572987 h 5511081"/>
              <a:gd name="connsiteX102" fmla="*/ 2862954 w 4833822"/>
              <a:gd name="connsiteY102" fmla="*/ 4304199 h 5511081"/>
              <a:gd name="connsiteX103" fmla="*/ 2808528 w 4833822"/>
              <a:gd name="connsiteY103" fmla="*/ 4265898 h 5511081"/>
              <a:gd name="connsiteX104" fmla="*/ 1587125 w 4833822"/>
              <a:gd name="connsiteY104" fmla="*/ 4221773 h 5511081"/>
              <a:gd name="connsiteX105" fmla="*/ 798688 w 4833822"/>
              <a:gd name="connsiteY105" fmla="*/ 4429636 h 5511081"/>
              <a:gd name="connsiteX106" fmla="*/ 780768 w 4833822"/>
              <a:gd name="connsiteY106" fmla="*/ 5053214 h 5511081"/>
              <a:gd name="connsiteX107" fmla="*/ 791519 w 4833822"/>
              <a:gd name="connsiteY107" fmla="*/ 4859690 h 5511081"/>
              <a:gd name="connsiteX108" fmla="*/ 709092 w 4833822"/>
              <a:gd name="connsiteY108" fmla="*/ 4497724 h 5511081"/>
              <a:gd name="connsiteX109" fmla="*/ 368634 w 4833822"/>
              <a:gd name="connsiteY109" fmla="*/ 4508475 h 5511081"/>
              <a:gd name="connsiteX110" fmla="*/ 332793 w 4833822"/>
              <a:gd name="connsiteY110" fmla="*/ 4533565 h 5511081"/>
              <a:gd name="connsiteX111" fmla="*/ 368634 w 4833822"/>
              <a:gd name="connsiteY111" fmla="*/ 4547898 h 5511081"/>
              <a:gd name="connsiteX112" fmla="*/ 350714 w 4833822"/>
              <a:gd name="connsiteY112" fmla="*/ 4848938 h 5511081"/>
              <a:gd name="connsiteX113" fmla="*/ 447479 w 4833822"/>
              <a:gd name="connsiteY113" fmla="*/ 4913445 h 5511081"/>
              <a:gd name="connsiteX114" fmla="*/ 486896 w 4833822"/>
              <a:gd name="connsiteY114" fmla="*/ 4813098 h 5511081"/>
              <a:gd name="connsiteX115" fmla="*/ 468981 w 4833822"/>
              <a:gd name="connsiteY115" fmla="*/ 4694831 h 5511081"/>
              <a:gd name="connsiteX116" fmla="*/ 372216 w 4833822"/>
              <a:gd name="connsiteY116" fmla="*/ 4802347 h 5511081"/>
              <a:gd name="connsiteX117" fmla="*/ 382967 w 4833822"/>
              <a:gd name="connsiteY117" fmla="*/ 4651826 h 5511081"/>
              <a:gd name="connsiteX118" fmla="*/ 497647 w 4833822"/>
              <a:gd name="connsiteY118" fmla="*/ 4612404 h 5511081"/>
              <a:gd name="connsiteX119" fmla="*/ 569323 w 4833822"/>
              <a:gd name="connsiteY119" fmla="*/ 4727089 h 5511081"/>
              <a:gd name="connsiteX120" fmla="*/ 580074 w 4833822"/>
              <a:gd name="connsiteY120" fmla="*/ 4938529 h 5511081"/>
              <a:gd name="connsiteX121" fmla="*/ 612332 w 4833822"/>
              <a:gd name="connsiteY121" fmla="*/ 4694831 h 5511081"/>
              <a:gd name="connsiteX122" fmla="*/ 497647 w 4833822"/>
              <a:gd name="connsiteY122" fmla="*/ 4461884 h 5511081"/>
              <a:gd name="connsiteX123" fmla="*/ 730594 w 4833822"/>
              <a:gd name="connsiteY123" fmla="*/ 4866853 h 5511081"/>
              <a:gd name="connsiteX124" fmla="*/ 547826 w 4833822"/>
              <a:gd name="connsiteY124" fmla="*/ 5031712 h 5511081"/>
              <a:gd name="connsiteX125" fmla="*/ 834528 w 4833822"/>
              <a:gd name="connsiteY125" fmla="*/ 5063965 h 5511081"/>
              <a:gd name="connsiteX126" fmla="*/ 1533370 w 4833822"/>
              <a:gd name="connsiteY126" fmla="*/ 4547898 h 5511081"/>
              <a:gd name="connsiteX127" fmla="*/ 1633712 w 4833822"/>
              <a:gd name="connsiteY127" fmla="*/ 4415297 h 5511081"/>
              <a:gd name="connsiteX128" fmla="*/ 1142733 w 4833822"/>
              <a:gd name="connsiteY128" fmla="*/ 4730671 h 5511081"/>
              <a:gd name="connsiteX129" fmla="*/ 1031635 w 4833822"/>
              <a:gd name="connsiteY129" fmla="*/ 4759343 h 5511081"/>
              <a:gd name="connsiteX130" fmla="*/ 1096142 w 4833822"/>
              <a:gd name="connsiteY130" fmla="*/ 4658996 h 5511081"/>
              <a:gd name="connsiteX131" fmla="*/ 1587125 w 4833822"/>
              <a:gd name="connsiteY131" fmla="*/ 4221773 h 5511081"/>
              <a:gd name="connsiteX132" fmla="*/ 3072607 w 4833822"/>
              <a:gd name="connsiteY132" fmla="*/ 4212813 h 5511081"/>
              <a:gd name="connsiteX133" fmla="*/ 2988391 w 4833822"/>
              <a:gd name="connsiteY133" fmla="*/ 4246857 h 5511081"/>
              <a:gd name="connsiteX134" fmla="*/ 3038564 w 4833822"/>
              <a:gd name="connsiteY134" fmla="*/ 4357955 h 5511081"/>
              <a:gd name="connsiteX135" fmla="*/ 3407693 w 4833822"/>
              <a:gd name="connsiteY135" fmla="*/ 4773676 h 5511081"/>
              <a:gd name="connsiteX136" fmla="*/ 3576134 w 4833822"/>
              <a:gd name="connsiteY136" fmla="*/ 4813098 h 5511081"/>
              <a:gd name="connsiteX137" fmla="*/ 4002606 w 4833822"/>
              <a:gd name="connsiteY137" fmla="*/ 4917027 h 5511081"/>
              <a:gd name="connsiteX138" fmla="*/ 4124455 w 4833822"/>
              <a:gd name="connsiteY138" fmla="*/ 4999454 h 5511081"/>
              <a:gd name="connsiteX139" fmla="*/ 3586885 w 4833822"/>
              <a:gd name="connsiteY139" fmla="*/ 4451133 h 5511081"/>
              <a:gd name="connsiteX140" fmla="*/ 3339600 w 4833822"/>
              <a:gd name="connsiteY140" fmla="*/ 4307781 h 5511081"/>
              <a:gd name="connsiteX141" fmla="*/ 3551045 w 4833822"/>
              <a:gd name="connsiteY141" fmla="*/ 4483391 h 5511081"/>
              <a:gd name="connsiteX142" fmla="*/ 3658561 w 4833822"/>
              <a:gd name="connsiteY142" fmla="*/ 4666165 h 5511081"/>
              <a:gd name="connsiteX143" fmla="*/ 3536712 w 4833822"/>
              <a:gd name="connsiteY143" fmla="*/ 4590902 h 5511081"/>
              <a:gd name="connsiteX144" fmla="*/ 3167577 w 4833822"/>
              <a:gd name="connsiteY144" fmla="*/ 4254026 h 5511081"/>
              <a:gd name="connsiteX145" fmla="*/ 3072607 w 4833822"/>
              <a:gd name="connsiteY145" fmla="*/ 4212813 h 5511081"/>
              <a:gd name="connsiteX146" fmla="*/ 1497530 w 4833822"/>
              <a:gd name="connsiteY146" fmla="*/ 4125013 h 5511081"/>
              <a:gd name="connsiteX147" fmla="*/ 644585 w 4833822"/>
              <a:gd name="connsiteY147" fmla="*/ 4250444 h 5511081"/>
              <a:gd name="connsiteX148" fmla="*/ 404469 w 4833822"/>
              <a:gd name="connsiteY148" fmla="*/ 4325701 h 5511081"/>
              <a:gd name="connsiteX149" fmla="*/ 218113 w 4833822"/>
              <a:gd name="connsiteY149" fmla="*/ 4479804 h 5511081"/>
              <a:gd name="connsiteX150" fmla="*/ 347132 w 4833822"/>
              <a:gd name="connsiteY150" fmla="*/ 4999454 h 5511081"/>
              <a:gd name="connsiteX151" fmla="*/ 218113 w 4833822"/>
              <a:gd name="connsiteY151" fmla="*/ 4633906 h 5511081"/>
              <a:gd name="connsiteX152" fmla="*/ 289789 w 4833822"/>
              <a:gd name="connsiteY152" fmla="*/ 4526395 h 5511081"/>
              <a:gd name="connsiteX153" fmla="*/ 271869 w 4833822"/>
              <a:gd name="connsiteY153" fmla="*/ 4512062 h 5511081"/>
              <a:gd name="connsiteX154" fmla="*/ 304127 w 4833822"/>
              <a:gd name="connsiteY154" fmla="*/ 4418879 h 5511081"/>
              <a:gd name="connsiteX155" fmla="*/ 400887 w 4833822"/>
              <a:gd name="connsiteY155" fmla="*/ 4336453 h 5511081"/>
              <a:gd name="connsiteX156" fmla="*/ 404469 w 4833822"/>
              <a:gd name="connsiteY156" fmla="*/ 4329283 h 5511081"/>
              <a:gd name="connsiteX157" fmla="*/ 408056 w 4833822"/>
              <a:gd name="connsiteY157" fmla="*/ 4329283 h 5511081"/>
              <a:gd name="connsiteX158" fmla="*/ 569323 w 4833822"/>
              <a:gd name="connsiteY158" fmla="*/ 4286279 h 5511081"/>
              <a:gd name="connsiteX159" fmla="*/ 777186 w 4833822"/>
              <a:gd name="connsiteY159" fmla="*/ 4397377 h 5511081"/>
              <a:gd name="connsiteX160" fmla="*/ 1250249 w 4833822"/>
              <a:gd name="connsiteY160" fmla="*/ 4228936 h 5511081"/>
              <a:gd name="connsiteX161" fmla="*/ 1497530 w 4833822"/>
              <a:gd name="connsiteY161" fmla="*/ 4125013 h 5511081"/>
              <a:gd name="connsiteX162" fmla="*/ 3393360 w 4833822"/>
              <a:gd name="connsiteY162" fmla="*/ 4084243 h 5511081"/>
              <a:gd name="connsiteX163" fmla="*/ 3271511 w 4833822"/>
              <a:gd name="connsiteY163" fmla="*/ 4121426 h 5511081"/>
              <a:gd name="connsiteX164" fmla="*/ 3486538 w 4833822"/>
              <a:gd name="connsiteY164" fmla="*/ 4250444 h 5511081"/>
              <a:gd name="connsiteX165" fmla="*/ 4092197 w 4833822"/>
              <a:gd name="connsiteY165" fmla="*/ 4583738 h 5511081"/>
              <a:gd name="connsiteX166" fmla="*/ 3873588 w 4833822"/>
              <a:gd name="connsiteY166" fmla="*/ 4583738 h 5511081"/>
              <a:gd name="connsiteX167" fmla="*/ 4002606 w 4833822"/>
              <a:gd name="connsiteY167" fmla="*/ 4712751 h 5511081"/>
              <a:gd name="connsiteX168" fmla="*/ 4106535 w 4833822"/>
              <a:gd name="connsiteY168" fmla="*/ 4684080 h 5511081"/>
              <a:gd name="connsiteX169" fmla="*/ 4325144 w 4833822"/>
              <a:gd name="connsiteY169" fmla="*/ 4357955 h 5511081"/>
              <a:gd name="connsiteX170" fmla="*/ 4038441 w 4833822"/>
              <a:gd name="connsiteY170" fmla="*/ 4268364 h 5511081"/>
              <a:gd name="connsiteX171" fmla="*/ 3624178 w 4833822"/>
              <a:gd name="connsiteY171" fmla="*/ 4254752 h 5511081"/>
              <a:gd name="connsiteX172" fmla="*/ 3486739 w 4833822"/>
              <a:gd name="connsiteY172" fmla="*/ 4228973 h 5511081"/>
              <a:gd name="connsiteX173" fmla="*/ 3486739 w 4833822"/>
              <a:gd name="connsiteY173" fmla="*/ 4232968 h 5511081"/>
              <a:gd name="connsiteX174" fmla="*/ 3485394 w 4833822"/>
              <a:gd name="connsiteY174" fmla="*/ 4230279 h 5511081"/>
              <a:gd name="connsiteX175" fmla="*/ 3486706 w 4833822"/>
              <a:gd name="connsiteY175" fmla="*/ 4228967 h 5511081"/>
              <a:gd name="connsiteX176" fmla="*/ 3486538 w 4833822"/>
              <a:gd name="connsiteY176" fmla="*/ 4228936 h 5511081"/>
              <a:gd name="connsiteX177" fmla="*/ 3543876 w 4833822"/>
              <a:gd name="connsiteY177" fmla="*/ 4168012 h 5511081"/>
              <a:gd name="connsiteX178" fmla="*/ 4518674 w 4833822"/>
              <a:gd name="connsiteY178" fmla="*/ 4314950 h 5511081"/>
              <a:gd name="connsiteX179" fmla="*/ 4328731 w 4833822"/>
              <a:gd name="connsiteY179" fmla="*/ 4512062 h 5511081"/>
              <a:gd name="connsiteX180" fmla="*/ 4457745 w 4833822"/>
              <a:gd name="connsiteY180" fmla="*/ 4440381 h 5511081"/>
              <a:gd name="connsiteX181" fmla="*/ 4579599 w 4833822"/>
              <a:gd name="connsiteY181" fmla="*/ 4433218 h 5511081"/>
              <a:gd name="connsiteX182" fmla="*/ 4500754 w 4833822"/>
              <a:gd name="connsiteY182" fmla="*/ 4512062 h 5511081"/>
              <a:gd name="connsiteX183" fmla="*/ 4314393 w 4833822"/>
              <a:gd name="connsiteY183" fmla="*/ 4745010 h 5511081"/>
              <a:gd name="connsiteX184" fmla="*/ 4346651 w 4833822"/>
              <a:gd name="connsiteY184" fmla="*/ 4809516 h 5511081"/>
              <a:gd name="connsiteX185" fmla="*/ 4403989 w 4833822"/>
              <a:gd name="connsiteY185" fmla="*/ 4759343 h 5511081"/>
              <a:gd name="connsiteX186" fmla="*/ 4482833 w 4833822"/>
              <a:gd name="connsiteY186" fmla="*/ 4569400 h 5511081"/>
              <a:gd name="connsiteX187" fmla="*/ 4590350 w 4833822"/>
              <a:gd name="connsiteY187" fmla="*/ 4547898 h 5511081"/>
              <a:gd name="connsiteX188" fmla="*/ 4608265 w 4833822"/>
              <a:gd name="connsiteY188" fmla="*/ 4630324 h 5511081"/>
              <a:gd name="connsiteX189" fmla="*/ 4608265 w 4833822"/>
              <a:gd name="connsiteY189" fmla="*/ 4633906 h 5511081"/>
              <a:gd name="connsiteX190" fmla="*/ 4421909 w 4833822"/>
              <a:gd name="connsiteY190" fmla="*/ 4845351 h 5511081"/>
              <a:gd name="connsiteX191" fmla="*/ 4608265 w 4833822"/>
              <a:gd name="connsiteY191" fmla="*/ 4633906 h 5511081"/>
              <a:gd name="connsiteX192" fmla="*/ 4611852 w 4833822"/>
              <a:gd name="connsiteY192" fmla="*/ 4630324 h 5511081"/>
              <a:gd name="connsiteX193" fmla="*/ 4611852 w 4833822"/>
              <a:gd name="connsiteY193" fmla="*/ 4626742 h 5511081"/>
              <a:gd name="connsiteX194" fmla="*/ 4694279 w 4833822"/>
              <a:gd name="connsiteY194" fmla="*/ 4612404 h 5511081"/>
              <a:gd name="connsiteX195" fmla="*/ 4651275 w 4833822"/>
              <a:gd name="connsiteY195" fmla="*/ 4436800 h 5511081"/>
              <a:gd name="connsiteX196" fmla="*/ 4572429 w 4833822"/>
              <a:gd name="connsiteY196" fmla="*/ 4318532 h 5511081"/>
              <a:gd name="connsiteX197" fmla="*/ 4583181 w 4833822"/>
              <a:gd name="connsiteY197" fmla="*/ 4225355 h 5511081"/>
              <a:gd name="connsiteX198" fmla="*/ 4436247 w 4833822"/>
              <a:gd name="connsiteY198" fmla="*/ 4178768 h 5511081"/>
              <a:gd name="connsiteX199" fmla="*/ 3504459 w 4833822"/>
              <a:gd name="connsiteY199" fmla="*/ 4092754 h 5511081"/>
              <a:gd name="connsiteX200" fmla="*/ 3393360 w 4833822"/>
              <a:gd name="connsiteY200" fmla="*/ 4084243 h 5511081"/>
              <a:gd name="connsiteX201" fmla="*/ 655337 w 4833822"/>
              <a:gd name="connsiteY201" fmla="*/ 3952985 h 5511081"/>
              <a:gd name="connsiteX202" fmla="*/ 637416 w 4833822"/>
              <a:gd name="connsiteY202" fmla="*/ 4010328 h 5511081"/>
              <a:gd name="connsiteX203" fmla="*/ 863200 w 4833822"/>
              <a:gd name="connsiteY203" fmla="*/ 4114257 h 5511081"/>
              <a:gd name="connsiteX204" fmla="*/ 734181 w 4833822"/>
              <a:gd name="connsiteY204" fmla="*/ 3974492 h 5511081"/>
              <a:gd name="connsiteX205" fmla="*/ 655337 w 4833822"/>
              <a:gd name="connsiteY205" fmla="*/ 3952985 h 5511081"/>
              <a:gd name="connsiteX206" fmla="*/ 465399 w 4833822"/>
              <a:gd name="connsiteY206" fmla="*/ 3913568 h 5511081"/>
              <a:gd name="connsiteX207" fmla="*/ 465399 w 4833822"/>
              <a:gd name="connsiteY207" fmla="*/ 4114257 h 5511081"/>
              <a:gd name="connsiteX208" fmla="*/ 501234 w 4833822"/>
              <a:gd name="connsiteY208" fmla="*/ 4171599 h 5511081"/>
              <a:gd name="connsiteX209" fmla="*/ 554990 w 4833822"/>
              <a:gd name="connsiteY209" fmla="*/ 4117844 h 5511081"/>
              <a:gd name="connsiteX210" fmla="*/ 465399 w 4833822"/>
              <a:gd name="connsiteY210" fmla="*/ 3913568 h 5511081"/>
              <a:gd name="connsiteX211" fmla="*/ 4325169 w 4833822"/>
              <a:gd name="connsiteY211" fmla="*/ 3832671 h 5511081"/>
              <a:gd name="connsiteX212" fmla="*/ 3959602 w 4833822"/>
              <a:gd name="connsiteY212" fmla="*/ 4038999 h 5511081"/>
              <a:gd name="connsiteX213" fmla="*/ 4360985 w 4833822"/>
              <a:gd name="connsiteY213" fmla="*/ 3949403 h 5511081"/>
              <a:gd name="connsiteX214" fmla="*/ 4278558 w 4833822"/>
              <a:gd name="connsiteY214" fmla="*/ 4060501 h 5511081"/>
              <a:gd name="connsiteX215" fmla="*/ 4454163 w 4833822"/>
              <a:gd name="connsiteY215" fmla="*/ 4013910 h 5511081"/>
              <a:gd name="connsiteX216" fmla="*/ 4368153 w 4833822"/>
              <a:gd name="connsiteY216" fmla="*/ 3838305 h 5511081"/>
              <a:gd name="connsiteX217" fmla="*/ 4325169 w 4833822"/>
              <a:gd name="connsiteY217" fmla="*/ 3832671 h 5511081"/>
              <a:gd name="connsiteX218" fmla="*/ 4156709 w 4833822"/>
              <a:gd name="connsiteY218" fmla="*/ 3798883 h 5511081"/>
              <a:gd name="connsiteX219" fmla="*/ 3748157 w 4833822"/>
              <a:gd name="connsiteY219" fmla="*/ 3881309 h 5511081"/>
              <a:gd name="connsiteX220" fmla="*/ 3529543 w 4833822"/>
              <a:gd name="connsiteY220" fmla="*/ 4003158 h 5511081"/>
              <a:gd name="connsiteX221" fmla="*/ 3805494 w 4833822"/>
              <a:gd name="connsiteY221" fmla="*/ 3906399 h 5511081"/>
              <a:gd name="connsiteX222" fmla="*/ 4156709 w 4833822"/>
              <a:gd name="connsiteY222" fmla="*/ 3798883 h 5511081"/>
              <a:gd name="connsiteX223" fmla="*/ 399937 w 4833822"/>
              <a:gd name="connsiteY223" fmla="*/ 3755095 h 5511081"/>
              <a:gd name="connsiteX224" fmla="*/ 210944 w 4833822"/>
              <a:gd name="connsiteY224" fmla="*/ 3834723 h 5511081"/>
              <a:gd name="connsiteX225" fmla="*/ 124936 w 4833822"/>
              <a:gd name="connsiteY225" fmla="*/ 3978074 h 5511081"/>
              <a:gd name="connsiteX226" fmla="*/ 275451 w 4833822"/>
              <a:gd name="connsiteY226" fmla="*/ 3970905 h 5511081"/>
              <a:gd name="connsiteX227" fmla="*/ 304127 w 4833822"/>
              <a:gd name="connsiteY227" fmla="*/ 3988825 h 5511081"/>
              <a:gd name="connsiteX228" fmla="*/ 271869 w 4833822"/>
              <a:gd name="connsiteY228" fmla="*/ 4225355 h 5511081"/>
              <a:gd name="connsiteX229" fmla="*/ 311291 w 4833822"/>
              <a:gd name="connsiteY229" fmla="*/ 4067670 h 5511081"/>
              <a:gd name="connsiteX230" fmla="*/ 243203 w 4833822"/>
              <a:gd name="connsiteY230" fmla="*/ 3859807 h 5511081"/>
              <a:gd name="connsiteX231" fmla="*/ 1214409 w 4833822"/>
              <a:gd name="connsiteY231" fmla="*/ 3838305 h 5511081"/>
              <a:gd name="connsiteX232" fmla="*/ 465399 w 4833822"/>
              <a:gd name="connsiteY232" fmla="*/ 3755878 h 5511081"/>
              <a:gd name="connsiteX233" fmla="*/ 399937 w 4833822"/>
              <a:gd name="connsiteY233" fmla="*/ 3755095 h 5511081"/>
              <a:gd name="connsiteX234" fmla="*/ 2524908 w 4833822"/>
              <a:gd name="connsiteY234" fmla="*/ 2620796 h 5511081"/>
              <a:gd name="connsiteX235" fmla="*/ 2732856 w 4833822"/>
              <a:gd name="connsiteY235" fmla="*/ 3262715 h 5511081"/>
              <a:gd name="connsiteX236" fmla="*/ 2775802 w 4833822"/>
              <a:gd name="connsiteY236" fmla="*/ 3332784 h 5511081"/>
              <a:gd name="connsiteX237" fmla="*/ 2823267 w 4833822"/>
              <a:gd name="connsiteY237" fmla="*/ 3255934 h 5511081"/>
              <a:gd name="connsiteX238" fmla="*/ 2879774 w 4833822"/>
              <a:gd name="connsiteY238" fmla="*/ 3045728 h 5511081"/>
              <a:gd name="connsiteX239" fmla="*/ 2920458 w 4833822"/>
              <a:gd name="connsiteY239" fmla="*/ 3579153 h 5511081"/>
              <a:gd name="connsiteX240" fmla="*/ 3132925 w 4833822"/>
              <a:gd name="connsiteY240" fmla="*/ 3520386 h 5511081"/>
              <a:gd name="connsiteX241" fmla="*/ 2879774 w 4833822"/>
              <a:gd name="connsiteY241" fmla="*/ 3895594 h 5511081"/>
              <a:gd name="connsiteX242" fmla="*/ 2131619 w 4833822"/>
              <a:gd name="connsiteY242" fmla="*/ 3843608 h 5511081"/>
              <a:gd name="connsiteX243" fmla="*/ 1894289 w 4833822"/>
              <a:gd name="connsiteY243" fmla="*/ 3493264 h 5511081"/>
              <a:gd name="connsiteX244" fmla="*/ 2075111 w 4833822"/>
              <a:gd name="connsiteY244" fmla="*/ 3581415 h 5511081"/>
              <a:gd name="connsiteX245" fmla="*/ 2086414 w 4833822"/>
              <a:gd name="connsiteY245" fmla="*/ 3066070 h 5511081"/>
              <a:gd name="connsiteX246" fmla="*/ 2163263 w 4833822"/>
              <a:gd name="connsiteY246" fmla="*/ 3210729 h 5511081"/>
              <a:gd name="connsiteX247" fmla="*/ 2224289 w 4833822"/>
              <a:gd name="connsiteY247" fmla="*/ 3255934 h 5511081"/>
              <a:gd name="connsiteX248" fmla="*/ 2242372 w 4833822"/>
              <a:gd name="connsiteY248" fmla="*/ 3192646 h 5511081"/>
              <a:gd name="connsiteX249" fmla="*/ 2524908 w 4833822"/>
              <a:gd name="connsiteY249" fmla="*/ 2620796 h 5511081"/>
              <a:gd name="connsiteX250" fmla="*/ 2540406 w 4833822"/>
              <a:gd name="connsiteY250" fmla="*/ 1813455 h 5511081"/>
              <a:gd name="connsiteX251" fmla="*/ 2092432 w 4833822"/>
              <a:gd name="connsiteY251" fmla="*/ 2720152 h 5511081"/>
              <a:gd name="connsiteX252" fmla="*/ 2063761 w 4833822"/>
              <a:gd name="connsiteY252" fmla="*/ 2820499 h 5511081"/>
              <a:gd name="connsiteX253" fmla="*/ 1967001 w 4833822"/>
              <a:gd name="connsiteY253" fmla="*/ 2748823 h 5511081"/>
              <a:gd name="connsiteX254" fmla="*/ 1845152 w 4833822"/>
              <a:gd name="connsiteY254" fmla="*/ 2519459 h 5511081"/>
              <a:gd name="connsiteX255" fmla="*/ 1827232 w 4833822"/>
              <a:gd name="connsiteY255" fmla="*/ 3336566 h 5511081"/>
              <a:gd name="connsiteX256" fmla="*/ 1540529 w 4833822"/>
              <a:gd name="connsiteY256" fmla="*/ 3196797 h 5511081"/>
              <a:gd name="connsiteX257" fmla="*/ 1916828 w 4833822"/>
              <a:gd name="connsiteY257" fmla="*/ 3752286 h 5511081"/>
              <a:gd name="connsiteX258" fmla="*/ 3103066 w 4833822"/>
              <a:gd name="connsiteY258" fmla="*/ 3834713 h 5511081"/>
              <a:gd name="connsiteX259" fmla="*/ 3504448 w 4833822"/>
              <a:gd name="connsiteY259" fmla="*/ 3239801 h 5511081"/>
              <a:gd name="connsiteX260" fmla="*/ 3167572 w 4833822"/>
              <a:gd name="connsiteY260" fmla="*/ 3332979 h 5511081"/>
              <a:gd name="connsiteX261" fmla="*/ 3103066 w 4833822"/>
              <a:gd name="connsiteY261" fmla="*/ 2487205 h 5511081"/>
              <a:gd name="connsiteX262" fmla="*/ 3013470 w 4833822"/>
              <a:gd name="connsiteY262" fmla="*/ 2820499 h 5511081"/>
              <a:gd name="connsiteX263" fmla="*/ 2938212 w 4833822"/>
              <a:gd name="connsiteY263" fmla="*/ 2942348 h 5511081"/>
              <a:gd name="connsiteX264" fmla="*/ 2870119 w 4833822"/>
              <a:gd name="connsiteY264" fmla="*/ 2831250 h 5511081"/>
              <a:gd name="connsiteX265" fmla="*/ 2540406 w 4833822"/>
              <a:gd name="connsiteY265" fmla="*/ 1813455 h 5511081"/>
              <a:gd name="connsiteX266" fmla="*/ 357884 w 4833822"/>
              <a:gd name="connsiteY266" fmla="*/ 1741784 h 5511081"/>
              <a:gd name="connsiteX267" fmla="*/ 422396 w 4833822"/>
              <a:gd name="connsiteY267" fmla="*/ 1824211 h 5511081"/>
              <a:gd name="connsiteX268" fmla="*/ 522738 w 4833822"/>
              <a:gd name="connsiteY268" fmla="*/ 2325942 h 5511081"/>
              <a:gd name="connsiteX269" fmla="*/ 490485 w 4833822"/>
              <a:gd name="connsiteY269" fmla="*/ 2465712 h 5511081"/>
              <a:gd name="connsiteX270" fmla="*/ 386555 w 4833822"/>
              <a:gd name="connsiteY270" fmla="*/ 2365365 h 5511081"/>
              <a:gd name="connsiteX271" fmla="*/ 286208 w 4833822"/>
              <a:gd name="connsiteY271" fmla="*/ 1824211 h 5511081"/>
              <a:gd name="connsiteX272" fmla="*/ 357884 w 4833822"/>
              <a:gd name="connsiteY272" fmla="*/ 1741784 h 5511081"/>
              <a:gd name="connsiteX273" fmla="*/ 4036204 w 4833822"/>
              <a:gd name="connsiteY273" fmla="*/ 324393 h 5511081"/>
              <a:gd name="connsiteX274" fmla="*/ 4110123 w 4833822"/>
              <a:gd name="connsiteY274" fmla="*/ 387108 h 5511081"/>
              <a:gd name="connsiteX275" fmla="*/ 4063531 w 4833822"/>
              <a:gd name="connsiteY275" fmla="*/ 1197052 h 5511081"/>
              <a:gd name="connsiteX276" fmla="*/ 3938100 w 4833822"/>
              <a:gd name="connsiteY276" fmla="*/ 885258 h 5511081"/>
              <a:gd name="connsiteX277" fmla="*/ 3970353 w 4833822"/>
              <a:gd name="connsiteY277" fmla="*/ 390695 h 5511081"/>
              <a:gd name="connsiteX278" fmla="*/ 4036204 w 4833822"/>
              <a:gd name="connsiteY278" fmla="*/ 324393 h 5511081"/>
              <a:gd name="connsiteX279" fmla="*/ 915320 w 4833822"/>
              <a:gd name="connsiteY279" fmla="*/ 65964 h 5511081"/>
              <a:gd name="connsiteX280" fmla="*/ 1020430 w 4833822"/>
              <a:gd name="connsiteY280" fmla="*/ 746726 h 5511081"/>
              <a:gd name="connsiteX281" fmla="*/ 811383 w 4833822"/>
              <a:gd name="connsiteY281" fmla="*/ 707140 h 5511081"/>
              <a:gd name="connsiteX282" fmla="*/ 915320 w 4833822"/>
              <a:gd name="connsiteY282" fmla="*/ 65964 h 5511081"/>
              <a:gd name="connsiteX283" fmla="*/ 2536306 w 4833822"/>
              <a:gd name="connsiteY283" fmla="*/ 0 h 5511081"/>
              <a:gd name="connsiteX284" fmla="*/ 2948561 w 4833822"/>
              <a:gd name="connsiteY284" fmla="*/ 741984 h 5511081"/>
              <a:gd name="connsiteX285" fmla="*/ 2905997 w 4833822"/>
              <a:gd name="connsiteY285" fmla="*/ 1346511 h 5511081"/>
              <a:gd name="connsiteX286" fmla="*/ 3282263 w 4833822"/>
              <a:gd name="connsiteY286" fmla="*/ 487454 h 5511081"/>
              <a:gd name="connsiteX287" fmla="*/ 3257173 w 4833822"/>
              <a:gd name="connsiteY287" fmla="*/ 347685 h 5511081"/>
              <a:gd name="connsiteX288" fmla="*/ 3278681 w 4833822"/>
              <a:gd name="connsiteY288" fmla="*/ 258089 h 5511081"/>
              <a:gd name="connsiteX289" fmla="*/ 3361107 w 4833822"/>
              <a:gd name="connsiteY289" fmla="*/ 315432 h 5511081"/>
              <a:gd name="connsiteX290" fmla="*/ 3884339 w 4833822"/>
              <a:gd name="connsiteY290" fmla="*/ 1627102 h 5511081"/>
              <a:gd name="connsiteX291" fmla="*/ 3776823 w 4833822"/>
              <a:gd name="connsiteY291" fmla="*/ 2247097 h 5511081"/>
              <a:gd name="connsiteX292" fmla="*/ 4002606 w 4833822"/>
              <a:gd name="connsiteY292" fmla="*/ 2028488 h 5511081"/>
              <a:gd name="connsiteX293" fmla="*/ 4059943 w 4833822"/>
              <a:gd name="connsiteY293" fmla="*/ 1963977 h 5511081"/>
              <a:gd name="connsiteX294" fmla="*/ 4117286 w 4833822"/>
              <a:gd name="connsiteY294" fmla="*/ 2039239 h 5511081"/>
              <a:gd name="connsiteX295" fmla="*/ 4131625 w 4833822"/>
              <a:gd name="connsiteY295" fmla="*/ 2852761 h 5511081"/>
              <a:gd name="connsiteX296" fmla="*/ 3755321 w 4833822"/>
              <a:gd name="connsiteY296" fmla="*/ 3684203 h 5511081"/>
              <a:gd name="connsiteX297" fmla="*/ 3723067 w 4833822"/>
              <a:gd name="connsiteY297" fmla="*/ 3759460 h 5511081"/>
              <a:gd name="connsiteX298" fmla="*/ 4099366 w 4833822"/>
              <a:gd name="connsiteY298" fmla="*/ 3698536 h 5511081"/>
              <a:gd name="connsiteX299" fmla="*/ 4550927 w 4833822"/>
              <a:gd name="connsiteY299" fmla="*/ 4049750 h 5511081"/>
              <a:gd name="connsiteX300" fmla="*/ 4604683 w 4833822"/>
              <a:gd name="connsiteY300" fmla="*/ 4150097 h 5511081"/>
              <a:gd name="connsiteX301" fmla="*/ 4576011 w 4833822"/>
              <a:gd name="connsiteY301" fmla="*/ 4992290 h 5511081"/>
              <a:gd name="connsiteX302" fmla="*/ 4432660 w 4833822"/>
              <a:gd name="connsiteY302" fmla="*/ 5053214 h 5511081"/>
              <a:gd name="connsiteX303" fmla="*/ 3999019 w 4833822"/>
              <a:gd name="connsiteY303" fmla="*/ 5286161 h 5511081"/>
              <a:gd name="connsiteX304" fmla="*/ 3192667 w 4833822"/>
              <a:gd name="connsiteY304" fmla="*/ 5218068 h 5511081"/>
              <a:gd name="connsiteX305" fmla="*/ 2662265 w 4833822"/>
              <a:gd name="connsiteY305" fmla="*/ 4587320 h 5511081"/>
              <a:gd name="connsiteX306" fmla="*/ 2680186 w 4833822"/>
              <a:gd name="connsiteY306" fmla="*/ 4906276 h 5511081"/>
              <a:gd name="connsiteX307" fmla="*/ 2655096 w 4833822"/>
              <a:gd name="connsiteY307" fmla="*/ 5218068 h 5511081"/>
              <a:gd name="connsiteX308" fmla="*/ 2063771 w 4833822"/>
              <a:gd name="connsiteY308" fmla="*/ 5504770 h 5511081"/>
              <a:gd name="connsiteX309" fmla="*/ 1827242 w 4833822"/>
              <a:gd name="connsiteY309" fmla="*/ 5454597 h 5511081"/>
              <a:gd name="connsiteX310" fmla="*/ 1594295 w 4833822"/>
              <a:gd name="connsiteY310" fmla="*/ 4913445 h 5511081"/>
              <a:gd name="connsiteX311" fmla="*/ 1952673 w 4833822"/>
              <a:gd name="connsiteY311" fmla="*/ 4379457 h 5511081"/>
              <a:gd name="connsiteX312" fmla="*/ 2020761 w 4833822"/>
              <a:gd name="connsiteY312" fmla="*/ 4246857 h 5511081"/>
              <a:gd name="connsiteX313" fmla="*/ 1841575 w 4833822"/>
              <a:gd name="connsiteY313" fmla="*/ 4390208 h 5511081"/>
              <a:gd name="connsiteX314" fmla="*/ 884697 w 4833822"/>
              <a:gd name="connsiteY314" fmla="*/ 5135641 h 5511081"/>
              <a:gd name="connsiteX315" fmla="*/ 547826 w 4833822"/>
              <a:gd name="connsiteY315" fmla="*/ 5167894 h 5511081"/>
              <a:gd name="connsiteX316" fmla="*/ 357883 w 4833822"/>
              <a:gd name="connsiteY316" fmla="*/ 5110557 h 5511081"/>
              <a:gd name="connsiteX317" fmla="*/ 89095 w 4833822"/>
              <a:gd name="connsiteY317" fmla="*/ 4684080 h 5511081"/>
              <a:gd name="connsiteX318" fmla="*/ 46091 w 4833822"/>
              <a:gd name="connsiteY318" fmla="*/ 4332871 h 5511081"/>
              <a:gd name="connsiteX319" fmla="*/ 440310 w 4833822"/>
              <a:gd name="connsiteY319" fmla="*/ 3684203 h 5511081"/>
              <a:gd name="connsiteX320" fmla="*/ 1020884 w 4833822"/>
              <a:gd name="connsiteY320" fmla="*/ 3734376 h 5511081"/>
              <a:gd name="connsiteX321" fmla="*/ 798688 w 4833822"/>
              <a:gd name="connsiteY321" fmla="*/ 3562354 h 5511081"/>
              <a:gd name="connsiteX322" fmla="*/ 766435 w 4833822"/>
              <a:gd name="connsiteY322" fmla="*/ 3505011 h 5511081"/>
              <a:gd name="connsiteX323" fmla="*/ 838110 w 4833822"/>
              <a:gd name="connsiteY323" fmla="*/ 3483509 h 5511081"/>
              <a:gd name="connsiteX324" fmla="*/ 1060306 w 4833822"/>
              <a:gd name="connsiteY324" fmla="*/ 3576687 h 5511081"/>
              <a:gd name="connsiteX325" fmla="*/ 777186 w 4833822"/>
              <a:gd name="connsiteY325" fmla="*/ 3078539 h 5511081"/>
              <a:gd name="connsiteX326" fmla="*/ 723430 w 4833822"/>
              <a:gd name="connsiteY326" fmla="*/ 2544556 h 5511081"/>
              <a:gd name="connsiteX327" fmla="*/ 727012 w 4833822"/>
              <a:gd name="connsiteY327" fmla="*/ 1845715 h 5511081"/>
              <a:gd name="connsiteX328" fmla="*/ 762853 w 4833822"/>
              <a:gd name="connsiteY328" fmla="*/ 1713115 h 5511081"/>
              <a:gd name="connsiteX329" fmla="*/ 1017302 w 4833822"/>
              <a:gd name="connsiteY329" fmla="*/ 2014150 h 5511081"/>
              <a:gd name="connsiteX330" fmla="*/ 1139151 w 4833822"/>
              <a:gd name="connsiteY330" fmla="*/ 2053572 h 5511081"/>
              <a:gd name="connsiteX331" fmla="*/ 1110480 w 4833822"/>
              <a:gd name="connsiteY331" fmla="*/ 1942474 h 5511081"/>
              <a:gd name="connsiteX332" fmla="*/ 1056393 w 4833822"/>
              <a:gd name="connsiteY332" fmla="*/ 1370380 h 5511081"/>
              <a:gd name="connsiteX333" fmla="*/ 1375186 w 4833822"/>
              <a:gd name="connsiteY333" fmla="*/ 760442 h 5511081"/>
              <a:gd name="connsiteX334" fmla="*/ 1547703 w 4833822"/>
              <a:gd name="connsiteY334" fmla="*/ 538448 h 5511081"/>
              <a:gd name="connsiteX335" fmla="*/ 1617669 w 4833822"/>
              <a:gd name="connsiteY335" fmla="*/ 898829 h 5511081"/>
              <a:gd name="connsiteX336" fmla="*/ 2001666 w 4833822"/>
              <a:gd name="connsiteY336" fmla="*/ 1267177 h 5511081"/>
              <a:gd name="connsiteX337" fmla="*/ 1975721 w 4833822"/>
              <a:gd name="connsiteY337" fmla="*/ 637209 h 5511081"/>
              <a:gd name="connsiteX338" fmla="*/ 2536306 w 4833822"/>
              <a:gd name="connsiteY338" fmla="*/ 0 h 5511081"/>
              <a:gd name="connsiteX0" fmla="*/ 2144854 w 4833822"/>
              <a:gd name="connsiteY0" fmla="*/ 5137432 h 5511081"/>
              <a:gd name="connsiteX1" fmla="*/ 2053020 w 4833822"/>
              <a:gd name="connsiteY1" fmla="*/ 5146392 h 5511081"/>
              <a:gd name="connsiteX2" fmla="*/ 1959837 w 4833822"/>
              <a:gd name="connsiteY2" fmla="*/ 5221650 h 5511081"/>
              <a:gd name="connsiteX3" fmla="*/ 2045851 w 4833822"/>
              <a:gd name="connsiteY3" fmla="*/ 5339917 h 5511081"/>
              <a:gd name="connsiteX4" fmla="*/ 2042269 w 4833822"/>
              <a:gd name="connsiteY4" fmla="*/ 5243152 h 5511081"/>
              <a:gd name="connsiteX5" fmla="*/ 2106775 w 4833822"/>
              <a:gd name="connsiteY5" fmla="*/ 5178645 h 5511081"/>
              <a:gd name="connsiteX6" fmla="*/ 2128277 w 4833822"/>
              <a:gd name="connsiteY6" fmla="*/ 5250321 h 5511081"/>
              <a:gd name="connsiteX7" fmla="*/ 2164118 w 4833822"/>
              <a:gd name="connsiteY7" fmla="*/ 5300494 h 5511081"/>
              <a:gd name="connsiteX8" fmla="*/ 2232206 w 4833822"/>
              <a:gd name="connsiteY8" fmla="*/ 5264659 h 5511081"/>
              <a:gd name="connsiteX9" fmla="*/ 2228624 w 4833822"/>
              <a:gd name="connsiteY9" fmla="*/ 5171476 h 5511081"/>
              <a:gd name="connsiteX10" fmla="*/ 2144854 w 4833822"/>
              <a:gd name="connsiteY10" fmla="*/ 5137432 h 5511081"/>
              <a:gd name="connsiteX11" fmla="*/ 2508163 w 4833822"/>
              <a:gd name="connsiteY11" fmla="*/ 5106970 h 5511081"/>
              <a:gd name="connsiteX12" fmla="*/ 2407811 w 4833822"/>
              <a:gd name="connsiteY12" fmla="*/ 5415180 h 5511081"/>
              <a:gd name="connsiteX13" fmla="*/ 2508163 w 4833822"/>
              <a:gd name="connsiteY13" fmla="*/ 5106970 h 5511081"/>
              <a:gd name="connsiteX14" fmla="*/ 2215080 w 4833822"/>
              <a:gd name="connsiteY14" fmla="*/ 5022435 h 5511081"/>
              <a:gd name="connsiteX15" fmla="*/ 2171282 w 4833822"/>
              <a:gd name="connsiteY15" fmla="*/ 5028125 h 5511081"/>
              <a:gd name="connsiteX16" fmla="*/ 2350473 w 4833822"/>
              <a:gd name="connsiteY16" fmla="*/ 5307664 h 5511081"/>
              <a:gd name="connsiteX17" fmla="*/ 2393478 w 4833822"/>
              <a:gd name="connsiteY17" fmla="*/ 5124890 h 5511081"/>
              <a:gd name="connsiteX18" fmla="*/ 2252871 w 4833822"/>
              <a:gd name="connsiteY18" fmla="*/ 5023590 h 5511081"/>
              <a:gd name="connsiteX19" fmla="*/ 2215080 w 4833822"/>
              <a:gd name="connsiteY19" fmla="*/ 5022435 h 5511081"/>
              <a:gd name="connsiteX20" fmla="*/ 3767359 w 4833822"/>
              <a:gd name="connsiteY20" fmla="*/ 4903477 h 5511081"/>
              <a:gd name="connsiteX21" fmla="*/ 3913003 w 4833822"/>
              <a:gd name="connsiteY21" fmla="*/ 4985120 h 5511081"/>
              <a:gd name="connsiteX22" fmla="*/ 3930923 w 4833822"/>
              <a:gd name="connsiteY22" fmla="*/ 5010209 h 5511081"/>
              <a:gd name="connsiteX23" fmla="*/ 3923759 w 4833822"/>
              <a:gd name="connsiteY23" fmla="*/ 5035294 h 5511081"/>
              <a:gd name="connsiteX24" fmla="*/ 3672890 w 4833822"/>
              <a:gd name="connsiteY24" fmla="*/ 5017373 h 5511081"/>
              <a:gd name="connsiteX25" fmla="*/ 3672890 w 4833822"/>
              <a:gd name="connsiteY25" fmla="*/ 4949284 h 5511081"/>
              <a:gd name="connsiteX26" fmla="*/ 3708731 w 4833822"/>
              <a:gd name="connsiteY26" fmla="*/ 4924195 h 5511081"/>
              <a:gd name="connsiteX27" fmla="*/ 3767359 w 4833822"/>
              <a:gd name="connsiteY27" fmla="*/ 4903477 h 5511081"/>
              <a:gd name="connsiteX28" fmla="*/ 3779366 w 4833822"/>
              <a:gd name="connsiteY28" fmla="*/ 4863666 h 5511081"/>
              <a:gd name="connsiteX29" fmla="*/ 3637059 w 4833822"/>
              <a:gd name="connsiteY29" fmla="*/ 4888361 h 5511081"/>
              <a:gd name="connsiteX30" fmla="*/ 3497289 w 4833822"/>
              <a:gd name="connsiteY30" fmla="*/ 5071129 h 5511081"/>
              <a:gd name="connsiteX31" fmla="*/ 3615557 w 4833822"/>
              <a:gd name="connsiteY31" fmla="*/ 5013792 h 5511081"/>
              <a:gd name="connsiteX32" fmla="*/ 3852086 w 4833822"/>
              <a:gd name="connsiteY32" fmla="*/ 5171476 h 5511081"/>
              <a:gd name="connsiteX33" fmla="*/ 3952433 w 4833822"/>
              <a:gd name="connsiteY33" fmla="*/ 4999454 h 5511081"/>
              <a:gd name="connsiteX34" fmla="*/ 3945496 w 4833822"/>
              <a:gd name="connsiteY34" fmla="*/ 4982649 h 5511081"/>
              <a:gd name="connsiteX35" fmla="*/ 3938093 w 4833822"/>
              <a:gd name="connsiteY35" fmla="*/ 4982649 h 5511081"/>
              <a:gd name="connsiteX36" fmla="*/ 3927341 w 4833822"/>
              <a:gd name="connsiteY36" fmla="*/ 4982649 h 5511081"/>
              <a:gd name="connsiteX37" fmla="*/ 3909418 w 4833822"/>
              <a:gd name="connsiteY37" fmla="*/ 4977942 h 5511081"/>
              <a:gd name="connsiteX38" fmla="*/ 3920171 w 4833822"/>
              <a:gd name="connsiteY38" fmla="*/ 4977942 h 5511081"/>
              <a:gd name="connsiteX39" fmla="*/ 3945252 w 4833822"/>
              <a:gd name="connsiteY39" fmla="*/ 4982059 h 5511081"/>
              <a:gd name="connsiteX40" fmla="*/ 3928739 w 4833822"/>
              <a:gd name="connsiteY40" fmla="*/ 4942059 h 5511081"/>
              <a:gd name="connsiteX41" fmla="*/ 3822967 w 4833822"/>
              <a:gd name="connsiteY41" fmla="*/ 4865961 h 5511081"/>
              <a:gd name="connsiteX42" fmla="*/ 3779366 w 4833822"/>
              <a:gd name="connsiteY42" fmla="*/ 4863666 h 5511081"/>
              <a:gd name="connsiteX43" fmla="*/ 4196131 w 4833822"/>
              <a:gd name="connsiteY43" fmla="*/ 4719920 h 5511081"/>
              <a:gd name="connsiteX44" fmla="*/ 4235548 w 4833822"/>
              <a:gd name="connsiteY44" fmla="*/ 4949285 h 5511081"/>
              <a:gd name="connsiteX45" fmla="*/ 4454163 w 4833822"/>
              <a:gd name="connsiteY45" fmla="*/ 4952867 h 5511081"/>
              <a:gd name="connsiteX46" fmla="*/ 4196131 w 4833822"/>
              <a:gd name="connsiteY46" fmla="*/ 4719920 h 5511081"/>
              <a:gd name="connsiteX47" fmla="*/ 1174995 w 4833822"/>
              <a:gd name="connsiteY47" fmla="*/ 4404542 h 5511081"/>
              <a:gd name="connsiteX48" fmla="*/ 1250253 w 4833822"/>
              <a:gd name="connsiteY48" fmla="*/ 4451134 h 5511081"/>
              <a:gd name="connsiteX49" fmla="*/ 1035224 w 4833822"/>
              <a:gd name="connsiteY49" fmla="*/ 4562227 h 5511081"/>
              <a:gd name="connsiteX50" fmla="*/ 981463 w 4833822"/>
              <a:gd name="connsiteY50" fmla="*/ 4537143 h 5511081"/>
              <a:gd name="connsiteX51" fmla="*/ 1174995 w 4833822"/>
              <a:gd name="connsiteY51" fmla="*/ 4404542 h 5511081"/>
              <a:gd name="connsiteX52" fmla="*/ 3960412 w 4833822"/>
              <a:gd name="connsiteY52" fmla="*/ 4375267 h 5511081"/>
              <a:gd name="connsiteX53" fmla="*/ 4095776 w 4833822"/>
              <a:gd name="connsiteY53" fmla="*/ 4433212 h 5511081"/>
              <a:gd name="connsiteX54" fmla="*/ 4052767 w 4833822"/>
              <a:gd name="connsiteY54" fmla="*/ 4461882 h 5511081"/>
              <a:gd name="connsiteX55" fmla="*/ 3852081 w 4833822"/>
              <a:gd name="connsiteY55" fmla="*/ 4429631 h 5511081"/>
              <a:gd name="connsiteX56" fmla="*/ 3859245 w 4833822"/>
              <a:gd name="connsiteY56" fmla="*/ 4393792 h 5511081"/>
              <a:gd name="connsiteX57" fmla="*/ 3917370 w 4833822"/>
              <a:gd name="connsiteY57" fmla="*/ 4376267 h 5511081"/>
              <a:gd name="connsiteX58" fmla="*/ 3960412 w 4833822"/>
              <a:gd name="connsiteY58" fmla="*/ 4375267 h 5511081"/>
              <a:gd name="connsiteX59" fmla="*/ 2177948 w 4833822"/>
              <a:gd name="connsiteY59" fmla="*/ 4281017 h 5511081"/>
              <a:gd name="connsiteX60" fmla="*/ 2146198 w 4833822"/>
              <a:gd name="connsiteY60" fmla="*/ 4304199 h 5511081"/>
              <a:gd name="connsiteX61" fmla="*/ 1680303 w 4833822"/>
              <a:gd name="connsiteY61" fmla="*/ 5003041 h 5511081"/>
              <a:gd name="connsiteX62" fmla="*/ 1762730 w 4833822"/>
              <a:gd name="connsiteY62" fmla="*/ 5365001 h 5511081"/>
              <a:gd name="connsiteX63" fmla="*/ 1802152 w 4833822"/>
              <a:gd name="connsiteY63" fmla="*/ 5085468 h 5511081"/>
              <a:gd name="connsiteX64" fmla="*/ 2081691 w 4833822"/>
              <a:gd name="connsiteY64" fmla="*/ 4927778 h 5511081"/>
              <a:gd name="connsiteX65" fmla="*/ 1845157 w 4833822"/>
              <a:gd name="connsiteY65" fmla="*/ 5010205 h 5511081"/>
              <a:gd name="connsiteX66" fmla="*/ 1744810 w 4833822"/>
              <a:gd name="connsiteY66" fmla="*/ 4981539 h 5511081"/>
              <a:gd name="connsiteX67" fmla="*/ 2060189 w 4833822"/>
              <a:gd name="connsiteY67" fmla="*/ 4827436 h 5511081"/>
              <a:gd name="connsiteX68" fmla="*/ 2178451 w 4833822"/>
              <a:gd name="connsiteY68" fmla="*/ 4766506 h 5511081"/>
              <a:gd name="connsiteX69" fmla="*/ 2293136 w 4833822"/>
              <a:gd name="connsiteY69" fmla="*/ 4300617 h 5511081"/>
              <a:gd name="connsiteX70" fmla="*/ 1999259 w 4833822"/>
              <a:gd name="connsiteY70" fmla="*/ 4716338 h 5511081"/>
              <a:gd name="connsiteX71" fmla="*/ 2196371 w 4833822"/>
              <a:gd name="connsiteY71" fmla="*/ 4286279 h 5511081"/>
              <a:gd name="connsiteX72" fmla="*/ 2177948 w 4833822"/>
              <a:gd name="connsiteY72" fmla="*/ 4281017 h 5511081"/>
              <a:gd name="connsiteX73" fmla="*/ 2511745 w 4833822"/>
              <a:gd name="connsiteY73" fmla="*/ 4268364 h 5511081"/>
              <a:gd name="connsiteX74" fmla="*/ 2482010 w 4833822"/>
              <a:gd name="connsiteY74" fmla="*/ 4496660 h 5511081"/>
              <a:gd name="connsiteX75" fmla="*/ 2486655 w 4833822"/>
              <a:gd name="connsiteY75" fmla="*/ 4562225 h 5511081"/>
              <a:gd name="connsiteX76" fmla="*/ 2514429 w 4833822"/>
              <a:gd name="connsiteY76" fmla="*/ 4577904 h 5511081"/>
              <a:gd name="connsiteX77" fmla="*/ 2526077 w 4833822"/>
              <a:gd name="connsiteY77" fmla="*/ 4601650 h 5511081"/>
              <a:gd name="connsiteX78" fmla="*/ 2486655 w 4833822"/>
              <a:gd name="connsiteY78" fmla="*/ 4562228 h 5511081"/>
              <a:gd name="connsiteX79" fmla="*/ 2486655 w 4833822"/>
              <a:gd name="connsiteY79" fmla="*/ 4562231 h 5511081"/>
              <a:gd name="connsiteX80" fmla="*/ 2440069 w 4833822"/>
              <a:gd name="connsiteY80" fmla="*/ 4838187 h 5511081"/>
              <a:gd name="connsiteX81" fmla="*/ 2375563 w 4833822"/>
              <a:gd name="connsiteY81" fmla="*/ 4400959 h 5511081"/>
              <a:gd name="connsiteX82" fmla="*/ 2296718 w 4833822"/>
              <a:gd name="connsiteY82" fmla="*/ 4770094 h 5511081"/>
              <a:gd name="connsiteX83" fmla="*/ 2429318 w 4833822"/>
              <a:gd name="connsiteY83" fmla="*/ 4891943 h 5511081"/>
              <a:gd name="connsiteX84" fmla="*/ 2493825 w 4833822"/>
              <a:gd name="connsiteY84" fmla="*/ 4791596 h 5511081"/>
              <a:gd name="connsiteX85" fmla="*/ 2529665 w 4833822"/>
              <a:gd name="connsiteY85" fmla="*/ 4601653 h 5511081"/>
              <a:gd name="connsiteX86" fmla="*/ 2511745 w 4833822"/>
              <a:gd name="connsiteY86" fmla="*/ 4268364 h 5511081"/>
              <a:gd name="connsiteX87" fmla="*/ 2808528 w 4833822"/>
              <a:gd name="connsiteY87" fmla="*/ 4265898 h 5511081"/>
              <a:gd name="connsiteX88" fmla="*/ 2784115 w 4833822"/>
              <a:gd name="connsiteY88" fmla="*/ 4279115 h 5511081"/>
              <a:gd name="connsiteX89" fmla="*/ 2798448 w 4833822"/>
              <a:gd name="connsiteY89" fmla="*/ 4354373 h 5511081"/>
              <a:gd name="connsiteX90" fmla="*/ 2880875 w 4833822"/>
              <a:gd name="connsiteY90" fmla="*/ 4469053 h 5511081"/>
              <a:gd name="connsiteX91" fmla="*/ 3142493 w 4833822"/>
              <a:gd name="connsiteY91" fmla="*/ 4798765 h 5511081"/>
              <a:gd name="connsiteX92" fmla="*/ 2891625 w 4833822"/>
              <a:gd name="connsiteY92" fmla="*/ 4633906 h 5511081"/>
              <a:gd name="connsiteX93" fmla="*/ 2683768 w 4833822"/>
              <a:gd name="connsiteY93" fmla="*/ 4390208 h 5511081"/>
              <a:gd name="connsiteX94" fmla="*/ 2651515 w 4833822"/>
              <a:gd name="connsiteY94" fmla="*/ 4415297 h 5511081"/>
              <a:gd name="connsiteX95" fmla="*/ 2866541 w 4833822"/>
              <a:gd name="connsiteY95" fmla="*/ 4658996 h 5511081"/>
              <a:gd name="connsiteX96" fmla="*/ 3389773 w 4833822"/>
              <a:gd name="connsiteY96" fmla="*/ 5257490 h 5511081"/>
              <a:gd name="connsiteX97" fmla="*/ 3637059 w 4833822"/>
              <a:gd name="connsiteY97" fmla="*/ 5300494 h 5511081"/>
              <a:gd name="connsiteX98" fmla="*/ 3246422 w 4833822"/>
              <a:gd name="connsiteY98" fmla="*/ 4931365 h 5511081"/>
              <a:gd name="connsiteX99" fmla="*/ 3400524 w 4833822"/>
              <a:gd name="connsiteY99" fmla="*/ 4981539 h 5511081"/>
              <a:gd name="connsiteX100" fmla="*/ 3336018 w 4833822"/>
              <a:gd name="connsiteY100" fmla="*/ 4834600 h 5511081"/>
              <a:gd name="connsiteX101" fmla="*/ 3095901 w 4833822"/>
              <a:gd name="connsiteY101" fmla="*/ 4572987 h 5511081"/>
              <a:gd name="connsiteX102" fmla="*/ 2862954 w 4833822"/>
              <a:gd name="connsiteY102" fmla="*/ 4304199 h 5511081"/>
              <a:gd name="connsiteX103" fmla="*/ 2808528 w 4833822"/>
              <a:gd name="connsiteY103" fmla="*/ 4265898 h 5511081"/>
              <a:gd name="connsiteX104" fmla="*/ 1587125 w 4833822"/>
              <a:gd name="connsiteY104" fmla="*/ 4221773 h 5511081"/>
              <a:gd name="connsiteX105" fmla="*/ 798688 w 4833822"/>
              <a:gd name="connsiteY105" fmla="*/ 4429636 h 5511081"/>
              <a:gd name="connsiteX106" fmla="*/ 780768 w 4833822"/>
              <a:gd name="connsiteY106" fmla="*/ 5053214 h 5511081"/>
              <a:gd name="connsiteX107" fmla="*/ 791519 w 4833822"/>
              <a:gd name="connsiteY107" fmla="*/ 4859690 h 5511081"/>
              <a:gd name="connsiteX108" fmla="*/ 709092 w 4833822"/>
              <a:gd name="connsiteY108" fmla="*/ 4497724 h 5511081"/>
              <a:gd name="connsiteX109" fmla="*/ 368634 w 4833822"/>
              <a:gd name="connsiteY109" fmla="*/ 4508475 h 5511081"/>
              <a:gd name="connsiteX110" fmla="*/ 332793 w 4833822"/>
              <a:gd name="connsiteY110" fmla="*/ 4533565 h 5511081"/>
              <a:gd name="connsiteX111" fmla="*/ 368634 w 4833822"/>
              <a:gd name="connsiteY111" fmla="*/ 4547898 h 5511081"/>
              <a:gd name="connsiteX112" fmla="*/ 350714 w 4833822"/>
              <a:gd name="connsiteY112" fmla="*/ 4848938 h 5511081"/>
              <a:gd name="connsiteX113" fmla="*/ 447479 w 4833822"/>
              <a:gd name="connsiteY113" fmla="*/ 4913445 h 5511081"/>
              <a:gd name="connsiteX114" fmla="*/ 486896 w 4833822"/>
              <a:gd name="connsiteY114" fmla="*/ 4813098 h 5511081"/>
              <a:gd name="connsiteX115" fmla="*/ 468981 w 4833822"/>
              <a:gd name="connsiteY115" fmla="*/ 4694831 h 5511081"/>
              <a:gd name="connsiteX116" fmla="*/ 372216 w 4833822"/>
              <a:gd name="connsiteY116" fmla="*/ 4802347 h 5511081"/>
              <a:gd name="connsiteX117" fmla="*/ 382967 w 4833822"/>
              <a:gd name="connsiteY117" fmla="*/ 4651826 h 5511081"/>
              <a:gd name="connsiteX118" fmla="*/ 497647 w 4833822"/>
              <a:gd name="connsiteY118" fmla="*/ 4612404 h 5511081"/>
              <a:gd name="connsiteX119" fmla="*/ 569323 w 4833822"/>
              <a:gd name="connsiteY119" fmla="*/ 4727089 h 5511081"/>
              <a:gd name="connsiteX120" fmla="*/ 580074 w 4833822"/>
              <a:gd name="connsiteY120" fmla="*/ 4938529 h 5511081"/>
              <a:gd name="connsiteX121" fmla="*/ 612332 w 4833822"/>
              <a:gd name="connsiteY121" fmla="*/ 4694831 h 5511081"/>
              <a:gd name="connsiteX122" fmla="*/ 497647 w 4833822"/>
              <a:gd name="connsiteY122" fmla="*/ 4461884 h 5511081"/>
              <a:gd name="connsiteX123" fmla="*/ 730594 w 4833822"/>
              <a:gd name="connsiteY123" fmla="*/ 4866853 h 5511081"/>
              <a:gd name="connsiteX124" fmla="*/ 547826 w 4833822"/>
              <a:gd name="connsiteY124" fmla="*/ 5031712 h 5511081"/>
              <a:gd name="connsiteX125" fmla="*/ 834528 w 4833822"/>
              <a:gd name="connsiteY125" fmla="*/ 5063965 h 5511081"/>
              <a:gd name="connsiteX126" fmla="*/ 1533370 w 4833822"/>
              <a:gd name="connsiteY126" fmla="*/ 4547898 h 5511081"/>
              <a:gd name="connsiteX127" fmla="*/ 1633712 w 4833822"/>
              <a:gd name="connsiteY127" fmla="*/ 4415297 h 5511081"/>
              <a:gd name="connsiteX128" fmla="*/ 1142733 w 4833822"/>
              <a:gd name="connsiteY128" fmla="*/ 4730671 h 5511081"/>
              <a:gd name="connsiteX129" fmla="*/ 1031635 w 4833822"/>
              <a:gd name="connsiteY129" fmla="*/ 4759343 h 5511081"/>
              <a:gd name="connsiteX130" fmla="*/ 1096142 w 4833822"/>
              <a:gd name="connsiteY130" fmla="*/ 4658996 h 5511081"/>
              <a:gd name="connsiteX131" fmla="*/ 1587125 w 4833822"/>
              <a:gd name="connsiteY131" fmla="*/ 4221773 h 5511081"/>
              <a:gd name="connsiteX132" fmla="*/ 3072607 w 4833822"/>
              <a:gd name="connsiteY132" fmla="*/ 4212813 h 5511081"/>
              <a:gd name="connsiteX133" fmla="*/ 2988391 w 4833822"/>
              <a:gd name="connsiteY133" fmla="*/ 4246857 h 5511081"/>
              <a:gd name="connsiteX134" fmla="*/ 3038564 w 4833822"/>
              <a:gd name="connsiteY134" fmla="*/ 4357955 h 5511081"/>
              <a:gd name="connsiteX135" fmla="*/ 3407693 w 4833822"/>
              <a:gd name="connsiteY135" fmla="*/ 4773676 h 5511081"/>
              <a:gd name="connsiteX136" fmla="*/ 3576134 w 4833822"/>
              <a:gd name="connsiteY136" fmla="*/ 4813098 h 5511081"/>
              <a:gd name="connsiteX137" fmla="*/ 4002606 w 4833822"/>
              <a:gd name="connsiteY137" fmla="*/ 4917027 h 5511081"/>
              <a:gd name="connsiteX138" fmla="*/ 4124455 w 4833822"/>
              <a:gd name="connsiteY138" fmla="*/ 4999454 h 5511081"/>
              <a:gd name="connsiteX139" fmla="*/ 3586885 w 4833822"/>
              <a:gd name="connsiteY139" fmla="*/ 4451133 h 5511081"/>
              <a:gd name="connsiteX140" fmla="*/ 3339600 w 4833822"/>
              <a:gd name="connsiteY140" fmla="*/ 4307781 h 5511081"/>
              <a:gd name="connsiteX141" fmla="*/ 3551045 w 4833822"/>
              <a:gd name="connsiteY141" fmla="*/ 4483391 h 5511081"/>
              <a:gd name="connsiteX142" fmla="*/ 3658561 w 4833822"/>
              <a:gd name="connsiteY142" fmla="*/ 4666165 h 5511081"/>
              <a:gd name="connsiteX143" fmla="*/ 3536712 w 4833822"/>
              <a:gd name="connsiteY143" fmla="*/ 4590902 h 5511081"/>
              <a:gd name="connsiteX144" fmla="*/ 3167577 w 4833822"/>
              <a:gd name="connsiteY144" fmla="*/ 4254026 h 5511081"/>
              <a:gd name="connsiteX145" fmla="*/ 3072607 w 4833822"/>
              <a:gd name="connsiteY145" fmla="*/ 4212813 h 5511081"/>
              <a:gd name="connsiteX146" fmla="*/ 1497530 w 4833822"/>
              <a:gd name="connsiteY146" fmla="*/ 4125013 h 5511081"/>
              <a:gd name="connsiteX147" fmla="*/ 644585 w 4833822"/>
              <a:gd name="connsiteY147" fmla="*/ 4250444 h 5511081"/>
              <a:gd name="connsiteX148" fmla="*/ 404469 w 4833822"/>
              <a:gd name="connsiteY148" fmla="*/ 4325701 h 5511081"/>
              <a:gd name="connsiteX149" fmla="*/ 218113 w 4833822"/>
              <a:gd name="connsiteY149" fmla="*/ 4479804 h 5511081"/>
              <a:gd name="connsiteX150" fmla="*/ 347132 w 4833822"/>
              <a:gd name="connsiteY150" fmla="*/ 4999454 h 5511081"/>
              <a:gd name="connsiteX151" fmla="*/ 218113 w 4833822"/>
              <a:gd name="connsiteY151" fmla="*/ 4633906 h 5511081"/>
              <a:gd name="connsiteX152" fmla="*/ 289789 w 4833822"/>
              <a:gd name="connsiteY152" fmla="*/ 4526395 h 5511081"/>
              <a:gd name="connsiteX153" fmla="*/ 271869 w 4833822"/>
              <a:gd name="connsiteY153" fmla="*/ 4512062 h 5511081"/>
              <a:gd name="connsiteX154" fmla="*/ 304127 w 4833822"/>
              <a:gd name="connsiteY154" fmla="*/ 4418879 h 5511081"/>
              <a:gd name="connsiteX155" fmla="*/ 400887 w 4833822"/>
              <a:gd name="connsiteY155" fmla="*/ 4336453 h 5511081"/>
              <a:gd name="connsiteX156" fmla="*/ 404469 w 4833822"/>
              <a:gd name="connsiteY156" fmla="*/ 4329283 h 5511081"/>
              <a:gd name="connsiteX157" fmla="*/ 408056 w 4833822"/>
              <a:gd name="connsiteY157" fmla="*/ 4329283 h 5511081"/>
              <a:gd name="connsiteX158" fmla="*/ 569323 w 4833822"/>
              <a:gd name="connsiteY158" fmla="*/ 4286279 h 5511081"/>
              <a:gd name="connsiteX159" fmla="*/ 777186 w 4833822"/>
              <a:gd name="connsiteY159" fmla="*/ 4397377 h 5511081"/>
              <a:gd name="connsiteX160" fmla="*/ 1250249 w 4833822"/>
              <a:gd name="connsiteY160" fmla="*/ 4228936 h 5511081"/>
              <a:gd name="connsiteX161" fmla="*/ 1497530 w 4833822"/>
              <a:gd name="connsiteY161" fmla="*/ 4125013 h 5511081"/>
              <a:gd name="connsiteX162" fmla="*/ 3393360 w 4833822"/>
              <a:gd name="connsiteY162" fmla="*/ 4084243 h 5511081"/>
              <a:gd name="connsiteX163" fmla="*/ 3271511 w 4833822"/>
              <a:gd name="connsiteY163" fmla="*/ 4121426 h 5511081"/>
              <a:gd name="connsiteX164" fmla="*/ 3486538 w 4833822"/>
              <a:gd name="connsiteY164" fmla="*/ 4250444 h 5511081"/>
              <a:gd name="connsiteX165" fmla="*/ 4092197 w 4833822"/>
              <a:gd name="connsiteY165" fmla="*/ 4583738 h 5511081"/>
              <a:gd name="connsiteX166" fmla="*/ 3873588 w 4833822"/>
              <a:gd name="connsiteY166" fmla="*/ 4583738 h 5511081"/>
              <a:gd name="connsiteX167" fmla="*/ 4002606 w 4833822"/>
              <a:gd name="connsiteY167" fmla="*/ 4712751 h 5511081"/>
              <a:gd name="connsiteX168" fmla="*/ 4106535 w 4833822"/>
              <a:gd name="connsiteY168" fmla="*/ 4684080 h 5511081"/>
              <a:gd name="connsiteX169" fmla="*/ 4325144 w 4833822"/>
              <a:gd name="connsiteY169" fmla="*/ 4357955 h 5511081"/>
              <a:gd name="connsiteX170" fmla="*/ 4038441 w 4833822"/>
              <a:gd name="connsiteY170" fmla="*/ 4268364 h 5511081"/>
              <a:gd name="connsiteX171" fmla="*/ 3624178 w 4833822"/>
              <a:gd name="connsiteY171" fmla="*/ 4254752 h 5511081"/>
              <a:gd name="connsiteX172" fmla="*/ 3486739 w 4833822"/>
              <a:gd name="connsiteY172" fmla="*/ 4228973 h 5511081"/>
              <a:gd name="connsiteX173" fmla="*/ 3486739 w 4833822"/>
              <a:gd name="connsiteY173" fmla="*/ 4232968 h 5511081"/>
              <a:gd name="connsiteX174" fmla="*/ 3485394 w 4833822"/>
              <a:gd name="connsiteY174" fmla="*/ 4230279 h 5511081"/>
              <a:gd name="connsiteX175" fmla="*/ 3486706 w 4833822"/>
              <a:gd name="connsiteY175" fmla="*/ 4228967 h 5511081"/>
              <a:gd name="connsiteX176" fmla="*/ 3486538 w 4833822"/>
              <a:gd name="connsiteY176" fmla="*/ 4228936 h 5511081"/>
              <a:gd name="connsiteX177" fmla="*/ 3543876 w 4833822"/>
              <a:gd name="connsiteY177" fmla="*/ 4168012 h 5511081"/>
              <a:gd name="connsiteX178" fmla="*/ 4518674 w 4833822"/>
              <a:gd name="connsiteY178" fmla="*/ 4314950 h 5511081"/>
              <a:gd name="connsiteX179" fmla="*/ 4328731 w 4833822"/>
              <a:gd name="connsiteY179" fmla="*/ 4512062 h 5511081"/>
              <a:gd name="connsiteX180" fmla="*/ 4457745 w 4833822"/>
              <a:gd name="connsiteY180" fmla="*/ 4440381 h 5511081"/>
              <a:gd name="connsiteX181" fmla="*/ 4579599 w 4833822"/>
              <a:gd name="connsiteY181" fmla="*/ 4433218 h 5511081"/>
              <a:gd name="connsiteX182" fmla="*/ 4500754 w 4833822"/>
              <a:gd name="connsiteY182" fmla="*/ 4512062 h 5511081"/>
              <a:gd name="connsiteX183" fmla="*/ 4314393 w 4833822"/>
              <a:gd name="connsiteY183" fmla="*/ 4745010 h 5511081"/>
              <a:gd name="connsiteX184" fmla="*/ 4346651 w 4833822"/>
              <a:gd name="connsiteY184" fmla="*/ 4809516 h 5511081"/>
              <a:gd name="connsiteX185" fmla="*/ 4403989 w 4833822"/>
              <a:gd name="connsiteY185" fmla="*/ 4759343 h 5511081"/>
              <a:gd name="connsiteX186" fmla="*/ 4482833 w 4833822"/>
              <a:gd name="connsiteY186" fmla="*/ 4569400 h 5511081"/>
              <a:gd name="connsiteX187" fmla="*/ 4590350 w 4833822"/>
              <a:gd name="connsiteY187" fmla="*/ 4547898 h 5511081"/>
              <a:gd name="connsiteX188" fmla="*/ 4608265 w 4833822"/>
              <a:gd name="connsiteY188" fmla="*/ 4630324 h 5511081"/>
              <a:gd name="connsiteX189" fmla="*/ 4608265 w 4833822"/>
              <a:gd name="connsiteY189" fmla="*/ 4633906 h 5511081"/>
              <a:gd name="connsiteX190" fmla="*/ 4421909 w 4833822"/>
              <a:gd name="connsiteY190" fmla="*/ 4845351 h 5511081"/>
              <a:gd name="connsiteX191" fmla="*/ 4608265 w 4833822"/>
              <a:gd name="connsiteY191" fmla="*/ 4633906 h 5511081"/>
              <a:gd name="connsiteX192" fmla="*/ 4611852 w 4833822"/>
              <a:gd name="connsiteY192" fmla="*/ 4630324 h 5511081"/>
              <a:gd name="connsiteX193" fmla="*/ 4611852 w 4833822"/>
              <a:gd name="connsiteY193" fmla="*/ 4626742 h 5511081"/>
              <a:gd name="connsiteX194" fmla="*/ 4694279 w 4833822"/>
              <a:gd name="connsiteY194" fmla="*/ 4612404 h 5511081"/>
              <a:gd name="connsiteX195" fmla="*/ 4651275 w 4833822"/>
              <a:gd name="connsiteY195" fmla="*/ 4436800 h 5511081"/>
              <a:gd name="connsiteX196" fmla="*/ 4572429 w 4833822"/>
              <a:gd name="connsiteY196" fmla="*/ 4318532 h 5511081"/>
              <a:gd name="connsiteX197" fmla="*/ 4583181 w 4833822"/>
              <a:gd name="connsiteY197" fmla="*/ 4225355 h 5511081"/>
              <a:gd name="connsiteX198" fmla="*/ 4436247 w 4833822"/>
              <a:gd name="connsiteY198" fmla="*/ 4178768 h 5511081"/>
              <a:gd name="connsiteX199" fmla="*/ 3504459 w 4833822"/>
              <a:gd name="connsiteY199" fmla="*/ 4092754 h 5511081"/>
              <a:gd name="connsiteX200" fmla="*/ 3393360 w 4833822"/>
              <a:gd name="connsiteY200" fmla="*/ 4084243 h 5511081"/>
              <a:gd name="connsiteX201" fmla="*/ 655337 w 4833822"/>
              <a:gd name="connsiteY201" fmla="*/ 3952985 h 5511081"/>
              <a:gd name="connsiteX202" fmla="*/ 637416 w 4833822"/>
              <a:gd name="connsiteY202" fmla="*/ 4010328 h 5511081"/>
              <a:gd name="connsiteX203" fmla="*/ 863200 w 4833822"/>
              <a:gd name="connsiteY203" fmla="*/ 4114257 h 5511081"/>
              <a:gd name="connsiteX204" fmla="*/ 734181 w 4833822"/>
              <a:gd name="connsiteY204" fmla="*/ 3974492 h 5511081"/>
              <a:gd name="connsiteX205" fmla="*/ 655337 w 4833822"/>
              <a:gd name="connsiteY205" fmla="*/ 3952985 h 5511081"/>
              <a:gd name="connsiteX206" fmla="*/ 465399 w 4833822"/>
              <a:gd name="connsiteY206" fmla="*/ 3913568 h 5511081"/>
              <a:gd name="connsiteX207" fmla="*/ 465399 w 4833822"/>
              <a:gd name="connsiteY207" fmla="*/ 4114257 h 5511081"/>
              <a:gd name="connsiteX208" fmla="*/ 501234 w 4833822"/>
              <a:gd name="connsiteY208" fmla="*/ 4171599 h 5511081"/>
              <a:gd name="connsiteX209" fmla="*/ 554990 w 4833822"/>
              <a:gd name="connsiteY209" fmla="*/ 4117844 h 5511081"/>
              <a:gd name="connsiteX210" fmla="*/ 465399 w 4833822"/>
              <a:gd name="connsiteY210" fmla="*/ 3913568 h 5511081"/>
              <a:gd name="connsiteX211" fmla="*/ 4325169 w 4833822"/>
              <a:gd name="connsiteY211" fmla="*/ 3832671 h 5511081"/>
              <a:gd name="connsiteX212" fmla="*/ 3959602 w 4833822"/>
              <a:gd name="connsiteY212" fmla="*/ 4038999 h 5511081"/>
              <a:gd name="connsiteX213" fmla="*/ 4360985 w 4833822"/>
              <a:gd name="connsiteY213" fmla="*/ 3949403 h 5511081"/>
              <a:gd name="connsiteX214" fmla="*/ 4278558 w 4833822"/>
              <a:gd name="connsiteY214" fmla="*/ 4060501 h 5511081"/>
              <a:gd name="connsiteX215" fmla="*/ 4454163 w 4833822"/>
              <a:gd name="connsiteY215" fmla="*/ 4013910 h 5511081"/>
              <a:gd name="connsiteX216" fmla="*/ 4368153 w 4833822"/>
              <a:gd name="connsiteY216" fmla="*/ 3838305 h 5511081"/>
              <a:gd name="connsiteX217" fmla="*/ 4325169 w 4833822"/>
              <a:gd name="connsiteY217" fmla="*/ 3832671 h 5511081"/>
              <a:gd name="connsiteX218" fmla="*/ 4156709 w 4833822"/>
              <a:gd name="connsiteY218" fmla="*/ 3798883 h 5511081"/>
              <a:gd name="connsiteX219" fmla="*/ 3748157 w 4833822"/>
              <a:gd name="connsiteY219" fmla="*/ 3881309 h 5511081"/>
              <a:gd name="connsiteX220" fmla="*/ 3529543 w 4833822"/>
              <a:gd name="connsiteY220" fmla="*/ 4003158 h 5511081"/>
              <a:gd name="connsiteX221" fmla="*/ 3805494 w 4833822"/>
              <a:gd name="connsiteY221" fmla="*/ 3906399 h 5511081"/>
              <a:gd name="connsiteX222" fmla="*/ 4156709 w 4833822"/>
              <a:gd name="connsiteY222" fmla="*/ 3798883 h 5511081"/>
              <a:gd name="connsiteX223" fmla="*/ 399937 w 4833822"/>
              <a:gd name="connsiteY223" fmla="*/ 3755095 h 5511081"/>
              <a:gd name="connsiteX224" fmla="*/ 210944 w 4833822"/>
              <a:gd name="connsiteY224" fmla="*/ 3834723 h 5511081"/>
              <a:gd name="connsiteX225" fmla="*/ 124936 w 4833822"/>
              <a:gd name="connsiteY225" fmla="*/ 3978074 h 5511081"/>
              <a:gd name="connsiteX226" fmla="*/ 275451 w 4833822"/>
              <a:gd name="connsiteY226" fmla="*/ 3970905 h 5511081"/>
              <a:gd name="connsiteX227" fmla="*/ 304127 w 4833822"/>
              <a:gd name="connsiteY227" fmla="*/ 3988825 h 5511081"/>
              <a:gd name="connsiteX228" fmla="*/ 271869 w 4833822"/>
              <a:gd name="connsiteY228" fmla="*/ 4225355 h 5511081"/>
              <a:gd name="connsiteX229" fmla="*/ 311291 w 4833822"/>
              <a:gd name="connsiteY229" fmla="*/ 4067670 h 5511081"/>
              <a:gd name="connsiteX230" fmla="*/ 243203 w 4833822"/>
              <a:gd name="connsiteY230" fmla="*/ 3859807 h 5511081"/>
              <a:gd name="connsiteX231" fmla="*/ 1214409 w 4833822"/>
              <a:gd name="connsiteY231" fmla="*/ 3838305 h 5511081"/>
              <a:gd name="connsiteX232" fmla="*/ 465399 w 4833822"/>
              <a:gd name="connsiteY232" fmla="*/ 3755878 h 5511081"/>
              <a:gd name="connsiteX233" fmla="*/ 399937 w 4833822"/>
              <a:gd name="connsiteY233" fmla="*/ 3755095 h 5511081"/>
              <a:gd name="connsiteX234" fmla="*/ 2524908 w 4833822"/>
              <a:gd name="connsiteY234" fmla="*/ 2620796 h 5511081"/>
              <a:gd name="connsiteX235" fmla="*/ 2732856 w 4833822"/>
              <a:gd name="connsiteY235" fmla="*/ 3262715 h 5511081"/>
              <a:gd name="connsiteX236" fmla="*/ 2775802 w 4833822"/>
              <a:gd name="connsiteY236" fmla="*/ 3332784 h 5511081"/>
              <a:gd name="connsiteX237" fmla="*/ 2823267 w 4833822"/>
              <a:gd name="connsiteY237" fmla="*/ 3255934 h 5511081"/>
              <a:gd name="connsiteX238" fmla="*/ 2879774 w 4833822"/>
              <a:gd name="connsiteY238" fmla="*/ 3045728 h 5511081"/>
              <a:gd name="connsiteX239" fmla="*/ 2920458 w 4833822"/>
              <a:gd name="connsiteY239" fmla="*/ 3579153 h 5511081"/>
              <a:gd name="connsiteX240" fmla="*/ 3132925 w 4833822"/>
              <a:gd name="connsiteY240" fmla="*/ 3520386 h 5511081"/>
              <a:gd name="connsiteX241" fmla="*/ 2879774 w 4833822"/>
              <a:gd name="connsiteY241" fmla="*/ 3895594 h 5511081"/>
              <a:gd name="connsiteX242" fmla="*/ 2131619 w 4833822"/>
              <a:gd name="connsiteY242" fmla="*/ 3843608 h 5511081"/>
              <a:gd name="connsiteX243" fmla="*/ 1894289 w 4833822"/>
              <a:gd name="connsiteY243" fmla="*/ 3493264 h 5511081"/>
              <a:gd name="connsiteX244" fmla="*/ 2075111 w 4833822"/>
              <a:gd name="connsiteY244" fmla="*/ 3581415 h 5511081"/>
              <a:gd name="connsiteX245" fmla="*/ 2086414 w 4833822"/>
              <a:gd name="connsiteY245" fmla="*/ 3066070 h 5511081"/>
              <a:gd name="connsiteX246" fmla="*/ 2163263 w 4833822"/>
              <a:gd name="connsiteY246" fmla="*/ 3210729 h 5511081"/>
              <a:gd name="connsiteX247" fmla="*/ 2224289 w 4833822"/>
              <a:gd name="connsiteY247" fmla="*/ 3255934 h 5511081"/>
              <a:gd name="connsiteX248" fmla="*/ 2242372 w 4833822"/>
              <a:gd name="connsiteY248" fmla="*/ 3192646 h 5511081"/>
              <a:gd name="connsiteX249" fmla="*/ 2524908 w 4833822"/>
              <a:gd name="connsiteY249" fmla="*/ 2620796 h 5511081"/>
              <a:gd name="connsiteX250" fmla="*/ 2540406 w 4833822"/>
              <a:gd name="connsiteY250" fmla="*/ 1813455 h 5511081"/>
              <a:gd name="connsiteX251" fmla="*/ 2092432 w 4833822"/>
              <a:gd name="connsiteY251" fmla="*/ 2720152 h 5511081"/>
              <a:gd name="connsiteX252" fmla="*/ 2063761 w 4833822"/>
              <a:gd name="connsiteY252" fmla="*/ 2820499 h 5511081"/>
              <a:gd name="connsiteX253" fmla="*/ 1967001 w 4833822"/>
              <a:gd name="connsiteY253" fmla="*/ 2748823 h 5511081"/>
              <a:gd name="connsiteX254" fmla="*/ 1845152 w 4833822"/>
              <a:gd name="connsiteY254" fmla="*/ 2519459 h 5511081"/>
              <a:gd name="connsiteX255" fmla="*/ 1827232 w 4833822"/>
              <a:gd name="connsiteY255" fmla="*/ 3336566 h 5511081"/>
              <a:gd name="connsiteX256" fmla="*/ 1540529 w 4833822"/>
              <a:gd name="connsiteY256" fmla="*/ 3196797 h 5511081"/>
              <a:gd name="connsiteX257" fmla="*/ 1916828 w 4833822"/>
              <a:gd name="connsiteY257" fmla="*/ 3752286 h 5511081"/>
              <a:gd name="connsiteX258" fmla="*/ 3103066 w 4833822"/>
              <a:gd name="connsiteY258" fmla="*/ 3834713 h 5511081"/>
              <a:gd name="connsiteX259" fmla="*/ 3504448 w 4833822"/>
              <a:gd name="connsiteY259" fmla="*/ 3239801 h 5511081"/>
              <a:gd name="connsiteX260" fmla="*/ 3167572 w 4833822"/>
              <a:gd name="connsiteY260" fmla="*/ 3332979 h 5511081"/>
              <a:gd name="connsiteX261" fmla="*/ 3103066 w 4833822"/>
              <a:gd name="connsiteY261" fmla="*/ 2487205 h 5511081"/>
              <a:gd name="connsiteX262" fmla="*/ 3013470 w 4833822"/>
              <a:gd name="connsiteY262" fmla="*/ 2820499 h 5511081"/>
              <a:gd name="connsiteX263" fmla="*/ 2938212 w 4833822"/>
              <a:gd name="connsiteY263" fmla="*/ 2942348 h 5511081"/>
              <a:gd name="connsiteX264" fmla="*/ 2870119 w 4833822"/>
              <a:gd name="connsiteY264" fmla="*/ 2831250 h 5511081"/>
              <a:gd name="connsiteX265" fmla="*/ 2540406 w 4833822"/>
              <a:gd name="connsiteY265" fmla="*/ 1813455 h 5511081"/>
              <a:gd name="connsiteX266" fmla="*/ 357884 w 4833822"/>
              <a:gd name="connsiteY266" fmla="*/ 1741784 h 5511081"/>
              <a:gd name="connsiteX267" fmla="*/ 422396 w 4833822"/>
              <a:gd name="connsiteY267" fmla="*/ 1824211 h 5511081"/>
              <a:gd name="connsiteX268" fmla="*/ 522738 w 4833822"/>
              <a:gd name="connsiteY268" fmla="*/ 2325942 h 5511081"/>
              <a:gd name="connsiteX269" fmla="*/ 490485 w 4833822"/>
              <a:gd name="connsiteY269" fmla="*/ 2465712 h 5511081"/>
              <a:gd name="connsiteX270" fmla="*/ 386555 w 4833822"/>
              <a:gd name="connsiteY270" fmla="*/ 2365365 h 5511081"/>
              <a:gd name="connsiteX271" fmla="*/ 286208 w 4833822"/>
              <a:gd name="connsiteY271" fmla="*/ 1824211 h 5511081"/>
              <a:gd name="connsiteX272" fmla="*/ 357884 w 4833822"/>
              <a:gd name="connsiteY272" fmla="*/ 1741784 h 5511081"/>
              <a:gd name="connsiteX273" fmla="*/ 4036204 w 4833822"/>
              <a:gd name="connsiteY273" fmla="*/ 324393 h 5511081"/>
              <a:gd name="connsiteX274" fmla="*/ 4110123 w 4833822"/>
              <a:gd name="connsiteY274" fmla="*/ 387108 h 5511081"/>
              <a:gd name="connsiteX275" fmla="*/ 4063531 w 4833822"/>
              <a:gd name="connsiteY275" fmla="*/ 1197052 h 5511081"/>
              <a:gd name="connsiteX276" fmla="*/ 3938100 w 4833822"/>
              <a:gd name="connsiteY276" fmla="*/ 885258 h 5511081"/>
              <a:gd name="connsiteX277" fmla="*/ 3970353 w 4833822"/>
              <a:gd name="connsiteY277" fmla="*/ 390695 h 5511081"/>
              <a:gd name="connsiteX278" fmla="*/ 4036204 w 4833822"/>
              <a:gd name="connsiteY278" fmla="*/ 324393 h 5511081"/>
              <a:gd name="connsiteX279" fmla="*/ 915320 w 4833822"/>
              <a:gd name="connsiteY279" fmla="*/ 65964 h 5511081"/>
              <a:gd name="connsiteX280" fmla="*/ 1020430 w 4833822"/>
              <a:gd name="connsiteY280" fmla="*/ 746726 h 5511081"/>
              <a:gd name="connsiteX281" fmla="*/ 811383 w 4833822"/>
              <a:gd name="connsiteY281" fmla="*/ 707140 h 5511081"/>
              <a:gd name="connsiteX282" fmla="*/ 915320 w 4833822"/>
              <a:gd name="connsiteY282" fmla="*/ 65964 h 5511081"/>
              <a:gd name="connsiteX283" fmla="*/ 2536306 w 4833822"/>
              <a:gd name="connsiteY283" fmla="*/ 0 h 5511081"/>
              <a:gd name="connsiteX284" fmla="*/ 2948561 w 4833822"/>
              <a:gd name="connsiteY284" fmla="*/ 741984 h 5511081"/>
              <a:gd name="connsiteX285" fmla="*/ 2905997 w 4833822"/>
              <a:gd name="connsiteY285" fmla="*/ 1346511 h 5511081"/>
              <a:gd name="connsiteX286" fmla="*/ 3282263 w 4833822"/>
              <a:gd name="connsiteY286" fmla="*/ 487454 h 5511081"/>
              <a:gd name="connsiteX287" fmla="*/ 3257173 w 4833822"/>
              <a:gd name="connsiteY287" fmla="*/ 347685 h 5511081"/>
              <a:gd name="connsiteX288" fmla="*/ 3278681 w 4833822"/>
              <a:gd name="connsiteY288" fmla="*/ 258089 h 5511081"/>
              <a:gd name="connsiteX289" fmla="*/ 3361107 w 4833822"/>
              <a:gd name="connsiteY289" fmla="*/ 315432 h 5511081"/>
              <a:gd name="connsiteX290" fmla="*/ 3884339 w 4833822"/>
              <a:gd name="connsiteY290" fmla="*/ 1627102 h 5511081"/>
              <a:gd name="connsiteX291" fmla="*/ 3776823 w 4833822"/>
              <a:gd name="connsiteY291" fmla="*/ 2247097 h 5511081"/>
              <a:gd name="connsiteX292" fmla="*/ 4002606 w 4833822"/>
              <a:gd name="connsiteY292" fmla="*/ 2028488 h 5511081"/>
              <a:gd name="connsiteX293" fmla="*/ 4059943 w 4833822"/>
              <a:gd name="connsiteY293" fmla="*/ 1963977 h 5511081"/>
              <a:gd name="connsiteX294" fmla="*/ 4117286 w 4833822"/>
              <a:gd name="connsiteY294" fmla="*/ 2039239 h 5511081"/>
              <a:gd name="connsiteX295" fmla="*/ 4131625 w 4833822"/>
              <a:gd name="connsiteY295" fmla="*/ 2852761 h 5511081"/>
              <a:gd name="connsiteX296" fmla="*/ 3755321 w 4833822"/>
              <a:gd name="connsiteY296" fmla="*/ 3684203 h 5511081"/>
              <a:gd name="connsiteX297" fmla="*/ 3723067 w 4833822"/>
              <a:gd name="connsiteY297" fmla="*/ 3759460 h 5511081"/>
              <a:gd name="connsiteX298" fmla="*/ 4099366 w 4833822"/>
              <a:gd name="connsiteY298" fmla="*/ 3698536 h 5511081"/>
              <a:gd name="connsiteX299" fmla="*/ 4550927 w 4833822"/>
              <a:gd name="connsiteY299" fmla="*/ 4049750 h 5511081"/>
              <a:gd name="connsiteX300" fmla="*/ 4604683 w 4833822"/>
              <a:gd name="connsiteY300" fmla="*/ 4150097 h 5511081"/>
              <a:gd name="connsiteX301" fmla="*/ 4576011 w 4833822"/>
              <a:gd name="connsiteY301" fmla="*/ 4992290 h 5511081"/>
              <a:gd name="connsiteX302" fmla="*/ 4432660 w 4833822"/>
              <a:gd name="connsiteY302" fmla="*/ 5053214 h 5511081"/>
              <a:gd name="connsiteX303" fmla="*/ 3999019 w 4833822"/>
              <a:gd name="connsiteY303" fmla="*/ 5286161 h 5511081"/>
              <a:gd name="connsiteX304" fmla="*/ 3192667 w 4833822"/>
              <a:gd name="connsiteY304" fmla="*/ 5218068 h 5511081"/>
              <a:gd name="connsiteX305" fmla="*/ 2662265 w 4833822"/>
              <a:gd name="connsiteY305" fmla="*/ 4587320 h 5511081"/>
              <a:gd name="connsiteX306" fmla="*/ 2680186 w 4833822"/>
              <a:gd name="connsiteY306" fmla="*/ 4906276 h 5511081"/>
              <a:gd name="connsiteX307" fmla="*/ 2655096 w 4833822"/>
              <a:gd name="connsiteY307" fmla="*/ 5218068 h 5511081"/>
              <a:gd name="connsiteX308" fmla="*/ 2063771 w 4833822"/>
              <a:gd name="connsiteY308" fmla="*/ 5504770 h 5511081"/>
              <a:gd name="connsiteX309" fmla="*/ 1827242 w 4833822"/>
              <a:gd name="connsiteY309" fmla="*/ 5454597 h 5511081"/>
              <a:gd name="connsiteX310" fmla="*/ 1594295 w 4833822"/>
              <a:gd name="connsiteY310" fmla="*/ 4913445 h 5511081"/>
              <a:gd name="connsiteX311" fmla="*/ 1952673 w 4833822"/>
              <a:gd name="connsiteY311" fmla="*/ 4379457 h 5511081"/>
              <a:gd name="connsiteX312" fmla="*/ 2020761 w 4833822"/>
              <a:gd name="connsiteY312" fmla="*/ 4246857 h 5511081"/>
              <a:gd name="connsiteX313" fmla="*/ 1841575 w 4833822"/>
              <a:gd name="connsiteY313" fmla="*/ 4390208 h 5511081"/>
              <a:gd name="connsiteX314" fmla="*/ 884697 w 4833822"/>
              <a:gd name="connsiteY314" fmla="*/ 5135641 h 5511081"/>
              <a:gd name="connsiteX315" fmla="*/ 547826 w 4833822"/>
              <a:gd name="connsiteY315" fmla="*/ 5167894 h 5511081"/>
              <a:gd name="connsiteX316" fmla="*/ 357883 w 4833822"/>
              <a:gd name="connsiteY316" fmla="*/ 5110557 h 5511081"/>
              <a:gd name="connsiteX317" fmla="*/ 89095 w 4833822"/>
              <a:gd name="connsiteY317" fmla="*/ 4684080 h 5511081"/>
              <a:gd name="connsiteX318" fmla="*/ 46091 w 4833822"/>
              <a:gd name="connsiteY318" fmla="*/ 4332871 h 5511081"/>
              <a:gd name="connsiteX319" fmla="*/ 440310 w 4833822"/>
              <a:gd name="connsiteY319" fmla="*/ 3684203 h 5511081"/>
              <a:gd name="connsiteX320" fmla="*/ 1020884 w 4833822"/>
              <a:gd name="connsiteY320" fmla="*/ 3734376 h 5511081"/>
              <a:gd name="connsiteX321" fmla="*/ 798688 w 4833822"/>
              <a:gd name="connsiteY321" fmla="*/ 3562354 h 5511081"/>
              <a:gd name="connsiteX322" fmla="*/ 766435 w 4833822"/>
              <a:gd name="connsiteY322" fmla="*/ 3505011 h 5511081"/>
              <a:gd name="connsiteX323" fmla="*/ 838110 w 4833822"/>
              <a:gd name="connsiteY323" fmla="*/ 3483509 h 5511081"/>
              <a:gd name="connsiteX324" fmla="*/ 1060306 w 4833822"/>
              <a:gd name="connsiteY324" fmla="*/ 3576687 h 5511081"/>
              <a:gd name="connsiteX325" fmla="*/ 777186 w 4833822"/>
              <a:gd name="connsiteY325" fmla="*/ 3078539 h 5511081"/>
              <a:gd name="connsiteX326" fmla="*/ 723430 w 4833822"/>
              <a:gd name="connsiteY326" fmla="*/ 2544556 h 5511081"/>
              <a:gd name="connsiteX327" fmla="*/ 727012 w 4833822"/>
              <a:gd name="connsiteY327" fmla="*/ 1845715 h 5511081"/>
              <a:gd name="connsiteX328" fmla="*/ 762853 w 4833822"/>
              <a:gd name="connsiteY328" fmla="*/ 1713115 h 5511081"/>
              <a:gd name="connsiteX329" fmla="*/ 1017302 w 4833822"/>
              <a:gd name="connsiteY329" fmla="*/ 2014150 h 5511081"/>
              <a:gd name="connsiteX330" fmla="*/ 1139151 w 4833822"/>
              <a:gd name="connsiteY330" fmla="*/ 2053572 h 5511081"/>
              <a:gd name="connsiteX331" fmla="*/ 1110480 w 4833822"/>
              <a:gd name="connsiteY331" fmla="*/ 1942474 h 5511081"/>
              <a:gd name="connsiteX332" fmla="*/ 1056393 w 4833822"/>
              <a:gd name="connsiteY332" fmla="*/ 1370380 h 5511081"/>
              <a:gd name="connsiteX333" fmla="*/ 1375186 w 4833822"/>
              <a:gd name="connsiteY333" fmla="*/ 760442 h 5511081"/>
              <a:gd name="connsiteX334" fmla="*/ 1547703 w 4833822"/>
              <a:gd name="connsiteY334" fmla="*/ 538448 h 5511081"/>
              <a:gd name="connsiteX335" fmla="*/ 1617669 w 4833822"/>
              <a:gd name="connsiteY335" fmla="*/ 898829 h 5511081"/>
              <a:gd name="connsiteX336" fmla="*/ 2001666 w 4833822"/>
              <a:gd name="connsiteY336" fmla="*/ 1267177 h 5511081"/>
              <a:gd name="connsiteX337" fmla="*/ 1975721 w 4833822"/>
              <a:gd name="connsiteY337" fmla="*/ 637209 h 5511081"/>
              <a:gd name="connsiteX338" fmla="*/ 2536306 w 4833822"/>
              <a:gd name="connsiteY338" fmla="*/ 0 h 5511081"/>
              <a:gd name="connsiteX0" fmla="*/ 2144854 w 4833822"/>
              <a:gd name="connsiteY0" fmla="*/ 5137432 h 5511081"/>
              <a:gd name="connsiteX1" fmla="*/ 2053020 w 4833822"/>
              <a:gd name="connsiteY1" fmla="*/ 5146392 h 5511081"/>
              <a:gd name="connsiteX2" fmla="*/ 1959837 w 4833822"/>
              <a:gd name="connsiteY2" fmla="*/ 5221650 h 5511081"/>
              <a:gd name="connsiteX3" fmla="*/ 2045851 w 4833822"/>
              <a:gd name="connsiteY3" fmla="*/ 5339917 h 5511081"/>
              <a:gd name="connsiteX4" fmla="*/ 2042269 w 4833822"/>
              <a:gd name="connsiteY4" fmla="*/ 5243152 h 5511081"/>
              <a:gd name="connsiteX5" fmla="*/ 2106775 w 4833822"/>
              <a:gd name="connsiteY5" fmla="*/ 5178645 h 5511081"/>
              <a:gd name="connsiteX6" fmla="*/ 2128277 w 4833822"/>
              <a:gd name="connsiteY6" fmla="*/ 5250321 h 5511081"/>
              <a:gd name="connsiteX7" fmla="*/ 2164118 w 4833822"/>
              <a:gd name="connsiteY7" fmla="*/ 5300494 h 5511081"/>
              <a:gd name="connsiteX8" fmla="*/ 2232206 w 4833822"/>
              <a:gd name="connsiteY8" fmla="*/ 5264659 h 5511081"/>
              <a:gd name="connsiteX9" fmla="*/ 2228624 w 4833822"/>
              <a:gd name="connsiteY9" fmla="*/ 5171476 h 5511081"/>
              <a:gd name="connsiteX10" fmla="*/ 2144854 w 4833822"/>
              <a:gd name="connsiteY10" fmla="*/ 5137432 h 5511081"/>
              <a:gd name="connsiteX11" fmla="*/ 2508163 w 4833822"/>
              <a:gd name="connsiteY11" fmla="*/ 5106970 h 5511081"/>
              <a:gd name="connsiteX12" fmla="*/ 2407811 w 4833822"/>
              <a:gd name="connsiteY12" fmla="*/ 5415180 h 5511081"/>
              <a:gd name="connsiteX13" fmla="*/ 2508163 w 4833822"/>
              <a:gd name="connsiteY13" fmla="*/ 5106970 h 5511081"/>
              <a:gd name="connsiteX14" fmla="*/ 2215080 w 4833822"/>
              <a:gd name="connsiteY14" fmla="*/ 5022435 h 5511081"/>
              <a:gd name="connsiteX15" fmla="*/ 2171282 w 4833822"/>
              <a:gd name="connsiteY15" fmla="*/ 5028125 h 5511081"/>
              <a:gd name="connsiteX16" fmla="*/ 2350473 w 4833822"/>
              <a:gd name="connsiteY16" fmla="*/ 5307664 h 5511081"/>
              <a:gd name="connsiteX17" fmla="*/ 2393478 w 4833822"/>
              <a:gd name="connsiteY17" fmla="*/ 5124890 h 5511081"/>
              <a:gd name="connsiteX18" fmla="*/ 2252871 w 4833822"/>
              <a:gd name="connsiteY18" fmla="*/ 5023590 h 5511081"/>
              <a:gd name="connsiteX19" fmla="*/ 2215080 w 4833822"/>
              <a:gd name="connsiteY19" fmla="*/ 5022435 h 5511081"/>
              <a:gd name="connsiteX20" fmla="*/ 3767359 w 4833822"/>
              <a:gd name="connsiteY20" fmla="*/ 4903477 h 5511081"/>
              <a:gd name="connsiteX21" fmla="*/ 3913003 w 4833822"/>
              <a:gd name="connsiteY21" fmla="*/ 4985120 h 5511081"/>
              <a:gd name="connsiteX22" fmla="*/ 3930923 w 4833822"/>
              <a:gd name="connsiteY22" fmla="*/ 5010209 h 5511081"/>
              <a:gd name="connsiteX23" fmla="*/ 3923759 w 4833822"/>
              <a:gd name="connsiteY23" fmla="*/ 5035294 h 5511081"/>
              <a:gd name="connsiteX24" fmla="*/ 3672890 w 4833822"/>
              <a:gd name="connsiteY24" fmla="*/ 5017373 h 5511081"/>
              <a:gd name="connsiteX25" fmla="*/ 3672890 w 4833822"/>
              <a:gd name="connsiteY25" fmla="*/ 4949284 h 5511081"/>
              <a:gd name="connsiteX26" fmla="*/ 3708731 w 4833822"/>
              <a:gd name="connsiteY26" fmla="*/ 4924195 h 5511081"/>
              <a:gd name="connsiteX27" fmla="*/ 3767359 w 4833822"/>
              <a:gd name="connsiteY27" fmla="*/ 4903477 h 5511081"/>
              <a:gd name="connsiteX28" fmla="*/ 3779366 w 4833822"/>
              <a:gd name="connsiteY28" fmla="*/ 4863666 h 5511081"/>
              <a:gd name="connsiteX29" fmla="*/ 3637059 w 4833822"/>
              <a:gd name="connsiteY29" fmla="*/ 4888361 h 5511081"/>
              <a:gd name="connsiteX30" fmla="*/ 3497289 w 4833822"/>
              <a:gd name="connsiteY30" fmla="*/ 5071129 h 5511081"/>
              <a:gd name="connsiteX31" fmla="*/ 3615557 w 4833822"/>
              <a:gd name="connsiteY31" fmla="*/ 5013792 h 5511081"/>
              <a:gd name="connsiteX32" fmla="*/ 3852086 w 4833822"/>
              <a:gd name="connsiteY32" fmla="*/ 5171476 h 5511081"/>
              <a:gd name="connsiteX33" fmla="*/ 3952433 w 4833822"/>
              <a:gd name="connsiteY33" fmla="*/ 4999454 h 5511081"/>
              <a:gd name="connsiteX34" fmla="*/ 3945496 w 4833822"/>
              <a:gd name="connsiteY34" fmla="*/ 4982649 h 5511081"/>
              <a:gd name="connsiteX35" fmla="*/ 3938093 w 4833822"/>
              <a:gd name="connsiteY35" fmla="*/ 4982649 h 5511081"/>
              <a:gd name="connsiteX36" fmla="*/ 3927341 w 4833822"/>
              <a:gd name="connsiteY36" fmla="*/ 4982649 h 5511081"/>
              <a:gd name="connsiteX37" fmla="*/ 3909418 w 4833822"/>
              <a:gd name="connsiteY37" fmla="*/ 4977942 h 5511081"/>
              <a:gd name="connsiteX38" fmla="*/ 3920171 w 4833822"/>
              <a:gd name="connsiteY38" fmla="*/ 4977942 h 5511081"/>
              <a:gd name="connsiteX39" fmla="*/ 3945252 w 4833822"/>
              <a:gd name="connsiteY39" fmla="*/ 4982059 h 5511081"/>
              <a:gd name="connsiteX40" fmla="*/ 3928739 w 4833822"/>
              <a:gd name="connsiteY40" fmla="*/ 4942059 h 5511081"/>
              <a:gd name="connsiteX41" fmla="*/ 3822967 w 4833822"/>
              <a:gd name="connsiteY41" fmla="*/ 4865961 h 5511081"/>
              <a:gd name="connsiteX42" fmla="*/ 3779366 w 4833822"/>
              <a:gd name="connsiteY42" fmla="*/ 4863666 h 5511081"/>
              <a:gd name="connsiteX43" fmla="*/ 4196131 w 4833822"/>
              <a:gd name="connsiteY43" fmla="*/ 4719920 h 5511081"/>
              <a:gd name="connsiteX44" fmla="*/ 4235548 w 4833822"/>
              <a:gd name="connsiteY44" fmla="*/ 4949285 h 5511081"/>
              <a:gd name="connsiteX45" fmla="*/ 4454163 w 4833822"/>
              <a:gd name="connsiteY45" fmla="*/ 4952867 h 5511081"/>
              <a:gd name="connsiteX46" fmla="*/ 4196131 w 4833822"/>
              <a:gd name="connsiteY46" fmla="*/ 4719920 h 5511081"/>
              <a:gd name="connsiteX47" fmla="*/ 1174995 w 4833822"/>
              <a:gd name="connsiteY47" fmla="*/ 4404542 h 5511081"/>
              <a:gd name="connsiteX48" fmla="*/ 1250253 w 4833822"/>
              <a:gd name="connsiteY48" fmla="*/ 4451134 h 5511081"/>
              <a:gd name="connsiteX49" fmla="*/ 1035224 w 4833822"/>
              <a:gd name="connsiteY49" fmla="*/ 4562227 h 5511081"/>
              <a:gd name="connsiteX50" fmla="*/ 981463 w 4833822"/>
              <a:gd name="connsiteY50" fmla="*/ 4537143 h 5511081"/>
              <a:gd name="connsiteX51" fmla="*/ 1174995 w 4833822"/>
              <a:gd name="connsiteY51" fmla="*/ 4404542 h 5511081"/>
              <a:gd name="connsiteX52" fmla="*/ 3960412 w 4833822"/>
              <a:gd name="connsiteY52" fmla="*/ 4375267 h 5511081"/>
              <a:gd name="connsiteX53" fmla="*/ 4095776 w 4833822"/>
              <a:gd name="connsiteY53" fmla="*/ 4433212 h 5511081"/>
              <a:gd name="connsiteX54" fmla="*/ 4052767 w 4833822"/>
              <a:gd name="connsiteY54" fmla="*/ 4461882 h 5511081"/>
              <a:gd name="connsiteX55" fmla="*/ 3852081 w 4833822"/>
              <a:gd name="connsiteY55" fmla="*/ 4429631 h 5511081"/>
              <a:gd name="connsiteX56" fmla="*/ 3859245 w 4833822"/>
              <a:gd name="connsiteY56" fmla="*/ 4393792 h 5511081"/>
              <a:gd name="connsiteX57" fmla="*/ 3917370 w 4833822"/>
              <a:gd name="connsiteY57" fmla="*/ 4376267 h 5511081"/>
              <a:gd name="connsiteX58" fmla="*/ 3960412 w 4833822"/>
              <a:gd name="connsiteY58" fmla="*/ 4375267 h 5511081"/>
              <a:gd name="connsiteX59" fmla="*/ 2177948 w 4833822"/>
              <a:gd name="connsiteY59" fmla="*/ 4281017 h 5511081"/>
              <a:gd name="connsiteX60" fmla="*/ 2146198 w 4833822"/>
              <a:gd name="connsiteY60" fmla="*/ 4304199 h 5511081"/>
              <a:gd name="connsiteX61" fmla="*/ 1680303 w 4833822"/>
              <a:gd name="connsiteY61" fmla="*/ 5003041 h 5511081"/>
              <a:gd name="connsiteX62" fmla="*/ 1762730 w 4833822"/>
              <a:gd name="connsiteY62" fmla="*/ 5365001 h 5511081"/>
              <a:gd name="connsiteX63" fmla="*/ 1802152 w 4833822"/>
              <a:gd name="connsiteY63" fmla="*/ 5085468 h 5511081"/>
              <a:gd name="connsiteX64" fmla="*/ 2081691 w 4833822"/>
              <a:gd name="connsiteY64" fmla="*/ 4927778 h 5511081"/>
              <a:gd name="connsiteX65" fmla="*/ 1845157 w 4833822"/>
              <a:gd name="connsiteY65" fmla="*/ 5010205 h 5511081"/>
              <a:gd name="connsiteX66" fmla="*/ 1744810 w 4833822"/>
              <a:gd name="connsiteY66" fmla="*/ 4981539 h 5511081"/>
              <a:gd name="connsiteX67" fmla="*/ 2060189 w 4833822"/>
              <a:gd name="connsiteY67" fmla="*/ 4827436 h 5511081"/>
              <a:gd name="connsiteX68" fmla="*/ 2178451 w 4833822"/>
              <a:gd name="connsiteY68" fmla="*/ 4766506 h 5511081"/>
              <a:gd name="connsiteX69" fmla="*/ 2293136 w 4833822"/>
              <a:gd name="connsiteY69" fmla="*/ 4300617 h 5511081"/>
              <a:gd name="connsiteX70" fmla="*/ 1999259 w 4833822"/>
              <a:gd name="connsiteY70" fmla="*/ 4716338 h 5511081"/>
              <a:gd name="connsiteX71" fmla="*/ 2196371 w 4833822"/>
              <a:gd name="connsiteY71" fmla="*/ 4286279 h 5511081"/>
              <a:gd name="connsiteX72" fmla="*/ 2177948 w 4833822"/>
              <a:gd name="connsiteY72" fmla="*/ 4281017 h 5511081"/>
              <a:gd name="connsiteX73" fmla="*/ 2511745 w 4833822"/>
              <a:gd name="connsiteY73" fmla="*/ 4268364 h 5511081"/>
              <a:gd name="connsiteX74" fmla="*/ 2482010 w 4833822"/>
              <a:gd name="connsiteY74" fmla="*/ 4496660 h 5511081"/>
              <a:gd name="connsiteX75" fmla="*/ 2486655 w 4833822"/>
              <a:gd name="connsiteY75" fmla="*/ 4562225 h 5511081"/>
              <a:gd name="connsiteX76" fmla="*/ 2514429 w 4833822"/>
              <a:gd name="connsiteY76" fmla="*/ 4577904 h 5511081"/>
              <a:gd name="connsiteX77" fmla="*/ 2526077 w 4833822"/>
              <a:gd name="connsiteY77" fmla="*/ 4601650 h 5511081"/>
              <a:gd name="connsiteX78" fmla="*/ 2486655 w 4833822"/>
              <a:gd name="connsiteY78" fmla="*/ 4562228 h 5511081"/>
              <a:gd name="connsiteX79" fmla="*/ 2486655 w 4833822"/>
              <a:gd name="connsiteY79" fmla="*/ 4562231 h 5511081"/>
              <a:gd name="connsiteX80" fmla="*/ 2440069 w 4833822"/>
              <a:gd name="connsiteY80" fmla="*/ 4838187 h 5511081"/>
              <a:gd name="connsiteX81" fmla="*/ 2375563 w 4833822"/>
              <a:gd name="connsiteY81" fmla="*/ 4400959 h 5511081"/>
              <a:gd name="connsiteX82" fmla="*/ 2296718 w 4833822"/>
              <a:gd name="connsiteY82" fmla="*/ 4770094 h 5511081"/>
              <a:gd name="connsiteX83" fmla="*/ 2429318 w 4833822"/>
              <a:gd name="connsiteY83" fmla="*/ 4891943 h 5511081"/>
              <a:gd name="connsiteX84" fmla="*/ 2493825 w 4833822"/>
              <a:gd name="connsiteY84" fmla="*/ 4791596 h 5511081"/>
              <a:gd name="connsiteX85" fmla="*/ 2529665 w 4833822"/>
              <a:gd name="connsiteY85" fmla="*/ 4601653 h 5511081"/>
              <a:gd name="connsiteX86" fmla="*/ 2511745 w 4833822"/>
              <a:gd name="connsiteY86" fmla="*/ 4268364 h 5511081"/>
              <a:gd name="connsiteX87" fmla="*/ 2808528 w 4833822"/>
              <a:gd name="connsiteY87" fmla="*/ 4265898 h 5511081"/>
              <a:gd name="connsiteX88" fmla="*/ 2784115 w 4833822"/>
              <a:gd name="connsiteY88" fmla="*/ 4279115 h 5511081"/>
              <a:gd name="connsiteX89" fmla="*/ 2798448 w 4833822"/>
              <a:gd name="connsiteY89" fmla="*/ 4354373 h 5511081"/>
              <a:gd name="connsiteX90" fmla="*/ 2880875 w 4833822"/>
              <a:gd name="connsiteY90" fmla="*/ 4469053 h 5511081"/>
              <a:gd name="connsiteX91" fmla="*/ 3142493 w 4833822"/>
              <a:gd name="connsiteY91" fmla="*/ 4798765 h 5511081"/>
              <a:gd name="connsiteX92" fmla="*/ 2891625 w 4833822"/>
              <a:gd name="connsiteY92" fmla="*/ 4633906 h 5511081"/>
              <a:gd name="connsiteX93" fmla="*/ 2683768 w 4833822"/>
              <a:gd name="connsiteY93" fmla="*/ 4390208 h 5511081"/>
              <a:gd name="connsiteX94" fmla="*/ 2651515 w 4833822"/>
              <a:gd name="connsiteY94" fmla="*/ 4415297 h 5511081"/>
              <a:gd name="connsiteX95" fmla="*/ 2866541 w 4833822"/>
              <a:gd name="connsiteY95" fmla="*/ 4658996 h 5511081"/>
              <a:gd name="connsiteX96" fmla="*/ 3389773 w 4833822"/>
              <a:gd name="connsiteY96" fmla="*/ 5257490 h 5511081"/>
              <a:gd name="connsiteX97" fmla="*/ 3637059 w 4833822"/>
              <a:gd name="connsiteY97" fmla="*/ 5300494 h 5511081"/>
              <a:gd name="connsiteX98" fmla="*/ 3246422 w 4833822"/>
              <a:gd name="connsiteY98" fmla="*/ 4931365 h 5511081"/>
              <a:gd name="connsiteX99" fmla="*/ 3400524 w 4833822"/>
              <a:gd name="connsiteY99" fmla="*/ 4981539 h 5511081"/>
              <a:gd name="connsiteX100" fmla="*/ 3336018 w 4833822"/>
              <a:gd name="connsiteY100" fmla="*/ 4834600 h 5511081"/>
              <a:gd name="connsiteX101" fmla="*/ 3095901 w 4833822"/>
              <a:gd name="connsiteY101" fmla="*/ 4572987 h 5511081"/>
              <a:gd name="connsiteX102" fmla="*/ 2862954 w 4833822"/>
              <a:gd name="connsiteY102" fmla="*/ 4304199 h 5511081"/>
              <a:gd name="connsiteX103" fmla="*/ 2808528 w 4833822"/>
              <a:gd name="connsiteY103" fmla="*/ 4265898 h 5511081"/>
              <a:gd name="connsiteX104" fmla="*/ 1587125 w 4833822"/>
              <a:gd name="connsiteY104" fmla="*/ 4221773 h 5511081"/>
              <a:gd name="connsiteX105" fmla="*/ 798688 w 4833822"/>
              <a:gd name="connsiteY105" fmla="*/ 4429636 h 5511081"/>
              <a:gd name="connsiteX106" fmla="*/ 780768 w 4833822"/>
              <a:gd name="connsiteY106" fmla="*/ 5053214 h 5511081"/>
              <a:gd name="connsiteX107" fmla="*/ 791519 w 4833822"/>
              <a:gd name="connsiteY107" fmla="*/ 4859690 h 5511081"/>
              <a:gd name="connsiteX108" fmla="*/ 709092 w 4833822"/>
              <a:gd name="connsiteY108" fmla="*/ 4497724 h 5511081"/>
              <a:gd name="connsiteX109" fmla="*/ 368634 w 4833822"/>
              <a:gd name="connsiteY109" fmla="*/ 4508475 h 5511081"/>
              <a:gd name="connsiteX110" fmla="*/ 332793 w 4833822"/>
              <a:gd name="connsiteY110" fmla="*/ 4533565 h 5511081"/>
              <a:gd name="connsiteX111" fmla="*/ 368634 w 4833822"/>
              <a:gd name="connsiteY111" fmla="*/ 4547898 h 5511081"/>
              <a:gd name="connsiteX112" fmla="*/ 350714 w 4833822"/>
              <a:gd name="connsiteY112" fmla="*/ 4848938 h 5511081"/>
              <a:gd name="connsiteX113" fmla="*/ 447479 w 4833822"/>
              <a:gd name="connsiteY113" fmla="*/ 4913445 h 5511081"/>
              <a:gd name="connsiteX114" fmla="*/ 486896 w 4833822"/>
              <a:gd name="connsiteY114" fmla="*/ 4813098 h 5511081"/>
              <a:gd name="connsiteX115" fmla="*/ 468981 w 4833822"/>
              <a:gd name="connsiteY115" fmla="*/ 4694831 h 5511081"/>
              <a:gd name="connsiteX116" fmla="*/ 372216 w 4833822"/>
              <a:gd name="connsiteY116" fmla="*/ 4802347 h 5511081"/>
              <a:gd name="connsiteX117" fmla="*/ 382967 w 4833822"/>
              <a:gd name="connsiteY117" fmla="*/ 4651826 h 5511081"/>
              <a:gd name="connsiteX118" fmla="*/ 497647 w 4833822"/>
              <a:gd name="connsiteY118" fmla="*/ 4612404 h 5511081"/>
              <a:gd name="connsiteX119" fmla="*/ 569323 w 4833822"/>
              <a:gd name="connsiteY119" fmla="*/ 4727089 h 5511081"/>
              <a:gd name="connsiteX120" fmla="*/ 580074 w 4833822"/>
              <a:gd name="connsiteY120" fmla="*/ 4938529 h 5511081"/>
              <a:gd name="connsiteX121" fmla="*/ 612332 w 4833822"/>
              <a:gd name="connsiteY121" fmla="*/ 4694831 h 5511081"/>
              <a:gd name="connsiteX122" fmla="*/ 497647 w 4833822"/>
              <a:gd name="connsiteY122" fmla="*/ 4461884 h 5511081"/>
              <a:gd name="connsiteX123" fmla="*/ 730594 w 4833822"/>
              <a:gd name="connsiteY123" fmla="*/ 4866853 h 5511081"/>
              <a:gd name="connsiteX124" fmla="*/ 547826 w 4833822"/>
              <a:gd name="connsiteY124" fmla="*/ 5031712 h 5511081"/>
              <a:gd name="connsiteX125" fmla="*/ 834528 w 4833822"/>
              <a:gd name="connsiteY125" fmla="*/ 5063965 h 5511081"/>
              <a:gd name="connsiteX126" fmla="*/ 1533370 w 4833822"/>
              <a:gd name="connsiteY126" fmla="*/ 4547898 h 5511081"/>
              <a:gd name="connsiteX127" fmla="*/ 1633712 w 4833822"/>
              <a:gd name="connsiteY127" fmla="*/ 4415297 h 5511081"/>
              <a:gd name="connsiteX128" fmla="*/ 1142733 w 4833822"/>
              <a:gd name="connsiteY128" fmla="*/ 4730671 h 5511081"/>
              <a:gd name="connsiteX129" fmla="*/ 1031635 w 4833822"/>
              <a:gd name="connsiteY129" fmla="*/ 4759343 h 5511081"/>
              <a:gd name="connsiteX130" fmla="*/ 1096142 w 4833822"/>
              <a:gd name="connsiteY130" fmla="*/ 4658996 h 5511081"/>
              <a:gd name="connsiteX131" fmla="*/ 1587125 w 4833822"/>
              <a:gd name="connsiteY131" fmla="*/ 4221773 h 5511081"/>
              <a:gd name="connsiteX132" fmla="*/ 3072607 w 4833822"/>
              <a:gd name="connsiteY132" fmla="*/ 4212813 h 5511081"/>
              <a:gd name="connsiteX133" fmla="*/ 2988391 w 4833822"/>
              <a:gd name="connsiteY133" fmla="*/ 4246857 h 5511081"/>
              <a:gd name="connsiteX134" fmla="*/ 3038564 w 4833822"/>
              <a:gd name="connsiteY134" fmla="*/ 4357955 h 5511081"/>
              <a:gd name="connsiteX135" fmla="*/ 3407693 w 4833822"/>
              <a:gd name="connsiteY135" fmla="*/ 4773676 h 5511081"/>
              <a:gd name="connsiteX136" fmla="*/ 3576134 w 4833822"/>
              <a:gd name="connsiteY136" fmla="*/ 4813098 h 5511081"/>
              <a:gd name="connsiteX137" fmla="*/ 4002606 w 4833822"/>
              <a:gd name="connsiteY137" fmla="*/ 4917027 h 5511081"/>
              <a:gd name="connsiteX138" fmla="*/ 4124455 w 4833822"/>
              <a:gd name="connsiteY138" fmla="*/ 4999454 h 5511081"/>
              <a:gd name="connsiteX139" fmla="*/ 3586885 w 4833822"/>
              <a:gd name="connsiteY139" fmla="*/ 4451133 h 5511081"/>
              <a:gd name="connsiteX140" fmla="*/ 3339600 w 4833822"/>
              <a:gd name="connsiteY140" fmla="*/ 4307781 h 5511081"/>
              <a:gd name="connsiteX141" fmla="*/ 3551045 w 4833822"/>
              <a:gd name="connsiteY141" fmla="*/ 4483391 h 5511081"/>
              <a:gd name="connsiteX142" fmla="*/ 3658561 w 4833822"/>
              <a:gd name="connsiteY142" fmla="*/ 4666165 h 5511081"/>
              <a:gd name="connsiteX143" fmla="*/ 3536712 w 4833822"/>
              <a:gd name="connsiteY143" fmla="*/ 4590902 h 5511081"/>
              <a:gd name="connsiteX144" fmla="*/ 3167577 w 4833822"/>
              <a:gd name="connsiteY144" fmla="*/ 4254026 h 5511081"/>
              <a:gd name="connsiteX145" fmla="*/ 3072607 w 4833822"/>
              <a:gd name="connsiteY145" fmla="*/ 4212813 h 5511081"/>
              <a:gd name="connsiteX146" fmla="*/ 1497530 w 4833822"/>
              <a:gd name="connsiteY146" fmla="*/ 4125013 h 5511081"/>
              <a:gd name="connsiteX147" fmla="*/ 644585 w 4833822"/>
              <a:gd name="connsiteY147" fmla="*/ 4250444 h 5511081"/>
              <a:gd name="connsiteX148" fmla="*/ 404469 w 4833822"/>
              <a:gd name="connsiteY148" fmla="*/ 4325701 h 5511081"/>
              <a:gd name="connsiteX149" fmla="*/ 218113 w 4833822"/>
              <a:gd name="connsiteY149" fmla="*/ 4479804 h 5511081"/>
              <a:gd name="connsiteX150" fmla="*/ 347132 w 4833822"/>
              <a:gd name="connsiteY150" fmla="*/ 4999454 h 5511081"/>
              <a:gd name="connsiteX151" fmla="*/ 218113 w 4833822"/>
              <a:gd name="connsiteY151" fmla="*/ 4633906 h 5511081"/>
              <a:gd name="connsiteX152" fmla="*/ 289789 w 4833822"/>
              <a:gd name="connsiteY152" fmla="*/ 4526395 h 5511081"/>
              <a:gd name="connsiteX153" fmla="*/ 271869 w 4833822"/>
              <a:gd name="connsiteY153" fmla="*/ 4512062 h 5511081"/>
              <a:gd name="connsiteX154" fmla="*/ 304127 w 4833822"/>
              <a:gd name="connsiteY154" fmla="*/ 4418879 h 5511081"/>
              <a:gd name="connsiteX155" fmla="*/ 400887 w 4833822"/>
              <a:gd name="connsiteY155" fmla="*/ 4336453 h 5511081"/>
              <a:gd name="connsiteX156" fmla="*/ 404469 w 4833822"/>
              <a:gd name="connsiteY156" fmla="*/ 4329283 h 5511081"/>
              <a:gd name="connsiteX157" fmla="*/ 408056 w 4833822"/>
              <a:gd name="connsiteY157" fmla="*/ 4329283 h 5511081"/>
              <a:gd name="connsiteX158" fmla="*/ 569323 w 4833822"/>
              <a:gd name="connsiteY158" fmla="*/ 4286279 h 5511081"/>
              <a:gd name="connsiteX159" fmla="*/ 777186 w 4833822"/>
              <a:gd name="connsiteY159" fmla="*/ 4397377 h 5511081"/>
              <a:gd name="connsiteX160" fmla="*/ 1250249 w 4833822"/>
              <a:gd name="connsiteY160" fmla="*/ 4228936 h 5511081"/>
              <a:gd name="connsiteX161" fmla="*/ 1497530 w 4833822"/>
              <a:gd name="connsiteY161" fmla="*/ 4125013 h 5511081"/>
              <a:gd name="connsiteX162" fmla="*/ 3393360 w 4833822"/>
              <a:gd name="connsiteY162" fmla="*/ 4084243 h 5511081"/>
              <a:gd name="connsiteX163" fmla="*/ 3271511 w 4833822"/>
              <a:gd name="connsiteY163" fmla="*/ 4121426 h 5511081"/>
              <a:gd name="connsiteX164" fmla="*/ 3486538 w 4833822"/>
              <a:gd name="connsiteY164" fmla="*/ 4250444 h 5511081"/>
              <a:gd name="connsiteX165" fmla="*/ 4092197 w 4833822"/>
              <a:gd name="connsiteY165" fmla="*/ 4583738 h 5511081"/>
              <a:gd name="connsiteX166" fmla="*/ 3873588 w 4833822"/>
              <a:gd name="connsiteY166" fmla="*/ 4583738 h 5511081"/>
              <a:gd name="connsiteX167" fmla="*/ 4002606 w 4833822"/>
              <a:gd name="connsiteY167" fmla="*/ 4712751 h 5511081"/>
              <a:gd name="connsiteX168" fmla="*/ 4106535 w 4833822"/>
              <a:gd name="connsiteY168" fmla="*/ 4684080 h 5511081"/>
              <a:gd name="connsiteX169" fmla="*/ 4325144 w 4833822"/>
              <a:gd name="connsiteY169" fmla="*/ 4357955 h 5511081"/>
              <a:gd name="connsiteX170" fmla="*/ 4038441 w 4833822"/>
              <a:gd name="connsiteY170" fmla="*/ 4268364 h 5511081"/>
              <a:gd name="connsiteX171" fmla="*/ 3624178 w 4833822"/>
              <a:gd name="connsiteY171" fmla="*/ 4254752 h 5511081"/>
              <a:gd name="connsiteX172" fmla="*/ 3486739 w 4833822"/>
              <a:gd name="connsiteY172" fmla="*/ 4228973 h 5511081"/>
              <a:gd name="connsiteX173" fmla="*/ 3486739 w 4833822"/>
              <a:gd name="connsiteY173" fmla="*/ 4232968 h 5511081"/>
              <a:gd name="connsiteX174" fmla="*/ 3485394 w 4833822"/>
              <a:gd name="connsiteY174" fmla="*/ 4230279 h 5511081"/>
              <a:gd name="connsiteX175" fmla="*/ 3486706 w 4833822"/>
              <a:gd name="connsiteY175" fmla="*/ 4228967 h 5511081"/>
              <a:gd name="connsiteX176" fmla="*/ 3486538 w 4833822"/>
              <a:gd name="connsiteY176" fmla="*/ 4228936 h 5511081"/>
              <a:gd name="connsiteX177" fmla="*/ 3543876 w 4833822"/>
              <a:gd name="connsiteY177" fmla="*/ 4168012 h 5511081"/>
              <a:gd name="connsiteX178" fmla="*/ 4518674 w 4833822"/>
              <a:gd name="connsiteY178" fmla="*/ 4314950 h 5511081"/>
              <a:gd name="connsiteX179" fmla="*/ 4328731 w 4833822"/>
              <a:gd name="connsiteY179" fmla="*/ 4512062 h 5511081"/>
              <a:gd name="connsiteX180" fmla="*/ 4457745 w 4833822"/>
              <a:gd name="connsiteY180" fmla="*/ 4440381 h 5511081"/>
              <a:gd name="connsiteX181" fmla="*/ 4579599 w 4833822"/>
              <a:gd name="connsiteY181" fmla="*/ 4433218 h 5511081"/>
              <a:gd name="connsiteX182" fmla="*/ 4500754 w 4833822"/>
              <a:gd name="connsiteY182" fmla="*/ 4512062 h 5511081"/>
              <a:gd name="connsiteX183" fmla="*/ 4314393 w 4833822"/>
              <a:gd name="connsiteY183" fmla="*/ 4745010 h 5511081"/>
              <a:gd name="connsiteX184" fmla="*/ 4346651 w 4833822"/>
              <a:gd name="connsiteY184" fmla="*/ 4809516 h 5511081"/>
              <a:gd name="connsiteX185" fmla="*/ 4403989 w 4833822"/>
              <a:gd name="connsiteY185" fmla="*/ 4759343 h 5511081"/>
              <a:gd name="connsiteX186" fmla="*/ 4482833 w 4833822"/>
              <a:gd name="connsiteY186" fmla="*/ 4569400 h 5511081"/>
              <a:gd name="connsiteX187" fmla="*/ 4590350 w 4833822"/>
              <a:gd name="connsiteY187" fmla="*/ 4547898 h 5511081"/>
              <a:gd name="connsiteX188" fmla="*/ 4608265 w 4833822"/>
              <a:gd name="connsiteY188" fmla="*/ 4630324 h 5511081"/>
              <a:gd name="connsiteX189" fmla="*/ 4608265 w 4833822"/>
              <a:gd name="connsiteY189" fmla="*/ 4633906 h 5511081"/>
              <a:gd name="connsiteX190" fmla="*/ 4421909 w 4833822"/>
              <a:gd name="connsiteY190" fmla="*/ 4845351 h 5511081"/>
              <a:gd name="connsiteX191" fmla="*/ 4608265 w 4833822"/>
              <a:gd name="connsiteY191" fmla="*/ 4633906 h 5511081"/>
              <a:gd name="connsiteX192" fmla="*/ 4611852 w 4833822"/>
              <a:gd name="connsiteY192" fmla="*/ 4630324 h 5511081"/>
              <a:gd name="connsiteX193" fmla="*/ 4611852 w 4833822"/>
              <a:gd name="connsiteY193" fmla="*/ 4626742 h 5511081"/>
              <a:gd name="connsiteX194" fmla="*/ 4694279 w 4833822"/>
              <a:gd name="connsiteY194" fmla="*/ 4612404 h 5511081"/>
              <a:gd name="connsiteX195" fmla="*/ 4651275 w 4833822"/>
              <a:gd name="connsiteY195" fmla="*/ 4436800 h 5511081"/>
              <a:gd name="connsiteX196" fmla="*/ 4572429 w 4833822"/>
              <a:gd name="connsiteY196" fmla="*/ 4318532 h 5511081"/>
              <a:gd name="connsiteX197" fmla="*/ 4583181 w 4833822"/>
              <a:gd name="connsiteY197" fmla="*/ 4225355 h 5511081"/>
              <a:gd name="connsiteX198" fmla="*/ 4436247 w 4833822"/>
              <a:gd name="connsiteY198" fmla="*/ 4178768 h 5511081"/>
              <a:gd name="connsiteX199" fmla="*/ 3504459 w 4833822"/>
              <a:gd name="connsiteY199" fmla="*/ 4092754 h 5511081"/>
              <a:gd name="connsiteX200" fmla="*/ 3393360 w 4833822"/>
              <a:gd name="connsiteY200" fmla="*/ 4084243 h 5511081"/>
              <a:gd name="connsiteX201" fmla="*/ 655337 w 4833822"/>
              <a:gd name="connsiteY201" fmla="*/ 3952985 h 5511081"/>
              <a:gd name="connsiteX202" fmla="*/ 637416 w 4833822"/>
              <a:gd name="connsiteY202" fmla="*/ 4010328 h 5511081"/>
              <a:gd name="connsiteX203" fmla="*/ 863200 w 4833822"/>
              <a:gd name="connsiteY203" fmla="*/ 4114257 h 5511081"/>
              <a:gd name="connsiteX204" fmla="*/ 734181 w 4833822"/>
              <a:gd name="connsiteY204" fmla="*/ 3974492 h 5511081"/>
              <a:gd name="connsiteX205" fmla="*/ 655337 w 4833822"/>
              <a:gd name="connsiteY205" fmla="*/ 3952985 h 5511081"/>
              <a:gd name="connsiteX206" fmla="*/ 465399 w 4833822"/>
              <a:gd name="connsiteY206" fmla="*/ 3913568 h 5511081"/>
              <a:gd name="connsiteX207" fmla="*/ 465399 w 4833822"/>
              <a:gd name="connsiteY207" fmla="*/ 4114257 h 5511081"/>
              <a:gd name="connsiteX208" fmla="*/ 501234 w 4833822"/>
              <a:gd name="connsiteY208" fmla="*/ 4171599 h 5511081"/>
              <a:gd name="connsiteX209" fmla="*/ 554990 w 4833822"/>
              <a:gd name="connsiteY209" fmla="*/ 4117844 h 5511081"/>
              <a:gd name="connsiteX210" fmla="*/ 465399 w 4833822"/>
              <a:gd name="connsiteY210" fmla="*/ 3913568 h 5511081"/>
              <a:gd name="connsiteX211" fmla="*/ 4325169 w 4833822"/>
              <a:gd name="connsiteY211" fmla="*/ 3832671 h 5511081"/>
              <a:gd name="connsiteX212" fmla="*/ 3959602 w 4833822"/>
              <a:gd name="connsiteY212" fmla="*/ 4038999 h 5511081"/>
              <a:gd name="connsiteX213" fmla="*/ 4360985 w 4833822"/>
              <a:gd name="connsiteY213" fmla="*/ 3949403 h 5511081"/>
              <a:gd name="connsiteX214" fmla="*/ 4278558 w 4833822"/>
              <a:gd name="connsiteY214" fmla="*/ 4060501 h 5511081"/>
              <a:gd name="connsiteX215" fmla="*/ 4454163 w 4833822"/>
              <a:gd name="connsiteY215" fmla="*/ 4013910 h 5511081"/>
              <a:gd name="connsiteX216" fmla="*/ 4368153 w 4833822"/>
              <a:gd name="connsiteY216" fmla="*/ 3838305 h 5511081"/>
              <a:gd name="connsiteX217" fmla="*/ 4325169 w 4833822"/>
              <a:gd name="connsiteY217" fmla="*/ 3832671 h 5511081"/>
              <a:gd name="connsiteX218" fmla="*/ 4156709 w 4833822"/>
              <a:gd name="connsiteY218" fmla="*/ 3798883 h 5511081"/>
              <a:gd name="connsiteX219" fmla="*/ 3748157 w 4833822"/>
              <a:gd name="connsiteY219" fmla="*/ 3881309 h 5511081"/>
              <a:gd name="connsiteX220" fmla="*/ 3529543 w 4833822"/>
              <a:gd name="connsiteY220" fmla="*/ 4003158 h 5511081"/>
              <a:gd name="connsiteX221" fmla="*/ 3805494 w 4833822"/>
              <a:gd name="connsiteY221" fmla="*/ 3906399 h 5511081"/>
              <a:gd name="connsiteX222" fmla="*/ 4156709 w 4833822"/>
              <a:gd name="connsiteY222" fmla="*/ 3798883 h 5511081"/>
              <a:gd name="connsiteX223" fmla="*/ 399937 w 4833822"/>
              <a:gd name="connsiteY223" fmla="*/ 3755095 h 5511081"/>
              <a:gd name="connsiteX224" fmla="*/ 210944 w 4833822"/>
              <a:gd name="connsiteY224" fmla="*/ 3834723 h 5511081"/>
              <a:gd name="connsiteX225" fmla="*/ 124936 w 4833822"/>
              <a:gd name="connsiteY225" fmla="*/ 3978074 h 5511081"/>
              <a:gd name="connsiteX226" fmla="*/ 275451 w 4833822"/>
              <a:gd name="connsiteY226" fmla="*/ 3970905 h 5511081"/>
              <a:gd name="connsiteX227" fmla="*/ 304127 w 4833822"/>
              <a:gd name="connsiteY227" fmla="*/ 3988825 h 5511081"/>
              <a:gd name="connsiteX228" fmla="*/ 271869 w 4833822"/>
              <a:gd name="connsiteY228" fmla="*/ 4225355 h 5511081"/>
              <a:gd name="connsiteX229" fmla="*/ 311291 w 4833822"/>
              <a:gd name="connsiteY229" fmla="*/ 4067670 h 5511081"/>
              <a:gd name="connsiteX230" fmla="*/ 243203 w 4833822"/>
              <a:gd name="connsiteY230" fmla="*/ 3859807 h 5511081"/>
              <a:gd name="connsiteX231" fmla="*/ 1214409 w 4833822"/>
              <a:gd name="connsiteY231" fmla="*/ 3838305 h 5511081"/>
              <a:gd name="connsiteX232" fmla="*/ 465399 w 4833822"/>
              <a:gd name="connsiteY232" fmla="*/ 3755878 h 5511081"/>
              <a:gd name="connsiteX233" fmla="*/ 399937 w 4833822"/>
              <a:gd name="connsiteY233" fmla="*/ 3755095 h 5511081"/>
              <a:gd name="connsiteX234" fmla="*/ 2524908 w 4833822"/>
              <a:gd name="connsiteY234" fmla="*/ 2620796 h 5511081"/>
              <a:gd name="connsiteX235" fmla="*/ 2732856 w 4833822"/>
              <a:gd name="connsiteY235" fmla="*/ 3262715 h 5511081"/>
              <a:gd name="connsiteX236" fmla="*/ 2775802 w 4833822"/>
              <a:gd name="connsiteY236" fmla="*/ 3332784 h 5511081"/>
              <a:gd name="connsiteX237" fmla="*/ 2823267 w 4833822"/>
              <a:gd name="connsiteY237" fmla="*/ 3255934 h 5511081"/>
              <a:gd name="connsiteX238" fmla="*/ 2879774 w 4833822"/>
              <a:gd name="connsiteY238" fmla="*/ 3045728 h 5511081"/>
              <a:gd name="connsiteX239" fmla="*/ 2920458 w 4833822"/>
              <a:gd name="connsiteY239" fmla="*/ 3579153 h 5511081"/>
              <a:gd name="connsiteX240" fmla="*/ 3132925 w 4833822"/>
              <a:gd name="connsiteY240" fmla="*/ 3520386 h 5511081"/>
              <a:gd name="connsiteX241" fmla="*/ 2879774 w 4833822"/>
              <a:gd name="connsiteY241" fmla="*/ 3895594 h 5511081"/>
              <a:gd name="connsiteX242" fmla="*/ 2131619 w 4833822"/>
              <a:gd name="connsiteY242" fmla="*/ 3843608 h 5511081"/>
              <a:gd name="connsiteX243" fmla="*/ 1894289 w 4833822"/>
              <a:gd name="connsiteY243" fmla="*/ 3493264 h 5511081"/>
              <a:gd name="connsiteX244" fmla="*/ 2075111 w 4833822"/>
              <a:gd name="connsiteY244" fmla="*/ 3581415 h 5511081"/>
              <a:gd name="connsiteX245" fmla="*/ 2086414 w 4833822"/>
              <a:gd name="connsiteY245" fmla="*/ 3066070 h 5511081"/>
              <a:gd name="connsiteX246" fmla="*/ 2163263 w 4833822"/>
              <a:gd name="connsiteY246" fmla="*/ 3210729 h 5511081"/>
              <a:gd name="connsiteX247" fmla="*/ 2224289 w 4833822"/>
              <a:gd name="connsiteY247" fmla="*/ 3255934 h 5511081"/>
              <a:gd name="connsiteX248" fmla="*/ 2242372 w 4833822"/>
              <a:gd name="connsiteY248" fmla="*/ 3192646 h 5511081"/>
              <a:gd name="connsiteX249" fmla="*/ 2524908 w 4833822"/>
              <a:gd name="connsiteY249" fmla="*/ 2620796 h 5511081"/>
              <a:gd name="connsiteX250" fmla="*/ 2540406 w 4833822"/>
              <a:gd name="connsiteY250" fmla="*/ 1813455 h 5511081"/>
              <a:gd name="connsiteX251" fmla="*/ 2092432 w 4833822"/>
              <a:gd name="connsiteY251" fmla="*/ 2720152 h 5511081"/>
              <a:gd name="connsiteX252" fmla="*/ 2063761 w 4833822"/>
              <a:gd name="connsiteY252" fmla="*/ 2820499 h 5511081"/>
              <a:gd name="connsiteX253" fmla="*/ 1967001 w 4833822"/>
              <a:gd name="connsiteY253" fmla="*/ 2748823 h 5511081"/>
              <a:gd name="connsiteX254" fmla="*/ 1845152 w 4833822"/>
              <a:gd name="connsiteY254" fmla="*/ 2519459 h 5511081"/>
              <a:gd name="connsiteX255" fmla="*/ 1827232 w 4833822"/>
              <a:gd name="connsiteY255" fmla="*/ 3336566 h 5511081"/>
              <a:gd name="connsiteX256" fmla="*/ 1540529 w 4833822"/>
              <a:gd name="connsiteY256" fmla="*/ 3196797 h 5511081"/>
              <a:gd name="connsiteX257" fmla="*/ 1916828 w 4833822"/>
              <a:gd name="connsiteY257" fmla="*/ 3752286 h 5511081"/>
              <a:gd name="connsiteX258" fmla="*/ 3103066 w 4833822"/>
              <a:gd name="connsiteY258" fmla="*/ 3834713 h 5511081"/>
              <a:gd name="connsiteX259" fmla="*/ 3504448 w 4833822"/>
              <a:gd name="connsiteY259" fmla="*/ 3239801 h 5511081"/>
              <a:gd name="connsiteX260" fmla="*/ 3167572 w 4833822"/>
              <a:gd name="connsiteY260" fmla="*/ 3332979 h 5511081"/>
              <a:gd name="connsiteX261" fmla="*/ 3103066 w 4833822"/>
              <a:gd name="connsiteY261" fmla="*/ 2487205 h 5511081"/>
              <a:gd name="connsiteX262" fmla="*/ 3013470 w 4833822"/>
              <a:gd name="connsiteY262" fmla="*/ 2820499 h 5511081"/>
              <a:gd name="connsiteX263" fmla="*/ 2938212 w 4833822"/>
              <a:gd name="connsiteY263" fmla="*/ 2942348 h 5511081"/>
              <a:gd name="connsiteX264" fmla="*/ 2870119 w 4833822"/>
              <a:gd name="connsiteY264" fmla="*/ 2831250 h 5511081"/>
              <a:gd name="connsiteX265" fmla="*/ 2540406 w 4833822"/>
              <a:gd name="connsiteY265" fmla="*/ 1813455 h 5511081"/>
              <a:gd name="connsiteX266" fmla="*/ 357884 w 4833822"/>
              <a:gd name="connsiteY266" fmla="*/ 1741784 h 5511081"/>
              <a:gd name="connsiteX267" fmla="*/ 422396 w 4833822"/>
              <a:gd name="connsiteY267" fmla="*/ 1824211 h 5511081"/>
              <a:gd name="connsiteX268" fmla="*/ 522738 w 4833822"/>
              <a:gd name="connsiteY268" fmla="*/ 2325942 h 5511081"/>
              <a:gd name="connsiteX269" fmla="*/ 490485 w 4833822"/>
              <a:gd name="connsiteY269" fmla="*/ 2465712 h 5511081"/>
              <a:gd name="connsiteX270" fmla="*/ 386555 w 4833822"/>
              <a:gd name="connsiteY270" fmla="*/ 2365365 h 5511081"/>
              <a:gd name="connsiteX271" fmla="*/ 286208 w 4833822"/>
              <a:gd name="connsiteY271" fmla="*/ 1824211 h 5511081"/>
              <a:gd name="connsiteX272" fmla="*/ 357884 w 4833822"/>
              <a:gd name="connsiteY272" fmla="*/ 1741784 h 5511081"/>
              <a:gd name="connsiteX273" fmla="*/ 4036204 w 4833822"/>
              <a:gd name="connsiteY273" fmla="*/ 324393 h 5511081"/>
              <a:gd name="connsiteX274" fmla="*/ 4110123 w 4833822"/>
              <a:gd name="connsiteY274" fmla="*/ 387108 h 5511081"/>
              <a:gd name="connsiteX275" fmla="*/ 4063531 w 4833822"/>
              <a:gd name="connsiteY275" fmla="*/ 1197052 h 5511081"/>
              <a:gd name="connsiteX276" fmla="*/ 3938100 w 4833822"/>
              <a:gd name="connsiteY276" fmla="*/ 885258 h 5511081"/>
              <a:gd name="connsiteX277" fmla="*/ 3970353 w 4833822"/>
              <a:gd name="connsiteY277" fmla="*/ 390695 h 5511081"/>
              <a:gd name="connsiteX278" fmla="*/ 4036204 w 4833822"/>
              <a:gd name="connsiteY278" fmla="*/ 324393 h 5511081"/>
              <a:gd name="connsiteX279" fmla="*/ 915320 w 4833822"/>
              <a:gd name="connsiteY279" fmla="*/ 65964 h 5511081"/>
              <a:gd name="connsiteX280" fmla="*/ 1020430 w 4833822"/>
              <a:gd name="connsiteY280" fmla="*/ 746726 h 5511081"/>
              <a:gd name="connsiteX281" fmla="*/ 811383 w 4833822"/>
              <a:gd name="connsiteY281" fmla="*/ 707140 h 5511081"/>
              <a:gd name="connsiteX282" fmla="*/ 915320 w 4833822"/>
              <a:gd name="connsiteY282" fmla="*/ 65964 h 5511081"/>
              <a:gd name="connsiteX283" fmla="*/ 2536306 w 4833822"/>
              <a:gd name="connsiteY283" fmla="*/ 0 h 5511081"/>
              <a:gd name="connsiteX284" fmla="*/ 2948561 w 4833822"/>
              <a:gd name="connsiteY284" fmla="*/ 741984 h 5511081"/>
              <a:gd name="connsiteX285" fmla="*/ 2905997 w 4833822"/>
              <a:gd name="connsiteY285" fmla="*/ 1346511 h 5511081"/>
              <a:gd name="connsiteX286" fmla="*/ 3282263 w 4833822"/>
              <a:gd name="connsiteY286" fmla="*/ 487454 h 5511081"/>
              <a:gd name="connsiteX287" fmla="*/ 3257173 w 4833822"/>
              <a:gd name="connsiteY287" fmla="*/ 347685 h 5511081"/>
              <a:gd name="connsiteX288" fmla="*/ 3278681 w 4833822"/>
              <a:gd name="connsiteY288" fmla="*/ 258089 h 5511081"/>
              <a:gd name="connsiteX289" fmla="*/ 3361107 w 4833822"/>
              <a:gd name="connsiteY289" fmla="*/ 315432 h 5511081"/>
              <a:gd name="connsiteX290" fmla="*/ 3884339 w 4833822"/>
              <a:gd name="connsiteY290" fmla="*/ 1627102 h 5511081"/>
              <a:gd name="connsiteX291" fmla="*/ 3776823 w 4833822"/>
              <a:gd name="connsiteY291" fmla="*/ 2247097 h 5511081"/>
              <a:gd name="connsiteX292" fmla="*/ 4002606 w 4833822"/>
              <a:gd name="connsiteY292" fmla="*/ 2028488 h 5511081"/>
              <a:gd name="connsiteX293" fmla="*/ 4059943 w 4833822"/>
              <a:gd name="connsiteY293" fmla="*/ 1963977 h 5511081"/>
              <a:gd name="connsiteX294" fmla="*/ 4117286 w 4833822"/>
              <a:gd name="connsiteY294" fmla="*/ 2039239 h 5511081"/>
              <a:gd name="connsiteX295" fmla="*/ 4131625 w 4833822"/>
              <a:gd name="connsiteY295" fmla="*/ 2852761 h 5511081"/>
              <a:gd name="connsiteX296" fmla="*/ 3755321 w 4833822"/>
              <a:gd name="connsiteY296" fmla="*/ 3684203 h 5511081"/>
              <a:gd name="connsiteX297" fmla="*/ 3723067 w 4833822"/>
              <a:gd name="connsiteY297" fmla="*/ 3759460 h 5511081"/>
              <a:gd name="connsiteX298" fmla="*/ 4099366 w 4833822"/>
              <a:gd name="connsiteY298" fmla="*/ 3698536 h 5511081"/>
              <a:gd name="connsiteX299" fmla="*/ 4550927 w 4833822"/>
              <a:gd name="connsiteY299" fmla="*/ 4049750 h 5511081"/>
              <a:gd name="connsiteX300" fmla="*/ 4604683 w 4833822"/>
              <a:gd name="connsiteY300" fmla="*/ 4150097 h 5511081"/>
              <a:gd name="connsiteX301" fmla="*/ 4576011 w 4833822"/>
              <a:gd name="connsiteY301" fmla="*/ 4992290 h 5511081"/>
              <a:gd name="connsiteX302" fmla="*/ 4432660 w 4833822"/>
              <a:gd name="connsiteY302" fmla="*/ 5053214 h 5511081"/>
              <a:gd name="connsiteX303" fmla="*/ 3999019 w 4833822"/>
              <a:gd name="connsiteY303" fmla="*/ 5286161 h 5511081"/>
              <a:gd name="connsiteX304" fmla="*/ 3192667 w 4833822"/>
              <a:gd name="connsiteY304" fmla="*/ 5218068 h 5511081"/>
              <a:gd name="connsiteX305" fmla="*/ 2662265 w 4833822"/>
              <a:gd name="connsiteY305" fmla="*/ 4587320 h 5511081"/>
              <a:gd name="connsiteX306" fmla="*/ 2680186 w 4833822"/>
              <a:gd name="connsiteY306" fmla="*/ 4906276 h 5511081"/>
              <a:gd name="connsiteX307" fmla="*/ 2655096 w 4833822"/>
              <a:gd name="connsiteY307" fmla="*/ 5218068 h 5511081"/>
              <a:gd name="connsiteX308" fmla="*/ 2063771 w 4833822"/>
              <a:gd name="connsiteY308" fmla="*/ 5504770 h 5511081"/>
              <a:gd name="connsiteX309" fmla="*/ 1827242 w 4833822"/>
              <a:gd name="connsiteY309" fmla="*/ 5454597 h 5511081"/>
              <a:gd name="connsiteX310" fmla="*/ 1594295 w 4833822"/>
              <a:gd name="connsiteY310" fmla="*/ 4913445 h 5511081"/>
              <a:gd name="connsiteX311" fmla="*/ 1952673 w 4833822"/>
              <a:gd name="connsiteY311" fmla="*/ 4379457 h 5511081"/>
              <a:gd name="connsiteX312" fmla="*/ 2020761 w 4833822"/>
              <a:gd name="connsiteY312" fmla="*/ 4246857 h 5511081"/>
              <a:gd name="connsiteX313" fmla="*/ 1841575 w 4833822"/>
              <a:gd name="connsiteY313" fmla="*/ 4390208 h 5511081"/>
              <a:gd name="connsiteX314" fmla="*/ 884697 w 4833822"/>
              <a:gd name="connsiteY314" fmla="*/ 5135641 h 5511081"/>
              <a:gd name="connsiteX315" fmla="*/ 547826 w 4833822"/>
              <a:gd name="connsiteY315" fmla="*/ 5167894 h 5511081"/>
              <a:gd name="connsiteX316" fmla="*/ 357883 w 4833822"/>
              <a:gd name="connsiteY316" fmla="*/ 5110557 h 5511081"/>
              <a:gd name="connsiteX317" fmla="*/ 89095 w 4833822"/>
              <a:gd name="connsiteY317" fmla="*/ 4684080 h 5511081"/>
              <a:gd name="connsiteX318" fmla="*/ 46091 w 4833822"/>
              <a:gd name="connsiteY318" fmla="*/ 4332871 h 5511081"/>
              <a:gd name="connsiteX319" fmla="*/ 440310 w 4833822"/>
              <a:gd name="connsiteY319" fmla="*/ 3684203 h 5511081"/>
              <a:gd name="connsiteX320" fmla="*/ 1020884 w 4833822"/>
              <a:gd name="connsiteY320" fmla="*/ 3734376 h 5511081"/>
              <a:gd name="connsiteX321" fmla="*/ 798688 w 4833822"/>
              <a:gd name="connsiteY321" fmla="*/ 3562354 h 5511081"/>
              <a:gd name="connsiteX322" fmla="*/ 766435 w 4833822"/>
              <a:gd name="connsiteY322" fmla="*/ 3505011 h 5511081"/>
              <a:gd name="connsiteX323" fmla="*/ 838110 w 4833822"/>
              <a:gd name="connsiteY323" fmla="*/ 3483509 h 5511081"/>
              <a:gd name="connsiteX324" fmla="*/ 1060306 w 4833822"/>
              <a:gd name="connsiteY324" fmla="*/ 3576687 h 5511081"/>
              <a:gd name="connsiteX325" fmla="*/ 777186 w 4833822"/>
              <a:gd name="connsiteY325" fmla="*/ 3078539 h 5511081"/>
              <a:gd name="connsiteX326" fmla="*/ 723430 w 4833822"/>
              <a:gd name="connsiteY326" fmla="*/ 2544556 h 5511081"/>
              <a:gd name="connsiteX327" fmla="*/ 727012 w 4833822"/>
              <a:gd name="connsiteY327" fmla="*/ 1845715 h 5511081"/>
              <a:gd name="connsiteX328" fmla="*/ 762853 w 4833822"/>
              <a:gd name="connsiteY328" fmla="*/ 1713115 h 5511081"/>
              <a:gd name="connsiteX329" fmla="*/ 1017302 w 4833822"/>
              <a:gd name="connsiteY329" fmla="*/ 2014150 h 5511081"/>
              <a:gd name="connsiteX330" fmla="*/ 1139151 w 4833822"/>
              <a:gd name="connsiteY330" fmla="*/ 2053572 h 5511081"/>
              <a:gd name="connsiteX331" fmla="*/ 1110480 w 4833822"/>
              <a:gd name="connsiteY331" fmla="*/ 1942474 h 5511081"/>
              <a:gd name="connsiteX332" fmla="*/ 1056393 w 4833822"/>
              <a:gd name="connsiteY332" fmla="*/ 1370380 h 5511081"/>
              <a:gd name="connsiteX333" fmla="*/ 1375186 w 4833822"/>
              <a:gd name="connsiteY333" fmla="*/ 760442 h 5511081"/>
              <a:gd name="connsiteX334" fmla="*/ 1547703 w 4833822"/>
              <a:gd name="connsiteY334" fmla="*/ 538448 h 5511081"/>
              <a:gd name="connsiteX335" fmla="*/ 1617669 w 4833822"/>
              <a:gd name="connsiteY335" fmla="*/ 898829 h 5511081"/>
              <a:gd name="connsiteX336" fmla="*/ 1942288 w 4833822"/>
              <a:gd name="connsiteY336" fmla="*/ 1366141 h 5511081"/>
              <a:gd name="connsiteX337" fmla="*/ 1975721 w 4833822"/>
              <a:gd name="connsiteY337" fmla="*/ 637209 h 5511081"/>
              <a:gd name="connsiteX338" fmla="*/ 2536306 w 4833822"/>
              <a:gd name="connsiteY338" fmla="*/ 0 h 5511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</a:cxnLst>
            <a:rect l="l" t="t" r="r" b="b"/>
            <a:pathLst>
              <a:path w="4833822" h="5511081">
                <a:moveTo>
                  <a:pt x="2144854" y="5137432"/>
                </a:moveTo>
                <a:cubicBezTo>
                  <a:pt x="2114840" y="5136536"/>
                  <a:pt x="2083482" y="5142808"/>
                  <a:pt x="2053020" y="5146392"/>
                </a:cubicBezTo>
                <a:cubicBezTo>
                  <a:pt x="2006428" y="5153561"/>
                  <a:pt x="1967006" y="5175063"/>
                  <a:pt x="1959837" y="5221650"/>
                </a:cubicBezTo>
                <a:cubicBezTo>
                  <a:pt x="1949086" y="5278992"/>
                  <a:pt x="1981344" y="5318415"/>
                  <a:pt x="2045851" y="5339917"/>
                </a:cubicBezTo>
                <a:cubicBezTo>
                  <a:pt x="2045851" y="5304076"/>
                  <a:pt x="2038682" y="5275410"/>
                  <a:pt x="2042269" y="5243152"/>
                </a:cubicBezTo>
                <a:cubicBezTo>
                  <a:pt x="2045851" y="5207317"/>
                  <a:pt x="2067353" y="5178645"/>
                  <a:pt x="2106775" y="5178645"/>
                </a:cubicBezTo>
                <a:cubicBezTo>
                  <a:pt x="2174869" y="5182233"/>
                  <a:pt x="2131865" y="5225237"/>
                  <a:pt x="2128277" y="5250321"/>
                </a:cubicBezTo>
                <a:cubicBezTo>
                  <a:pt x="2124696" y="5275410"/>
                  <a:pt x="2139029" y="5293325"/>
                  <a:pt x="2164118" y="5300494"/>
                </a:cubicBezTo>
                <a:cubicBezTo>
                  <a:pt x="2192784" y="5307664"/>
                  <a:pt x="2221455" y="5293325"/>
                  <a:pt x="2232206" y="5264659"/>
                </a:cubicBezTo>
                <a:cubicBezTo>
                  <a:pt x="2242957" y="5232401"/>
                  <a:pt x="2253709" y="5196566"/>
                  <a:pt x="2228624" y="5171476"/>
                </a:cubicBezTo>
                <a:cubicBezTo>
                  <a:pt x="2203538" y="5146392"/>
                  <a:pt x="2174868" y="5138329"/>
                  <a:pt x="2144854" y="5137432"/>
                </a:cubicBezTo>
                <a:close/>
                <a:moveTo>
                  <a:pt x="2508163" y="5106970"/>
                </a:moveTo>
                <a:cubicBezTo>
                  <a:pt x="2529665" y="5228819"/>
                  <a:pt x="2483074" y="5325584"/>
                  <a:pt x="2407811" y="5415180"/>
                </a:cubicBezTo>
                <a:cubicBezTo>
                  <a:pt x="2576251" y="5318415"/>
                  <a:pt x="2604923" y="5232401"/>
                  <a:pt x="2508163" y="5106970"/>
                </a:cubicBezTo>
                <a:close/>
                <a:moveTo>
                  <a:pt x="2215080" y="5022435"/>
                </a:moveTo>
                <a:cubicBezTo>
                  <a:pt x="2201521" y="5023142"/>
                  <a:pt x="2186962" y="5024990"/>
                  <a:pt x="2171282" y="5028125"/>
                </a:cubicBezTo>
                <a:cubicBezTo>
                  <a:pt x="2303882" y="5085468"/>
                  <a:pt x="2375563" y="5160725"/>
                  <a:pt x="2350473" y="5307664"/>
                </a:cubicBezTo>
                <a:cubicBezTo>
                  <a:pt x="2425731" y="5239570"/>
                  <a:pt x="2429318" y="5178645"/>
                  <a:pt x="2393478" y="5124890"/>
                </a:cubicBezTo>
                <a:cubicBezTo>
                  <a:pt x="2361224" y="5076506"/>
                  <a:pt x="2322924" y="5032158"/>
                  <a:pt x="2252871" y="5023590"/>
                </a:cubicBezTo>
                <a:cubicBezTo>
                  <a:pt x="2241196" y="5022162"/>
                  <a:pt x="2228638" y="5021728"/>
                  <a:pt x="2215080" y="5022435"/>
                </a:cubicBezTo>
                <a:close/>
                <a:moveTo>
                  <a:pt x="3767359" y="4903477"/>
                </a:moveTo>
                <a:cubicBezTo>
                  <a:pt x="3822963" y="4896422"/>
                  <a:pt x="3870000" y="4928676"/>
                  <a:pt x="3913003" y="4985120"/>
                </a:cubicBezTo>
                <a:cubicBezTo>
                  <a:pt x="3916590" y="4992289"/>
                  <a:pt x="3923759" y="4999458"/>
                  <a:pt x="3930923" y="5010209"/>
                </a:cubicBezTo>
                <a:cubicBezTo>
                  <a:pt x="3927341" y="5017373"/>
                  <a:pt x="3923759" y="5035294"/>
                  <a:pt x="3923759" y="5035294"/>
                </a:cubicBezTo>
                <a:cubicBezTo>
                  <a:pt x="3841327" y="5024543"/>
                  <a:pt x="3762487" y="4960035"/>
                  <a:pt x="3672890" y="5017373"/>
                </a:cubicBezTo>
                <a:lnTo>
                  <a:pt x="3672890" y="4949284"/>
                </a:lnTo>
                <a:cubicBezTo>
                  <a:pt x="3683641" y="4938528"/>
                  <a:pt x="3697974" y="4931364"/>
                  <a:pt x="3708731" y="4924195"/>
                </a:cubicBezTo>
                <a:cubicBezTo>
                  <a:pt x="3729338" y="4912548"/>
                  <a:pt x="3748824" y="4905829"/>
                  <a:pt x="3767359" y="4903477"/>
                </a:cubicBezTo>
                <a:close/>
                <a:moveTo>
                  <a:pt x="3779366" y="4863666"/>
                </a:moveTo>
                <a:cubicBezTo>
                  <a:pt x="3734324" y="4865346"/>
                  <a:pt x="3685439" y="4877609"/>
                  <a:pt x="3637059" y="4888361"/>
                </a:cubicBezTo>
                <a:cubicBezTo>
                  <a:pt x="3547463" y="4917027"/>
                  <a:pt x="3525961" y="4992290"/>
                  <a:pt x="3497289" y="5071129"/>
                </a:cubicBezTo>
                <a:cubicBezTo>
                  <a:pt x="3551045" y="5067547"/>
                  <a:pt x="3561796" y="4999454"/>
                  <a:pt x="3615557" y="5013792"/>
                </a:cubicBezTo>
                <a:cubicBezTo>
                  <a:pt x="3640641" y="5200147"/>
                  <a:pt x="3640641" y="5196566"/>
                  <a:pt x="3852086" y="5171476"/>
                </a:cubicBezTo>
                <a:cubicBezTo>
                  <a:pt x="3966766" y="5160725"/>
                  <a:pt x="3984686" y="5099801"/>
                  <a:pt x="3952433" y="4999454"/>
                </a:cubicBezTo>
                <a:lnTo>
                  <a:pt x="3945496" y="4982649"/>
                </a:lnTo>
                <a:lnTo>
                  <a:pt x="3938093" y="4982649"/>
                </a:lnTo>
                <a:lnTo>
                  <a:pt x="3927341" y="4982649"/>
                </a:lnTo>
                <a:cubicBezTo>
                  <a:pt x="3923758" y="4981304"/>
                  <a:pt x="3916588" y="4979287"/>
                  <a:pt x="3909418" y="4977942"/>
                </a:cubicBezTo>
                <a:cubicBezTo>
                  <a:pt x="3913000" y="4977942"/>
                  <a:pt x="3916588" y="4978614"/>
                  <a:pt x="3920171" y="4977942"/>
                </a:cubicBezTo>
                <a:lnTo>
                  <a:pt x="3945252" y="4982059"/>
                </a:lnTo>
                <a:lnTo>
                  <a:pt x="3928739" y="4942059"/>
                </a:lnTo>
                <a:cubicBezTo>
                  <a:pt x="3901672" y="4894015"/>
                  <a:pt x="3864965" y="4872681"/>
                  <a:pt x="3822967" y="4865961"/>
                </a:cubicBezTo>
                <a:cubicBezTo>
                  <a:pt x="3808968" y="4863722"/>
                  <a:pt x="3794381" y="4863106"/>
                  <a:pt x="3779366" y="4863666"/>
                </a:cubicBezTo>
                <a:close/>
                <a:moveTo>
                  <a:pt x="4196131" y="4719920"/>
                </a:moveTo>
                <a:cubicBezTo>
                  <a:pt x="4145957" y="4820267"/>
                  <a:pt x="4171042" y="4891943"/>
                  <a:pt x="4235548" y="4949285"/>
                </a:cubicBezTo>
                <a:cubicBezTo>
                  <a:pt x="4296478" y="5003041"/>
                  <a:pt x="4364567" y="5017374"/>
                  <a:pt x="4454163" y="4952867"/>
                </a:cubicBezTo>
                <a:cubicBezTo>
                  <a:pt x="4310811" y="4938529"/>
                  <a:pt x="4253469" y="4834600"/>
                  <a:pt x="4196131" y="4719920"/>
                </a:cubicBezTo>
                <a:close/>
                <a:moveTo>
                  <a:pt x="1174995" y="4404542"/>
                </a:moveTo>
                <a:cubicBezTo>
                  <a:pt x="1207248" y="4415293"/>
                  <a:pt x="1268173" y="4418875"/>
                  <a:pt x="1250253" y="4451134"/>
                </a:cubicBezTo>
                <a:cubicBezTo>
                  <a:pt x="1207248" y="4533561"/>
                  <a:pt x="1114070" y="4540725"/>
                  <a:pt x="1035224" y="4562227"/>
                </a:cubicBezTo>
                <a:cubicBezTo>
                  <a:pt x="1010135" y="4565815"/>
                  <a:pt x="974299" y="4562227"/>
                  <a:pt x="981463" y="4537143"/>
                </a:cubicBezTo>
                <a:cubicBezTo>
                  <a:pt x="1010135" y="4443965"/>
                  <a:pt x="1114070" y="4451134"/>
                  <a:pt x="1174995" y="4404542"/>
                </a:cubicBezTo>
                <a:close/>
                <a:moveTo>
                  <a:pt x="3960412" y="4375267"/>
                </a:moveTo>
                <a:cubicBezTo>
                  <a:pt x="4003548" y="4379417"/>
                  <a:pt x="4047393" y="4398944"/>
                  <a:pt x="4095776" y="4433212"/>
                </a:cubicBezTo>
                <a:cubicBezTo>
                  <a:pt x="4067105" y="4451132"/>
                  <a:pt x="4059936" y="4461882"/>
                  <a:pt x="4052767" y="4461882"/>
                </a:cubicBezTo>
                <a:cubicBezTo>
                  <a:pt x="3981092" y="4461882"/>
                  <a:pt x="3909418" y="4483383"/>
                  <a:pt x="3852081" y="4429631"/>
                </a:cubicBezTo>
                <a:cubicBezTo>
                  <a:pt x="3848494" y="4422462"/>
                  <a:pt x="3852081" y="4397374"/>
                  <a:pt x="3859245" y="4393792"/>
                </a:cubicBezTo>
                <a:cubicBezTo>
                  <a:pt x="3878956" y="4384834"/>
                  <a:pt x="3898219" y="4379011"/>
                  <a:pt x="3917370" y="4376267"/>
                </a:cubicBezTo>
                <a:cubicBezTo>
                  <a:pt x="3931733" y="4374209"/>
                  <a:pt x="3946033" y="4373884"/>
                  <a:pt x="3960412" y="4375267"/>
                </a:cubicBezTo>
                <a:close/>
                <a:moveTo>
                  <a:pt x="2177948" y="4281017"/>
                </a:moveTo>
                <a:cubicBezTo>
                  <a:pt x="2162325" y="4280682"/>
                  <a:pt x="2154261" y="4293449"/>
                  <a:pt x="2146198" y="4304199"/>
                </a:cubicBezTo>
                <a:cubicBezTo>
                  <a:pt x="1988513" y="4533565"/>
                  <a:pt x="1823655" y="4759343"/>
                  <a:pt x="1680303" y="5003041"/>
                </a:cubicBezTo>
                <a:cubicBezTo>
                  <a:pt x="1601458" y="5135641"/>
                  <a:pt x="1637299" y="5239570"/>
                  <a:pt x="1762730" y="5365001"/>
                </a:cubicBezTo>
                <a:cubicBezTo>
                  <a:pt x="1730477" y="5243152"/>
                  <a:pt x="1719726" y="5153561"/>
                  <a:pt x="1802152" y="5085468"/>
                </a:cubicBezTo>
                <a:cubicBezTo>
                  <a:pt x="1891748" y="5031712"/>
                  <a:pt x="1984926" y="4981539"/>
                  <a:pt x="2081691" y="4927778"/>
                </a:cubicBezTo>
                <a:cubicBezTo>
                  <a:pt x="1977757" y="4917027"/>
                  <a:pt x="1913251" y="4970788"/>
                  <a:pt x="1845157" y="5010205"/>
                </a:cubicBezTo>
                <a:cubicBezTo>
                  <a:pt x="1798565" y="5038881"/>
                  <a:pt x="1759148" y="5060378"/>
                  <a:pt x="1744810" y="4981539"/>
                </a:cubicBezTo>
                <a:cubicBezTo>
                  <a:pt x="1830824" y="4891943"/>
                  <a:pt x="1941922" y="4848938"/>
                  <a:pt x="2060189" y="4827436"/>
                </a:cubicBezTo>
                <a:cubicBezTo>
                  <a:pt x="2103188" y="4816685"/>
                  <a:pt x="2160531" y="4823849"/>
                  <a:pt x="2178451" y="4766506"/>
                </a:cubicBezTo>
                <a:cubicBezTo>
                  <a:pt x="2228624" y="4626742"/>
                  <a:pt x="2289549" y="4486973"/>
                  <a:pt x="2293136" y="4300617"/>
                </a:cubicBezTo>
                <a:cubicBezTo>
                  <a:pt x="2182033" y="4454720"/>
                  <a:pt x="2092442" y="4587320"/>
                  <a:pt x="1999259" y="4716338"/>
                </a:cubicBezTo>
                <a:cubicBezTo>
                  <a:pt x="1999259" y="4537146"/>
                  <a:pt x="2139029" y="4433218"/>
                  <a:pt x="2196371" y="4286279"/>
                </a:cubicBezTo>
                <a:cubicBezTo>
                  <a:pt x="2189204" y="4282696"/>
                  <a:pt x="2183156" y="4281129"/>
                  <a:pt x="2177948" y="4281017"/>
                </a:cubicBezTo>
                <a:close/>
                <a:moveTo>
                  <a:pt x="2511745" y="4268364"/>
                </a:moveTo>
                <a:cubicBezTo>
                  <a:pt x="2482179" y="4357060"/>
                  <a:pt x="2478819" y="4429633"/>
                  <a:pt x="2482010" y="4496660"/>
                </a:cubicBezTo>
                <a:lnTo>
                  <a:pt x="2486655" y="4562225"/>
                </a:lnTo>
                <a:lnTo>
                  <a:pt x="2514429" y="4577904"/>
                </a:lnTo>
                <a:cubicBezTo>
                  <a:pt x="2520702" y="4584624"/>
                  <a:pt x="2524285" y="4592689"/>
                  <a:pt x="2526077" y="4601650"/>
                </a:cubicBezTo>
                <a:lnTo>
                  <a:pt x="2486655" y="4562228"/>
                </a:lnTo>
                <a:lnTo>
                  <a:pt x="2486655" y="4562231"/>
                </a:lnTo>
                <a:cubicBezTo>
                  <a:pt x="2440069" y="4641075"/>
                  <a:pt x="2500994" y="4745010"/>
                  <a:pt x="2440069" y="4838187"/>
                </a:cubicBezTo>
                <a:cubicBezTo>
                  <a:pt x="2371975" y="4702000"/>
                  <a:pt x="2425731" y="4562231"/>
                  <a:pt x="2375563" y="4400959"/>
                </a:cubicBezTo>
                <a:cubicBezTo>
                  <a:pt x="2343304" y="4547898"/>
                  <a:pt x="2311051" y="4658996"/>
                  <a:pt x="2296718" y="4770094"/>
                </a:cubicBezTo>
                <a:cubicBezTo>
                  <a:pt x="2285967" y="4856102"/>
                  <a:pt x="2371975" y="4881192"/>
                  <a:pt x="2429318" y="4891943"/>
                </a:cubicBezTo>
                <a:cubicBezTo>
                  <a:pt x="2500994" y="4906276"/>
                  <a:pt x="2490243" y="4838187"/>
                  <a:pt x="2493825" y="4791596"/>
                </a:cubicBezTo>
                <a:cubicBezTo>
                  <a:pt x="2500994" y="4727089"/>
                  <a:pt x="2468741" y="4655414"/>
                  <a:pt x="2529665" y="4601653"/>
                </a:cubicBezTo>
                <a:cubicBezTo>
                  <a:pt x="2576251" y="4497724"/>
                  <a:pt x="2551167" y="4397377"/>
                  <a:pt x="2511745" y="4268364"/>
                </a:cubicBezTo>
                <a:close/>
                <a:moveTo>
                  <a:pt x="2808528" y="4265898"/>
                </a:moveTo>
                <a:cubicBezTo>
                  <a:pt x="2801137" y="4267018"/>
                  <a:pt x="2793074" y="4271051"/>
                  <a:pt x="2784115" y="4279115"/>
                </a:cubicBezTo>
                <a:cubicBezTo>
                  <a:pt x="2755443" y="4304199"/>
                  <a:pt x="2784115" y="4332871"/>
                  <a:pt x="2798448" y="4354373"/>
                </a:cubicBezTo>
                <a:cubicBezTo>
                  <a:pt x="2823537" y="4393795"/>
                  <a:pt x="2852203" y="4433218"/>
                  <a:pt x="2880875" y="4469053"/>
                </a:cubicBezTo>
                <a:cubicBezTo>
                  <a:pt x="2963301" y="4572987"/>
                  <a:pt x="3045733" y="4673329"/>
                  <a:pt x="3142493" y="4798765"/>
                </a:cubicBezTo>
                <a:cubicBezTo>
                  <a:pt x="3020644" y="4759343"/>
                  <a:pt x="2956137" y="4698418"/>
                  <a:pt x="2891625" y="4633906"/>
                </a:cubicBezTo>
                <a:cubicBezTo>
                  <a:pt x="2819950" y="4551479"/>
                  <a:pt x="2751861" y="4472635"/>
                  <a:pt x="2683768" y="4390208"/>
                </a:cubicBezTo>
                <a:cubicBezTo>
                  <a:pt x="2673017" y="4397377"/>
                  <a:pt x="2662265" y="4408128"/>
                  <a:pt x="2651515" y="4415297"/>
                </a:cubicBezTo>
                <a:cubicBezTo>
                  <a:pt x="2705270" y="4508475"/>
                  <a:pt x="2787697" y="4583738"/>
                  <a:pt x="2866541" y="4658996"/>
                </a:cubicBezTo>
                <a:cubicBezTo>
                  <a:pt x="3038564" y="4859690"/>
                  <a:pt x="3189085" y="5078298"/>
                  <a:pt x="3389773" y="5257490"/>
                </a:cubicBezTo>
                <a:cubicBezTo>
                  <a:pt x="3461449" y="5325584"/>
                  <a:pt x="3543876" y="5339917"/>
                  <a:pt x="3637059" y="5300494"/>
                </a:cubicBezTo>
                <a:cubicBezTo>
                  <a:pt x="3450698" y="5232401"/>
                  <a:pt x="3307347" y="5132059"/>
                  <a:pt x="3246422" y="4931365"/>
                </a:cubicBezTo>
                <a:cubicBezTo>
                  <a:pt x="3314516" y="4938529"/>
                  <a:pt x="3346769" y="5042463"/>
                  <a:pt x="3400524" y="4981539"/>
                </a:cubicBezTo>
                <a:cubicBezTo>
                  <a:pt x="3457867" y="4917027"/>
                  <a:pt x="3375440" y="4877610"/>
                  <a:pt x="3336018" y="4834600"/>
                </a:cubicBezTo>
                <a:cubicBezTo>
                  <a:pt x="3257173" y="4745010"/>
                  <a:pt x="3174746" y="4662578"/>
                  <a:pt x="3095901" y="4572987"/>
                </a:cubicBezTo>
                <a:cubicBezTo>
                  <a:pt x="3017057" y="4486973"/>
                  <a:pt x="2941799" y="4393795"/>
                  <a:pt x="2862954" y="4304199"/>
                </a:cubicBezTo>
                <a:cubicBezTo>
                  <a:pt x="2846827" y="4285386"/>
                  <a:pt x="2830701" y="4262538"/>
                  <a:pt x="2808528" y="4265898"/>
                </a:cubicBezTo>
                <a:close/>
                <a:moveTo>
                  <a:pt x="1587125" y="4221773"/>
                </a:moveTo>
                <a:cubicBezTo>
                  <a:pt x="1325507" y="4307781"/>
                  <a:pt x="1063888" y="4383044"/>
                  <a:pt x="798688" y="4429636"/>
                </a:cubicBezTo>
                <a:cubicBezTo>
                  <a:pt x="938457" y="4676916"/>
                  <a:pt x="938457" y="4888361"/>
                  <a:pt x="780768" y="5053214"/>
                </a:cubicBezTo>
                <a:cubicBezTo>
                  <a:pt x="759265" y="4981539"/>
                  <a:pt x="784355" y="4920614"/>
                  <a:pt x="791519" y="4859690"/>
                </a:cubicBezTo>
                <a:cubicBezTo>
                  <a:pt x="809439" y="4727089"/>
                  <a:pt x="809439" y="4601653"/>
                  <a:pt x="709092" y="4497724"/>
                </a:cubicBezTo>
                <a:cubicBezTo>
                  <a:pt x="583661" y="4368706"/>
                  <a:pt x="497647" y="4372293"/>
                  <a:pt x="368634" y="4508475"/>
                </a:cubicBezTo>
                <a:cubicBezTo>
                  <a:pt x="357883" y="4519226"/>
                  <a:pt x="343545" y="4529977"/>
                  <a:pt x="332793" y="4533565"/>
                </a:cubicBezTo>
                <a:cubicBezTo>
                  <a:pt x="343545" y="4537146"/>
                  <a:pt x="354296" y="4540728"/>
                  <a:pt x="368634" y="4547898"/>
                </a:cubicBezTo>
                <a:cubicBezTo>
                  <a:pt x="318460" y="4644663"/>
                  <a:pt x="257536" y="4741422"/>
                  <a:pt x="350714" y="4848938"/>
                </a:cubicBezTo>
                <a:cubicBezTo>
                  <a:pt x="379385" y="4877610"/>
                  <a:pt x="390136" y="4934947"/>
                  <a:pt x="447479" y="4913445"/>
                </a:cubicBezTo>
                <a:cubicBezTo>
                  <a:pt x="490483" y="4895525"/>
                  <a:pt x="486896" y="4848938"/>
                  <a:pt x="486896" y="4813098"/>
                </a:cubicBezTo>
                <a:cubicBezTo>
                  <a:pt x="486896" y="4773676"/>
                  <a:pt x="494065" y="4730671"/>
                  <a:pt x="468981" y="4694831"/>
                </a:cubicBezTo>
                <a:cubicBezTo>
                  <a:pt x="404469" y="4709169"/>
                  <a:pt x="425971" y="4784427"/>
                  <a:pt x="372216" y="4802347"/>
                </a:cubicBezTo>
                <a:cubicBezTo>
                  <a:pt x="322042" y="4748591"/>
                  <a:pt x="347132" y="4698418"/>
                  <a:pt x="382967" y="4651826"/>
                </a:cubicBezTo>
                <a:cubicBezTo>
                  <a:pt x="411638" y="4615991"/>
                  <a:pt x="451061" y="4598071"/>
                  <a:pt x="497647" y="4612404"/>
                </a:cubicBezTo>
                <a:cubicBezTo>
                  <a:pt x="551408" y="4630324"/>
                  <a:pt x="565741" y="4680498"/>
                  <a:pt x="569323" y="4727089"/>
                </a:cubicBezTo>
                <a:cubicBezTo>
                  <a:pt x="576492" y="4791596"/>
                  <a:pt x="576492" y="4856102"/>
                  <a:pt x="580074" y="4938529"/>
                </a:cubicBezTo>
                <a:cubicBezTo>
                  <a:pt x="669670" y="4852520"/>
                  <a:pt x="644585" y="4773676"/>
                  <a:pt x="612332" y="4694831"/>
                </a:cubicBezTo>
                <a:cubicBezTo>
                  <a:pt x="583661" y="4623155"/>
                  <a:pt x="544238" y="4555067"/>
                  <a:pt x="497647" y="4461884"/>
                </a:cubicBezTo>
                <a:cubicBezTo>
                  <a:pt x="666088" y="4569400"/>
                  <a:pt x="759265" y="4737840"/>
                  <a:pt x="730594" y="4866853"/>
                </a:cubicBezTo>
                <a:cubicBezTo>
                  <a:pt x="709092" y="4963618"/>
                  <a:pt x="658918" y="5031712"/>
                  <a:pt x="547826" y="5031712"/>
                </a:cubicBezTo>
                <a:cubicBezTo>
                  <a:pt x="633834" y="5135641"/>
                  <a:pt x="730594" y="5135641"/>
                  <a:pt x="834528" y="5063965"/>
                </a:cubicBezTo>
                <a:cubicBezTo>
                  <a:pt x="1071057" y="4899112"/>
                  <a:pt x="1314756" y="4737840"/>
                  <a:pt x="1533370" y="4547898"/>
                </a:cubicBezTo>
                <a:cubicBezTo>
                  <a:pt x="1569205" y="4515644"/>
                  <a:pt x="1612210" y="4490555"/>
                  <a:pt x="1633712" y="4415297"/>
                </a:cubicBezTo>
                <a:lnTo>
                  <a:pt x="1142733" y="4730671"/>
                </a:lnTo>
                <a:cubicBezTo>
                  <a:pt x="1106893" y="4752173"/>
                  <a:pt x="1060306" y="4802347"/>
                  <a:pt x="1031635" y="4759343"/>
                </a:cubicBezTo>
                <a:cubicBezTo>
                  <a:pt x="992213" y="4705582"/>
                  <a:pt x="1067476" y="4691249"/>
                  <a:pt x="1096142" y="4658996"/>
                </a:cubicBezTo>
                <a:cubicBezTo>
                  <a:pt x="1243080" y="4501311"/>
                  <a:pt x="1533370" y="4497724"/>
                  <a:pt x="1587125" y="4221773"/>
                </a:cubicBezTo>
                <a:close/>
                <a:moveTo>
                  <a:pt x="3072607" y="4212813"/>
                </a:moveTo>
                <a:cubicBezTo>
                  <a:pt x="3041249" y="4212813"/>
                  <a:pt x="3011684" y="4225355"/>
                  <a:pt x="2988391" y="4246857"/>
                </a:cubicBezTo>
                <a:cubicBezTo>
                  <a:pt x="2941799" y="4289866"/>
                  <a:pt x="3009893" y="4325701"/>
                  <a:pt x="3038564" y="4357955"/>
                </a:cubicBezTo>
                <a:cubicBezTo>
                  <a:pt x="3160413" y="4497724"/>
                  <a:pt x="3285844" y="4633906"/>
                  <a:pt x="3407693" y="4773676"/>
                </a:cubicBezTo>
                <a:cubicBezTo>
                  <a:pt x="3457867" y="4827436"/>
                  <a:pt x="3493707" y="4852520"/>
                  <a:pt x="3576134" y="4813098"/>
                </a:cubicBezTo>
                <a:cubicBezTo>
                  <a:pt x="3758908" y="4727089"/>
                  <a:pt x="3870006" y="4762924"/>
                  <a:pt x="4002606" y="4917027"/>
                </a:cubicBezTo>
                <a:cubicBezTo>
                  <a:pt x="4034859" y="4952867"/>
                  <a:pt x="4052780" y="5006623"/>
                  <a:pt x="4124455" y="4999454"/>
                </a:cubicBezTo>
                <a:cubicBezTo>
                  <a:pt x="3995437" y="4770094"/>
                  <a:pt x="3758908" y="4641075"/>
                  <a:pt x="3586885" y="4451133"/>
                </a:cubicBezTo>
                <a:cubicBezTo>
                  <a:pt x="3504459" y="4404546"/>
                  <a:pt x="3450698" y="4311368"/>
                  <a:pt x="3339600" y="4307781"/>
                </a:cubicBezTo>
                <a:cubicBezTo>
                  <a:pt x="3407693" y="4365124"/>
                  <a:pt x="3479369" y="4426048"/>
                  <a:pt x="3551045" y="4483391"/>
                </a:cubicBezTo>
                <a:cubicBezTo>
                  <a:pt x="3579716" y="4544316"/>
                  <a:pt x="3658561" y="4576569"/>
                  <a:pt x="3658561" y="4666165"/>
                </a:cubicBezTo>
                <a:cubicBezTo>
                  <a:pt x="3601218" y="4658996"/>
                  <a:pt x="3568965" y="4623155"/>
                  <a:pt x="3536712" y="4590902"/>
                </a:cubicBezTo>
                <a:cubicBezTo>
                  <a:pt x="3411275" y="4479804"/>
                  <a:pt x="3285844" y="4368706"/>
                  <a:pt x="3167577" y="4254026"/>
                </a:cubicBezTo>
                <a:cubicBezTo>
                  <a:pt x="3137115" y="4225357"/>
                  <a:pt x="3103965" y="4212814"/>
                  <a:pt x="3072607" y="4212813"/>
                </a:cubicBezTo>
                <a:close/>
                <a:moveTo>
                  <a:pt x="1497530" y="4125013"/>
                </a:moveTo>
                <a:cubicBezTo>
                  <a:pt x="1214409" y="4189519"/>
                  <a:pt x="927706" y="4211022"/>
                  <a:pt x="644585" y="4250444"/>
                </a:cubicBezTo>
                <a:cubicBezTo>
                  <a:pt x="558577" y="4264777"/>
                  <a:pt x="472563" y="4261195"/>
                  <a:pt x="404469" y="4325701"/>
                </a:cubicBezTo>
                <a:cubicBezTo>
                  <a:pt x="307709" y="4332871"/>
                  <a:pt x="264700" y="4415297"/>
                  <a:pt x="218113" y="4479804"/>
                </a:cubicBezTo>
                <a:cubicBezTo>
                  <a:pt x="96264" y="4637493"/>
                  <a:pt x="167940" y="4920614"/>
                  <a:pt x="347132" y="4999454"/>
                </a:cubicBezTo>
                <a:cubicBezTo>
                  <a:pt x="246785" y="4895525"/>
                  <a:pt x="182273" y="4780845"/>
                  <a:pt x="218113" y="4633906"/>
                </a:cubicBezTo>
                <a:cubicBezTo>
                  <a:pt x="232452" y="4583738"/>
                  <a:pt x="250367" y="4537146"/>
                  <a:pt x="289789" y="4526395"/>
                </a:cubicBezTo>
                <a:cubicBezTo>
                  <a:pt x="282620" y="4522813"/>
                  <a:pt x="279038" y="4519226"/>
                  <a:pt x="271869" y="4512062"/>
                </a:cubicBezTo>
                <a:cubicBezTo>
                  <a:pt x="239616" y="4476222"/>
                  <a:pt x="286207" y="4447551"/>
                  <a:pt x="304127" y="4418879"/>
                </a:cubicBezTo>
                <a:cubicBezTo>
                  <a:pt x="329212" y="4383044"/>
                  <a:pt x="365047" y="4361542"/>
                  <a:pt x="400887" y="4336453"/>
                </a:cubicBezTo>
                <a:cubicBezTo>
                  <a:pt x="400887" y="4332871"/>
                  <a:pt x="404469" y="4332871"/>
                  <a:pt x="404469" y="4329283"/>
                </a:cubicBezTo>
                <a:lnTo>
                  <a:pt x="408056" y="4329283"/>
                </a:lnTo>
                <a:cubicBezTo>
                  <a:pt x="461812" y="4314950"/>
                  <a:pt x="515567" y="4289866"/>
                  <a:pt x="569323" y="4286279"/>
                </a:cubicBezTo>
                <a:cubicBezTo>
                  <a:pt x="658918" y="4279115"/>
                  <a:pt x="741345" y="4297030"/>
                  <a:pt x="777186" y="4397377"/>
                </a:cubicBezTo>
                <a:cubicBezTo>
                  <a:pt x="913373" y="4286279"/>
                  <a:pt x="1096142" y="4293448"/>
                  <a:pt x="1250249" y="4228936"/>
                </a:cubicBezTo>
                <a:cubicBezTo>
                  <a:pt x="1332676" y="4193101"/>
                  <a:pt x="1429436" y="4196689"/>
                  <a:pt x="1497530" y="4125013"/>
                </a:cubicBezTo>
                <a:close/>
                <a:moveTo>
                  <a:pt x="3393360" y="4084243"/>
                </a:moveTo>
                <a:cubicBezTo>
                  <a:pt x="3354834" y="4084691"/>
                  <a:pt x="3314515" y="4092754"/>
                  <a:pt x="3271511" y="4121426"/>
                </a:cubicBezTo>
                <a:lnTo>
                  <a:pt x="3486538" y="4250444"/>
                </a:lnTo>
                <a:cubicBezTo>
                  <a:pt x="3665730" y="4390208"/>
                  <a:pt x="3866419" y="4490555"/>
                  <a:pt x="4092197" y="4583738"/>
                </a:cubicBezTo>
                <a:cubicBezTo>
                  <a:pt x="4002606" y="4626742"/>
                  <a:pt x="3941682" y="4558649"/>
                  <a:pt x="3873588" y="4583738"/>
                </a:cubicBezTo>
                <a:cubicBezTo>
                  <a:pt x="3895090" y="4648245"/>
                  <a:pt x="3956015" y="4673329"/>
                  <a:pt x="4002606" y="4712751"/>
                </a:cubicBezTo>
                <a:cubicBezTo>
                  <a:pt x="4052780" y="4755755"/>
                  <a:pt x="4085033" y="4748591"/>
                  <a:pt x="4106535" y="4684080"/>
                </a:cubicBezTo>
                <a:cubicBezTo>
                  <a:pt x="4149539" y="4558649"/>
                  <a:pt x="4224803" y="4451133"/>
                  <a:pt x="4325144" y="4357955"/>
                </a:cubicBezTo>
                <a:cubicBezTo>
                  <a:pt x="4239135" y="4279115"/>
                  <a:pt x="4138789" y="4268364"/>
                  <a:pt x="4038441" y="4268364"/>
                </a:cubicBezTo>
                <a:cubicBezTo>
                  <a:pt x="3901361" y="4268364"/>
                  <a:pt x="3762266" y="4272393"/>
                  <a:pt x="3624178" y="4254752"/>
                </a:cubicBezTo>
                <a:lnTo>
                  <a:pt x="3486739" y="4228973"/>
                </a:lnTo>
                <a:lnTo>
                  <a:pt x="3486739" y="4232968"/>
                </a:lnTo>
                <a:cubicBezTo>
                  <a:pt x="3485394" y="4232296"/>
                  <a:pt x="3484721" y="4230951"/>
                  <a:pt x="3485394" y="4230279"/>
                </a:cubicBezTo>
                <a:lnTo>
                  <a:pt x="3486706" y="4228967"/>
                </a:lnTo>
                <a:lnTo>
                  <a:pt x="3486538" y="4228936"/>
                </a:lnTo>
                <a:cubicBezTo>
                  <a:pt x="3432783" y="4142928"/>
                  <a:pt x="3504459" y="4160848"/>
                  <a:pt x="3543876" y="4168012"/>
                </a:cubicBezTo>
                <a:cubicBezTo>
                  <a:pt x="3870006" y="4221773"/>
                  <a:pt x="4203300" y="4196689"/>
                  <a:pt x="4518674" y="4314950"/>
                </a:cubicBezTo>
                <a:cubicBezTo>
                  <a:pt x="4515087" y="4433218"/>
                  <a:pt x="4353815" y="4393795"/>
                  <a:pt x="4328731" y="4512062"/>
                </a:cubicBezTo>
                <a:cubicBezTo>
                  <a:pt x="4378905" y="4483391"/>
                  <a:pt x="4414740" y="4454720"/>
                  <a:pt x="4457745" y="4440381"/>
                </a:cubicBezTo>
                <a:cubicBezTo>
                  <a:pt x="4497172" y="4426048"/>
                  <a:pt x="4550927" y="4372293"/>
                  <a:pt x="4579599" y="4433218"/>
                </a:cubicBezTo>
                <a:cubicBezTo>
                  <a:pt x="4604683" y="4486973"/>
                  <a:pt x="4533007" y="4494142"/>
                  <a:pt x="4500754" y="4512062"/>
                </a:cubicBezTo>
                <a:cubicBezTo>
                  <a:pt x="4407576" y="4565818"/>
                  <a:pt x="4325144" y="4626742"/>
                  <a:pt x="4314393" y="4745010"/>
                </a:cubicBezTo>
                <a:cubicBezTo>
                  <a:pt x="4310811" y="4770094"/>
                  <a:pt x="4303642" y="4805934"/>
                  <a:pt x="4346651" y="4809516"/>
                </a:cubicBezTo>
                <a:cubicBezTo>
                  <a:pt x="4378905" y="4813098"/>
                  <a:pt x="4403989" y="4795178"/>
                  <a:pt x="4403989" y="4759343"/>
                </a:cubicBezTo>
                <a:cubicBezTo>
                  <a:pt x="4403989" y="4684080"/>
                  <a:pt x="4421909" y="4619573"/>
                  <a:pt x="4482833" y="4569400"/>
                </a:cubicBezTo>
                <a:cubicBezTo>
                  <a:pt x="4515087" y="4544316"/>
                  <a:pt x="4550927" y="4537146"/>
                  <a:pt x="4590350" y="4547898"/>
                </a:cubicBezTo>
                <a:cubicBezTo>
                  <a:pt x="4640523" y="4562231"/>
                  <a:pt x="4597513" y="4605240"/>
                  <a:pt x="4608265" y="4630324"/>
                </a:cubicBezTo>
                <a:lnTo>
                  <a:pt x="4608265" y="4633906"/>
                </a:lnTo>
                <a:cubicBezTo>
                  <a:pt x="4525838" y="4687667"/>
                  <a:pt x="4529425" y="4809516"/>
                  <a:pt x="4421909" y="4845351"/>
                </a:cubicBezTo>
                <a:cubicBezTo>
                  <a:pt x="4576011" y="4848938"/>
                  <a:pt x="4593932" y="4741422"/>
                  <a:pt x="4608265" y="4633906"/>
                </a:cubicBezTo>
                <a:lnTo>
                  <a:pt x="4611852" y="4630324"/>
                </a:lnTo>
                <a:lnTo>
                  <a:pt x="4611852" y="4626742"/>
                </a:lnTo>
                <a:cubicBezTo>
                  <a:pt x="4640523" y="4626742"/>
                  <a:pt x="4679941" y="4651826"/>
                  <a:pt x="4694279" y="4612404"/>
                </a:cubicBezTo>
                <a:cubicBezTo>
                  <a:pt x="4715781" y="4551479"/>
                  <a:pt x="4701443" y="4486973"/>
                  <a:pt x="4651275" y="4436800"/>
                </a:cubicBezTo>
                <a:cubicBezTo>
                  <a:pt x="4622603" y="4400959"/>
                  <a:pt x="4554509" y="4386626"/>
                  <a:pt x="4572429" y="4318532"/>
                </a:cubicBezTo>
                <a:cubicBezTo>
                  <a:pt x="4654857" y="4297030"/>
                  <a:pt x="4629767" y="4254026"/>
                  <a:pt x="4583181" y="4225355"/>
                </a:cubicBezTo>
                <a:cubicBezTo>
                  <a:pt x="4540171" y="4196689"/>
                  <a:pt x="4486415" y="4189519"/>
                  <a:pt x="4436247" y="4178768"/>
                </a:cubicBezTo>
                <a:cubicBezTo>
                  <a:pt x="4128037" y="4110675"/>
                  <a:pt x="3816251" y="4117844"/>
                  <a:pt x="3504459" y="4092754"/>
                </a:cubicBezTo>
                <a:cubicBezTo>
                  <a:pt x="3468621" y="4090963"/>
                  <a:pt x="3431886" y="4083796"/>
                  <a:pt x="3393360" y="4084243"/>
                </a:cubicBezTo>
                <a:close/>
                <a:moveTo>
                  <a:pt x="655337" y="3952985"/>
                </a:moveTo>
                <a:cubicBezTo>
                  <a:pt x="623083" y="3956572"/>
                  <a:pt x="637416" y="3988825"/>
                  <a:pt x="637416" y="4010328"/>
                </a:cubicBezTo>
                <a:cubicBezTo>
                  <a:pt x="637416" y="4153679"/>
                  <a:pt x="669670" y="4168012"/>
                  <a:pt x="863200" y="4114257"/>
                </a:cubicBezTo>
                <a:cubicBezTo>
                  <a:pt x="830941" y="4046168"/>
                  <a:pt x="680426" y="4107093"/>
                  <a:pt x="734181" y="3974492"/>
                </a:cubicBezTo>
                <a:cubicBezTo>
                  <a:pt x="709092" y="3967323"/>
                  <a:pt x="680426" y="3949403"/>
                  <a:pt x="655337" y="3952985"/>
                </a:cubicBezTo>
                <a:close/>
                <a:moveTo>
                  <a:pt x="465399" y="3913568"/>
                </a:moveTo>
                <a:cubicBezTo>
                  <a:pt x="476145" y="3985244"/>
                  <a:pt x="479732" y="4049750"/>
                  <a:pt x="465399" y="4114257"/>
                </a:cubicBezTo>
                <a:cubicBezTo>
                  <a:pt x="458230" y="4142928"/>
                  <a:pt x="454643" y="4175181"/>
                  <a:pt x="501234" y="4171599"/>
                </a:cubicBezTo>
                <a:cubicBezTo>
                  <a:pt x="533487" y="4168012"/>
                  <a:pt x="558577" y="4153679"/>
                  <a:pt x="554990" y="4117844"/>
                </a:cubicBezTo>
                <a:cubicBezTo>
                  <a:pt x="547826" y="4046168"/>
                  <a:pt x="558577" y="3963741"/>
                  <a:pt x="465399" y="3913568"/>
                </a:cubicBezTo>
                <a:close/>
                <a:moveTo>
                  <a:pt x="4325169" y="3832671"/>
                </a:moveTo>
                <a:cubicBezTo>
                  <a:pt x="4213602" y="3833994"/>
                  <a:pt x="4031726" y="3932381"/>
                  <a:pt x="3959602" y="4038999"/>
                </a:cubicBezTo>
                <a:cubicBezTo>
                  <a:pt x="4102953" y="3999577"/>
                  <a:pt x="4221215" y="3920732"/>
                  <a:pt x="4360985" y="3949403"/>
                </a:cubicBezTo>
                <a:cubicBezTo>
                  <a:pt x="4360985" y="4010328"/>
                  <a:pt x="4289309" y="3999577"/>
                  <a:pt x="4278558" y="4060501"/>
                </a:cubicBezTo>
                <a:cubicBezTo>
                  <a:pt x="4343065" y="4046168"/>
                  <a:pt x="4429079" y="4125013"/>
                  <a:pt x="4454163" y="4013910"/>
                </a:cubicBezTo>
                <a:cubicBezTo>
                  <a:pt x="4468495" y="3956572"/>
                  <a:pt x="4446993" y="3863389"/>
                  <a:pt x="4368153" y="3838305"/>
                </a:cubicBezTo>
                <a:cubicBezTo>
                  <a:pt x="4355610" y="3834274"/>
                  <a:pt x="4341107" y="3832482"/>
                  <a:pt x="4325169" y="3832671"/>
                </a:cubicBezTo>
                <a:close/>
                <a:moveTo>
                  <a:pt x="4156709" y="3798883"/>
                </a:moveTo>
                <a:cubicBezTo>
                  <a:pt x="4013357" y="3806052"/>
                  <a:pt x="3877170" y="3831136"/>
                  <a:pt x="3748157" y="3881309"/>
                </a:cubicBezTo>
                <a:cubicBezTo>
                  <a:pt x="3665730" y="3899230"/>
                  <a:pt x="3568965" y="3892066"/>
                  <a:pt x="3529543" y="4003158"/>
                </a:cubicBezTo>
                <a:lnTo>
                  <a:pt x="3805494" y="3906399"/>
                </a:lnTo>
                <a:lnTo>
                  <a:pt x="4156709" y="3798883"/>
                </a:lnTo>
                <a:close/>
                <a:moveTo>
                  <a:pt x="399937" y="3755095"/>
                </a:moveTo>
                <a:cubicBezTo>
                  <a:pt x="333916" y="3763496"/>
                  <a:pt x="267392" y="3797093"/>
                  <a:pt x="210944" y="3834723"/>
                </a:cubicBezTo>
                <a:cubicBezTo>
                  <a:pt x="160776" y="3866976"/>
                  <a:pt x="89095" y="3913568"/>
                  <a:pt x="124936" y="3978074"/>
                </a:cubicBezTo>
                <a:cubicBezTo>
                  <a:pt x="157189" y="4042581"/>
                  <a:pt x="221695" y="3978074"/>
                  <a:pt x="275451" y="3970905"/>
                </a:cubicBezTo>
                <a:cubicBezTo>
                  <a:pt x="282620" y="3967323"/>
                  <a:pt x="289789" y="3978074"/>
                  <a:pt x="304127" y="3988825"/>
                </a:cubicBezTo>
                <a:cubicBezTo>
                  <a:pt x="261118" y="4064083"/>
                  <a:pt x="239616" y="4142928"/>
                  <a:pt x="271869" y="4225355"/>
                </a:cubicBezTo>
                <a:cubicBezTo>
                  <a:pt x="293371" y="4171599"/>
                  <a:pt x="279038" y="4092754"/>
                  <a:pt x="311291" y="4067670"/>
                </a:cubicBezTo>
                <a:cubicBezTo>
                  <a:pt x="440310" y="3967323"/>
                  <a:pt x="343545" y="3927901"/>
                  <a:pt x="243203" y="3859807"/>
                </a:cubicBezTo>
                <a:cubicBezTo>
                  <a:pt x="580074" y="3773799"/>
                  <a:pt x="888284" y="4006746"/>
                  <a:pt x="1214409" y="3838305"/>
                </a:cubicBezTo>
                <a:cubicBezTo>
                  <a:pt x="952790" y="3813221"/>
                  <a:pt x="709092" y="3791713"/>
                  <a:pt x="465399" y="3755878"/>
                </a:cubicBezTo>
                <a:cubicBezTo>
                  <a:pt x="443896" y="3752295"/>
                  <a:pt x="421945" y="3752295"/>
                  <a:pt x="399937" y="3755095"/>
                </a:cubicBezTo>
                <a:close/>
                <a:moveTo>
                  <a:pt x="2524908" y="2620796"/>
                </a:moveTo>
                <a:cubicBezTo>
                  <a:pt x="2561073" y="2858125"/>
                  <a:pt x="2651484" y="3059289"/>
                  <a:pt x="2732856" y="3262715"/>
                </a:cubicBezTo>
                <a:cubicBezTo>
                  <a:pt x="2744158" y="3289838"/>
                  <a:pt x="2741895" y="3335043"/>
                  <a:pt x="2775802" y="3332784"/>
                </a:cubicBezTo>
                <a:cubicBezTo>
                  <a:pt x="2814224" y="3330525"/>
                  <a:pt x="2814224" y="3285319"/>
                  <a:pt x="2823267" y="3255934"/>
                </a:cubicBezTo>
                <a:cubicBezTo>
                  <a:pt x="2841350" y="3194905"/>
                  <a:pt x="2857170" y="3131620"/>
                  <a:pt x="2879774" y="3045728"/>
                </a:cubicBezTo>
                <a:cubicBezTo>
                  <a:pt x="2967926" y="3235592"/>
                  <a:pt x="2920458" y="3407374"/>
                  <a:pt x="2920458" y="3579153"/>
                </a:cubicBezTo>
                <a:cubicBezTo>
                  <a:pt x="2988268" y="3576894"/>
                  <a:pt x="3037992" y="3518127"/>
                  <a:pt x="3132925" y="3520386"/>
                </a:cubicBezTo>
                <a:cubicBezTo>
                  <a:pt x="3013132" y="3637923"/>
                  <a:pt x="2995049" y="3802924"/>
                  <a:pt x="2879774" y="3895594"/>
                </a:cubicBezTo>
                <a:cubicBezTo>
                  <a:pt x="2680869" y="4053815"/>
                  <a:pt x="2323743" y="4069635"/>
                  <a:pt x="2131619" y="3843608"/>
                </a:cubicBezTo>
                <a:cubicBezTo>
                  <a:pt x="2038946" y="3737373"/>
                  <a:pt x="1962099" y="3626621"/>
                  <a:pt x="1894289" y="3493264"/>
                </a:cubicBezTo>
                <a:cubicBezTo>
                  <a:pt x="1973398" y="3500044"/>
                  <a:pt x="2000521" y="3570113"/>
                  <a:pt x="2075111" y="3581415"/>
                </a:cubicBezTo>
                <a:cubicBezTo>
                  <a:pt x="2009564" y="3407374"/>
                  <a:pt x="2057029" y="3240111"/>
                  <a:pt x="2086414" y="3066070"/>
                </a:cubicBezTo>
                <a:cubicBezTo>
                  <a:pt x="2111277" y="3115797"/>
                  <a:pt x="2136137" y="3163264"/>
                  <a:pt x="2163263" y="3210729"/>
                </a:cubicBezTo>
                <a:cubicBezTo>
                  <a:pt x="2176825" y="3233330"/>
                  <a:pt x="2192645" y="3262715"/>
                  <a:pt x="2224289" y="3255934"/>
                </a:cubicBezTo>
                <a:cubicBezTo>
                  <a:pt x="2253674" y="3249154"/>
                  <a:pt x="2240113" y="3215251"/>
                  <a:pt x="2242372" y="3192646"/>
                </a:cubicBezTo>
                <a:cubicBezTo>
                  <a:pt x="2253674" y="2968878"/>
                  <a:pt x="2377989" y="2801618"/>
                  <a:pt x="2524908" y="2620796"/>
                </a:cubicBezTo>
                <a:close/>
                <a:moveTo>
                  <a:pt x="2540406" y="1813455"/>
                </a:moveTo>
                <a:cubicBezTo>
                  <a:pt x="2307459" y="2100156"/>
                  <a:pt x="2110353" y="2365356"/>
                  <a:pt x="2092432" y="2720152"/>
                </a:cubicBezTo>
                <a:cubicBezTo>
                  <a:pt x="2088850" y="2755993"/>
                  <a:pt x="2110353" y="2809748"/>
                  <a:pt x="2063761" y="2820499"/>
                </a:cubicBezTo>
                <a:cubicBezTo>
                  <a:pt x="2013587" y="2831250"/>
                  <a:pt x="1988503" y="2784659"/>
                  <a:pt x="1967001" y="2748823"/>
                </a:cubicBezTo>
                <a:cubicBezTo>
                  <a:pt x="1923992" y="2673566"/>
                  <a:pt x="1884575" y="2598303"/>
                  <a:pt x="1845152" y="2519459"/>
                </a:cubicBezTo>
                <a:cubicBezTo>
                  <a:pt x="1798561" y="2795410"/>
                  <a:pt x="1723303" y="3060615"/>
                  <a:pt x="1827232" y="3336566"/>
                </a:cubicBezTo>
                <a:cubicBezTo>
                  <a:pt x="1708965" y="3318646"/>
                  <a:pt x="1665960" y="3207548"/>
                  <a:pt x="1540529" y="3196797"/>
                </a:cubicBezTo>
                <a:cubicBezTo>
                  <a:pt x="1648045" y="3408242"/>
                  <a:pt x="1769889" y="3583846"/>
                  <a:pt x="1916828" y="3752286"/>
                </a:cubicBezTo>
                <a:cubicBezTo>
                  <a:pt x="2221450" y="4110664"/>
                  <a:pt x="2787692" y="4085580"/>
                  <a:pt x="3103066" y="3834713"/>
                </a:cubicBezTo>
                <a:cubicBezTo>
                  <a:pt x="3285839" y="3687780"/>
                  <a:pt x="3314511" y="3426162"/>
                  <a:pt x="3504448" y="3239801"/>
                </a:cubicBezTo>
                <a:cubicBezTo>
                  <a:pt x="3353928" y="3236219"/>
                  <a:pt x="3275088" y="3329397"/>
                  <a:pt x="3167572" y="3332979"/>
                </a:cubicBezTo>
                <a:cubicBezTo>
                  <a:pt x="3167572" y="3060615"/>
                  <a:pt x="3242835" y="2788246"/>
                  <a:pt x="3103066" y="2487205"/>
                </a:cubicBezTo>
                <a:cubicBezTo>
                  <a:pt x="3067225" y="2623393"/>
                  <a:pt x="3042141" y="2723734"/>
                  <a:pt x="3013470" y="2820499"/>
                </a:cubicBezTo>
                <a:cubicBezTo>
                  <a:pt x="2999131" y="2867091"/>
                  <a:pt x="2999131" y="2938766"/>
                  <a:pt x="2938212" y="2942348"/>
                </a:cubicBezTo>
                <a:cubicBezTo>
                  <a:pt x="2884451" y="2945930"/>
                  <a:pt x="2888039" y="2874254"/>
                  <a:pt x="2870119" y="2831250"/>
                </a:cubicBezTo>
                <a:cubicBezTo>
                  <a:pt x="2741100" y="2508707"/>
                  <a:pt x="2597749" y="2189752"/>
                  <a:pt x="2540406" y="1813455"/>
                </a:cubicBezTo>
                <a:close/>
                <a:moveTo>
                  <a:pt x="357884" y="1741784"/>
                </a:moveTo>
                <a:cubicBezTo>
                  <a:pt x="404476" y="1741784"/>
                  <a:pt x="411645" y="1791957"/>
                  <a:pt x="422396" y="1824211"/>
                </a:cubicBezTo>
                <a:cubicBezTo>
                  <a:pt x="479734" y="1989065"/>
                  <a:pt x="504823" y="2157506"/>
                  <a:pt x="522738" y="2325942"/>
                </a:cubicBezTo>
                <a:cubicBezTo>
                  <a:pt x="515574" y="2376116"/>
                  <a:pt x="554997" y="2447792"/>
                  <a:pt x="490485" y="2465712"/>
                </a:cubicBezTo>
                <a:cubicBezTo>
                  <a:pt x="433147" y="2480051"/>
                  <a:pt x="411645" y="2408369"/>
                  <a:pt x="386555" y="2365365"/>
                </a:cubicBezTo>
                <a:cubicBezTo>
                  <a:pt x="286208" y="2196924"/>
                  <a:pt x="164358" y="2035656"/>
                  <a:pt x="286208" y="1824211"/>
                </a:cubicBezTo>
                <a:cubicBezTo>
                  <a:pt x="304128" y="1791957"/>
                  <a:pt x="314879" y="1745365"/>
                  <a:pt x="357884" y="1741784"/>
                </a:cubicBezTo>
                <a:close/>
                <a:moveTo>
                  <a:pt x="4036204" y="324393"/>
                </a:moveTo>
                <a:cubicBezTo>
                  <a:pt x="4059051" y="322600"/>
                  <a:pt x="4083243" y="342310"/>
                  <a:pt x="4110123" y="387108"/>
                </a:cubicBezTo>
                <a:cubicBezTo>
                  <a:pt x="4260639" y="637977"/>
                  <a:pt x="4249888" y="942601"/>
                  <a:pt x="4063531" y="1197052"/>
                </a:cubicBezTo>
                <a:cubicBezTo>
                  <a:pt x="4016939" y="1085953"/>
                  <a:pt x="3977522" y="985606"/>
                  <a:pt x="3938100" y="885258"/>
                </a:cubicBezTo>
                <a:cubicBezTo>
                  <a:pt x="3870005" y="716822"/>
                  <a:pt x="3887926" y="548380"/>
                  <a:pt x="3970353" y="390695"/>
                </a:cubicBezTo>
                <a:cubicBezTo>
                  <a:pt x="3991855" y="349482"/>
                  <a:pt x="4013357" y="326186"/>
                  <a:pt x="4036204" y="324393"/>
                </a:cubicBezTo>
                <a:close/>
                <a:moveTo>
                  <a:pt x="915320" y="65964"/>
                </a:moveTo>
                <a:cubicBezTo>
                  <a:pt x="986997" y="309663"/>
                  <a:pt x="1228297" y="492276"/>
                  <a:pt x="1020430" y="746726"/>
                </a:cubicBezTo>
                <a:cubicBezTo>
                  <a:pt x="963091" y="818402"/>
                  <a:pt x="861562" y="796736"/>
                  <a:pt x="811383" y="707140"/>
                </a:cubicBezTo>
                <a:cubicBezTo>
                  <a:pt x="668028" y="463441"/>
                  <a:pt x="700289" y="273828"/>
                  <a:pt x="915320" y="65964"/>
                </a:cubicBezTo>
                <a:close/>
                <a:moveTo>
                  <a:pt x="2536306" y="0"/>
                </a:moveTo>
                <a:cubicBezTo>
                  <a:pt x="2556598" y="617842"/>
                  <a:pt x="2807776" y="468083"/>
                  <a:pt x="2948561" y="741984"/>
                </a:cubicBezTo>
                <a:cubicBezTo>
                  <a:pt x="3067197" y="953082"/>
                  <a:pt x="3061681" y="1133560"/>
                  <a:pt x="2905997" y="1346511"/>
                </a:cubicBezTo>
                <a:cubicBezTo>
                  <a:pt x="3181589" y="1281802"/>
                  <a:pt x="3318097" y="723983"/>
                  <a:pt x="3282263" y="487454"/>
                </a:cubicBezTo>
                <a:cubicBezTo>
                  <a:pt x="3275093" y="440863"/>
                  <a:pt x="3264342" y="394276"/>
                  <a:pt x="3257173" y="347685"/>
                </a:cubicBezTo>
                <a:cubicBezTo>
                  <a:pt x="3253591" y="315432"/>
                  <a:pt x="3246422" y="272427"/>
                  <a:pt x="3278681" y="258089"/>
                </a:cubicBezTo>
                <a:cubicBezTo>
                  <a:pt x="3328849" y="236592"/>
                  <a:pt x="3343187" y="286760"/>
                  <a:pt x="3361107" y="315432"/>
                </a:cubicBezTo>
                <a:cubicBezTo>
                  <a:pt x="3586885" y="731153"/>
                  <a:pt x="3866419" y="1125372"/>
                  <a:pt x="3884339" y="1627102"/>
                </a:cubicBezTo>
                <a:cubicBezTo>
                  <a:pt x="3891508" y="1834964"/>
                  <a:pt x="3855668" y="2032071"/>
                  <a:pt x="3776823" y="2247097"/>
                </a:cubicBezTo>
                <a:cubicBezTo>
                  <a:pt x="3880757" y="2179009"/>
                  <a:pt x="3952433" y="2114497"/>
                  <a:pt x="4002606" y="2028488"/>
                </a:cubicBezTo>
                <a:cubicBezTo>
                  <a:pt x="4016939" y="2003399"/>
                  <a:pt x="4013357" y="1956814"/>
                  <a:pt x="4059943" y="1963977"/>
                </a:cubicBezTo>
                <a:cubicBezTo>
                  <a:pt x="4095784" y="1971146"/>
                  <a:pt x="4106535" y="2006986"/>
                  <a:pt x="4117286" y="2039239"/>
                </a:cubicBezTo>
                <a:cubicBezTo>
                  <a:pt x="4217633" y="2308022"/>
                  <a:pt x="4217633" y="2580391"/>
                  <a:pt x="4131625" y="2852761"/>
                </a:cubicBezTo>
                <a:cubicBezTo>
                  <a:pt x="4038441" y="3143051"/>
                  <a:pt x="3866419" y="3401082"/>
                  <a:pt x="3755321" y="3684203"/>
                </a:cubicBezTo>
                <a:cubicBezTo>
                  <a:pt x="3748157" y="3705705"/>
                  <a:pt x="3737406" y="3727207"/>
                  <a:pt x="3723067" y="3759460"/>
                </a:cubicBezTo>
                <a:cubicBezTo>
                  <a:pt x="3862837" y="3780962"/>
                  <a:pt x="3977517" y="3723625"/>
                  <a:pt x="4099366" y="3698536"/>
                </a:cubicBezTo>
                <a:cubicBezTo>
                  <a:pt x="4396819" y="3637611"/>
                  <a:pt x="4547340" y="3745127"/>
                  <a:pt x="4550927" y="4049750"/>
                </a:cubicBezTo>
                <a:cubicBezTo>
                  <a:pt x="4550927" y="4099924"/>
                  <a:pt x="4561679" y="4125013"/>
                  <a:pt x="4604683" y="4150097"/>
                </a:cubicBezTo>
                <a:cubicBezTo>
                  <a:pt x="4920057" y="4347204"/>
                  <a:pt x="4909306" y="4802347"/>
                  <a:pt x="4576011" y="4992290"/>
                </a:cubicBezTo>
                <a:cubicBezTo>
                  <a:pt x="4533007" y="5020961"/>
                  <a:pt x="4479252" y="5053214"/>
                  <a:pt x="4432660" y="5053214"/>
                </a:cubicBezTo>
                <a:cubicBezTo>
                  <a:pt x="4246305" y="5053214"/>
                  <a:pt x="4128037" y="5182233"/>
                  <a:pt x="3999019" y="5286161"/>
                </a:cubicBezTo>
                <a:cubicBezTo>
                  <a:pt x="3740988" y="5494019"/>
                  <a:pt x="3411275" y="5472517"/>
                  <a:pt x="3192667" y="5218068"/>
                </a:cubicBezTo>
                <a:cubicBezTo>
                  <a:pt x="3020644" y="5020961"/>
                  <a:pt x="2855790" y="4820267"/>
                  <a:pt x="2662265" y="4587320"/>
                </a:cubicBezTo>
                <a:cubicBezTo>
                  <a:pt x="2669435" y="4723502"/>
                  <a:pt x="2669435" y="4816685"/>
                  <a:pt x="2680186" y="4906276"/>
                </a:cubicBezTo>
                <a:cubicBezTo>
                  <a:pt x="2690937" y="5013792"/>
                  <a:pt x="2676599" y="5114139"/>
                  <a:pt x="2655096" y="5218068"/>
                </a:cubicBezTo>
                <a:cubicBezTo>
                  <a:pt x="2601341" y="5468935"/>
                  <a:pt x="2368394" y="5533442"/>
                  <a:pt x="2063771" y="5504770"/>
                </a:cubicBezTo>
                <a:cubicBezTo>
                  <a:pt x="1984926" y="5497606"/>
                  <a:pt x="1906081" y="5461766"/>
                  <a:pt x="1827242" y="5454597"/>
                </a:cubicBezTo>
                <a:cubicBezTo>
                  <a:pt x="1590707" y="5433095"/>
                  <a:pt x="1450943" y="5114139"/>
                  <a:pt x="1594295" y="4913445"/>
                </a:cubicBezTo>
                <a:cubicBezTo>
                  <a:pt x="1719726" y="4737840"/>
                  <a:pt x="1834406" y="4558649"/>
                  <a:pt x="1952673" y="4379457"/>
                </a:cubicBezTo>
                <a:cubicBezTo>
                  <a:pt x="1977757" y="4340040"/>
                  <a:pt x="2017179" y="4311368"/>
                  <a:pt x="2020761" y="4246857"/>
                </a:cubicBezTo>
                <a:cubicBezTo>
                  <a:pt x="1941922" y="4282697"/>
                  <a:pt x="1891748" y="4336453"/>
                  <a:pt x="1841575" y="4390208"/>
                </a:cubicBezTo>
                <a:cubicBezTo>
                  <a:pt x="1565623" y="4694831"/>
                  <a:pt x="1221578" y="4909863"/>
                  <a:pt x="884697" y="5135641"/>
                </a:cubicBezTo>
                <a:cubicBezTo>
                  <a:pt x="777186" y="5207317"/>
                  <a:pt x="669670" y="5221650"/>
                  <a:pt x="547826" y="5167894"/>
                </a:cubicBezTo>
                <a:cubicBezTo>
                  <a:pt x="490483" y="5139223"/>
                  <a:pt x="422389" y="5124890"/>
                  <a:pt x="357883" y="5110557"/>
                </a:cubicBezTo>
                <a:cubicBezTo>
                  <a:pt x="139269" y="5056796"/>
                  <a:pt x="38922" y="4902694"/>
                  <a:pt x="89095" y="4684080"/>
                </a:cubicBezTo>
                <a:cubicBezTo>
                  <a:pt x="117766" y="4558649"/>
                  <a:pt x="92682" y="4454720"/>
                  <a:pt x="46091" y="4332871"/>
                </a:cubicBezTo>
                <a:cubicBezTo>
                  <a:pt x="-61421" y="4038999"/>
                  <a:pt x="-496" y="3687785"/>
                  <a:pt x="440310" y="3684203"/>
                </a:cubicBezTo>
                <a:cubicBezTo>
                  <a:pt x="630252" y="3684203"/>
                  <a:pt x="816608" y="3727207"/>
                  <a:pt x="1020884" y="3734376"/>
                </a:cubicBezTo>
                <a:cubicBezTo>
                  <a:pt x="949208" y="3677034"/>
                  <a:pt x="873945" y="3619691"/>
                  <a:pt x="798688" y="3562354"/>
                </a:cubicBezTo>
                <a:cubicBezTo>
                  <a:pt x="780768" y="3548015"/>
                  <a:pt x="755684" y="3533682"/>
                  <a:pt x="766435" y="3505011"/>
                </a:cubicBezTo>
                <a:cubicBezTo>
                  <a:pt x="777186" y="3469176"/>
                  <a:pt x="813021" y="3472758"/>
                  <a:pt x="838110" y="3483509"/>
                </a:cubicBezTo>
                <a:cubicBezTo>
                  <a:pt x="902617" y="3508598"/>
                  <a:pt x="967129" y="3537264"/>
                  <a:pt x="1060306" y="3576687"/>
                </a:cubicBezTo>
                <a:cubicBezTo>
                  <a:pt x="938457" y="3404664"/>
                  <a:pt x="841698" y="3250562"/>
                  <a:pt x="777186" y="3078539"/>
                </a:cubicBezTo>
                <a:cubicBezTo>
                  <a:pt x="716261" y="2902934"/>
                  <a:pt x="698341" y="2727330"/>
                  <a:pt x="723430" y="2544556"/>
                </a:cubicBezTo>
                <a:cubicBezTo>
                  <a:pt x="759265" y="2311609"/>
                  <a:pt x="773604" y="2078662"/>
                  <a:pt x="727012" y="1845715"/>
                </a:cubicBezTo>
                <a:cubicBezTo>
                  <a:pt x="716261" y="1802705"/>
                  <a:pt x="701928" y="1752537"/>
                  <a:pt x="762853" y="1713115"/>
                </a:cubicBezTo>
                <a:cubicBezTo>
                  <a:pt x="841698" y="1820626"/>
                  <a:pt x="909786" y="1931723"/>
                  <a:pt x="1017302" y="2014150"/>
                </a:cubicBezTo>
                <a:cubicBezTo>
                  <a:pt x="1053137" y="2039239"/>
                  <a:pt x="1092560" y="2092996"/>
                  <a:pt x="1139151" y="2053572"/>
                </a:cubicBezTo>
                <a:cubicBezTo>
                  <a:pt x="1185737" y="2014150"/>
                  <a:pt x="1124273" y="2056339"/>
                  <a:pt x="1110480" y="1942474"/>
                </a:cubicBezTo>
                <a:cubicBezTo>
                  <a:pt x="1096687" y="1828609"/>
                  <a:pt x="1012275" y="1567385"/>
                  <a:pt x="1056393" y="1370380"/>
                </a:cubicBezTo>
                <a:cubicBezTo>
                  <a:pt x="1100511" y="1173375"/>
                  <a:pt x="1275536" y="1028370"/>
                  <a:pt x="1375186" y="760442"/>
                </a:cubicBezTo>
                <a:cubicBezTo>
                  <a:pt x="1378774" y="735353"/>
                  <a:pt x="1511863" y="531279"/>
                  <a:pt x="1547703" y="538448"/>
                </a:cubicBezTo>
                <a:cubicBezTo>
                  <a:pt x="1594295" y="549199"/>
                  <a:pt x="1610499" y="862988"/>
                  <a:pt x="1617669" y="898829"/>
                </a:cubicBezTo>
                <a:cubicBezTo>
                  <a:pt x="1675006" y="1210616"/>
                  <a:pt x="1796531" y="1314057"/>
                  <a:pt x="1942288" y="1366141"/>
                </a:cubicBezTo>
                <a:cubicBezTo>
                  <a:pt x="1844702" y="1010491"/>
                  <a:pt x="1876718" y="864899"/>
                  <a:pt x="1975721" y="637209"/>
                </a:cubicBezTo>
                <a:cubicBezTo>
                  <a:pt x="2074724" y="409519"/>
                  <a:pt x="2110262" y="282729"/>
                  <a:pt x="253630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692823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4CD8DD7-0AED-4D17-BD59-2DE63E7CA7C4}"/>
              </a:ext>
            </a:extLst>
          </p:cNvPr>
          <p:cNvSpPr/>
          <p:nvPr userDrawn="1"/>
        </p:nvSpPr>
        <p:spPr>
          <a:xfrm>
            <a:off x="4998576" y="484147"/>
            <a:ext cx="6657173" cy="6241395"/>
          </a:xfrm>
          <a:custGeom>
            <a:avLst/>
            <a:gdLst>
              <a:gd name="connsiteX0" fmla="*/ 0 w 6657173"/>
              <a:gd name="connsiteY0" fmla="*/ 4503711 h 6241395"/>
              <a:gd name="connsiteX1" fmla="*/ 1531571 w 6657173"/>
              <a:gd name="connsiteY1" fmla="*/ 6029956 h 6241395"/>
              <a:gd name="connsiteX2" fmla="*/ 0 w 6657173"/>
              <a:gd name="connsiteY2" fmla="*/ 6029956 h 6241395"/>
              <a:gd name="connsiteX3" fmla="*/ 0 w 6657173"/>
              <a:gd name="connsiteY3" fmla="*/ 3002473 h 6241395"/>
              <a:gd name="connsiteX4" fmla="*/ 3038045 w 6657173"/>
              <a:gd name="connsiteY4" fmla="*/ 6029956 h 6241395"/>
              <a:gd name="connsiteX5" fmla="*/ 1902736 w 6657173"/>
              <a:gd name="connsiteY5" fmla="*/ 6029956 h 6241395"/>
              <a:gd name="connsiteX6" fmla="*/ 0 w 6657173"/>
              <a:gd name="connsiteY6" fmla="*/ 4133835 h 6241395"/>
              <a:gd name="connsiteX7" fmla="*/ 0 w 6657173"/>
              <a:gd name="connsiteY7" fmla="*/ 1501237 h 6241395"/>
              <a:gd name="connsiteX8" fmla="*/ 4544518 w 6657173"/>
              <a:gd name="connsiteY8" fmla="*/ 6029956 h 6241395"/>
              <a:gd name="connsiteX9" fmla="*/ 3409210 w 6657173"/>
              <a:gd name="connsiteY9" fmla="*/ 6029956 h 6241395"/>
              <a:gd name="connsiteX10" fmla="*/ 0 w 6657173"/>
              <a:gd name="connsiteY10" fmla="*/ 2632598 h 6241395"/>
              <a:gd name="connsiteX11" fmla="*/ 5107140 w 6657173"/>
              <a:gd name="connsiteY11" fmla="*/ 215798 h 6241395"/>
              <a:gd name="connsiteX12" fmla="*/ 6657173 w 6657173"/>
              <a:gd name="connsiteY12" fmla="*/ 215798 h 6241395"/>
              <a:gd name="connsiteX13" fmla="*/ 6657173 w 6657173"/>
              <a:gd name="connsiteY13" fmla="*/ 1760442 h 6241395"/>
              <a:gd name="connsiteX14" fmla="*/ 3600665 w 6657173"/>
              <a:gd name="connsiteY14" fmla="*/ 215798 h 6241395"/>
              <a:gd name="connsiteX15" fmla="*/ 4735974 w 6657173"/>
              <a:gd name="connsiteY15" fmla="*/ 215798 h 6241395"/>
              <a:gd name="connsiteX16" fmla="*/ 6657173 w 6657173"/>
              <a:gd name="connsiteY16" fmla="*/ 2130318 h 6241395"/>
              <a:gd name="connsiteX17" fmla="*/ 6657173 w 6657173"/>
              <a:gd name="connsiteY17" fmla="*/ 3261681 h 6241395"/>
              <a:gd name="connsiteX18" fmla="*/ 2094191 w 6657173"/>
              <a:gd name="connsiteY18" fmla="*/ 215798 h 6241395"/>
              <a:gd name="connsiteX19" fmla="*/ 3229502 w 6657173"/>
              <a:gd name="connsiteY19" fmla="*/ 215798 h 6241395"/>
              <a:gd name="connsiteX20" fmla="*/ 6657173 w 6657173"/>
              <a:gd name="connsiteY20" fmla="*/ 3631555 h 6241395"/>
              <a:gd name="connsiteX21" fmla="*/ 6657173 w 6657173"/>
              <a:gd name="connsiteY21" fmla="*/ 4762918 h 6241395"/>
              <a:gd name="connsiteX22" fmla="*/ 603282 w 6657173"/>
              <a:gd name="connsiteY22" fmla="*/ 215798 h 6241395"/>
              <a:gd name="connsiteX23" fmla="*/ 1723026 w 6657173"/>
              <a:gd name="connsiteY23" fmla="*/ 215798 h 6241395"/>
              <a:gd name="connsiteX24" fmla="*/ 6657173 w 6657173"/>
              <a:gd name="connsiteY24" fmla="*/ 5132792 h 6241395"/>
              <a:gd name="connsiteX25" fmla="*/ 6657173 w 6657173"/>
              <a:gd name="connsiteY25" fmla="*/ 6241395 h 6241395"/>
              <a:gd name="connsiteX26" fmla="*/ 6634336 w 6657173"/>
              <a:gd name="connsiteY26" fmla="*/ 6241395 h 6241395"/>
              <a:gd name="connsiteX27" fmla="*/ 5065092 w 6657173"/>
              <a:gd name="connsiteY27" fmla="*/ 4677608 h 6241395"/>
              <a:gd name="connsiteX28" fmla="*/ 0 w 6657173"/>
              <a:gd name="connsiteY28" fmla="*/ 0 h 6241395"/>
              <a:gd name="connsiteX29" fmla="*/ 6050992 w 6657173"/>
              <a:gd name="connsiteY29" fmla="*/ 6029956 h 6241395"/>
              <a:gd name="connsiteX30" fmla="*/ 4915684 w 6657173"/>
              <a:gd name="connsiteY30" fmla="*/ 6029956 h 6241395"/>
              <a:gd name="connsiteX31" fmla="*/ 0 w 6657173"/>
              <a:gd name="connsiteY31" fmla="*/ 1131361 h 624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657173" h="6241395">
                <a:moveTo>
                  <a:pt x="0" y="4503711"/>
                </a:moveTo>
                <a:lnTo>
                  <a:pt x="1531571" y="6029956"/>
                </a:lnTo>
                <a:lnTo>
                  <a:pt x="0" y="6029956"/>
                </a:lnTo>
                <a:close/>
                <a:moveTo>
                  <a:pt x="0" y="3002473"/>
                </a:moveTo>
                <a:lnTo>
                  <a:pt x="3038045" y="6029956"/>
                </a:lnTo>
                <a:lnTo>
                  <a:pt x="1902736" y="6029956"/>
                </a:lnTo>
                <a:lnTo>
                  <a:pt x="0" y="4133835"/>
                </a:lnTo>
                <a:close/>
                <a:moveTo>
                  <a:pt x="0" y="1501237"/>
                </a:moveTo>
                <a:lnTo>
                  <a:pt x="4544518" y="6029956"/>
                </a:lnTo>
                <a:lnTo>
                  <a:pt x="3409210" y="6029956"/>
                </a:lnTo>
                <a:lnTo>
                  <a:pt x="0" y="2632598"/>
                </a:lnTo>
                <a:close/>
                <a:moveTo>
                  <a:pt x="5107140" y="215798"/>
                </a:moveTo>
                <a:lnTo>
                  <a:pt x="6657173" y="215798"/>
                </a:lnTo>
                <a:lnTo>
                  <a:pt x="6657173" y="1760442"/>
                </a:lnTo>
                <a:close/>
                <a:moveTo>
                  <a:pt x="3600665" y="215798"/>
                </a:moveTo>
                <a:lnTo>
                  <a:pt x="4735974" y="215798"/>
                </a:lnTo>
                <a:lnTo>
                  <a:pt x="6657173" y="2130318"/>
                </a:lnTo>
                <a:lnTo>
                  <a:pt x="6657173" y="3261681"/>
                </a:lnTo>
                <a:close/>
                <a:moveTo>
                  <a:pt x="2094191" y="215798"/>
                </a:moveTo>
                <a:lnTo>
                  <a:pt x="3229502" y="215798"/>
                </a:lnTo>
                <a:lnTo>
                  <a:pt x="6657173" y="3631555"/>
                </a:lnTo>
                <a:lnTo>
                  <a:pt x="6657173" y="4762918"/>
                </a:lnTo>
                <a:close/>
                <a:moveTo>
                  <a:pt x="603282" y="215798"/>
                </a:moveTo>
                <a:lnTo>
                  <a:pt x="1723026" y="215798"/>
                </a:lnTo>
                <a:lnTo>
                  <a:pt x="6657173" y="5132792"/>
                </a:lnTo>
                <a:lnTo>
                  <a:pt x="6657173" y="6241395"/>
                </a:lnTo>
                <a:lnTo>
                  <a:pt x="6634336" y="6241395"/>
                </a:lnTo>
                <a:lnTo>
                  <a:pt x="5065092" y="4677608"/>
                </a:lnTo>
                <a:close/>
                <a:moveTo>
                  <a:pt x="0" y="0"/>
                </a:moveTo>
                <a:lnTo>
                  <a:pt x="6050992" y="6029956"/>
                </a:lnTo>
                <a:lnTo>
                  <a:pt x="4915684" y="6029956"/>
                </a:lnTo>
                <a:lnTo>
                  <a:pt x="0" y="1131361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F9EA8A3-40CD-4752-9683-9157258D5DA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99290" y="306108"/>
            <a:ext cx="6657173" cy="6264153"/>
          </a:xfrm>
          <a:custGeom>
            <a:avLst/>
            <a:gdLst>
              <a:gd name="connsiteX0" fmla="*/ 0 w 5298456"/>
              <a:gd name="connsiteY0" fmla="*/ 3584511 h 4985650"/>
              <a:gd name="connsiteX1" fmla="*/ 1218980 w 5298456"/>
              <a:gd name="connsiteY1" fmla="*/ 4799252 h 4985650"/>
              <a:gd name="connsiteX2" fmla="*/ 0 w 5298456"/>
              <a:gd name="connsiteY2" fmla="*/ 4799252 h 4985650"/>
              <a:gd name="connsiteX3" fmla="*/ 0 w 5298456"/>
              <a:gd name="connsiteY3" fmla="*/ 2389673 h 4985650"/>
              <a:gd name="connsiteX4" fmla="*/ 2417985 w 5298456"/>
              <a:gd name="connsiteY4" fmla="*/ 4799252 h 4985650"/>
              <a:gd name="connsiteX5" fmla="*/ 1514391 w 5298456"/>
              <a:gd name="connsiteY5" fmla="*/ 4799252 h 4985650"/>
              <a:gd name="connsiteX6" fmla="*/ 0 w 5298456"/>
              <a:gd name="connsiteY6" fmla="*/ 3290126 h 4985650"/>
              <a:gd name="connsiteX7" fmla="*/ 0 w 5298456"/>
              <a:gd name="connsiteY7" fmla="*/ 1194837 h 4985650"/>
              <a:gd name="connsiteX8" fmla="*/ 3616990 w 5298456"/>
              <a:gd name="connsiteY8" fmla="*/ 4799252 h 4985650"/>
              <a:gd name="connsiteX9" fmla="*/ 2713396 w 5298456"/>
              <a:gd name="connsiteY9" fmla="*/ 4799252 h 4985650"/>
              <a:gd name="connsiteX10" fmla="*/ 0 w 5298456"/>
              <a:gd name="connsiteY10" fmla="*/ 2095289 h 4985650"/>
              <a:gd name="connsiteX11" fmla="*/ 4064782 w 5298456"/>
              <a:gd name="connsiteY11" fmla="*/ 171754 h 4985650"/>
              <a:gd name="connsiteX12" fmla="*/ 5298456 w 5298456"/>
              <a:gd name="connsiteY12" fmla="*/ 171754 h 4985650"/>
              <a:gd name="connsiteX13" fmla="*/ 5298456 w 5298456"/>
              <a:gd name="connsiteY13" fmla="*/ 1401139 h 4985650"/>
              <a:gd name="connsiteX14" fmla="*/ 2865776 w 5298456"/>
              <a:gd name="connsiteY14" fmla="*/ 171754 h 4985650"/>
              <a:gd name="connsiteX15" fmla="*/ 3769370 w 5298456"/>
              <a:gd name="connsiteY15" fmla="*/ 171754 h 4985650"/>
              <a:gd name="connsiteX16" fmla="*/ 5298456 w 5298456"/>
              <a:gd name="connsiteY16" fmla="*/ 1695524 h 4985650"/>
              <a:gd name="connsiteX17" fmla="*/ 5298456 w 5298456"/>
              <a:gd name="connsiteY17" fmla="*/ 2595977 h 4985650"/>
              <a:gd name="connsiteX18" fmla="*/ 1666770 w 5298456"/>
              <a:gd name="connsiteY18" fmla="*/ 171754 h 4985650"/>
              <a:gd name="connsiteX19" fmla="*/ 2570366 w 5298456"/>
              <a:gd name="connsiteY19" fmla="*/ 171754 h 4985650"/>
              <a:gd name="connsiteX20" fmla="*/ 5298456 w 5298456"/>
              <a:gd name="connsiteY20" fmla="*/ 2890361 h 4985650"/>
              <a:gd name="connsiteX21" fmla="*/ 5298456 w 5298456"/>
              <a:gd name="connsiteY21" fmla="*/ 3790814 h 4985650"/>
              <a:gd name="connsiteX22" fmla="*/ 480153 w 5298456"/>
              <a:gd name="connsiteY22" fmla="*/ 171754 h 4985650"/>
              <a:gd name="connsiteX23" fmla="*/ 1371359 w 5298456"/>
              <a:gd name="connsiteY23" fmla="*/ 171754 h 4985650"/>
              <a:gd name="connsiteX24" fmla="*/ 5298456 w 5298456"/>
              <a:gd name="connsiteY24" fmla="*/ 4085198 h 4985650"/>
              <a:gd name="connsiteX25" fmla="*/ 5298456 w 5298456"/>
              <a:gd name="connsiteY25" fmla="*/ 4985650 h 4985650"/>
              <a:gd name="connsiteX26" fmla="*/ 4031316 w 5298456"/>
              <a:gd name="connsiteY26" fmla="*/ 3722916 h 4985650"/>
              <a:gd name="connsiteX27" fmla="*/ 0 w 5298456"/>
              <a:gd name="connsiteY27" fmla="*/ 0 h 4985650"/>
              <a:gd name="connsiteX28" fmla="*/ 4815995 w 5298456"/>
              <a:gd name="connsiteY28" fmla="*/ 4799252 h 4985650"/>
              <a:gd name="connsiteX29" fmla="*/ 3912402 w 5298456"/>
              <a:gd name="connsiteY29" fmla="*/ 4799252 h 4985650"/>
              <a:gd name="connsiteX30" fmla="*/ 0 w 5298456"/>
              <a:gd name="connsiteY30" fmla="*/ 900452 h 498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298456" h="4985650">
                <a:moveTo>
                  <a:pt x="0" y="3584511"/>
                </a:moveTo>
                <a:lnTo>
                  <a:pt x="1218980" y="4799252"/>
                </a:lnTo>
                <a:lnTo>
                  <a:pt x="0" y="4799252"/>
                </a:lnTo>
                <a:close/>
                <a:moveTo>
                  <a:pt x="0" y="2389673"/>
                </a:moveTo>
                <a:lnTo>
                  <a:pt x="2417985" y="4799252"/>
                </a:lnTo>
                <a:lnTo>
                  <a:pt x="1514391" y="4799252"/>
                </a:lnTo>
                <a:lnTo>
                  <a:pt x="0" y="3290126"/>
                </a:lnTo>
                <a:close/>
                <a:moveTo>
                  <a:pt x="0" y="1194837"/>
                </a:moveTo>
                <a:lnTo>
                  <a:pt x="3616990" y="4799252"/>
                </a:lnTo>
                <a:lnTo>
                  <a:pt x="2713396" y="4799252"/>
                </a:lnTo>
                <a:lnTo>
                  <a:pt x="0" y="2095289"/>
                </a:lnTo>
                <a:close/>
                <a:moveTo>
                  <a:pt x="4064782" y="171754"/>
                </a:moveTo>
                <a:lnTo>
                  <a:pt x="5298456" y="171754"/>
                </a:lnTo>
                <a:lnTo>
                  <a:pt x="5298456" y="1401139"/>
                </a:lnTo>
                <a:close/>
                <a:moveTo>
                  <a:pt x="2865776" y="171754"/>
                </a:moveTo>
                <a:lnTo>
                  <a:pt x="3769370" y="171754"/>
                </a:lnTo>
                <a:lnTo>
                  <a:pt x="5298456" y="1695524"/>
                </a:lnTo>
                <a:lnTo>
                  <a:pt x="5298456" y="2595977"/>
                </a:lnTo>
                <a:close/>
                <a:moveTo>
                  <a:pt x="1666770" y="171754"/>
                </a:moveTo>
                <a:lnTo>
                  <a:pt x="2570366" y="171754"/>
                </a:lnTo>
                <a:lnTo>
                  <a:pt x="5298456" y="2890361"/>
                </a:lnTo>
                <a:lnTo>
                  <a:pt x="5298456" y="3790814"/>
                </a:lnTo>
                <a:close/>
                <a:moveTo>
                  <a:pt x="480153" y="171754"/>
                </a:moveTo>
                <a:lnTo>
                  <a:pt x="1371359" y="171754"/>
                </a:lnTo>
                <a:lnTo>
                  <a:pt x="5298456" y="4085198"/>
                </a:lnTo>
                <a:lnTo>
                  <a:pt x="5298456" y="4985650"/>
                </a:lnTo>
                <a:lnTo>
                  <a:pt x="4031316" y="3722916"/>
                </a:lnTo>
                <a:close/>
                <a:moveTo>
                  <a:pt x="0" y="0"/>
                </a:moveTo>
                <a:lnTo>
                  <a:pt x="4815995" y="4799252"/>
                </a:lnTo>
                <a:lnTo>
                  <a:pt x="3912402" y="4799252"/>
                </a:lnTo>
                <a:lnTo>
                  <a:pt x="0" y="90045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247213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078E0C0-406F-4E0A-8FC9-0D27BA4816BC}"/>
              </a:ext>
            </a:extLst>
          </p:cNvPr>
          <p:cNvGrpSpPr/>
          <p:nvPr userDrawn="1"/>
        </p:nvGrpSpPr>
        <p:grpSpPr>
          <a:xfrm>
            <a:off x="729449" y="1695298"/>
            <a:ext cx="2449180" cy="4305530"/>
            <a:chOff x="445712" y="1449040"/>
            <a:chExt cx="2113018" cy="3924176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5F056128-4F06-41CD-87F4-190B9CEFF527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D57FD86-DB90-4753-BCC1-2CC4C8578068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F457E0A-7AB5-459D-A13A-295E453490EA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22D7D3AF-A3E9-45AC-BE61-72ECECFA6C22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FE1A2E8B-80EA-4AB0-B7B5-705D1A4AE787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4FAF8750-79F8-4000-BCB0-EBFC6EDE9CBD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73465" y="2089470"/>
            <a:ext cx="2152765" cy="34255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11" name="Graphic 127">
            <a:extLst>
              <a:ext uri="{FF2B5EF4-FFF2-40B4-BE49-F238E27FC236}">
                <a16:creationId xmlns:a16="http://schemas.microsoft.com/office/drawing/2014/main" id="{99BD9E59-393C-4089-95AF-82B72C97A754}"/>
              </a:ext>
            </a:extLst>
          </p:cNvPr>
          <p:cNvGrpSpPr/>
          <p:nvPr userDrawn="1"/>
        </p:nvGrpSpPr>
        <p:grpSpPr>
          <a:xfrm>
            <a:off x="10658071" y="5709783"/>
            <a:ext cx="1305329" cy="910869"/>
            <a:chOff x="5127824" y="3623423"/>
            <a:chExt cx="3461269" cy="2415304"/>
          </a:xfrm>
          <a:solidFill>
            <a:schemeClr val="accent2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94544C-835F-482C-8AA7-40FE715CE283}"/>
                </a:ext>
              </a:extLst>
            </p:cNvPr>
            <p:cNvSpPr/>
            <p:nvPr/>
          </p:nvSpPr>
          <p:spPr>
            <a:xfrm>
              <a:off x="5237874" y="4175155"/>
              <a:ext cx="3229647" cy="1863572"/>
            </a:xfrm>
            <a:custGeom>
              <a:avLst/>
              <a:gdLst>
                <a:gd name="connsiteX0" fmla="*/ 1159687 w 3229647"/>
                <a:gd name="connsiteY0" fmla="*/ 1612785 h 1863572"/>
                <a:gd name="connsiteX1" fmla="*/ 1089548 w 3229647"/>
                <a:gd name="connsiteY1" fmla="*/ 1612377 h 1863572"/>
                <a:gd name="connsiteX2" fmla="*/ 1073645 w 3229647"/>
                <a:gd name="connsiteY2" fmla="*/ 1602590 h 1863572"/>
                <a:gd name="connsiteX3" fmla="*/ 1049178 w 3229647"/>
                <a:gd name="connsiteY3" fmla="*/ 1567929 h 1863572"/>
                <a:gd name="connsiteX4" fmla="*/ 722135 w 3229647"/>
                <a:gd name="connsiteY4" fmla="*/ 1864388 h 1863572"/>
                <a:gd name="connsiteX5" fmla="*/ 566362 w 3229647"/>
                <a:gd name="connsiteY5" fmla="*/ 1830949 h 1863572"/>
                <a:gd name="connsiteX6" fmla="*/ 441987 w 3229647"/>
                <a:gd name="connsiteY6" fmla="*/ 1728188 h 1863572"/>
                <a:gd name="connsiteX7" fmla="*/ 377150 w 3229647"/>
                <a:gd name="connsiteY7" fmla="*/ 1579347 h 1863572"/>
                <a:gd name="connsiteX8" fmla="*/ 304157 w 3229647"/>
                <a:gd name="connsiteY8" fmla="*/ 1613193 h 1863572"/>
                <a:gd name="connsiteX9" fmla="*/ 281321 w 3229647"/>
                <a:gd name="connsiteY9" fmla="*/ 1622164 h 1863572"/>
                <a:gd name="connsiteX10" fmla="*/ 215260 w 3229647"/>
                <a:gd name="connsiteY10" fmla="*/ 1649078 h 1863572"/>
                <a:gd name="connsiteX11" fmla="*/ 88847 w 3229647"/>
                <a:gd name="connsiteY11" fmla="*/ 1649078 h 1863572"/>
                <a:gd name="connsiteX12" fmla="*/ 4028 w 3229647"/>
                <a:gd name="connsiteY12" fmla="*/ 1586687 h 1863572"/>
                <a:gd name="connsiteX13" fmla="*/ 48068 w 3229647"/>
                <a:gd name="connsiteY13" fmla="*/ 1472915 h 1863572"/>
                <a:gd name="connsiteX14" fmla="*/ 61525 w 3229647"/>
                <a:gd name="connsiteY14" fmla="*/ 1451710 h 1863572"/>
                <a:gd name="connsiteX15" fmla="*/ 61525 w 3229647"/>
                <a:gd name="connsiteY15" fmla="*/ 852268 h 1863572"/>
                <a:gd name="connsiteX16" fmla="*/ 92925 w 3229647"/>
                <a:gd name="connsiteY16" fmla="*/ 697718 h 1863572"/>
                <a:gd name="connsiteX17" fmla="*/ 322507 w 3229647"/>
                <a:gd name="connsiteY17" fmla="*/ 149657 h 1863572"/>
                <a:gd name="connsiteX18" fmla="*/ 546380 w 3229647"/>
                <a:gd name="connsiteY18" fmla="*/ 0 h 1863572"/>
                <a:gd name="connsiteX19" fmla="*/ 2885020 w 3229647"/>
                <a:gd name="connsiteY19" fmla="*/ 0 h 1863572"/>
                <a:gd name="connsiteX20" fmla="*/ 3168022 w 3229647"/>
                <a:gd name="connsiteY20" fmla="*/ 143540 h 1863572"/>
                <a:gd name="connsiteX21" fmla="*/ 3181887 w 3229647"/>
                <a:gd name="connsiteY21" fmla="*/ 164745 h 1863572"/>
                <a:gd name="connsiteX22" fmla="*/ 3022035 w 3229647"/>
                <a:gd name="connsiteY22" fmla="*/ 164745 h 1863572"/>
                <a:gd name="connsiteX23" fmla="*/ 3022035 w 3229647"/>
                <a:gd name="connsiteY23" fmla="*/ 226320 h 1863572"/>
                <a:gd name="connsiteX24" fmla="*/ 3051804 w 3229647"/>
                <a:gd name="connsiteY24" fmla="*/ 226320 h 1863572"/>
                <a:gd name="connsiteX25" fmla="*/ 3178217 w 3229647"/>
                <a:gd name="connsiteY25" fmla="*/ 226320 h 1863572"/>
                <a:gd name="connsiteX26" fmla="*/ 3221849 w 3229647"/>
                <a:gd name="connsiteY26" fmla="*/ 269545 h 1863572"/>
                <a:gd name="connsiteX27" fmla="*/ 3062814 w 3229647"/>
                <a:gd name="connsiteY27" fmla="*/ 269545 h 1863572"/>
                <a:gd name="connsiteX28" fmla="*/ 3062814 w 3229647"/>
                <a:gd name="connsiteY28" fmla="*/ 329897 h 1863572"/>
                <a:gd name="connsiteX29" fmla="*/ 3230005 w 3229647"/>
                <a:gd name="connsiteY29" fmla="*/ 329897 h 1863572"/>
                <a:gd name="connsiteX30" fmla="*/ 3230005 w 3229647"/>
                <a:gd name="connsiteY30" fmla="*/ 373938 h 1863572"/>
                <a:gd name="connsiteX31" fmla="*/ 3094621 w 3229647"/>
                <a:gd name="connsiteY31" fmla="*/ 373938 h 1863572"/>
                <a:gd name="connsiteX32" fmla="*/ 3094621 w 3229647"/>
                <a:gd name="connsiteY32" fmla="*/ 435105 h 1863572"/>
                <a:gd name="connsiteX33" fmla="*/ 3230413 w 3229647"/>
                <a:gd name="connsiteY33" fmla="*/ 435105 h 1863572"/>
                <a:gd name="connsiteX34" fmla="*/ 3230413 w 3229647"/>
                <a:gd name="connsiteY34" fmla="*/ 625133 h 1863572"/>
                <a:gd name="connsiteX35" fmla="*/ 3144778 w 3229647"/>
                <a:gd name="connsiteY35" fmla="*/ 660202 h 1863572"/>
                <a:gd name="connsiteX36" fmla="*/ 3110117 w 3229647"/>
                <a:gd name="connsiteY36" fmla="*/ 747876 h 1863572"/>
                <a:gd name="connsiteX37" fmla="*/ 3082388 w 3229647"/>
                <a:gd name="connsiteY37" fmla="*/ 747876 h 1863572"/>
                <a:gd name="connsiteX38" fmla="*/ 849771 w 3229647"/>
                <a:gd name="connsiteY38" fmla="*/ 747876 h 1863572"/>
                <a:gd name="connsiteX39" fmla="*/ 99449 w 3229647"/>
                <a:gd name="connsiteY39" fmla="*/ 1292267 h 1863572"/>
                <a:gd name="connsiteX40" fmla="*/ 64380 w 3229647"/>
                <a:gd name="connsiteY40" fmla="*/ 1463944 h 1863572"/>
                <a:gd name="connsiteX41" fmla="*/ 121877 w 3229647"/>
                <a:gd name="connsiteY41" fmla="*/ 1463944 h 1863572"/>
                <a:gd name="connsiteX42" fmla="*/ 143490 w 3229647"/>
                <a:gd name="connsiteY42" fmla="*/ 1357512 h 1863572"/>
                <a:gd name="connsiteX43" fmla="*/ 735184 w 3229647"/>
                <a:gd name="connsiteY43" fmla="*/ 816791 h 1863572"/>
                <a:gd name="connsiteX44" fmla="*/ 840800 w 3229647"/>
                <a:gd name="connsiteY44" fmla="*/ 808635 h 1863572"/>
                <a:gd name="connsiteX45" fmla="*/ 1140521 w 3229647"/>
                <a:gd name="connsiteY45" fmla="*/ 808228 h 1863572"/>
                <a:gd name="connsiteX46" fmla="*/ 1159687 w 3229647"/>
                <a:gd name="connsiteY46" fmla="*/ 808228 h 1863572"/>
                <a:gd name="connsiteX47" fmla="*/ 1159687 w 3229647"/>
                <a:gd name="connsiteY47" fmla="*/ 1612785 h 1863572"/>
                <a:gd name="connsiteX48" fmla="*/ 2078424 w 3229647"/>
                <a:gd name="connsiteY48" fmla="*/ 166376 h 1863572"/>
                <a:gd name="connsiteX49" fmla="*/ 1251846 w 3229647"/>
                <a:gd name="connsiteY49" fmla="*/ 166376 h 1863572"/>
                <a:gd name="connsiteX50" fmla="*/ 1251846 w 3229647"/>
                <a:gd name="connsiteY50" fmla="*/ 662649 h 1863572"/>
                <a:gd name="connsiteX51" fmla="*/ 2078424 w 3229647"/>
                <a:gd name="connsiteY51" fmla="*/ 662649 h 1863572"/>
                <a:gd name="connsiteX52" fmla="*/ 2078424 w 3229647"/>
                <a:gd name="connsiteY52" fmla="*/ 166376 h 1863572"/>
                <a:gd name="connsiteX53" fmla="*/ 1132366 w 3229647"/>
                <a:gd name="connsiteY53" fmla="*/ 663056 h 1863572"/>
                <a:gd name="connsiteX54" fmla="*/ 1132366 w 3229647"/>
                <a:gd name="connsiteY54" fmla="*/ 164745 h 1863572"/>
                <a:gd name="connsiteX55" fmla="*/ 1110753 w 3229647"/>
                <a:gd name="connsiteY55" fmla="*/ 164745 h 1863572"/>
                <a:gd name="connsiteX56" fmla="*/ 611626 w 3229647"/>
                <a:gd name="connsiteY56" fmla="*/ 164745 h 1863572"/>
                <a:gd name="connsiteX57" fmla="*/ 459522 w 3229647"/>
                <a:gd name="connsiteY57" fmla="*/ 267914 h 1863572"/>
                <a:gd name="connsiteX58" fmla="*/ 310681 w 3229647"/>
                <a:gd name="connsiteY58" fmla="*/ 642259 h 1863572"/>
                <a:gd name="connsiteX59" fmla="*/ 303749 w 3229647"/>
                <a:gd name="connsiteY59" fmla="*/ 662649 h 1863572"/>
                <a:gd name="connsiteX60" fmla="*/ 445658 w 3229647"/>
                <a:gd name="connsiteY60" fmla="*/ 662649 h 1863572"/>
                <a:gd name="connsiteX61" fmla="*/ 444026 w 3229647"/>
                <a:gd name="connsiteY61" fmla="*/ 633288 h 1863572"/>
                <a:gd name="connsiteX62" fmla="*/ 513350 w 3229647"/>
                <a:gd name="connsiteY62" fmla="*/ 546838 h 1863572"/>
                <a:gd name="connsiteX63" fmla="*/ 598984 w 3229647"/>
                <a:gd name="connsiteY63" fmla="*/ 546023 h 1863572"/>
                <a:gd name="connsiteX64" fmla="*/ 598984 w 3229647"/>
                <a:gd name="connsiteY64" fmla="*/ 662649 h 1863572"/>
                <a:gd name="connsiteX65" fmla="*/ 1132366 w 3229647"/>
                <a:gd name="connsiteY65" fmla="*/ 663056 h 1863572"/>
                <a:gd name="connsiteX66" fmla="*/ 3028560 w 3229647"/>
                <a:gd name="connsiteY66" fmla="*/ 663056 h 1863572"/>
                <a:gd name="connsiteX67" fmla="*/ 3020812 w 3229647"/>
                <a:gd name="connsiteY67" fmla="*/ 649192 h 1863572"/>
                <a:gd name="connsiteX68" fmla="*/ 2702333 w 3229647"/>
                <a:gd name="connsiteY68" fmla="*/ 178202 h 1863572"/>
                <a:gd name="connsiteX69" fmla="*/ 2673788 w 3229647"/>
                <a:gd name="connsiteY69" fmla="*/ 164337 h 1863572"/>
                <a:gd name="connsiteX70" fmla="*/ 2219109 w 3229647"/>
                <a:gd name="connsiteY70" fmla="*/ 164745 h 1863572"/>
                <a:gd name="connsiteX71" fmla="*/ 2198312 w 3229647"/>
                <a:gd name="connsiteY71" fmla="*/ 165560 h 1863572"/>
                <a:gd name="connsiteX72" fmla="*/ 2198312 w 3229647"/>
                <a:gd name="connsiteY72" fmla="*/ 662649 h 1863572"/>
                <a:gd name="connsiteX73" fmla="*/ 3028560 w 3229647"/>
                <a:gd name="connsiteY73" fmla="*/ 663056 h 1863572"/>
                <a:gd name="connsiteX74" fmla="*/ 718465 w 3229647"/>
                <a:gd name="connsiteY74" fmla="*/ 1334269 h 1863572"/>
                <a:gd name="connsiteX75" fmla="*/ 590013 w 3229647"/>
                <a:gd name="connsiteY75" fmla="*/ 1334269 h 1863572"/>
                <a:gd name="connsiteX76" fmla="*/ 516612 w 3229647"/>
                <a:gd name="connsiteY76" fmla="*/ 1374231 h 1863572"/>
                <a:gd name="connsiteX77" fmla="*/ 457891 w 3229647"/>
                <a:gd name="connsiteY77" fmla="*/ 1459866 h 1863572"/>
                <a:gd name="connsiteX78" fmla="*/ 433832 w 3229647"/>
                <a:gd name="connsiteY78" fmla="*/ 1560589 h 1863572"/>
                <a:gd name="connsiteX79" fmla="*/ 701746 w 3229647"/>
                <a:gd name="connsiteY79" fmla="*/ 1808114 h 1863572"/>
                <a:gd name="connsiteX80" fmla="*/ 984340 w 3229647"/>
                <a:gd name="connsiteY80" fmla="*/ 1595658 h 1863572"/>
                <a:gd name="connsiteX81" fmla="*/ 957018 w 3229647"/>
                <a:gd name="connsiteY81" fmla="*/ 1430913 h 1863572"/>
                <a:gd name="connsiteX82" fmla="*/ 919094 w 3229647"/>
                <a:gd name="connsiteY82" fmla="*/ 1375455 h 1863572"/>
                <a:gd name="connsiteX83" fmla="*/ 842431 w 3229647"/>
                <a:gd name="connsiteY83" fmla="*/ 1334269 h 1863572"/>
                <a:gd name="connsiteX84" fmla="*/ 718465 w 3229647"/>
                <a:gd name="connsiteY84" fmla="*/ 1334269 h 1863572"/>
                <a:gd name="connsiteX85" fmla="*/ 152869 w 3229647"/>
                <a:gd name="connsiteY85" fmla="*/ 1519810 h 1863572"/>
                <a:gd name="connsiteX86" fmla="*/ 90070 w 3229647"/>
                <a:gd name="connsiteY86" fmla="*/ 1519810 h 1863572"/>
                <a:gd name="connsiteX87" fmla="*/ 57855 w 3229647"/>
                <a:gd name="connsiteY87" fmla="*/ 1554880 h 1863572"/>
                <a:gd name="connsiteX88" fmla="*/ 89662 w 3229647"/>
                <a:gd name="connsiteY88" fmla="*/ 1591988 h 1863572"/>
                <a:gd name="connsiteX89" fmla="*/ 215668 w 3229647"/>
                <a:gd name="connsiteY89" fmla="*/ 1591988 h 1863572"/>
                <a:gd name="connsiteX90" fmla="*/ 246251 w 3229647"/>
                <a:gd name="connsiteY90" fmla="*/ 1554064 h 1863572"/>
                <a:gd name="connsiteX91" fmla="*/ 214036 w 3229647"/>
                <a:gd name="connsiteY91" fmla="*/ 1519810 h 1863572"/>
                <a:gd name="connsiteX92" fmla="*/ 152869 w 3229647"/>
                <a:gd name="connsiteY92" fmla="*/ 1519810 h 1863572"/>
                <a:gd name="connsiteX93" fmla="*/ 1011254 w 3229647"/>
                <a:gd name="connsiteY93" fmla="*/ 900795 h 1863572"/>
                <a:gd name="connsiteX94" fmla="*/ 837946 w 3229647"/>
                <a:gd name="connsiteY94" fmla="*/ 901202 h 1863572"/>
                <a:gd name="connsiteX95" fmla="*/ 828159 w 3229647"/>
                <a:gd name="connsiteY95" fmla="*/ 910581 h 1863572"/>
                <a:gd name="connsiteX96" fmla="*/ 827751 w 3229647"/>
                <a:gd name="connsiteY96" fmla="*/ 960331 h 1863572"/>
                <a:gd name="connsiteX97" fmla="*/ 1011254 w 3229647"/>
                <a:gd name="connsiteY97" fmla="*/ 960331 h 1863572"/>
                <a:gd name="connsiteX98" fmla="*/ 1011254 w 3229647"/>
                <a:gd name="connsiteY98" fmla="*/ 900795 h 1863572"/>
                <a:gd name="connsiteX99" fmla="*/ 541079 w 3229647"/>
                <a:gd name="connsiteY99" fmla="*/ 602705 h 1863572"/>
                <a:gd name="connsiteX100" fmla="*/ 505194 w 3229647"/>
                <a:gd name="connsiteY100" fmla="*/ 619424 h 1863572"/>
                <a:gd name="connsiteX101" fmla="*/ 509272 w 3229647"/>
                <a:gd name="connsiteY101" fmla="*/ 656532 h 1863572"/>
                <a:gd name="connsiteX102" fmla="*/ 541079 w 3229647"/>
                <a:gd name="connsiteY102" fmla="*/ 666727 h 1863572"/>
                <a:gd name="connsiteX103" fmla="*/ 541079 w 3229647"/>
                <a:gd name="connsiteY103" fmla="*/ 602705 h 1863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3229647" h="1863572">
                  <a:moveTo>
                    <a:pt x="1159687" y="1612785"/>
                  </a:moveTo>
                  <a:cubicBezTo>
                    <a:pt x="1135628" y="1612785"/>
                    <a:pt x="1112792" y="1613601"/>
                    <a:pt x="1089548" y="1612377"/>
                  </a:cubicBezTo>
                  <a:cubicBezTo>
                    <a:pt x="1084247" y="1611969"/>
                    <a:pt x="1077722" y="1607076"/>
                    <a:pt x="1073645" y="1602590"/>
                  </a:cubicBezTo>
                  <a:cubicBezTo>
                    <a:pt x="1065081" y="1592396"/>
                    <a:pt x="1058149" y="1580978"/>
                    <a:pt x="1049178" y="1567929"/>
                  </a:cubicBezTo>
                  <a:cubicBezTo>
                    <a:pt x="1020633" y="1752247"/>
                    <a:pt x="871384" y="1860717"/>
                    <a:pt x="722135" y="1864388"/>
                  </a:cubicBezTo>
                  <a:cubicBezTo>
                    <a:pt x="667492" y="1866019"/>
                    <a:pt x="615703" y="1855009"/>
                    <a:pt x="566362" y="1830949"/>
                  </a:cubicBezTo>
                  <a:cubicBezTo>
                    <a:pt x="516612" y="1806890"/>
                    <a:pt x="475018" y="1772229"/>
                    <a:pt x="441987" y="1728188"/>
                  </a:cubicBezTo>
                  <a:cubicBezTo>
                    <a:pt x="409365" y="1684555"/>
                    <a:pt x="389383" y="1635621"/>
                    <a:pt x="377150" y="1579347"/>
                  </a:cubicBezTo>
                  <a:cubicBezTo>
                    <a:pt x="364509" y="1620941"/>
                    <a:pt x="332701" y="1611562"/>
                    <a:pt x="304157" y="1613193"/>
                  </a:cubicBezTo>
                  <a:cubicBezTo>
                    <a:pt x="296409" y="1613601"/>
                    <a:pt x="286622" y="1616863"/>
                    <a:pt x="281321" y="1622164"/>
                  </a:cubicBezTo>
                  <a:cubicBezTo>
                    <a:pt x="262563" y="1640514"/>
                    <a:pt x="240950" y="1649078"/>
                    <a:pt x="215260" y="1649078"/>
                  </a:cubicBezTo>
                  <a:cubicBezTo>
                    <a:pt x="173258" y="1649078"/>
                    <a:pt x="130848" y="1649486"/>
                    <a:pt x="88847" y="1649078"/>
                  </a:cubicBezTo>
                  <a:cubicBezTo>
                    <a:pt x="45622" y="1648670"/>
                    <a:pt x="12999" y="1624203"/>
                    <a:pt x="4028" y="1586687"/>
                  </a:cubicBezTo>
                  <a:cubicBezTo>
                    <a:pt x="-8206" y="1536122"/>
                    <a:pt x="7698" y="1493304"/>
                    <a:pt x="48068" y="1472915"/>
                  </a:cubicBezTo>
                  <a:cubicBezTo>
                    <a:pt x="58263" y="1468022"/>
                    <a:pt x="61525" y="1462721"/>
                    <a:pt x="61525" y="1451710"/>
                  </a:cubicBezTo>
                  <a:cubicBezTo>
                    <a:pt x="61117" y="1251896"/>
                    <a:pt x="61525" y="1052082"/>
                    <a:pt x="61525" y="852268"/>
                  </a:cubicBezTo>
                  <a:cubicBezTo>
                    <a:pt x="61525" y="798441"/>
                    <a:pt x="72128" y="747468"/>
                    <a:pt x="92925" y="697718"/>
                  </a:cubicBezTo>
                  <a:cubicBezTo>
                    <a:pt x="169996" y="515031"/>
                    <a:pt x="246251" y="332344"/>
                    <a:pt x="322507" y="149657"/>
                  </a:cubicBezTo>
                  <a:cubicBezTo>
                    <a:pt x="362877" y="53420"/>
                    <a:pt x="442395" y="0"/>
                    <a:pt x="546380" y="0"/>
                  </a:cubicBezTo>
                  <a:cubicBezTo>
                    <a:pt x="1326063" y="0"/>
                    <a:pt x="2105338" y="0"/>
                    <a:pt x="2885020" y="0"/>
                  </a:cubicBezTo>
                  <a:cubicBezTo>
                    <a:pt x="3003277" y="0"/>
                    <a:pt x="3097475" y="48934"/>
                    <a:pt x="3168022" y="143540"/>
                  </a:cubicBezTo>
                  <a:cubicBezTo>
                    <a:pt x="3172508" y="149249"/>
                    <a:pt x="3176178" y="155773"/>
                    <a:pt x="3181887" y="164745"/>
                  </a:cubicBezTo>
                  <a:cubicBezTo>
                    <a:pt x="3127244" y="164745"/>
                    <a:pt x="3075047" y="164745"/>
                    <a:pt x="3022035" y="164745"/>
                  </a:cubicBezTo>
                  <a:cubicBezTo>
                    <a:pt x="3022035" y="185542"/>
                    <a:pt x="3022035" y="204300"/>
                    <a:pt x="3022035" y="226320"/>
                  </a:cubicBezTo>
                  <a:cubicBezTo>
                    <a:pt x="3032230" y="226320"/>
                    <a:pt x="3042017" y="226320"/>
                    <a:pt x="3051804" y="226320"/>
                  </a:cubicBezTo>
                  <a:cubicBezTo>
                    <a:pt x="3093805" y="226320"/>
                    <a:pt x="3136215" y="226320"/>
                    <a:pt x="3178217" y="226320"/>
                  </a:cubicBezTo>
                  <a:cubicBezTo>
                    <a:pt x="3216956" y="226320"/>
                    <a:pt x="3216956" y="226320"/>
                    <a:pt x="3221849" y="269545"/>
                  </a:cubicBezTo>
                  <a:cubicBezTo>
                    <a:pt x="3168838" y="269545"/>
                    <a:pt x="3116234" y="269545"/>
                    <a:pt x="3062814" y="269545"/>
                  </a:cubicBezTo>
                  <a:cubicBezTo>
                    <a:pt x="3062814" y="290750"/>
                    <a:pt x="3062814" y="309508"/>
                    <a:pt x="3062814" y="329897"/>
                  </a:cubicBezTo>
                  <a:cubicBezTo>
                    <a:pt x="3118680" y="329897"/>
                    <a:pt x="3173323" y="329897"/>
                    <a:pt x="3230005" y="329897"/>
                  </a:cubicBezTo>
                  <a:cubicBezTo>
                    <a:pt x="3230005" y="344577"/>
                    <a:pt x="3230005" y="357626"/>
                    <a:pt x="3230005" y="373938"/>
                  </a:cubicBezTo>
                  <a:cubicBezTo>
                    <a:pt x="3185557" y="373938"/>
                    <a:pt x="3140701" y="373938"/>
                    <a:pt x="3094621" y="373938"/>
                  </a:cubicBezTo>
                  <a:cubicBezTo>
                    <a:pt x="3094621" y="395550"/>
                    <a:pt x="3094621" y="414308"/>
                    <a:pt x="3094621" y="435105"/>
                  </a:cubicBezTo>
                  <a:cubicBezTo>
                    <a:pt x="3139477" y="435105"/>
                    <a:pt x="3184334" y="435105"/>
                    <a:pt x="3230413" y="435105"/>
                  </a:cubicBezTo>
                  <a:cubicBezTo>
                    <a:pt x="3230413" y="499127"/>
                    <a:pt x="3230413" y="561111"/>
                    <a:pt x="3230413" y="625133"/>
                  </a:cubicBezTo>
                  <a:cubicBezTo>
                    <a:pt x="3197790" y="626356"/>
                    <a:pt x="3168430" y="636143"/>
                    <a:pt x="3144778" y="660202"/>
                  </a:cubicBezTo>
                  <a:cubicBezTo>
                    <a:pt x="3121535" y="683446"/>
                    <a:pt x="3110932" y="711991"/>
                    <a:pt x="3110117" y="747876"/>
                  </a:cubicBezTo>
                  <a:cubicBezTo>
                    <a:pt x="3100738" y="747876"/>
                    <a:pt x="3091359" y="747876"/>
                    <a:pt x="3082388" y="747876"/>
                  </a:cubicBezTo>
                  <a:cubicBezTo>
                    <a:pt x="2338182" y="747876"/>
                    <a:pt x="1593977" y="747468"/>
                    <a:pt x="849771" y="747876"/>
                  </a:cubicBezTo>
                  <a:cubicBezTo>
                    <a:pt x="504786" y="747876"/>
                    <a:pt x="206288" y="964816"/>
                    <a:pt x="99449" y="1292267"/>
                  </a:cubicBezTo>
                  <a:cubicBezTo>
                    <a:pt x="81099" y="1347725"/>
                    <a:pt x="68458" y="1404408"/>
                    <a:pt x="64380" y="1463944"/>
                  </a:cubicBezTo>
                  <a:cubicBezTo>
                    <a:pt x="84361" y="1463944"/>
                    <a:pt x="103119" y="1463944"/>
                    <a:pt x="121877" y="1463944"/>
                  </a:cubicBezTo>
                  <a:cubicBezTo>
                    <a:pt x="129217" y="1427651"/>
                    <a:pt x="134926" y="1392174"/>
                    <a:pt x="143490" y="1357512"/>
                  </a:cubicBezTo>
                  <a:cubicBezTo>
                    <a:pt x="214036" y="1075326"/>
                    <a:pt x="448104" y="861239"/>
                    <a:pt x="735184" y="816791"/>
                  </a:cubicBezTo>
                  <a:cubicBezTo>
                    <a:pt x="769846" y="811490"/>
                    <a:pt x="805323" y="809043"/>
                    <a:pt x="840800" y="808635"/>
                  </a:cubicBezTo>
                  <a:cubicBezTo>
                    <a:pt x="940707" y="807412"/>
                    <a:pt x="1040614" y="808228"/>
                    <a:pt x="1140521" y="808228"/>
                  </a:cubicBezTo>
                  <a:cubicBezTo>
                    <a:pt x="1146638" y="808228"/>
                    <a:pt x="1152347" y="808228"/>
                    <a:pt x="1159687" y="808228"/>
                  </a:cubicBezTo>
                  <a:cubicBezTo>
                    <a:pt x="1159687" y="1076142"/>
                    <a:pt x="1159687" y="1342832"/>
                    <a:pt x="1159687" y="1612785"/>
                  </a:cubicBezTo>
                  <a:close/>
                  <a:moveTo>
                    <a:pt x="2078424" y="166376"/>
                  </a:moveTo>
                  <a:cubicBezTo>
                    <a:pt x="1801946" y="166376"/>
                    <a:pt x="1527100" y="166376"/>
                    <a:pt x="1251846" y="166376"/>
                  </a:cubicBezTo>
                  <a:cubicBezTo>
                    <a:pt x="1251846" y="332344"/>
                    <a:pt x="1251846" y="497089"/>
                    <a:pt x="1251846" y="662649"/>
                  </a:cubicBezTo>
                  <a:cubicBezTo>
                    <a:pt x="1527916" y="662649"/>
                    <a:pt x="1802354" y="662649"/>
                    <a:pt x="2078424" y="662649"/>
                  </a:cubicBezTo>
                  <a:cubicBezTo>
                    <a:pt x="2078424" y="497089"/>
                    <a:pt x="2078424" y="333159"/>
                    <a:pt x="2078424" y="166376"/>
                  </a:cubicBezTo>
                  <a:close/>
                  <a:moveTo>
                    <a:pt x="1132366" y="663056"/>
                  </a:moveTo>
                  <a:cubicBezTo>
                    <a:pt x="1132366" y="495865"/>
                    <a:pt x="1132366" y="331120"/>
                    <a:pt x="1132366" y="164745"/>
                  </a:cubicBezTo>
                  <a:cubicBezTo>
                    <a:pt x="1124210" y="164745"/>
                    <a:pt x="1117277" y="164745"/>
                    <a:pt x="1110753" y="164745"/>
                  </a:cubicBezTo>
                  <a:cubicBezTo>
                    <a:pt x="944377" y="164745"/>
                    <a:pt x="778001" y="164745"/>
                    <a:pt x="611626" y="164745"/>
                  </a:cubicBezTo>
                  <a:cubicBezTo>
                    <a:pt x="536593" y="164745"/>
                    <a:pt x="487659" y="198183"/>
                    <a:pt x="459522" y="267914"/>
                  </a:cubicBezTo>
                  <a:cubicBezTo>
                    <a:pt x="409773" y="392696"/>
                    <a:pt x="360431" y="517478"/>
                    <a:pt x="310681" y="642259"/>
                  </a:cubicBezTo>
                  <a:cubicBezTo>
                    <a:pt x="308234" y="648376"/>
                    <a:pt x="306603" y="654901"/>
                    <a:pt x="303749" y="662649"/>
                  </a:cubicBezTo>
                  <a:cubicBezTo>
                    <a:pt x="352275" y="662649"/>
                    <a:pt x="398762" y="662649"/>
                    <a:pt x="445658" y="662649"/>
                  </a:cubicBezTo>
                  <a:cubicBezTo>
                    <a:pt x="445250" y="652046"/>
                    <a:pt x="444026" y="642667"/>
                    <a:pt x="444026" y="633288"/>
                  </a:cubicBezTo>
                  <a:cubicBezTo>
                    <a:pt x="444434" y="591286"/>
                    <a:pt x="473387" y="552547"/>
                    <a:pt x="513350" y="546838"/>
                  </a:cubicBezTo>
                  <a:cubicBezTo>
                    <a:pt x="540263" y="542760"/>
                    <a:pt x="568400" y="546023"/>
                    <a:pt x="598984" y="546023"/>
                  </a:cubicBezTo>
                  <a:cubicBezTo>
                    <a:pt x="598984" y="585170"/>
                    <a:pt x="598984" y="623909"/>
                    <a:pt x="598984" y="662649"/>
                  </a:cubicBezTo>
                  <a:cubicBezTo>
                    <a:pt x="778409" y="663056"/>
                    <a:pt x="954980" y="663056"/>
                    <a:pt x="1132366" y="663056"/>
                  </a:cubicBezTo>
                  <a:close/>
                  <a:moveTo>
                    <a:pt x="3028560" y="663056"/>
                  </a:moveTo>
                  <a:cubicBezTo>
                    <a:pt x="3025298" y="657348"/>
                    <a:pt x="3023259" y="653270"/>
                    <a:pt x="3020812" y="649192"/>
                  </a:cubicBezTo>
                  <a:cubicBezTo>
                    <a:pt x="2914381" y="492195"/>
                    <a:pt x="2807949" y="335606"/>
                    <a:pt x="2702333" y="178202"/>
                  </a:cubicBezTo>
                  <a:cubicBezTo>
                    <a:pt x="2694585" y="166784"/>
                    <a:pt x="2686022" y="164337"/>
                    <a:pt x="2673788" y="164337"/>
                  </a:cubicBezTo>
                  <a:cubicBezTo>
                    <a:pt x="2522093" y="164745"/>
                    <a:pt x="2370805" y="164337"/>
                    <a:pt x="2219109" y="164745"/>
                  </a:cubicBezTo>
                  <a:cubicBezTo>
                    <a:pt x="2211769" y="164745"/>
                    <a:pt x="2204837" y="165152"/>
                    <a:pt x="2198312" y="165560"/>
                  </a:cubicBezTo>
                  <a:cubicBezTo>
                    <a:pt x="2198312" y="332752"/>
                    <a:pt x="2198312" y="497496"/>
                    <a:pt x="2198312" y="662649"/>
                  </a:cubicBezTo>
                  <a:cubicBezTo>
                    <a:pt x="2475197" y="663056"/>
                    <a:pt x="2750451" y="663056"/>
                    <a:pt x="3028560" y="663056"/>
                  </a:cubicBezTo>
                  <a:close/>
                  <a:moveTo>
                    <a:pt x="718465" y="1334269"/>
                  </a:moveTo>
                  <a:cubicBezTo>
                    <a:pt x="675648" y="1334269"/>
                    <a:pt x="632830" y="1334269"/>
                    <a:pt x="590013" y="1334269"/>
                  </a:cubicBezTo>
                  <a:cubicBezTo>
                    <a:pt x="558206" y="1334269"/>
                    <a:pt x="534147" y="1347318"/>
                    <a:pt x="516612" y="1374231"/>
                  </a:cubicBezTo>
                  <a:cubicBezTo>
                    <a:pt x="497854" y="1403184"/>
                    <a:pt x="479504" y="1432952"/>
                    <a:pt x="457891" y="1459866"/>
                  </a:cubicBezTo>
                  <a:cubicBezTo>
                    <a:pt x="433016" y="1490450"/>
                    <a:pt x="428938" y="1523073"/>
                    <a:pt x="433832" y="1560589"/>
                  </a:cubicBezTo>
                  <a:cubicBezTo>
                    <a:pt x="452182" y="1699235"/>
                    <a:pt x="559021" y="1798327"/>
                    <a:pt x="701746" y="1808114"/>
                  </a:cubicBezTo>
                  <a:cubicBezTo>
                    <a:pt x="829382" y="1816677"/>
                    <a:pt x="952125" y="1725333"/>
                    <a:pt x="984340" y="1595658"/>
                  </a:cubicBezTo>
                  <a:cubicBezTo>
                    <a:pt x="999020" y="1537345"/>
                    <a:pt x="1001467" y="1480255"/>
                    <a:pt x="957018" y="1430913"/>
                  </a:cubicBezTo>
                  <a:cubicBezTo>
                    <a:pt x="942338" y="1414602"/>
                    <a:pt x="930920" y="1394621"/>
                    <a:pt x="919094" y="1375455"/>
                  </a:cubicBezTo>
                  <a:cubicBezTo>
                    <a:pt x="901152" y="1347318"/>
                    <a:pt x="875869" y="1333861"/>
                    <a:pt x="842431" y="1334269"/>
                  </a:cubicBezTo>
                  <a:cubicBezTo>
                    <a:pt x="801245" y="1334269"/>
                    <a:pt x="759651" y="1334269"/>
                    <a:pt x="718465" y="1334269"/>
                  </a:cubicBezTo>
                  <a:close/>
                  <a:moveTo>
                    <a:pt x="152869" y="1519810"/>
                  </a:moveTo>
                  <a:cubicBezTo>
                    <a:pt x="132072" y="1519810"/>
                    <a:pt x="110867" y="1519403"/>
                    <a:pt x="90070" y="1519810"/>
                  </a:cubicBezTo>
                  <a:cubicBezTo>
                    <a:pt x="67234" y="1520218"/>
                    <a:pt x="58263" y="1530413"/>
                    <a:pt x="57855" y="1554880"/>
                  </a:cubicBezTo>
                  <a:cubicBezTo>
                    <a:pt x="57447" y="1580978"/>
                    <a:pt x="65603" y="1591580"/>
                    <a:pt x="89662" y="1591988"/>
                  </a:cubicBezTo>
                  <a:cubicBezTo>
                    <a:pt x="131664" y="1592804"/>
                    <a:pt x="173666" y="1592804"/>
                    <a:pt x="215668" y="1591988"/>
                  </a:cubicBezTo>
                  <a:cubicBezTo>
                    <a:pt x="239319" y="1591580"/>
                    <a:pt x="246659" y="1581794"/>
                    <a:pt x="246251" y="1554064"/>
                  </a:cubicBezTo>
                  <a:cubicBezTo>
                    <a:pt x="245844" y="1529597"/>
                    <a:pt x="237688" y="1520218"/>
                    <a:pt x="214036" y="1519810"/>
                  </a:cubicBezTo>
                  <a:cubicBezTo>
                    <a:pt x="193647" y="1519810"/>
                    <a:pt x="173258" y="1519810"/>
                    <a:pt x="152869" y="1519810"/>
                  </a:cubicBezTo>
                  <a:close/>
                  <a:moveTo>
                    <a:pt x="1011254" y="900795"/>
                  </a:moveTo>
                  <a:cubicBezTo>
                    <a:pt x="952533" y="900795"/>
                    <a:pt x="895443" y="900795"/>
                    <a:pt x="837946" y="901202"/>
                  </a:cubicBezTo>
                  <a:cubicBezTo>
                    <a:pt x="834683" y="901202"/>
                    <a:pt x="828567" y="907319"/>
                    <a:pt x="828159" y="910581"/>
                  </a:cubicBezTo>
                  <a:cubicBezTo>
                    <a:pt x="826935" y="927300"/>
                    <a:pt x="827751" y="944019"/>
                    <a:pt x="827751" y="960331"/>
                  </a:cubicBezTo>
                  <a:cubicBezTo>
                    <a:pt x="890957" y="960331"/>
                    <a:pt x="950902" y="960331"/>
                    <a:pt x="1011254" y="960331"/>
                  </a:cubicBezTo>
                  <a:cubicBezTo>
                    <a:pt x="1011254" y="940757"/>
                    <a:pt x="1011254" y="921999"/>
                    <a:pt x="1011254" y="900795"/>
                  </a:cubicBezTo>
                  <a:close/>
                  <a:moveTo>
                    <a:pt x="541079" y="602705"/>
                  </a:moveTo>
                  <a:cubicBezTo>
                    <a:pt x="523952" y="598627"/>
                    <a:pt x="509680" y="604743"/>
                    <a:pt x="505194" y="619424"/>
                  </a:cubicBezTo>
                  <a:cubicBezTo>
                    <a:pt x="501932" y="630842"/>
                    <a:pt x="503155" y="646745"/>
                    <a:pt x="509272" y="656532"/>
                  </a:cubicBezTo>
                  <a:cubicBezTo>
                    <a:pt x="513757" y="663464"/>
                    <a:pt x="529253" y="663464"/>
                    <a:pt x="541079" y="666727"/>
                  </a:cubicBezTo>
                  <a:cubicBezTo>
                    <a:pt x="541079" y="641444"/>
                    <a:pt x="541079" y="622278"/>
                    <a:pt x="541079" y="602705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9379ACB-6C66-41A2-AFAF-CE3F3133B02B}"/>
                </a:ext>
              </a:extLst>
            </p:cNvPr>
            <p:cNvSpPr/>
            <p:nvPr/>
          </p:nvSpPr>
          <p:spPr>
            <a:xfrm>
              <a:off x="6461175" y="4984605"/>
              <a:ext cx="2067464" cy="1052082"/>
            </a:xfrm>
            <a:custGeom>
              <a:avLst/>
              <a:gdLst>
                <a:gd name="connsiteX0" fmla="*/ 895085 w 2067463"/>
                <a:gd name="connsiteY0" fmla="*/ 709952 h 1052082"/>
                <a:gd name="connsiteX1" fmla="*/ 802111 w 2067463"/>
                <a:gd name="connsiteY1" fmla="*/ 791509 h 1052082"/>
                <a:gd name="connsiteX2" fmla="*/ 778051 w 2067463"/>
                <a:gd name="connsiteY2" fmla="*/ 802926 h 1052082"/>
                <a:gd name="connsiteX3" fmla="*/ 11418 w 2067463"/>
                <a:gd name="connsiteY3" fmla="*/ 803334 h 1052082"/>
                <a:gd name="connsiteX4" fmla="*/ 0 w 2067463"/>
                <a:gd name="connsiteY4" fmla="*/ 802519 h 1052082"/>
                <a:gd name="connsiteX5" fmla="*/ 0 w 2067463"/>
                <a:gd name="connsiteY5" fmla="*/ 0 h 1052082"/>
                <a:gd name="connsiteX6" fmla="*/ 1886816 w 2067463"/>
                <a:gd name="connsiteY6" fmla="*/ 0 h 1052082"/>
                <a:gd name="connsiteX7" fmla="*/ 1886816 w 2067463"/>
                <a:gd name="connsiteY7" fmla="*/ 21613 h 1052082"/>
                <a:gd name="connsiteX8" fmla="*/ 1886000 w 2067463"/>
                <a:gd name="connsiteY8" fmla="*/ 366190 h 1052082"/>
                <a:gd name="connsiteX9" fmla="*/ 2008335 w 2067463"/>
                <a:gd name="connsiteY9" fmla="*/ 500351 h 1052082"/>
                <a:gd name="connsiteX10" fmla="*/ 2008335 w 2067463"/>
                <a:gd name="connsiteY10" fmla="*/ 603520 h 1052082"/>
                <a:gd name="connsiteX11" fmla="*/ 2008335 w 2067463"/>
                <a:gd name="connsiteY11" fmla="*/ 623909 h 1052082"/>
                <a:gd name="connsiteX12" fmla="*/ 2031987 w 2067463"/>
                <a:gd name="connsiteY12" fmla="*/ 670397 h 1052082"/>
                <a:gd name="connsiteX13" fmla="*/ 2064202 w 2067463"/>
                <a:gd name="connsiteY13" fmla="*/ 779683 h 1052082"/>
                <a:gd name="connsiteX14" fmla="*/ 1985907 w 2067463"/>
                <a:gd name="connsiteY14" fmla="*/ 839219 h 1052082"/>
                <a:gd name="connsiteX15" fmla="*/ 1849299 w 2067463"/>
                <a:gd name="connsiteY15" fmla="*/ 839219 h 1052082"/>
                <a:gd name="connsiteX16" fmla="*/ 1788947 w 2067463"/>
                <a:gd name="connsiteY16" fmla="*/ 813529 h 1052082"/>
                <a:gd name="connsiteX17" fmla="*/ 1764480 w 2067463"/>
                <a:gd name="connsiteY17" fmla="*/ 803742 h 1052082"/>
                <a:gd name="connsiteX18" fmla="*/ 1672729 w 2067463"/>
                <a:gd name="connsiteY18" fmla="*/ 803742 h 1052082"/>
                <a:gd name="connsiteX19" fmla="*/ 1643369 w 2067463"/>
                <a:gd name="connsiteY19" fmla="*/ 789877 h 1052082"/>
                <a:gd name="connsiteX20" fmla="*/ 1571191 w 2067463"/>
                <a:gd name="connsiteY20" fmla="*/ 699349 h 1052082"/>
                <a:gd name="connsiteX21" fmla="*/ 1428059 w 2067463"/>
                <a:gd name="connsiteY21" fmla="*/ 993362 h 1052082"/>
                <a:gd name="connsiteX22" fmla="*/ 1221312 w 2067463"/>
                <a:gd name="connsiteY22" fmla="*/ 1055345 h 1052082"/>
                <a:gd name="connsiteX23" fmla="*/ 895085 w 2067463"/>
                <a:gd name="connsiteY23" fmla="*/ 709952 h 1052082"/>
                <a:gd name="connsiteX24" fmla="*/ 1069617 w 2067463"/>
                <a:gd name="connsiteY24" fmla="*/ 665911 h 1052082"/>
                <a:gd name="connsiteX25" fmla="*/ 990507 w 2067463"/>
                <a:gd name="connsiteY25" fmla="*/ 665911 h 1052082"/>
                <a:gd name="connsiteX26" fmla="*/ 953806 w 2067463"/>
                <a:gd name="connsiteY26" fmla="*/ 700165 h 1052082"/>
                <a:gd name="connsiteX27" fmla="*/ 1292675 w 2067463"/>
                <a:gd name="connsiteY27" fmla="*/ 992546 h 1052082"/>
                <a:gd name="connsiteX28" fmla="*/ 1512470 w 2067463"/>
                <a:gd name="connsiteY28" fmla="*/ 684261 h 1052082"/>
                <a:gd name="connsiteX29" fmla="*/ 1501460 w 2067463"/>
                <a:gd name="connsiteY29" fmla="*/ 668358 h 1052082"/>
                <a:gd name="connsiteX30" fmla="*/ 1398698 w 2067463"/>
                <a:gd name="connsiteY30" fmla="*/ 667542 h 1052082"/>
                <a:gd name="connsiteX31" fmla="*/ 1247411 w 2067463"/>
                <a:gd name="connsiteY31" fmla="*/ 888561 h 1052082"/>
                <a:gd name="connsiteX32" fmla="*/ 1118551 w 2067463"/>
                <a:gd name="connsiteY32" fmla="*/ 843705 h 1052082"/>
                <a:gd name="connsiteX33" fmla="*/ 1069617 w 2067463"/>
                <a:gd name="connsiteY33" fmla="*/ 665911 h 1052082"/>
                <a:gd name="connsiteX34" fmla="*/ 399628 w 2067463"/>
                <a:gd name="connsiteY34" fmla="*/ 150880 h 1052082"/>
                <a:gd name="connsiteX35" fmla="*/ 1794249 w 2067463"/>
                <a:gd name="connsiteY35" fmla="*/ 150880 h 1052082"/>
                <a:gd name="connsiteX36" fmla="*/ 1794249 w 2067463"/>
                <a:gd name="connsiteY36" fmla="*/ 92975 h 1052082"/>
                <a:gd name="connsiteX37" fmla="*/ 399628 w 2067463"/>
                <a:gd name="connsiteY37" fmla="*/ 92975 h 1052082"/>
                <a:gd name="connsiteX38" fmla="*/ 399628 w 2067463"/>
                <a:gd name="connsiteY38" fmla="*/ 150880 h 1052082"/>
                <a:gd name="connsiteX39" fmla="*/ 1281664 w 2067463"/>
                <a:gd name="connsiteY39" fmla="*/ 666727 h 1052082"/>
                <a:gd name="connsiteX40" fmla="*/ 1277994 w 2067463"/>
                <a:gd name="connsiteY40" fmla="*/ 768265 h 1052082"/>
                <a:gd name="connsiteX41" fmla="*/ 1195622 w 2067463"/>
                <a:gd name="connsiteY41" fmla="*/ 771935 h 1052082"/>
                <a:gd name="connsiteX42" fmla="*/ 1169932 w 2067463"/>
                <a:gd name="connsiteY42" fmla="*/ 734419 h 1052082"/>
                <a:gd name="connsiteX43" fmla="*/ 1187874 w 2067463"/>
                <a:gd name="connsiteY43" fmla="*/ 666319 h 1052082"/>
                <a:gd name="connsiteX44" fmla="*/ 1142610 w 2067463"/>
                <a:gd name="connsiteY44" fmla="*/ 666727 h 1052082"/>
                <a:gd name="connsiteX45" fmla="*/ 1127114 w 2067463"/>
                <a:gd name="connsiteY45" fmla="*/ 678552 h 1052082"/>
                <a:gd name="connsiteX46" fmla="*/ 1156475 w 2067463"/>
                <a:gd name="connsiteY46" fmla="*/ 801295 h 1052082"/>
                <a:gd name="connsiteX47" fmla="*/ 1284927 w 2067463"/>
                <a:gd name="connsiteY47" fmla="*/ 820461 h 1052082"/>
                <a:gd name="connsiteX48" fmla="*/ 1348541 w 2067463"/>
                <a:gd name="connsiteY48" fmla="*/ 709136 h 1052082"/>
                <a:gd name="connsiteX49" fmla="*/ 1300423 w 2067463"/>
                <a:gd name="connsiteY49" fmla="*/ 665911 h 1052082"/>
                <a:gd name="connsiteX50" fmla="*/ 1281664 w 2067463"/>
                <a:gd name="connsiteY50" fmla="*/ 666727 h 1052082"/>
                <a:gd name="connsiteX51" fmla="*/ 1915768 w 2067463"/>
                <a:gd name="connsiteY51" fmla="*/ 782945 h 1052082"/>
                <a:gd name="connsiteX52" fmla="*/ 1915768 w 2067463"/>
                <a:gd name="connsiteY52" fmla="*/ 782945 h 1052082"/>
                <a:gd name="connsiteX53" fmla="*/ 1976936 w 2067463"/>
                <a:gd name="connsiteY53" fmla="*/ 782945 h 1052082"/>
                <a:gd name="connsiteX54" fmla="*/ 1981014 w 2067463"/>
                <a:gd name="connsiteY54" fmla="*/ 782945 h 1052082"/>
                <a:gd name="connsiteX55" fmla="*/ 2012005 w 2067463"/>
                <a:gd name="connsiteY55" fmla="*/ 745021 h 1052082"/>
                <a:gd name="connsiteX56" fmla="*/ 1979790 w 2067463"/>
                <a:gd name="connsiteY56" fmla="*/ 710767 h 1052082"/>
                <a:gd name="connsiteX57" fmla="*/ 1855824 w 2067463"/>
                <a:gd name="connsiteY57" fmla="*/ 710767 h 1052082"/>
                <a:gd name="connsiteX58" fmla="*/ 1823201 w 2067463"/>
                <a:gd name="connsiteY58" fmla="*/ 745429 h 1052082"/>
                <a:gd name="connsiteX59" fmla="*/ 1855009 w 2067463"/>
                <a:gd name="connsiteY59" fmla="*/ 782537 h 1052082"/>
                <a:gd name="connsiteX60" fmla="*/ 1915768 w 2067463"/>
                <a:gd name="connsiteY60" fmla="*/ 782945 h 1052082"/>
                <a:gd name="connsiteX61" fmla="*/ 247525 w 2067463"/>
                <a:gd name="connsiteY61" fmla="*/ 151696 h 1052082"/>
                <a:gd name="connsiteX62" fmla="*/ 247525 w 2067463"/>
                <a:gd name="connsiteY62" fmla="*/ 108471 h 1052082"/>
                <a:gd name="connsiteX63" fmla="*/ 229582 w 2067463"/>
                <a:gd name="connsiteY63" fmla="*/ 91344 h 1052082"/>
                <a:gd name="connsiteX64" fmla="*/ 77071 w 2067463"/>
                <a:gd name="connsiteY64" fmla="*/ 91751 h 1052082"/>
                <a:gd name="connsiteX65" fmla="*/ 63614 w 2067463"/>
                <a:gd name="connsiteY65" fmla="*/ 93790 h 1052082"/>
                <a:gd name="connsiteX66" fmla="*/ 63614 w 2067463"/>
                <a:gd name="connsiteY66" fmla="*/ 151696 h 1052082"/>
                <a:gd name="connsiteX67" fmla="*/ 247525 w 2067463"/>
                <a:gd name="connsiteY67" fmla="*/ 151696 h 1052082"/>
                <a:gd name="connsiteX68" fmla="*/ 1233954 w 2067463"/>
                <a:gd name="connsiteY68" fmla="*/ 688747 h 1052082"/>
                <a:gd name="connsiteX69" fmla="*/ 1204185 w 2067463"/>
                <a:gd name="connsiteY69" fmla="*/ 718107 h 1052082"/>
                <a:gd name="connsiteX70" fmla="*/ 1233954 w 2067463"/>
                <a:gd name="connsiteY70" fmla="*/ 747876 h 1052082"/>
                <a:gd name="connsiteX71" fmla="*/ 1263722 w 2067463"/>
                <a:gd name="connsiteY71" fmla="*/ 718107 h 1052082"/>
                <a:gd name="connsiteX72" fmla="*/ 1233954 w 2067463"/>
                <a:gd name="connsiteY72" fmla="*/ 688747 h 1052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2067463" h="1052082">
                  <a:moveTo>
                    <a:pt x="895085" y="709952"/>
                  </a:moveTo>
                  <a:cubicBezTo>
                    <a:pt x="867356" y="734419"/>
                    <a:pt x="835141" y="763371"/>
                    <a:pt x="802111" y="791509"/>
                  </a:cubicBezTo>
                  <a:cubicBezTo>
                    <a:pt x="795586" y="797217"/>
                    <a:pt x="786207" y="802926"/>
                    <a:pt x="778051" y="802926"/>
                  </a:cubicBezTo>
                  <a:cubicBezTo>
                    <a:pt x="522371" y="803334"/>
                    <a:pt x="267098" y="803334"/>
                    <a:pt x="11418" y="803334"/>
                  </a:cubicBezTo>
                  <a:cubicBezTo>
                    <a:pt x="8156" y="803334"/>
                    <a:pt x="4893" y="802926"/>
                    <a:pt x="0" y="802519"/>
                  </a:cubicBezTo>
                  <a:cubicBezTo>
                    <a:pt x="0" y="535012"/>
                    <a:pt x="0" y="268322"/>
                    <a:pt x="0" y="0"/>
                  </a:cubicBezTo>
                  <a:cubicBezTo>
                    <a:pt x="627987" y="0"/>
                    <a:pt x="1255974" y="0"/>
                    <a:pt x="1886816" y="0"/>
                  </a:cubicBezTo>
                  <a:cubicBezTo>
                    <a:pt x="1886816" y="7340"/>
                    <a:pt x="1886816" y="14272"/>
                    <a:pt x="1886816" y="21613"/>
                  </a:cubicBezTo>
                  <a:cubicBezTo>
                    <a:pt x="1886816" y="136608"/>
                    <a:pt x="1888855" y="251195"/>
                    <a:pt x="1886000" y="366190"/>
                  </a:cubicBezTo>
                  <a:cubicBezTo>
                    <a:pt x="1884369" y="433066"/>
                    <a:pt x="1923516" y="495457"/>
                    <a:pt x="2008335" y="500351"/>
                  </a:cubicBezTo>
                  <a:cubicBezTo>
                    <a:pt x="2008335" y="534605"/>
                    <a:pt x="2008335" y="568858"/>
                    <a:pt x="2008335" y="603520"/>
                  </a:cubicBezTo>
                  <a:cubicBezTo>
                    <a:pt x="2008335" y="610452"/>
                    <a:pt x="2009151" y="617385"/>
                    <a:pt x="2008335" y="623909"/>
                  </a:cubicBezTo>
                  <a:cubicBezTo>
                    <a:pt x="2005481" y="645114"/>
                    <a:pt x="2011597" y="658163"/>
                    <a:pt x="2031987" y="670397"/>
                  </a:cubicBezTo>
                  <a:cubicBezTo>
                    <a:pt x="2069095" y="692009"/>
                    <a:pt x="2074396" y="729933"/>
                    <a:pt x="2064202" y="779683"/>
                  </a:cubicBezTo>
                  <a:cubicBezTo>
                    <a:pt x="2056861" y="814752"/>
                    <a:pt x="2024646" y="838404"/>
                    <a:pt x="1985907" y="839219"/>
                  </a:cubicBezTo>
                  <a:cubicBezTo>
                    <a:pt x="1940235" y="840443"/>
                    <a:pt x="1894971" y="840035"/>
                    <a:pt x="1849299" y="839219"/>
                  </a:cubicBezTo>
                  <a:cubicBezTo>
                    <a:pt x="1826056" y="838811"/>
                    <a:pt x="1806074" y="829840"/>
                    <a:pt x="1788947" y="813529"/>
                  </a:cubicBezTo>
                  <a:cubicBezTo>
                    <a:pt x="1782831" y="807820"/>
                    <a:pt x="1773044" y="804150"/>
                    <a:pt x="1764480" y="803742"/>
                  </a:cubicBezTo>
                  <a:cubicBezTo>
                    <a:pt x="1733897" y="802519"/>
                    <a:pt x="1703313" y="802519"/>
                    <a:pt x="1672729" y="803742"/>
                  </a:cubicBezTo>
                  <a:cubicBezTo>
                    <a:pt x="1659680" y="804150"/>
                    <a:pt x="1651524" y="800480"/>
                    <a:pt x="1643369" y="789877"/>
                  </a:cubicBezTo>
                  <a:cubicBezTo>
                    <a:pt x="1621348" y="760925"/>
                    <a:pt x="1598105" y="732788"/>
                    <a:pt x="1571191" y="699349"/>
                  </a:cubicBezTo>
                  <a:cubicBezTo>
                    <a:pt x="1571599" y="825355"/>
                    <a:pt x="1525519" y="922407"/>
                    <a:pt x="1428059" y="993362"/>
                  </a:cubicBezTo>
                  <a:cubicBezTo>
                    <a:pt x="1366483" y="1037810"/>
                    <a:pt x="1296752" y="1057383"/>
                    <a:pt x="1221312" y="1055345"/>
                  </a:cubicBezTo>
                  <a:cubicBezTo>
                    <a:pt x="1050451" y="1050043"/>
                    <a:pt x="886930" y="903241"/>
                    <a:pt x="895085" y="709952"/>
                  </a:cubicBezTo>
                  <a:close/>
                  <a:moveTo>
                    <a:pt x="1069617" y="665911"/>
                  </a:moveTo>
                  <a:cubicBezTo>
                    <a:pt x="1041888" y="665911"/>
                    <a:pt x="1016197" y="665911"/>
                    <a:pt x="990507" y="665911"/>
                  </a:cubicBezTo>
                  <a:cubicBezTo>
                    <a:pt x="955437" y="665911"/>
                    <a:pt x="955437" y="665911"/>
                    <a:pt x="953806" y="700165"/>
                  </a:cubicBezTo>
                  <a:cubicBezTo>
                    <a:pt x="944019" y="886930"/>
                    <a:pt x="1109580" y="1029654"/>
                    <a:pt x="1292675" y="992546"/>
                  </a:cubicBezTo>
                  <a:cubicBezTo>
                    <a:pt x="1432544" y="964409"/>
                    <a:pt x="1531636" y="825762"/>
                    <a:pt x="1512470" y="684261"/>
                  </a:cubicBezTo>
                  <a:cubicBezTo>
                    <a:pt x="1511655" y="678145"/>
                    <a:pt x="1505538" y="668358"/>
                    <a:pt x="1501460" y="668358"/>
                  </a:cubicBezTo>
                  <a:cubicBezTo>
                    <a:pt x="1467614" y="667134"/>
                    <a:pt x="1433360" y="667542"/>
                    <a:pt x="1398698" y="667542"/>
                  </a:cubicBezTo>
                  <a:cubicBezTo>
                    <a:pt x="1427651" y="796402"/>
                    <a:pt x="1338754" y="881629"/>
                    <a:pt x="1247411" y="888561"/>
                  </a:cubicBezTo>
                  <a:cubicBezTo>
                    <a:pt x="1198477" y="892231"/>
                    <a:pt x="1154436" y="877551"/>
                    <a:pt x="1118551" y="843705"/>
                  </a:cubicBezTo>
                  <a:cubicBezTo>
                    <a:pt x="1066762" y="795586"/>
                    <a:pt x="1054937" y="735642"/>
                    <a:pt x="1069617" y="665911"/>
                  </a:cubicBezTo>
                  <a:close/>
                  <a:moveTo>
                    <a:pt x="399628" y="150880"/>
                  </a:moveTo>
                  <a:cubicBezTo>
                    <a:pt x="866133" y="150880"/>
                    <a:pt x="1330598" y="150880"/>
                    <a:pt x="1794249" y="150880"/>
                  </a:cubicBezTo>
                  <a:cubicBezTo>
                    <a:pt x="1794249" y="130491"/>
                    <a:pt x="1794249" y="111733"/>
                    <a:pt x="1794249" y="92975"/>
                  </a:cubicBezTo>
                  <a:cubicBezTo>
                    <a:pt x="1328560" y="92975"/>
                    <a:pt x="864094" y="92975"/>
                    <a:pt x="399628" y="92975"/>
                  </a:cubicBezTo>
                  <a:cubicBezTo>
                    <a:pt x="399628" y="113364"/>
                    <a:pt x="399628" y="131306"/>
                    <a:pt x="399628" y="150880"/>
                  </a:cubicBezTo>
                  <a:close/>
                  <a:moveTo>
                    <a:pt x="1281664" y="666727"/>
                  </a:moveTo>
                  <a:cubicBezTo>
                    <a:pt x="1307355" y="712806"/>
                    <a:pt x="1305724" y="743798"/>
                    <a:pt x="1277994" y="768265"/>
                  </a:cubicBezTo>
                  <a:cubicBezTo>
                    <a:pt x="1255158" y="788246"/>
                    <a:pt x="1218458" y="791101"/>
                    <a:pt x="1195622" y="771935"/>
                  </a:cubicBezTo>
                  <a:cubicBezTo>
                    <a:pt x="1184612" y="762556"/>
                    <a:pt x="1175641" y="748283"/>
                    <a:pt x="1169932" y="734419"/>
                  </a:cubicBezTo>
                  <a:cubicBezTo>
                    <a:pt x="1160145" y="710359"/>
                    <a:pt x="1172786" y="689155"/>
                    <a:pt x="1187874" y="666319"/>
                  </a:cubicBezTo>
                  <a:cubicBezTo>
                    <a:pt x="1170339" y="666319"/>
                    <a:pt x="1156475" y="665095"/>
                    <a:pt x="1142610" y="666727"/>
                  </a:cubicBezTo>
                  <a:cubicBezTo>
                    <a:pt x="1136901" y="667542"/>
                    <a:pt x="1129561" y="673251"/>
                    <a:pt x="1127114" y="678552"/>
                  </a:cubicBezTo>
                  <a:cubicBezTo>
                    <a:pt x="1109580" y="718515"/>
                    <a:pt x="1122629" y="769896"/>
                    <a:pt x="1156475" y="801295"/>
                  </a:cubicBezTo>
                  <a:cubicBezTo>
                    <a:pt x="1191544" y="833918"/>
                    <a:pt x="1242109" y="841258"/>
                    <a:pt x="1284927" y="820461"/>
                  </a:cubicBezTo>
                  <a:cubicBezTo>
                    <a:pt x="1326521" y="799664"/>
                    <a:pt x="1353434" y="752769"/>
                    <a:pt x="1348541" y="709136"/>
                  </a:cubicBezTo>
                  <a:cubicBezTo>
                    <a:pt x="1344055" y="667542"/>
                    <a:pt x="1341609" y="665911"/>
                    <a:pt x="1300423" y="665911"/>
                  </a:cubicBezTo>
                  <a:cubicBezTo>
                    <a:pt x="1294714" y="666319"/>
                    <a:pt x="1289412" y="666727"/>
                    <a:pt x="1281664" y="666727"/>
                  </a:cubicBezTo>
                  <a:close/>
                  <a:moveTo>
                    <a:pt x="1915768" y="782945"/>
                  </a:moveTo>
                  <a:cubicBezTo>
                    <a:pt x="1915768" y="782945"/>
                    <a:pt x="1915768" y="782945"/>
                    <a:pt x="1915768" y="782945"/>
                  </a:cubicBezTo>
                  <a:cubicBezTo>
                    <a:pt x="1936157" y="782945"/>
                    <a:pt x="1956547" y="782945"/>
                    <a:pt x="1976936" y="782945"/>
                  </a:cubicBezTo>
                  <a:cubicBezTo>
                    <a:pt x="1978159" y="782945"/>
                    <a:pt x="1979790" y="782945"/>
                    <a:pt x="1981014" y="782945"/>
                  </a:cubicBezTo>
                  <a:cubicBezTo>
                    <a:pt x="2005073" y="781314"/>
                    <a:pt x="2012005" y="772750"/>
                    <a:pt x="2012005" y="745021"/>
                  </a:cubicBezTo>
                  <a:cubicBezTo>
                    <a:pt x="2011597" y="720554"/>
                    <a:pt x="2003442" y="710767"/>
                    <a:pt x="1979790" y="710767"/>
                  </a:cubicBezTo>
                  <a:cubicBezTo>
                    <a:pt x="1938604" y="710359"/>
                    <a:pt x="1897010" y="710359"/>
                    <a:pt x="1855824" y="710767"/>
                  </a:cubicBezTo>
                  <a:cubicBezTo>
                    <a:pt x="1832988" y="711175"/>
                    <a:pt x="1823609" y="721370"/>
                    <a:pt x="1823201" y="745429"/>
                  </a:cubicBezTo>
                  <a:cubicBezTo>
                    <a:pt x="1822793" y="771527"/>
                    <a:pt x="1831357" y="781722"/>
                    <a:pt x="1855009" y="782537"/>
                  </a:cubicBezTo>
                  <a:cubicBezTo>
                    <a:pt x="1874990" y="783353"/>
                    <a:pt x="1895379" y="782945"/>
                    <a:pt x="1915768" y="782945"/>
                  </a:cubicBezTo>
                  <a:close/>
                  <a:moveTo>
                    <a:pt x="247525" y="151696"/>
                  </a:moveTo>
                  <a:cubicBezTo>
                    <a:pt x="247525" y="136608"/>
                    <a:pt x="246709" y="122335"/>
                    <a:pt x="247525" y="108471"/>
                  </a:cubicBezTo>
                  <a:cubicBezTo>
                    <a:pt x="248340" y="94606"/>
                    <a:pt x="242224" y="91344"/>
                    <a:pt x="229582" y="91344"/>
                  </a:cubicBezTo>
                  <a:cubicBezTo>
                    <a:pt x="178609" y="91751"/>
                    <a:pt x="128044" y="91344"/>
                    <a:pt x="77071" y="91751"/>
                  </a:cubicBezTo>
                  <a:cubicBezTo>
                    <a:pt x="72585" y="91751"/>
                    <a:pt x="68100" y="92975"/>
                    <a:pt x="63614" y="93790"/>
                  </a:cubicBezTo>
                  <a:cubicBezTo>
                    <a:pt x="63614" y="113772"/>
                    <a:pt x="63614" y="132530"/>
                    <a:pt x="63614" y="151696"/>
                  </a:cubicBezTo>
                  <a:cubicBezTo>
                    <a:pt x="125190" y="151696"/>
                    <a:pt x="185134" y="151696"/>
                    <a:pt x="247525" y="151696"/>
                  </a:cubicBezTo>
                  <a:close/>
                  <a:moveTo>
                    <a:pt x="1233954" y="688747"/>
                  </a:moveTo>
                  <a:cubicBezTo>
                    <a:pt x="1217235" y="688747"/>
                    <a:pt x="1204185" y="701796"/>
                    <a:pt x="1204185" y="718107"/>
                  </a:cubicBezTo>
                  <a:cubicBezTo>
                    <a:pt x="1204185" y="734419"/>
                    <a:pt x="1218050" y="747876"/>
                    <a:pt x="1233954" y="747876"/>
                  </a:cubicBezTo>
                  <a:cubicBezTo>
                    <a:pt x="1249857" y="747876"/>
                    <a:pt x="1263722" y="734011"/>
                    <a:pt x="1263722" y="718107"/>
                  </a:cubicBezTo>
                  <a:cubicBezTo>
                    <a:pt x="1264130" y="701796"/>
                    <a:pt x="1250265" y="688747"/>
                    <a:pt x="1233954" y="688747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0F0D025-2EF4-4740-9D3B-FD46A69B10A1}"/>
                </a:ext>
              </a:extLst>
            </p:cNvPr>
            <p:cNvSpPr/>
            <p:nvPr/>
          </p:nvSpPr>
          <p:spPr>
            <a:xfrm>
              <a:off x="5647239" y="3623423"/>
              <a:ext cx="2609816" cy="538275"/>
            </a:xfrm>
            <a:custGeom>
              <a:avLst/>
              <a:gdLst>
                <a:gd name="connsiteX0" fmla="*/ 2341087 w 2609816"/>
                <a:gd name="connsiteY0" fmla="*/ 0 h 538274"/>
                <a:gd name="connsiteX1" fmla="*/ 2341087 w 2609816"/>
                <a:gd name="connsiteY1" fmla="*/ 207970 h 538274"/>
                <a:gd name="connsiteX2" fmla="*/ 2463422 w 2609816"/>
                <a:gd name="connsiteY2" fmla="*/ 207970 h 538274"/>
                <a:gd name="connsiteX3" fmla="*/ 2463422 w 2609816"/>
                <a:gd name="connsiteY3" fmla="*/ 264652 h 538274"/>
                <a:gd name="connsiteX4" fmla="*/ 1899865 w 2609816"/>
                <a:gd name="connsiteY4" fmla="*/ 264652 h 538274"/>
                <a:gd name="connsiteX5" fmla="*/ 1899865 w 2609816"/>
                <a:gd name="connsiteY5" fmla="*/ 387802 h 538274"/>
                <a:gd name="connsiteX6" fmla="*/ 1923108 w 2609816"/>
                <a:gd name="connsiteY6" fmla="*/ 389026 h 538274"/>
                <a:gd name="connsiteX7" fmla="*/ 2461383 w 2609816"/>
                <a:gd name="connsiteY7" fmla="*/ 389026 h 538274"/>
                <a:gd name="connsiteX8" fmla="*/ 2613079 w 2609816"/>
                <a:gd name="connsiteY8" fmla="*/ 516254 h 538274"/>
                <a:gd name="connsiteX9" fmla="*/ 2613079 w 2609816"/>
                <a:gd name="connsiteY9" fmla="*/ 524818 h 538274"/>
                <a:gd name="connsiteX10" fmla="*/ 2345165 w 2609816"/>
                <a:gd name="connsiteY10" fmla="*/ 498312 h 538274"/>
                <a:gd name="connsiteX11" fmla="*/ 170046 w 2609816"/>
                <a:gd name="connsiteY11" fmla="*/ 497496 h 538274"/>
                <a:gd name="connsiteX12" fmla="*/ 0 w 2609816"/>
                <a:gd name="connsiteY12" fmla="*/ 538275 h 538274"/>
                <a:gd name="connsiteX13" fmla="*/ 116626 w 2609816"/>
                <a:gd name="connsiteY13" fmla="*/ 397589 h 538274"/>
                <a:gd name="connsiteX14" fmla="*/ 176978 w 2609816"/>
                <a:gd name="connsiteY14" fmla="*/ 389434 h 538274"/>
                <a:gd name="connsiteX15" fmla="*/ 747875 w 2609816"/>
                <a:gd name="connsiteY15" fmla="*/ 389026 h 538274"/>
                <a:gd name="connsiteX16" fmla="*/ 773158 w 2609816"/>
                <a:gd name="connsiteY16" fmla="*/ 389026 h 538274"/>
                <a:gd name="connsiteX17" fmla="*/ 773158 w 2609816"/>
                <a:gd name="connsiteY17" fmla="*/ 266283 h 538274"/>
                <a:gd name="connsiteX18" fmla="*/ 355587 w 2609816"/>
                <a:gd name="connsiteY18" fmla="*/ 266283 h 538274"/>
                <a:gd name="connsiteX19" fmla="*/ 355587 w 2609816"/>
                <a:gd name="connsiteY19" fmla="*/ 209193 h 538274"/>
                <a:gd name="connsiteX20" fmla="*/ 382501 w 2609816"/>
                <a:gd name="connsiteY20" fmla="*/ 209193 h 538274"/>
                <a:gd name="connsiteX21" fmla="*/ 2037695 w 2609816"/>
                <a:gd name="connsiteY21" fmla="*/ 209601 h 538274"/>
                <a:gd name="connsiteX22" fmla="*/ 2075620 w 2609816"/>
                <a:gd name="connsiteY22" fmla="*/ 186357 h 538274"/>
                <a:gd name="connsiteX23" fmla="*/ 2341087 w 2609816"/>
                <a:gd name="connsiteY23" fmla="*/ 0 h 538274"/>
                <a:gd name="connsiteX24" fmla="*/ 1841144 w 2609816"/>
                <a:gd name="connsiteY24" fmla="*/ 270768 h 538274"/>
                <a:gd name="connsiteX25" fmla="*/ 831471 w 2609816"/>
                <a:gd name="connsiteY25" fmla="*/ 270768 h 538274"/>
                <a:gd name="connsiteX26" fmla="*/ 831471 w 2609816"/>
                <a:gd name="connsiteY26" fmla="*/ 386987 h 538274"/>
                <a:gd name="connsiteX27" fmla="*/ 1841144 w 2609816"/>
                <a:gd name="connsiteY27" fmla="*/ 386987 h 538274"/>
                <a:gd name="connsiteX28" fmla="*/ 1841144 w 2609816"/>
                <a:gd name="connsiteY28" fmla="*/ 270768 h 538274"/>
                <a:gd name="connsiteX29" fmla="*/ 2283589 w 2609816"/>
                <a:gd name="connsiteY29" fmla="*/ 73401 h 538274"/>
                <a:gd name="connsiteX30" fmla="*/ 2129855 w 2609816"/>
                <a:gd name="connsiteY30" fmla="*/ 207562 h 538274"/>
                <a:gd name="connsiteX31" fmla="*/ 2283589 w 2609816"/>
                <a:gd name="connsiteY31" fmla="*/ 207562 h 538274"/>
                <a:gd name="connsiteX32" fmla="*/ 2283589 w 2609816"/>
                <a:gd name="connsiteY32" fmla="*/ 73401 h 538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609816" h="538274">
                  <a:moveTo>
                    <a:pt x="2341087" y="0"/>
                  </a:moveTo>
                  <a:cubicBezTo>
                    <a:pt x="2341087" y="70139"/>
                    <a:pt x="2341087" y="137831"/>
                    <a:pt x="2341087" y="207970"/>
                  </a:cubicBezTo>
                  <a:cubicBezTo>
                    <a:pt x="2382273" y="207970"/>
                    <a:pt x="2422236" y="207970"/>
                    <a:pt x="2463422" y="207970"/>
                  </a:cubicBezTo>
                  <a:cubicBezTo>
                    <a:pt x="2463422" y="227543"/>
                    <a:pt x="2463422" y="244670"/>
                    <a:pt x="2463422" y="264652"/>
                  </a:cubicBezTo>
                  <a:cubicBezTo>
                    <a:pt x="2276249" y="264652"/>
                    <a:pt x="2088668" y="264652"/>
                    <a:pt x="1899865" y="264652"/>
                  </a:cubicBezTo>
                  <a:cubicBezTo>
                    <a:pt x="1899865" y="306653"/>
                    <a:pt x="1899865" y="345801"/>
                    <a:pt x="1899865" y="387802"/>
                  </a:cubicBezTo>
                  <a:cubicBezTo>
                    <a:pt x="1907613" y="388210"/>
                    <a:pt x="1915360" y="389026"/>
                    <a:pt x="1923108" y="389026"/>
                  </a:cubicBezTo>
                  <a:cubicBezTo>
                    <a:pt x="2102533" y="389026"/>
                    <a:pt x="2281958" y="389026"/>
                    <a:pt x="2461383" y="389026"/>
                  </a:cubicBezTo>
                  <a:cubicBezTo>
                    <a:pt x="2538454" y="389026"/>
                    <a:pt x="2603292" y="444077"/>
                    <a:pt x="2613079" y="516254"/>
                  </a:cubicBezTo>
                  <a:cubicBezTo>
                    <a:pt x="2613486" y="518293"/>
                    <a:pt x="2613079" y="519924"/>
                    <a:pt x="2613079" y="524818"/>
                  </a:cubicBezTo>
                  <a:cubicBezTo>
                    <a:pt x="2525813" y="486486"/>
                    <a:pt x="2434877" y="498312"/>
                    <a:pt x="2345165" y="498312"/>
                  </a:cubicBezTo>
                  <a:cubicBezTo>
                    <a:pt x="1620125" y="497496"/>
                    <a:pt x="895085" y="498312"/>
                    <a:pt x="170046" y="497496"/>
                  </a:cubicBezTo>
                  <a:cubicBezTo>
                    <a:pt x="109694" y="497496"/>
                    <a:pt x="52196" y="502797"/>
                    <a:pt x="0" y="538275"/>
                  </a:cubicBezTo>
                  <a:cubicBezTo>
                    <a:pt x="816" y="479554"/>
                    <a:pt x="53012" y="415532"/>
                    <a:pt x="116626" y="397589"/>
                  </a:cubicBezTo>
                  <a:cubicBezTo>
                    <a:pt x="135792" y="391880"/>
                    <a:pt x="156589" y="389434"/>
                    <a:pt x="176978" y="389434"/>
                  </a:cubicBezTo>
                  <a:cubicBezTo>
                    <a:pt x="367413" y="389026"/>
                    <a:pt x="557440" y="389026"/>
                    <a:pt x="747875" y="389026"/>
                  </a:cubicBezTo>
                  <a:cubicBezTo>
                    <a:pt x="756031" y="389026"/>
                    <a:pt x="763779" y="389026"/>
                    <a:pt x="773158" y="389026"/>
                  </a:cubicBezTo>
                  <a:cubicBezTo>
                    <a:pt x="773158" y="347024"/>
                    <a:pt x="773158" y="307469"/>
                    <a:pt x="773158" y="266283"/>
                  </a:cubicBezTo>
                  <a:cubicBezTo>
                    <a:pt x="633696" y="266283"/>
                    <a:pt x="495457" y="266283"/>
                    <a:pt x="355587" y="266283"/>
                  </a:cubicBezTo>
                  <a:cubicBezTo>
                    <a:pt x="355587" y="247117"/>
                    <a:pt x="355587" y="229990"/>
                    <a:pt x="355587" y="209193"/>
                  </a:cubicBezTo>
                  <a:cubicBezTo>
                    <a:pt x="364151" y="209193"/>
                    <a:pt x="373122" y="209193"/>
                    <a:pt x="382501" y="209193"/>
                  </a:cubicBezTo>
                  <a:cubicBezTo>
                    <a:pt x="934233" y="209193"/>
                    <a:pt x="1485964" y="209193"/>
                    <a:pt x="2037695" y="209601"/>
                  </a:cubicBezTo>
                  <a:cubicBezTo>
                    <a:pt x="2057269" y="209601"/>
                    <a:pt x="2066648" y="204707"/>
                    <a:pt x="2075620" y="186357"/>
                  </a:cubicBezTo>
                  <a:cubicBezTo>
                    <a:pt x="2127408" y="74624"/>
                    <a:pt x="2219975" y="18350"/>
                    <a:pt x="2341087" y="0"/>
                  </a:cubicBezTo>
                  <a:close/>
                  <a:moveTo>
                    <a:pt x="1841144" y="270768"/>
                  </a:moveTo>
                  <a:cubicBezTo>
                    <a:pt x="1502683" y="270768"/>
                    <a:pt x="1167077" y="270768"/>
                    <a:pt x="831471" y="270768"/>
                  </a:cubicBezTo>
                  <a:cubicBezTo>
                    <a:pt x="831471" y="310731"/>
                    <a:pt x="831471" y="349063"/>
                    <a:pt x="831471" y="386987"/>
                  </a:cubicBezTo>
                  <a:cubicBezTo>
                    <a:pt x="1169116" y="386987"/>
                    <a:pt x="1505130" y="386987"/>
                    <a:pt x="1841144" y="386987"/>
                  </a:cubicBezTo>
                  <a:cubicBezTo>
                    <a:pt x="1841144" y="347432"/>
                    <a:pt x="1841144" y="309508"/>
                    <a:pt x="1841144" y="270768"/>
                  </a:cubicBezTo>
                  <a:close/>
                  <a:moveTo>
                    <a:pt x="2283589" y="73401"/>
                  </a:moveTo>
                  <a:cubicBezTo>
                    <a:pt x="2223645" y="84411"/>
                    <a:pt x="2138826" y="159036"/>
                    <a:pt x="2129855" y="207562"/>
                  </a:cubicBezTo>
                  <a:cubicBezTo>
                    <a:pt x="2180828" y="207562"/>
                    <a:pt x="2231393" y="207562"/>
                    <a:pt x="2283589" y="207562"/>
                  </a:cubicBezTo>
                  <a:cubicBezTo>
                    <a:pt x="2283589" y="162706"/>
                    <a:pt x="2283589" y="119073"/>
                    <a:pt x="2283589" y="73401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DE92F03-82C9-434A-BED2-70C2E3CE175C}"/>
                </a:ext>
              </a:extLst>
            </p:cNvPr>
            <p:cNvSpPr/>
            <p:nvPr/>
          </p:nvSpPr>
          <p:spPr>
            <a:xfrm>
              <a:off x="8409668" y="4861498"/>
              <a:ext cx="179425" cy="558664"/>
            </a:xfrm>
            <a:custGeom>
              <a:avLst/>
              <a:gdLst>
                <a:gd name="connsiteX0" fmla="*/ 182585 w 179424"/>
                <a:gd name="connsiteY0" fmla="*/ 280512 h 558663"/>
                <a:gd name="connsiteX1" fmla="*/ 182585 w 179424"/>
                <a:gd name="connsiteY1" fmla="*/ 496637 h 558663"/>
                <a:gd name="connsiteX2" fmla="*/ 118971 w 179424"/>
                <a:gd name="connsiteY2" fmla="*/ 560659 h 558663"/>
                <a:gd name="connsiteX3" fmla="*/ 55764 w 179424"/>
                <a:gd name="connsiteY3" fmla="*/ 560659 h 558663"/>
                <a:gd name="connsiteX4" fmla="*/ 306 w 179424"/>
                <a:gd name="connsiteY4" fmla="*/ 506016 h 558663"/>
                <a:gd name="connsiteX5" fmla="*/ 306 w 179424"/>
                <a:gd name="connsiteY5" fmla="*/ 55415 h 558663"/>
                <a:gd name="connsiteX6" fmla="*/ 53726 w 179424"/>
                <a:gd name="connsiteY6" fmla="*/ 772 h 558663"/>
                <a:gd name="connsiteX7" fmla="*/ 125088 w 179424"/>
                <a:gd name="connsiteY7" fmla="*/ 772 h 558663"/>
                <a:gd name="connsiteX8" fmla="*/ 182585 w 179424"/>
                <a:gd name="connsiteY8" fmla="*/ 60716 h 558663"/>
                <a:gd name="connsiteX9" fmla="*/ 182585 w 179424"/>
                <a:gd name="connsiteY9" fmla="*/ 280512 h 55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424" h="558663">
                  <a:moveTo>
                    <a:pt x="182585" y="280512"/>
                  </a:moveTo>
                  <a:cubicBezTo>
                    <a:pt x="182585" y="352690"/>
                    <a:pt x="182585" y="424460"/>
                    <a:pt x="182585" y="496637"/>
                  </a:cubicBezTo>
                  <a:cubicBezTo>
                    <a:pt x="182585" y="539862"/>
                    <a:pt x="161788" y="560252"/>
                    <a:pt x="118971" y="560659"/>
                  </a:cubicBezTo>
                  <a:cubicBezTo>
                    <a:pt x="97766" y="560659"/>
                    <a:pt x="76969" y="561067"/>
                    <a:pt x="55764" y="560659"/>
                  </a:cubicBezTo>
                  <a:cubicBezTo>
                    <a:pt x="22326" y="559844"/>
                    <a:pt x="306" y="539455"/>
                    <a:pt x="306" y="506016"/>
                  </a:cubicBezTo>
                  <a:cubicBezTo>
                    <a:pt x="-102" y="355952"/>
                    <a:pt x="-102" y="205887"/>
                    <a:pt x="306" y="55415"/>
                  </a:cubicBezTo>
                  <a:cubicBezTo>
                    <a:pt x="306" y="22792"/>
                    <a:pt x="21103" y="1995"/>
                    <a:pt x="53726" y="772"/>
                  </a:cubicBezTo>
                  <a:cubicBezTo>
                    <a:pt x="77377" y="-451"/>
                    <a:pt x="101436" y="-43"/>
                    <a:pt x="125088" y="772"/>
                  </a:cubicBezTo>
                  <a:cubicBezTo>
                    <a:pt x="161381" y="1995"/>
                    <a:pt x="182585" y="23608"/>
                    <a:pt x="182585" y="60716"/>
                  </a:cubicBezTo>
                  <a:cubicBezTo>
                    <a:pt x="182993" y="133710"/>
                    <a:pt x="182585" y="207111"/>
                    <a:pt x="182585" y="280512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2D8FC7C-495E-4234-8C79-F47604D18020}"/>
                </a:ext>
              </a:extLst>
            </p:cNvPr>
            <p:cNvSpPr/>
            <p:nvPr/>
          </p:nvSpPr>
          <p:spPr>
            <a:xfrm>
              <a:off x="5127824" y="4981977"/>
              <a:ext cx="110102" cy="244670"/>
            </a:xfrm>
            <a:custGeom>
              <a:avLst/>
              <a:gdLst>
                <a:gd name="connsiteX0" fmla="*/ 112039 w 110101"/>
                <a:gd name="connsiteY0" fmla="*/ 181 h 244670"/>
                <a:gd name="connsiteX1" fmla="*/ 112039 w 110101"/>
                <a:gd name="connsiteY1" fmla="*/ 246483 h 244670"/>
                <a:gd name="connsiteX2" fmla="*/ 34560 w 110101"/>
                <a:gd name="connsiteY2" fmla="*/ 246075 h 244670"/>
                <a:gd name="connsiteX3" fmla="*/ 306 w 110101"/>
                <a:gd name="connsiteY3" fmla="*/ 207335 h 244670"/>
                <a:gd name="connsiteX4" fmla="*/ 306 w 110101"/>
                <a:gd name="connsiteY4" fmla="*/ 38513 h 244670"/>
                <a:gd name="connsiteX5" fmla="*/ 37414 w 110101"/>
                <a:gd name="connsiteY5" fmla="*/ 181 h 244670"/>
                <a:gd name="connsiteX6" fmla="*/ 112039 w 110101"/>
                <a:gd name="connsiteY6" fmla="*/ 181 h 24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101" h="244670">
                  <a:moveTo>
                    <a:pt x="112039" y="181"/>
                  </a:moveTo>
                  <a:cubicBezTo>
                    <a:pt x="112039" y="83369"/>
                    <a:pt x="112039" y="164110"/>
                    <a:pt x="112039" y="246483"/>
                  </a:cubicBezTo>
                  <a:cubicBezTo>
                    <a:pt x="85533" y="246483"/>
                    <a:pt x="60250" y="247706"/>
                    <a:pt x="34560" y="246075"/>
                  </a:cubicBezTo>
                  <a:cubicBezTo>
                    <a:pt x="14170" y="244852"/>
                    <a:pt x="306" y="228540"/>
                    <a:pt x="306" y="207335"/>
                  </a:cubicBezTo>
                  <a:cubicBezTo>
                    <a:pt x="-102" y="151061"/>
                    <a:pt x="-102" y="94787"/>
                    <a:pt x="306" y="38513"/>
                  </a:cubicBezTo>
                  <a:cubicBezTo>
                    <a:pt x="714" y="16493"/>
                    <a:pt x="15802" y="997"/>
                    <a:pt x="37414" y="181"/>
                  </a:cubicBezTo>
                  <a:cubicBezTo>
                    <a:pt x="61473" y="-227"/>
                    <a:pt x="85940" y="181"/>
                    <a:pt x="112039" y="181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68C4425-E7BA-406F-B246-7EA9651C01D7}"/>
                </a:ext>
              </a:extLst>
            </p:cNvPr>
            <p:cNvSpPr/>
            <p:nvPr/>
          </p:nvSpPr>
          <p:spPr>
            <a:xfrm>
              <a:off x="5295307" y="5694784"/>
              <a:ext cx="187581" cy="69323"/>
            </a:xfrm>
            <a:custGeom>
              <a:avLst/>
              <a:gdLst>
                <a:gd name="connsiteX0" fmla="*/ 95436 w 187580"/>
                <a:gd name="connsiteY0" fmla="*/ 181 h 69323"/>
                <a:gd name="connsiteX1" fmla="*/ 156196 w 187580"/>
                <a:gd name="connsiteY1" fmla="*/ 181 h 69323"/>
                <a:gd name="connsiteX2" fmla="*/ 188411 w 187580"/>
                <a:gd name="connsiteY2" fmla="*/ 34435 h 69323"/>
                <a:gd name="connsiteX3" fmla="*/ 157827 w 187580"/>
                <a:gd name="connsiteY3" fmla="*/ 72359 h 69323"/>
                <a:gd name="connsiteX4" fmla="*/ 31822 w 187580"/>
                <a:gd name="connsiteY4" fmla="*/ 72359 h 69323"/>
                <a:gd name="connsiteX5" fmla="*/ 14 w 187580"/>
                <a:gd name="connsiteY5" fmla="*/ 35251 h 69323"/>
                <a:gd name="connsiteX6" fmla="*/ 32229 w 187580"/>
                <a:gd name="connsiteY6" fmla="*/ 181 h 69323"/>
                <a:gd name="connsiteX7" fmla="*/ 95436 w 187580"/>
                <a:gd name="connsiteY7" fmla="*/ 181 h 6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7580" h="69323">
                  <a:moveTo>
                    <a:pt x="95436" y="181"/>
                  </a:moveTo>
                  <a:cubicBezTo>
                    <a:pt x="115825" y="181"/>
                    <a:pt x="136214" y="-227"/>
                    <a:pt x="156196" y="181"/>
                  </a:cubicBezTo>
                  <a:cubicBezTo>
                    <a:pt x="179847" y="589"/>
                    <a:pt x="188411" y="9968"/>
                    <a:pt x="188411" y="34435"/>
                  </a:cubicBezTo>
                  <a:cubicBezTo>
                    <a:pt x="188818" y="61757"/>
                    <a:pt x="181478" y="71951"/>
                    <a:pt x="157827" y="72359"/>
                  </a:cubicBezTo>
                  <a:cubicBezTo>
                    <a:pt x="115825" y="73175"/>
                    <a:pt x="73823" y="73175"/>
                    <a:pt x="31822" y="72359"/>
                  </a:cubicBezTo>
                  <a:cubicBezTo>
                    <a:pt x="7762" y="71951"/>
                    <a:pt x="-393" y="61349"/>
                    <a:pt x="14" y="35251"/>
                  </a:cubicBezTo>
                  <a:cubicBezTo>
                    <a:pt x="422" y="11191"/>
                    <a:pt x="9394" y="997"/>
                    <a:pt x="32229" y="181"/>
                  </a:cubicBezTo>
                  <a:cubicBezTo>
                    <a:pt x="53434" y="181"/>
                    <a:pt x="74231" y="181"/>
                    <a:pt x="95436" y="181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B6C5121-59E0-4107-86B9-06FB1D92A6D9}"/>
                </a:ext>
              </a:extLst>
            </p:cNvPr>
            <p:cNvSpPr/>
            <p:nvPr/>
          </p:nvSpPr>
          <p:spPr>
            <a:xfrm>
              <a:off x="5741307" y="4776371"/>
              <a:ext cx="36701" cy="61168"/>
            </a:xfrm>
            <a:custGeom>
              <a:avLst/>
              <a:gdLst>
                <a:gd name="connsiteX0" fmla="*/ 37645 w 36700"/>
                <a:gd name="connsiteY0" fmla="*/ 65102 h 61167"/>
                <a:gd name="connsiteX1" fmla="*/ 5838 w 36700"/>
                <a:gd name="connsiteY1" fmla="*/ 54908 h 61167"/>
                <a:gd name="connsiteX2" fmla="*/ 1760 w 36700"/>
                <a:gd name="connsiteY2" fmla="*/ 17799 h 61167"/>
                <a:gd name="connsiteX3" fmla="*/ 37645 w 36700"/>
                <a:gd name="connsiteY3" fmla="*/ 1080 h 61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00" h="61167">
                  <a:moveTo>
                    <a:pt x="37645" y="65102"/>
                  </a:moveTo>
                  <a:cubicBezTo>
                    <a:pt x="25412" y="61840"/>
                    <a:pt x="9916" y="61840"/>
                    <a:pt x="5838" y="54908"/>
                  </a:cubicBezTo>
                  <a:cubicBezTo>
                    <a:pt x="-279" y="45121"/>
                    <a:pt x="-1502" y="29217"/>
                    <a:pt x="1760" y="17799"/>
                  </a:cubicBezTo>
                  <a:cubicBezTo>
                    <a:pt x="6246" y="3119"/>
                    <a:pt x="20111" y="-2590"/>
                    <a:pt x="37645" y="1080"/>
                  </a:cubicBezTo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6A0590D-F01E-4C43-85D7-6A3F130E5761}"/>
                </a:ext>
              </a:extLst>
            </p:cNvPr>
            <p:cNvSpPr/>
            <p:nvPr/>
          </p:nvSpPr>
          <p:spPr>
            <a:xfrm>
              <a:off x="8283955" y="5695475"/>
              <a:ext cx="187581" cy="69323"/>
            </a:xfrm>
            <a:custGeom>
              <a:avLst/>
              <a:gdLst>
                <a:gd name="connsiteX0" fmla="*/ 92988 w 187580"/>
                <a:gd name="connsiteY0" fmla="*/ 72076 h 69323"/>
                <a:gd name="connsiteX1" fmla="*/ 31821 w 187580"/>
                <a:gd name="connsiteY1" fmla="*/ 72076 h 69323"/>
                <a:gd name="connsiteX2" fmla="*/ 14 w 187580"/>
                <a:gd name="connsiteY2" fmla="*/ 34967 h 69323"/>
                <a:gd name="connsiteX3" fmla="*/ 32637 w 187580"/>
                <a:gd name="connsiteY3" fmla="*/ 306 h 69323"/>
                <a:gd name="connsiteX4" fmla="*/ 156603 w 187580"/>
                <a:gd name="connsiteY4" fmla="*/ 306 h 69323"/>
                <a:gd name="connsiteX5" fmla="*/ 188818 w 187580"/>
                <a:gd name="connsiteY5" fmla="*/ 34560 h 69323"/>
                <a:gd name="connsiteX6" fmla="*/ 157826 w 187580"/>
                <a:gd name="connsiteY6" fmla="*/ 72484 h 69323"/>
                <a:gd name="connsiteX7" fmla="*/ 153748 w 187580"/>
                <a:gd name="connsiteY7" fmla="*/ 72484 h 69323"/>
                <a:gd name="connsiteX8" fmla="*/ 92988 w 187580"/>
                <a:gd name="connsiteY8" fmla="*/ 72076 h 69323"/>
                <a:gd name="connsiteX9" fmla="*/ 92988 w 187580"/>
                <a:gd name="connsiteY9" fmla="*/ 72076 h 6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7580" h="69323">
                  <a:moveTo>
                    <a:pt x="92988" y="72076"/>
                  </a:moveTo>
                  <a:cubicBezTo>
                    <a:pt x="72599" y="72076"/>
                    <a:pt x="52210" y="72484"/>
                    <a:pt x="31821" y="72076"/>
                  </a:cubicBezTo>
                  <a:cubicBezTo>
                    <a:pt x="8169" y="71260"/>
                    <a:pt x="-394" y="60658"/>
                    <a:pt x="14" y="34967"/>
                  </a:cubicBezTo>
                  <a:cubicBezTo>
                    <a:pt x="422" y="10908"/>
                    <a:pt x="9393" y="714"/>
                    <a:pt x="32637" y="306"/>
                  </a:cubicBezTo>
                  <a:cubicBezTo>
                    <a:pt x="73823" y="-102"/>
                    <a:pt x="115417" y="-102"/>
                    <a:pt x="156603" y="306"/>
                  </a:cubicBezTo>
                  <a:cubicBezTo>
                    <a:pt x="180254" y="714"/>
                    <a:pt x="188410" y="10093"/>
                    <a:pt x="188818" y="34560"/>
                  </a:cubicBezTo>
                  <a:cubicBezTo>
                    <a:pt x="189226" y="61881"/>
                    <a:pt x="181885" y="70852"/>
                    <a:pt x="157826" y="72484"/>
                  </a:cubicBezTo>
                  <a:cubicBezTo>
                    <a:pt x="156603" y="72484"/>
                    <a:pt x="154972" y="72484"/>
                    <a:pt x="153748" y="72484"/>
                  </a:cubicBezTo>
                  <a:cubicBezTo>
                    <a:pt x="133359" y="72076"/>
                    <a:pt x="112970" y="72076"/>
                    <a:pt x="92988" y="72076"/>
                  </a:cubicBezTo>
                  <a:cubicBezTo>
                    <a:pt x="92988" y="72076"/>
                    <a:pt x="92988" y="72076"/>
                    <a:pt x="92988" y="72076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A8087A7-2658-4189-914A-AEA18571577E}"/>
                </a:ext>
              </a:extLst>
            </p:cNvPr>
            <p:cNvSpPr/>
            <p:nvPr/>
          </p:nvSpPr>
          <p:spPr>
            <a:xfrm>
              <a:off x="7777093" y="3696824"/>
              <a:ext cx="150880" cy="130491"/>
            </a:xfrm>
            <a:custGeom>
              <a:avLst/>
              <a:gdLst>
                <a:gd name="connsiteX0" fmla="*/ 153735 w 150879"/>
                <a:gd name="connsiteY0" fmla="*/ 0 h 130490"/>
                <a:gd name="connsiteX1" fmla="*/ 153735 w 150879"/>
                <a:gd name="connsiteY1" fmla="*/ 134161 h 130490"/>
                <a:gd name="connsiteX2" fmla="*/ 0 w 150879"/>
                <a:gd name="connsiteY2" fmla="*/ 134161 h 130490"/>
                <a:gd name="connsiteX3" fmla="*/ 153735 w 150879"/>
                <a:gd name="connsiteY3" fmla="*/ 0 h 13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879" h="130490">
                  <a:moveTo>
                    <a:pt x="153735" y="0"/>
                  </a:moveTo>
                  <a:cubicBezTo>
                    <a:pt x="153735" y="45264"/>
                    <a:pt x="153735" y="89305"/>
                    <a:pt x="153735" y="134161"/>
                  </a:cubicBezTo>
                  <a:cubicBezTo>
                    <a:pt x="101538" y="134161"/>
                    <a:pt x="50973" y="134161"/>
                    <a:pt x="0" y="134161"/>
                  </a:cubicBezTo>
                  <a:cubicBezTo>
                    <a:pt x="8563" y="85635"/>
                    <a:pt x="93382" y="11010"/>
                    <a:pt x="153735" y="0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7A51378-11CF-4A9C-AACC-28AA655807F5}"/>
                </a:ext>
              </a:extLst>
            </p:cNvPr>
            <p:cNvSpPr/>
            <p:nvPr/>
          </p:nvSpPr>
          <p:spPr>
            <a:xfrm>
              <a:off x="5780176" y="5531851"/>
              <a:ext cx="338461" cy="338461"/>
            </a:xfrm>
            <a:custGeom>
              <a:avLst/>
              <a:gdLst>
                <a:gd name="connsiteX0" fmla="*/ 0 w 338460"/>
                <a:gd name="connsiteY0" fmla="*/ 170454 h 338460"/>
                <a:gd name="connsiteX1" fmla="*/ 170861 w 338460"/>
                <a:gd name="connsiteY1" fmla="*/ 0 h 338460"/>
                <a:gd name="connsiteX2" fmla="*/ 341723 w 338460"/>
                <a:gd name="connsiteY2" fmla="*/ 170861 h 338460"/>
                <a:gd name="connsiteX3" fmla="*/ 170454 w 338460"/>
                <a:gd name="connsiteY3" fmla="*/ 341723 h 338460"/>
                <a:gd name="connsiteX4" fmla="*/ 0 w 338460"/>
                <a:gd name="connsiteY4" fmla="*/ 170454 h 338460"/>
                <a:gd name="connsiteX5" fmla="*/ 56274 w 338460"/>
                <a:gd name="connsiteY5" fmla="*/ 171269 h 338460"/>
                <a:gd name="connsiteX6" fmla="*/ 170861 w 338460"/>
                <a:gd name="connsiteY6" fmla="*/ 285449 h 338460"/>
                <a:gd name="connsiteX7" fmla="*/ 285449 w 338460"/>
                <a:gd name="connsiteY7" fmla="*/ 170861 h 338460"/>
                <a:gd name="connsiteX8" fmla="*/ 169638 w 338460"/>
                <a:gd name="connsiteY8" fmla="*/ 56274 h 338460"/>
                <a:gd name="connsiteX9" fmla="*/ 56274 w 338460"/>
                <a:gd name="connsiteY9" fmla="*/ 171269 h 338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8460" h="338460">
                  <a:moveTo>
                    <a:pt x="0" y="170454"/>
                  </a:moveTo>
                  <a:cubicBezTo>
                    <a:pt x="0" y="75440"/>
                    <a:pt x="75440" y="0"/>
                    <a:pt x="170861" y="0"/>
                  </a:cubicBezTo>
                  <a:cubicBezTo>
                    <a:pt x="265467" y="0"/>
                    <a:pt x="341723" y="76256"/>
                    <a:pt x="341723" y="170861"/>
                  </a:cubicBezTo>
                  <a:cubicBezTo>
                    <a:pt x="341723" y="265059"/>
                    <a:pt x="265059" y="341723"/>
                    <a:pt x="170454" y="341723"/>
                  </a:cubicBezTo>
                  <a:cubicBezTo>
                    <a:pt x="75848" y="341723"/>
                    <a:pt x="0" y="265467"/>
                    <a:pt x="0" y="170454"/>
                  </a:cubicBezTo>
                  <a:close/>
                  <a:moveTo>
                    <a:pt x="56274" y="171269"/>
                  </a:moveTo>
                  <a:cubicBezTo>
                    <a:pt x="56682" y="233660"/>
                    <a:pt x="108471" y="285449"/>
                    <a:pt x="170861" y="285449"/>
                  </a:cubicBezTo>
                  <a:cubicBezTo>
                    <a:pt x="232845" y="285449"/>
                    <a:pt x="285041" y="232844"/>
                    <a:pt x="285449" y="170861"/>
                  </a:cubicBezTo>
                  <a:cubicBezTo>
                    <a:pt x="285856" y="107655"/>
                    <a:pt x="232845" y="55866"/>
                    <a:pt x="169638" y="56274"/>
                  </a:cubicBezTo>
                  <a:cubicBezTo>
                    <a:pt x="106839" y="56682"/>
                    <a:pt x="55866" y="108471"/>
                    <a:pt x="56274" y="171269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ECC4648-94EF-4A4E-B02C-7FD36B447859}"/>
                </a:ext>
              </a:extLst>
            </p:cNvPr>
            <p:cNvSpPr/>
            <p:nvPr/>
          </p:nvSpPr>
          <p:spPr>
            <a:xfrm>
              <a:off x="5883753" y="5635412"/>
              <a:ext cx="130491" cy="130491"/>
            </a:xfrm>
            <a:custGeom>
              <a:avLst/>
              <a:gdLst>
                <a:gd name="connsiteX0" fmla="*/ 68100 w 130490"/>
                <a:gd name="connsiteY0" fmla="*/ 133361 h 130490"/>
                <a:gd name="connsiteX1" fmla="*/ 0 w 130490"/>
                <a:gd name="connsiteY1" fmla="*/ 66893 h 130490"/>
                <a:gd name="connsiteX2" fmla="*/ 66061 w 130490"/>
                <a:gd name="connsiteY2" fmla="*/ 16 h 130490"/>
                <a:gd name="connsiteX3" fmla="*/ 133345 w 130490"/>
                <a:gd name="connsiteY3" fmla="*/ 66893 h 130490"/>
                <a:gd name="connsiteX4" fmla="*/ 68100 w 130490"/>
                <a:gd name="connsiteY4" fmla="*/ 133361 h 130490"/>
                <a:gd name="connsiteX5" fmla="*/ 66469 w 130490"/>
                <a:gd name="connsiteY5" fmla="*/ 37940 h 130490"/>
                <a:gd name="connsiteX6" fmla="*/ 37516 w 130490"/>
                <a:gd name="connsiteY6" fmla="*/ 68116 h 130490"/>
                <a:gd name="connsiteX7" fmla="*/ 67692 w 130490"/>
                <a:gd name="connsiteY7" fmla="*/ 97476 h 130490"/>
                <a:gd name="connsiteX8" fmla="*/ 96645 w 130490"/>
                <a:gd name="connsiteY8" fmla="*/ 67300 h 130490"/>
                <a:gd name="connsiteX9" fmla="*/ 66469 w 130490"/>
                <a:gd name="connsiteY9" fmla="*/ 37940 h 13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490" h="130490">
                  <a:moveTo>
                    <a:pt x="68100" y="133361"/>
                  </a:moveTo>
                  <a:cubicBezTo>
                    <a:pt x="30176" y="133769"/>
                    <a:pt x="0" y="104001"/>
                    <a:pt x="0" y="66893"/>
                  </a:cubicBezTo>
                  <a:cubicBezTo>
                    <a:pt x="0" y="31008"/>
                    <a:pt x="29768" y="832"/>
                    <a:pt x="66061" y="16"/>
                  </a:cubicBezTo>
                  <a:cubicBezTo>
                    <a:pt x="102762" y="-799"/>
                    <a:pt x="133345" y="29377"/>
                    <a:pt x="133345" y="66893"/>
                  </a:cubicBezTo>
                  <a:cubicBezTo>
                    <a:pt x="133345" y="104409"/>
                    <a:pt x="105208" y="132954"/>
                    <a:pt x="68100" y="133361"/>
                  </a:cubicBezTo>
                  <a:close/>
                  <a:moveTo>
                    <a:pt x="66469" y="37940"/>
                  </a:moveTo>
                  <a:cubicBezTo>
                    <a:pt x="49750" y="38348"/>
                    <a:pt x="37516" y="50989"/>
                    <a:pt x="37516" y="68116"/>
                  </a:cubicBezTo>
                  <a:cubicBezTo>
                    <a:pt x="37924" y="84427"/>
                    <a:pt x="51381" y="97476"/>
                    <a:pt x="67692" y="97476"/>
                  </a:cubicBezTo>
                  <a:cubicBezTo>
                    <a:pt x="83596" y="97069"/>
                    <a:pt x="97053" y="83204"/>
                    <a:pt x="96645" y="67300"/>
                  </a:cubicBezTo>
                  <a:cubicBezTo>
                    <a:pt x="96237" y="50174"/>
                    <a:pt x="82780" y="37532"/>
                    <a:pt x="66469" y="37940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055BE2F1-D87D-4C1A-A4AC-B5060405FD5B}"/>
              </a:ext>
            </a:extLst>
          </p:cNvPr>
          <p:cNvSpPr/>
          <p:nvPr userDrawn="1"/>
        </p:nvSpPr>
        <p:spPr>
          <a:xfrm>
            <a:off x="209104" y="6617332"/>
            <a:ext cx="11773793" cy="68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71990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18">
            <a:extLst>
              <a:ext uri="{FF2B5EF4-FFF2-40B4-BE49-F238E27FC236}">
                <a16:creationId xmlns:a16="http://schemas.microsoft.com/office/drawing/2014/main" id="{0E2CD694-E224-4042-BE70-A3B112B05445}"/>
              </a:ext>
            </a:extLst>
          </p:cNvPr>
          <p:cNvGrpSpPr/>
          <p:nvPr userDrawn="1"/>
        </p:nvGrpSpPr>
        <p:grpSpPr>
          <a:xfrm>
            <a:off x="700336" y="2476600"/>
            <a:ext cx="5056030" cy="2797670"/>
            <a:chOff x="395536" y="2564904"/>
            <a:chExt cx="4749925" cy="2628292"/>
          </a:xfrm>
          <a:solidFill>
            <a:schemeClr val="tx1"/>
          </a:solidFill>
        </p:grpSpPr>
        <p:grpSp>
          <p:nvGrpSpPr>
            <p:cNvPr id="5" name="Group 19">
              <a:extLst>
                <a:ext uri="{FF2B5EF4-FFF2-40B4-BE49-F238E27FC236}">
                  <a16:creationId xmlns:a16="http://schemas.microsoft.com/office/drawing/2014/main" id="{F595D78B-2FF3-414F-B73D-55DF31A88DA5}"/>
                </a:ext>
              </a:extLst>
            </p:cNvPr>
            <p:cNvGrpSpPr/>
            <p:nvPr userDrawn="1"/>
          </p:nvGrpSpPr>
          <p:grpSpPr>
            <a:xfrm>
              <a:off x="395536" y="2564904"/>
              <a:ext cx="4749925" cy="2628292"/>
              <a:chOff x="395536" y="2204864"/>
              <a:chExt cx="5400600" cy="2988332"/>
            </a:xfrm>
            <a:grpFill/>
          </p:grpSpPr>
          <p:sp>
            <p:nvSpPr>
              <p:cNvPr id="7" name="Rounded Rectangle 3">
                <a:extLst>
                  <a:ext uri="{FF2B5EF4-FFF2-40B4-BE49-F238E27FC236}">
                    <a16:creationId xmlns:a16="http://schemas.microsoft.com/office/drawing/2014/main" id="{69C48C98-E3D5-492E-9567-053E52B7B9BA}"/>
                  </a:ext>
                </a:extLst>
              </p:cNvPr>
              <p:cNvSpPr/>
              <p:nvPr userDrawn="1"/>
            </p:nvSpPr>
            <p:spPr>
              <a:xfrm>
                <a:off x="971600" y="2204864"/>
                <a:ext cx="4248472" cy="2736304"/>
              </a:xfrm>
              <a:custGeom>
                <a:avLst/>
                <a:gdLst/>
                <a:ahLst/>
                <a:cxnLst/>
                <a:rect l="l" t="t" r="r" b="b"/>
                <a:pathLst>
                  <a:path w="4248472" h="2736304">
                    <a:moveTo>
                      <a:pt x="144016" y="144016"/>
                    </a:moveTo>
                    <a:lnTo>
                      <a:pt x="144016" y="2520280"/>
                    </a:lnTo>
                    <a:lnTo>
                      <a:pt x="4104456" y="2520280"/>
                    </a:lnTo>
                    <a:lnTo>
                      <a:pt x="4104456" y="144016"/>
                    </a:lnTo>
                    <a:close/>
                    <a:moveTo>
                      <a:pt x="119332" y="0"/>
                    </a:moveTo>
                    <a:lnTo>
                      <a:pt x="4129140" y="0"/>
                    </a:lnTo>
                    <a:cubicBezTo>
                      <a:pt x="4195045" y="0"/>
                      <a:pt x="4248472" y="53427"/>
                      <a:pt x="4248472" y="119332"/>
                    </a:cubicBezTo>
                    <a:lnTo>
                      <a:pt x="4248472" y="2736304"/>
                    </a:lnTo>
                    <a:lnTo>
                      <a:pt x="0" y="2736304"/>
                    </a:lnTo>
                    <a:lnTo>
                      <a:pt x="0" y="119332"/>
                    </a:lnTo>
                    <a:cubicBezTo>
                      <a:pt x="0" y="53427"/>
                      <a:pt x="53427" y="0"/>
                      <a:pt x="119332" y="0"/>
                    </a:cubicBezTo>
                    <a:close/>
                  </a:path>
                </a:pathLst>
              </a:custGeom>
              <a:grpFill/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sz="2700"/>
              </a:p>
            </p:txBody>
          </p:sp>
          <p:sp>
            <p:nvSpPr>
              <p:cNvPr id="8" name="Rectangle 22">
                <a:extLst>
                  <a:ext uri="{FF2B5EF4-FFF2-40B4-BE49-F238E27FC236}">
                    <a16:creationId xmlns:a16="http://schemas.microsoft.com/office/drawing/2014/main" id="{3D9BCD3C-AFCF-4FF3-B2C4-E3BAB3314191}"/>
                  </a:ext>
                </a:extLst>
              </p:cNvPr>
              <p:cNvSpPr/>
              <p:nvPr userDrawn="1"/>
            </p:nvSpPr>
            <p:spPr>
              <a:xfrm>
                <a:off x="395536" y="4941168"/>
                <a:ext cx="5400600" cy="144016"/>
              </a:xfrm>
              <a:prstGeom prst="rect">
                <a:avLst/>
              </a:prstGeom>
              <a:grpFill/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sz="2700"/>
              </a:p>
            </p:txBody>
          </p:sp>
          <p:sp>
            <p:nvSpPr>
              <p:cNvPr id="9" name="Trapezoid 23">
                <a:extLst>
                  <a:ext uri="{FF2B5EF4-FFF2-40B4-BE49-F238E27FC236}">
                    <a16:creationId xmlns:a16="http://schemas.microsoft.com/office/drawing/2014/main" id="{7DB93663-F52F-49EB-AC3D-F30B337B8E3B}"/>
                  </a:ext>
                </a:extLst>
              </p:cNvPr>
              <p:cNvSpPr/>
              <p:nvPr userDrawn="1"/>
            </p:nvSpPr>
            <p:spPr>
              <a:xfrm rot="10800000">
                <a:off x="395536" y="5085184"/>
                <a:ext cx="5400600" cy="108012"/>
              </a:xfrm>
              <a:prstGeom prst="trapezoid">
                <a:avLst>
                  <a:gd name="adj" fmla="val 129851"/>
                </a:avLst>
              </a:prstGeom>
              <a:grpFill/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sz="2700"/>
              </a:p>
            </p:txBody>
          </p:sp>
        </p:grpSp>
        <p:sp>
          <p:nvSpPr>
            <p:cNvPr id="6" name="Rectangle 20">
              <a:extLst>
                <a:ext uri="{FF2B5EF4-FFF2-40B4-BE49-F238E27FC236}">
                  <a16:creationId xmlns:a16="http://schemas.microsoft.com/office/drawing/2014/main" id="{47F74038-45A3-4552-B7CF-24517B99C0F3}"/>
                </a:ext>
              </a:extLst>
            </p:cNvPr>
            <p:cNvSpPr/>
            <p:nvPr userDrawn="1"/>
          </p:nvSpPr>
          <p:spPr>
            <a:xfrm>
              <a:off x="2518470" y="5009698"/>
              <a:ext cx="504056" cy="4571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2700"/>
            </a:p>
          </p:txBody>
        </p:sp>
      </p:grpSp>
      <p:sp>
        <p:nvSpPr>
          <p:cNvPr id="10" name="그림 개체 틀 2">
            <a:extLst>
              <a:ext uri="{FF2B5EF4-FFF2-40B4-BE49-F238E27FC236}">
                <a16:creationId xmlns:a16="http://schemas.microsoft.com/office/drawing/2014/main" id="{67601ADD-0FAE-4668-82D8-4345EA48854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346722" y="2602600"/>
            <a:ext cx="3736840" cy="229161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7ED3BEB-BF03-410F-8AD1-5DCBCFEEB7AB}"/>
              </a:ext>
            </a:extLst>
          </p:cNvPr>
          <p:cNvSpPr/>
          <p:nvPr userDrawn="1"/>
        </p:nvSpPr>
        <p:spPr>
          <a:xfrm>
            <a:off x="209104" y="6617332"/>
            <a:ext cx="11773793" cy="68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92148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5524" y="1684641"/>
            <a:ext cx="10398202" cy="451586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3551768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87152925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8839952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F9074EBC-1F15-45F9-A91E-E5C4D64C818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267390" y="2672859"/>
            <a:ext cx="8924610" cy="29246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68FC2D2C-E288-4655-B149-7FDC6019F189}"/>
              </a:ext>
            </a:extLst>
          </p:cNvPr>
          <p:cNvSpPr/>
          <p:nvPr userDrawn="1"/>
        </p:nvSpPr>
        <p:spPr>
          <a:xfrm>
            <a:off x="1065125" y="615462"/>
            <a:ext cx="10061750" cy="5627077"/>
          </a:xfrm>
          <a:prstGeom prst="frame">
            <a:avLst>
              <a:gd name="adj1" fmla="val 125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25CAF5-D11F-4EBB-976F-4EE501C8F940}"/>
              </a:ext>
            </a:extLst>
          </p:cNvPr>
          <p:cNvSpPr/>
          <p:nvPr userDrawn="1"/>
        </p:nvSpPr>
        <p:spPr>
          <a:xfrm>
            <a:off x="0" y="2672858"/>
            <a:ext cx="3064747" cy="29246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097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8F5BEF8-2B51-4ACF-B07D-8E7C24C407A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34308" y="1617572"/>
            <a:ext cx="3622856" cy="3622856"/>
          </a:xfrm>
          <a:custGeom>
            <a:avLst/>
            <a:gdLst>
              <a:gd name="connsiteX0" fmla="*/ 1711572 w 3423144"/>
              <a:gd name="connsiteY0" fmla="*/ 0 h 3423144"/>
              <a:gd name="connsiteX1" fmla="*/ 3423144 w 3423144"/>
              <a:gd name="connsiteY1" fmla="*/ 1711572 h 3423144"/>
              <a:gd name="connsiteX2" fmla="*/ 1711572 w 3423144"/>
              <a:gd name="connsiteY2" fmla="*/ 3423144 h 3423144"/>
              <a:gd name="connsiteX3" fmla="*/ 0 w 3423144"/>
              <a:gd name="connsiteY3" fmla="*/ 1711572 h 3423144"/>
              <a:gd name="connsiteX4" fmla="*/ 1711572 w 3423144"/>
              <a:gd name="connsiteY4" fmla="*/ 0 h 342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3144" h="3423144">
                <a:moveTo>
                  <a:pt x="1711572" y="0"/>
                </a:moveTo>
                <a:cubicBezTo>
                  <a:pt x="2656847" y="0"/>
                  <a:pt x="3423144" y="766297"/>
                  <a:pt x="3423144" y="1711572"/>
                </a:cubicBezTo>
                <a:cubicBezTo>
                  <a:pt x="3423144" y="2656847"/>
                  <a:pt x="2656847" y="3423144"/>
                  <a:pt x="1711572" y="3423144"/>
                </a:cubicBezTo>
                <a:cubicBezTo>
                  <a:pt x="766297" y="3423144"/>
                  <a:pt x="0" y="2656847"/>
                  <a:pt x="0" y="1711572"/>
                </a:cubicBezTo>
                <a:cubicBezTo>
                  <a:pt x="0" y="766297"/>
                  <a:pt x="766297" y="0"/>
                  <a:pt x="171157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8310116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ontents slide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A4C3A1-9F52-4432-B149-7E51168649A8}"/>
              </a:ext>
            </a:extLst>
          </p:cNvPr>
          <p:cNvSpPr/>
          <p:nvPr userDrawn="1"/>
        </p:nvSpPr>
        <p:spPr>
          <a:xfrm>
            <a:off x="0" y="0"/>
            <a:ext cx="810039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7F6C76-4896-44F3-8F21-E414DEA2924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611757" y="1162879"/>
            <a:ext cx="7580243" cy="45322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09027E4-0A48-4082-B747-AF6AEEE011AD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 rot="20585984">
            <a:off x="3080925" y="3887570"/>
            <a:ext cx="2253284" cy="2389344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2483AAD0-6658-4488-BD32-66C851CCFBB1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 rot="1034171">
            <a:off x="878941" y="3883311"/>
            <a:ext cx="2253284" cy="2389344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76909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395776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BB3823B-B09D-4231-B5E9-44528FEBD5B2}"/>
              </a:ext>
            </a:extLst>
          </p:cNvPr>
          <p:cNvGrpSpPr/>
          <p:nvPr userDrawn="1"/>
        </p:nvGrpSpPr>
        <p:grpSpPr>
          <a:xfrm>
            <a:off x="-1" y="191592"/>
            <a:ext cx="11966714" cy="1052040"/>
            <a:chOff x="-1" y="191592"/>
            <a:chExt cx="11966714" cy="1052040"/>
          </a:xfrm>
        </p:grpSpPr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id="{146FD1DD-7A8E-49D5-B84B-BFA1B78F7154}"/>
                </a:ext>
              </a:extLst>
            </p:cNvPr>
            <p:cNvSpPr/>
            <p:nvPr userDrawn="1"/>
          </p:nvSpPr>
          <p:spPr>
            <a:xfrm>
              <a:off x="-1" y="281043"/>
              <a:ext cx="11966714" cy="962589"/>
            </a:xfrm>
            <a:custGeom>
              <a:avLst/>
              <a:gdLst>
                <a:gd name="connsiteX0" fmla="*/ 0 w 11589026"/>
                <a:gd name="connsiteY0" fmla="*/ 0 h 962589"/>
                <a:gd name="connsiteX1" fmla="*/ 11589026 w 11589026"/>
                <a:gd name="connsiteY1" fmla="*/ 0 h 962589"/>
                <a:gd name="connsiteX2" fmla="*/ 11589026 w 11589026"/>
                <a:gd name="connsiteY2" fmla="*/ 962589 h 962589"/>
                <a:gd name="connsiteX3" fmla="*/ 0 w 11589026"/>
                <a:gd name="connsiteY3" fmla="*/ 962589 h 962589"/>
                <a:gd name="connsiteX4" fmla="*/ 0 w 11589026"/>
                <a:gd name="connsiteY4" fmla="*/ 0 h 962589"/>
                <a:gd name="connsiteX0" fmla="*/ 0 w 11857382"/>
                <a:gd name="connsiteY0" fmla="*/ 0 h 962589"/>
                <a:gd name="connsiteX1" fmla="*/ 11857382 w 11857382"/>
                <a:gd name="connsiteY1" fmla="*/ 0 h 962589"/>
                <a:gd name="connsiteX2" fmla="*/ 11589026 w 11857382"/>
                <a:gd name="connsiteY2" fmla="*/ 962589 h 962589"/>
                <a:gd name="connsiteX3" fmla="*/ 0 w 11857382"/>
                <a:gd name="connsiteY3" fmla="*/ 962589 h 962589"/>
                <a:gd name="connsiteX4" fmla="*/ 0 w 11857382"/>
                <a:gd name="connsiteY4" fmla="*/ 0 h 962589"/>
                <a:gd name="connsiteX0" fmla="*/ 0 w 11847542"/>
                <a:gd name="connsiteY0" fmla="*/ 0 h 962589"/>
                <a:gd name="connsiteX1" fmla="*/ 11847542 w 11847542"/>
                <a:gd name="connsiteY1" fmla="*/ 0 h 962589"/>
                <a:gd name="connsiteX2" fmla="*/ 11589026 w 11847542"/>
                <a:gd name="connsiteY2" fmla="*/ 962589 h 962589"/>
                <a:gd name="connsiteX3" fmla="*/ 0 w 11847542"/>
                <a:gd name="connsiteY3" fmla="*/ 962589 h 962589"/>
                <a:gd name="connsiteX4" fmla="*/ 0 w 11847542"/>
                <a:gd name="connsiteY4" fmla="*/ 0 h 96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47542" h="962589">
                  <a:moveTo>
                    <a:pt x="0" y="0"/>
                  </a:moveTo>
                  <a:lnTo>
                    <a:pt x="11847542" y="0"/>
                  </a:lnTo>
                  <a:lnTo>
                    <a:pt x="11589026" y="962589"/>
                  </a:lnTo>
                  <a:lnTo>
                    <a:pt x="0" y="9625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40D6066-9281-425E-857D-ABE77E3B6B5C}"/>
                </a:ext>
              </a:extLst>
            </p:cNvPr>
            <p:cNvSpPr/>
            <p:nvPr userDrawn="1"/>
          </p:nvSpPr>
          <p:spPr>
            <a:xfrm>
              <a:off x="0" y="191592"/>
              <a:ext cx="11857382" cy="962589"/>
            </a:xfrm>
            <a:custGeom>
              <a:avLst/>
              <a:gdLst>
                <a:gd name="connsiteX0" fmla="*/ 0 w 11589026"/>
                <a:gd name="connsiteY0" fmla="*/ 0 h 962589"/>
                <a:gd name="connsiteX1" fmla="*/ 11589026 w 11589026"/>
                <a:gd name="connsiteY1" fmla="*/ 0 h 962589"/>
                <a:gd name="connsiteX2" fmla="*/ 11589026 w 11589026"/>
                <a:gd name="connsiteY2" fmla="*/ 962589 h 962589"/>
                <a:gd name="connsiteX3" fmla="*/ 0 w 11589026"/>
                <a:gd name="connsiteY3" fmla="*/ 962589 h 962589"/>
                <a:gd name="connsiteX4" fmla="*/ 0 w 11589026"/>
                <a:gd name="connsiteY4" fmla="*/ 0 h 962589"/>
                <a:gd name="connsiteX0" fmla="*/ 0 w 11857382"/>
                <a:gd name="connsiteY0" fmla="*/ 0 h 962589"/>
                <a:gd name="connsiteX1" fmla="*/ 11857382 w 11857382"/>
                <a:gd name="connsiteY1" fmla="*/ 0 h 962589"/>
                <a:gd name="connsiteX2" fmla="*/ 11589026 w 11857382"/>
                <a:gd name="connsiteY2" fmla="*/ 962589 h 962589"/>
                <a:gd name="connsiteX3" fmla="*/ 0 w 11857382"/>
                <a:gd name="connsiteY3" fmla="*/ 962589 h 962589"/>
                <a:gd name="connsiteX4" fmla="*/ 0 w 11857382"/>
                <a:gd name="connsiteY4" fmla="*/ 0 h 96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57382" h="962589">
                  <a:moveTo>
                    <a:pt x="0" y="0"/>
                  </a:moveTo>
                  <a:lnTo>
                    <a:pt x="11857382" y="0"/>
                  </a:lnTo>
                  <a:lnTo>
                    <a:pt x="11589026" y="962589"/>
                  </a:lnTo>
                  <a:lnTo>
                    <a:pt x="0" y="9625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20459"/>
            <a:ext cx="11573197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E973CFA-A31A-46D8-BC81-B064E7F21BCC}"/>
              </a:ext>
            </a:extLst>
          </p:cNvPr>
          <p:cNvGrpSpPr/>
          <p:nvPr userDrawn="1"/>
        </p:nvGrpSpPr>
        <p:grpSpPr>
          <a:xfrm rot="10800000">
            <a:off x="9982039" y="334017"/>
            <a:ext cx="1805769" cy="856640"/>
            <a:chOff x="9813499" y="250390"/>
            <a:chExt cx="2066245" cy="980207"/>
          </a:xfrm>
        </p:grpSpPr>
        <p:sp>
          <p:nvSpPr>
            <p:cNvPr id="19" name="Freeform 606">
              <a:extLst>
                <a:ext uri="{FF2B5EF4-FFF2-40B4-BE49-F238E27FC236}">
                  <a16:creationId xmlns:a16="http://schemas.microsoft.com/office/drawing/2014/main" id="{27C24FC9-43A0-468A-AE0E-5092A0C5247C}"/>
                </a:ext>
              </a:extLst>
            </p:cNvPr>
            <p:cNvSpPr>
              <a:spLocks/>
            </p:cNvSpPr>
            <p:nvPr userDrawn="1"/>
          </p:nvSpPr>
          <p:spPr bwMode="auto">
            <a:xfrm rot="19800000" flipH="1">
              <a:off x="9813499" y="250390"/>
              <a:ext cx="2066245" cy="980207"/>
            </a:xfrm>
            <a:custGeom>
              <a:avLst/>
              <a:gdLst>
                <a:gd name="T0" fmla="*/ 780 w 962"/>
                <a:gd name="T1" fmla="*/ 55 h 539"/>
                <a:gd name="T2" fmla="*/ 761 w 962"/>
                <a:gd name="T3" fmla="*/ 87 h 539"/>
                <a:gd name="T4" fmla="*/ 826 w 962"/>
                <a:gd name="T5" fmla="*/ 107 h 539"/>
                <a:gd name="T6" fmla="*/ 860 w 962"/>
                <a:gd name="T7" fmla="*/ 162 h 539"/>
                <a:gd name="T8" fmla="*/ 899 w 962"/>
                <a:gd name="T9" fmla="*/ 164 h 539"/>
                <a:gd name="T10" fmla="*/ 916 w 962"/>
                <a:gd name="T11" fmla="*/ 192 h 539"/>
                <a:gd name="T12" fmla="*/ 883 w 962"/>
                <a:gd name="T13" fmla="*/ 235 h 539"/>
                <a:gd name="T14" fmla="*/ 908 w 962"/>
                <a:gd name="T15" fmla="*/ 294 h 539"/>
                <a:gd name="T16" fmla="*/ 953 w 962"/>
                <a:gd name="T17" fmla="*/ 324 h 539"/>
                <a:gd name="T18" fmla="*/ 886 w 962"/>
                <a:gd name="T19" fmla="*/ 410 h 539"/>
                <a:gd name="T20" fmla="*/ 853 w 962"/>
                <a:gd name="T21" fmla="*/ 403 h 539"/>
                <a:gd name="T22" fmla="*/ 830 w 962"/>
                <a:gd name="T23" fmla="*/ 458 h 539"/>
                <a:gd name="T24" fmla="*/ 747 w 962"/>
                <a:gd name="T25" fmla="*/ 416 h 539"/>
                <a:gd name="T26" fmla="*/ 707 w 962"/>
                <a:gd name="T27" fmla="*/ 432 h 539"/>
                <a:gd name="T28" fmla="*/ 664 w 962"/>
                <a:gd name="T29" fmla="*/ 472 h 539"/>
                <a:gd name="T30" fmla="*/ 645 w 962"/>
                <a:gd name="T31" fmla="*/ 478 h 539"/>
                <a:gd name="T32" fmla="*/ 648 w 962"/>
                <a:gd name="T33" fmla="*/ 507 h 539"/>
                <a:gd name="T34" fmla="*/ 591 w 962"/>
                <a:gd name="T35" fmla="*/ 508 h 539"/>
                <a:gd name="T36" fmla="*/ 454 w 962"/>
                <a:gd name="T37" fmla="*/ 508 h 539"/>
                <a:gd name="T38" fmla="*/ 481 w 962"/>
                <a:gd name="T39" fmla="*/ 467 h 539"/>
                <a:gd name="T40" fmla="*/ 333 w 962"/>
                <a:gd name="T41" fmla="*/ 406 h 539"/>
                <a:gd name="T42" fmla="*/ 254 w 962"/>
                <a:gd name="T43" fmla="*/ 398 h 539"/>
                <a:gd name="T44" fmla="*/ 165 w 962"/>
                <a:gd name="T45" fmla="*/ 400 h 539"/>
                <a:gd name="T46" fmla="*/ 78 w 962"/>
                <a:gd name="T47" fmla="*/ 397 h 539"/>
                <a:gd name="T48" fmla="*/ 0 w 962"/>
                <a:gd name="T49" fmla="*/ 379 h 539"/>
                <a:gd name="T50" fmla="*/ 77 w 962"/>
                <a:gd name="T51" fmla="*/ 371 h 539"/>
                <a:gd name="T52" fmla="*/ 89 w 962"/>
                <a:gd name="T53" fmla="*/ 356 h 539"/>
                <a:gd name="T54" fmla="*/ 101 w 962"/>
                <a:gd name="T55" fmla="*/ 344 h 539"/>
                <a:gd name="T56" fmla="*/ 88 w 962"/>
                <a:gd name="T57" fmla="*/ 336 h 539"/>
                <a:gd name="T58" fmla="*/ 82 w 962"/>
                <a:gd name="T59" fmla="*/ 319 h 539"/>
                <a:gd name="T60" fmla="*/ 132 w 962"/>
                <a:gd name="T61" fmla="*/ 311 h 539"/>
                <a:gd name="T62" fmla="*/ 171 w 962"/>
                <a:gd name="T63" fmla="*/ 349 h 539"/>
                <a:gd name="T64" fmla="*/ 160 w 962"/>
                <a:gd name="T65" fmla="*/ 332 h 539"/>
                <a:gd name="T66" fmla="*/ 142 w 962"/>
                <a:gd name="T67" fmla="*/ 307 h 539"/>
                <a:gd name="T68" fmla="*/ 144 w 962"/>
                <a:gd name="T69" fmla="*/ 296 h 539"/>
                <a:gd name="T70" fmla="*/ 240 w 962"/>
                <a:gd name="T71" fmla="*/ 283 h 539"/>
                <a:gd name="T72" fmla="*/ 271 w 962"/>
                <a:gd name="T73" fmla="*/ 283 h 539"/>
                <a:gd name="T74" fmla="*/ 302 w 962"/>
                <a:gd name="T75" fmla="*/ 284 h 539"/>
                <a:gd name="T76" fmla="*/ 337 w 962"/>
                <a:gd name="T77" fmla="*/ 281 h 539"/>
                <a:gd name="T78" fmla="*/ 356 w 962"/>
                <a:gd name="T79" fmla="*/ 271 h 539"/>
                <a:gd name="T80" fmla="*/ 332 w 962"/>
                <a:gd name="T81" fmla="*/ 263 h 539"/>
                <a:gd name="T82" fmla="*/ 322 w 962"/>
                <a:gd name="T83" fmla="*/ 257 h 539"/>
                <a:gd name="T84" fmla="*/ 323 w 962"/>
                <a:gd name="T85" fmla="*/ 240 h 539"/>
                <a:gd name="T86" fmla="*/ 308 w 962"/>
                <a:gd name="T87" fmla="*/ 231 h 539"/>
                <a:gd name="T88" fmla="*/ 249 w 962"/>
                <a:gd name="T89" fmla="*/ 232 h 539"/>
                <a:gd name="T90" fmla="*/ 189 w 962"/>
                <a:gd name="T91" fmla="*/ 222 h 539"/>
                <a:gd name="T92" fmla="*/ 143 w 962"/>
                <a:gd name="T93" fmla="*/ 204 h 539"/>
                <a:gd name="T94" fmla="*/ 225 w 962"/>
                <a:gd name="T95" fmla="*/ 204 h 539"/>
                <a:gd name="T96" fmla="*/ 148 w 962"/>
                <a:gd name="T97" fmla="*/ 187 h 539"/>
                <a:gd name="T98" fmla="*/ 221 w 962"/>
                <a:gd name="T99" fmla="*/ 177 h 539"/>
                <a:gd name="T100" fmla="*/ 200 w 962"/>
                <a:gd name="T101" fmla="*/ 161 h 539"/>
                <a:gd name="T102" fmla="*/ 238 w 962"/>
                <a:gd name="T103" fmla="*/ 146 h 539"/>
                <a:gd name="T104" fmla="*/ 196 w 962"/>
                <a:gd name="T105" fmla="*/ 128 h 539"/>
                <a:gd name="T106" fmla="*/ 223 w 962"/>
                <a:gd name="T107" fmla="*/ 112 h 539"/>
                <a:gd name="T108" fmla="*/ 313 w 962"/>
                <a:gd name="T109" fmla="*/ 104 h 539"/>
                <a:gd name="T110" fmla="*/ 288 w 962"/>
                <a:gd name="T111" fmla="*/ 78 h 539"/>
                <a:gd name="T112" fmla="*/ 279 w 962"/>
                <a:gd name="T113" fmla="*/ 61 h 539"/>
                <a:gd name="T114" fmla="*/ 362 w 962"/>
                <a:gd name="T115" fmla="*/ 43 h 539"/>
                <a:gd name="T116" fmla="*/ 470 w 962"/>
                <a:gd name="T117" fmla="*/ 41 h 539"/>
                <a:gd name="T118" fmla="*/ 590 w 962"/>
                <a:gd name="T119" fmla="*/ 34 h 539"/>
                <a:gd name="T120" fmla="*/ 697 w 962"/>
                <a:gd name="T121" fmla="*/ 33 h 539"/>
                <a:gd name="T122" fmla="*/ 673 w 962"/>
                <a:gd name="T123" fmla="*/ 18 h 539"/>
                <a:gd name="T124" fmla="*/ 750 w 962"/>
                <a:gd name="T125" fmla="*/ 4 h 539"/>
                <a:gd name="connsiteX0" fmla="*/ 8046 w 9982"/>
                <a:gd name="connsiteY0" fmla="*/ 416 h 9877"/>
                <a:gd name="connsiteX1" fmla="*/ 8108 w 9982"/>
                <a:gd name="connsiteY1" fmla="*/ 435 h 9877"/>
                <a:gd name="connsiteX2" fmla="*/ 8119 w 9982"/>
                <a:gd name="connsiteY2" fmla="*/ 509 h 9877"/>
                <a:gd name="connsiteX3" fmla="*/ 8087 w 9982"/>
                <a:gd name="connsiteY3" fmla="*/ 583 h 9877"/>
                <a:gd name="connsiteX4" fmla="*/ 8129 w 9982"/>
                <a:gd name="connsiteY4" fmla="*/ 583 h 9877"/>
                <a:gd name="connsiteX5" fmla="*/ 8139 w 9982"/>
                <a:gd name="connsiteY5" fmla="*/ 639 h 9877"/>
                <a:gd name="connsiteX6" fmla="*/ 8087 w 9982"/>
                <a:gd name="connsiteY6" fmla="*/ 695 h 9877"/>
                <a:gd name="connsiteX7" fmla="*/ 8015 w 9982"/>
                <a:gd name="connsiteY7" fmla="*/ 917 h 9877"/>
                <a:gd name="connsiteX8" fmla="*/ 8108 w 9982"/>
                <a:gd name="connsiteY8" fmla="*/ 991 h 9877"/>
                <a:gd name="connsiteX9" fmla="*/ 8129 w 9982"/>
                <a:gd name="connsiteY9" fmla="*/ 862 h 9877"/>
                <a:gd name="connsiteX10" fmla="*/ 8139 w 9982"/>
                <a:gd name="connsiteY10" fmla="*/ 862 h 9877"/>
                <a:gd name="connsiteX11" fmla="*/ 8139 w 9982"/>
                <a:gd name="connsiteY11" fmla="*/ 880 h 9877"/>
                <a:gd name="connsiteX12" fmla="*/ 8160 w 9982"/>
                <a:gd name="connsiteY12" fmla="*/ 1195 h 9877"/>
                <a:gd name="connsiteX13" fmla="*/ 8139 w 9982"/>
                <a:gd name="connsiteY13" fmla="*/ 1195 h 9877"/>
                <a:gd name="connsiteX14" fmla="*/ 8108 w 9982"/>
                <a:gd name="connsiteY14" fmla="*/ 1214 h 9877"/>
                <a:gd name="connsiteX15" fmla="*/ 8108 w 9982"/>
                <a:gd name="connsiteY15" fmla="*/ 1270 h 9877"/>
                <a:gd name="connsiteX16" fmla="*/ 7869 w 9982"/>
                <a:gd name="connsiteY16" fmla="*/ 1585 h 9877"/>
                <a:gd name="connsiteX17" fmla="*/ 7911 w 9982"/>
                <a:gd name="connsiteY17" fmla="*/ 1585 h 9877"/>
                <a:gd name="connsiteX18" fmla="*/ 8077 w 9982"/>
                <a:gd name="connsiteY18" fmla="*/ 1567 h 9877"/>
                <a:gd name="connsiteX19" fmla="*/ 8077 w 9982"/>
                <a:gd name="connsiteY19" fmla="*/ 1659 h 9877"/>
                <a:gd name="connsiteX20" fmla="*/ 8150 w 9982"/>
                <a:gd name="connsiteY20" fmla="*/ 1752 h 9877"/>
                <a:gd name="connsiteX21" fmla="*/ 8368 w 9982"/>
                <a:gd name="connsiteY21" fmla="*/ 1659 h 9877"/>
                <a:gd name="connsiteX22" fmla="*/ 8420 w 9982"/>
                <a:gd name="connsiteY22" fmla="*/ 1548 h 9877"/>
                <a:gd name="connsiteX23" fmla="*/ 8482 w 9982"/>
                <a:gd name="connsiteY23" fmla="*/ 1567 h 9877"/>
                <a:gd name="connsiteX24" fmla="*/ 8493 w 9982"/>
                <a:gd name="connsiteY24" fmla="*/ 1511 h 9877"/>
                <a:gd name="connsiteX25" fmla="*/ 8638 w 9982"/>
                <a:gd name="connsiteY25" fmla="*/ 1585 h 9877"/>
                <a:gd name="connsiteX26" fmla="*/ 8586 w 9982"/>
                <a:gd name="connsiteY26" fmla="*/ 1956 h 9877"/>
                <a:gd name="connsiteX27" fmla="*/ 8524 w 9982"/>
                <a:gd name="connsiteY27" fmla="*/ 2049 h 9877"/>
                <a:gd name="connsiteX28" fmla="*/ 8524 w 9982"/>
                <a:gd name="connsiteY28" fmla="*/ 2105 h 9877"/>
                <a:gd name="connsiteX29" fmla="*/ 8815 w 9982"/>
                <a:gd name="connsiteY29" fmla="*/ 2179 h 9877"/>
                <a:gd name="connsiteX30" fmla="*/ 8794 w 9982"/>
                <a:gd name="connsiteY30" fmla="*/ 2735 h 9877"/>
                <a:gd name="connsiteX31" fmla="*/ 8794 w 9982"/>
                <a:gd name="connsiteY31" fmla="*/ 2902 h 9877"/>
                <a:gd name="connsiteX32" fmla="*/ 8763 w 9982"/>
                <a:gd name="connsiteY32" fmla="*/ 2921 h 9877"/>
                <a:gd name="connsiteX33" fmla="*/ 8773 w 9982"/>
                <a:gd name="connsiteY33" fmla="*/ 2958 h 9877"/>
                <a:gd name="connsiteX34" fmla="*/ 8753 w 9982"/>
                <a:gd name="connsiteY34" fmla="*/ 2995 h 9877"/>
                <a:gd name="connsiteX35" fmla="*/ 8940 w 9982"/>
                <a:gd name="connsiteY35" fmla="*/ 2977 h 9877"/>
                <a:gd name="connsiteX36" fmla="*/ 9033 w 9982"/>
                <a:gd name="connsiteY36" fmla="*/ 3125 h 9877"/>
                <a:gd name="connsiteX37" fmla="*/ 9168 w 9982"/>
                <a:gd name="connsiteY37" fmla="*/ 3106 h 9877"/>
                <a:gd name="connsiteX38" fmla="*/ 9168 w 9982"/>
                <a:gd name="connsiteY38" fmla="*/ 3125 h 9877"/>
                <a:gd name="connsiteX39" fmla="*/ 9179 w 9982"/>
                <a:gd name="connsiteY39" fmla="*/ 3125 h 9877"/>
                <a:gd name="connsiteX40" fmla="*/ 9189 w 9982"/>
                <a:gd name="connsiteY40" fmla="*/ 3273 h 9877"/>
                <a:gd name="connsiteX41" fmla="*/ 9220 w 9982"/>
                <a:gd name="connsiteY41" fmla="*/ 3255 h 9877"/>
                <a:gd name="connsiteX42" fmla="*/ 9272 w 9982"/>
                <a:gd name="connsiteY42" fmla="*/ 3032 h 9877"/>
                <a:gd name="connsiteX43" fmla="*/ 9324 w 9982"/>
                <a:gd name="connsiteY43" fmla="*/ 3088 h 9877"/>
                <a:gd name="connsiteX44" fmla="*/ 9345 w 9982"/>
                <a:gd name="connsiteY44" fmla="*/ 3014 h 9877"/>
                <a:gd name="connsiteX45" fmla="*/ 9376 w 9982"/>
                <a:gd name="connsiteY45" fmla="*/ 3014 h 9877"/>
                <a:gd name="connsiteX46" fmla="*/ 9407 w 9982"/>
                <a:gd name="connsiteY46" fmla="*/ 3088 h 9877"/>
                <a:gd name="connsiteX47" fmla="*/ 9397 w 9982"/>
                <a:gd name="connsiteY47" fmla="*/ 3199 h 9877"/>
                <a:gd name="connsiteX48" fmla="*/ 9470 w 9982"/>
                <a:gd name="connsiteY48" fmla="*/ 3273 h 9877"/>
                <a:gd name="connsiteX49" fmla="*/ 9470 w 9982"/>
                <a:gd name="connsiteY49" fmla="*/ 3385 h 9877"/>
                <a:gd name="connsiteX50" fmla="*/ 9511 w 9982"/>
                <a:gd name="connsiteY50" fmla="*/ 3440 h 9877"/>
                <a:gd name="connsiteX51" fmla="*/ 9480 w 9982"/>
                <a:gd name="connsiteY51" fmla="*/ 3552 h 9877"/>
                <a:gd name="connsiteX52" fmla="*/ 9491 w 9982"/>
                <a:gd name="connsiteY52" fmla="*/ 3552 h 9877"/>
                <a:gd name="connsiteX53" fmla="*/ 9522 w 9982"/>
                <a:gd name="connsiteY53" fmla="*/ 3533 h 9877"/>
                <a:gd name="connsiteX54" fmla="*/ 9522 w 9982"/>
                <a:gd name="connsiteY54" fmla="*/ 3644 h 9877"/>
                <a:gd name="connsiteX55" fmla="*/ 9491 w 9982"/>
                <a:gd name="connsiteY55" fmla="*/ 3682 h 9877"/>
                <a:gd name="connsiteX56" fmla="*/ 9470 w 9982"/>
                <a:gd name="connsiteY56" fmla="*/ 3644 h 9877"/>
                <a:gd name="connsiteX57" fmla="*/ 9459 w 9982"/>
                <a:gd name="connsiteY57" fmla="*/ 3700 h 9877"/>
                <a:gd name="connsiteX58" fmla="*/ 9428 w 9982"/>
                <a:gd name="connsiteY58" fmla="*/ 3682 h 9877"/>
                <a:gd name="connsiteX59" fmla="*/ 9335 w 9982"/>
                <a:gd name="connsiteY59" fmla="*/ 3904 h 9877"/>
                <a:gd name="connsiteX60" fmla="*/ 9356 w 9982"/>
                <a:gd name="connsiteY60" fmla="*/ 4294 h 9877"/>
                <a:gd name="connsiteX61" fmla="*/ 9220 w 9982"/>
                <a:gd name="connsiteY61" fmla="*/ 4257 h 9877"/>
                <a:gd name="connsiteX62" fmla="*/ 9179 w 9982"/>
                <a:gd name="connsiteY62" fmla="*/ 4331 h 9877"/>
                <a:gd name="connsiteX63" fmla="*/ 9241 w 9982"/>
                <a:gd name="connsiteY63" fmla="*/ 4516 h 9877"/>
                <a:gd name="connsiteX64" fmla="*/ 9304 w 9982"/>
                <a:gd name="connsiteY64" fmla="*/ 4516 h 9877"/>
                <a:gd name="connsiteX65" fmla="*/ 9304 w 9982"/>
                <a:gd name="connsiteY65" fmla="*/ 4535 h 9877"/>
                <a:gd name="connsiteX66" fmla="*/ 9189 w 9982"/>
                <a:gd name="connsiteY66" fmla="*/ 4628 h 9877"/>
                <a:gd name="connsiteX67" fmla="*/ 9179 w 9982"/>
                <a:gd name="connsiteY67" fmla="*/ 4683 h 9877"/>
                <a:gd name="connsiteX68" fmla="*/ 9314 w 9982"/>
                <a:gd name="connsiteY68" fmla="*/ 4850 h 9877"/>
                <a:gd name="connsiteX69" fmla="*/ 9335 w 9982"/>
                <a:gd name="connsiteY69" fmla="*/ 4943 h 9877"/>
                <a:gd name="connsiteX70" fmla="*/ 9470 w 9982"/>
                <a:gd name="connsiteY70" fmla="*/ 5073 h 9877"/>
                <a:gd name="connsiteX71" fmla="*/ 9439 w 9982"/>
                <a:gd name="connsiteY71" fmla="*/ 5426 h 9877"/>
                <a:gd name="connsiteX72" fmla="*/ 9553 w 9982"/>
                <a:gd name="connsiteY72" fmla="*/ 5370 h 9877"/>
                <a:gd name="connsiteX73" fmla="*/ 9553 w 9982"/>
                <a:gd name="connsiteY73" fmla="*/ 5314 h 9877"/>
                <a:gd name="connsiteX74" fmla="*/ 9532 w 9982"/>
                <a:gd name="connsiteY74" fmla="*/ 5259 h 9877"/>
                <a:gd name="connsiteX75" fmla="*/ 9563 w 9982"/>
                <a:gd name="connsiteY75" fmla="*/ 5259 h 9877"/>
                <a:gd name="connsiteX76" fmla="*/ 9647 w 9982"/>
                <a:gd name="connsiteY76" fmla="*/ 5333 h 9877"/>
                <a:gd name="connsiteX77" fmla="*/ 9647 w 9982"/>
                <a:gd name="connsiteY77" fmla="*/ 5407 h 9877"/>
                <a:gd name="connsiteX78" fmla="*/ 9969 w 9982"/>
                <a:gd name="connsiteY78" fmla="*/ 5722 h 9877"/>
                <a:gd name="connsiteX79" fmla="*/ 9958 w 9982"/>
                <a:gd name="connsiteY79" fmla="*/ 6075 h 9877"/>
                <a:gd name="connsiteX80" fmla="*/ 9906 w 9982"/>
                <a:gd name="connsiteY80" fmla="*/ 5982 h 9877"/>
                <a:gd name="connsiteX81" fmla="*/ 9730 w 9982"/>
                <a:gd name="connsiteY81" fmla="*/ 6019 h 9877"/>
                <a:gd name="connsiteX82" fmla="*/ 9345 w 9982"/>
                <a:gd name="connsiteY82" fmla="*/ 6112 h 9877"/>
                <a:gd name="connsiteX83" fmla="*/ 9314 w 9982"/>
                <a:gd name="connsiteY83" fmla="*/ 6446 h 9877"/>
                <a:gd name="connsiteX84" fmla="*/ 9272 w 9982"/>
                <a:gd name="connsiteY84" fmla="*/ 6483 h 9877"/>
                <a:gd name="connsiteX85" fmla="*/ 9272 w 9982"/>
                <a:gd name="connsiteY85" fmla="*/ 6891 h 9877"/>
                <a:gd name="connsiteX86" fmla="*/ 9376 w 9982"/>
                <a:gd name="connsiteY86" fmla="*/ 6928 h 9877"/>
                <a:gd name="connsiteX87" fmla="*/ 9366 w 9982"/>
                <a:gd name="connsiteY87" fmla="*/ 6965 h 9877"/>
                <a:gd name="connsiteX88" fmla="*/ 9220 w 9982"/>
                <a:gd name="connsiteY88" fmla="*/ 7318 h 9877"/>
                <a:gd name="connsiteX89" fmla="*/ 9210 w 9982"/>
                <a:gd name="connsiteY89" fmla="*/ 7578 h 9877"/>
                <a:gd name="connsiteX90" fmla="*/ 9241 w 9982"/>
                <a:gd name="connsiteY90" fmla="*/ 7763 h 9877"/>
                <a:gd name="connsiteX91" fmla="*/ 9189 w 9982"/>
                <a:gd name="connsiteY91" fmla="*/ 7819 h 9877"/>
                <a:gd name="connsiteX92" fmla="*/ 9085 w 9982"/>
                <a:gd name="connsiteY92" fmla="*/ 7633 h 9877"/>
                <a:gd name="connsiteX93" fmla="*/ 8909 w 9982"/>
                <a:gd name="connsiteY93" fmla="*/ 7485 h 9877"/>
                <a:gd name="connsiteX94" fmla="*/ 8909 w 9982"/>
                <a:gd name="connsiteY94" fmla="*/ 7448 h 9877"/>
                <a:gd name="connsiteX95" fmla="*/ 8950 w 9982"/>
                <a:gd name="connsiteY95" fmla="*/ 7448 h 9877"/>
                <a:gd name="connsiteX96" fmla="*/ 8950 w 9982"/>
                <a:gd name="connsiteY96" fmla="*/ 7429 h 9877"/>
                <a:gd name="connsiteX97" fmla="*/ 8929 w 9982"/>
                <a:gd name="connsiteY97" fmla="*/ 7429 h 9877"/>
                <a:gd name="connsiteX98" fmla="*/ 8867 w 9982"/>
                <a:gd name="connsiteY98" fmla="*/ 7448 h 9877"/>
                <a:gd name="connsiteX99" fmla="*/ 8888 w 9982"/>
                <a:gd name="connsiteY99" fmla="*/ 7522 h 9877"/>
                <a:gd name="connsiteX100" fmla="*/ 8846 w 9982"/>
                <a:gd name="connsiteY100" fmla="*/ 7541 h 9877"/>
                <a:gd name="connsiteX101" fmla="*/ 8950 w 9982"/>
                <a:gd name="connsiteY101" fmla="*/ 7819 h 9877"/>
                <a:gd name="connsiteX102" fmla="*/ 8950 w 9982"/>
                <a:gd name="connsiteY102" fmla="*/ 8023 h 9877"/>
                <a:gd name="connsiteX103" fmla="*/ 8888 w 9982"/>
                <a:gd name="connsiteY103" fmla="*/ 8134 h 9877"/>
                <a:gd name="connsiteX104" fmla="*/ 8711 w 9982"/>
                <a:gd name="connsiteY104" fmla="*/ 8116 h 9877"/>
                <a:gd name="connsiteX105" fmla="*/ 8649 w 9982"/>
                <a:gd name="connsiteY105" fmla="*/ 8023 h 9877"/>
                <a:gd name="connsiteX106" fmla="*/ 8586 w 9982"/>
                <a:gd name="connsiteY106" fmla="*/ 8079 h 9877"/>
                <a:gd name="connsiteX107" fmla="*/ 8628 w 9982"/>
                <a:gd name="connsiteY107" fmla="*/ 8468 h 9877"/>
                <a:gd name="connsiteX108" fmla="*/ 8597 w 9982"/>
                <a:gd name="connsiteY108" fmla="*/ 8542 h 9877"/>
                <a:gd name="connsiteX109" fmla="*/ 8399 w 9982"/>
                <a:gd name="connsiteY109" fmla="*/ 8561 h 9877"/>
                <a:gd name="connsiteX110" fmla="*/ 8254 w 9982"/>
                <a:gd name="connsiteY110" fmla="*/ 8134 h 9877"/>
                <a:gd name="connsiteX111" fmla="*/ 8243 w 9982"/>
                <a:gd name="connsiteY111" fmla="*/ 7893 h 9877"/>
                <a:gd name="connsiteX112" fmla="*/ 8202 w 9982"/>
                <a:gd name="connsiteY112" fmla="*/ 7893 h 9877"/>
                <a:gd name="connsiteX113" fmla="*/ 8025 w 9982"/>
                <a:gd name="connsiteY113" fmla="*/ 7893 h 9877"/>
                <a:gd name="connsiteX114" fmla="*/ 7921 w 9982"/>
                <a:gd name="connsiteY114" fmla="*/ 7670 h 9877"/>
                <a:gd name="connsiteX115" fmla="*/ 7827 w 9982"/>
                <a:gd name="connsiteY115" fmla="*/ 7615 h 9877"/>
                <a:gd name="connsiteX116" fmla="*/ 7765 w 9982"/>
                <a:gd name="connsiteY116" fmla="*/ 7689 h 9877"/>
                <a:gd name="connsiteX117" fmla="*/ 7775 w 9982"/>
                <a:gd name="connsiteY117" fmla="*/ 8004 h 9877"/>
                <a:gd name="connsiteX118" fmla="*/ 7734 w 9982"/>
                <a:gd name="connsiteY118" fmla="*/ 8301 h 9877"/>
                <a:gd name="connsiteX119" fmla="*/ 7672 w 9982"/>
                <a:gd name="connsiteY119" fmla="*/ 8320 h 9877"/>
                <a:gd name="connsiteX120" fmla="*/ 7630 w 9982"/>
                <a:gd name="connsiteY120" fmla="*/ 8431 h 9877"/>
                <a:gd name="connsiteX121" fmla="*/ 7620 w 9982"/>
                <a:gd name="connsiteY121" fmla="*/ 8431 h 9877"/>
                <a:gd name="connsiteX122" fmla="*/ 7620 w 9982"/>
                <a:gd name="connsiteY122" fmla="*/ 8375 h 9877"/>
                <a:gd name="connsiteX123" fmla="*/ 7640 w 9982"/>
                <a:gd name="connsiteY123" fmla="*/ 8320 h 9877"/>
                <a:gd name="connsiteX124" fmla="*/ 7464 w 9982"/>
                <a:gd name="connsiteY124" fmla="*/ 8079 h 9877"/>
                <a:gd name="connsiteX125" fmla="*/ 7349 w 9982"/>
                <a:gd name="connsiteY125" fmla="*/ 7986 h 9877"/>
                <a:gd name="connsiteX126" fmla="*/ 7287 w 9982"/>
                <a:gd name="connsiteY126" fmla="*/ 8042 h 9877"/>
                <a:gd name="connsiteX127" fmla="*/ 7256 w 9982"/>
                <a:gd name="connsiteY127" fmla="*/ 7986 h 9877"/>
                <a:gd name="connsiteX128" fmla="*/ 7225 w 9982"/>
                <a:gd name="connsiteY128" fmla="*/ 8116 h 9877"/>
                <a:gd name="connsiteX129" fmla="*/ 7360 w 9982"/>
                <a:gd name="connsiteY129" fmla="*/ 8487 h 9877"/>
                <a:gd name="connsiteX130" fmla="*/ 7204 w 9982"/>
                <a:gd name="connsiteY130" fmla="*/ 8672 h 9877"/>
                <a:gd name="connsiteX131" fmla="*/ 7037 w 9982"/>
                <a:gd name="connsiteY131" fmla="*/ 8598 h 9877"/>
                <a:gd name="connsiteX132" fmla="*/ 6975 w 9982"/>
                <a:gd name="connsiteY132" fmla="*/ 8747 h 9877"/>
                <a:gd name="connsiteX133" fmla="*/ 6902 w 9982"/>
                <a:gd name="connsiteY133" fmla="*/ 8802 h 9877"/>
                <a:gd name="connsiteX134" fmla="*/ 6902 w 9982"/>
                <a:gd name="connsiteY134" fmla="*/ 8728 h 9877"/>
                <a:gd name="connsiteX135" fmla="*/ 6778 w 9982"/>
                <a:gd name="connsiteY135" fmla="*/ 8691 h 9877"/>
                <a:gd name="connsiteX136" fmla="*/ 6694 w 9982"/>
                <a:gd name="connsiteY136" fmla="*/ 8784 h 9877"/>
                <a:gd name="connsiteX137" fmla="*/ 6601 w 9982"/>
                <a:gd name="connsiteY137" fmla="*/ 8802 h 9877"/>
                <a:gd name="connsiteX138" fmla="*/ 6601 w 9982"/>
                <a:gd name="connsiteY138" fmla="*/ 8858 h 9877"/>
                <a:gd name="connsiteX139" fmla="*/ 6538 w 9982"/>
                <a:gd name="connsiteY139" fmla="*/ 8876 h 9877"/>
                <a:gd name="connsiteX140" fmla="*/ 6559 w 9982"/>
                <a:gd name="connsiteY140" fmla="*/ 8913 h 9877"/>
                <a:gd name="connsiteX141" fmla="*/ 6726 w 9982"/>
                <a:gd name="connsiteY141" fmla="*/ 8895 h 9877"/>
                <a:gd name="connsiteX142" fmla="*/ 6726 w 9982"/>
                <a:gd name="connsiteY142" fmla="*/ 8876 h 9877"/>
                <a:gd name="connsiteX143" fmla="*/ 6705 w 9982"/>
                <a:gd name="connsiteY143" fmla="*/ 8839 h 9877"/>
                <a:gd name="connsiteX144" fmla="*/ 6726 w 9982"/>
                <a:gd name="connsiteY144" fmla="*/ 8839 h 9877"/>
                <a:gd name="connsiteX145" fmla="*/ 6778 w 9982"/>
                <a:gd name="connsiteY145" fmla="*/ 8821 h 9877"/>
                <a:gd name="connsiteX146" fmla="*/ 6819 w 9982"/>
                <a:gd name="connsiteY146" fmla="*/ 8951 h 9877"/>
                <a:gd name="connsiteX147" fmla="*/ 7089 w 9982"/>
                <a:gd name="connsiteY147" fmla="*/ 9025 h 9877"/>
                <a:gd name="connsiteX148" fmla="*/ 7089 w 9982"/>
                <a:gd name="connsiteY148" fmla="*/ 9080 h 9877"/>
                <a:gd name="connsiteX149" fmla="*/ 7006 w 9982"/>
                <a:gd name="connsiteY149" fmla="*/ 9470 h 9877"/>
                <a:gd name="connsiteX150" fmla="*/ 6985 w 9982"/>
                <a:gd name="connsiteY150" fmla="*/ 9470 h 9877"/>
                <a:gd name="connsiteX151" fmla="*/ 6965 w 9982"/>
                <a:gd name="connsiteY151" fmla="*/ 9414 h 9877"/>
                <a:gd name="connsiteX152" fmla="*/ 6736 w 9982"/>
                <a:gd name="connsiteY152" fmla="*/ 9377 h 9877"/>
                <a:gd name="connsiteX153" fmla="*/ 6663 w 9982"/>
                <a:gd name="connsiteY153" fmla="*/ 9377 h 9877"/>
                <a:gd name="connsiteX154" fmla="*/ 6580 w 9982"/>
                <a:gd name="connsiteY154" fmla="*/ 9285 h 9877"/>
                <a:gd name="connsiteX155" fmla="*/ 6538 w 9982"/>
                <a:gd name="connsiteY155" fmla="*/ 9322 h 9877"/>
                <a:gd name="connsiteX156" fmla="*/ 6424 w 9982"/>
                <a:gd name="connsiteY156" fmla="*/ 9173 h 9877"/>
                <a:gd name="connsiteX157" fmla="*/ 6414 w 9982"/>
                <a:gd name="connsiteY157" fmla="*/ 9173 h 9877"/>
                <a:gd name="connsiteX158" fmla="*/ 6372 w 9982"/>
                <a:gd name="connsiteY158" fmla="*/ 9173 h 9877"/>
                <a:gd name="connsiteX159" fmla="*/ 6268 w 9982"/>
                <a:gd name="connsiteY159" fmla="*/ 9062 h 9877"/>
                <a:gd name="connsiteX160" fmla="*/ 6237 w 9982"/>
                <a:gd name="connsiteY160" fmla="*/ 9229 h 9877"/>
                <a:gd name="connsiteX161" fmla="*/ 6143 w 9982"/>
                <a:gd name="connsiteY161" fmla="*/ 9396 h 9877"/>
                <a:gd name="connsiteX162" fmla="*/ 6050 w 9982"/>
                <a:gd name="connsiteY162" fmla="*/ 9433 h 9877"/>
                <a:gd name="connsiteX163" fmla="*/ 6050 w 9982"/>
                <a:gd name="connsiteY163" fmla="*/ 9489 h 9877"/>
                <a:gd name="connsiteX164" fmla="*/ 5977 w 9982"/>
                <a:gd name="connsiteY164" fmla="*/ 9618 h 9877"/>
                <a:gd name="connsiteX165" fmla="*/ 5894 w 9982"/>
                <a:gd name="connsiteY165" fmla="*/ 9674 h 9877"/>
                <a:gd name="connsiteX166" fmla="*/ 5790 w 9982"/>
                <a:gd name="connsiteY166" fmla="*/ 9823 h 9877"/>
                <a:gd name="connsiteX167" fmla="*/ 5135 w 9982"/>
                <a:gd name="connsiteY167" fmla="*/ 9674 h 9877"/>
                <a:gd name="connsiteX168" fmla="*/ 5010 w 9982"/>
                <a:gd name="connsiteY168" fmla="*/ 9674 h 9877"/>
                <a:gd name="connsiteX169" fmla="*/ 4782 w 9982"/>
                <a:gd name="connsiteY169" fmla="*/ 9526 h 9877"/>
                <a:gd name="connsiteX170" fmla="*/ 4719 w 9982"/>
                <a:gd name="connsiteY170" fmla="*/ 9396 h 9877"/>
                <a:gd name="connsiteX171" fmla="*/ 4719 w 9982"/>
                <a:gd name="connsiteY171" fmla="*/ 9285 h 9877"/>
                <a:gd name="connsiteX172" fmla="*/ 4657 w 9982"/>
                <a:gd name="connsiteY172" fmla="*/ 9229 h 9877"/>
                <a:gd name="connsiteX173" fmla="*/ 4958 w 9982"/>
                <a:gd name="connsiteY173" fmla="*/ 9099 h 9877"/>
                <a:gd name="connsiteX174" fmla="*/ 5177 w 9982"/>
                <a:gd name="connsiteY174" fmla="*/ 9118 h 9877"/>
                <a:gd name="connsiteX175" fmla="*/ 5530 w 9982"/>
                <a:gd name="connsiteY175" fmla="*/ 9080 h 9877"/>
                <a:gd name="connsiteX176" fmla="*/ 5572 w 9982"/>
                <a:gd name="connsiteY176" fmla="*/ 8988 h 9877"/>
                <a:gd name="connsiteX177" fmla="*/ 5520 w 9982"/>
                <a:gd name="connsiteY177" fmla="*/ 8876 h 9877"/>
                <a:gd name="connsiteX178" fmla="*/ 5322 w 9982"/>
                <a:gd name="connsiteY178" fmla="*/ 8821 h 9877"/>
                <a:gd name="connsiteX179" fmla="*/ 5000 w 9982"/>
                <a:gd name="connsiteY179" fmla="*/ 8635 h 9877"/>
                <a:gd name="connsiteX180" fmla="*/ 4751 w 9982"/>
                <a:gd name="connsiteY180" fmla="*/ 8487 h 9877"/>
                <a:gd name="connsiteX181" fmla="*/ 4875 w 9982"/>
                <a:gd name="connsiteY181" fmla="*/ 8375 h 9877"/>
                <a:gd name="connsiteX182" fmla="*/ 4532 w 9982"/>
                <a:gd name="connsiteY182" fmla="*/ 8171 h 9877"/>
                <a:gd name="connsiteX183" fmla="*/ 4345 w 9982"/>
                <a:gd name="connsiteY183" fmla="*/ 7986 h 9877"/>
                <a:gd name="connsiteX184" fmla="*/ 4148 w 9982"/>
                <a:gd name="connsiteY184" fmla="*/ 7930 h 9877"/>
                <a:gd name="connsiteX185" fmla="*/ 3877 w 9982"/>
                <a:gd name="connsiteY185" fmla="*/ 7912 h 9877"/>
                <a:gd name="connsiteX186" fmla="*/ 3711 w 9982"/>
                <a:gd name="connsiteY186" fmla="*/ 7745 h 9877"/>
                <a:gd name="connsiteX187" fmla="*/ 3534 w 9982"/>
                <a:gd name="connsiteY187" fmla="*/ 7708 h 9877"/>
                <a:gd name="connsiteX188" fmla="*/ 3462 w 9982"/>
                <a:gd name="connsiteY188" fmla="*/ 7503 h 9877"/>
                <a:gd name="connsiteX189" fmla="*/ 3285 w 9982"/>
                <a:gd name="connsiteY189" fmla="*/ 7541 h 9877"/>
                <a:gd name="connsiteX190" fmla="*/ 3233 w 9982"/>
                <a:gd name="connsiteY190" fmla="*/ 7578 h 9877"/>
                <a:gd name="connsiteX191" fmla="*/ 3160 w 9982"/>
                <a:gd name="connsiteY191" fmla="*/ 7578 h 9877"/>
                <a:gd name="connsiteX192" fmla="*/ 3160 w 9982"/>
                <a:gd name="connsiteY192" fmla="*/ 7541 h 9877"/>
                <a:gd name="connsiteX193" fmla="*/ 3191 w 9982"/>
                <a:gd name="connsiteY193" fmla="*/ 7448 h 9877"/>
                <a:gd name="connsiteX194" fmla="*/ 3035 w 9982"/>
                <a:gd name="connsiteY194" fmla="*/ 7411 h 9877"/>
                <a:gd name="connsiteX195" fmla="*/ 2983 w 9982"/>
                <a:gd name="connsiteY195" fmla="*/ 7318 h 9877"/>
                <a:gd name="connsiteX196" fmla="*/ 2879 w 9982"/>
                <a:gd name="connsiteY196" fmla="*/ 7374 h 9877"/>
                <a:gd name="connsiteX197" fmla="*/ 2640 w 9982"/>
                <a:gd name="connsiteY197" fmla="*/ 7355 h 9877"/>
                <a:gd name="connsiteX198" fmla="*/ 2516 w 9982"/>
                <a:gd name="connsiteY198" fmla="*/ 7392 h 9877"/>
                <a:gd name="connsiteX199" fmla="*/ 2464 w 9982"/>
                <a:gd name="connsiteY199" fmla="*/ 7503 h 9877"/>
                <a:gd name="connsiteX200" fmla="*/ 2266 w 9982"/>
                <a:gd name="connsiteY200" fmla="*/ 7541 h 9877"/>
                <a:gd name="connsiteX201" fmla="*/ 2214 w 9982"/>
                <a:gd name="connsiteY201" fmla="*/ 7615 h 9877"/>
                <a:gd name="connsiteX202" fmla="*/ 1933 w 9982"/>
                <a:gd name="connsiteY202" fmla="*/ 7596 h 9877"/>
                <a:gd name="connsiteX203" fmla="*/ 1819 w 9982"/>
                <a:gd name="connsiteY203" fmla="*/ 7466 h 9877"/>
                <a:gd name="connsiteX204" fmla="*/ 1663 w 9982"/>
                <a:gd name="connsiteY204" fmla="*/ 7429 h 9877"/>
                <a:gd name="connsiteX205" fmla="*/ 1715 w 9982"/>
                <a:gd name="connsiteY205" fmla="*/ 7411 h 9877"/>
                <a:gd name="connsiteX206" fmla="*/ 1715 w 9982"/>
                <a:gd name="connsiteY206" fmla="*/ 7392 h 9877"/>
                <a:gd name="connsiteX207" fmla="*/ 1663 w 9982"/>
                <a:gd name="connsiteY207" fmla="*/ 7392 h 9877"/>
                <a:gd name="connsiteX208" fmla="*/ 1549 w 9982"/>
                <a:gd name="connsiteY208" fmla="*/ 7411 h 9877"/>
                <a:gd name="connsiteX209" fmla="*/ 1341 w 9982"/>
                <a:gd name="connsiteY209" fmla="*/ 7336 h 9877"/>
                <a:gd name="connsiteX210" fmla="*/ 1341 w 9982"/>
                <a:gd name="connsiteY210" fmla="*/ 7392 h 9877"/>
                <a:gd name="connsiteX211" fmla="*/ 1289 w 9982"/>
                <a:gd name="connsiteY211" fmla="*/ 7374 h 9877"/>
                <a:gd name="connsiteX212" fmla="*/ 1289 w 9982"/>
                <a:gd name="connsiteY212" fmla="*/ 7318 h 9877"/>
                <a:gd name="connsiteX213" fmla="*/ 1195 w 9982"/>
                <a:gd name="connsiteY213" fmla="*/ 7374 h 9877"/>
                <a:gd name="connsiteX214" fmla="*/ 1175 w 9982"/>
                <a:gd name="connsiteY214" fmla="*/ 7318 h 9877"/>
                <a:gd name="connsiteX215" fmla="*/ 811 w 9982"/>
                <a:gd name="connsiteY215" fmla="*/ 7336 h 9877"/>
                <a:gd name="connsiteX216" fmla="*/ 634 w 9982"/>
                <a:gd name="connsiteY216" fmla="*/ 7318 h 9877"/>
                <a:gd name="connsiteX217" fmla="*/ 593 w 9982"/>
                <a:gd name="connsiteY217" fmla="*/ 7244 h 9877"/>
                <a:gd name="connsiteX218" fmla="*/ 426 w 9982"/>
                <a:gd name="connsiteY218" fmla="*/ 7262 h 9877"/>
                <a:gd name="connsiteX219" fmla="*/ 395 w 9982"/>
                <a:gd name="connsiteY219" fmla="*/ 7207 h 9877"/>
                <a:gd name="connsiteX220" fmla="*/ 291 w 9982"/>
                <a:gd name="connsiteY220" fmla="*/ 7225 h 9877"/>
                <a:gd name="connsiteX221" fmla="*/ 270 w 9982"/>
                <a:gd name="connsiteY221" fmla="*/ 7151 h 9877"/>
                <a:gd name="connsiteX222" fmla="*/ 177 w 9982"/>
                <a:gd name="connsiteY222" fmla="*/ 7151 h 9877"/>
                <a:gd name="connsiteX223" fmla="*/ 42 w 9982"/>
                <a:gd name="connsiteY223" fmla="*/ 7077 h 9877"/>
                <a:gd name="connsiteX224" fmla="*/ 0 w 9982"/>
                <a:gd name="connsiteY224" fmla="*/ 7003 h 9877"/>
                <a:gd name="connsiteX225" fmla="*/ 156 w 9982"/>
                <a:gd name="connsiteY225" fmla="*/ 6965 h 9877"/>
                <a:gd name="connsiteX226" fmla="*/ 374 w 9982"/>
                <a:gd name="connsiteY226" fmla="*/ 7003 h 9877"/>
                <a:gd name="connsiteX227" fmla="*/ 738 w 9982"/>
                <a:gd name="connsiteY227" fmla="*/ 7077 h 9877"/>
                <a:gd name="connsiteX228" fmla="*/ 748 w 9982"/>
                <a:gd name="connsiteY228" fmla="*/ 7003 h 9877"/>
                <a:gd name="connsiteX229" fmla="*/ 686 w 9982"/>
                <a:gd name="connsiteY229" fmla="*/ 6910 h 9877"/>
                <a:gd name="connsiteX230" fmla="*/ 696 w 9982"/>
                <a:gd name="connsiteY230" fmla="*/ 6910 h 9877"/>
                <a:gd name="connsiteX231" fmla="*/ 696 w 9982"/>
                <a:gd name="connsiteY231" fmla="*/ 6891 h 9877"/>
                <a:gd name="connsiteX232" fmla="*/ 800 w 9982"/>
                <a:gd name="connsiteY232" fmla="*/ 6928 h 9877"/>
                <a:gd name="connsiteX233" fmla="*/ 800 w 9982"/>
                <a:gd name="connsiteY233" fmla="*/ 6854 h 9877"/>
                <a:gd name="connsiteX234" fmla="*/ 738 w 9982"/>
                <a:gd name="connsiteY234" fmla="*/ 6836 h 9877"/>
                <a:gd name="connsiteX235" fmla="*/ 738 w 9982"/>
                <a:gd name="connsiteY235" fmla="*/ 6761 h 9877"/>
                <a:gd name="connsiteX236" fmla="*/ 759 w 9982"/>
                <a:gd name="connsiteY236" fmla="*/ 6761 h 9877"/>
                <a:gd name="connsiteX237" fmla="*/ 811 w 9982"/>
                <a:gd name="connsiteY237" fmla="*/ 6798 h 9877"/>
                <a:gd name="connsiteX238" fmla="*/ 811 w 9982"/>
                <a:gd name="connsiteY238" fmla="*/ 6761 h 9877"/>
                <a:gd name="connsiteX239" fmla="*/ 946 w 9982"/>
                <a:gd name="connsiteY239" fmla="*/ 6631 h 9877"/>
                <a:gd name="connsiteX240" fmla="*/ 1102 w 9982"/>
                <a:gd name="connsiteY240" fmla="*/ 6594 h 9877"/>
                <a:gd name="connsiteX241" fmla="*/ 1102 w 9982"/>
                <a:gd name="connsiteY241" fmla="*/ 6576 h 9877"/>
                <a:gd name="connsiteX242" fmla="*/ 925 w 9982"/>
                <a:gd name="connsiteY242" fmla="*/ 6576 h 9877"/>
                <a:gd name="connsiteX243" fmla="*/ 925 w 9982"/>
                <a:gd name="connsiteY243" fmla="*/ 6557 h 9877"/>
                <a:gd name="connsiteX244" fmla="*/ 956 w 9982"/>
                <a:gd name="connsiteY244" fmla="*/ 6502 h 9877"/>
                <a:gd name="connsiteX245" fmla="*/ 1008 w 9982"/>
                <a:gd name="connsiteY245" fmla="*/ 6520 h 9877"/>
                <a:gd name="connsiteX246" fmla="*/ 1040 w 9982"/>
                <a:gd name="connsiteY246" fmla="*/ 6483 h 9877"/>
                <a:gd name="connsiteX247" fmla="*/ 1040 w 9982"/>
                <a:gd name="connsiteY247" fmla="*/ 6465 h 9877"/>
                <a:gd name="connsiteX248" fmla="*/ 988 w 9982"/>
                <a:gd name="connsiteY248" fmla="*/ 6390 h 9877"/>
                <a:gd name="connsiteX249" fmla="*/ 1019 w 9982"/>
                <a:gd name="connsiteY249" fmla="*/ 6390 h 9877"/>
                <a:gd name="connsiteX250" fmla="*/ 1040 w 9982"/>
                <a:gd name="connsiteY250" fmla="*/ 6409 h 9877"/>
                <a:gd name="connsiteX251" fmla="*/ 1050 w 9982"/>
                <a:gd name="connsiteY251" fmla="*/ 6353 h 9877"/>
                <a:gd name="connsiteX252" fmla="*/ 998 w 9982"/>
                <a:gd name="connsiteY252" fmla="*/ 6298 h 9877"/>
                <a:gd name="connsiteX253" fmla="*/ 988 w 9982"/>
                <a:gd name="connsiteY253" fmla="*/ 6335 h 9877"/>
                <a:gd name="connsiteX254" fmla="*/ 988 w 9982"/>
                <a:gd name="connsiteY254" fmla="*/ 6298 h 9877"/>
                <a:gd name="connsiteX255" fmla="*/ 977 w 9982"/>
                <a:gd name="connsiteY255" fmla="*/ 6298 h 9877"/>
                <a:gd name="connsiteX256" fmla="*/ 977 w 9982"/>
                <a:gd name="connsiteY256" fmla="*/ 6279 h 9877"/>
                <a:gd name="connsiteX257" fmla="*/ 1050 w 9982"/>
                <a:gd name="connsiteY257" fmla="*/ 6242 h 9877"/>
                <a:gd name="connsiteX258" fmla="*/ 1050 w 9982"/>
                <a:gd name="connsiteY258" fmla="*/ 6223 h 9877"/>
                <a:gd name="connsiteX259" fmla="*/ 936 w 9982"/>
                <a:gd name="connsiteY259" fmla="*/ 6149 h 9877"/>
                <a:gd name="connsiteX260" fmla="*/ 915 w 9982"/>
                <a:gd name="connsiteY260" fmla="*/ 6205 h 9877"/>
                <a:gd name="connsiteX261" fmla="*/ 842 w 9982"/>
                <a:gd name="connsiteY261" fmla="*/ 6149 h 9877"/>
                <a:gd name="connsiteX262" fmla="*/ 873 w 9982"/>
                <a:gd name="connsiteY262" fmla="*/ 6112 h 9877"/>
                <a:gd name="connsiteX263" fmla="*/ 832 w 9982"/>
                <a:gd name="connsiteY263" fmla="*/ 6112 h 9877"/>
                <a:gd name="connsiteX264" fmla="*/ 707 w 9982"/>
                <a:gd name="connsiteY264" fmla="*/ 6168 h 9877"/>
                <a:gd name="connsiteX265" fmla="*/ 707 w 9982"/>
                <a:gd name="connsiteY265" fmla="*/ 6112 h 9877"/>
                <a:gd name="connsiteX266" fmla="*/ 759 w 9982"/>
                <a:gd name="connsiteY266" fmla="*/ 5964 h 9877"/>
                <a:gd name="connsiteX267" fmla="*/ 738 w 9982"/>
                <a:gd name="connsiteY267" fmla="*/ 5926 h 9877"/>
                <a:gd name="connsiteX268" fmla="*/ 759 w 9982"/>
                <a:gd name="connsiteY268" fmla="*/ 5926 h 9877"/>
                <a:gd name="connsiteX269" fmla="*/ 852 w 9982"/>
                <a:gd name="connsiteY269" fmla="*/ 5889 h 9877"/>
                <a:gd name="connsiteX270" fmla="*/ 884 w 9982"/>
                <a:gd name="connsiteY270" fmla="*/ 5834 h 9877"/>
                <a:gd name="connsiteX271" fmla="*/ 863 w 9982"/>
                <a:gd name="connsiteY271" fmla="*/ 5778 h 9877"/>
                <a:gd name="connsiteX272" fmla="*/ 936 w 9982"/>
                <a:gd name="connsiteY272" fmla="*/ 5759 h 9877"/>
                <a:gd name="connsiteX273" fmla="*/ 936 w 9982"/>
                <a:gd name="connsiteY273" fmla="*/ 5834 h 9877"/>
                <a:gd name="connsiteX274" fmla="*/ 1060 w 9982"/>
                <a:gd name="connsiteY274" fmla="*/ 5834 h 9877"/>
                <a:gd name="connsiteX275" fmla="*/ 1185 w 9982"/>
                <a:gd name="connsiteY275" fmla="*/ 5611 h 9877"/>
                <a:gd name="connsiteX276" fmla="*/ 1383 w 9982"/>
                <a:gd name="connsiteY276" fmla="*/ 5667 h 9877"/>
                <a:gd name="connsiteX277" fmla="*/ 1383 w 9982"/>
                <a:gd name="connsiteY277" fmla="*/ 5685 h 9877"/>
                <a:gd name="connsiteX278" fmla="*/ 1372 w 9982"/>
                <a:gd name="connsiteY278" fmla="*/ 5741 h 9877"/>
                <a:gd name="connsiteX279" fmla="*/ 1351 w 9982"/>
                <a:gd name="connsiteY279" fmla="*/ 5778 h 9877"/>
                <a:gd name="connsiteX280" fmla="*/ 1237 w 9982"/>
                <a:gd name="connsiteY280" fmla="*/ 5815 h 9877"/>
                <a:gd name="connsiteX281" fmla="*/ 1227 w 9982"/>
                <a:gd name="connsiteY281" fmla="*/ 5964 h 9877"/>
                <a:gd name="connsiteX282" fmla="*/ 1247 w 9982"/>
                <a:gd name="connsiteY282" fmla="*/ 5982 h 9877"/>
                <a:gd name="connsiteX283" fmla="*/ 1476 w 9982"/>
                <a:gd name="connsiteY283" fmla="*/ 6186 h 9877"/>
                <a:gd name="connsiteX284" fmla="*/ 1507 w 9982"/>
                <a:gd name="connsiteY284" fmla="*/ 6186 h 9877"/>
                <a:gd name="connsiteX285" fmla="*/ 1580 w 9982"/>
                <a:gd name="connsiteY285" fmla="*/ 6706 h 9877"/>
                <a:gd name="connsiteX286" fmla="*/ 1778 w 9982"/>
                <a:gd name="connsiteY286" fmla="*/ 6502 h 9877"/>
                <a:gd name="connsiteX287" fmla="*/ 1778 w 9982"/>
                <a:gd name="connsiteY287" fmla="*/ 6446 h 9877"/>
                <a:gd name="connsiteX288" fmla="*/ 1705 w 9982"/>
                <a:gd name="connsiteY288" fmla="*/ 6446 h 9877"/>
                <a:gd name="connsiteX289" fmla="*/ 1674 w 9982"/>
                <a:gd name="connsiteY289" fmla="*/ 6372 h 9877"/>
                <a:gd name="connsiteX290" fmla="*/ 1674 w 9982"/>
                <a:gd name="connsiteY290" fmla="*/ 6335 h 9877"/>
                <a:gd name="connsiteX291" fmla="*/ 1684 w 9982"/>
                <a:gd name="connsiteY291" fmla="*/ 6335 h 9877"/>
                <a:gd name="connsiteX292" fmla="*/ 1684 w 9982"/>
                <a:gd name="connsiteY292" fmla="*/ 6316 h 9877"/>
                <a:gd name="connsiteX293" fmla="*/ 1819 w 9982"/>
                <a:gd name="connsiteY293" fmla="*/ 6242 h 9877"/>
                <a:gd name="connsiteX294" fmla="*/ 1798 w 9982"/>
                <a:gd name="connsiteY294" fmla="*/ 6223 h 9877"/>
                <a:gd name="connsiteX295" fmla="*/ 1663 w 9982"/>
                <a:gd name="connsiteY295" fmla="*/ 6186 h 9877"/>
                <a:gd name="connsiteX296" fmla="*/ 1663 w 9982"/>
                <a:gd name="connsiteY296" fmla="*/ 6131 h 9877"/>
                <a:gd name="connsiteX297" fmla="*/ 1611 w 9982"/>
                <a:gd name="connsiteY297" fmla="*/ 6112 h 9877"/>
                <a:gd name="connsiteX298" fmla="*/ 1611 w 9982"/>
                <a:gd name="connsiteY298" fmla="*/ 6112 h 9877"/>
                <a:gd name="connsiteX299" fmla="*/ 1632 w 9982"/>
                <a:gd name="connsiteY299" fmla="*/ 6056 h 9877"/>
                <a:gd name="connsiteX300" fmla="*/ 1549 w 9982"/>
                <a:gd name="connsiteY300" fmla="*/ 5964 h 9877"/>
                <a:gd name="connsiteX301" fmla="*/ 1331 w 9982"/>
                <a:gd name="connsiteY301" fmla="*/ 5908 h 9877"/>
                <a:gd name="connsiteX302" fmla="*/ 1497 w 9982"/>
                <a:gd name="connsiteY302" fmla="*/ 5889 h 9877"/>
                <a:gd name="connsiteX303" fmla="*/ 1518 w 9982"/>
                <a:gd name="connsiteY303" fmla="*/ 5797 h 9877"/>
                <a:gd name="connsiteX304" fmla="*/ 1455 w 9982"/>
                <a:gd name="connsiteY304" fmla="*/ 5667 h 9877"/>
                <a:gd name="connsiteX305" fmla="*/ 1476 w 9982"/>
                <a:gd name="connsiteY305" fmla="*/ 5667 h 9877"/>
                <a:gd name="connsiteX306" fmla="*/ 1819 w 9982"/>
                <a:gd name="connsiteY306" fmla="*/ 5704 h 9877"/>
                <a:gd name="connsiteX307" fmla="*/ 1913 w 9982"/>
                <a:gd name="connsiteY307" fmla="*/ 5593 h 9877"/>
                <a:gd name="connsiteX308" fmla="*/ 1985 w 9982"/>
                <a:gd name="connsiteY308" fmla="*/ 5574 h 9877"/>
                <a:gd name="connsiteX309" fmla="*/ 1913 w 9982"/>
                <a:gd name="connsiteY309" fmla="*/ 5537 h 9877"/>
                <a:gd name="connsiteX310" fmla="*/ 1611 w 9982"/>
                <a:gd name="connsiteY310" fmla="*/ 5648 h 9877"/>
                <a:gd name="connsiteX311" fmla="*/ 1580 w 9982"/>
                <a:gd name="connsiteY311" fmla="*/ 5593 h 9877"/>
                <a:gd name="connsiteX312" fmla="*/ 1601 w 9982"/>
                <a:gd name="connsiteY312" fmla="*/ 5537 h 9877"/>
                <a:gd name="connsiteX313" fmla="*/ 1570 w 9982"/>
                <a:gd name="connsiteY313" fmla="*/ 5444 h 9877"/>
                <a:gd name="connsiteX314" fmla="*/ 1497 w 9982"/>
                <a:gd name="connsiteY314" fmla="*/ 5463 h 9877"/>
                <a:gd name="connsiteX315" fmla="*/ 1255 w 9982"/>
                <a:gd name="connsiteY315" fmla="*/ 5235 h 9877"/>
                <a:gd name="connsiteX316" fmla="*/ 1538 w 9982"/>
                <a:gd name="connsiteY316" fmla="*/ 5221 h 9877"/>
                <a:gd name="connsiteX317" fmla="*/ 1881 w 9982"/>
                <a:gd name="connsiteY317" fmla="*/ 5221 h 9877"/>
                <a:gd name="connsiteX318" fmla="*/ 1985 w 9982"/>
                <a:gd name="connsiteY318" fmla="*/ 5054 h 9877"/>
                <a:gd name="connsiteX319" fmla="*/ 1985 w 9982"/>
                <a:gd name="connsiteY319" fmla="*/ 4999 h 9877"/>
                <a:gd name="connsiteX320" fmla="*/ 2048 w 9982"/>
                <a:gd name="connsiteY320" fmla="*/ 4980 h 9877"/>
                <a:gd name="connsiteX321" fmla="*/ 2079 w 9982"/>
                <a:gd name="connsiteY321" fmla="*/ 5110 h 9877"/>
                <a:gd name="connsiteX322" fmla="*/ 2516 w 9982"/>
                <a:gd name="connsiteY322" fmla="*/ 5129 h 9877"/>
                <a:gd name="connsiteX323" fmla="*/ 2495 w 9982"/>
                <a:gd name="connsiteY323" fmla="*/ 5221 h 9877"/>
                <a:gd name="connsiteX324" fmla="*/ 2526 w 9982"/>
                <a:gd name="connsiteY324" fmla="*/ 5221 h 9877"/>
                <a:gd name="connsiteX325" fmla="*/ 2578 w 9982"/>
                <a:gd name="connsiteY325" fmla="*/ 5184 h 9877"/>
                <a:gd name="connsiteX326" fmla="*/ 2578 w 9982"/>
                <a:gd name="connsiteY326" fmla="*/ 5203 h 9877"/>
                <a:gd name="connsiteX327" fmla="*/ 2557 w 9982"/>
                <a:gd name="connsiteY327" fmla="*/ 5221 h 9877"/>
                <a:gd name="connsiteX328" fmla="*/ 2620 w 9982"/>
                <a:gd name="connsiteY328" fmla="*/ 5221 h 9877"/>
                <a:gd name="connsiteX329" fmla="*/ 2723 w 9982"/>
                <a:gd name="connsiteY329" fmla="*/ 5221 h 9877"/>
                <a:gd name="connsiteX330" fmla="*/ 2723 w 9982"/>
                <a:gd name="connsiteY330" fmla="*/ 5296 h 9877"/>
                <a:gd name="connsiteX331" fmla="*/ 2744 w 9982"/>
                <a:gd name="connsiteY331" fmla="*/ 5296 h 9877"/>
                <a:gd name="connsiteX332" fmla="*/ 2817 w 9982"/>
                <a:gd name="connsiteY332" fmla="*/ 5221 h 9877"/>
                <a:gd name="connsiteX333" fmla="*/ 2817 w 9982"/>
                <a:gd name="connsiteY333" fmla="*/ 5147 h 9877"/>
                <a:gd name="connsiteX334" fmla="*/ 2879 w 9982"/>
                <a:gd name="connsiteY334" fmla="*/ 5147 h 9877"/>
                <a:gd name="connsiteX335" fmla="*/ 2911 w 9982"/>
                <a:gd name="connsiteY335" fmla="*/ 5203 h 9877"/>
                <a:gd name="connsiteX336" fmla="*/ 2911 w 9982"/>
                <a:gd name="connsiteY336" fmla="*/ 5333 h 9877"/>
                <a:gd name="connsiteX337" fmla="*/ 3025 w 9982"/>
                <a:gd name="connsiteY337" fmla="*/ 5333 h 9877"/>
                <a:gd name="connsiteX338" fmla="*/ 3035 w 9982"/>
                <a:gd name="connsiteY338" fmla="*/ 5240 h 9877"/>
                <a:gd name="connsiteX339" fmla="*/ 3035 w 9982"/>
                <a:gd name="connsiteY339" fmla="*/ 5221 h 9877"/>
                <a:gd name="connsiteX340" fmla="*/ 3035 w 9982"/>
                <a:gd name="connsiteY340" fmla="*/ 5221 h 9877"/>
                <a:gd name="connsiteX341" fmla="*/ 3139 w 9982"/>
                <a:gd name="connsiteY341" fmla="*/ 5240 h 9877"/>
                <a:gd name="connsiteX342" fmla="*/ 3160 w 9982"/>
                <a:gd name="connsiteY342" fmla="*/ 5147 h 9877"/>
                <a:gd name="connsiteX343" fmla="*/ 3264 w 9982"/>
                <a:gd name="connsiteY343" fmla="*/ 5184 h 9877"/>
                <a:gd name="connsiteX344" fmla="*/ 3264 w 9982"/>
                <a:gd name="connsiteY344" fmla="*/ 5129 h 9877"/>
                <a:gd name="connsiteX345" fmla="*/ 3441 w 9982"/>
                <a:gd name="connsiteY345" fmla="*/ 5203 h 9877"/>
                <a:gd name="connsiteX346" fmla="*/ 3441 w 9982"/>
                <a:gd name="connsiteY346" fmla="*/ 5129 h 9877"/>
                <a:gd name="connsiteX347" fmla="*/ 3482 w 9982"/>
                <a:gd name="connsiteY347" fmla="*/ 5129 h 9877"/>
                <a:gd name="connsiteX348" fmla="*/ 3482 w 9982"/>
                <a:gd name="connsiteY348" fmla="*/ 5203 h 9877"/>
                <a:gd name="connsiteX349" fmla="*/ 3503 w 9982"/>
                <a:gd name="connsiteY349" fmla="*/ 5203 h 9877"/>
                <a:gd name="connsiteX350" fmla="*/ 3503 w 9982"/>
                <a:gd name="connsiteY350" fmla="*/ 5184 h 9877"/>
                <a:gd name="connsiteX351" fmla="*/ 3514 w 9982"/>
                <a:gd name="connsiteY351" fmla="*/ 5054 h 9877"/>
                <a:gd name="connsiteX352" fmla="*/ 3524 w 9982"/>
                <a:gd name="connsiteY352" fmla="*/ 5054 h 9877"/>
                <a:gd name="connsiteX353" fmla="*/ 3534 w 9982"/>
                <a:gd name="connsiteY353" fmla="*/ 5129 h 9877"/>
                <a:gd name="connsiteX354" fmla="*/ 3617 w 9982"/>
                <a:gd name="connsiteY354" fmla="*/ 5054 h 9877"/>
                <a:gd name="connsiteX355" fmla="*/ 3617 w 9982"/>
                <a:gd name="connsiteY355" fmla="*/ 5092 h 9877"/>
                <a:gd name="connsiteX356" fmla="*/ 3690 w 9982"/>
                <a:gd name="connsiteY356" fmla="*/ 5054 h 9877"/>
                <a:gd name="connsiteX357" fmla="*/ 3690 w 9982"/>
                <a:gd name="connsiteY357" fmla="*/ 5036 h 9877"/>
                <a:gd name="connsiteX358" fmla="*/ 3669 w 9982"/>
                <a:gd name="connsiteY358" fmla="*/ 4999 h 9877"/>
                <a:gd name="connsiteX359" fmla="*/ 3701 w 9982"/>
                <a:gd name="connsiteY359" fmla="*/ 4999 h 9877"/>
                <a:gd name="connsiteX360" fmla="*/ 3742 w 9982"/>
                <a:gd name="connsiteY360" fmla="*/ 5036 h 9877"/>
                <a:gd name="connsiteX361" fmla="*/ 3742 w 9982"/>
                <a:gd name="connsiteY361" fmla="*/ 4999 h 9877"/>
                <a:gd name="connsiteX362" fmla="*/ 3721 w 9982"/>
                <a:gd name="connsiteY362" fmla="*/ 4943 h 9877"/>
                <a:gd name="connsiteX363" fmla="*/ 3825 w 9982"/>
                <a:gd name="connsiteY363" fmla="*/ 4888 h 9877"/>
                <a:gd name="connsiteX364" fmla="*/ 3825 w 9982"/>
                <a:gd name="connsiteY364" fmla="*/ 4869 h 9877"/>
                <a:gd name="connsiteX365" fmla="*/ 3649 w 9982"/>
                <a:gd name="connsiteY365" fmla="*/ 4850 h 9877"/>
                <a:gd name="connsiteX366" fmla="*/ 3659 w 9982"/>
                <a:gd name="connsiteY366" fmla="*/ 4962 h 9877"/>
                <a:gd name="connsiteX367" fmla="*/ 3649 w 9982"/>
                <a:gd name="connsiteY367" fmla="*/ 4962 h 9877"/>
                <a:gd name="connsiteX368" fmla="*/ 3451 w 9982"/>
                <a:gd name="connsiteY368" fmla="*/ 4850 h 9877"/>
                <a:gd name="connsiteX369" fmla="*/ 3451 w 9982"/>
                <a:gd name="connsiteY369" fmla="*/ 4869 h 9877"/>
                <a:gd name="connsiteX370" fmla="*/ 3462 w 9982"/>
                <a:gd name="connsiteY370" fmla="*/ 4869 h 9877"/>
                <a:gd name="connsiteX371" fmla="*/ 3441 w 9982"/>
                <a:gd name="connsiteY371" fmla="*/ 4888 h 9877"/>
                <a:gd name="connsiteX372" fmla="*/ 3389 w 9982"/>
                <a:gd name="connsiteY372" fmla="*/ 4813 h 9877"/>
                <a:gd name="connsiteX373" fmla="*/ 3378 w 9982"/>
                <a:gd name="connsiteY373" fmla="*/ 4776 h 9877"/>
                <a:gd name="connsiteX374" fmla="*/ 3493 w 9982"/>
                <a:gd name="connsiteY374" fmla="*/ 4758 h 9877"/>
                <a:gd name="connsiteX375" fmla="*/ 3493 w 9982"/>
                <a:gd name="connsiteY375" fmla="*/ 4609 h 9877"/>
                <a:gd name="connsiteX376" fmla="*/ 3472 w 9982"/>
                <a:gd name="connsiteY376" fmla="*/ 4609 h 9877"/>
                <a:gd name="connsiteX377" fmla="*/ 3347 w 9982"/>
                <a:gd name="connsiteY377" fmla="*/ 4739 h 9877"/>
                <a:gd name="connsiteX378" fmla="*/ 3326 w 9982"/>
                <a:gd name="connsiteY378" fmla="*/ 4721 h 9877"/>
                <a:gd name="connsiteX379" fmla="*/ 3326 w 9982"/>
                <a:gd name="connsiteY379" fmla="*/ 4646 h 9877"/>
                <a:gd name="connsiteX380" fmla="*/ 3316 w 9982"/>
                <a:gd name="connsiteY380" fmla="*/ 4591 h 9877"/>
                <a:gd name="connsiteX381" fmla="*/ 3243 w 9982"/>
                <a:gd name="connsiteY381" fmla="*/ 4591 h 9877"/>
                <a:gd name="connsiteX382" fmla="*/ 3233 w 9982"/>
                <a:gd name="connsiteY382" fmla="*/ 4535 h 9877"/>
                <a:gd name="connsiteX383" fmla="*/ 3243 w 9982"/>
                <a:gd name="connsiteY383" fmla="*/ 4535 h 9877"/>
                <a:gd name="connsiteX384" fmla="*/ 3243 w 9982"/>
                <a:gd name="connsiteY384" fmla="*/ 4516 h 9877"/>
                <a:gd name="connsiteX385" fmla="*/ 3420 w 9982"/>
                <a:gd name="connsiteY385" fmla="*/ 4424 h 9877"/>
                <a:gd name="connsiteX386" fmla="*/ 3358 w 9982"/>
                <a:gd name="connsiteY386" fmla="*/ 4424 h 9877"/>
                <a:gd name="connsiteX387" fmla="*/ 3337 w 9982"/>
                <a:gd name="connsiteY387" fmla="*/ 4424 h 9877"/>
                <a:gd name="connsiteX388" fmla="*/ 3326 w 9982"/>
                <a:gd name="connsiteY388" fmla="*/ 4424 h 9877"/>
                <a:gd name="connsiteX389" fmla="*/ 3326 w 9982"/>
                <a:gd name="connsiteY389" fmla="*/ 4405 h 9877"/>
                <a:gd name="connsiteX390" fmla="*/ 3430 w 9982"/>
                <a:gd name="connsiteY390" fmla="*/ 4331 h 9877"/>
                <a:gd name="connsiteX391" fmla="*/ 3430 w 9982"/>
                <a:gd name="connsiteY391" fmla="*/ 4331 h 9877"/>
                <a:gd name="connsiteX392" fmla="*/ 3399 w 9982"/>
                <a:gd name="connsiteY392" fmla="*/ 4331 h 9877"/>
                <a:gd name="connsiteX393" fmla="*/ 3378 w 9982"/>
                <a:gd name="connsiteY393" fmla="*/ 4349 h 9877"/>
                <a:gd name="connsiteX394" fmla="*/ 3368 w 9982"/>
                <a:gd name="connsiteY394" fmla="*/ 4312 h 9877"/>
                <a:gd name="connsiteX395" fmla="*/ 3202 w 9982"/>
                <a:gd name="connsiteY395" fmla="*/ 4257 h 9877"/>
                <a:gd name="connsiteX396" fmla="*/ 3150 w 9982"/>
                <a:gd name="connsiteY396" fmla="*/ 4145 h 9877"/>
                <a:gd name="connsiteX397" fmla="*/ 3108 w 9982"/>
                <a:gd name="connsiteY397" fmla="*/ 4201 h 9877"/>
                <a:gd name="connsiteX398" fmla="*/ 3025 w 9982"/>
                <a:gd name="connsiteY398" fmla="*/ 4164 h 9877"/>
                <a:gd name="connsiteX399" fmla="*/ 2879 w 9982"/>
                <a:gd name="connsiteY399" fmla="*/ 4145 h 9877"/>
                <a:gd name="connsiteX400" fmla="*/ 2827 w 9982"/>
                <a:gd name="connsiteY400" fmla="*/ 4183 h 9877"/>
                <a:gd name="connsiteX401" fmla="*/ 2775 w 9982"/>
                <a:gd name="connsiteY401" fmla="*/ 4127 h 9877"/>
                <a:gd name="connsiteX402" fmla="*/ 2703 w 9982"/>
                <a:gd name="connsiteY402" fmla="*/ 4183 h 9877"/>
                <a:gd name="connsiteX403" fmla="*/ 2672 w 9982"/>
                <a:gd name="connsiteY403" fmla="*/ 4127 h 9877"/>
                <a:gd name="connsiteX404" fmla="*/ 2588 w 9982"/>
                <a:gd name="connsiteY404" fmla="*/ 4275 h 9877"/>
                <a:gd name="connsiteX405" fmla="*/ 2391 w 9982"/>
                <a:gd name="connsiteY405" fmla="*/ 4201 h 9877"/>
                <a:gd name="connsiteX406" fmla="*/ 2391 w 9982"/>
                <a:gd name="connsiteY406" fmla="*/ 4164 h 9877"/>
                <a:gd name="connsiteX407" fmla="*/ 2412 w 9982"/>
                <a:gd name="connsiteY407" fmla="*/ 4127 h 9877"/>
                <a:gd name="connsiteX408" fmla="*/ 2339 w 9982"/>
                <a:gd name="connsiteY408" fmla="*/ 4127 h 9877"/>
                <a:gd name="connsiteX409" fmla="*/ 2141 w 9982"/>
                <a:gd name="connsiteY409" fmla="*/ 4220 h 9877"/>
                <a:gd name="connsiteX410" fmla="*/ 2141 w 9982"/>
                <a:gd name="connsiteY410" fmla="*/ 4201 h 9877"/>
                <a:gd name="connsiteX411" fmla="*/ 2162 w 9982"/>
                <a:gd name="connsiteY411" fmla="*/ 4164 h 9877"/>
                <a:gd name="connsiteX412" fmla="*/ 2048 w 9982"/>
                <a:gd name="connsiteY412" fmla="*/ 4164 h 9877"/>
                <a:gd name="connsiteX413" fmla="*/ 1965 w 9982"/>
                <a:gd name="connsiteY413" fmla="*/ 4090 h 9877"/>
                <a:gd name="connsiteX414" fmla="*/ 1840 w 9982"/>
                <a:gd name="connsiteY414" fmla="*/ 4071 h 9877"/>
                <a:gd name="connsiteX415" fmla="*/ 1861 w 9982"/>
                <a:gd name="connsiteY415" fmla="*/ 4071 h 9877"/>
                <a:gd name="connsiteX416" fmla="*/ 1892 w 9982"/>
                <a:gd name="connsiteY416" fmla="*/ 4034 h 9877"/>
                <a:gd name="connsiteX417" fmla="*/ 1881 w 9982"/>
                <a:gd name="connsiteY417" fmla="*/ 3997 h 9877"/>
                <a:gd name="connsiteX418" fmla="*/ 1798 w 9982"/>
                <a:gd name="connsiteY418" fmla="*/ 3941 h 9877"/>
                <a:gd name="connsiteX419" fmla="*/ 1705 w 9982"/>
                <a:gd name="connsiteY419" fmla="*/ 3978 h 9877"/>
                <a:gd name="connsiteX420" fmla="*/ 1476 w 9982"/>
                <a:gd name="connsiteY420" fmla="*/ 3904 h 9877"/>
                <a:gd name="connsiteX421" fmla="*/ 1476 w 9982"/>
                <a:gd name="connsiteY421" fmla="*/ 3774 h 9877"/>
                <a:gd name="connsiteX422" fmla="*/ 1486 w 9982"/>
                <a:gd name="connsiteY422" fmla="*/ 3756 h 9877"/>
                <a:gd name="connsiteX423" fmla="*/ 1622 w 9982"/>
                <a:gd name="connsiteY423" fmla="*/ 3719 h 9877"/>
                <a:gd name="connsiteX424" fmla="*/ 1622 w 9982"/>
                <a:gd name="connsiteY424" fmla="*/ 3756 h 9877"/>
                <a:gd name="connsiteX425" fmla="*/ 1736 w 9982"/>
                <a:gd name="connsiteY425" fmla="*/ 3830 h 9877"/>
                <a:gd name="connsiteX426" fmla="*/ 1746 w 9982"/>
                <a:gd name="connsiteY426" fmla="*/ 3793 h 9877"/>
                <a:gd name="connsiteX427" fmla="*/ 1757 w 9982"/>
                <a:gd name="connsiteY427" fmla="*/ 3830 h 9877"/>
                <a:gd name="connsiteX428" fmla="*/ 1913 w 9982"/>
                <a:gd name="connsiteY428" fmla="*/ 3700 h 9877"/>
                <a:gd name="connsiteX429" fmla="*/ 1996 w 9982"/>
                <a:gd name="connsiteY429" fmla="*/ 3774 h 9877"/>
                <a:gd name="connsiteX430" fmla="*/ 2173 w 9982"/>
                <a:gd name="connsiteY430" fmla="*/ 3737 h 9877"/>
                <a:gd name="connsiteX431" fmla="*/ 2339 w 9982"/>
                <a:gd name="connsiteY431" fmla="*/ 3756 h 9877"/>
                <a:gd name="connsiteX432" fmla="*/ 2339 w 9982"/>
                <a:gd name="connsiteY432" fmla="*/ 3682 h 9877"/>
                <a:gd name="connsiteX433" fmla="*/ 2453 w 9982"/>
                <a:gd name="connsiteY433" fmla="*/ 3682 h 9877"/>
                <a:gd name="connsiteX434" fmla="*/ 2484 w 9982"/>
                <a:gd name="connsiteY434" fmla="*/ 3626 h 9877"/>
                <a:gd name="connsiteX435" fmla="*/ 2484 w 9982"/>
                <a:gd name="connsiteY435" fmla="*/ 3552 h 9877"/>
                <a:gd name="connsiteX436" fmla="*/ 2453 w 9982"/>
                <a:gd name="connsiteY436" fmla="*/ 3552 h 9877"/>
                <a:gd name="connsiteX437" fmla="*/ 2453 w 9982"/>
                <a:gd name="connsiteY437" fmla="*/ 3515 h 9877"/>
                <a:gd name="connsiteX438" fmla="*/ 2443 w 9982"/>
                <a:gd name="connsiteY438" fmla="*/ 3459 h 9877"/>
                <a:gd name="connsiteX439" fmla="*/ 1840 w 9982"/>
                <a:gd name="connsiteY439" fmla="*/ 3459 h 9877"/>
                <a:gd name="connsiteX440" fmla="*/ 1538 w 9982"/>
                <a:gd name="connsiteY440" fmla="*/ 3440 h 9877"/>
                <a:gd name="connsiteX441" fmla="*/ 1694 w 9982"/>
                <a:gd name="connsiteY441" fmla="*/ 3366 h 9877"/>
                <a:gd name="connsiteX442" fmla="*/ 1944 w 9982"/>
                <a:gd name="connsiteY442" fmla="*/ 3385 h 9877"/>
                <a:gd name="connsiteX443" fmla="*/ 1954 w 9982"/>
                <a:gd name="connsiteY443" fmla="*/ 3273 h 9877"/>
                <a:gd name="connsiteX444" fmla="*/ 1996 w 9982"/>
                <a:gd name="connsiteY444" fmla="*/ 3255 h 9877"/>
                <a:gd name="connsiteX445" fmla="*/ 2027 w 9982"/>
                <a:gd name="connsiteY445" fmla="*/ 3311 h 9877"/>
                <a:gd name="connsiteX446" fmla="*/ 2058 w 9982"/>
                <a:gd name="connsiteY446" fmla="*/ 3236 h 9877"/>
                <a:gd name="connsiteX447" fmla="*/ 2058 w 9982"/>
                <a:gd name="connsiteY447" fmla="*/ 3273 h 9877"/>
                <a:gd name="connsiteX448" fmla="*/ 2037 w 9982"/>
                <a:gd name="connsiteY448" fmla="*/ 3311 h 9877"/>
                <a:gd name="connsiteX449" fmla="*/ 2297 w 9982"/>
                <a:gd name="connsiteY449" fmla="*/ 3255 h 9877"/>
                <a:gd name="connsiteX450" fmla="*/ 2308 w 9982"/>
                <a:gd name="connsiteY450" fmla="*/ 3199 h 9877"/>
                <a:gd name="connsiteX451" fmla="*/ 2297 w 9982"/>
                <a:gd name="connsiteY451" fmla="*/ 3181 h 9877"/>
                <a:gd name="connsiteX452" fmla="*/ 1933 w 9982"/>
                <a:gd name="connsiteY452" fmla="*/ 3199 h 9877"/>
                <a:gd name="connsiteX453" fmla="*/ 1923 w 9982"/>
                <a:gd name="connsiteY453" fmla="*/ 3144 h 9877"/>
                <a:gd name="connsiteX454" fmla="*/ 1933 w 9982"/>
                <a:gd name="connsiteY454" fmla="*/ 3125 h 9877"/>
                <a:gd name="connsiteX455" fmla="*/ 2089 w 9982"/>
                <a:gd name="connsiteY455" fmla="*/ 3088 h 9877"/>
                <a:gd name="connsiteX456" fmla="*/ 2058 w 9982"/>
                <a:gd name="connsiteY456" fmla="*/ 3069 h 9877"/>
                <a:gd name="connsiteX457" fmla="*/ 2089 w 9982"/>
                <a:gd name="connsiteY457" fmla="*/ 3051 h 9877"/>
                <a:gd name="connsiteX458" fmla="*/ 2079 w 9982"/>
                <a:gd name="connsiteY458" fmla="*/ 2958 h 9877"/>
                <a:gd name="connsiteX459" fmla="*/ 2027 w 9982"/>
                <a:gd name="connsiteY459" fmla="*/ 2865 h 9877"/>
                <a:gd name="connsiteX460" fmla="*/ 2048 w 9982"/>
                <a:gd name="connsiteY460" fmla="*/ 2828 h 9877"/>
                <a:gd name="connsiteX461" fmla="*/ 2037 w 9982"/>
                <a:gd name="connsiteY461" fmla="*/ 2754 h 9877"/>
                <a:gd name="connsiteX462" fmla="*/ 2089 w 9982"/>
                <a:gd name="connsiteY462" fmla="*/ 2680 h 9877"/>
                <a:gd name="connsiteX463" fmla="*/ 2089 w 9982"/>
                <a:gd name="connsiteY463" fmla="*/ 2735 h 9877"/>
                <a:gd name="connsiteX464" fmla="*/ 2266 w 9982"/>
                <a:gd name="connsiteY464" fmla="*/ 2772 h 9877"/>
                <a:gd name="connsiteX465" fmla="*/ 2277 w 9982"/>
                <a:gd name="connsiteY465" fmla="*/ 2865 h 9877"/>
                <a:gd name="connsiteX466" fmla="*/ 2422 w 9982"/>
                <a:gd name="connsiteY466" fmla="*/ 2847 h 9877"/>
                <a:gd name="connsiteX467" fmla="*/ 2474 w 9982"/>
                <a:gd name="connsiteY467" fmla="*/ 2680 h 9877"/>
                <a:gd name="connsiteX468" fmla="*/ 2318 w 9982"/>
                <a:gd name="connsiteY468" fmla="*/ 2624 h 9877"/>
                <a:gd name="connsiteX469" fmla="*/ 2318 w 9982"/>
                <a:gd name="connsiteY469" fmla="*/ 2568 h 9877"/>
                <a:gd name="connsiteX470" fmla="*/ 2391 w 9982"/>
                <a:gd name="connsiteY470" fmla="*/ 2550 h 9877"/>
                <a:gd name="connsiteX471" fmla="*/ 2391 w 9982"/>
                <a:gd name="connsiteY471" fmla="*/ 2531 h 9877"/>
                <a:gd name="connsiteX472" fmla="*/ 2256 w 9982"/>
                <a:gd name="connsiteY472" fmla="*/ 2420 h 9877"/>
                <a:gd name="connsiteX473" fmla="*/ 2235 w 9982"/>
                <a:gd name="connsiteY473" fmla="*/ 2494 h 9877"/>
                <a:gd name="connsiteX474" fmla="*/ 2235 w 9982"/>
                <a:gd name="connsiteY474" fmla="*/ 2476 h 9877"/>
                <a:gd name="connsiteX475" fmla="*/ 2110 w 9982"/>
                <a:gd name="connsiteY475" fmla="*/ 2327 h 9877"/>
                <a:gd name="connsiteX476" fmla="*/ 2037 w 9982"/>
                <a:gd name="connsiteY476" fmla="*/ 2346 h 9877"/>
                <a:gd name="connsiteX477" fmla="*/ 2037 w 9982"/>
                <a:gd name="connsiteY477" fmla="*/ 2290 h 9877"/>
                <a:gd name="connsiteX478" fmla="*/ 2017 w 9982"/>
                <a:gd name="connsiteY478" fmla="*/ 2253 h 9877"/>
                <a:gd name="connsiteX479" fmla="*/ 1840 w 9982"/>
                <a:gd name="connsiteY479" fmla="*/ 2216 h 9877"/>
                <a:gd name="connsiteX480" fmla="*/ 1830 w 9982"/>
                <a:gd name="connsiteY480" fmla="*/ 2160 h 9877"/>
                <a:gd name="connsiteX481" fmla="*/ 1840 w 9982"/>
                <a:gd name="connsiteY481" fmla="*/ 2142 h 9877"/>
                <a:gd name="connsiteX482" fmla="*/ 2037 w 9982"/>
                <a:gd name="connsiteY482" fmla="*/ 2142 h 9877"/>
                <a:gd name="connsiteX483" fmla="*/ 2100 w 9982"/>
                <a:gd name="connsiteY483" fmla="*/ 2105 h 9877"/>
                <a:gd name="connsiteX484" fmla="*/ 2245 w 9982"/>
                <a:gd name="connsiteY484" fmla="*/ 2142 h 9877"/>
                <a:gd name="connsiteX485" fmla="*/ 2318 w 9982"/>
                <a:gd name="connsiteY485" fmla="*/ 2049 h 9877"/>
                <a:gd name="connsiteX486" fmla="*/ 2568 w 9982"/>
                <a:gd name="connsiteY486" fmla="*/ 1993 h 9877"/>
                <a:gd name="connsiteX487" fmla="*/ 2755 w 9982"/>
                <a:gd name="connsiteY487" fmla="*/ 2105 h 9877"/>
                <a:gd name="connsiteX488" fmla="*/ 3067 w 9982"/>
                <a:gd name="connsiteY488" fmla="*/ 2030 h 9877"/>
                <a:gd name="connsiteX489" fmla="*/ 3067 w 9982"/>
                <a:gd name="connsiteY489" fmla="*/ 2012 h 9877"/>
                <a:gd name="connsiteX490" fmla="*/ 3056 w 9982"/>
                <a:gd name="connsiteY490" fmla="*/ 1975 h 9877"/>
                <a:gd name="connsiteX491" fmla="*/ 3170 w 9982"/>
                <a:gd name="connsiteY491" fmla="*/ 1938 h 9877"/>
                <a:gd name="connsiteX492" fmla="*/ 3150 w 9982"/>
                <a:gd name="connsiteY492" fmla="*/ 1882 h 9877"/>
                <a:gd name="connsiteX493" fmla="*/ 3212 w 9982"/>
                <a:gd name="connsiteY493" fmla="*/ 1882 h 9877"/>
                <a:gd name="connsiteX494" fmla="*/ 3254 w 9982"/>
                <a:gd name="connsiteY494" fmla="*/ 1900 h 9877"/>
                <a:gd name="connsiteX495" fmla="*/ 3285 w 9982"/>
                <a:gd name="connsiteY495" fmla="*/ 1845 h 9877"/>
                <a:gd name="connsiteX496" fmla="*/ 3285 w 9982"/>
                <a:gd name="connsiteY496" fmla="*/ 1826 h 9877"/>
                <a:gd name="connsiteX497" fmla="*/ 3212 w 9982"/>
                <a:gd name="connsiteY497" fmla="*/ 1715 h 9877"/>
                <a:gd name="connsiteX498" fmla="*/ 3222 w 9982"/>
                <a:gd name="connsiteY498" fmla="*/ 1641 h 9877"/>
                <a:gd name="connsiteX499" fmla="*/ 3067 w 9982"/>
                <a:gd name="connsiteY499" fmla="*/ 1567 h 9877"/>
                <a:gd name="connsiteX500" fmla="*/ 3067 w 9982"/>
                <a:gd name="connsiteY500" fmla="*/ 1492 h 9877"/>
                <a:gd name="connsiteX501" fmla="*/ 3035 w 9982"/>
                <a:gd name="connsiteY501" fmla="*/ 1455 h 9877"/>
                <a:gd name="connsiteX502" fmla="*/ 3004 w 9982"/>
                <a:gd name="connsiteY502" fmla="*/ 1492 h 9877"/>
                <a:gd name="connsiteX503" fmla="*/ 2994 w 9982"/>
                <a:gd name="connsiteY503" fmla="*/ 1418 h 9877"/>
                <a:gd name="connsiteX504" fmla="*/ 2879 w 9982"/>
                <a:gd name="connsiteY504" fmla="*/ 1474 h 9877"/>
                <a:gd name="connsiteX505" fmla="*/ 2765 w 9982"/>
                <a:gd name="connsiteY505" fmla="*/ 1400 h 9877"/>
                <a:gd name="connsiteX506" fmla="*/ 2734 w 9982"/>
                <a:gd name="connsiteY506" fmla="*/ 1455 h 9877"/>
                <a:gd name="connsiteX507" fmla="*/ 2703 w 9982"/>
                <a:gd name="connsiteY507" fmla="*/ 1381 h 9877"/>
                <a:gd name="connsiteX508" fmla="*/ 2609 w 9982"/>
                <a:gd name="connsiteY508" fmla="*/ 1418 h 9877"/>
                <a:gd name="connsiteX509" fmla="*/ 2609 w 9982"/>
                <a:gd name="connsiteY509" fmla="*/ 1362 h 9877"/>
                <a:gd name="connsiteX510" fmla="*/ 2536 w 9982"/>
                <a:gd name="connsiteY510" fmla="*/ 1270 h 9877"/>
                <a:gd name="connsiteX511" fmla="*/ 2807 w 9982"/>
                <a:gd name="connsiteY511" fmla="*/ 1047 h 9877"/>
                <a:gd name="connsiteX512" fmla="*/ 2900 w 9982"/>
                <a:gd name="connsiteY512" fmla="*/ 1103 h 9877"/>
                <a:gd name="connsiteX513" fmla="*/ 3035 w 9982"/>
                <a:gd name="connsiteY513" fmla="*/ 1047 h 9877"/>
                <a:gd name="connsiteX514" fmla="*/ 3035 w 9982"/>
                <a:gd name="connsiteY514" fmla="*/ 1103 h 9877"/>
                <a:gd name="connsiteX515" fmla="*/ 3306 w 9982"/>
                <a:gd name="connsiteY515" fmla="*/ 1103 h 9877"/>
                <a:gd name="connsiteX516" fmla="*/ 3306 w 9982"/>
                <a:gd name="connsiteY516" fmla="*/ 1029 h 9877"/>
                <a:gd name="connsiteX517" fmla="*/ 3451 w 9982"/>
                <a:gd name="connsiteY517" fmla="*/ 954 h 9877"/>
                <a:gd name="connsiteX518" fmla="*/ 3493 w 9982"/>
                <a:gd name="connsiteY518" fmla="*/ 862 h 9877"/>
                <a:gd name="connsiteX519" fmla="*/ 3721 w 9982"/>
                <a:gd name="connsiteY519" fmla="*/ 824 h 9877"/>
                <a:gd name="connsiteX520" fmla="*/ 3732 w 9982"/>
                <a:gd name="connsiteY520" fmla="*/ 769 h 9877"/>
                <a:gd name="connsiteX521" fmla="*/ 3763 w 9982"/>
                <a:gd name="connsiteY521" fmla="*/ 769 h 9877"/>
                <a:gd name="connsiteX522" fmla="*/ 3794 w 9982"/>
                <a:gd name="connsiteY522" fmla="*/ 824 h 9877"/>
                <a:gd name="connsiteX523" fmla="*/ 3857 w 9982"/>
                <a:gd name="connsiteY523" fmla="*/ 787 h 9877"/>
                <a:gd name="connsiteX524" fmla="*/ 3919 w 9982"/>
                <a:gd name="connsiteY524" fmla="*/ 824 h 9877"/>
                <a:gd name="connsiteX525" fmla="*/ 4563 w 9982"/>
                <a:gd name="connsiteY525" fmla="*/ 713 h 9877"/>
                <a:gd name="connsiteX526" fmla="*/ 4574 w 9982"/>
                <a:gd name="connsiteY526" fmla="*/ 769 h 9877"/>
                <a:gd name="connsiteX527" fmla="*/ 4699 w 9982"/>
                <a:gd name="connsiteY527" fmla="*/ 769 h 9877"/>
                <a:gd name="connsiteX528" fmla="*/ 4699 w 9982"/>
                <a:gd name="connsiteY528" fmla="*/ 713 h 9877"/>
                <a:gd name="connsiteX529" fmla="*/ 4782 w 9982"/>
                <a:gd name="connsiteY529" fmla="*/ 769 h 9877"/>
                <a:gd name="connsiteX530" fmla="*/ 4886 w 9982"/>
                <a:gd name="connsiteY530" fmla="*/ 732 h 9877"/>
                <a:gd name="connsiteX531" fmla="*/ 4948 w 9982"/>
                <a:gd name="connsiteY531" fmla="*/ 769 h 9877"/>
                <a:gd name="connsiteX532" fmla="*/ 4990 w 9982"/>
                <a:gd name="connsiteY532" fmla="*/ 695 h 9877"/>
                <a:gd name="connsiteX533" fmla="*/ 5073 w 9982"/>
                <a:gd name="connsiteY533" fmla="*/ 676 h 9877"/>
                <a:gd name="connsiteX534" fmla="*/ 5073 w 9982"/>
                <a:gd name="connsiteY534" fmla="*/ 732 h 9877"/>
                <a:gd name="connsiteX535" fmla="*/ 5281 w 9982"/>
                <a:gd name="connsiteY535" fmla="*/ 695 h 9877"/>
                <a:gd name="connsiteX536" fmla="*/ 5468 w 9982"/>
                <a:gd name="connsiteY536" fmla="*/ 769 h 9877"/>
                <a:gd name="connsiteX537" fmla="*/ 5613 w 9982"/>
                <a:gd name="connsiteY537" fmla="*/ 750 h 9877"/>
                <a:gd name="connsiteX538" fmla="*/ 5936 w 9982"/>
                <a:gd name="connsiteY538" fmla="*/ 676 h 9877"/>
                <a:gd name="connsiteX539" fmla="*/ 6133 w 9982"/>
                <a:gd name="connsiteY539" fmla="*/ 602 h 9877"/>
                <a:gd name="connsiteX540" fmla="*/ 6310 w 9982"/>
                <a:gd name="connsiteY540" fmla="*/ 639 h 9877"/>
                <a:gd name="connsiteX541" fmla="*/ 6362 w 9982"/>
                <a:gd name="connsiteY541" fmla="*/ 546 h 9877"/>
                <a:gd name="connsiteX542" fmla="*/ 6455 w 9982"/>
                <a:gd name="connsiteY542" fmla="*/ 565 h 9877"/>
                <a:gd name="connsiteX543" fmla="*/ 6528 w 9982"/>
                <a:gd name="connsiteY543" fmla="*/ 490 h 9877"/>
                <a:gd name="connsiteX544" fmla="*/ 6601 w 9982"/>
                <a:gd name="connsiteY544" fmla="*/ 546 h 9877"/>
                <a:gd name="connsiteX545" fmla="*/ 6892 w 9982"/>
                <a:gd name="connsiteY545" fmla="*/ 565 h 9877"/>
                <a:gd name="connsiteX546" fmla="*/ 7037 w 9982"/>
                <a:gd name="connsiteY546" fmla="*/ 565 h 9877"/>
                <a:gd name="connsiteX547" fmla="*/ 7048 w 9982"/>
                <a:gd name="connsiteY547" fmla="*/ 620 h 9877"/>
                <a:gd name="connsiteX548" fmla="*/ 7245 w 9982"/>
                <a:gd name="connsiteY548" fmla="*/ 583 h 9877"/>
                <a:gd name="connsiteX549" fmla="*/ 7256 w 9982"/>
                <a:gd name="connsiteY549" fmla="*/ 509 h 9877"/>
                <a:gd name="connsiteX550" fmla="*/ 7173 w 9982"/>
                <a:gd name="connsiteY550" fmla="*/ 490 h 9877"/>
                <a:gd name="connsiteX551" fmla="*/ 7214 w 9982"/>
                <a:gd name="connsiteY551" fmla="*/ 398 h 9877"/>
                <a:gd name="connsiteX552" fmla="*/ 7287 w 9982"/>
                <a:gd name="connsiteY552" fmla="*/ 342 h 9877"/>
                <a:gd name="connsiteX553" fmla="*/ 7256 w 9982"/>
                <a:gd name="connsiteY553" fmla="*/ 305 h 9877"/>
                <a:gd name="connsiteX554" fmla="*/ 7193 w 9982"/>
                <a:gd name="connsiteY554" fmla="*/ 342 h 9877"/>
                <a:gd name="connsiteX555" fmla="*/ 7162 w 9982"/>
                <a:gd name="connsiteY555" fmla="*/ 305 h 9877"/>
                <a:gd name="connsiteX556" fmla="*/ 6996 w 9982"/>
                <a:gd name="connsiteY556" fmla="*/ 361 h 9877"/>
                <a:gd name="connsiteX557" fmla="*/ 6996 w 9982"/>
                <a:gd name="connsiteY557" fmla="*/ 305 h 9877"/>
                <a:gd name="connsiteX558" fmla="*/ 6985 w 9982"/>
                <a:gd name="connsiteY558" fmla="*/ 305 h 9877"/>
                <a:gd name="connsiteX559" fmla="*/ 6331 w 9982"/>
                <a:gd name="connsiteY559" fmla="*/ 324 h 9877"/>
                <a:gd name="connsiteX560" fmla="*/ 6320 w 9982"/>
                <a:gd name="connsiteY560" fmla="*/ 268 h 9877"/>
                <a:gd name="connsiteX561" fmla="*/ 6424 w 9982"/>
                <a:gd name="connsiteY561" fmla="*/ 194 h 9877"/>
                <a:gd name="connsiteX562" fmla="*/ 6767 w 9982"/>
                <a:gd name="connsiteY562" fmla="*/ 157 h 9877"/>
                <a:gd name="connsiteX563" fmla="*/ 7266 w 9982"/>
                <a:gd name="connsiteY563" fmla="*/ 119 h 9877"/>
                <a:gd name="connsiteX564" fmla="*/ 7484 w 9982"/>
                <a:gd name="connsiteY564" fmla="*/ 8 h 9877"/>
                <a:gd name="connsiteX565" fmla="*/ 7734 w 9982"/>
                <a:gd name="connsiteY565" fmla="*/ 138 h 9877"/>
                <a:gd name="connsiteX566" fmla="*/ 7796 w 9982"/>
                <a:gd name="connsiteY566" fmla="*/ 45 h 9877"/>
                <a:gd name="connsiteX567" fmla="*/ 7921 w 9982"/>
                <a:gd name="connsiteY567" fmla="*/ 27 h 9877"/>
                <a:gd name="connsiteX568" fmla="*/ 8025 w 9982"/>
                <a:gd name="connsiteY568" fmla="*/ 138 h 9877"/>
                <a:gd name="connsiteX569" fmla="*/ 8046 w 9982"/>
                <a:gd name="connsiteY569" fmla="*/ 101 h 9877"/>
                <a:gd name="connsiteX570" fmla="*/ 8077 w 9982"/>
                <a:gd name="connsiteY570" fmla="*/ 249 h 9877"/>
                <a:gd name="connsiteX571" fmla="*/ 8046 w 9982"/>
                <a:gd name="connsiteY571" fmla="*/ 324 h 9877"/>
                <a:gd name="connsiteX572" fmla="*/ 8046 w 9982"/>
                <a:gd name="connsiteY572" fmla="*/ 416 h 9877"/>
                <a:gd name="connsiteX0" fmla="*/ 8061 w 10000"/>
                <a:gd name="connsiteY0" fmla="*/ 421 h 10000"/>
                <a:gd name="connsiteX1" fmla="*/ 8123 w 10000"/>
                <a:gd name="connsiteY1" fmla="*/ 440 h 10000"/>
                <a:gd name="connsiteX2" fmla="*/ 8134 w 10000"/>
                <a:gd name="connsiteY2" fmla="*/ 515 h 10000"/>
                <a:gd name="connsiteX3" fmla="*/ 8102 w 10000"/>
                <a:gd name="connsiteY3" fmla="*/ 590 h 10000"/>
                <a:gd name="connsiteX4" fmla="*/ 8144 w 10000"/>
                <a:gd name="connsiteY4" fmla="*/ 590 h 10000"/>
                <a:gd name="connsiteX5" fmla="*/ 8154 w 10000"/>
                <a:gd name="connsiteY5" fmla="*/ 647 h 10000"/>
                <a:gd name="connsiteX6" fmla="*/ 8102 w 10000"/>
                <a:gd name="connsiteY6" fmla="*/ 704 h 10000"/>
                <a:gd name="connsiteX7" fmla="*/ 8029 w 10000"/>
                <a:gd name="connsiteY7" fmla="*/ 928 h 10000"/>
                <a:gd name="connsiteX8" fmla="*/ 8123 w 10000"/>
                <a:gd name="connsiteY8" fmla="*/ 1003 h 10000"/>
                <a:gd name="connsiteX9" fmla="*/ 8144 w 10000"/>
                <a:gd name="connsiteY9" fmla="*/ 873 h 10000"/>
                <a:gd name="connsiteX10" fmla="*/ 8154 w 10000"/>
                <a:gd name="connsiteY10" fmla="*/ 873 h 10000"/>
                <a:gd name="connsiteX11" fmla="*/ 8154 w 10000"/>
                <a:gd name="connsiteY11" fmla="*/ 891 h 10000"/>
                <a:gd name="connsiteX12" fmla="*/ 8175 w 10000"/>
                <a:gd name="connsiteY12" fmla="*/ 1210 h 10000"/>
                <a:gd name="connsiteX13" fmla="*/ 8154 w 10000"/>
                <a:gd name="connsiteY13" fmla="*/ 1210 h 10000"/>
                <a:gd name="connsiteX14" fmla="*/ 8123 w 10000"/>
                <a:gd name="connsiteY14" fmla="*/ 1229 h 10000"/>
                <a:gd name="connsiteX15" fmla="*/ 8123 w 10000"/>
                <a:gd name="connsiteY15" fmla="*/ 1286 h 10000"/>
                <a:gd name="connsiteX16" fmla="*/ 7883 w 10000"/>
                <a:gd name="connsiteY16" fmla="*/ 1605 h 10000"/>
                <a:gd name="connsiteX17" fmla="*/ 7925 w 10000"/>
                <a:gd name="connsiteY17" fmla="*/ 1605 h 10000"/>
                <a:gd name="connsiteX18" fmla="*/ 8092 w 10000"/>
                <a:gd name="connsiteY18" fmla="*/ 1587 h 10000"/>
                <a:gd name="connsiteX19" fmla="*/ 8092 w 10000"/>
                <a:gd name="connsiteY19" fmla="*/ 1680 h 10000"/>
                <a:gd name="connsiteX20" fmla="*/ 8165 w 10000"/>
                <a:gd name="connsiteY20" fmla="*/ 1774 h 10000"/>
                <a:gd name="connsiteX21" fmla="*/ 8383 w 10000"/>
                <a:gd name="connsiteY21" fmla="*/ 1680 h 10000"/>
                <a:gd name="connsiteX22" fmla="*/ 8435 w 10000"/>
                <a:gd name="connsiteY22" fmla="*/ 1567 h 10000"/>
                <a:gd name="connsiteX23" fmla="*/ 8497 w 10000"/>
                <a:gd name="connsiteY23" fmla="*/ 1587 h 10000"/>
                <a:gd name="connsiteX24" fmla="*/ 8508 w 10000"/>
                <a:gd name="connsiteY24" fmla="*/ 1530 h 10000"/>
                <a:gd name="connsiteX25" fmla="*/ 8654 w 10000"/>
                <a:gd name="connsiteY25" fmla="*/ 1605 h 10000"/>
                <a:gd name="connsiteX26" fmla="*/ 8601 w 10000"/>
                <a:gd name="connsiteY26" fmla="*/ 1980 h 10000"/>
                <a:gd name="connsiteX27" fmla="*/ 8539 w 10000"/>
                <a:gd name="connsiteY27" fmla="*/ 2075 h 10000"/>
                <a:gd name="connsiteX28" fmla="*/ 8539 w 10000"/>
                <a:gd name="connsiteY28" fmla="*/ 2131 h 10000"/>
                <a:gd name="connsiteX29" fmla="*/ 8831 w 10000"/>
                <a:gd name="connsiteY29" fmla="*/ 2206 h 10000"/>
                <a:gd name="connsiteX30" fmla="*/ 8810 w 10000"/>
                <a:gd name="connsiteY30" fmla="*/ 2769 h 10000"/>
                <a:gd name="connsiteX31" fmla="*/ 8810 w 10000"/>
                <a:gd name="connsiteY31" fmla="*/ 2938 h 10000"/>
                <a:gd name="connsiteX32" fmla="*/ 8779 w 10000"/>
                <a:gd name="connsiteY32" fmla="*/ 2957 h 10000"/>
                <a:gd name="connsiteX33" fmla="*/ 8789 w 10000"/>
                <a:gd name="connsiteY33" fmla="*/ 2995 h 10000"/>
                <a:gd name="connsiteX34" fmla="*/ 8769 w 10000"/>
                <a:gd name="connsiteY34" fmla="*/ 3032 h 10000"/>
                <a:gd name="connsiteX35" fmla="*/ 8956 w 10000"/>
                <a:gd name="connsiteY35" fmla="*/ 3014 h 10000"/>
                <a:gd name="connsiteX36" fmla="*/ 9049 w 10000"/>
                <a:gd name="connsiteY36" fmla="*/ 3164 h 10000"/>
                <a:gd name="connsiteX37" fmla="*/ 9185 w 10000"/>
                <a:gd name="connsiteY37" fmla="*/ 3145 h 10000"/>
                <a:gd name="connsiteX38" fmla="*/ 9185 w 10000"/>
                <a:gd name="connsiteY38" fmla="*/ 3164 h 10000"/>
                <a:gd name="connsiteX39" fmla="*/ 9196 w 10000"/>
                <a:gd name="connsiteY39" fmla="*/ 3164 h 10000"/>
                <a:gd name="connsiteX40" fmla="*/ 9206 w 10000"/>
                <a:gd name="connsiteY40" fmla="*/ 3314 h 10000"/>
                <a:gd name="connsiteX41" fmla="*/ 9237 w 10000"/>
                <a:gd name="connsiteY41" fmla="*/ 3296 h 10000"/>
                <a:gd name="connsiteX42" fmla="*/ 9289 w 10000"/>
                <a:gd name="connsiteY42" fmla="*/ 3070 h 10000"/>
                <a:gd name="connsiteX43" fmla="*/ 9341 w 10000"/>
                <a:gd name="connsiteY43" fmla="*/ 3126 h 10000"/>
                <a:gd name="connsiteX44" fmla="*/ 9362 w 10000"/>
                <a:gd name="connsiteY44" fmla="*/ 3052 h 10000"/>
                <a:gd name="connsiteX45" fmla="*/ 9393 w 10000"/>
                <a:gd name="connsiteY45" fmla="*/ 3052 h 10000"/>
                <a:gd name="connsiteX46" fmla="*/ 9424 w 10000"/>
                <a:gd name="connsiteY46" fmla="*/ 3126 h 10000"/>
                <a:gd name="connsiteX47" fmla="*/ 9414 w 10000"/>
                <a:gd name="connsiteY47" fmla="*/ 3239 h 10000"/>
                <a:gd name="connsiteX48" fmla="*/ 9487 w 10000"/>
                <a:gd name="connsiteY48" fmla="*/ 3314 h 10000"/>
                <a:gd name="connsiteX49" fmla="*/ 9487 w 10000"/>
                <a:gd name="connsiteY49" fmla="*/ 3427 h 10000"/>
                <a:gd name="connsiteX50" fmla="*/ 9528 w 10000"/>
                <a:gd name="connsiteY50" fmla="*/ 3483 h 10000"/>
                <a:gd name="connsiteX51" fmla="*/ 9497 w 10000"/>
                <a:gd name="connsiteY51" fmla="*/ 3596 h 10000"/>
                <a:gd name="connsiteX52" fmla="*/ 9508 w 10000"/>
                <a:gd name="connsiteY52" fmla="*/ 3596 h 10000"/>
                <a:gd name="connsiteX53" fmla="*/ 9539 w 10000"/>
                <a:gd name="connsiteY53" fmla="*/ 3577 h 10000"/>
                <a:gd name="connsiteX54" fmla="*/ 9539 w 10000"/>
                <a:gd name="connsiteY54" fmla="*/ 3689 h 10000"/>
                <a:gd name="connsiteX55" fmla="*/ 9508 w 10000"/>
                <a:gd name="connsiteY55" fmla="*/ 3728 h 10000"/>
                <a:gd name="connsiteX56" fmla="*/ 9487 w 10000"/>
                <a:gd name="connsiteY56" fmla="*/ 3689 h 10000"/>
                <a:gd name="connsiteX57" fmla="*/ 9476 w 10000"/>
                <a:gd name="connsiteY57" fmla="*/ 3746 h 10000"/>
                <a:gd name="connsiteX58" fmla="*/ 9445 w 10000"/>
                <a:gd name="connsiteY58" fmla="*/ 3728 h 10000"/>
                <a:gd name="connsiteX59" fmla="*/ 9352 w 10000"/>
                <a:gd name="connsiteY59" fmla="*/ 3953 h 10000"/>
                <a:gd name="connsiteX60" fmla="*/ 9373 w 10000"/>
                <a:gd name="connsiteY60" fmla="*/ 4347 h 10000"/>
                <a:gd name="connsiteX61" fmla="*/ 9237 w 10000"/>
                <a:gd name="connsiteY61" fmla="*/ 4310 h 10000"/>
                <a:gd name="connsiteX62" fmla="*/ 9196 w 10000"/>
                <a:gd name="connsiteY62" fmla="*/ 4385 h 10000"/>
                <a:gd name="connsiteX63" fmla="*/ 9258 w 10000"/>
                <a:gd name="connsiteY63" fmla="*/ 4572 h 10000"/>
                <a:gd name="connsiteX64" fmla="*/ 9321 w 10000"/>
                <a:gd name="connsiteY64" fmla="*/ 4572 h 10000"/>
                <a:gd name="connsiteX65" fmla="*/ 9321 w 10000"/>
                <a:gd name="connsiteY65" fmla="*/ 4591 h 10000"/>
                <a:gd name="connsiteX66" fmla="*/ 9206 w 10000"/>
                <a:gd name="connsiteY66" fmla="*/ 4686 h 10000"/>
                <a:gd name="connsiteX67" fmla="*/ 9196 w 10000"/>
                <a:gd name="connsiteY67" fmla="*/ 4741 h 10000"/>
                <a:gd name="connsiteX68" fmla="*/ 9331 w 10000"/>
                <a:gd name="connsiteY68" fmla="*/ 4910 h 10000"/>
                <a:gd name="connsiteX69" fmla="*/ 9352 w 10000"/>
                <a:gd name="connsiteY69" fmla="*/ 5005 h 10000"/>
                <a:gd name="connsiteX70" fmla="*/ 9487 w 10000"/>
                <a:gd name="connsiteY70" fmla="*/ 5136 h 10000"/>
                <a:gd name="connsiteX71" fmla="*/ 9456 w 10000"/>
                <a:gd name="connsiteY71" fmla="*/ 5494 h 10000"/>
                <a:gd name="connsiteX72" fmla="*/ 9570 w 10000"/>
                <a:gd name="connsiteY72" fmla="*/ 5437 h 10000"/>
                <a:gd name="connsiteX73" fmla="*/ 9570 w 10000"/>
                <a:gd name="connsiteY73" fmla="*/ 5380 h 10000"/>
                <a:gd name="connsiteX74" fmla="*/ 9549 w 10000"/>
                <a:gd name="connsiteY74" fmla="*/ 5324 h 10000"/>
                <a:gd name="connsiteX75" fmla="*/ 9580 w 10000"/>
                <a:gd name="connsiteY75" fmla="*/ 5324 h 10000"/>
                <a:gd name="connsiteX76" fmla="*/ 9664 w 10000"/>
                <a:gd name="connsiteY76" fmla="*/ 5399 h 10000"/>
                <a:gd name="connsiteX77" fmla="*/ 9664 w 10000"/>
                <a:gd name="connsiteY77" fmla="*/ 5474 h 10000"/>
                <a:gd name="connsiteX78" fmla="*/ 9987 w 10000"/>
                <a:gd name="connsiteY78" fmla="*/ 5793 h 10000"/>
                <a:gd name="connsiteX79" fmla="*/ 9976 w 10000"/>
                <a:gd name="connsiteY79" fmla="*/ 6151 h 10000"/>
                <a:gd name="connsiteX80" fmla="*/ 9924 w 10000"/>
                <a:gd name="connsiteY80" fmla="*/ 6056 h 10000"/>
                <a:gd name="connsiteX81" fmla="*/ 9748 w 10000"/>
                <a:gd name="connsiteY81" fmla="*/ 6094 h 10000"/>
                <a:gd name="connsiteX82" fmla="*/ 9362 w 10000"/>
                <a:gd name="connsiteY82" fmla="*/ 6188 h 10000"/>
                <a:gd name="connsiteX83" fmla="*/ 9331 w 10000"/>
                <a:gd name="connsiteY83" fmla="*/ 6526 h 10000"/>
                <a:gd name="connsiteX84" fmla="*/ 9289 w 10000"/>
                <a:gd name="connsiteY84" fmla="*/ 6564 h 10000"/>
                <a:gd name="connsiteX85" fmla="*/ 9289 w 10000"/>
                <a:gd name="connsiteY85" fmla="*/ 6977 h 10000"/>
                <a:gd name="connsiteX86" fmla="*/ 9393 w 10000"/>
                <a:gd name="connsiteY86" fmla="*/ 7014 h 10000"/>
                <a:gd name="connsiteX87" fmla="*/ 9383 w 10000"/>
                <a:gd name="connsiteY87" fmla="*/ 7052 h 10000"/>
                <a:gd name="connsiteX88" fmla="*/ 9237 w 10000"/>
                <a:gd name="connsiteY88" fmla="*/ 7409 h 10000"/>
                <a:gd name="connsiteX89" fmla="*/ 9227 w 10000"/>
                <a:gd name="connsiteY89" fmla="*/ 7672 h 10000"/>
                <a:gd name="connsiteX90" fmla="*/ 9258 w 10000"/>
                <a:gd name="connsiteY90" fmla="*/ 7860 h 10000"/>
                <a:gd name="connsiteX91" fmla="*/ 9206 w 10000"/>
                <a:gd name="connsiteY91" fmla="*/ 7916 h 10000"/>
                <a:gd name="connsiteX92" fmla="*/ 9101 w 10000"/>
                <a:gd name="connsiteY92" fmla="*/ 7728 h 10000"/>
                <a:gd name="connsiteX93" fmla="*/ 8925 w 10000"/>
                <a:gd name="connsiteY93" fmla="*/ 7578 h 10000"/>
                <a:gd name="connsiteX94" fmla="*/ 8925 w 10000"/>
                <a:gd name="connsiteY94" fmla="*/ 7541 h 10000"/>
                <a:gd name="connsiteX95" fmla="*/ 8966 w 10000"/>
                <a:gd name="connsiteY95" fmla="*/ 7541 h 10000"/>
                <a:gd name="connsiteX96" fmla="*/ 8966 w 10000"/>
                <a:gd name="connsiteY96" fmla="*/ 7522 h 10000"/>
                <a:gd name="connsiteX97" fmla="*/ 8945 w 10000"/>
                <a:gd name="connsiteY97" fmla="*/ 7522 h 10000"/>
                <a:gd name="connsiteX98" fmla="*/ 8883 w 10000"/>
                <a:gd name="connsiteY98" fmla="*/ 7541 h 10000"/>
                <a:gd name="connsiteX99" fmla="*/ 8904 w 10000"/>
                <a:gd name="connsiteY99" fmla="*/ 7616 h 10000"/>
                <a:gd name="connsiteX100" fmla="*/ 8862 w 10000"/>
                <a:gd name="connsiteY100" fmla="*/ 7635 h 10000"/>
                <a:gd name="connsiteX101" fmla="*/ 8966 w 10000"/>
                <a:gd name="connsiteY101" fmla="*/ 7916 h 10000"/>
                <a:gd name="connsiteX102" fmla="*/ 8966 w 10000"/>
                <a:gd name="connsiteY102" fmla="*/ 8123 h 10000"/>
                <a:gd name="connsiteX103" fmla="*/ 8904 w 10000"/>
                <a:gd name="connsiteY103" fmla="*/ 8235 h 10000"/>
                <a:gd name="connsiteX104" fmla="*/ 8727 w 10000"/>
                <a:gd name="connsiteY104" fmla="*/ 8217 h 10000"/>
                <a:gd name="connsiteX105" fmla="*/ 8665 w 10000"/>
                <a:gd name="connsiteY105" fmla="*/ 8123 h 10000"/>
                <a:gd name="connsiteX106" fmla="*/ 8601 w 10000"/>
                <a:gd name="connsiteY106" fmla="*/ 8180 h 10000"/>
                <a:gd name="connsiteX107" fmla="*/ 8644 w 10000"/>
                <a:gd name="connsiteY107" fmla="*/ 8573 h 10000"/>
                <a:gd name="connsiteX108" fmla="*/ 8613 w 10000"/>
                <a:gd name="connsiteY108" fmla="*/ 8648 h 10000"/>
                <a:gd name="connsiteX109" fmla="*/ 8414 w 10000"/>
                <a:gd name="connsiteY109" fmla="*/ 8668 h 10000"/>
                <a:gd name="connsiteX110" fmla="*/ 8269 w 10000"/>
                <a:gd name="connsiteY110" fmla="*/ 8235 h 10000"/>
                <a:gd name="connsiteX111" fmla="*/ 8258 w 10000"/>
                <a:gd name="connsiteY111" fmla="*/ 7991 h 10000"/>
                <a:gd name="connsiteX112" fmla="*/ 8217 w 10000"/>
                <a:gd name="connsiteY112" fmla="*/ 7991 h 10000"/>
                <a:gd name="connsiteX113" fmla="*/ 8039 w 10000"/>
                <a:gd name="connsiteY113" fmla="*/ 7991 h 10000"/>
                <a:gd name="connsiteX114" fmla="*/ 7935 w 10000"/>
                <a:gd name="connsiteY114" fmla="*/ 7766 h 10000"/>
                <a:gd name="connsiteX115" fmla="*/ 7841 w 10000"/>
                <a:gd name="connsiteY115" fmla="*/ 7710 h 10000"/>
                <a:gd name="connsiteX116" fmla="*/ 7779 w 10000"/>
                <a:gd name="connsiteY116" fmla="*/ 7785 h 10000"/>
                <a:gd name="connsiteX117" fmla="*/ 7789 w 10000"/>
                <a:gd name="connsiteY117" fmla="*/ 8104 h 10000"/>
                <a:gd name="connsiteX118" fmla="*/ 7748 w 10000"/>
                <a:gd name="connsiteY118" fmla="*/ 8404 h 10000"/>
                <a:gd name="connsiteX119" fmla="*/ 7686 w 10000"/>
                <a:gd name="connsiteY119" fmla="*/ 8424 h 10000"/>
                <a:gd name="connsiteX120" fmla="*/ 7644 w 10000"/>
                <a:gd name="connsiteY120" fmla="*/ 8536 h 10000"/>
                <a:gd name="connsiteX121" fmla="*/ 7634 w 10000"/>
                <a:gd name="connsiteY121" fmla="*/ 8536 h 10000"/>
                <a:gd name="connsiteX122" fmla="*/ 7634 w 10000"/>
                <a:gd name="connsiteY122" fmla="*/ 8479 h 10000"/>
                <a:gd name="connsiteX123" fmla="*/ 7654 w 10000"/>
                <a:gd name="connsiteY123" fmla="*/ 8424 h 10000"/>
                <a:gd name="connsiteX124" fmla="*/ 7477 w 10000"/>
                <a:gd name="connsiteY124" fmla="*/ 8180 h 10000"/>
                <a:gd name="connsiteX125" fmla="*/ 7362 w 10000"/>
                <a:gd name="connsiteY125" fmla="*/ 8085 h 10000"/>
                <a:gd name="connsiteX126" fmla="*/ 7300 w 10000"/>
                <a:gd name="connsiteY126" fmla="*/ 8142 h 10000"/>
                <a:gd name="connsiteX127" fmla="*/ 7269 w 10000"/>
                <a:gd name="connsiteY127" fmla="*/ 8085 h 10000"/>
                <a:gd name="connsiteX128" fmla="*/ 7238 w 10000"/>
                <a:gd name="connsiteY128" fmla="*/ 8217 h 10000"/>
                <a:gd name="connsiteX129" fmla="*/ 7373 w 10000"/>
                <a:gd name="connsiteY129" fmla="*/ 8593 h 10000"/>
                <a:gd name="connsiteX130" fmla="*/ 7217 w 10000"/>
                <a:gd name="connsiteY130" fmla="*/ 8780 h 10000"/>
                <a:gd name="connsiteX131" fmla="*/ 7050 w 10000"/>
                <a:gd name="connsiteY131" fmla="*/ 8705 h 10000"/>
                <a:gd name="connsiteX132" fmla="*/ 6988 w 10000"/>
                <a:gd name="connsiteY132" fmla="*/ 8856 h 10000"/>
                <a:gd name="connsiteX133" fmla="*/ 6914 w 10000"/>
                <a:gd name="connsiteY133" fmla="*/ 8912 h 10000"/>
                <a:gd name="connsiteX134" fmla="*/ 6914 w 10000"/>
                <a:gd name="connsiteY134" fmla="*/ 8837 h 10000"/>
                <a:gd name="connsiteX135" fmla="*/ 6790 w 10000"/>
                <a:gd name="connsiteY135" fmla="*/ 8799 h 10000"/>
                <a:gd name="connsiteX136" fmla="*/ 6706 w 10000"/>
                <a:gd name="connsiteY136" fmla="*/ 8893 h 10000"/>
                <a:gd name="connsiteX137" fmla="*/ 6613 w 10000"/>
                <a:gd name="connsiteY137" fmla="*/ 8912 h 10000"/>
                <a:gd name="connsiteX138" fmla="*/ 6613 w 10000"/>
                <a:gd name="connsiteY138" fmla="*/ 8968 h 10000"/>
                <a:gd name="connsiteX139" fmla="*/ 6550 w 10000"/>
                <a:gd name="connsiteY139" fmla="*/ 8987 h 10000"/>
                <a:gd name="connsiteX140" fmla="*/ 6571 w 10000"/>
                <a:gd name="connsiteY140" fmla="*/ 9024 h 10000"/>
                <a:gd name="connsiteX141" fmla="*/ 6738 w 10000"/>
                <a:gd name="connsiteY141" fmla="*/ 9006 h 10000"/>
                <a:gd name="connsiteX142" fmla="*/ 6738 w 10000"/>
                <a:gd name="connsiteY142" fmla="*/ 8987 h 10000"/>
                <a:gd name="connsiteX143" fmla="*/ 6717 w 10000"/>
                <a:gd name="connsiteY143" fmla="*/ 8949 h 10000"/>
                <a:gd name="connsiteX144" fmla="*/ 6738 w 10000"/>
                <a:gd name="connsiteY144" fmla="*/ 8949 h 10000"/>
                <a:gd name="connsiteX145" fmla="*/ 6790 w 10000"/>
                <a:gd name="connsiteY145" fmla="*/ 8931 h 10000"/>
                <a:gd name="connsiteX146" fmla="*/ 6831 w 10000"/>
                <a:gd name="connsiteY146" fmla="*/ 9062 h 10000"/>
                <a:gd name="connsiteX147" fmla="*/ 7102 w 10000"/>
                <a:gd name="connsiteY147" fmla="*/ 9137 h 10000"/>
                <a:gd name="connsiteX148" fmla="*/ 7102 w 10000"/>
                <a:gd name="connsiteY148" fmla="*/ 9193 h 10000"/>
                <a:gd name="connsiteX149" fmla="*/ 7019 w 10000"/>
                <a:gd name="connsiteY149" fmla="*/ 9588 h 10000"/>
                <a:gd name="connsiteX150" fmla="*/ 6998 w 10000"/>
                <a:gd name="connsiteY150" fmla="*/ 9588 h 10000"/>
                <a:gd name="connsiteX151" fmla="*/ 6978 w 10000"/>
                <a:gd name="connsiteY151" fmla="*/ 9531 h 10000"/>
                <a:gd name="connsiteX152" fmla="*/ 6748 w 10000"/>
                <a:gd name="connsiteY152" fmla="*/ 9494 h 10000"/>
                <a:gd name="connsiteX153" fmla="*/ 6675 w 10000"/>
                <a:gd name="connsiteY153" fmla="*/ 9494 h 10000"/>
                <a:gd name="connsiteX154" fmla="*/ 6592 w 10000"/>
                <a:gd name="connsiteY154" fmla="*/ 9401 h 10000"/>
                <a:gd name="connsiteX155" fmla="*/ 6550 w 10000"/>
                <a:gd name="connsiteY155" fmla="*/ 9438 h 10000"/>
                <a:gd name="connsiteX156" fmla="*/ 6436 w 10000"/>
                <a:gd name="connsiteY156" fmla="*/ 9287 h 10000"/>
                <a:gd name="connsiteX157" fmla="*/ 6426 w 10000"/>
                <a:gd name="connsiteY157" fmla="*/ 9287 h 10000"/>
                <a:gd name="connsiteX158" fmla="*/ 6383 w 10000"/>
                <a:gd name="connsiteY158" fmla="*/ 9287 h 10000"/>
                <a:gd name="connsiteX159" fmla="*/ 6279 w 10000"/>
                <a:gd name="connsiteY159" fmla="*/ 9175 h 10000"/>
                <a:gd name="connsiteX160" fmla="*/ 6248 w 10000"/>
                <a:gd name="connsiteY160" fmla="*/ 9344 h 10000"/>
                <a:gd name="connsiteX161" fmla="*/ 6154 w 10000"/>
                <a:gd name="connsiteY161" fmla="*/ 9513 h 10000"/>
                <a:gd name="connsiteX162" fmla="*/ 6061 w 10000"/>
                <a:gd name="connsiteY162" fmla="*/ 9550 h 10000"/>
                <a:gd name="connsiteX163" fmla="*/ 6061 w 10000"/>
                <a:gd name="connsiteY163" fmla="*/ 9607 h 10000"/>
                <a:gd name="connsiteX164" fmla="*/ 5988 w 10000"/>
                <a:gd name="connsiteY164" fmla="*/ 9738 h 10000"/>
                <a:gd name="connsiteX165" fmla="*/ 5905 w 10000"/>
                <a:gd name="connsiteY165" fmla="*/ 9794 h 10000"/>
                <a:gd name="connsiteX166" fmla="*/ 5800 w 10000"/>
                <a:gd name="connsiteY166" fmla="*/ 9945 h 10000"/>
                <a:gd name="connsiteX167" fmla="*/ 5144 w 10000"/>
                <a:gd name="connsiteY167" fmla="*/ 9794 h 10000"/>
                <a:gd name="connsiteX168" fmla="*/ 5019 w 10000"/>
                <a:gd name="connsiteY168" fmla="*/ 9794 h 10000"/>
                <a:gd name="connsiteX169" fmla="*/ 4791 w 10000"/>
                <a:gd name="connsiteY169" fmla="*/ 9645 h 10000"/>
                <a:gd name="connsiteX170" fmla="*/ 4728 w 10000"/>
                <a:gd name="connsiteY170" fmla="*/ 9513 h 10000"/>
                <a:gd name="connsiteX171" fmla="*/ 4728 w 10000"/>
                <a:gd name="connsiteY171" fmla="*/ 9401 h 10000"/>
                <a:gd name="connsiteX172" fmla="*/ 4665 w 10000"/>
                <a:gd name="connsiteY172" fmla="*/ 9344 h 10000"/>
                <a:gd name="connsiteX173" fmla="*/ 4967 w 10000"/>
                <a:gd name="connsiteY173" fmla="*/ 9212 h 10000"/>
                <a:gd name="connsiteX174" fmla="*/ 5186 w 10000"/>
                <a:gd name="connsiteY174" fmla="*/ 9232 h 10000"/>
                <a:gd name="connsiteX175" fmla="*/ 5540 w 10000"/>
                <a:gd name="connsiteY175" fmla="*/ 9193 h 10000"/>
                <a:gd name="connsiteX176" fmla="*/ 5582 w 10000"/>
                <a:gd name="connsiteY176" fmla="*/ 9100 h 10000"/>
                <a:gd name="connsiteX177" fmla="*/ 5530 w 10000"/>
                <a:gd name="connsiteY177" fmla="*/ 8987 h 10000"/>
                <a:gd name="connsiteX178" fmla="*/ 5332 w 10000"/>
                <a:gd name="connsiteY178" fmla="*/ 8931 h 10000"/>
                <a:gd name="connsiteX179" fmla="*/ 5009 w 10000"/>
                <a:gd name="connsiteY179" fmla="*/ 8743 h 10000"/>
                <a:gd name="connsiteX180" fmla="*/ 4760 w 10000"/>
                <a:gd name="connsiteY180" fmla="*/ 8593 h 10000"/>
                <a:gd name="connsiteX181" fmla="*/ 4884 w 10000"/>
                <a:gd name="connsiteY181" fmla="*/ 8479 h 10000"/>
                <a:gd name="connsiteX182" fmla="*/ 4540 w 10000"/>
                <a:gd name="connsiteY182" fmla="*/ 8273 h 10000"/>
                <a:gd name="connsiteX183" fmla="*/ 4353 w 10000"/>
                <a:gd name="connsiteY183" fmla="*/ 8085 h 10000"/>
                <a:gd name="connsiteX184" fmla="*/ 4155 w 10000"/>
                <a:gd name="connsiteY184" fmla="*/ 8029 h 10000"/>
                <a:gd name="connsiteX185" fmla="*/ 3884 w 10000"/>
                <a:gd name="connsiteY185" fmla="*/ 8011 h 10000"/>
                <a:gd name="connsiteX186" fmla="*/ 3718 w 10000"/>
                <a:gd name="connsiteY186" fmla="*/ 7841 h 10000"/>
                <a:gd name="connsiteX187" fmla="*/ 3540 w 10000"/>
                <a:gd name="connsiteY187" fmla="*/ 7804 h 10000"/>
                <a:gd name="connsiteX188" fmla="*/ 3468 w 10000"/>
                <a:gd name="connsiteY188" fmla="*/ 7596 h 10000"/>
                <a:gd name="connsiteX189" fmla="*/ 3291 w 10000"/>
                <a:gd name="connsiteY189" fmla="*/ 7635 h 10000"/>
                <a:gd name="connsiteX190" fmla="*/ 3239 w 10000"/>
                <a:gd name="connsiteY190" fmla="*/ 7672 h 10000"/>
                <a:gd name="connsiteX191" fmla="*/ 3166 w 10000"/>
                <a:gd name="connsiteY191" fmla="*/ 7672 h 10000"/>
                <a:gd name="connsiteX192" fmla="*/ 3166 w 10000"/>
                <a:gd name="connsiteY192" fmla="*/ 7635 h 10000"/>
                <a:gd name="connsiteX193" fmla="*/ 3197 w 10000"/>
                <a:gd name="connsiteY193" fmla="*/ 7541 h 10000"/>
                <a:gd name="connsiteX194" fmla="*/ 3040 w 10000"/>
                <a:gd name="connsiteY194" fmla="*/ 7503 h 10000"/>
                <a:gd name="connsiteX195" fmla="*/ 2988 w 10000"/>
                <a:gd name="connsiteY195" fmla="*/ 7409 h 10000"/>
                <a:gd name="connsiteX196" fmla="*/ 2884 w 10000"/>
                <a:gd name="connsiteY196" fmla="*/ 7466 h 10000"/>
                <a:gd name="connsiteX197" fmla="*/ 2645 w 10000"/>
                <a:gd name="connsiteY197" fmla="*/ 7447 h 10000"/>
                <a:gd name="connsiteX198" fmla="*/ 2521 w 10000"/>
                <a:gd name="connsiteY198" fmla="*/ 7484 h 10000"/>
                <a:gd name="connsiteX199" fmla="*/ 2468 w 10000"/>
                <a:gd name="connsiteY199" fmla="*/ 7596 h 10000"/>
                <a:gd name="connsiteX200" fmla="*/ 2270 w 10000"/>
                <a:gd name="connsiteY200" fmla="*/ 7635 h 10000"/>
                <a:gd name="connsiteX201" fmla="*/ 2218 w 10000"/>
                <a:gd name="connsiteY201" fmla="*/ 7710 h 10000"/>
                <a:gd name="connsiteX202" fmla="*/ 1936 w 10000"/>
                <a:gd name="connsiteY202" fmla="*/ 7691 h 10000"/>
                <a:gd name="connsiteX203" fmla="*/ 1822 w 10000"/>
                <a:gd name="connsiteY203" fmla="*/ 7559 h 10000"/>
                <a:gd name="connsiteX204" fmla="*/ 1666 w 10000"/>
                <a:gd name="connsiteY204" fmla="*/ 7522 h 10000"/>
                <a:gd name="connsiteX205" fmla="*/ 1718 w 10000"/>
                <a:gd name="connsiteY205" fmla="*/ 7503 h 10000"/>
                <a:gd name="connsiteX206" fmla="*/ 1718 w 10000"/>
                <a:gd name="connsiteY206" fmla="*/ 7484 h 10000"/>
                <a:gd name="connsiteX207" fmla="*/ 1666 w 10000"/>
                <a:gd name="connsiteY207" fmla="*/ 7484 h 10000"/>
                <a:gd name="connsiteX208" fmla="*/ 1552 w 10000"/>
                <a:gd name="connsiteY208" fmla="*/ 7503 h 10000"/>
                <a:gd name="connsiteX209" fmla="*/ 1343 w 10000"/>
                <a:gd name="connsiteY209" fmla="*/ 7427 h 10000"/>
                <a:gd name="connsiteX210" fmla="*/ 1343 w 10000"/>
                <a:gd name="connsiteY210" fmla="*/ 7484 h 10000"/>
                <a:gd name="connsiteX211" fmla="*/ 1291 w 10000"/>
                <a:gd name="connsiteY211" fmla="*/ 7466 h 10000"/>
                <a:gd name="connsiteX212" fmla="*/ 1291 w 10000"/>
                <a:gd name="connsiteY212" fmla="*/ 7409 h 10000"/>
                <a:gd name="connsiteX213" fmla="*/ 1197 w 10000"/>
                <a:gd name="connsiteY213" fmla="*/ 7466 h 10000"/>
                <a:gd name="connsiteX214" fmla="*/ 1177 w 10000"/>
                <a:gd name="connsiteY214" fmla="*/ 7409 h 10000"/>
                <a:gd name="connsiteX215" fmla="*/ 812 w 10000"/>
                <a:gd name="connsiteY215" fmla="*/ 7427 h 10000"/>
                <a:gd name="connsiteX216" fmla="*/ 635 w 10000"/>
                <a:gd name="connsiteY216" fmla="*/ 7409 h 10000"/>
                <a:gd name="connsiteX217" fmla="*/ 594 w 10000"/>
                <a:gd name="connsiteY217" fmla="*/ 7334 h 10000"/>
                <a:gd name="connsiteX218" fmla="*/ 427 w 10000"/>
                <a:gd name="connsiteY218" fmla="*/ 7352 h 10000"/>
                <a:gd name="connsiteX219" fmla="*/ 396 w 10000"/>
                <a:gd name="connsiteY219" fmla="*/ 7297 h 10000"/>
                <a:gd name="connsiteX220" fmla="*/ 292 w 10000"/>
                <a:gd name="connsiteY220" fmla="*/ 7315 h 10000"/>
                <a:gd name="connsiteX221" fmla="*/ 270 w 10000"/>
                <a:gd name="connsiteY221" fmla="*/ 7240 h 10000"/>
                <a:gd name="connsiteX222" fmla="*/ 177 w 10000"/>
                <a:gd name="connsiteY222" fmla="*/ 7240 h 10000"/>
                <a:gd name="connsiteX223" fmla="*/ 42 w 10000"/>
                <a:gd name="connsiteY223" fmla="*/ 7165 h 10000"/>
                <a:gd name="connsiteX224" fmla="*/ 0 w 10000"/>
                <a:gd name="connsiteY224" fmla="*/ 7090 h 10000"/>
                <a:gd name="connsiteX225" fmla="*/ 156 w 10000"/>
                <a:gd name="connsiteY225" fmla="*/ 7052 h 10000"/>
                <a:gd name="connsiteX226" fmla="*/ 375 w 10000"/>
                <a:gd name="connsiteY226" fmla="*/ 7090 h 10000"/>
                <a:gd name="connsiteX227" fmla="*/ 739 w 10000"/>
                <a:gd name="connsiteY227" fmla="*/ 7165 h 10000"/>
                <a:gd name="connsiteX228" fmla="*/ 749 w 10000"/>
                <a:gd name="connsiteY228" fmla="*/ 7090 h 10000"/>
                <a:gd name="connsiteX229" fmla="*/ 687 w 10000"/>
                <a:gd name="connsiteY229" fmla="*/ 6996 h 10000"/>
                <a:gd name="connsiteX230" fmla="*/ 697 w 10000"/>
                <a:gd name="connsiteY230" fmla="*/ 6996 h 10000"/>
                <a:gd name="connsiteX231" fmla="*/ 697 w 10000"/>
                <a:gd name="connsiteY231" fmla="*/ 6977 h 10000"/>
                <a:gd name="connsiteX232" fmla="*/ 801 w 10000"/>
                <a:gd name="connsiteY232" fmla="*/ 7014 h 10000"/>
                <a:gd name="connsiteX233" fmla="*/ 801 w 10000"/>
                <a:gd name="connsiteY233" fmla="*/ 6939 h 10000"/>
                <a:gd name="connsiteX234" fmla="*/ 739 w 10000"/>
                <a:gd name="connsiteY234" fmla="*/ 6921 h 10000"/>
                <a:gd name="connsiteX235" fmla="*/ 739 w 10000"/>
                <a:gd name="connsiteY235" fmla="*/ 6845 h 10000"/>
                <a:gd name="connsiteX236" fmla="*/ 760 w 10000"/>
                <a:gd name="connsiteY236" fmla="*/ 6845 h 10000"/>
                <a:gd name="connsiteX237" fmla="*/ 812 w 10000"/>
                <a:gd name="connsiteY237" fmla="*/ 6883 h 10000"/>
                <a:gd name="connsiteX238" fmla="*/ 812 w 10000"/>
                <a:gd name="connsiteY238" fmla="*/ 6845 h 10000"/>
                <a:gd name="connsiteX239" fmla="*/ 948 w 10000"/>
                <a:gd name="connsiteY239" fmla="*/ 6714 h 10000"/>
                <a:gd name="connsiteX240" fmla="*/ 1104 w 10000"/>
                <a:gd name="connsiteY240" fmla="*/ 6676 h 10000"/>
                <a:gd name="connsiteX241" fmla="*/ 1104 w 10000"/>
                <a:gd name="connsiteY241" fmla="*/ 6658 h 10000"/>
                <a:gd name="connsiteX242" fmla="*/ 927 w 10000"/>
                <a:gd name="connsiteY242" fmla="*/ 6658 h 10000"/>
                <a:gd name="connsiteX243" fmla="*/ 927 w 10000"/>
                <a:gd name="connsiteY243" fmla="*/ 6639 h 10000"/>
                <a:gd name="connsiteX244" fmla="*/ 958 w 10000"/>
                <a:gd name="connsiteY244" fmla="*/ 6583 h 10000"/>
                <a:gd name="connsiteX245" fmla="*/ 1010 w 10000"/>
                <a:gd name="connsiteY245" fmla="*/ 6601 h 10000"/>
                <a:gd name="connsiteX246" fmla="*/ 1042 w 10000"/>
                <a:gd name="connsiteY246" fmla="*/ 6564 h 10000"/>
                <a:gd name="connsiteX247" fmla="*/ 1042 w 10000"/>
                <a:gd name="connsiteY247" fmla="*/ 6546 h 10000"/>
                <a:gd name="connsiteX248" fmla="*/ 990 w 10000"/>
                <a:gd name="connsiteY248" fmla="*/ 6470 h 10000"/>
                <a:gd name="connsiteX249" fmla="*/ 1021 w 10000"/>
                <a:gd name="connsiteY249" fmla="*/ 6470 h 10000"/>
                <a:gd name="connsiteX250" fmla="*/ 1042 w 10000"/>
                <a:gd name="connsiteY250" fmla="*/ 6489 h 10000"/>
                <a:gd name="connsiteX251" fmla="*/ 1052 w 10000"/>
                <a:gd name="connsiteY251" fmla="*/ 6432 h 10000"/>
                <a:gd name="connsiteX252" fmla="*/ 1000 w 10000"/>
                <a:gd name="connsiteY252" fmla="*/ 6376 h 10000"/>
                <a:gd name="connsiteX253" fmla="*/ 990 w 10000"/>
                <a:gd name="connsiteY253" fmla="*/ 6414 h 10000"/>
                <a:gd name="connsiteX254" fmla="*/ 990 w 10000"/>
                <a:gd name="connsiteY254" fmla="*/ 6376 h 10000"/>
                <a:gd name="connsiteX255" fmla="*/ 979 w 10000"/>
                <a:gd name="connsiteY255" fmla="*/ 6376 h 10000"/>
                <a:gd name="connsiteX256" fmla="*/ 979 w 10000"/>
                <a:gd name="connsiteY256" fmla="*/ 6357 h 10000"/>
                <a:gd name="connsiteX257" fmla="*/ 1052 w 10000"/>
                <a:gd name="connsiteY257" fmla="*/ 6320 h 10000"/>
                <a:gd name="connsiteX258" fmla="*/ 1052 w 10000"/>
                <a:gd name="connsiteY258" fmla="*/ 6300 h 10000"/>
                <a:gd name="connsiteX259" fmla="*/ 938 w 10000"/>
                <a:gd name="connsiteY259" fmla="*/ 6226 h 10000"/>
                <a:gd name="connsiteX260" fmla="*/ 917 w 10000"/>
                <a:gd name="connsiteY260" fmla="*/ 6282 h 10000"/>
                <a:gd name="connsiteX261" fmla="*/ 844 w 10000"/>
                <a:gd name="connsiteY261" fmla="*/ 6226 h 10000"/>
                <a:gd name="connsiteX262" fmla="*/ 875 w 10000"/>
                <a:gd name="connsiteY262" fmla="*/ 6188 h 10000"/>
                <a:gd name="connsiteX263" fmla="*/ 834 w 10000"/>
                <a:gd name="connsiteY263" fmla="*/ 6188 h 10000"/>
                <a:gd name="connsiteX264" fmla="*/ 708 w 10000"/>
                <a:gd name="connsiteY264" fmla="*/ 6245 h 10000"/>
                <a:gd name="connsiteX265" fmla="*/ 708 w 10000"/>
                <a:gd name="connsiteY265" fmla="*/ 6188 h 10000"/>
                <a:gd name="connsiteX266" fmla="*/ 760 w 10000"/>
                <a:gd name="connsiteY266" fmla="*/ 6038 h 10000"/>
                <a:gd name="connsiteX267" fmla="*/ 739 w 10000"/>
                <a:gd name="connsiteY267" fmla="*/ 6000 h 10000"/>
                <a:gd name="connsiteX268" fmla="*/ 760 w 10000"/>
                <a:gd name="connsiteY268" fmla="*/ 6000 h 10000"/>
                <a:gd name="connsiteX269" fmla="*/ 854 w 10000"/>
                <a:gd name="connsiteY269" fmla="*/ 5962 h 10000"/>
                <a:gd name="connsiteX270" fmla="*/ 886 w 10000"/>
                <a:gd name="connsiteY270" fmla="*/ 5907 h 10000"/>
                <a:gd name="connsiteX271" fmla="*/ 865 w 10000"/>
                <a:gd name="connsiteY271" fmla="*/ 5850 h 10000"/>
                <a:gd name="connsiteX272" fmla="*/ 938 w 10000"/>
                <a:gd name="connsiteY272" fmla="*/ 5831 h 10000"/>
                <a:gd name="connsiteX273" fmla="*/ 938 w 10000"/>
                <a:gd name="connsiteY273" fmla="*/ 5907 h 10000"/>
                <a:gd name="connsiteX274" fmla="*/ 1062 w 10000"/>
                <a:gd name="connsiteY274" fmla="*/ 5907 h 10000"/>
                <a:gd name="connsiteX275" fmla="*/ 1187 w 10000"/>
                <a:gd name="connsiteY275" fmla="*/ 5681 h 10000"/>
                <a:gd name="connsiteX276" fmla="*/ 1385 w 10000"/>
                <a:gd name="connsiteY276" fmla="*/ 5738 h 10000"/>
                <a:gd name="connsiteX277" fmla="*/ 1385 w 10000"/>
                <a:gd name="connsiteY277" fmla="*/ 5756 h 10000"/>
                <a:gd name="connsiteX278" fmla="*/ 1374 w 10000"/>
                <a:gd name="connsiteY278" fmla="*/ 5812 h 10000"/>
                <a:gd name="connsiteX279" fmla="*/ 1353 w 10000"/>
                <a:gd name="connsiteY279" fmla="*/ 5850 h 10000"/>
                <a:gd name="connsiteX280" fmla="*/ 1239 w 10000"/>
                <a:gd name="connsiteY280" fmla="*/ 5887 h 10000"/>
                <a:gd name="connsiteX281" fmla="*/ 1229 w 10000"/>
                <a:gd name="connsiteY281" fmla="*/ 6038 h 10000"/>
                <a:gd name="connsiteX282" fmla="*/ 1249 w 10000"/>
                <a:gd name="connsiteY282" fmla="*/ 6056 h 10000"/>
                <a:gd name="connsiteX283" fmla="*/ 1479 w 10000"/>
                <a:gd name="connsiteY283" fmla="*/ 6263 h 10000"/>
                <a:gd name="connsiteX284" fmla="*/ 1510 w 10000"/>
                <a:gd name="connsiteY284" fmla="*/ 6263 h 10000"/>
                <a:gd name="connsiteX285" fmla="*/ 1583 w 10000"/>
                <a:gd name="connsiteY285" fmla="*/ 6790 h 10000"/>
                <a:gd name="connsiteX286" fmla="*/ 1781 w 10000"/>
                <a:gd name="connsiteY286" fmla="*/ 6583 h 10000"/>
                <a:gd name="connsiteX287" fmla="*/ 1781 w 10000"/>
                <a:gd name="connsiteY287" fmla="*/ 6526 h 10000"/>
                <a:gd name="connsiteX288" fmla="*/ 1708 w 10000"/>
                <a:gd name="connsiteY288" fmla="*/ 6526 h 10000"/>
                <a:gd name="connsiteX289" fmla="*/ 1677 w 10000"/>
                <a:gd name="connsiteY289" fmla="*/ 6451 h 10000"/>
                <a:gd name="connsiteX290" fmla="*/ 1677 w 10000"/>
                <a:gd name="connsiteY290" fmla="*/ 6414 h 10000"/>
                <a:gd name="connsiteX291" fmla="*/ 1687 w 10000"/>
                <a:gd name="connsiteY291" fmla="*/ 6414 h 10000"/>
                <a:gd name="connsiteX292" fmla="*/ 1687 w 10000"/>
                <a:gd name="connsiteY292" fmla="*/ 6395 h 10000"/>
                <a:gd name="connsiteX293" fmla="*/ 1822 w 10000"/>
                <a:gd name="connsiteY293" fmla="*/ 6320 h 10000"/>
                <a:gd name="connsiteX294" fmla="*/ 1801 w 10000"/>
                <a:gd name="connsiteY294" fmla="*/ 6300 h 10000"/>
                <a:gd name="connsiteX295" fmla="*/ 1666 w 10000"/>
                <a:gd name="connsiteY295" fmla="*/ 6263 h 10000"/>
                <a:gd name="connsiteX296" fmla="*/ 1666 w 10000"/>
                <a:gd name="connsiteY296" fmla="*/ 6207 h 10000"/>
                <a:gd name="connsiteX297" fmla="*/ 1614 w 10000"/>
                <a:gd name="connsiteY297" fmla="*/ 6188 h 10000"/>
                <a:gd name="connsiteX298" fmla="*/ 1614 w 10000"/>
                <a:gd name="connsiteY298" fmla="*/ 6188 h 10000"/>
                <a:gd name="connsiteX299" fmla="*/ 1635 w 10000"/>
                <a:gd name="connsiteY299" fmla="*/ 6131 h 10000"/>
                <a:gd name="connsiteX300" fmla="*/ 1552 w 10000"/>
                <a:gd name="connsiteY300" fmla="*/ 6038 h 10000"/>
                <a:gd name="connsiteX301" fmla="*/ 1333 w 10000"/>
                <a:gd name="connsiteY301" fmla="*/ 5982 h 10000"/>
                <a:gd name="connsiteX302" fmla="*/ 1500 w 10000"/>
                <a:gd name="connsiteY302" fmla="*/ 5962 h 10000"/>
                <a:gd name="connsiteX303" fmla="*/ 1521 w 10000"/>
                <a:gd name="connsiteY303" fmla="*/ 5869 h 10000"/>
                <a:gd name="connsiteX304" fmla="*/ 1458 w 10000"/>
                <a:gd name="connsiteY304" fmla="*/ 5738 h 10000"/>
                <a:gd name="connsiteX305" fmla="*/ 1479 w 10000"/>
                <a:gd name="connsiteY305" fmla="*/ 5738 h 10000"/>
                <a:gd name="connsiteX306" fmla="*/ 1822 w 10000"/>
                <a:gd name="connsiteY306" fmla="*/ 5775 h 10000"/>
                <a:gd name="connsiteX307" fmla="*/ 1916 w 10000"/>
                <a:gd name="connsiteY307" fmla="*/ 5663 h 10000"/>
                <a:gd name="connsiteX308" fmla="*/ 1989 w 10000"/>
                <a:gd name="connsiteY308" fmla="*/ 5643 h 10000"/>
                <a:gd name="connsiteX309" fmla="*/ 1916 w 10000"/>
                <a:gd name="connsiteY309" fmla="*/ 5606 h 10000"/>
                <a:gd name="connsiteX310" fmla="*/ 1614 w 10000"/>
                <a:gd name="connsiteY310" fmla="*/ 5718 h 10000"/>
                <a:gd name="connsiteX311" fmla="*/ 1583 w 10000"/>
                <a:gd name="connsiteY311" fmla="*/ 5663 h 10000"/>
                <a:gd name="connsiteX312" fmla="*/ 1604 w 10000"/>
                <a:gd name="connsiteY312" fmla="*/ 5606 h 10000"/>
                <a:gd name="connsiteX313" fmla="*/ 1573 w 10000"/>
                <a:gd name="connsiteY313" fmla="*/ 5512 h 10000"/>
                <a:gd name="connsiteX314" fmla="*/ 1500 w 10000"/>
                <a:gd name="connsiteY314" fmla="*/ 5531 h 10000"/>
                <a:gd name="connsiteX315" fmla="*/ 1257 w 10000"/>
                <a:gd name="connsiteY315" fmla="*/ 5300 h 10000"/>
                <a:gd name="connsiteX316" fmla="*/ 1541 w 10000"/>
                <a:gd name="connsiteY316" fmla="*/ 5286 h 10000"/>
                <a:gd name="connsiteX317" fmla="*/ 1884 w 10000"/>
                <a:gd name="connsiteY317" fmla="*/ 5286 h 10000"/>
                <a:gd name="connsiteX318" fmla="*/ 1989 w 10000"/>
                <a:gd name="connsiteY318" fmla="*/ 5117 h 10000"/>
                <a:gd name="connsiteX319" fmla="*/ 1989 w 10000"/>
                <a:gd name="connsiteY319" fmla="*/ 5061 h 10000"/>
                <a:gd name="connsiteX320" fmla="*/ 2052 w 10000"/>
                <a:gd name="connsiteY320" fmla="*/ 5042 h 10000"/>
                <a:gd name="connsiteX321" fmla="*/ 2083 w 10000"/>
                <a:gd name="connsiteY321" fmla="*/ 5174 h 10000"/>
                <a:gd name="connsiteX322" fmla="*/ 2521 w 10000"/>
                <a:gd name="connsiteY322" fmla="*/ 5193 h 10000"/>
                <a:gd name="connsiteX323" fmla="*/ 2499 w 10000"/>
                <a:gd name="connsiteY323" fmla="*/ 5286 h 10000"/>
                <a:gd name="connsiteX324" fmla="*/ 2531 w 10000"/>
                <a:gd name="connsiteY324" fmla="*/ 5286 h 10000"/>
                <a:gd name="connsiteX325" fmla="*/ 2583 w 10000"/>
                <a:gd name="connsiteY325" fmla="*/ 5249 h 10000"/>
                <a:gd name="connsiteX326" fmla="*/ 2583 w 10000"/>
                <a:gd name="connsiteY326" fmla="*/ 5268 h 10000"/>
                <a:gd name="connsiteX327" fmla="*/ 2562 w 10000"/>
                <a:gd name="connsiteY327" fmla="*/ 5286 h 10000"/>
                <a:gd name="connsiteX328" fmla="*/ 2625 w 10000"/>
                <a:gd name="connsiteY328" fmla="*/ 5286 h 10000"/>
                <a:gd name="connsiteX329" fmla="*/ 2728 w 10000"/>
                <a:gd name="connsiteY329" fmla="*/ 5286 h 10000"/>
                <a:gd name="connsiteX330" fmla="*/ 2728 w 10000"/>
                <a:gd name="connsiteY330" fmla="*/ 5362 h 10000"/>
                <a:gd name="connsiteX331" fmla="*/ 2749 w 10000"/>
                <a:gd name="connsiteY331" fmla="*/ 5362 h 10000"/>
                <a:gd name="connsiteX332" fmla="*/ 2822 w 10000"/>
                <a:gd name="connsiteY332" fmla="*/ 5286 h 10000"/>
                <a:gd name="connsiteX333" fmla="*/ 2822 w 10000"/>
                <a:gd name="connsiteY333" fmla="*/ 5211 h 10000"/>
                <a:gd name="connsiteX334" fmla="*/ 2884 w 10000"/>
                <a:gd name="connsiteY334" fmla="*/ 5211 h 10000"/>
                <a:gd name="connsiteX335" fmla="*/ 2916 w 10000"/>
                <a:gd name="connsiteY335" fmla="*/ 5268 h 10000"/>
                <a:gd name="connsiteX336" fmla="*/ 2916 w 10000"/>
                <a:gd name="connsiteY336" fmla="*/ 5399 h 10000"/>
                <a:gd name="connsiteX337" fmla="*/ 3030 w 10000"/>
                <a:gd name="connsiteY337" fmla="*/ 5399 h 10000"/>
                <a:gd name="connsiteX338" fmla="*/ 3040 w 10000"/>
                <a:gd name="connsiteY338" fmla="*/ 5305 h 10000"/>
                <a:gd name="connsiteX339" fmla="*/ 3040 w 10000"/>
                <a:gd name="connsiteY339" fmla="*/ 5286 h 10000"/>
                <a:gd name="connsiteX340" fmla="*/ 3040 w 10000"/>
                <a:gd name="connsiteY340" fmla="*/ 5286 h 10000"/>
                <a:gd name="connsiteX341" fmla="*/ 3145 w 10000"/>
                <a:gd name="connsiteY341" fmla="*/ 5305 h 10000"/>
                <a:gd name="connsiteX342" fmla="*/ 3166 w 10000"/>
                <a:gd name="connsiteY342" fmla="*/ 5211 h 10000"/>
                <a:gd name="connsiteX343" fmla="*/ 3270 w 10000"/>
                <a:gd name="connsiteY343" fmla="*/ 5249 h 10000"/>
                <a:gd name="connsiteX344" fmla="*/ 3270 w 10000"/>
                <a:gd name="connsiteY344" fmla="*/ 5193 h 10000"/>
                <a:gd name="connsiteX345" fmla="*/ 3447 w 10000"/>
                <a:gd name="connsiteY345" fmla="*/ 5268 h 10000"/>
                <a:gd name="connsiteX346" fmla="*/ 3447 w 10000"/>
                <a:gd name="connsiteY346" fmla="*/ 5193 h 10000"/>
                <a:gd name="connsiteX347" fmla="*/ 3488 w 10000"/>
                <a:gd name="connsiteY347" fmla="*/ 5193 h 10000"/>
                <a:gd name="connsiteX348" fmla="*/ 3488 w 10000"/>
                <a:gd name="connsiteY348" fmla="*/ 5268 h 10000"/>
                <a:gd name="connsiteX349" fmla="*/ 3509 w 10000"/>
                <a:gd name="connsiteY349" fmla="*/ 5268 h 10000"/>
                <a:gd name="connsiteX350" fmla="*/ 3509 w 10000"/>
                <a:gd name="connsiteY350" fmla="*/ 5249 h 10000"/>
                <a:gd name="connsiteX351" fmla="*/ 3520 w 10000"/>
                <a:gd name="connsiteY351" fmla="*/ 5117 h 10000"/>
                <a:gd name="connsiteX352" fmla="*/ 3530 w 10000"/>
                <a:gd name="connsiteY352" fmla="*/ 5117 h 10000"/>
                <a:gd name="connsiteX353" fmla="*/ 3540 w 10000"/>
                <a:gd name="connsiteY353" fmla="*/ 5193 h 10000"/>
                <a:gd name="connsiteX354" fmla="*/ 3624 w 10000"/>
                <a:gd name="connsiteY354" fmla="*/ 5117 h 10000"/>
                <a:gd name="connsiteX355" fmla="*/ 3624 w 10000"/>
                <a:gd name="connsiteY355" fmla="*/ 5155 h 10000"/>
                <a:gd name="connsiteX356" fmla="*/ 3697 w 10000"/>
                <a:gd name="connsiteY356" fmla="*/ 5117 h 10000"/>
                <a:gd name="connsiteX357" fmla="*/ 3697 w 10000"/>
                <a:gd name="connsiteY357" fmla="*/ 5099 h 10000"/>
                <a:gd name="connsiteX358" fmla="*/ 3676 w 10000"/>
                <a:gd name="connsiteY358" fmla="*/ 5061 h 10000"/>
                <a:gd name="connsiteX359" fmla="*/ 3708 w 10000"/>
                <a:gd name="connsiteY359" fmla="*/ 5061 h 10000"/>
                <a:gd name="connsiteX360" fmla="*/ 3749 w 10000"/>
                <a:gd name="connsiteY360" fmla="*/ 5099 h 10000"/>
                <a:gd name="connsiteX361" fmla="*/ 3749 w 10000"/>
                <a:gd name="connsiteY361" fmla="*/ 5061 h 10000"/>
                <a:gd name="connsiteX362" fmla="*/ 3728 w 10000"/>
                <a:gd name="connsiteY362" fmla="*/ 5005 h 10000"/>
                <a:gd name="connsiteX363" fmla="*/ 3832 w 10000"/>
                <a:gd name="connsiteY363" fmla="*/ 4949 h 10000"/>
                <a:gd name="connsiteX364" fmla="*/ 3832 w 10000"/>
                <a:gd name="connsiteY364" fmla="*/ 4930 h 10000"/>
                <a:gd name="connsiteX365" fmla="*/ 3656 w 10000"/>
                <a:gd name="connsiteY365" fmla="*/ 4910 h 10000"/>
                <a:gd name="connsiteX366" fmla="*/ 3666 w 10000"/>
                <a:gd name="connsiteY366" fmla="*/ 5024 h 10000"/>
                <a:gd name="connsiteX367" fmla="*/ 3656 w 10000"/>
                <a:gd name="connsiteY367" fmla="*/ 5024 h 10000"/>
                <a:gd name="connsiteX368" fmla="*/ 3457 w 10000"/>
                <a:gd name="connsiteY368" fmla="*/ 4910 h 10000"/>
                <a:gd name="connsiteX369" fmla="*/ 3457 w 10000"/>
                <a:gd name="connsiteY369" fmla="*/ 4930 h 10000"/>
                <a:gd name="connsiteX370" fmla="*/ 3468 w 10000"/>
                <a:gd name="connsiteY370" fmla="*/ 4930 h 10000"/>
                <a:gd name="connsiteX371" fmla="*/ 3447 w 10000"/>
                <a:gd name="connsiteY371" fmla="*/ 4949 h 10000"/>
                <a:gd name="connsiteX372" fmla="*/ 3395 w 10000"/>
                <a:gd name="connsiteY372" fmla="*/ 4873 h 10000"/>
                <a:gd name="connsiteX373" fmla="*/ 3384 w 10000"/>
                <a:gd name="connsiteY373" fmla="*/ 4835 h 10000"/>
                <a:gd name="connsiteX374" fmla="*/ 3499 w 10000"/>
                <a:gd name="connsiteY374" fmla="*/ 4817 h 10000"/>
                <a:gd name="connsiteX375" fmla="*/ 3499 w 10000"/>
                <a:gd name="connsiteY375" fmla="*/ 4666 h 10000"/>
                <a:gd name="connsiteX376" fmla="*/ 3478 w 10000"/>
                <a:gd name="connsiteY376" fmla="*/ 4666 h 10000"/>
                <a:gd name="connsiteX377" fmla="*/ 3353 w 10000"/>
                <a:gd name="connsiteY377" fmla="*/ 4798 h 10000"/>
                <a:gd name="connsiteX378" fmla="*/ 3332 w 10000"/>
                <a:gd name="connsiteY378" fmla="*/ 4780 h 10000"/>
                <a:gd name="connsiteX379" fmla="*/ 3332 w 10000"/>
                <a:gd name="connsiteY379" fmla="*/ 4704 h 10000"/>
                <a:gd name="connsiteX380" fmla="*/ 3322 w 10000"/>
                <a:gd name="connsiteY380" fmla="*/ 4648 h 10000"/>
                <a:gd name="connsiteX381" fmla="*/ 3249 w 10000"/>
                <a:gd name="connsiteY381" fmla="*/ 4648 h 10000"/>
                <a:gd name="connsiteX382" fmla="*/ 3239 w 10000"/>
                <a:gd name="connsiteY382" fmla="*/ 4591 h 10000"/>
                <a:gd name="connsiteX383" fmla="*/ 3249 w 10000"/>
                <a:gd name="connsiteY383" fmla="*/ 4591 h 10000"/>
                <a:gd name="connsiteX384" fmla="*/ 3249 w 10000"/>
                <a:gd name="connsiteY384" fmla="*/ 4572 h 10000"/>
                <a:gd name="connsiteX385" fmla="*/ 3426 w 10000"/>
                <a:gd name="connsiteY385" fmla="*/ 4479 h 10000"/>
                <a:gd name="connsiteX386" fmla="*/ 3364 w 10000"/>
                <a:gd name="connsiteY386" fmla="*/ 4479 h 10000"/>
                <a:gd name="connsiteX387" fmla="*/ 3343 w 10000"/>
                <a:gd name="connsiteY387" fmla="*/ 4479 h 10000"/>
                <a:gd name="connsiteX388" fmla="*/ 3332 w 10000"/>
                <a:gd name="connsiteY388" fmla="*/ 4479 h 10000"/>
                <a:gd name="connsiteX389" fmla="*/ 3332 w 10000"/>
                <a:gd name="connsiteY389" fmla="*/ 4460 h 10000"/>
                <a:gd name="connsiteX390" fmla="*/ 3436 w 10000"/>
                <a:gd name="connsiteY390" fmla="*/ 4385 h 10000"/>
                <a:gd name="connsiteX391" fmla="*/ 3436 w 10000"/>
                <a:gd name="connsiteY391" fmla="*/ 4385 h 10000"/>
                <a:gd name="connsiteX392" fmla="*/ 3405 w 10000"/>
                <a:gd name="connsiteY392" fmla="*/ 4385 h 10000"/>
                <a:gd name="connsiteX393" fmla="*/ 3384 w 10000"/>
                <a:gd name="connsiteY393" fmla="*/ 4403 h 10000"/>
                <a:gd name="connsiteX394" fmla="*/ 3374 w 10000"/>
                <a:gd name="connsiteY394" fmla="*/ 4366 h 10000"/>
                <a:gd name="connsiteX395" fmla="*/ 3208 w 10000"/>
                <a:gd name="connsiteY395" fmla="*/ 4310 h 10000"/>
                <a:gd name="connsiteX396" fmla="*/ 3156 w 10000"/>
                <a:gd name="connsiteY396" fmla="*/ 4197 h 10000"/>
                <a:gd name="connsiteX397" fmla="*/ 3114 w 10000"/>
                <a:gd name="connsiteY397" fmla="*/ 4253 h 10000"/>
                <a:gd name="connsiteX398" fmla="*/ 3030 w 10000"/>
                <a:gd name="connsiteY398" fmla="*/ 4216 h 10000"/>
                <a:gd name="connsiteX399" fmla="*/ 2884 w 10000"/>
                <a:gd name="connsiteY399" fmla="*/ 4197 h 10000"/>
                <a:gd name="connsiteX400" fmla="*/ 2832 w 10000"/>
                <a:gd name="connsiteY400" fmla="*/ 4235 h 10000"/>
                <a:gd name="connsiteX401" fmla="*/ 2780 w 10000"/>
                <a:gd name="connsiteY401" fmla="*/ 4178 h 10000"/>
                <a:gd name="connsiteX402" fmla="*/ 2708 w 10000"/>
                <a:gd name="connsiteY402" fmla="*/ 4235 h 10000"/>
                <a:gd name="connsiteX403" fmla="*/ 2677 w 10000"/>
                <a:gd name="connsiteY403" fmla="*/ 4178 h 10000"/>
                <a:gd name="connsiteX404" fmla="*/ 2593 w 10000"/>
                <a:gd name="connsiteY404" fmla="*/ 4328 h 10000"/>
                <a:gd name="connsiteX405" fmla="*/ 2395 w 10000"/>
                <a:gd name="connsiteY405" fmla="*/ 4253 h 10000"/>
                <a:gd name="connsiteX406" fmla="*/ 2395 w 10000"/>
                <a:gd name="connsiteY406" fmla="*/ 4216 h 10000"/>
                <a:gd name="connsiteX407" fmla="*/ 2416 w 10000"/>
                <a:gd name="connsiteY407" fmla="*/ 4178 h 10000"/>
                <a:gd name="connsiteX408" fmla="*/ 2343 w 10000"/>
                <a:gd name="connsiteY408" fmla="*/ 4178 h 10000"/>
                <a:gd name="connsiteX409" fmla="*/ 2145 w 10000"/>
                <a:gd name="connsiteY409" fmla="*/ 4273 h 10000"/>
                <a:gd name="connsiteX410" fmla="*/ 2145 w 10000"/>
                <a:gd name="connsiteY410" fmla="*/ 4253 h 10000"/>
                <a:gd name="connsiteX411" fmla="*/ 2166 w 10000"/>
                <a:gd name="connsiteY411" fmla="*/ 4216 h 10000"/>
                <a:gd name="connsiteX412" fmla="*/ 2052 w 10000"/>
                <a:gd name="connsiteY412" fmla="*/ 4216 h 10000"/>
                <a:gd name="connsiteX413" fmla="*/ 1969 w 10000"/>
                <a:gd name="connsiteY413" fmla="*/ 4141 h 10000"/>
                <a:gd name="connsiteX414" fmla="*/ 1843 w 10000"/>
                <a:gd name="connsiteY414" fmla="*/ 4122 h 10000"/>
                <a:gd name="connsiteX415" fmla="*/ 1864 w 10000"/>
                <a:gd name="connsiteY415" fmla="*/ 4122 h 10000"/>
                <a:gd name="connsiteX416" fmla="*/ 1895 w 10000"/>
                <a:gd name="connsiteY416" fmla="*/ 4084 h 10000"/>
                <a:gd name="connsiteX417" fmla="*/ 1884 w 10000"/>
                <a:gd name="connsiteY417" fmla="*/ 4047 h 10000"/>
                <a:gd name="connsiteX418" fmla="*/ 1801 w 10000"/>
                <a:gd name="connsiteY418" fmla="*/ 3990 h 10000"/>
                <a:gd name="connsiteX419" fmla="*/ 1708 w 10000"/>
                <a:gd name="connsiteY419" fmla="*/ 4028 h 10000"/>
                <a:gd name="connsiteX420" fmla="*/ 1278 w 10000"/>
                <a:gd name="connsiteY420" fmla="*/ 3974 h 10000"/>
                <a:gd name="connsiteX421" fmla="*/ 1479 w 10000"/>
                <a:gd name="connsiteY421" fmla="*/ 3821 h 10000"/>
                <a:gd name="connsiteX422" fmla="*/ 1489 w 10000"/>
                <a:gd name="connsiteY422" fmla="*/ 3803 h 10000"/>
                <a:gd name="connsiteX423" fmla="*/ 1625 w 10000"/>
                <a:gd name="connsiteY423" fmla="*/ 3765 h 10000"/>
                <a:gd name="connsiteX424" fmla="*/ 1625 w 10000"/>
                <a:gd name="connsiteY424" fmla="*/ 3803 h 10000"/>
                <a:gd name="connsiteX425" fmla="*/ 1739 w 10000"/>
                <a:gd name="connsiteY425" fmla="*/ 3878 h 10000"/>
                <a:gd name="connsiteX426" fmla="*/ 1749 w 10000"/>
                <a:gd name="connsiteY426" fmla="*/ 3840 h 10000"/>
                <a:gd name="connsiteX427" fmla="*/ 1760 w 10000"/>
                <a:gd name="connsiteY427" fmla="*/ 3878 h 10000"/>
                <a:gd name="connsiteX428" fmla="*/ 1916 w 10000"/>
                <a:gd name="connsiteY428" fmla="*/ 3746 h 10000"/>
                <a:gd name="connsiteX429" fmla="*/ 2000 w 10000"/>
                <a:gd name="connsiteY429" fmla="*/ 3821 h 10000"/>
                <a:gd name="connsiteX430" fmla="*/ 2177 w 10000"/>
                <a:gd name="connsiteY430" fmla="*/ 3784 h 10000"/>
                <a:gd name="connsiteX431" fmla="*/ 2343 w 10000"/>
                <a:gd name="connsiteY431" fmla="*/ 3803 h 10000"/>
                <a:gd name="connsiteX432" fmla="*/ 2343 w 10000"/>
                <a:gd name="connsiteY432" fmla="*/ 3728 h 10000"/>
                <a:gd name="connsiteX433" fmla="*/ 2457 w 10000"/>
                <a:gd name="connsiteY433" fmla="*/ 3728 h 10000"/>
                <a:gd name="connsiteX434" fmla="*/ 2488 w 10000"/>
                <a:gd name="connsiteY434" fmla="*/ 3671 h 10000"/>
                <a:gd name="connsiteX435" fmla="*/ 2488 w 10000"/>
                <a:gd name="connsiteY435" fmla="*/ 3596 h 10000"/>
                <a:gd name="connsiteX436" fmla="*/ 2457 w 10000"/>
                <a:gd name="connsiteY436" fmla="*/ 3596 h 10000"/>
                <a:gd name="connsiteX437" fmla="*/ 2457 w 10000"/>
                <a:gd name="connsiteY437" fmla="*/ 3559 h 10000"/>
                <a:gd name="connsiteX438" fmla="*/ 2447 w 10000"/>
                <a:gd name="connsiteY438" fmla="*/ 3502 h 10000"/>
                <a:gd name="connsiteX439" fmla="*/ 1843 w 10000"/>
                <a:gd name="connsiteY439" fmla="*/ 3502 h 10000"/>
                <a:gd name="connsiteX440" fmla="*/ 1541 w 10000"/>
                <a:gd name="connsiteY440" fmla="*/ 3483 h 10000"/>
                <a:gd name="connsiteX441" fmla="*/ 1697 w 10000"/>
                <a:gd name="connsiteY441" fmla="*/ 3408 h 10000"/>
                <a:gd name="connsiteX442" fmla="*/ 1948 w 10000"/>
                <a:gd name="connsiteY442" fmla="*/ 3427 h 10000"/>
                <a:gd name="connsiteX443" fmla="*/ 1958 w 10000"/>
                <a:gd name="connsiteY443" fmla="*/ 3314 h 10000"/>
                <a:gd name="connsiteX444" fmla="*/ 2000 w 10000"/>
                <a:gd name="connsiteY444" fmla="*/ 3296 h 10000"/>
                <a:gd name="connsiteX445" fmla="*/ 2031 w 10000"/>
                <a:gd name="connsiteY445" fmla="*/ 3352 h 10000"/>
                <a:gd name="connsiteX446" fmla="*/ 2062 w 10000"/>
                <a:gd name="connsiteY446" fmla="*/ 3276 h 10000"/>
                <a:gd name="connsiteX447" fmla="*/ 2062 w 10000"/>
                <a:gd name="connsiteY447" fmla="*/ 3314 h 10000"/>
                <a:gd name="connsiteX448" fmla="*/ 2041 w 10000"/>
                <a:gd name="connsiteY448" fmla="*/ 3352 h 10000"/>
                <a:gd name="connsiteX449" fmla="*/ 2301 w 10000"/>
                <a:gd name="connsiteY449" fmla="*/ 3296 h 10000"/>
                <a:gd name="connsiteX450" fmla="*/ 2312 w 10000"/>
                <a:gd name="connsiteY450" fmla="*/ 3239 h 10000"/>
                <a:gd name="connsiteX451" fmla="*/ 2301 w 10000"/>
                <a:gd name="connsiteY451" fmla="*/ 3221 h 10000"/>
                <a:gd name="connsiteX452" fmla="*/ 1936 w 10000"/>
                <a:gd name="connsiteY452" fmla="*/ 3239 h 10000"/>
                <a:gd name="connsiteX453" fmla="*/ 1926 w 10000"/>
                <a:gd name="connsiteY453" fmla="*/ 3183 h 10000"/>
                <a:gd name="connsiteX454" fmla="*/ 1936 w 10000"/>
                <a:gd name="connsiteY454" fmla="*/ 3164 h 10000"/>
                <a:gd name="connsiteX455" fmla="*/ 2093 w 10000"/>
                <a:gd name="connsiteY455" fmla="*/ 3126 h 10000"/>
                <a:gd name="connsiteX456" fmla="*/ 2062 w 10000"/>
                <a:gd name="connsiteY456" fmla="*/ 3107 h 10000"/>
                <a:gd name="connsiteX457" fmla="*/ 2093 w 10000"/>
                <a:gd name="connsiteY457" fmla="*/ 3089 h 10000"/>
                <a:gd name="connsiteX458" fmla="*/ 2083 w 10000"/>
                <a:gd name="connsiteY458" fmla="*/ 2995 h 10000"/>
                <a:gd name="connsiteX459" fmla="*/ 2031 w 10000"/>
                <a:gd name="connsiteY459" fmla="*/ 2901 h 10000"/>
                <a:gd name="connsiteX460" fmla="*/ 2052 w 10000"/>
                <a:gd name="connsiteY460" fmla="*/ 2863 h 10000"/>
                <a:gd name="connsiteX461" fmla="*/ 2041 w 10000"/>
                <a:gd name="connsiteY461" fmla="*/ 2788 h 10000"/>
                <a:gd name="connsiteX462" fmla="*/ 2093 w 10000"/>
                <a:gd name="connsiteY462" fmla="*/ 2713 h 10000"/>
                <a:gd name="connsiteX463" fmla="*/ 2093 w 10000"/>
                <a:gd name="connsiteY463" fmla="*/ 2769 h 10000"/>
                <a:gd name="connsiteX464" fmla="*/ 2270 w 10000"/>
                <a:gd name="connsiteY464" fmla="*/ 2807 h 10000"/>
                <a:gd name="connsiteX465" fmla="*/ 2281 w 10000"/>
                <a:gd name="connsiteY465" fmla="*/ 2901 h 10000"/>
                <a:gd name="connsiteX466" fmla="*/ 2426 w 10000"/>
                <a:gd name="connsiteY466" fmla="*/ 2882 h 10000"/>
                <a:gd name="connsiteX467" fmla="*/ 2478 w 10000"/>
                <a:gd name="connsiteY467" fmla="*/ 2713 h 10000"/>
                <a:gd name="connsiteX468" fmla="*/ 2322 w 10000"/>
                <a:gd name="connsiteY468" fmla="*/ 2657 h 10000"/>
                <a:gd name="connsiteX469" fmla="*/ 2322 w 10000"/>
                <a:gd name="connsiteY469" fmla="*/ 2600 h 10000"/>
                <a:gd name="connsiteX470" fmla="*/ 2395 w 10000"/>
                <a:gd name="connsiteY470" fmla="*/ 2582 h 10000"/>
                <a:gd name="connsiteX471" fmla="*/ 2395 w 10000"/>
                <a:gd name="connsiteY471" fmla="*/ 2563 h 10000"/>
                <a:gd name="connsiteX472" fmla="*/ 2260 w 10000"/>
                <a:gd name="connsiteY472" fmla="*/ 2450 h 10000"/>
                <a:gd name="connsiteX473" fmla="*/ 2239 w 10000"/>
                <a:gd name="connsiteY473" fmla="*/ 2525 h 10000"/>
                <a:gd name="connsiteX474" fmla="*/ 2239 w 10000"/>
                <a:gd name="connsiteY474" fmla="*/ 2507 h 10000"/>
                <a:gd name="connsiteX475" fmla="*/ 2114 w 10000"/>
                <a:gd name="connsiteY475" fmla="*/ 2356 h 10000"/>
                <a:gd name="connsiteX476" fmla="*/ 2041 w 10000"/>
                <a:gd name="connsiteY476" fmla="*/ 2375 h 10000"/>
                <a:gd name="connsiteX477" fmla="*/ 2041 w 10000"/>
                <a:gd name="connsiteY477" fmla="*/ 2319 h 10000"/>
                <a:gd name="connsiteX478" fmla="*/ 2021 w 10000"/>
                <a:gd name="connsiteY478" fmla="*/ 2281 h 10000"/>
                <a:gd name="connsiteX479" fmla="*/ 1843 w 10000"/>
                <a:gd name="connsiteY479" fmla="*/ 2244 h 10000"/>
                <a:gd name="connsiteX480" fmla="*/ 1833 w 10000"/>
                <a:gd name="connsiteY480" fmla="*/ 2187 h 10000"/>
                <a:gd name="connsiteX481" fmla="*/ 1843 w 10000"/>
                <a:gd name="connsiteY481" fmla="*/ 2169 h 10000"/>
                <a:gd name="connsiteX482" fmla="*/ 2041 w 10000"/>
                <a:gd name="connsiteY482" fmla="*/ 2169 h 10000"/>
                <a:gd name="connsiteX483" fmla="*/ 2104 w 10000"/>
                <a:gd name="connsiteY483" fmla="*/ 2131 h 10000"/>
                <a:gd name="connsiteX484" fmla="*/ 2249 w 10000"/>
                <a:gd name="connsiteY484" fmla="*/ 2169 h 10000"/>
                <a:gd name="connsiteX485" fmla="*/ 2322 w 10000"/>
                <a:gd name="connsiteY485" fmla="*/ 2075 h 10000"/>
                <a:gd name="connsiteX486" fmla="*/ 2573 w 10000"/>
                <a:gd name="connsiteY486" fmla="*/ 2018 h 10000"/>
                <a:gd name="connsiteX487" fmla="*/ 2760 w 10000"/>
                <a:gd name="connsiteY487" fmla="*/ 2131 h 10000"/>
                <a:gd name="connsiteX488" fmla="*/ 3073 w 10000"/>
                <a:gd name="connsiteY488" fmla="*/ 2055 h 10000"/>
                <a:gd name="connsiteX489" fmla="*/ 3073 w 10000"/>
                <a:gd name="connsiteY489" fmla="*/ 2037 h 10000"/>
                <a:gd name="connsiteX490" fmla="*/ 3062 w 10000"/>
                <a:gd name="connsiteY490" fmla="*/ 2000 h 10000"/>
                <a:gd name="connsiteX491" fmla="*/ 3176 w 10000"/>
                <a:gd name="connsiteY491" fmla="*/ 1962 h 10000"/>
                <a:gd name="connsiteX492" fmla="*/ 3156 w 10000"/>
                <a:gd name="connsiteY492" fmla="*/ 1905 h 10000"/>
                <a:gd name="connsiteX493" fmla="*/ 3218 w 10000"/>
                <a:gd name="connsiteY493" fmla="*/ 1905 h 10000"/>
                <a:gd name="connsiteX494" fmla="*/ 3260 w 10000"/>
                <a:gd name="connsiteY494" fmla="*/ 1924 h 10000"/>
                <a:gd name="connsiteX495" fmla="*/ 3291 w 10000"/>
                <a:gd name="connsiteY495" fmla="*/ 1868 h 10000"/>
                <a:gd name="connsiteX496" fmla="*/ 3291 w 10000"/>
                <a:gd name="connsiteY496" fmla="*/ 1849 h 10000"/>
                <a:gd name="connsiteX497" fmla="*/ 3218 w 10000"/>
                <a:gd name="connsiteY497" fmla="*/ 1736 h 10000"/>
                <a:gd name="connsiteX498" fmla="*/ 3228 w 10000"/>
                <a:gd name="connsiteY498" fmla="*/ 1661 h 10000"/>
                <a:gd name="connsiteX499" fmla="*/ 3073 w 10000"/>
                <a:gd name="connsiteY499" fmla="*/ 1587 h 10000"/>
                <a:gd name="connsiteX500" fmla="*/ 3073 w 10000"/>
                <a:gd name="connsiteY500" fmla="*/ 1511 h 10000"/>
                <a:gd name="connsiteX501" fmla="*/ 3040 w 10000"/>
                <a:gd name="connsiteY501" fmla="*/ 1473 h 10000"/>
                <a:gd name="connsiteX502" fmla="*/ 3009 w 10000"/>
                <a:gd name="connsiteY502" fmla="*/ 1511 h 10000"/>
                <a:gd name="connsiteX503" fmla="*/ 2999 w 10000"/>
                <a:gd name="connsiteY503" fmla="*/ 1436 h 10000"/>
                <a:gd name="connsiteX504" fmla="*/ 2884 w 10000"/>
                <a:gd name="connsiteY504" fmla="*/ 1492 h 10000"/>
                <a:gd name="connsiteX505" fmla="*/ 2770 w 10000"/>
                <a:gd name="connsiteY505" fmla="*/ 1417 h 10000"/>
                <a:gd name="connsiteX506" fmla="*/ 2739 w 10000"/>
                <a:gd name="connsiteY506" fmla="*/ 1473 h 10000"/>
                <a:gd name="connsiteX507" fmla="*/ 2708 w 10000"/>
                <a:gd name="connsiteY507" fmla="*/ 1398 h 10000"/>
                <a:gd name="connsiteX508" fmla="*/ 2614 w 10000"/>
                <a:gd name="connsiteY508" fmla="*/ 1436 h 10000"/>
                <a:gd name="connsiteX509" fmla="*/ 2614 w 10000"/>
                <a:gd name="connsiteY509" fmla="*/ 1379 h 10000"/>
                <a:gd name="connsiteX510" fmla="*/ 2541 w 10000"/>
                <a:gd name="connsiteY510" fmla="*/ 1286 h 10000"/>
                <a:gd name="connsiteX511" fmla="*/ 2812 w 10000"/>
                <a:gd name="connsiteY511" fmla="*/ 1060 h 10000"/>
                <a:gd name="connsiteX512" fmla="*/ 2905 w 10000"/>
                <a:gd name="connsiteY512" fmla="*/ 1117 h 10000"/>
                <a:gd name="connsiteX513" fmla="*/ 3040 w 10000"/>
                <a:gd name="connsiteY513" fmla="*/ 1060 h 10000"/>
                <a:gd name="connsiteX514" fmla="*/ 3040 w 10000"/>
                <a:gd name="connsiteY514" fmla="*/ 1117 h 10000"/>
                <a:gd name="connsiteX515" fmla="*/ 3312 w 10000"/>
                <a:gd name="connsiteY515" fmla="*/ 1117 h 10000"/>
                <a:gd name="connsiteX516" fmla="*/ 3312 w 10000"/>
                <a:gd name="connsiteY516" fmla="*/ 1042 h 10000"/>
                <a:gd name="connsiteX517" fmla="*/ 3457 w 10000"/>
                <a:gd name="connsiteY517" fmla="*/ 966 h 10000"/>
                <a:gd name="connsiteX518" fmla="*/ 3499 w 10000"/>
                <a:gd name="connsiteY518" fmla="*/ 873 h 10000"/>
                <a:gd name="connsiteX519" fmla="*/ 3728 w 10000"/>
                <a:gd name="connsiteY519" fmla="*/ 834 h 10000"/>
                <a:gd name="connsiteX520" fmla="*/ 3739 w 10000"/>
                <a:gd name="connsiteY520" fmla="*/ 779 h 10000"/>
                <a:gd name="connsiteX521" fmla="*/ 3770 w 10000"/>
                <a:gd name="connsiteY521" fmla="*/ 779 h 10000"/>
                <a:gd name="connsiteX522" fmla="*/ 3801 w 10000"/>
                <a:gd name="connsiteY522" fmla="*/ 834 h 10000"/>
                <a:gd name="connsiteX523" fmla="*/ 3864 w 10000"/>
                <a:gd name="connsiteY523" fmla="*/ 797 h 10000"/>
                <a:gd name="connsiteX524" fmla="*/ 3926 w 10000"/>
                <a:gd name="connsiteY524" fmla="*/ 834 h 10000"/>
                <a:gd name="connsiteX525" fmla="*/ 4571 w 10000"/>
                <a:gd name="connsiteY525" fmla="*/ 722 h 10000"/>
                <a:gd name="connsiteX526" fmla="*/ 4582 w 10000"/>
                <a:gd name="connsiteY526" fmla="*/ 779 h 10000"/>
                <a:gd name="connsiteX527" fmla="*/ 4707 w 10000"/>
                <a:gd name="connsiteY527" fmla="*/ 779 h 10000"/>
                <a:gd name="connsiteX528" fmla="*/ 4707 w 10000"/>
                <a:gd name="connsiteY528" fmla="*/ 722 h 10000"/>
                <a:gd name="connsiteX529" fmla="*/ 4791 w 10000"/>
                <a:gd name="connsiteY529" fmla="*/ 779 h 10000"/>
                <a:gd name="connsiteX530" fmla="*/ 4895 w 10000"/>
                <a:gd name="connsiteY530" fmla="*/ 741 h 10000"/>
                <a:gd name="connsiteX531" fmla="*/ 4957 w 10000"/>
                <a:gd name="connsiteY531" fmla="*/ 779 h 10000"/>
                <a:gd name="connsiteX532" fmla="*/ 4999 w 10000"/>
                <a:gd name="connsiteY532" fmla="*/ 704 h 10000"/>
                <a:gd name="connsiteX533" fmla="*/ 5082 w 10000"/>
                <a:gd name="connsiteY533" fmla="*/ 684 h 10000"/>
                <a:gd name="connsiteX534" fmla="*/ 5082 w 10000"/>
                <a:gd name="connsiteY534" fmla="*/ 741 h 10000"/>
                <a:gd name="connsiteX535" fmla="*/ 5291 w 10000"/>
                <a:gd name="connsiteY535" fmla="*/ 704 h 10000"/>
                <a:gd name="connsiteX536" fmla="*/ 5478 w 10000"/>
                <a:gd name="connsiteY536" fmla="*/ 779 h 10000"/>
                <a:gd name="connsiteX537" fmla="*/ 5623 w 10000"/>
                <a:gd name="connsiteY537" fmla="*/ 759 h 10000"/>
                <a:gd name="connsiteX538" fmla="*/ 5947 w 10000"/>
                <a:gd name="connsiteY538" fmla="*/ 684 h 10000"/>
                <a:gd name="connsiteX539" fmla="*/ 6144 w 10000"/>
                <a:gd name="connsiteY539" fmla="*/ 609 h 10000"/>
                <a:gd name="connsiteX540" fmla="*/ 6321 w 10000"/>
                <a:gd name="connsiteY540" fmla="*/ 647 h 10000"/>
                <a:gd name="connsiteX541" fmla="*/ 6373 w 10000"/>
                <a:gd name="connsiteY541" fmla="*/ 553 h 10000"/>
                <a:gd name="connsiteX542" fmla="*/ 6467 w 10000"/>
                <a:gd name="connsiteY542" fmla="*/ 572 h 10000"/>
                <a:gd name="connsiteX543" fmla="*/ 6540 w 10000"/>
                <a:gd name="connsiteY543" fmla="*/ 496 h 10000"/>
                <a:gd name="connsiteX544" fmla="*/ 6613 w 10000"/>
                <a:gd name="connsiteY544" fmla="*/ 553 h 10000"/>
                <a:gd name="connsiteX545" fmla="*/ 6904 w 10000"/>
                <a:gd name="connsiteY545" fmla="*/ 572 h 10000"/>
                <a:gd name="connsiteX546" fmla="*/ 7050 w 10000"/>
                <a:gd name="connsiteY546" fmla="*/ 572 h 10000"/>
                <a:gd name="connsiteX547" fmla="*/ 7061 w 10000"/>
                <a:gd name="connsiteY547" fmla="*/ 628 h 10000"/>
                <a:gd name="connsiteX548" fmla="*/ 7258 w 10000"/>
                <a:gd name="connsiteY548" fmla="*/ 590 h 10000"/>
                <a:gd name="connsiteX549" fmla="*/ 7269 w 10000"/>
                <a:gd name="connsiteY549" fmla="*/ 515 h 10000"/>
                <a:gd name="connsiteX550" fmla="*/ 7186 w 10000"/>
                <a:gd name="connsiteY550" fmla="*/ 496 h 10000"/>
                <a:gd name="connsiteX551" fmla="*/ 7227 w 10000"/>
                <a:gd name="connsiteY551" fmla="*/ 403 h 10000"/>
                <a:gd name="connsiteX552" fmla="*/ 7300 w 10000"/>
                <a:gd name="connsiteY552" fmla="*/ 346 h 10000"/>
                <a:gd name="connsiteX553" fmla="*/ 7269 w 10000"/>
                <a:gd name="connsiteY553" fmla="*/ 309 h 10000"/>
                <a:gd name="connsiteX554" fmla="*/ 7206 w 10000"/>
                <a:gd name="connsiteY554" fmla="*/ 346 h 10000"/>
                <a:gd name="connsiteX555" fmla="*/ 7175 w 10000"/>
                <a:gd name="connsiteY555" fmla="*/ 309 h 10000"/>
                <a:gd name="connsiteX556" fmla="*/ 7009 w 10000"/>
                <a:gd name="connsiteY556" fmla="*/ 365 h 10000"/>
                <a:gd name="connsiteX557" fmla="*/ 7009 w 10000"/>
                <a:gd name="connsiteY557" fmla="*/ 309 h 10000"/>
                <a:gd name="connsiteX558" fmla="*/ 6998 w 10000"/>
                <a:gd name="connsiteY558" fmla="*/ 309 h 10000"/>
                <a:gd name="connsiteX559" fmla="*/ 6342 w 10000"/>
                <a:gd name="connsiteY559" fmla="*/ 328 h 10000"/>
                <a:gd name="connsiteX560" fmla="*/ 6331 w 10000"/>
                <a:gd name="connsiteY560" fmla="*/ 271 h 10000"/>
                <a:gd name="connsiteX561" fmla="*/ 6436 w 10000"/>
                <a:gd name="connsiteY561" fmla="*/ 196 h 10000"/>
                <a:gd name="connsiteX562" fmla="*/ 6779 w 10000"/>
                <a:gd name="connsiteY562" fmla="*/ 159 h 10000"/>
                <a:gd name="connsiteX563" fmla="*/ 7279 w 10000"/>
                <a:gd name="connsiteY563" fmla="*/ 120 h 10000"/>
                <a:gd name="connsiteX564" fmla="*/ 7497 w 10000"/>
                <a:gd name="connsiteY564" fmla="*/ 8 h 10000"/>
                <a:gd name="connsiteX565" fmla="*/ 7748 w 10000"/>
                <a:gd name="connsiteY565" fmla="*/ 140 h 10000"/>
                <a:gd name="connsiteX566" fmla="*/ 7810 w 10000"/>
                <a:gd name="connsiteY566" fmla="*/ 46 h 10000"/>
                <a:gd name="connsiteX567" fmla="*/ 7935 w 10000"/>
                <a:gd name="connsiteY567" fmla="*/ 27 h 10000"/>
                <a:gd name="connsiteX568" fmla="*/ 8039 w 10000"/>
                <a:gd name="connsiteY568" fmla="*/ 140 h 10000"/>
                <a:gd name="connsiteX569" fmla="*/ 8061 w 10000"/>
                <a:gd name="connsiteY569" fmla="*/ 102 h 10000"/>
                <a:gd name="connsiteX570" fmla="*/ 8092 w 10000"/>
                <a:gd name="connsiteY570" fmla="*/ 252 h 10000"/>
                <a:gd name="connsiteX571" fmla="*/ 8061 w 10000"/>
                <a:gd name="connsiteY571" fmla="*/ 328 h 10000"/>
                <a:gd name="connsiteX572" fmla="*/ 8061 w 10000"/>
                <a:gd name="connsiteY572" fmla="*/ 421 h 10000"/>
                <a:gd name="connsiteX0" fmla="*/ 8061 w 10000"/>
                <a:gd name="connsiteY0" fmla="*/ 421 h 10000"/>
                <a:gd name="connsiteX1" fmla="*/ 8123 w 10000"/>
                <a:gd name="connsiteY1" fmla="*/ 440 h 10000"/>
                <a:gd name="connsiteX2" fmla="*/ 8134 w 10000"/>
                <a:gd name="connsiteY2" fmla="*/ 515 h 10000"/>
                <a:gd name="connsiteX3" fmla="*/ 8102 w 10000"/>
                <a:gd name="connsiteY3" fmla="*/ 590 h 10000"/>
                <a:gd name="connsiteX4" fmla="*/ 8144 w 10000"/>
                <a:gd name="connsiteY4" fmla="*/ 590 h 10000"/>
                <a:gd name="connsiteX5" fmla="*/ 8154 w 10000"/>
                <a:gd name="connsiteY5" fmla="*/ 647 h 10000"/>
                <a:gd name="connsiteX6" fmla="*/ 8102 w 10000"/>
                <a:gd name="connsiteY6" fmla="*/ 704 h 10000"/>
                <a:gd name="connsiteX7" fmla="*/ 8029 w 10000"/>
                <a:gd name="connsiteY7" fmla="*/ 928 h 10000"/>
                <a:gd name="connsiteX8" fmla="*/ 8123 w 10000"/>
                <a:gd name="connsiteY8" fmla="*/ 1003 h 10000"/>
                <a:gd name="connsiteX9" fmla="*/ 8144 w 10000"/>
                <a:gd name="connsiteY9" fmla="*/ 873 h 10000"/>
                <a:gd name="connsiteX10" fmla="*/ 8154 w 10000"/>
                <a:gd name="connsiteY10" fmla="*/ 873 h 10000"/>
                <a:gd name="connsiteX11" fmla="*/ 8154 w 10000"/>
                <a:gd name="connsiteY11" fmla="*/ 891 h 10000"/>
                <a:gd name="connsiteX12" fmla="*/ 8175 w 10000"/>
                <a:gd name="connsiteY12" fmla="*/ 1210 h 10000"/>
                <a:gd name="connsiteX13" fmla="*/ 8154 w 10000"/>
                <a:gd name="connsiteY13" fmla="*/ 1210 h 10000"/>
                <a:gd name="connsiteX14" fmla="*/ 8123 w 10000"/>
                <a:gd name="connsiteY14" fmla="*/ 1229 h 10000"/>
                <a:gd name="connsiteX15" fmla="*/ 8123 w 10000"/>
                <a:gd name="connsiteY15" fmla="*/ 1286 h 10000"/>
                <a:gd name="connsiteX16" fmla="*/ 7883 w 10000"/>
                <a:gd name="connsiteY16" fmla="*/ 1605 h 10000"/>
                <a:gd name="connsiteX17" fmla="*/ 7925 w 10000"/>
                <a:gd name="connsiteY17" fmla="*/ 1605 h 10000"/>
                <a:gd name="connsiteX18" fmla="*/ 8092 w 10000"/>
                <a:gd name="connsiteY18" fmla="*/ 1587 h 10000"/>
                <a:gd name="connsiteX19" fmla="*/ 8092 w 10000"/>
                <a:gd name="connsiteY19" fmla="*/ 1680 h 10000"/>
                <a:gd name="connsiteX20" fmla="*/ 8165 w 10000"/>
                <a:gd name="connsiteY20" fmla="*/ 1774 h 10000"/>
                <a:gd name="connsiteX21" fmla="*/ 8383 w 10000"/>
                <a:gd name="connsiteY21" fmla="*/ 1680 h 10000"/>
                <a:gd name="connsiteX22" fmla="*/ 8435 w 10000"/>
                <a:gd name="connsiteY22" fmla="*/ 1567 h 10000"/>
                <a:gd name="connsiteX23" fmla="*/ 8497 w 10000"/>
                <a:gd name="connsiteY23" fmla="*/ 1587 h 10000"/>
                <a:gd name="connsiteX24" fmla="*/ 8508 w 10000"/>
                <a:gd name="connsiteY24" fmla="*/ 1530 h 10000"/>
                <a:gd name="connsiteX25" fmla="*/ 8654 w 10000"/>
                <a:gd name="connsiteY25" fmla="*/ 1605 h 10000"/>
                <a:gd name="connsiteX26" fmla="*/ 8601 w 10000"/>
                <a:gd name="connsiteY26" fmla="*/ 1980 h 10000"/>
                <a:gd name="connsiteX27" fmla="*/ 8539 w 10000"/>
                <a:gd name="connsiteY27" fmla="*/ 2075 h 10000"/>
                <a:gd name="connsiteX28" fmla="*/ 8539 w 10000"/>
                <a:gd name="connsiteY28" fmla="*/ 2131 h 10000"/>
                <a:gd name="connsiteX29" fmla="*/ 8831 w 10000"/>
                <a:gd name="connsiteY29" fmla="*/ 2206 h 10000"/>
                <a:gd name="connsiteX30" fmla="*/ 8810 w 10000"/>
                <a:gd name="connsiteY30" fmla="*/ 2769 h 10000"/>
                <a:gd name="connsiteX31" fmla="*/ 8810 w 10000"/>
                <a:gd name="connsiteY31" fmla="*/ 2938 h 10000"/>
                <a:gd name="connsiteX32" fmla="*/ 8779 w 10000"/>
                <a:gd name="connsiteY32" fmla="*/ 2957 h 10000"/>
                <a:gd name="connsiteX33" fmla="*/ 8789 w 10000"/>
                <a:gd name="connsiteY33" fmla="*/ 2995 h 10000"/>
                <a:gd name="connsiteX34" fmla="*/ 8769 w 10000"/>
                <a:gd name="connsiteY34" fmla="*/ 3032 h 10000"/>
                <a:gd name="connsiteX35" fmla="*/ 8956 w 10000"/>
                <a:gd name="connsiteY35" fmla="*/ 3014 h 10000"/>
                <a:gd name="connsiteX36" fmla="*/ 9049 w 10000"/>
                <a:gd name="connsiteY36" fmla="*/ 3164 h 10000"/>
                <a:gd name="connsiteX37" fmla="*/ 9185 w 10000"/>
                <a:gd name="connsiteY37" fmla="*/ 3145 h 10000"/>
                <a:gd name="connsiteX38" fmla="*/ 9185 w 10000"/>
                <a:gd name="connsiteY38" fmla="*/ 3164 h 10000"/>
                <a:gd name="connsiteX39" fmla="*/ 9196 w 10000"/>
                <a:gd name="connsiteY39" fmla="*/ 3164 h 10000"/>
                <a:gd name="connsiteX40" fmla="*/ 9206 w 10000"/>
                <a:gd name="connsiteY40" fmla="*/ 3314 h 10000"/>
                <a:gd name="connsiteX41" fmla="*/ 9237 w 10000"/>
                <a:gd name="connsiteY41" fmla="*/ 3296 h 10000"/>
                <a:gd name="connsiteX42" fmla="*/ 9289 w 10000"/>
                <a:gd name="connsiteY42" fmla="*/ 3070 h 10000"/>
                <a:gd name="connsiteX43" fmla="*/ 9341 w 10000"/>
                <a:gd name="connsiteY43" fmla="*/ 3126 h 10000"/>
                <a:gd name="connsiteX44" fmla="*/ 9362 w 10000"/>
                <a:gd name="connsiteY44" fmla="*/ 3052 h 10000"/>
                <a:gd name="connsiteX45" fmla="*/ 9393 w 10000"/>
                <a:gd name="connsiteY45" fmla="*/ 3052 h 10000"/>
                <a:gd name="connsiteX46" fmla="*/ 9424 w 10000"/>
                <a:gd name="connsiteY46" fmla="*/ 3126 h 10000"/>
                <a:gd name="connsiteX47" fmla="*/ 9414 w 10000"/>
                <a:gd name="connsiteY47" fmla="*/ 3239 h 10000"/>
                <a:gd name="connsiteX48" fmla="*/ 9487 w 10000"/>
                <a:gd name="connsiteY48" fmla="*/ 3314 h 10000"/>
                <a:gd name="connsiteX49" fmla="*/ 9487 w 10000"/>
                <a:gd name="connsiteY49" fmla="*/ 3427 h 10000"/>
                <a:gd name="connsiteX50" fmla="*/ 9528 w 10000"/>
                <a:gd name="connsiteY50" fmla="*/ 3483 h 10000"/>
                <a:gd name="connsiteX51" fmla="*/ 9497 w 10000"/>
                <a:gd name="connsiteY51" fmla="*/ 3596 h 10000"/>
                <a:gd name="connsiteX52" fmla="*/ 9508 w 10000"/>
                <a:gd name="connsiteY52" fmla="*/ 3596 h 10000"/>
                <a:gd name="connsiteX53" fmla="*/ 9539 w 10000"/>
                <a:gd name="connsiteY53" fmla="*/ 3577 h 10000"/>
                <a:gd name="connsiteX54" fmla="*/ 9539 w 10000"/>
                <a:gd name="connsiteY54" fmla="*/ 3689 h 10000"/>
                <a:gd name="connsiteX55" fmla="*/ 9508 w 10000"/>
                <a:gd name="connsiteY55" fmla="*/ 3728 h 10000"/>
                <a:gd name="connsiteX56" fmla="*/ 9487 w 10000"/>
                <a:gd name="connsiteY56" fmla="*/ 3689 h 10000"/>
                <a:gd name="connsiteX57" fmla="*/ 9476 w 10000"/>
                <a:gd name="connsiteY57" fmla="*/ 3746 h 10000"/>
                <a:gd name="connsiteX58" fmla="*/ 9445 w 10000"/>
                <a:gd name="connsiteY58" fmla="*/ 3728 h 10000"/>
                <a:gd name="connsiteX59" fmla="*/ 9352 w 10000"/>
                <a:gd name="connsiteY59" fmla="*/ 3953 h 10000"/>
                <a:gd name="connsiteX60" fmla="*/ 9373 w 10000"/>
                <a:gd name="connsiteY60" fmla="*/ 4347 h 10000"/>
                <a:gd name="connsiteX61" fmla="*/ 9237 w 10000"/>
                <a:gd name="connsiteY61" fmla="*/ 4310 h 10000"/>
                <a:gd name="connsiteX62" fmla="*/ 9196 w 10000"/>
                <a:gd name="connsiteY62" fmla="*/ 4385 h 10000"/>
                <a:gd name="connsiteX63" fmla="*/ 9258 w 10000"/>
                <a:gd name="connsiteY63" fmla="*/ 4572 h 10000"/>
                <a:gd name="connsiteX64" fmla="*/ 9321 w 10000"/>
                <a:gd name="connsiteY64" fmla="*/ 4572 h 10000"/>
                <a:gd name="connsiteX65" fmla="*/ 9321 w 10000"/>
                <a:gd name="connsiteY65" fmla="*/ 4591 h 10000"/>
                <a:gd name="connsiteX66" fmla="*/ 9206 w 10000"/>
                <a:gd name="connsiteY66" fmla="*/ 4686 h 10000"/>
                <a:gd name="connsiteX67" fmla="*/ 9196 w 10000"/>
                <a:gd name="connsiteY67" fmla="*/ 4741 h 10000"/>
                <a:gd name="connsiteX68" fmla="*/ 9331 w 10000"/>
                <a:gd name="connsiteY68" fmla="*/ 4910 h 10000"/>
                <a:gd name="connsiteX69" fmla="*/ 9352 w 10000"/>
                <a:gd name="connsiteY69" fmla="*/ 5005 h 10000"/>
                <a:gd name="connsiteX70" fmla="*/ 9487 w 10000"/>
                <a:gd name="connsiteY70" fmla="*/ 5136 h 10000"/>
                <a:gd name="connsiteX71" fmla="*/ 9456 w 10000"/>
                <a:gd name="connsiteY71" fmla="*/ 5494 h 10000"/>
                <a:gd name="connsiteX72" fmla="*/ 9570 w 10000"/>
                <a:gd name="connsiteY72" fmla="*/ 5437 h 10000"/>
                <a:gd name="connsiteX73" fmla="*/ 9570 w 10000"/>
                <a:gd name="connsiteY73" fmla="*/ 5380 h 10000"/>
                <a:gd name="connsiteX74" fmla="*/ 9549 w 10000"/>
                <a:gd name="connsiteY74" fmla="*/ 5324 h 10000"/>
                <a:gd name="connsiteX75" fmla="*/ 9580 w 10000"/>
                <a:gd name="connsiteY75" fmla="*/ 5324 h 10000"/>
                <a:gd name="connsiteX76" fmla="*/ 9664 w 10000"/>
                <a:gd name="connsiteY76" fmla="*/ 5399 h 10000"/>
                <a:gd name="connsiteX77" fmla="*/ 9664 w 10000"/>
                <a:gd name="connsiteY77" fmla="*/ 5474 h 10000"/>
                <a:gd name="connsiteX78" fmla="*/ 9987 w 10000"/>
                <a:gd name="connsiteY78" fmla="*/ 5793 h 10000"/>
                <a:gd name="connsiteX79" fmla="*/ 9976 w 10000"/>
                <a:gd name="connsiteY79" fmla="*/ 6151 h 10000"/>
                <a:gd name="connsiteX80" fmla="*/ 9924 w 10000"/>
                <a:gd name="connsiteY80" fmla="*/ 6056 h 10000"/>
                <a:gd name="connsiteX81" fmla="*/ 9748 w 10000"/>
                <a:gd name="connsiteY81" fmla="*/ 6094 h 10000"/>
                <a:gd name="connsiteX82" fmla="*/ 9362 w 10000"/>
                <a:gd name="connsiteY82" fmla="*/ 6188 h 10000"/>
                <a:gd name="connsiteX83" fmla="*/ 9331 w 10000"/>
                <a:gd name="connsiteY83" fmla="*/ 6526 h 10000"/>
                <a:gd name="connsiteX84" fmla="*/ 9289 w 10000"/>
                <a:gd name="connsiteY84" fmla="*/ 6564 h 10000"/>
                <a:gd name="connsiteX85" fmla="*/ 9289 w 10000"/>
                <a:gd name="connsiteY85" fmla="*/ 6977 h 10000"/>
                <a:gd name="connsiteX86" fmla="*/ 9393 w 10000"/>
                <a:gd name="connsiteY86" fmla="*/ 7014 h 10000"/>
                <a:gd name="connsiteX87" fmla="*/ 9383 w 10000"/>
                <a:gd name="connsiteY87" fmla="*/ 7052 h 10000"/>
                <a:gd name="connsiteX88" fmla="*/ 9237 w 10000"/>
                <a:gd name="connsiteY88" fmla="*/ 7409 h 10000"/>
                <a:gd name="connsiteX89" fmla="*/ 9227 w 10000"/>
                <a:gd name="connsiteY89" fmla="*/ 7672 h 10000"/>
                <a:gd name="connsiteX90" fmla="*/ 9258 w 10000"/>
                <a:gd name="connsiteY90" fmla="*/ 7860 h 10000"/>
                <a:gd name="connsiteX91" fmla="*/ 9206 w 10000"/>
                <a:gd name="connsiteY91" fmla="*/ 7916 h 10000"/>
                <a:gd name="connsiteX92" fmla="*/ 9101 w 10000"/>
                <a:gd name="connsiteY92" fmla="*/ 7728 h 10000"/>
                <a:gd name="connsiteX93" fmla="*/ 8925 w 10000"/>
                <a:gd name="connsiteY93" fmla="*/ 7578 h 10000"/>
                <a:gd name="connsiteX94" fmla="*/ 8925 w 10000"/>
                <a:gd name="connsiteY94" fmla="*/ 7541 h 10000"/>
                <a:gd name="connsiteX95" fmla="*/ 8966 w 10000"/>
                <a:gd name="connsiteY95" fmla="*/ 7541 h 10000"/>
                <a:gd name="connsiteX96" fmla="*/ 8966 w 10000"/>
                <a:gd name="connsiteY96" fmla="*/ 7522 h 10000"/>
                <a:gd name="connsiteX97" fmla="*/ 8945 w 10000"/>
                <a:gd name="connsiteY97" fmla="*/ 7522 h 10000"/>
                <a:gd name="connsiteX98" fmla="*/ 8883 w 10000"/>
                <a:gd name="connsiteY98" fmla="*/ 7541 h 10000"/>
                <a:gd name="connsiteX99" fmla="*/ 8904 w 10000"/>
                <a:gd name="connsiteY99" fmla="*/ 7616 h 10000"/>
                <a:gd name="connsiteX100" fmla="*/ 8862 w 10000"/>
                <a:gd name="connsiteY100" fmla="*/ 7635 h 10000"/>
                <a:gd name="connsiteX101" fmla="*/ 8966 w 10000"/>
                <a:gd name="connsiteY101" fmla="*/ 7916 h 10000"/>
                <a:gd name="connsiteX102" fmla="*/ 8966 w 10000"/>
                <a:gd name="connsiteY102" fmla="*/ 8123 h 10000"/>
                <a:gd name="connsiteX103" fmla="*/ 8904 w 10000"/>
                <a:gd name="connsiteY103" fmla="*/ 8235 h 10000"/>
                <a:gd name="connsiteX104" fmla="*/ 8727 w 10000"/>
                <a:gd name="connsiteY104" fmla="*/ 8217 h 10000"/>
                <a:gd name="connsiteX105" fmla="*/ 8665 w 10000"/>
                <a:gd name="connsiteY105" fmla="*/ 8123 h 10000"/>
                <a:gd name="connsiteX106" fmla="*/ 8601 w 10000"/>
                <a:gd name="connsiteY106" fmla="*/ 8180 h 10000"/>
                <a:gd name="connsiteX107" fmla="*/ 8644 w 10000"/>
                <a:gd name="connsiteY107" fmla="*/ 8573 h 10000"/>
                <a:gd name="connsiteX108" fmla="*/ 8613 w 10000"/>
                <a:gd name="connsiteY108" fmla="*/ 8648 h 10000"/>
                <a:gd name="connsiteX109" fmla="*/ 8414 w 10000"/>
                <a:gd name="connsiteY109" fmla="*/ 8668 h 10000"/>
                <a:gd name="connsiteX110" fmla="*/ 8269 w 10000"/>
                <a:gd name="connsiteY110" fmla="*/ 8235 h 10000"/>
                <a:gd name="connsiteX111" fmla="*/ 8258 w 10000"/>
                <a:gd name="connsiteY111" fmla="*/ 7991 h 10000"/>
                <a:gd name="connsiteX112" fmla="*/ 8217 w 10000"/>
                <a:gd name="connsiteY112" fmla="*/ 7991 h 10000"/>
                <a:gd name="connsiteX113" fmla="*/ 8039 w 10000"/>
                <a:gd name="connsiteY113" fmla="*/ 7991 h 10000"/>
                <a:gd name="connsiteX114" fmla="*/ 7935 w 10000"/>
                <a:gd name="connsiteY114" fmla="*/ 7766 h 10000"/>
                <a:gd name="connsiteX115" fmla="*/ 7841 w 10000"/>
                <a:gd name="connsiteY115" fmla="*/ 7710 h 10000"/>
                <a:gd name="connsiteX116" fmla="*/ 7779 w 10000"/>
                <a:gd name="connsiteY116" fmla="*/ 7785 h 10000"/>
                <a:gd name="connsiteX117" fmla="*/ 7789 w 10000"/>
                <a:gd name="connsiteY117" fmla="*/ 8104 h 10000"/>
                <a:gd name="connsiteX118" fmla="*/ 7748 w 10000"/>
                <a:gd name="connsiteY118" fmla="*/ 8404 h 10000"/>
                <a:gd name="connsiteX119" fmla="*/ 7686 w 10000"/>
                <a:gd name="connsiteY119" fmla="*/ 8424 h 10000"/>
                <a:gd name="connsiteX120" fmla="*/ 7644 w 10000"/>
                <a:gd name="connsiteY120" fmla="*/ 8536 h 10000"/>
                <a:gd name="connsiteX121" fmla="*/ 7634 w 10000"/>
                <a:gd name="connsiteY121" fmla="*/ 8536 h 10000"/>
                <a:gd name="connsiteX122" fmla="*/ 7634 w 10000"/>
                <a:gd name="connsiteY122" fmla="*/ 8479 h 10000"/>
                <a:gd name="connsiteX123" fmla="*/ 7654 w 10000"/>
                <a:gd name="connsiteY123" fmla="*/ 8424 h 10000"/>
                <a:gd name="connsiteX124" fmla="*/ 7477 w 10000"/>
                <a:gd name="connsiteY124" fmla="*/ 8180 h 10000"/>
                <a:gd name="connsiteX125" fmla="*/ 7362 w 10000"/>
                <a:gd name="connsiteY125" fmla="*/ 8085 h 10000"/>
                <a:gd name="connsiteX126" fmla="*/ 7300 w 10000"/>
                <a:gd name="connsiteY126" fmla="*/ 8142 h 10000"/>
                <a:gd name="connsiteX127" fmla="*/ 7269 w 10000"/>
                <a:gd name="connsiteY127" fmla="*/ 8085 h 10000"/>
                <a:gd name="connsiteX128" fmla="*/ 7238 w 10000"/>
                <a:gd name="connsiteY128" fmla="*/ 8217 h 10000"/>
                <a:gd name="connsiteX129" fmla="*/ 7373 w 10000"/>
                <a:gd name="connsiteY129" fmla="*/ 8593 h 10000"/>
                <a:gd name="connsiteX130" fmla="*/ 7217 w 10000"/>
                <a:gd name="connsiteY130" fmla="*/ 8780 h 10000"/>
                <a:gd name="connsiteX131" fmla="*/ 7050 w 10000"/>
                <a:gd name="connsiteY131" fmla="*/ 8705 h 10000"/>
                <a:gd name="connsiteX132" fmla="*/ 6988 w 10000"/>
                <a:gd name="connsiteY132" fmla="*/ 8856 h 10000"/>
                <a:gd name="connsiteX133" fmla="*/ 6914 w 10000"/>
                <a:gd name="connsiteY133" fmla="*/ 8912 h 10000"/>
                <a:gd name="connsiteX134" fmla="*/ 6914 w 10000"/>
                <a:gd name="connsiteY134" fmla="*/ 8837 h 10000"/>
                <a:gd name="connsiteX135" fmla="*/ 6790 w 10000"/>
                <a:gd name="connsiteY135" fmla="*/ 8799 h 10000"/>
                <a:gd name="connsiteX136" fmla="*/ 6706 w 10000"/>
                <a:gd name="connsiteY136" fmla="*/ 8893 h 10000"/>
                <a:gd name="connsiteX137" fmla="*/ 6613 w 10000"/>
                <a:gd name="connsiteY137" fmla="*/ 8912 h 10000"/>
                <a:gd name="connsiteX138" fmla="*/ 6613 w 10000"/>
                <a:gd name="connsiteY138" fmla="*/ 8968 h 10000"/>
                <a:gd name="connsiteX139" fmla="*/ 6550 w 10000"/>
                <a:gd name="connsiteY139" fmla="*/ 8987 h 10000"/>
                <a:gd name="connsiteX140" fmla="*/ 6571 w 10000"/>
                <a:gd name="connsiteY140" fmla="*/ 9024 h 10000"/>
                <a:gd name="connsiteX141" fmla="*/ 6738 w 10000"/>
                <a:gd name="connsiteY141" fmla="*/ 9006 h 10000"/>
                <a:gd name="connsiteX142" fmla="*/ 6738 w 10000"/>
                <a:gd name="connsiteY142" fmla="*/ 8987 h 10000"/>
                <a:gd name="connsiteX143" fmla="*/ 6717 w 10000"/>
                <a:gd name="connsiteY143" fmla="*/ 8949 h 10000"/>
                <a:gd name="connsiteX144" fmla="*/ 6738 w 10000"/>
                <a:gd name="connsiteY144" fmla="*/ 8949 h 10000"/>
                <a:gd name="connsiteX145" fmla="*/ 6790 w 10000"/>
                <a:gd name="connsiteY145" fmla="*/ 8931 h 10000"/>
                <a:gd name="connsiteX146" fmla="*/ 6831 w 10000"/>
                <a:gd name="connsiteY146" fmla="*/ 9062 h 10000"/>
                <a:gd name="connsiteX147" fmla="*/ 7102 w 10000"/>
                <a:gd name="connsiteY147" fmla="*/ 9137 h 10000"/>
                <a:gd name="connsiteX148" fmla="*/ 7102 w 10000"/>
                <a:gd name="connsiteY148" fmla="*/ 9193 h 10000"/>
                <a:gd name="connsiteX149" fmla="*/ 7019 w 10000"/>
                <a:gd name="connsiteY149" fmla="*/ 9588 h 10000"/>
                <a:gd name="connsiteX150" fmla="*/ 6998 w 10000"/>
                <a:gd name="connsiteY150" fmla="*/ 9588 h 10000"/>
                <a:gd name="connsiteX151" fmla="*/ 6978 w 10000"/>
                <a:gd name="connsiteY151" fmla="*/ 9531 h 10000"/>
                <a:gd name="connsiteX152" fmla="*/ 6748 w 10000"/>
                <a:gd name="connsiteY152" fmla="*/ 9494 h 10000"/>
                <a:gd name="connsiteX153" fmla="*/ 6675 w 10000"/>
                <a:gd name="connsiteY153" fmla="*/ 9494 h 10000"/>
                <a:gd name="connsiteX154" fmla="*/ 6592 w 10000"/>
                <a:gd name="connsiteY154" fmla="*/ 9401 h 10000"/>
                <a:gd name="connsiteX155" fmla="*/ 6550 w 10000"/>
                <a:gd name="connsiteY155" fmla="*/ 9438 h 10000"/>
                <a:gd name="connsiteX156" fmla="*/ 6436 w 10000"/>
                <a:gd name="connsiteY156" fmla="*/ 9287 h 10000"/>
                <a:gd name="connsiteX157" fmla="*/ 6426 w 10000"/>
                <a:gd name="connsiteY157" fmla="*/ 9287 h 10000"/>
                <a:gd name="connsiteX158" fmla="*/ 6383 w 10000"/>
                <a:gd name="connsiteY158" fmla="*/ 9287 h 10000"/>
                <a:gd name="connsiteX159" fmla="*/ 6279 w 10000"/>
                <a:gd name="connsiteY159" fmla="*/ 9175 h 10000"/>
                <a:gd name="connsiteX160" fmla="*/ 6248 w 10000"/>
                <a:gd name="connsiteY160" fmla="*/ 9344 h 10000"/>
                <a:gd name="connsiteX161" fmla="*/ 6154 w 10000"/>
                <a:gd name="connsiteY161" fmla="*/ 9513 h 10000"/>
                <a:gd name="connsiteX162" fmla="*/ 6061 w 10000"/>
                <a:gd name="connsiteY162" fmla="*/ 9550 h 10000"/>
                <a:gd name="connsiteX163" fmla="*/ 6061 w 10000"/>
                <a:gd name="connsiteY163" fmla="*/ 9607 h 10000"/>
                <a:gd name="connsiteX164" fmla="*/ 5988 w 10000"/>
                <a:gd name="connsiteY164" fmla="*/ 9738 h 10000"/>
                <a:gd name="connsiteX165" fmla="*/ 5905 w 10000"/>
                <a:gd name="connsiteY165" fmla="*/ 9794 h 10000"/>
                <a:gd name="connsiteX166" fmla="*/ 5800 w 10000"/>
                <a:gd name="connsiteY166" fmla="*/ 9945 h 10000"/>
                <a:gd name="connsiteX167" fmla="*/ 5144 w 10000"/>
                <a:gd name="connsiteY167" fmla="*/ 9794 h 10000"/>
                <a:gd name="connsiteX168" fmla="*/ 5019 w 10000"/>
                <a:gd name="connsiteY168" fmla="*/ 9794 h 10000"/>
                <a:gd name="connsiteX169" fmla="*/ 4791 w 10000"/>
                <a:gd name="connsiteY169" fmla="*/ 9645 h 10000"/>
                <a:gd name="connsiteX170" fmla="*/ 4728 w 10000"/>
                <a:gd name="connsiteY170" fmla="*/ 9513 h 10000"/>
                <a:gd name="connsiteX171" fmla="*/ 4728 w 10000"/>
                <a:gd name="connsiteY171" fmla="*/ 9401 h 10000"/>
                <a:gd name="connsiteX172" fmla="*/ 4665 w 10000"/>
                <a:gd name="connsiteY172" fmla="*/ 9344 h 10000"/>
                <a:gd name="connsiteX173" fmla="*/ 4967 w 10000"/>
                <a:gd name="connsiteY173" fmla="*/ 9212 h 10000"/>
                <a:gd name="connsiteX174" fmla="*/ 5186 w 10000"/>
                <a:gd name="connsiteY174" fmla="*/ 9232 h 10000"/>
                <a:gd name="connsiteX175" fmla="*/ 5540 w 10000"/>
                <a:gd name="connsiteY175" fmla="*/ 9193 h 10000"/>
                <a:gd name="connsiteX176" fmla="*/ 5582 w 10000"/>
                <a:gd name="connsiteY176" fmla="*/ 9100 h 10000"/>
                <a:gd name="connsiteX177" fmla="*/ 5530 w 10000"/>
                <a:gd name="connsiteY177" fmla="*/ 8987 h 10000"/>
                <a:gd name="connsiteX178" fmla="*/ 5332 w 10000"/>
                <a:gd name="connsiteY178" fmla="*/ 8931 h 10000"/>
                <a:gd name="connsiteX179" fmla="*/ 5009 w 10000"/>
                <a:gd name="connsiteY179" fmla="*/ 8743 h 10000"/>
                <a:gd name="connsiteX180" fmla="*/ 4760 w 10000"/>
                <a:gd name="connsiteY180" fmla="*/ 8593 h 10000"/>
                <a:gd name="connsiteX181" fmla="*/ 4884 w 10000"/>
                <a:gd name="connsiteY181" fmla="*/ 8479 h 10000"/>
                <a:gd name="connsiteX182" fmla="*/ 4540 w 10000"/>
                <a:gd name="connsiteY182" fmla="*/ 8273 h 10000"/>
                <a:gd name="connsiteX183" fmla="*/ 4353 w 10000"/>
                <a:gd name="connsiteY183" fmla="*/ 8085 h 10000"/>
                <a:gd name="connsiteX184" fmla="*/ 4155 w 10000"/>
                <a:gd name="connsiteY184" fmla="*/ 8029 h 10000"/>
                <a:gd name="connsiteX185" fmla="*/ 3884 w 10000"/>
                <a:gd name="connsiteY185" fmla="*/ 8011 h 10000"/>
                <a:gd name="connsiteX186" fmla="*/ 3718 w 10000"/>
                <a:gd name="connsiteY186" fmla="*/ 7841 h 10000"/>
                <a:gd name="connsiteX187" fmla="*/ 3540 w 10000"/>
                <a:gd name="connsiteY187" fmla="*/ 7804 h 10000"/>
                <a:gd name="connsiteX188" fmla="*/ 3468 w 10000"/>
                <a:gd name="connsiteY188" fmla="*/ 7596 h 10000"/>
                <a:gd name="connsiteX189" fmla="*/ 3291 w 10000"/>
                <a:gd name="connsiteY189" fmla="*/ 7635 h 10000"/>
                <a:gd name="connsiteX190" fmla="*/ 3239 w 10000"/>
                <a:gd name="connsiteY190" fmla="*/ 7672 h 10000"/>
                <a:gd name="connsiteX191" fmla="*/ 3166 w 10000"/>
                <a:gd name="connsiteY191" fmla="*/ 7672 h 10000"/>
                <a:gd name="connsiteX192" fmla="*/ 3166 w 10000"/>
                <a:gd name="connsiteY192" fmla="*/ 7635 h 10000"/>
                <a:gd name="connsiteX193" fmla="*/ 3197 w 10000"/>
                <a:gd name="connsiteY193" fmla="*/ 7541 h 10000"/>
                <a:gd name="connsiteX194" fmla="*/ 3040 w 10000"/>
                <a:gd name="connsiteY194" fmla="*/ 7503 h 10000"/>
                <a:gd name="connsiteX195" fmla="*/ 2988 w 10000"/>
                <a:gd name="connsiteY195" fmla="*/ 7409 h 10000"/>
                <a:gd name="connsiteX196" fmla="*/ 2884 w 10000"/>
                <a:gd name="connsiteY196" fmla="*/ 7466 h 10000"/>
                <a:gd name="connsiteX197" fmla="*/ 2645 w 10000"/>
                <a:gd name="connsiteY197" fmla="*/ 7447 h 10000"/>
                <a:gd name="connsiteX198" fmla="*/ 2521 w 10000"/>
                <a:gd name="connsiteY198" fmla="*/ 7484 h 10000"/>
                <a:gd name="connsiteX199" fmla="*/ 2468 w 10000"/>
                <a:gd name="connsiteY199" fmla="*/ 7596 h 10000"/>
                <a:gd name="connsiteX200" fmla="*/ 2270 w 10000"/>
                <a:gd name="connsiteY200" fmla="*/ 7635 h 10000"/>
                <a:gd name="connsiteX201" fmla="*/ 2218 w 10000"/>
                <a:gd name="connsiteY201" fmla="*/ 7710 h 10000"/>
                <a:gd name="connsiteX202" fmla="*/ 1936 w 10000"/>
                <a:gd name="connsiteY202" fmla="*/ 7691 h 10000"/>
                <a:gd name="connsiteX203" fmla="*/ 1822 w 10000"/>
                <a:gd name="connsiteY203" fmla="*/ 7559 h 10000"/>
                <a:gd name="connsiteX204" fmla="*/ 1666 w 10000"/>
                <a:gd name="connsiteY204" fmla="*/ 7522 h 10000"/>
                <a:gd name="connsiteX205" fmla="*/ 1718 w 10000"/>
                <a:gd name="connsiteY205" fmla="*/ 7503 h 10000"/>
                <a:gd name="connsiteX206" fmla="*/ 1718 w 10000"/>
                <a:gd name="connsiteY206" fmla="*/ 7484 h 10000"/>
                <a:gd name="connsiteX207" fmla="*/ 1666 w 10000"/>
                <a:gd name="connsiteY207" fmla="*/ 7484 h 10000"/>
                <a:gd name="connsiteX208" fmla="*/ 1552 w 10000"/>
                <a:gd name="connsiteY208" fmla="*/ 7503 h 10000"/>
                <a:gd name="connsiteX209" fmla="*/ 1343 w 10000"/>
                <a:gd name="connsiteY209" fmla="*/ 7427 h 10000"/>
                <a:gd name="connsiteX210" fmla="*/ 1343 w 10000"/>
                <a:gd name="connsiteY210" fmla="*/ 7484 h 10000"/>
                <a:gd name="connsiteX211" fmla="*/ 1291 w 10000"/>
                <a:gd name="connsiteY211" fmla="*/ 7466 h 10000"/>
                <a:gd name="connsiteX212" fmla="*/ 1291 w 10000"/>
                <a:gd name="connsiteY212" fmla="*/ 7409 h 10000"/>
                <a:gd name="connsiteX213" fmla="*/ 1197 w 10000"/>
                <a:gd name="connsiteY213" fmla="*/ 7466 h 10000"/>
                <a:gd name="connsiteX214" fmla="*/ 1177 w 10000"/>
                <a:gd name="connsiteY214" fmla="*/ 7409 h 10000"/>
                <a:gd name="connsiteX215" fmla="*/ 812 w 10000"/>
                <a:gd name="connsiteY215" fmla="*/ 7427 h 10000"/>
                <a:gd name="connsiteX216" fmla="*/ 635 w 10000"/>
                <a:gd name="connsiteY216" fmla="*/ 7409 h 10000"/>
                <a:gd name="connsiteX217" fmla="*/ 594 w 10000"/>
                <a:gd name="connsiteY217" fmla="*/ 7334 h 10000"/>
                <a:gd name="connsiteX218" fmla="*/ 427 w 10000"/>
                <a:gd name="connsiteY218" fmla="*/ 7352 h 10000"/>
                <a:gd name="connsiteX219" fmla="*/ 396 w 10000"/>
                <a:gd name="connsiteY219" fmla="*/ 7297 h 10000"/>
                <a:gd name="connsiteX220" fmla="*/ 292 w 10000"/>
                <a:gd name="connsiteY220" fmla="*/ 7315 h 10000"/>
                <a:gd name="connsiteX221" fmla="*/ 270 w 10000"/>
                <a:gd name="connsiteY221" fmla="*/ 7240 h 10000"/>
                <a:gd name="connsiteX222" fmla="*/ 177 w 10000"/>
                <a:gd name="connsiteY222" fmla="*/ 7240 h 10000"/>
                <a:gd name="connsiteX223" fmla="*/ 42 w 10000"/>
                <a:gd name="connsiteY223" fmla="*/ 7165 h 10000"/>
                <a:gd name="connsiteX224" fmla="*/ 0 w 10000"/>
                <a:gd name="connsiteY224" fmla="*/ 7090 h 10000"/>
                <a:gd name="connsiteX225" fmla="*/ 156 w 10000"/>
                <a:gd name="connsiteY225" fmla="*/ 7052 h 10000"/>
                <a:gd name="connsiteX226" fmla="*/ 375 w 10000"/>
                <a:gd name="connsiteY226" fmla="*/ 7090 h 10000"/>
                <a:gd name="connsiteX227" fmla="*/ 739 w 10000"/>
                <a:gd name="connsiteY227" fmla="*/ 7165 h 10000"/>
                <a:gd name="connsiteX228" fmla="*/ 749 w 10000"/>
                <a:gd name="connsiteY228" fmla="*/ 7090 h 10000"/>
                <a:gd name="connsiteX229" fmla="*/ 687 w 10000"/>
                <a:gd name="connsiteY229" fmla="*/ 6996 h 10000"/>
                <a:gd name="connsiteX230" fmla="*/ 697 w 10000"/>
                <a:gd name="connsiteY230" fmla="*/ 6996 h 10000"/>
                <a:gd name="connsiteX231" fmla="*/ 697 w 10000"/>
                <a:gd name="connsiteY231" fmla="*/ 6977 h 10000"/>
                <a:gd name="connsiteX232" fmla="*/ 801 w 10000"/>
                <a:gd name="connsiteY232" fmla="*/ 7014 h 10000"/>
                <a:gd name="connsiteX233" fmla="*/ 801 w 10000"/>
                <a:gd name="connsiteY233" fmla="*/ 6939 h 10000"/>
                <a:gd name="connsiteX234" fmla="*/ 739 w 10000"/>
                <a:gd name="connsiteY234" fmla="*/ 6921 h 10000"/>
                <a:gd name="connsiteX235" fmla="*/ 739 w 10000"/>
                <a:gd name="connsiteY235" fmla="*/ 6845 h 10000"/>
                <a:gd name="connsiteX236" fmla="*/ 760 w 10000"/>
                <a:gd name="connsiteY236" fmla="*/ 6845 h 10000"/>
                <a:gd name="connsiteX237" fmla="*/ 812 w 10000"/>
                <a:gd name="connsiteY237" fmla="*/ 6883 h 10000"/>
                <a:gd name="connsiteX238" fmla="*/ 812 w 10000"/>
                <a:gd name="connsiteY238" fmla="*/ 6845 h 10000"/>
                <a:gd name="connsiteX239" fmla="*/ 948 w 10000"/>
                <a:gd name="connsiteY239" fmla="*/ 6714 h 10000"/>
                <a:gd name="connsiteX240" fmla="*/ 1104 w 10000"/>
                <a:gd name="connsiteY240" fmla="*/ 6676 h 10000"/>
                <a:gd name="connsiteX241" fmla="*/ 1104 w 10000"/>
                <a:gd name="connsiteY241" fmla="*/ 6658 h 10000"/>
                <a:gd name="connsiteX242" fmla="*/ 927 w 10000"/>
                <a:gd name="connsiteY242" fmla="*/ 6658 h 10000"/>
                <a:gd name="connsiteX243" fmla="*/ 927 w 10000"/>
                <a:gd name="connsiteY243" fmla="*/ 6639 h 10000"/>
                <a:gd name="connsiteX244" fmla="*/ 958 w 10000"/>
                <a:gd name="connsiteY244" fmla="*/ 6583 h 10000"/>
                <a:gd name="connsiteX245" fmla="*/ 1010 w 10000"/>
                <a:gd name="connsiteY245" fmla="*/ 6601 h 10000"/>
                <a:gd name="connsiteX246" fmla="*/ 1042 w 10000"/>
                <a:gd name="connsiteY246" fmla="*/ 6564 h 10000"/>
                <a:gd name="connsiteX247" fmla="*/ 1042 w 10000"/>
                <a:gd name="connsiteY247" fmla="*/ 6546 h 10000"/>
                <a:gd name="connsiteX248" fmla="*/ 990 w 10000"/>
                <a:gd name="connsiteY248" fmla="*/ 6470 h 10000"/>
                <a:gd name="connsiteX249" fmla="*/ 1021 w 10000"/>
                <a:gd name="connsiteY249" fmla="*/ 6470 h 10000"/>
                <a:gd name="connsiteX250" fmla="*/ 1042 w 10000"/>
                <a:gd name="connsiteY250" fmla="*/ 6489 h 10000"/>
                <a:gd name="connsiteX251" fmla="*/ 1052 w 10000"/>
                <a:gd name="connsiteY251" fmla="*/ 6432 h 10000"/>
                <a:gd name="connsiteX252" fmla="*/ 1000 w 10000"/>
                <a:gd name="connsiteY252" fmla="*/ 6376 h 10000"/>
                <a:gd name="connsiteX253" fmla="*/ 990 w 10000"/>
                <a:gd name="connsiteY253" fmla="*/ 6414 h 10000"/>
                <a:gd name="connsiteX254" fmla="*/ 990 w 10000"/>
                <a:gd name="connsiteY254" fmla="*/ 6376 h 10000"/>
                <a:gd name="connsiteX255" fmla="*/ 979 w 10000"/>
                <a:gd name="connsiteY255" fmla="*/ 6376 h 10000"/>
                <a:gd name="connsiteX256" fmla="*/ 979 w 10000"/>
                <a:gd name="connsiteY256" fmla="*/ 6357 h 10000"/>
                <a:gd name="connsiteX257" fmla="*/ 1052 w 10000"/>
                <a:gd name="connsiteY257" fmla="*/ 6320 h 10000"/>
                <a:gd name="connsiteX258" fmla="*/ 1052 w 10000"/>
                <a:gd name="connsiteY258" fmla="*/ 6300 h 10000"/>
                <a:gd name="connsiteX259" fmla="*/ 938 w 10000"/>
                <a:gd name="connsiteY259" fmla="*/ 6226 h 10000"/>
                <a:gd name="connsiteX260" fmla="*/ 917 w 10000"/>
                <a:gd name="connsiteY260" fmla="*/ 6282 h 10000"/>
                <a:gd name="connsiteX261" fmla="*/ 844 w 10000"/>
                <a:gd name="connsiteY261" fmla="*/ 6226 h 10000"/>
                <a:gd name="connsiteX262" fmla="*/ 875 w 10000"/>
                <a:gd name="connsiteY262" fmla="*/ 6188 h 10000"/>
                <a:gd name="connsiteX263" fmla="*/ 834 w 10000"/>
                <a:gd name="connsiteY263" fmla="*/ 6188 h 10000"/>
                <a:gd name="connsiteX264" fmla="*/ 708 w 10000"/>
                <a:gd name="connsiteY264" fmla="*/ 6245 h 10000"/>
                <a:gd name="connsiteX265" fmla="*/ 708 w 10000"/>
                <a:gd name="connsiteY265" fmla="*/ 6188 h 10000"/>
                <a:gd name="connsiteX266" fmla="*/ 760 w 10000"/>
                <a:gd name="connsiteY266" fmla="*/ 6038 h 10000"/>
                <a:gd name="connsiteX267" fmla="*/ 739 w 10000"/>
                <a:gd name="connsiteY267" fmla="*/ 6000 h 10000"/>
                <a:gd name="connsiteX268" fmla="*/ 760 w 10000"/>
                <a:gd name="connsiteY268" fmla="*/ 6000 h 10000"/>
                <a:gd name="connsiteX269" fmla="*/ 854 w 10000"/>
                <a:gd name="connsiteY269" fmla="*/ 5962 h 10000"/>
                <a:gd name="connsiteX270" fmla="*/ 886 w 10000"/>
                <a:gd name="connsiteY270" fmla="*/ 5907 h 10000"/>
                <a:gd name="connsiteX271" fmla="*/ 865 w 10000"/>
                <a:gd name="connsiteY271" fmla="*/ 5850 h 10000"/>
                <a:gd name="connsiteX272" fmla="*/ 938 w 10000"/>
                <a:gd name="connsiteY272" fmla="*/ 5831 h 10000"/>
                <a:gd name="connsiteX273" fmla="*/ 938 w 10000"/>
                <a:gd name="connsiteY273" fmla="*/ 5907 h 10000"/>
                <a:gd name="connsiteX274" fmla="*/ 1062 w 10000"/>
                <a:gd name="connsiteY274" fmla="*/ 5907 h 10000"/>
                <a:gd name="connsiteX275" fmla="*/ 1187 w 10000"/>
                <a:gd name="connsiteY275" fmla="*/ 5681 h 10000"/>
                <a:gd name="connsiteX276" fmla="*/ 1385 w 10000"/>
                <a:gd name="connsiteY276" fmla="*/ 5738 h 10000"/>
                <a:gd name="connsiteX277" fmla="*/ 1385 w 10000"/>
                <a:gd name="connsiteY277" fmla="*/ 5756 h 10000"/>
                <a:gd name="connsiteX278" fmla="*/ 1374 w 10000"/>
                <a:gd name="connsiteY278" fmla="*/ 5812 h 10000"/>
                <a:gd name="connsiteX279" fmla="*/ 1353 w 10000"/>
                <a:gd name="connsiteY279" fmla="*/ 5850 h 10000"/>
                <a:gd name="connsiteX280" fmla="*/ 1239 w 10000"/>
                <a:gd name="connsiteY280" fmla="*/ 5887 h 10000"/>
                <a:gd name="connsiteX281" fmla="*/ 1229 w 10000"/>
                <a:gd name="connsiteY281" fmla="*/ 6038 h 10000"/>
                <a:gd name="connsiteX282" fmla="*/ 1249 w 10000"/>
                <a:gd name="connsiteY282" fmla="*/ 6056 h 10000"/>
                <a:gd name="connsiteX283" fmla="*/ 1479 w 10000"/>
                <a:gd name="connsiteY283" fmla="*/ 6263 h 10000"/>
                <a:gd name="connsiteX284" fmla="*/ 1510 w 10000"/>
                <a:gd name="connsiteY284" fmla="*/ 6263 h 10000"/>
                <a:gd name="connsiteX285" fmla="*/ 1583 w 10000"/>
                <a:gd name="connsiteY285" fmla="*/ 6790 h 10000"/>
                <a:gd name="connsiteX286" fmla="*/ 1781 w 10000"/>
                <a:gd name="connsiteY286" fmla="*/ 6583 h 10000"/>
                <a:gd name="connsiteX287" fmla="*/ 1781 w 10000"/>
                <a:gd name="connsiteY287" fmla="*/ 6526 h 10000"/>
                <a:gd name="connsiteX288" fmla="*/ 1708 w 10000"/>
                <a:gd name="connsiteY288" fmla="*/ 6526 h 10000"/>
                <a:gd name="connsiteX289" fmla="*/ 1677 w 10000"/>
                <a:gd name="connsiteY289" fmla="*/ 6451 h 10000"/>
                <a:gd name="connsiteX290" fmla="*/ 1677 w 10000"/>
                <a:gd name="connsiteY290" fmla="*/ 6414 h 10000"/>
                <a:gd name="connsiteX291" fmla="*/ 1687 w 10000"/>
                <a:gd name="connsiteY291" fmla="*/ 6414 h 10000"/>
                <a:gd name="connsiteX292" fmla="*/ 1687 w 10000"/>
                <a:gd name="connsiteY292" fmla="*/ 6395 h 10000"/>
                <a:gd name="connsiteX293" fmla="*/ 1822 w 10000"/>
                <a:gd name="connsiteY293" fmla="*/ 6320 h 10000"/>
                <a:gd name="connsiteX294" fmla="*/ 1801 w 10000"/>
                <a:gd name="connsiteY294" fmla="*/ 6300 h 10000"/>
                <a:gd name="connsiteX295" fmla="*/ 1666 w 10000"/>
                <a:gd name="connsiteY295" fmla="*/ 6263 h 10000"/>
                <a:gd name="connsiteX296" fmla="*/ 1666 w 10000"/>
                <a:gd name="connsiteY296" fmla="*/ 6207 h 10000"/>
                <a:gd name="connsiteX297" fmla="*/ 1614 w 10000"/>
                <a:gd name="connsiteY297" fmla="*/ 6188 h 10000"/>
                <a:gd name="connsiteX298" fmla="*/ 1614 w 10000"/>
                <a:gd name="connsiteY298" fmla="*/ 6188 h 10000"/>
                <a:gd name="connsiteX299" fmla="*/ 1635 w 10000"/>
                <a:gd name="connsiteY299" fmla="*/ 6131 h 10000"/>
                <a:gd name="connsiteX300" fmla="*/ 1552 w 10000"/>
                <a:gd name="connsiteY300" fmla="*/ 6038 h 10000"/>
                <a:gd name="connsiteX301" fmla="*/ 1333 w 10000"/>
                <a:gd name="connsiteY301" fmla="*/ 5982 h 10000"/>
                <a:gd name="connsiteX302" fmla="*/ 1500 w 10000"/>
                <a:gd name="connsiteY302" fmla="*/ 5962 h 10000"/>
                <a:gd name="connsiteX303" fmla="*/ 1521 w 10000"/>
                <a:gd name="connsiteY303" fmla="*/ 5869 h 10000"/>
                <a:gd name="connsiteX304" fmla="*/ 1458 w 10000"/>
                <a:gd name="connsiteY304" fmla="*/ 5738 h 10000"/>
                <a:gd name="connsiteX305" fmla="*/ 1479 w 10000"/>
                <a:gd name="connsiteY305" fmla="*/ 5738 h 10000"/>
                <a:gd name="connsiteX306" fmla="*/ 1822 w 10000"/>
                <a:gd name="connsiteY306" fmla="*/ 5775 h 10000"/>
                <a:gd name="connsiteX307" fmla="*/ 1916 w 10000"/>
                <a:gd name="connsiteY307" fmla="*/ 5663 h 10000"/>
                <a:gd name="connsiteX308" fmla="*/ 1989 w 10000"/>
                <a:gd name="connsiteY308" fmla="*/ 5643 h 10000"/>
                <a:gd name="connsiteX309" fmla="*/ 1916 w 10000"/>
                <a:gd name="connsiteY309" fmla="*/ 5606 h 10000"/>
                <a:gd name="connsiteX310" fmla="*/ 1614 w 10000"/>
                <a:gd name="connsiteY310" fmla="*/ 5718 h 10000"/>
                <a:gd name="connsiteX311" fmla="*/ 1583 w 10000"/>
                <a:gd name="connsiteY311" fmla="*/ 5663 h 10000"/>
                <a:gd name="connsiteX312" fmla="*/ 1604 w 10000"/>
                <a:gd name="connsiteY312" fmla="*/ 5606 h 10000"/>
                <a:gd name="connsiteX313" fmla="*/ 1573 w 10000"/>
                <a:gd name="connsiteY313" fmla="*/ 5512 h 10000"/>
                <a:gd name="connsiteX314" fmla="*/ 1500 w 10000"/>
                <a:gd name="connsiteY314" fmla="*/ 5531 h 10000"/>
                <a:gd name="connsiteX315" fmla="*/ 1257 w 10000"/>
                <a:gd name="connsiteY315" fmla="*/ 5300 h 10000"/>
                <a:gd name="connsiteX316" fmla="*/ 1541 w 10000"/>
                <a:gd name="connsiteY316" fmla="*/ 5286 h 10000"/>
                <a:gd name="connsiteX317" fmla="*/ 1884 w 10000"/>
                <a:gd name="connsiteY317" fmla="*/ 5286 h 10000"/>
                <a:gd name="connsiteX318" fmla="*/ 1989 w 10000"/>
                <a:gd name="connsiteY318" fmla="*/ 5117 h 10000"/>
                <a:gd name="connsiteX319" fmla="*/ 1989 w 10000"/>
                <a:gd name="connsiteY319" fmla="*/ 5061 h 10000"/>
                <a:gd name="connsiteX320" fmla="*/ 2052 w 10000"/>
                <a:gd name="connsiteY320" fmla="*/ 5042 h 10000"/>
                <a:gd name="connsiteX321" fmla="*/ 2083 w 10000"/>
                <a:gd name="connsiteY321" fmla="*/ 5174 h 10000"/>
                <a:gd name="connsiteX322" fmla="*/ 2521 w 10000"/>
                <a:gd name="connsiteY322" fmla="*/ 5193 h 10000"/>
                <a:gd name="connsiteX323" fmla="*/ 2499 w 10000"/>
                <a:gd name="connsiteY323" fmla="*/ 5286 h 10000"/>
                <a:gd name="connsiteX324" fmla="*/ 2531 w 10000"/>
                <a:gd name="connsiteY324" fmla="*/ 5286 h 10000"/>
                <a:gd name="connsiteX325" fmla="*/ 2583 w 10000"/>
                <a:gd name="connsiteY325" fmla="*/ 5249 h 10000"/>
                <a:gd name="connsiteX326" fmla="*/ 2583 w 10000"/>
                <a:gd name="connsiteY326" fmla="*/ 5268 h 10000"/>
                <a:gd name="connsiteX327" fmla="*/ 2562 w 10000"/>
                <a:gd name="connsiteY327" fmla="*/ 5286 h 10000"/>
                <a:gd name="connsiteX328" fmla="*/ 2625 w 10000"/>
                <a:gd name="connsiteY328" fmla="*/ 5286 h 10000"/>
                <a:gd name="connsiteX329" fmla="*/ 2728 w 10000"/>
                <a:gd name="connsiteY329" fmla="*/ 5286 h 10000"/>
                <a:gd name="connsiteX330" fmla="*/ 2728 w 10000"/>
                <a:gd name="connsiteY330" fmla="*/ 5362 h 10000"/>
                <a:gd name="connsiteX331" fmla="*/ 2749 w 10000"/>
                <a:gd name="connsiteY331" fmla="*/ 5362 h 10000"/>
                <a:gd name="connsiteX332" fmla="*/ 2822 w 10000"/>
                <a:gd name="connsiteY332" fmla="*/ 5286 h 10000"/>
                <a:gd name="connsiteX333" fmla="*/ 2822 w 10000"/>
                <a:gd name="connsiteY333" fmla="*/ 5211 h 10000"/>
                <a:gd name="connsiteX334" fmla="*/ 2884 w 10000"/>
                <a:gd name="connsiteY334" fmla="*/ 5211 h 10000"/>
                <a:gd name="connsiteX335" fmla="*/ 2916 w 10000"/>
                <a:gd name="connsiteY335" fmla="*/ 5268 h 10000"/>
                <a:gd name="connsiteX336" fmla="*/ 2916 w 10000"/>
                <a:gd name="connsiteY336" fmla="*/ 5399 h 10000"/>
                <a:gd name="connsiteX337" fmla="*/ 3030 w 10000"/>
                <a:gd name="connsiteY337" fmla="*/ 5399 h 10000"/>
                <a:gd name="connsiteX338" fmla="*/ 3040 w 10000"/>
                <a:gd name="connsiteY338" fmla="*/ 5305 h 10000"/>
                <a:gd name="connsiteX339" fmla="*/ 3040 w 10000"/>
                <a:gd name="connsiteY339" fmla="*/ 5286 h 10000"/>
                <a:gd name="connsiteX340" fmla="*/ 3040 w 10000"/>
                <a:gd name="connsiteY340" fmla="*/ 5286 h 10000"/>
                <a:gd name="connsiteX341" fmla="*/ 3145 w 10000"/>
                <a:gd name="connsiteY341" fmla="*/ 5305 h 10000"/>
                <a:gd name="connsiteX342" fmla="*/ 3166 w 10000"/>
                <a:gd name="connsiteY342" fmla="*/ 5211 h 10000"/>
                <a:gd name="connsiteX343" fmla="*/ 3270 w 10000"/>
                <a:gd name="connsiteY343" fmla="*/ 5249 h 10000"/>
                <a:gd name="connsiteX344" fmla="*/ 3270 w 10000"/>
                <a:gd name="connsiteY344" fmla="*/ 5193 h 10000"/>
                <a:gd name="connsiteX345" fmla="*/ 3447 w 10000"/>
                <a:gd name="connsiteY345" fmla="*/ 5268 h 10000"/>
                <a:gd name="connsiteX346" fmla="*/ 3447 w 10000"/>
                <a:gd name="connsiteY346" fmla="*/ 5193 h 10000"/>
                <a:gd name="connsiteX347" fmla="*/ 3488 w 10000"/>
                <a:gd name="connsiteY347" fmla="*/ 5193 h 10000"/>
                <a:gd name="connsiteX348" fmla="*/ 3488 w 10000"/>
                <a:gd name="connsiteY348" fmla="*/ 5268 h 10000"/>
                <a:gd name="connsiteX349" fmla="*/ 3509 w 10000"/>
                <a:gd name="connsiteY349" fmla="*/ 5268 h 10000"/>
                <a:gd name="connsiteX350" fmla="*/ 3509 w 10000"/>
                <a:gd name="connsiteY350" fmla="*/ 5249 h 10000"/>
                <a:gd name="connsiteX351" fmla="*/ 3520 w 10000"/>
                <a:gd name="connsiteY351" fmla="*/ 5117 h 10000"/>
                <a:gd name="connsiteX352" fmla="*/ 3530 w 10000"/>
                <a:gd name="connsiteY352" fmla="*/ 5117 h 10000"/>
                <a:gd name="connsiteX353" fmla="*/ 3540 w 10000"/>
                <a:gd name="connsiteY353" fmla="*/ 5193 h 10000"/>
                <a:gd name="connsiteX354" fmla="*/ 3624 w 10000"/>
                <a:gd name="connsiteY354" fmla="*/ 5117 h 10000"/>
                <a:gd name="connsiteX355" fmla="*/ 3624 w 10000"/>
                <a:gd name="connsiteY355" fmla="*/ 5155 h 10000"/>
                <a:gd name="connsiteX356" fmla="*/ 3697 w 10000"/>
                <a:gd name="connsiteY356" fmla="*/ 5117 h 10000"/>
                <a:gd name="connsiteX357" fmla="*/ 3697 w 10000"/>
                <a:gd name="connsiteY357" fmla="*/ 5099 h 10000"/>
                <a:gd name="connsiteX358" fmla="*/ 3676 w 10000"/>
                <a:gd name="connsiteY358" fmla="*/ 5061 h 10000"/>
                <a:gd name="connsiteX359" fmla="*/ 3708 w 10000"/>
                <a:gd name="connsiteY359" fmla="*/ 5061 h 10000"/>
                <a:gd name="connsiteX360" fmla="*/ 3749 w 10000"/>
                <a:gd name="connsiteY360" fmla="*/ 5099 h 10000"/>
                <a:gd name="connsiteX361" fmla="*/ 3749 w 10000"/>
                <a:gd name="connsiteY361" fmla="*/ 5061 h 10000"/>
                <a:gd name="connsiteX362" fmla="*/ 3728 w 10000"/>
                <a:gd name="connsiteY362" fmla="*/ 5005 h 10000"/>
                <a:gd name="connsiteX363" fmla="*/ 3832 w 10000"/>
                <a:gd name="connsiteY363" fmla="*/ 4949 h 10000"/>
                <a:gd name="connsiteX364" fmla="*/ 3832 w 10000"/>
                <a:gd name="connsiteY364" fmla="*/ 4930 h 10000"/>
                <a:gd name="connsiteX365" fmla="*/ 3656 w 10000"/>
                <a:gd name="connsiteY365" fmla="*/ 4910 h 10000"/>
                <a:gd name="connsiteX366" fmla="*/ 3666 w 10000"/>
                <a:gd name="connsiteY366" fmla="*/ 5024 h 10000"/>
                <a:gd name="connsiteX367" fmla="*/ 3656 w 10000"/>
                <a:gd name="connsiteY367" fmla="*/ 5024 h 10000"/>
                <a:gd name="connsiteX368" fmla="*/ 3457 w 10000"/>
                <a:gd name="connsiteY368" fmla="*/ 4910 h 10000"/>
                <a:gd name="connsiteX369" fmla="*/ 3457 w 10000"/>
                <a:gd name="connsiteY369" fmla="*/ 4930 h 10000"/>
                <a:gd name="connsiteX370" fmla="*/ 3468 w 10000"/>
                <a:gd name="connsiteY370" fmla="*/ 4930 h 10000"/>
                <a:gd name="connsiteX371" fmla="*/ 3447 w 10000"/>
                <a:gd name="connsiteY371" fmla="*/ 4949 h 10000"/>
                <a:gd name="connsiteX372" fmla="*/ 3395 w 10000"/>
                <a:gd name="connsiteY372" fmla="*/ 4873 h 10000"/>
                <a:gd name="connsiteX373" fmla="*/ 3384 w 10000"/>
                <a:gd name="connsiteY373" fmla="*/ 4835 h 10000"/>
                <a:gd name="connsiteX374" fmla="*/ 3499 w 10000"/>
                <a:gd name="connsiteY374" fmla="*/ 4817 h 10000"/>
                <a:gd name="connsiteX375" fmla="*/ 3499 w 10000"/>
                <a:gd name="connsiteY375" fmla="*/ 4666 h 10000"/>
                <a:gd name="connsiteX376" fmla="*/ 3478 w 10000"/>
                <a:gd name="connsiteY376" fmla="*/ 4666 h 10000"/>
                <a:gd name="connsiteX377" fmla="*/ 3353 w 10000"/>
                <a:gd name="connsiteY377" fmla="*/ 4798 h 10000"/>
                <a:gd name="connsiteX378" fmla="*/ 3332 w 10000"/>
                <a:gd name="connsiteY378" fmla="*/ 4780 h 10000"/>
                <a:gd name="connsiteX379" fmla="*/ 3332 w 10000"/>
                <a:gd name="connsiteY379" fmla="*/ 4704 h 10000"/>
                <a:gd name="connsiteX380" fmla="*/ 3322 w 10000"/>
                <a:gd name="connsiteY380" fmla="*/ 4648 h 10000"/>
                <a:gd name="connsiteX381" fmla="*/ 3249 w 10000"/>
                <a:gd name="connsiteY381" fmla="*/ 4648 h 10000"/>
                <a:gd name="connsiteX382" fmla="*/ 3239 w 10000"/>
                <a:gd name="connsiteY382" fmla="*/ 4591 h 10000"/>
                <a:gd name="connsiteX383" fmla="*/ 3249 w 10000"/>
                <a:gd name="connsiteY383" fmla="*/ 4591 h 10000"/>
                <a:gd name="connsiteX384" fmla="*/ 3249 w 10000"/>
                <a:gd name="connsiteY384" fmla="*/ 4572 h 10000"/>
                <a:gd name="connsiteX385" fmla="*/ 3426 w 10000"/>
                <a:gd name="connsiteY385" fmla="*/ 4479 h 10000"/>
                <a:gd name="connsiteX386" fmla="*/ 3364 w 10000"/>
                <a:gd name="connsiteY386" fmla="*/ 4479 h 10000"/>
                <a:gd name="connsiteX387" fmla="*/ 3343 w 10000"/>
                <a:gd name="connsiteY387" fmla="*/ 4479 h 10000"/>
                <a:gd name="connsiteX388" fmla="*/ 3332 w 10000"/>
                <a:gd name="connsiteY388" fmla="*/ 4479 h 10000"/>
                <a:gd name="connsiteX389" fmla="*/ 3332 w 10000"/>
                <a:gd name="connsiteY389" fmla="*/ 4460 h 10000"/>
                <a:gd name="connsiteX390" fmla="*/ 3436 w 10000"/>
                <a:gd name="connsiteY390" fmla="*/ 4385 h 10000"/>
                <a:gd name="connsiteX391" fmla="*/ 3436 w 10000"/>
                <a:gd name="connsiteY391" fmla="*/ 4385 h 10000"/>
                <a:gd name="connsiteX392" fmla="*/ 3405 w 10000"/>
                <a:gd name="connsiteY392" fmla="*/ 4385 h 10000"/>
                <a:gd name="connsiteX393" fmla="*/ 3384 w 10000"/>
                <a:gd name="connsiteY393" fmla="*/ 4403 h 10000"/>
                <a:gd name="connsiteX394" fmla="*/ 3374 w 10000"/>
                <a:gd name="connsiteY394" fmla="*/ 4366 h 10000"/>
                <a:gd name="connsiteX395" fmla="*/ 3208 w 10000"/>
                <a:gd name="connsiteY395" fmla="*/ 4310 h 10000"/>
                <a:gd name="connsiteX396" fmla="*/ 3156 w 10000"/>
                <a:gd name="connsiteY396" fmla="*/ 4197 h 10000"/>
                <a:gd name="connsiteX397" fmla="*/ 3114 w 10000"/>
                <a:gd name="connsiteY397" fmla="*/ 4253 h 10000"/>
                <a:gd name="connsiteX398" fmla="*/ 3030 w 10000"/>
                <a:gd name="connsiteY398" fmla="*/ 4216 h 10000"/>
                <a:gd name="connsiteX399" fmla="*/ 2884 w 10000"/>
                <a:gd name="connsiteY399" fmla="*/ 4197 h 10000"/>
                <a:gd name="connsiteX400" fmla="*/ 2832 w 10000"/>
                <a:gd name="connsiteY400" fmla="*/ 4235 h 10000"/>
                <a:gd name="connsiteX401" fmla="*/ 2780 w 10000"/>
                <a:gd name="connsiteY401" fmla="*/ 4178 h 10000"/>
                <a:gd name="connsiteX402" fmla="*/ 2708 w 10000"/>
                <a:gd name="connsiteY402" fmla="*/ 4235 h 10000"/>
                <a:gd name="connsiteX403" fmla="*/ 2677 w 10000"/>
                <a:gd name="connsiteY403" fmla="*/ 4178 h 10000"/>
                <a:gd name="connsiteX404" fmla="*/ 2593 w 10000"/>
                <a:gd name="connsiteY404" fmla="*/ 4328 h 10000"/>
                <a:gd name="connsiteX405" fmla="*/ 2395 w 10000"/>
                <a:gd name="connsiteY405" fmla="*/ 4253 h 10000"/>
                <a:gd name="connsiteX406" fmla="*/ 2395 w 10000"/>
                <a:gd name="connsiteY406" fmla="*/ 4216 h 10000"/>
                <a:gd name="connsiteX407" fmla="*/ 2416 w 10000"/>
                <a:gd name="connsiteY407" fmla="*/ 4178 h 10000"/>
                <a:gd name="connsiteX408" fmla="*/ 2343 w 10000"/>
                <a:gd name="connsiteY408" fmla="*/ 4178 h 10000"/>
                <a:gd name="connsiteX409" fmla="*/ 2145 w 10000"/>
                <a:gd name="connsiteY409" fmla="*/ 4273 h 10000"/>
                <a:gd name="connsiteX410" fmla="*/ 2145 w 10000"/>
                <a:gd name="connsiteY410" fmla="*/ 4253 h 10000"/>
                <a:gd name="connsiteX411" fmla="*/ 2166 w 10000"/>
                <a:gd name="connsiteY411" fmla="*/ 4216 h 10000"/>
                <a:gd name="connsiteX412" fmla="*/ 2052 w 10000"/>
                <a:gd name="connsiteY412" fmla="*/ 4216 h 10000"/>
                <a:gd name="connsiteX413" fmla="*/ 1969 w 10000"/>
                <a:gd name="connsiteY413" fmla="*/ 4141 h 10000"/>
                <a:gd name="connsiteX414" fmla="*/ 1843 w 10000"/>
                <a:gd name="connsiteY414" fmla="*/ 4122 h 10000"/>
                <a:gd name="connsiteX415" fmla="*/ 1864 w 10000"/>
                <a:gd name="connsiteY415" fmla="*/ 4122 h 10000"/>
                <a:gd name="connsiteX416" fmla="*/ 1895 w 10000"/>
                <a:gd name="connsiteY416" fmla="*/ 4084 h 10000"/>
                <a:gd name="connsiteX417" fmla="*/ 1884 w 10000"/>
                <a:gd name="connsiteY417" fmla="*/ 4047 h 10000"/>
                <a:gd name="connsiteX418" fmla="*/ 1801 w 10000"/>
                <a:gd name="connsiteY418" fmla="*/ 3990 h 10000"/>
                <a:gd name="connsiteX419" fmla="*/ 1708 w 10000"/>
                <a:gd name="connsiteY419" fmla="*/ 4028 h 10000"/>
                <a:gd name="connsiteX420" fmla="*/ 1278 w 10000"/>
                <a:gd name="connsiteY420" fmla="*/ 3974 h 10000"/>
                <a:gd name="connsiteX421" fmla="*/ 1479 w 10000"/>
                <a:gd name="connsiteY421" fmla="*/ 3821 h 10000"/>
                <a:gd name="connsiteX422" fmla="*/ 1489 w 10000"/>
                <a:gd name="connsiteY422" fmla="*/ 3803 h 10000"/>
                <a:gd name="connsiteX423" fmla="*/ 1625 w 10000"/>
                <a:gd name="connsiteY423" fmla="*/ 3765 h 10000"/>
                <a:gd name="connsiteX424" fmla="*/ 1625 w 10000"/>
                <a:gd name="connsiteY424" fmla="*/ 3803 h 10000"/>
                <a:gd name="connsiteX425" fmla="*/ 1739 w 10000"/>
                <a:gd name="connsiteY425" fmla="*/ 3878 h 10000"/>
                <a:gd name="connsiteX426" fmla="*/ 1749 w 10000"/>
                <a:gd name="connsiteY426" fmla="*/ 3840 h 10000"/>
                <a:gd name="connsiteX427" fmla="*/ 1760 w 10000"/>
                <a:gd name="connsiteY427" fmla="*/ 3878 h 10000"/>
                <a:gd name="connsiteX428" fmla="*/ 1916 w 10000"/>
                <a:gd name="connsiteY428" fmla="*/ 3746 h 10000"/>
                <a:gd name="connsiteX429" fmla="*/ 2000 w 10000"/>
                <a:gd name="connsiteY429" fmla="*/ 3821 h 10000"/>
                <a:gd name="connsiteX430" fmla="*/ 2177 w 10000"/>
                <a:gd name="connsiteY430" fmla="*/ 3784 h 10000"/>
                <a:gd name="connsiteX431" fmla="*/ 2343 w 10000"/>
                <a:gd name="connsiteY431" fmla="*/ 3803 h 10000"/>
                <a:gd name="connsiteX432" fmla="*/ 2343 w 10000"/>
                <a:gd name="connsiteY432" fmla="*/ 3728 h 10000"/>
                <a:gd name="connsiteX433" fmla="*/ 2457 w 10000"/>
                <a:gd name="connsiteY433" fmla="*/ 3728 h 10000"/>
                <a:gd name="connsiteX434" fmla="*/ 2488 w 10000"/>
                <a:gd name="connsiteY434" fmla="*/ 3671 h 10000"/>
                <a:gd name="connsiteX435" fmla="*/ 2488 w 10000"/>
                <a:gd name="connsiteY435" fmla="*/ 3596 h 10000"/>
                <a:gd name="connsiteX436" fmla="*/ 2457 w 10000"/>
                <a:gd name="connsiteY436" fmla="*/ 3596 h 10000"/>
                <a:gd name="connsiteX437" fmla="*/ 2457 w 10000"/>
                <a:gd name="connsiteY437" fmla="*/ 3559 h 10000"/>
                <a:gd name="connsiteX438" fmla="*/ 2447 w 10000"/>
                <a:gd name="connsiteY438" fmla="*/ 3502 h 10000"/>
                <a:gd name="connsiteX439" fmla="*/ 1843 w 10000"/>
                <a:gd name="connsiteY439" fmla="*/ 3502 h 10000"/>
                <a:gd name="connsiteX440" fmla="*/ 1281 w 10000"/>
                <a:gd name="connsiteY440" fmla="*/ 3483 h 10000"/>
                <a:gd name="connsiteX441" fmla="*/ 1697 w 10000"/>
                <a:gd name="connsiteY441" fmla="*/ 3408 h 10000"/>
                <a:gd name="connsiteX442" fmla="*/ 1948 w 10000"/>
                <a:gd name="connsiteY442" fmla="*/ 3427 h 10000"/>
                <a:gd name="connsiteX443" fmla="*/ 1958 w 10000"/>
                <a:gd name="connsiteY443" fmla="*/ 3314 h 10000"/>
                <a:gd name="connsiteX444" fmla="*/ 2000 w 10000"/>
                <a:gd name="connsiteY444" fmla="*/ 3296 h 10000"/>
                <a:gd name="connsiteX445" fmla="*/ 2031 w 10000"/>
                <a:gd name="connsiteY445" fmla="*/ 3352 h 10000"/>
                <a:gd name="connsiteX446" fmla="*/ 2062 w 10000"/>
                <a:gd name="connsiteY446" fmla="*/ 3276 h 10000"/>
                <a:gd name="connsiteX447" fmla="*/ 2062 w 10000"/>
                <a:gd name="connsiteY447" fmla="*/ 3314 h 10000"/>
                <a:gd name="connsiteX448" fmla="*/ 2041 w 10000"/>
                <a:gd name="connsiteY448" fmla="*/ 3352 h 10000"/>
                <a:gd name="connsiteX449" fmla="*/ 2301 w 10000"/>
                <a:gd name="connsiteY449" fmla="*/ 3296 h 10000"/>
                <a:gd name="connsiteX450" fmla="*/ 2312 w 10000"/>
                <a:gd name="connsiteY450" fmla="*/ 3239 h 10000"/>
                <a:gd name="connsiteX451" fmla="*/ 2301 w 10000"/>
                <a:gd name="connsiteY451" fmla="*/ 3221 h 10000"/>
                <a:gd name="connsiteX452" fmla="*/ 1936 w 10000"/>
                <a:gd name="connsiteY452" fmla="*/ 3239 h 10000"/>
                <a:gd name="connsiteX453" fmla="*/ 1926 w 10000"/>
                <a:gd name="connsiteY453" fmla="*/ 3183 h 10000"/>
                <a:gd name="connsiteX454" fmla="*/ 1936 w 10000"/>
                <a:gd name="connsiteY454" fmla="*/ 3164 h 10000"/>
                <a:gd name="connsiteX455" fmla="*/ 2093 w 10000"/>
                <a:gd name="connsiteY455" fmla="*/ 3126 h 10000"/>
                <a:gd name="connsiteX456" fmla="*/ 2062 w 10000"/>
                <a:gd name="connsiteY456" fmla="*/ 3107 h 10000"/>
                <a:gd name="connsiteX457" fmla="*/ 2093 w 10000"/>
                <a:gd name="connsiteY457" fmla="*/ 3089 h 10000"/>
                <a:gd name="connsiteX458" fmla="*/ 2083 w 10000"/>
                <a:gd name="connsiteY458" fmla="*/ 2995 h 10000"/>
                <a:gd name="connsiteX459" fmla="*/ 2031 w 10000"/>
                <a:gd name="connsiteY459" fmla="*/ 2901 h 10000"/>
                <a:gd name="connsiteX460" fmla="*/ 2052 w 10000"/>
                <a:gd name="connsiteY460" fmla="*/ 2863 h 10000"/>
                <a:gd name="connsiteX461" fmla="*/ 2041 w 10000"/>
                <a:gd name="connsiteY461" fmla="*/ 2788 h 10000"/>
                <a:gd name="connsiteX462" fmla="*/ 2093 w 10000"/>
                <a:gd name="connsiteY462" fmla="*/ 2713 h 10000"/>
                <a:gd name="connsiteX463" fmla="*/ 2093 w 10000"/>
                <a:gd name="connsiteY463" fmla="*/ 2769 h 10000"/>
                <a:gd name="connsiteX464" fmla="*/ 2270 w 10000"/>
                <a:gd name="connsiteY464" fmla="*/ 2807 h 10000"/>
                <a:gd name="connsiteX465" fmla="*/ 2281 w 10000"/>
                <a:gd name="connsiteY465" fmla="*/ 2901 h 10000"/>
                <a:gd name="connsiteX466" fmla="*/ 2426 w 10000"/>
                <a:gd name="connsiteY466" fmla="*/ 2882 h 10000"/>
                <a:gd name="connsiteX467" fmla="*/ 2478 w 10000"/>
                <a:gd name="connsiteY467" fmla="*/ 2713 h 10000"/>
                <a:gd name="connsiteX468" fmla="*/ 2322 w 10000"/>
                <a:gd name="connsiteY468" fmla="*/ 2657 h 10000"/>
                <a:gd name="connsiteX469" fmla="*/ 2322 w 10000"/>
                <a:gd name="connsiteY469" fmla="*/ 2600 h 10000"/>
                <a:gd name="connsiteX470" fmla="*/ 2395 w 10000"/>
                <a:gd name="connsiteY470" fmla="*/ 2582 h 10000"/>
                <a:gd name="connsiteX471" fmla="*/ 2395 w 10000"/>
                <a:gd name="connsiteY471" fmla="*/ 2563 h 10000"/>
                <a:gd name="connsiteX472" fmla="*/ 2260 w 10000"/>
                <a:gd name="connsiteY472" fmla="*/ 2450 h 10000"/>
                <a:gd name="connsiteX473" fmla="*/ 2239 w 10000"/>
                <a:gd name="connsiteY473" fmla="*/ 2525 h 10000"/>
                <a:gd name="connsiteX474" fmla="*/ 2239 w 10000"/>
                <a:gd name="connsiteY474" fmla="*/ 2507 h 10000"/>
                <a:gd name="connsiteX475" fmla="*/ 2114 w 10000"/>
                <a:gd name="connsiteY475" fmla="*/ 2356 h 10000"/>
                <a:gd name="connsiteX476" fmla="*/ 2041 w 10000"/>
                <a:gd name="connsiteY476" fmla="*/ 2375 h 10000"/>
                <a:gd name="connsiteX477" fmla="*/ 2041 w 10000"/>
                <a:gd name="connsiteY477" fmla="*/ 2319 h 10000"/>
                <a:gd name="connsiteX478" fmla="*/ 2021 w 10000"/>
                <a:gd name="connsiteY478" fmla="*/ 2281 h 10000"/>
                <a:gd name="connsiteX479" fmla="*/ 1843 w 10000"/>
                <a:gd name="connsiteY479" fmla="*/ 2244 h 10000"/>
                <a:gd name="connsiteX480" fmla="*/ 1833 w 10000"/>
                <a:gd name="connsiteY480" fmla="*/ 2187 h 10000"/>
                <a:gd name="connsiteX481" fmla="*/ 1843 w 10000"/>
                <a:gd name="connsiteY481" fmla="*/ 2169 h 10000"/>
                <a:gd name="connsiteX482" fmla="*/ 2041 w 10000"/>
                <a:gd name="connsiteY482" fmla="*/ 2169 h 10000"/>
                <a:gd name="connsiteX483" fmla="*/ 2104 w 10000"/>
                <a:gd name="connsiteY483" fmla="*/ 2131 h 10000"/>
                <a:gd name="connsiteX484" fmla="*/ 2249 w 10000"/>
                <a:gd name="connsiteY484" fmla="*/ 2169 h 10000"/>
                <a:gd name="connsiteX485" fmla="*/ 2322 w 10000"/>
                <a:gd name="connsiteY485" fmla="*/ 2075 h 10000"/>
                <a:gd name="connsiteX486" fmla="*/ 2573 w 10000"/>
                <a:gd name="connsiteY486" fmla="*/ 2018 h 10000"/>
                <a:gd name="connsiteX487" fmla="*/ 2760 w 10000"/>
                <a:gd name="connsiteY487" fmla="*/ 2131 h 10000"/>
                <a:gd name="connsiteX488" fmla="*/ 3073 w 10000"/>
                <a:gd name="connsiteY488" fmla="*/ 2055 h 10000"/>
                <a:gd name="connsiteX489" fmla="*/ 3073 w 10000"/>
                <a:gd name="connsiteY489" fmla="*/ 2037 h 10000"/>
                <a:gd name="connsiteX490" fmla="*/ 3062 w 10000"/>
                <a:gd name="connsiteY490" fmla="*/ 2000 h 10000"/>
                <a:gd name="connsiteX491" fmla="*/ 3176 w 10000"/>
                <a:gd name="connsiteY491" fmla="*/ 1962 h 10000"/>
                <a:gd name="connsiteX492" fmla="*/ 3156 w 10000"/>
                <a:gd name="connsiteY492" fmla="*/ 1905 h 10000"/>
                <a:gd name="connsiteX493" fmla="*/ 3218 w 10000"/>
                <a:gd name="connsiteY493" fmla="*/ 1905 h 10000"/>
                <a:gd name="connsiteX494" fmla="*/ 3260 w 10000"/>
                <a:gd name="connsiteY494" fmla="*/ 1924 h 10000"/>
                <a:gd name="connsiteX495" fmla="*/ 3291 w 10000"/>
                <a:gd name="connsiteY495" fmla="*/ 1868 h 10000"/>
                <a:gd name="connsiteX496" fmla="*/ 3291 w 10000"/>
                <a:gd name="connsiteY496" fmla="*/ 1849 h 10000"/>
                <a:gd name="connsiteX497" fmla="*/ 3218 w 10000"/>
                <a:gd name="connsiteY497" fmla="*/ 1736 h 10000"/>
                <a:gd name="connsiteX498" fmla="*/ 3228 w 10000"/>
                <a:gd name="connsiteY498" fmla="*/ 1661 h 10000"/>
                <a:gd name="connsiteX499" fmla="*/ 3073 w 10000"/>
                <a:gd name="connsiteY499" fmla="*/ 1587 h 10000"/>
                <a:gd name="connsiteX500" fmla="*/ 3073 w 10000"/>
                <a:gd name="connsiteY500" fmla="*/ 1511 h 10000"/>
                <a:gd name="connsiteX501" fmla="*/ 3040 w 10000"/>
                <a:gd name="connsiteY501" fmla="*/ 1473 h 10000"/>
                <a:gd name="connsiteX502" fmla="*/ 3009 w 10000"/>
                <a:gd name="connsiteY502" fmla="*/ 1511 h 10000"/>
                <a:gd name="connsiteX503" fmla="*/ 2999 w 10000"/>
                <a:gd name="connsiteY503" fmla="*/ 1436 h 10000"/>
                <a:gd name="connsiteX504" fmla="*/ 2884 w 10000"/>
                <a:gd name="connsiteY504" fmla="*/ 1492 h 10000"/>
                <a:gd name="connsiteX505" fmla="*/ 2770 w 10000"/>
                <a:gd name="connsiteY505" fmla="*/ 1417 h 10000"/>
                <a:gd name="connsiteX506" fmla="*/ 2739 w 10000"/>
                <a:gd name="connsiteY506" fmla="*/ 1473 h 10000"/>
                <a:gd name="connsiteX507" fmla="*/ 2708 w 10000"/>
                <a:gd name="connsiteY507" fmla="*/ 1398 h 10000"/>
                <a:gd name="connsiteX508" fmla="*/ 2614 w 10000"/>
                <a:gd name="connsiteY508" fmla="*/ 1436 h 10000"/>
                <a:gd name="connsiteX509" fmla="*/ 2614 w 10000"/>
                <a:gd name="connsiteY509" fmla="*/ 1379 h 10000"/>
                <a:gd name="connsiteX510" fmla="*/ 2541 w 10000"/>
                <a:gd name="connsiteY510" fmla="*/ 1286 h 10000"/>
                <a:gd name="connsiteX511" fmla="*/ 2812 w 10000"/>
                <a:gd name="connsiteY511" fmla="*/ 1060 h 10000"/>
                <a:gd name="connsiteX512" fmla="*/ 2905 w 10000"/>
                <a:gd name="connsiteY512" fmla="*/ 1117 h 10000"/>
                <a:gd name="connsiteX513" fmla="*/ 3040 w 10000"/>
                <a:gd name="connsiteY513" fmla="*/ 1060 h 10000"/>
                <a:gd name="connsiteX514" fmla="*/ 3040 w 10000"/>
                <a:gd name="connsiteY514" fmla="*/ 1117 h 10000"/>
                <a:gd name="connsiteX515" fmla="*/ 3312 w 10000"/>
                <a:gd name="connsiteY515" fmla="*/ 1117 h 10000"/>
                <a:gd name="connsiteX516" fmla="*/ 3312 w 10000"/>
                <a:gd name="connsiteY516" fmla="*/ 1042 h 10000"/>
                <a:gd name="connsiteX517" fmla="*/ 3457 w 10000"/>
                <a:gd name="connsiteY517" fmla="*/ 966 h 10000"/>
                <a:gd name="connsiteX518" fmla="*/ 3499 w 10000"/>
                <a:gd name="connsiteY518" fmla="*/ 873 h 10000"/>
                <a:gd name="connsiteX519" fmla="*/ 3728 w 10000"/>
                <a:gd name="connsiteY519" fmla="*/ 834 h 10000"/>
                <a:gd name="connsiteX520" fmla="*/ 3739 w 10000"/>
                <a:gd name="connsiteY520" fmla="*/ 779 h 10000"/>
                <a:gd name="connsiteX521" fmla="*/ 3770 w 10000"/>
                <a:gd name="connsiteY521" fmla="*/ 779 h 10000"/>
                <a:gd name="connsiteX522" fmla="*/ 3801 w 10000"/>
                <a:gd name="connsiteY522" fmla="*/ 834 h 10000"/>
                <a:gd name="connsiteX523" fmla="*/ 3864 w 10000"/>
                <a:gd name="connsiteY523" fmla="*/ 797 h 10000"/>
                <a:gd name="connsiteX524" fmla="*/ 3926 w 10000"/>
                <a:gd name="connsiteY524" fmla="*/ 834 h 10000"/>
                <a:gd name="connsiteX525" fmla="*/ 4571 w 10000"/>
                <a:gd name="connsiteY525" fmla="*/ 722 h 10000"/>
                <a:gd name="connsiteX526" fmla="*/ 4582 w 10000"/>
                <a:gd name="connsiteY526" fmla="*/ 779 h 10000"/>
                <a:gd name="connsiteX527" fmla="*/ 4707 w 10000"/>
                <a:gd name="connsiteY527" fmla="*/ 779 h 10000"/>
                <a:gd name="connsiteX528" fmla="*/ 4707 w 10000"/>
                <a:gd name="connsiteY528" fmla="*/ 722 h 10000"/>
                <a:gd name="connsiteX529" fmla="*/ 4791 w 10000"/>
                <a:gd name="connsiteY529" fmla="*/ 779 h 10000"/>
                <a:gd name="connsiteX530" fmla="*/ 4895 w 10000"/>
                <a:gd name="connsiteY530" fmla="*/ 741 h 10000"/>
                <a:gd name="connsiteX531" fmla="*/ 4957 w 10000"/>
                <a:gd name="connsiteY531" fmla="*/ 779 h 10000"/>
                <a:gd name="connsiteX532" fmla="*/ 4999 w 10000"/>
                <a:gd name="connsiteY532" fmla="*/ 704 h 10000"/>
                <a:gd name="connsiteX533" fmla="*/ 5082 w 10000"/>
                <a:gd name="connsiteY533" fmla="*/ 684 h 10000"/>
                <a:gd name="connsiteX534" fmla="*/ 5082 w 10000"/>
                <a:gd name="connsiteY534" fmla="*/ 741 h 10000"/>
                <a:gd name="connsiteX535" fmla="*/ 5291 w 10000"/>
                <a:gd name="connsiteY535" fmla="*/ 704 h 10000"/>
                <a:gd name="connsiteX536" fmla="*/ 5478 w 10000"/>
                <a:gd name="connsiteY536" fmla="*/ 779 h 10000"/>
                <a:gd name="connsiteX537" fmla="*/ 5623 w 10000"/>
                <a:gd name="connsiteY537" fmla="*/ 759 h 10000"/>
                <a:gd name="connsiteX538" fmla="*/ 5947 w 10000"/>
                <a:gd name="connsiteY538" fmla="*/ 684 h 10000"/>
                <a:gd name="connsiteX539" fmla="*/ 6144 w 10000"/>
                <a:gd name="connsiteY539" fmla="*/ 609 h 10000"/>
                <a:gd name="connsiteX540" fmla="*/ 6321 w 10000"/>
                <a:gd name="connsiteY540" fmla="*/ 647 h 10000"/>
                <a:gd name="connsiteX541" fmla="*/ 6373 w 10000"/>
                <a:gd name="connsiteY541" fmla="*/ 553 h 10000"/>
                <a:gd name="connsiteX542" fmla="*/ 6467 w 10000"/>
                <a:gd name="connsiteY542" fmla="*/ 572 h 10000"/>
                <a:gd name="connsiteX543" fmla="*/ 6540 w 10000"/>
                <a:gd name="connsiteY543" fmla="*/ 496 h 10000"/>
                <a:gd name="connsiteX544" fmla="*/ 6613 w 10000"/>
                <a:gd name="connsiteY544" fmla="*/ 553 h 10000"/>
                <a:gd name="connsiteX545" fmla="*/ 6904 w 10000"/>
                <a:gd name="connsiteY545" fmla="*/ 572 h 10000"/>
                <a:gd name="connsiteX546" fmla="*/ 7050 w 10000"/>
                <a:gd name="connsiteY546" fmla="*/ 572 h 10000"/>
                <a:gd name="connsiteX547" fmla="*/ 7061 w 10000"/>
                <a:gd name="connsiteY547" fmla="*/ 628 h 10000"/>
                <a:gd name="connsiteX548" fmla="*/ 7258 w 10000"/>
                <a:gd name="connsiteY548" fmla="*/ 590 h 10000"/>
                <a:gd name="connsiteX549" fmla="*/ 7269 w 10000"/>
                <a:gd name="connsiteY549" fmla="*/ 515 h 10000"/>
                <a:gd name="connsiteX550" fmla="*/ 7186 w 10000"/>
                <a:gd name="connsiteY550" fmla="*/ 496 h 10000"/>
                <a:gd name="connsiteX551" fmla="*/ 7227 w 10000"/>
                <a:gd name="connsiteY551" fmla="*/ 403 h 10000"/>
                <a:gd name="connsiteX552" fmla="*/ 7300 w 10000"/>
                <a:gd name="connsiteY552" fmla="*/ 346 h 10000"/>
                <a:gd name="connsiteX553" fmla="*/ 7269 w 10000"/>
                <a:gd name="connsiteY553" fmla="*/ 309 h 10000"/>
                <a:gd name="connsiteX554" fmla="*/ 7206 w 10000"/>
                <a:gd name="connsiteY554" fmla="*/ 346 h 10000"/>
                <a:gd name="connsiteX555" fmla="*/ 7175 w 10000"/>
                <a:gd name="connsiteY555" fmla="*/ 309 h 10000"/>
                <a:gd name="connsiteX556" fmla="*/ 7009 w 10000"/>
                <a:gd name="connsiteY556" fmla="*/ 365 h 10000"/>
                <a:gd name="connsiteX557" fmla="*/ 7009 w 10000"/>
                <a:gd name="connsiteY557" fmla="*/ 309 h 10000"/>
                <a:gd name="connsiteX558" fmla="*/ 6998 w 10000"/>
                <a:gd name="connsiteY558" fmla="*/ 309 h 10000"/>
                <a:gd name="connsiteX559" fmla="*/ 6342 w 10000"/>
                <a:gd name="connsiteY559" fmla="*/ 328 h 10000"/>
                <a:gd name="connsiteX560" fmla="*/ 6331 w 10000"/>
                <a:gd name="connsiteY560" fmla="*/ 271 h 10000"/>
                <a:gd name="connsiteX561" fmla="*/ 6436 w 10000"/>
                <a:gd name="connsiteY561" fmla="*/ 196 h 10000"/>
                <a:gd name="connsiteX562" fmla="*/ 6779 w 10000"/>
                <a:gd name="connsiteY562" fmla="*/ 159 h 10000"/>
                <a:gd name="connsiteX563" fmla="*/ 7279 w 10000"/>
                <a:gd name="connsiteY563" fmla="*/ 120 h 10000"/>
                <a:gd name="connsiteX564" fmla="*/ 7497 w 10000"/>
                <a:gd name="connsiteY564" fmla="*/ 8 h 10000"/>
                <a:gd name="connsiteX565" fmla="*/ 7748 w 10000"/>
                <a:gd name="connsiteY565" fmla="*/ 140 h 10000"/>
                <a:gd name="connsiteX566" fmla="*/ 7810 w 10000"/>
                <a:gd name="connsiteY566" fmla="*/ 46 h 10000"/>
                <a:gd name="connsiteX567" fmla="*/ 7935 w 10000"/>
                <a:gd name="connsiteY567" fmla="*/ 27 h 10000"/>
                <a:gd name="connsiteX568" fmla="*/ 8039 w 10000"/>
                <a:gd name="connsiteY568" fmla="*/ 140 h 10000"/>
                <a:gd name="connsiteX569" fmla="*/ 8061 w 10000"/>
                <a:gd name="connsiteY569" fmla="*/ 102 h 10000"/>
                <a:gd name="connsiteX570" fmla="*/ 8092 w 10000"/>
                <a:gd name="connsiteY570" fmla="*/ 252 h 10000"/>
                <a:gd name="connsiteX571" fmla="*/ 8061 w 10000"/>
                <a:gd name="connsiteY571" fmla="*/ 328 h 10000"/>
                <a:gd name="connsiteX572" fmla="*/ 8061 w 10000"/>
                <a:gd name="connsiteY572" fmla="*/ 421 h 10000"/>
                <a:gd name="connsiteX0" fmla="*/ 8262 w 10201"/>
                <a:gd name="connsiteY0" fmla="*/ 421 h 10000"/>
                <a:gd name="connsiteX1" fmla="*/ 8324 w 10201"/>
                <a:gd name="connsiteY1" fmla="*/ 440 h 10000"/>
                <a:gd name="connsiteX2" fmla="*/ 8335 w 10201"/>
                <a:gd name="connsiteY2" fmla="*/ 515 h 10000"/>
                <a:gd name="connsiteX3" fmla="*/ 8303 w 10201"/>
                <a:gd name="connsiteY3" fmla="*/ 590 h 10000"/>
                <a:gd name="connsiteX4" fmla="*/ 8345 w 10201"/>
                <a:gd name="connsiteY4" fmla="*/ 590 h 10000"/>
                <a:gd name="connsiteX5" fmla="*/ 8355 w 10201"/>
                <a:gd name="connsiteY5" fmla="*/ 647 h 10000"/>
                <a:gd name="connsiteX6" fmla="*/ 8303 w 10201"/>
                <a:gd name="connsiteY6" fmla="*/ 704 h 10000"/>
                <a:gd name="connsiteX7" fmla="*/ 8230 w 10201"/>
                <a:gd name="connsiteY7" fmla="*/ 928 h 10000"/>
                <a:gd name="connsiteX8" fmla="*/ 8324 w 10201"/>
                <a:gd name="connsiteY8" fmla="*/ 1003 h 10000"/>
                <a:gd name="connsiteX9" fmla="*/ 8345 w 10201"/>
                <a:gd name="connsiteY9" fmla="*/ 873 h 10000"/>
                <a:gd name="connsiteX10" fmla="*/ 8355 w 10201"/>
                <a:gd name="connsiteY10" fmla="*/ 873 h 10000"/>
                <a:gd name="connsiteX11" fmla="*/ 8355 w 10201"/>
                <a:gd name="connsiteY11" fmla="*/ 891 h 10000"/>
                <a:gd name="connsiteX12" fmla="*/ 8376 w 10201"/>
                <a:gd name="connsiteY12" fmla="*/ 1210 h 10000"/>
                <a:gd name="connsiteX13" fmla="*/ 8355 w 10201"/>
                <a:gd name="connsiteY13" fmla="*/ 1210 h 10000"/>
                <a:gd name="connsiteX14" fmla="*/ 8324 w 10201"/>
                <a:gd name="connsiteY14" fmla="*/ 1229 h 10000"/>
                <a:gd name="connsiteX15" fmla="*/ 8324 w 10201"/>
                <a:gd name="connsiteY15" fmla="*/ 1286 h 10000"/>
                <a:gd name="connsiteX16" fmla="*/ 8084 w 10201"/>
                <a:gd name="connsiteY16" fmla="*/ 1605 h 10000"/>
                <a:gd name="connsiteX17" fmla="*/ 8126 w 10201"/>
                <a:gd name="connsiteY17" fmla="*/ 1605 h 10000"/>
                <a:gd name="connsiteX18" fmla="*/ 8293 w 10201"/>
                <a:gd name="connsiteY18" fmla="*/ 1587 h 10000"/>
                <a:gd name="connsiteX19" fmla="*/ 8293 w 10201"/>
                <a:gd name="connsiteY19" fmla="*/ 1680 h 10000"/>
                <a:gd name="connsiteX20" fmla="*/ 8366 w 10201"/>
                <a:gd name="connsiteY20" fmla="*/ 1774 h 10000"/>
                <a:gd name="connsiteX21" fmla="*/ 8584 w 10201"/>
                <a:gd name="connsiteY21" fmla="*/ 1680 h 10000"/>
                <a:gd name="connsiteX22" fmla="*/ 8636 w 10201"/>
                <a:gd name="connsiteY22" fmla="*/ 1567 h 10000"/>
                <a:gd name="connsiteX23" fmla="*/ 8698 w 10201"/>
                <a:gd name="connsiteY23" fmla="*/ 1587 h 10000"/>
                <a:gd name="connsiteX24" fmla="*/ 8709 w 10201"/>
                <a:gd name="connsiteY24" fmla="*/ 1530 h 10000"/>
                <a:gd name="connsiteX25" fmla="*/ 8855 w 10201"/>
                <a:gd name="connsiteY25" fmla="*/ 1605 h 10000"/>
                <a:gd name="connsiteX26" fmla="*/ 8802 w 10201"/>
                <a:gd name="connsiteY26" fmla="*/ 1980 h 10000"/>
                <a:gd name="connsiteX27" fmla="*/ 8740 w 10201"/>
                <a:gd name="connsiteY27" fmla="*/ 2075 h 10000"/>
                <a:gd name="connsiteX28" fmla="*/ 8740 w 10201"/>
                <a:gd name="connsiteY28" fmla="*/ 2131 h 10000"/>
                <a:gd name="connsiteX29" fmla="*/ 9032 w 10201"/>
                <a:gd name="connsiteY29" fmla="*/ 2206 h 10000"/>
                <a:gd name="connsiteX30" fmla="*/ 9011 w 10201"/>
                <a:gd name="connsiteY30" fmla="*/ 2769 h 10000"/>
                <a:gd name="connsiteX31" fmla="*/ 9011 w 10201"/>
                <a:gd name="connsiteY31" fmla="*/ 2938 h 10000"/>
                <a:gd name="connsiteX32" fmla="*/ 8980 w 10201"/>
                <a:gd name="connsiteY32" fmla="*/ 2957 h 10000"/>
                <a:gd name="connsiteX33" fmla="*/ 8990 w 10201"/>
                <a:gd name="connsiteY33" fmla="*/ 2995 h 10000"/>
                <a:gd name="connsiteX34" fmla="*/ 8970 w 10201"/>
                <a:gd name="connsiteY34" fmla="*/ 3032 h 10000"/>
                <a:gd name="connsiteX35" fmla="*/ 9157 w 10201"/>
                <a:gd name="connsiteY35" fmla="*/ 3014 h 10000"/>
                <a:gd name="connsiteX36" fmla="*/ 9250 w 10201"/>
                <a:gd name="connsiteY36" fmla="*/ 3164 h 10000"/>
                <a:gd name="connsiteX37" fmla="*/ 9386 w 10201"/>
                <a:gd name="connsiteY37" fmla="*/ 3145 h 10000"/>
                <a:gd name="connsiteX38" fmla="*/ 9386 w 10201"/>
                <a:gd name="connsiteY38" fmla="*/ 3164 h 10000"/>
                <a:gd name="connsiteX39" fmla="*/ 9397 w 10201"/>
                <a:gd name="connsiteY39" fmla="*/ 3164 h 10000"/>
                <a:gd name="connsiteX40" fmla="*/ 9407 w 10201"/>
                <a:gd name="connsiteY40" fmla="*/ 3314 h 10000"/>
                <a:gd name="connsiteX41" fmla="*/ 9438 w 10201"/>
                <a:gd name="connsiteY41" fmla="*/ 3296 h 10000"/>
                <a:gd name="connsiteX42" fmla="*/ 9490 w 10201"/>
                <a:gd name="connsiteY42" fmla="*/ 3070 h 10000"/>
                <a:gd name="connsiteX43" fmla="*/ 9542 w 10201"/>
                <a:gd name="connsiteY43" fmla="*/ 3126 h 10000"/>
                <a:gd name="connsiteX44" fmla="*/ 9563 w 10201"/>
                <a:gd name="connsiteY44" fmla="*/ 3052 h 10000"/>
                <a:gd name="connsiteX45" fmla="*/ 9594 w 10201"/>
                <a:gd name="connsiteY45" fmla="*/ 3052 h 10000"/>
                <a:gd name="connsiteX46" fmla="*/ 9625 w 10201"/>
                <a:gd name="connsiteY46" fmla="*/ 3126 h 10000"/>
                <a:gd name="connsiteX47" fmla="*/ 9615 w 10201"/>
                <a:gd name="connsiteY47" fmla="*/ 3239 h 10000"/>
                <a:gd name="connsiteX48" fmla="*/ 9688 w 10201"/>
                <a:gd name="connsiteY48" fmla="*/ 3314 h 10000"/>
                <a:gd name="connsiteX49" fmla="*/ 9688 w 10201"/>
                <a:gd name="connsiteY49" fmla="*/ 3427 h 10000"/>
                <a:gd name="connsiteX50" fmla="*/ 9729 w 10201"/>
                <a:gd name="connsiteY50" fmla="*/ 3483 h 10000"/>
                <a:gd name="connsiteX51" fmla="*/ 9698 w 10201"/>
                <a:gd name="connsiteY51" fmla="*/ 3596 h 10000"/>
                <a:gd name="connsiteX52" fmla="*/ 9709 w 10201"/>
                <a:gd name="connsiteY52" fmla="*/ 3596 h 10000"/>
                <a:gd name="connsiteX53" fmla="*/ 9740 w 10201"/>
                <a:gd name="connsiteY53" fmla="*/ 3577 h 10000"/>
                <a:gd name="connsiteX54" fmla="*/ 9740 w 10201"/>
                <a:gd name="connsiteY54" fmla="*/ 3689 h 10000"/>
                <a:gd name="connsiteX55" fmla="*/ 9709 w 10201"/>
                <a:gd name="connsiteY55" fmla="*/ 3728 h 10000"/>
                <a:gd name="connsiteX56" fmla="*/ 9688 w 10201"/>
                <a:gd name="connsiteY56" fmla="*/ 3689 h 10000"/>
                <a:gd name="connsiteX57" fmla="*/ 9677 w 10201"/>
                <a:gd name="connsiteY57" fmla="*/ 3746 h 10000"/>
                <a:gd name="connsiteX58" fmla="*/ 9646 w 10201"/>
                <a:gd name="connsiteY58" fmla="*/ 3728 h 10000"/>
                <a:gd name="connsiteX59" fmla="*/ 9553 w 10201"/>
                <a:gd name="connsiteY59" fmla="*/ 3953 h 10000"/>
                <a:gd name="connsiteX60" fmla="*/ 9574 w 10201"/>
                <a:gd name="connsiteY60" fmla="*/ 4347 h 10000"/>
                <a:gd name="connsiteX61" fmla="*/ 9438 w 10201"/>
                <a:gd name="connsiteY61" fmla="*/ 4310 h 10000"/>
                <a:gd name="connsiteX62" fmla="*/ 9397 w 10201"/>
                <a:gd name="connsiteY62" fmla="*/ 4385 h 10000"/>
                <a:gd name="connsiteX63" fmla="*/ 9459 w 10201"/>
                <a:gd name="connsiteY63" fmla="*/ 4572 h 10000"/>
                <a:gd name="connsiteX64" fmla="*/ 9522 w 10201"/>
                <a:gd name="connsiteY64" fmla="*/ 4572 h 10000"/>
                <a:gd name="connsiteX65" fmla="*/ 9522 w 10201"/>
                <a:gd name="connsiteY65" fmla="*/ 4591 h 10000"/>
                <a:gd name="connsiteX66" fmla="*/ 9407 w 10201"/>
                <a:gd name="connsiteY66" fmla="*/ 4686 h 10000"/>
                <a:gd name="connsiteX67" fmla="*/ 9397 w 10201"/>
                <a:gd name="connsiteY67" fmla="*/ 4741 h 10000"/>
                <a:gd name="connsiteX68" fmla="*/ 9532 w 10201"/>
                <a:gd name="connsiteY68" fmla="*/ 4910 h 10000"/>
                <a:gd name="connsiteX69" fmla="*/ 9553 w 10201"/>
                <a:gd name="connsiteY69" fmla="*/ 5005 h 10000"/>
                <a:gd name="connsiteX70" fmla="*/ 9688 w 10201"/>
                <a:gd name="connsiteY70" fmla="*/ 5136 h 10000"/>
                <a:gd name="connsiteX71" fmla="*/ 9657 w 10201"/>
                <a:gd name="connsiteY71" fmla="*/ 5494 h 10000"/>
                <a:gd name="connsiteX72" fmla="*/ 9771 w 10201"/>
                <a:gd name="connsiteY72" fmla="*/ 5437 h 10000"/>
                <a:gd name="connsiteX73" fmla="*/ 9771 w 10201"/>
                <a:gd name="connsiteY73" fmla="*/ 5380 h 10000"/>
                <a:gd name="connsiteX74" fmla="*/ 9750 w 10201"/>
                <a:gd name="connsiteY74" fmla="*/ 5324 h 10000"/>
                <a:gd name="connsiteX75" fmla="*/ 9781 w 10201"/>
                <a:gd name="connsiteY75" fmla="*/ 5324 h 10000"/>
                <a:gd name="connsiteX76" fmla="*/ 9865 w 10201"/>
                <a:gd name="connsiteY76" fmla="*/ 5399 h 10000"/>
                <a:gd name="connsiteX77" fmla="*/ 9865 w 10201"/>
                <a:gd name="connsiteY77" fmla="*/ 5474 h 10000"/>
                <a:gd name="connsiteX78" fmla="*/ 10188 w 10201"/>
                <a:gd name="connsiteY78" fmla="*/ 5793 h 10000"/>
                <a:gd name="connsiteX79" fmla="*/ 10177 w 10201"/>
                <a:gd name="connsiteY79" fmla="*/ 6151 h 10000"/>
                <a:gd name="connsiteX80" fmla="*/ 10125 w 10201"/>
                <a:gd name="connsiteY80" fmla="*/ 6056 h 10000"/>
                <a:gd name="connsiteX81" fmla="*/ 9949 w 10201"/>
                <a:gd name="connsiteY81" fmla="*/ 6094 h 10000"/>
                <a:gd name="connsiteX82" fmla="*/ 9563 w 10201"/>
                <a:gd name="connsiteY82" fmla="*/ 6188 h 10000"/>
                <a:gd name="connsiteX83" fmla="*/ 9532 w 10201"/>
                <a:gd name="connsiteY83" fmla="*/ 6526 h 10000"/>
                <a:gd name="connsiteX84" fmla="*/ 9490 w 10201"/>
                <a:gd name="connsiteY84" fmla="*/ 6564 h 10000"/>
                <a:gd name="connsiteX85" fmla="*/ 9490 w 10201"/>
                <a:gd name="connsiteY85" fmla="*/ 6977 h 10000"/>
                <a:gd name="connsiteX86" fmla="*/ 9594 w 10201"/>
                <a:gd name="connsiteY86" fmla="*/ 7014 h 10000"/>
                <a:gd name="connsiteX87" fmla="*/ 9584 w 10201"/>
                <a:gd name="connsiteY87" fmla="*/ 7052 h 10000"/>
                <a:gd name="connsiteX88" fmla="*/ 9438 w 10201"/>
                <a:gd name="connsiteY88" fmla="*/ 7409 h 10000"/>
                <a:gd name="connsiteX89" fmla="*/ 9428 w 10201"/>
                <a:gd name="connsiteY89" fmla="*/ 7672 h 10000"/>
                <a:gd name="connsiteX90" fmla="*/ 9459 w 10201"/>
                <a:gd name="connsiteY90" fmla="*/ 7860 h 10000"/>
                <a:gd name="connsiteX91" fmla="*/ 9407 w 10201"/>
                <a:gd name="connsiteY91" fmla="*/ 7916 h 10000"/>
                <a:gd name="connsiteX92" fmla="*/ 9302 w 10201"/>
                <a:gd name="connsiteY92" fmla="*/ 7728 h 10000"/>
                <a:gd name="connsiteX93" fmla="*/ 9126 w 10201"/>
                <a:gd name="connsiteY93" fmla="*/ 7578 h 10000"/>
                <a:gd name="connsiteX94" fmla="*/ 9126 w 10201"/>
                <a:gd name="connsiteY94" fmla="*/ 7541 h 10000"/>
                <a:gd name="connsiteX95" fmla="*/ 9167 w 10201"/>
                <a:gd name="connsiteY95" fmla="*/ 7541 h 10000"/>
                <a:gd name="connsiteX96" fmla="*/ 9167 w 10201"/>
                <a:gd name="connsiteY96" fmla="*/ 7522 h 10000"/>
                <a:gd name="connsiteX97" fmla="*/ 9146 w 10201"/>
                <a:gd name="connsiteY97" fmla="*/ 7522 h 10000"/>
                <a:gd name="connsiteX98" fmla="*/ 9084 w 10201"/>
                <a:gd name="connsiteY98" fmla="*/ 7541 h 10000"/>
                <a:gd name="connsiteX99" fmla="*/ 9105 w 10201"/>
                <a:gd name="connsiteY99" fmla="*/ 7616 h 10000"/>
                <a:gd name="connsiteX100" fmla="*/ 9063 w 10201"/>
                <a:gd name="connsiteY100" fmla="*/ 7635 h 10000"/>
                <a:gd name="connsiteX101" fmla="*/ 9167 w 10201"/>
                <a:gd name="connsiteY101" fmla="*/ 7916 h 10000"/>
                <a:gd name="connsiteX102" fmla="*/ 9167 w 10201"/>
                <a:gd name="connsiteY102" fmla="*/ 8123 h 10000"/>
                <a:gd name="connsiteX103" fmla="*/ 9105 w 10201"/>
                <a:gd name="connsiteY103" fmla="*/ 8235 h 10000"/>
                <a:gd name="connsiteX104" fmla="*/ 8928 w 10201"/>
                <a:gd name="connsiteY104" fmla="*/ 8217 h 10000"/>
                <a:gd name="connsiteX105" fmla="*/ 8866 w 10201"/>
                <a:gd name="connsiteY105" fmla="*/ 8123 h 10000"/>
                <a:gd name="connsiteX106" fmla="*/ 8802 w 10201"/>
                <a:gd name="connsiteY106" fmla="*/ 8180 h 10000"/>
                <a:gd name="connsiteX107" fmla="*/ 8845 w 10201"/>
                <a:gd name="connsiteY107" fmla="*/ 8573 h 10000"/>
                <a:gd name="connsiteX108" fmla="*/ 8814 w 10201"/>
                <a:gd name="connsiteY108" fmla="*/ 8648 h 10000"/>
                <a:gd name="connsiteX109" fmla="*/ 8615 w 10201"/>
                <a:gd name="connsiteY109" fmla="*/ 8668 h 10000"/>
                <a:gd name="connsiteX110" fmla="*/ 8470 w 10201"/>
                <a:gd name="connsiteY110" fmla="*/ 8235 h 10000"/>
                <a:gd name="connsiteX111" fmla="*/ 8459 w 10201"/>
                <a:gd name="connsiteY111" fmla="*/ 7991 h 10000"/>
                <a:gd name="connsiteX112" fmla="*/ 8418 w 10201"/>
                <a:gd name="connsiteY112" fmla="*/ 7991 h 10000"/>
                <a:gd name="connsiteX113" fmla="*/ 8240 w 10201"/>
                <a:gd name="connsiteY113" fmla="*/ 7991 h 10000"/>
                <a:gd name="connsiteX114" fmla="*/ 8136 w 10201"/>
                <a:gd name="connsiteY114" fmla="*/ 7766 h 10000"/>
                <a:gd name="connsiteX115" fmla="*/ 8042 w 10201"/>
                <a:gd name="connsiteY115" fmla="*/ 7710 h 10000"/>
                <a:gd name="connsiteX116" fmla="*/ 7980 w 10201"/>
                <a:gd name="connsiteY116" fmla="*/ 7785 h 10000"/>
                <a:gd name="connsiteX117" fmla="*/ 7990 w 10201"/>
                <a:gd name="connsiteY117" fmla="*/ 8104 h 10000"/>
                <a:gd name="connsiteX118" fmla="*/ 7949 w 10201"/>
                <a:gd name="connsiteY118" fmla="*/ 8404 h 10000"/>
                <a:gd name="connsiteX119" fmla="*/ 7887 w 10201"/>
                <a:gd name="connsiteY119" fmla="*/ 8424 h 10000"/>
                <a:gd name="connsiteX120" fmla="*/ 7845 w 10201"/>
                <a:gd name="connsiteY120" fmla="*/ 8536 h 10000"/>
                <a:gd name="connsiteX121" fmla="*/ 7835 w 10201"/>
                <a:gd name="connsiteY121" fmla="*/ 8536 h 10000"/>
                <a:gd name="connsiteX122" fmla="*/ 7835 w 10201"/>
                <a:gd name="connsiteY122" fmla="*/ 8479 h 10000"/>
                <a:gd name="connsiteX123" fmla="*/ 7855 w 10201"/>
                <a:gd name="connsiteY123" fmla="*/ 8424 h 10000"/>
                <a:gd name="connsiteX124" fmla="*/ 7678 w 10201"/>
                <a:gd name="connsiteY124" fmla="*/ 8180 h 10000"/>
                <a:gd name="connsiteX125" fmla="*/ 7563 w 10201"/>
                <a:gd name="connsiteY125" fmla="*/ 8085 h 10000"/>
                <a:gd name="connsiteX126" fmla="*/ 7501 w 10201"/>
                <a:gd name="connsiteY126" fmla="*/ 8142 h 10000"/>
                <a:gd name="connsiteX127" fmla="*/ 7470 w 10201"/>
                <a:gd name="connsiteY127" fmla="*/ 8085 h 10000"/>
                <a:gd name="connsiteX128" fmla="*/ 7439 w 10201"/>
                <a:gd name="connsiteY128" fmla="*/ 8217 h 10000"/>
                <a:gd name="connsiteX129" fmla="*/ 7574 w 10201"/>
                <a:gd name="connsiteY129" fmla="*/ 8593 h 10000"/>
                <a:gd name="connsiteX130" fmla="*/ 7418 w 10201"/>
                <a:gd name="connsiteY130" fmla="*/ 8780 h 10000"/>
                <a:gd name="connsiteX131" fmla="*/ 7251 w 10201"/>
                <a:gd name="connsiteY131" fmla="*/ 8705 h 10000"/>
                <a:gd name="connsiteX132" fmla="*/ 7189 w 10201"/>
                <a:gd name="connsiteY132" fmla="*/ 8856 h 10000"/>
                <a:gd name="connsiteX133" fmla="*/ 7115 w 10201"/>
                <a:gd name="connsiteY133" fmla="*/ 8912 h 10000"/>
                <a:gd name="connsiteX134" fmla="*/ 7115 w 10201"/>
                <a:gd name="connsiteY134" fmla="*/ 8837 h 10000"/>
                <a:gd name="connsiteX135" fmla="*/ 6991 w 10201"/>
                <a:gd name="connsiteY135" fmla="*/ 8799 h 10000"/>
                <a:gd name="connsiteX136" fmla="*/ 6907 w 10201"/>
                <a:gd name="connsiteY136" fmla="*/ 8893 h 10000"/>
                <a:gd name="connsiteX137" fmla="*/ 6814 w 10201"/>
                <a:gd name="connsiteY137" fmla="*/ 8912 h 10000"/>
                <a:gd name="connsiteX138" fmla="*/ 6814 w 10201"/>
                <a:gd name="connsiteY138" fmla="*/ 8968 h 10000"/>
                <a:gd name="connsiteX139" fmla="*/ 6751 w 10201"/>
                <a:gd name="connsiteY139" fmla="*/ 8987 h 10000"/>
                <a:gd name="connsiteX140" fmla="*/ 6772 w 10201"/>
                <a:gd name="connsiteY140" fmla="*/ 9024 h 10000"/>
                <a:gd name="connsiteX141" fmla="*/ 6939 w 10201"/>
                <a:gd name="connsiteY141" fmla="*/ 9006 h 10000"/>
                <a:gd name="connsiteX142" fmla="*/ 6939 w 10201"/>
                <a:gd name="connsiteY142" fmla="*/ 8987 h 10000"/>
                <a:gd name="connsiteX143" fmla="*/ 6918 w 10201"/>
                <a:gd name="connsiteY143" fmla="*/ 8949 h 10000"/>
                <a:gd name="connsiteX144" fmla="*/ 6939 w 10201"/>
                <a:gd name="connsiteY144" fmla="*/ 8949 h 10000"/>
                <a:gd name="connsiteX145" fmla="*/ 6991 w 10201"/>
                <a:gd name="connsiteY145" fmla="*/ 8931 h 10000"/>
                <a:gd name="connsiteX146" fmla="*/ 7032 w 10201"/>
                <a:gd name="connsiteY146" fmla="*/ 9062 h 10000"/>
                <a:gd name="connsiteX147" fmla="*/ 7303 w 10201"/>
                <a:gd name="connsiteY147" fmla="*/ 9137 h 10000"/>
                <a:gd name="connsiteX148" fmla="*/ 7303 w 10201"/>
                <a:gd name="connsiteY148" fmla="*/ 9193 h 10000"/>
                <a:gd name="connsiteX149" fmla="*/ 7220 w 10201"/>
                <a:gd name="connsiteY149" fmla="*/ 9588 h 10000"/>
                <a:gd name="connsiteX150" fmla="*/ 7199 w 10201"/>
                <a:gd name="connsiteY150" fmla="*/ 9588 h 10000"/>
                <a:gd name="connsiteX151" fmla="*/ 7179 w 10201"/>
                <a:gd name="connsiteY151" fmla="*/ 9531 h 10000"/>
                <a:gd name="connsiteX152" fmla="*/ 6949 w 10201"/>
                <a:gd name="connsiteY152" fmla="*/ 9494 h 10000"/>
                <a:gd name="connsiteX153" fmla="*/ 6876 w 10201"/>
                <a:gd name="connsiteY153" fmla="*/ 9494 h 10000"/>
                <a:gd name="connsiteX154" fmla="*/ 6793 w 10201"/>
                <a:gd name="connsiteY154" fmla="*/ 9401 h 10000"/>
                <a:gd name="connsiteX155" fmla="*/ 6751 w 10201"/>
                <a:gd name="connsiteY155" fmla="*/ 9438 h 10000"/>
                <a:gd name="connsiteX156" fmla="*/ 6637 w 10201"/>
                <a:gd name="connsiteY156" fmla="*/ 9287 h 10000"/>
                <a:gd name="connsiteX157" fmla="*/ 6627 w 10201"/>
                <a:gd name="connsiteY157" fmla="*/ 9287 h 10000"/>
                <a:gd name="connsiteX158" fmla="*/ 6584 w 10201"/>
                <a:gd name="connsiteY158" fmla="*/ 9287 h 10000"/>
                <a:gd name="connsiteX159" fmla="*/ 6480 w 10201"/>
                <a:gd name="connsiteY159" fmla="*/ 9175 h 10000"/>
                <a:gd name="connsiteX160" fmla="*/ 6449 w 10201"/>
                <a:gd name="connsiteY160" fmla="*/ 9344 h 10000"/>
                <a:gd name="connsiteX161" fmla="*/ 6355 w 10201"/>
                <a:gd name="connsiteY161" fmla="*/ 9513 h 10000"/>
                <a:gd name="connsiteX162" fmla="*/ 6262 w 10201"/>
                <a:gd name="connsiteY162" fmla="*/ 9550 h 10000"/>
                <a:gd name="connsiteX163" fmla="*/ 6262 w 10201"/>
                <a:gd name="connsiteY163" fmla="*/ 9607 h 10000"/>
                <a:gd name="connsiteX164" fmla="*/ 6189 w 10201"/>
                <a:gd name="connsiteY164" fmla="*/ 9738 h 10000"/>
                <a:gd name="connsiteX165" fmla="*/ 6106 w 10201"/>
                <a:gd name="connsiteY165" fmla="*/ 9794 h 10000"/>
                <a:gd name="connsiteX166" fmla="*/ 6001 w 10201"/>
                <a:gd name="connsiteY166" fmla="*/ 9945 h 10000"/>
                <a:gd name="connsiteX167" fmla="*/ 5345 w 10201"/>
                <a:gd name="connsiteY167" fmla="*/ 9794 h 10000"/>
                <a:gd name="connsiteX168" fmla="*/ 5220 w 10201"/>
                <a:gd name="connsiteY168" fmla="*/ 9794 h 10000"/>
                <a:gd name="connsiteX169" fmla="*/ 4992 w 10201"/>
                <a:gd name="connsiteY169" fmla="*/ 9645 h 10000"/>
                <a:gd name="connsiteX170" fmla="*/ 4929 w 10201"/>
                <a:gd name="connsiteY170" fmla="*/ 9513 h 10000"/>
                <a:gd name="connsiteX171" fmla="*/ 4929 w 10201"/>
                <a:gd name="connsiteY171" fmla="*/ 9401 h 10000"/>
                <a:gd name="connsiteX172" fmla="*/ 4866 w 10201"/>
                <a:gd name="connsiteY172" fmla="*/ 9344 h 10000"/>
                <a:gd name="connsiteX173" fmla="*/ 5168 w 10201"/>
                <a:gd name="connsiteY173" fmla="*/ 9212 h 10000"/>
                <a:gd name="connsiteX174" fmla="*/ 5387 w 10201"/>
                <a:gd name="connsiteY174" fmla="*/ 9232 h 10000"/>
                <a:gd name="connsiteX175" fmla="*/ 5741 w 10201"/>
                <a:gd name="connsiteY175" fmla="*/ 9193 h 10000"/>
                <a:gd name="connsiteX176" fmla="*/ 5783 w 10201"/>
                <a:gd name="connsiteY176" fmla="*/ 9100 h 10000"/>
                <a:gd name="connsiteX177" fmla="*/ 5731 w 10201"/>
                <a:gd name="connsiteY177" fmla="*/ 8987 h 10000"/>
                <a:gd name="connsiteX178" fmla="*/ 5533 w 10201"/>
                <a:gd name="connsiteY178" fmla="*/ 8931 h 10000"/>
                <a:gd name="connsiteX179" fmla="*/ 5210 w 10201"/>
                <a:gd name="connsiteY179" fmla="*/ 8743 h 10000"/>
                <a:gd name="connsiteX180" fmla="*/ 4961 w 10201"/>
                <a:gd name="connsiteY180" fmla="*/ 8593 h 10000"/>
                <a:gd name="connsiteX181" fmla="*/ 5085 w 10201"/>
                <a:gd name="connsiteY181" fmla="*/ 8479 h 10000"/>
                <a:gd name="connsiteX182" fmla="*/ 4741 w 10201"/>
                <a:gd name="connsiteY182" fmla="*/ 8273 h 10000"/>
                <a:gd name="connsiteX183" fmla="*/ 4554 w 10201"/>
                <a:gd name="connsiteY183" fmla="*/ 8085 h 10000"/>
                <a:gd name="connsiteX184" fmla="*/ 4356 w 10201"/>
                <a:gd name="connsiteY184" fmla="*/ 8029 h 10000"/>
                <a:gd name="connsiteX185" fmla="*/ 4085 w 10201"/>
                <a:gd name="connsiteY185" fmla="*/ 8011 h 10000"/>
                <a:gd name="connsiteX186" fmla="*/ 3919 w 10201"/>
                <a:gd name="connsiteY186" fmla="*/ 7841 h 10000"/>
                <a:gd name="connsiteX187" fmla="*/ 3741 w 10201"/>
                <a:gd name="connsiteY187" fmla="*/ 7804 h 10000"/>
                <a:gd name="connsiteX188" fmla="*/ 3669 w 10201"/>
                <a:gd name="connsiteY188" fmla="*/ 7596 h 10000"/>
                <a:gd name="connsiteX189" fmla="*/ 3492 w 10201"/>
                <a:gd name="connsiteY189" fmla="*/ 7635 h 10000"/>
                <a:gd name="connsiteX190" fmla="*/ 3440 w 10201"/>
                <a:gd name="connsiteY190" fmla="*/ 7672 h 10000"/>
                <a:gd name="connsiteX191" fmla="*/ 3367 w 10201"/>
                <a:gd name="connsiteY191" fmla="*/ 7672 h 10000"/>
                <a:gd name="connsiteX192" fmla="*/ 3367 w 10201"/>
                <a:gd name="connsiteY192" fmla="*/ 7635 h 10000"/>
                <a:gd name="connsiteX193" fmla="*/ 3398 w 10201"/>
                <a:gd name="connsiteY193" fmla="*/ 7541 h 10000"/>
                <a:gd name="connsiteX194" fmla="*/ 3241 w 10201"/>
                <a:gd name="connsiteY194" fmla="*/ 7503 h 10000"/>
                <a:gd name="connsiteX195" fmla="*/ 3189 w 10201"/>
                <a:gd name="connsiteY195" fmla="*/ 7409 h 10000"/>
                <a:gd name="connsiteX196" fmla="*/ 3085 w 10201"/>
                <a:gd name="connsiteY196" fmla="*/ 7466 h 10000"/>
                <a:gd name="connsiteX197" fmla="*/ 2846 w 10201"/>
                <a:gd name="connsiteY197" fmla="*/ 7447 h 10000"/>
                <a:gd name="connsiteX198" fmla="*/ 2722 w 10201"/>
                <a:gd name="connsiteY198" fmla="*/ 7484 h 10000"/>
                <a:gd name="connsiteX199" fmla="*/ 2669 w 10201"/>
                <a:gd name="connsiteY199" fmla="*/ 7596 h 10000"/>
                <a:gd name="connsiteX200" fmla="*/ 2471 w 10201"/>
                <a:gd name="connsiteY200" fmla="*/ 7635 h 10000"/>
                <a:gd name="connsiteX201" fmla="*/ 2419 w 10201"/>
                <a:gd name="connsiteY201" fmla="*/ 7710 h 10000"/>
                <a:gd name="connsiteX202" fmla="*/ 2137 w 10201"/>
                <a:gd name="connsiteY202" fmla="*/ 7691 h 10000"/>
                <a:gd name="connsiteX203" fmla="*/ 2023 w 10201"/>
                <a:gd name="connsiteY203" fmla="*/ 7559 h 10000"/>
                <a:gd name="connsiteX204" fmla="*/ 1867 w 10201"/>
                <a:gd name="connsiteY204" fmla="*/ 7522 h 10000"/>
                <a:gd name="connsiteX205" fmla="*/ 1919 w 10201"/>
                <a:gd name="connsiteY205" fmla="*/ 7503 h 10000"/>
                <a:gd name="connsiteX206" fmla="*/ 1919 w 10201"/>
                <a:gd name="connsiteY206" fmla="*/ 7484 h 10000"/>
                <a:gd name="connsiteX207" fmla="*/ 1867 w 10201"/>
                <a:gd name="connsiteY207" fmla="*/ 7484 h 10000"/>
                <a:gd name="connsiteX208" fmla="*/ 1753 w 10201"/>
                <a:gd name="connsiteY208" fmla="*/ 7503 h 10000"/>
                <a:gd name="connsiteX209" fmla="*/ 1544 w 10201"/>
                <a:gd name="connsiteY209" fmla="*/ 7427 h 10000"/>
                <a:gd name="connsiteX210" fmla="*/ 1544 w 10201"/>
                <a:gd name="connsiteY210" fmla="*/ 7484 h 10000"/>
                <a:gd name="connsiteX211" fmla="*/ 1492 w 10201"/>
                <a:gd name="connsiteY211" fmla="*/ 7466 h 10000"/>
                <a:gd name="connsiteX212" fmla="*/ 1492 w 10201"/>
                <a:gd name="connsiteY212" fmla="*/ 7409 h 10000"/>
                <a:gd name="connsiteX213" fmla="*/ 1398 w 10201"/>
                <a:gd name="connsiteY213" fmla="*/ 7466 h 10000"/>
                <a:gd name="connsiteX214" fmla="*/ 1378 w 10201"/>
                <a:gd name="connsiteY214" fmla="*/ 7409 h 10000"/>
                <a:gd name="connsiteX215" fmla="*/ 1013 w 10201"/>
                <a:gd name="connsiteY215" fmla="*/ 7427 h 10000"/>
                <a:gd name="connsiteX216" fmla="*/ 836 w 10201"/>
                <a:gd name="connsiteY216" fmla="*/ 7409 h 10000"/>
                <a:gd name="connsiteX217" fmla="*/ 795 w 10201"/>
                <a:gd name="connsiteY217" fmla="*/ 7334 h 10000"/>
                <a:gd name="connsiteX218" fmla="*/ 628 w 10201"/>
                <a:gd name="connsiteY218" fmla="*/ 7352 h 10000"/>
                <a:gd name="connsiteX219" fmla="*/ 597 w 10201"/>
                <a:gd name="connsiteY219" fmla="*/ 7297 h 10000"/>
                <a:gd name="connsiteX220" fmla="*/ 493 w 10201"/>
                <a:gd name="connsiteY220" fmla="*/ 7315 h 10000"/>
                <a:gd name="connsiteX221" fmla="*/ 471 w 10201"/>
                <a:gd name="connsiteY221" fmla="*/ 7240 h 10000"/>
                <a:gd name="connsiteX222" fmla="*/ 378 w 10201"/>
                <a:gd name="connsiteY222" fmla="*/ 7240 h 10000"/>
                <a:gd name="connsiteX223" fmla="*/ 243 w 10201"/>
                <a:gd name="connsiteY223" fmla="*/ 7165 h 10000"/>
                <a:gd name="connsiteX224" fmla="*/ 0 w 10201"/>
                <a:gd name="connsiteY224" fmla="*/ 7048 h 10000"/>
                <a:gd name="connsiteX225" fmla="*/ 357 w 10201"/>
                <a:gd name="connsiteY225" fmla="*/ 7052 h 10000"/>
                <a:gd name="connsiteX226" fmla="*/ 576 w 10201"/>
                <a:gd name="connsiteY226" fmla="*/ 7090 h 10000"/>
                <a:gd name="connsiteX227" fmla="*/ 940 w 10201"/>
                <a:gd name="connsiteY227" fmla="*/ 7165 h 10000"/>
                <a:gd name="connsiteX228" fmla="*/ 950 w 10201"/>
                <a:gd name="connsiteY228" fmla="*/ 7090 h 10000"/>
                <a:gd name="connsiteX229" fmla="*/ 888 w 10201"/>
                <a:gd name="connsiteY229" fmla="*/ 6996 h 10000"/>
                <a:gd name="connsiteX230" fmla="*/ 898 w 10201"/>
                <a:gd name="connsiteY230" fmla="*/ 6996 h 10000"/>
                <a:gd name="connsiteX231" fmla="*/ 898 w 10201"/>
                <a:gd name="connsiteY231" fmla="*/ 6977 h 10000"/>
                <a:gd name="connsiteX232" fmla="*/ 1002 w 10201"/>
                <a:gd name="connsiteY232" fmla="*/ 7014 h 10000"/>
                <a:gd name="connsiteX233" fmla="*/ 1002 w 10201"/>
                <a:gd name="connsiteY233" fmla="*/ 6939 h 10000"/>
                <a:gd name="connsiteX234" fmla="*/ 940 w 10201"/>
                <a:gd name="connsiteY234" fmla="*/ 6921 h 10000"/>
                <a:gd name="connsiteX235" fmla="*/ 940 w 10201"/>
                <a:gd name="connsiteY235" fmla="*/ 6845 h 10000"/>
                <a:gd name="connsiteX236" fmla="*/ 961 w 10201"/>
                <a:gd name="connsiteY236" fmla="*/ 6845 h 10000"/>
                <a:gd name="connsiteX237" fmla="*/ 1013 w 10201"/>
                <a:gd name="connsiteY237" fmla="*/ 6883 h 10000"/>
                <a:gd name="connsiteX238" fmla="*/ 1013 w 10201"/>
                <a:gd name="connsiteY238" fmla="*/ 6845 h 10000"/>
                <a:gd name="connsiteX239" fmla="*/ 1149 w 10201"/>
                <a:gd name="connsiteY239" fmla="*/ 6714 h 10000"/>
                <a:gd name="connsiteX240" fmla="*/ 1305 w 10201"/>
                <a:gd name="connsiteY240" fmla="*/ 6676 h 10000"/>
                <a:gd name="connsiteX241" fmla="*/ 1305 w 10201"/>
                <a:gd name="connsiteY241" fmla="*/ 6658 h 10000"/>
                <a:gd name="connsiteX242" fmla="*/ 1128 w 10201"/>
                <a:gd name="connsiteY242" fmla="*/ 6658 h 10000"/>
                <a:gd name="connsiteX243" fmla="*/ 1128 w 10201"/>
                <a:gd name="connsiteY243" fmla="*/ 6639 h 10000"/>
                <a:gd name="connsiteX244" fmla="*/ 1159 w 10201"/>
                <a:gd name="connsiteY244" fmla="*/ 6583 h 10000"/>
                <a:gd name="connsiteX245" fmla="*/ 1211 w 10201"/>
                <a:gd name="connsiteY245" fmla="*/ 6601 h 10000"/>
                <a:gd name="connsiteX246" fmla="*/ 1243 w 10201"/>
                <a:gd name="connsiteY246" fmla="*/ 6564 h 10000"/>
                <a:gd name="connsiteX247" fmla="*/ 1243 w 10201"/>
                <a:gd name="connsiteY247" fmla="*/ 6546 h 10000"/>
                <a:gd name="connsiteX248" fmla="*/ 1191 w 10201"/>
                <a:gd name="connsiteY248" fmla="*/ 6470 h 10000"/>
                <a:gd name="connsiteX249" fmla="*/ 1222 w 10201"/>
                <a:gd name="connsiteY249" fmla="*/ 6470 h 10000"/>
                <a:gd name="connsiteX250" fmla="*/ 1243 w 10201"/>
                <a:gd name="connsiteY250" fmla="*/ 6489 h 10000"/>
                <a:gd name="connsiteX251" fmla="*/ 1253 w 10201"/>
                <a:gd name="connsiteY251" fmla="*/ 6432 h 10000"/>
                <a:gd name="connsiteX252" fmla="*/ 1201 w 10201"/>
                <a:gd name="connsiteY252" fmla="*/ 6376 h 10000"/>
                <a:gd name="connsiteX253" fmla="*/ 1191 w 10201"/>
                <a:gd name="connsiteY253" fmla="*/ 6414 h 10000"/>
                <a:gd name="connsiteX254" fmla="*/ 1191 w 10201"/>
                <a:gd name="connsiteY254" fmla="*/ 6376 h 10000"/>
                <a:gd name="connsiteX255" fmla="*/ 1180 w 10201"/>
                <a:gd name="connsiteY255" fmla="*/ 6376 h 10000"/>
                <a:gd name="connsiteX256" fmla="*/ 1180 w 10201"/>
                <a:gd name="connsiteY256" fmla="*/ 6357 h 10000"/>
                <a:gd name="connsiteX257" fmla="*/ 1253 w 10201"/>
                <a:gd name="connsiteY257" fmla="*/ 6320 h 10000"/>
                <a:gd name="connsiteX258" fmla="*/ 1253 w 10201"/>
                <a:gd name="connsiteY258" fmla="*/ 6300 h 10000"/>
                <a:gd name="connsiteX259" fmla="*/ 1139 w 10201"/>
                <a:gd name="connsiteY259" fmla="*/ 6226 h 10000"/>
                <a:gd name="connsiteX260" fmla="*/ 1118 w 10201"/>
                <a:gd name="connsiteY260" fmla="*/ 6282 h 10000"/>
                <a:gd name="connsiteX261" fmla="*/ 1045 w 10201"/>
                <a:gd name="connsiteY261" fmla="*/ 6226 h 10000"/>
                <a:gd name="connsiteX262" fmla="*/ 1076 w 10201"/>
                <a:gd name="connsiteY262" fmla="*/ 6188 h 10000"/>
                <a:gd name="connsiteX263" fmla="*/ 1035 w 10201"/>
                <a:gd name="connsiteY263" fmla="*/ 6188 h 10000"/>
                <a:gd name="connsiteX264" fmla="*/ 909 w 10201"/>
                <a:gd name="connsiteY264" fmla="*/ 6245 h 10000"/>
                <a:gd name="connsiteX265" fmla="*/ 909 w 10201"/>
                <a:gd name="connsiteY265" fmla="*/ 6188 h 10000"/>
                <a:gd name="connsiteX266" fmla="*/ 961 w 10201"/>
                <a:gd name="connsiteY266" fmla="*/ 6038 h 10000"/>
                <a:gd name="connsiteX267" fmla="*/ 940 w 10201"/>
                <a:gd name="connsiteY267" fmla="*/ 6000 h 10000"/>
                <a:gd name="connsiteX268" fmla="*/ 961 w 10201"/>
                <a:gd name="connsiteY268" fmla="*/ 6000 h 10000"/>
                <a:gd name="connsiteX269" fmla="*/ 1055 w 10201"/>
                <a:gd name="connsiteY269" fmla="*/ 5962 h 10000"/>
                <a:gd name="connsiteX270" fmla="*/ 1087 w 10201"/>
                <a:gd name="connsiteY270" fmla="*/ 5907 h 10000"/>
                <a:gd name="connsiteX271" fmla="*/ 1066 w 10201"/>
                <a:gd name="connsiteY271" fmla="*/ 5850 h 10000"/>
                <a:gd name="connsiteX272" fmla="*/ 1139 w 10201"/>
                <a:gd name="connsiteY272" fmla="*/ 5831 h 10000"/>
                <a:gd name="connsiteX273" fmla="*/ 1139 w 10201"/>
                <a:gd name="connsiteY273" fmla="*/ 5907 h 10000"/>
                <a:gd name="connsiteX274" fmla="*/ 1263 w 10201"/>
                <a:gd name="connsiteY274" fmla="*/ 5907 h 10000"/>
                <a:gd name="connsiteX275" fmla="*/ 1388 w 10201"/>
                <a:gd name="connsiteY275" fmla="*/ 5681 h 10000"/>
                <a:gd name="connsiteX276" fmla="*/ 1586 w 10201"/>
                <a:gd name="connsiteY276" fmla="*/ 5738 h 10000"/>
                <a:gd name="connsiteX277" fmla="*/ 1586 w 10201"/>
                <a:gd name="connsiteY277" fmla="*/ 5756 h 10000"/>
                <a:gd name="connsiteX278" fmla="*/ 1575 w 10201"/>
                <a:gd name="connsiteY278" fmla="*/ 5812 h 10000"/>
                <a:gd name="connsiteX279" fmla="*/ 1554 w 10201"/>
                <a:gd name="connsiteY279" fmla="*/ 5850 h 10000"/>
                <a:gd name="connsiteX280" fmla="*/ 1440 w 10201"/>
                <a:gd name="connsiteY280" fmla="*/ 5887 h 10000"/>
                <a:gd name="connsiteX281" fmla="*/ 1430 w 10201"/>
                <a:gd name="connsiteY281" fmla="*/ 6038 h 10000"/>
                <a:gd name="connsiteX282" fmla="*/ 1450 w 10201"/>
                <a:gd name="connsiteY282" fmla="*/ 6056 h 10000"/>
                <a:gd name="connsiteX283" fmla="*/ 1680 w 10201"/>
                <a:gd name="connsiteY283" fmla="*/ 6263 h 10000"/>
                <a:gd name="connsiteX284" fmla="*/ 1711 w 10201"/>
                <a:gd name="connsiteY284" fmla="*/ 6263 h 10000"/>
                <a:gd name="connsiteX285" fmla="*/ 1784 w 10201"/>
                <a:gd name="connsiteY285" fmla="*/ 6790 h 10000"/>
                <a:gd name="connsiteX286" fmla="*/ 1982 w 10201"/>
                <a:gd name="connsiteY286" fmla="*/ 6583 h 10000"/>
                <a:gd name="connsiteX287" fmla="*/ 1982 w 10201"/>
                <a:gd name="connsiteY287" fmla="*/ 6526 h 10000"/>
                <a:gd name="connsiteX288" fmla="*/ 1909 w 10201"/>
                <a:gd name="connsiteY288" fmla="*/ 6526 h 10000"/>
                <a:gd name="connsiteX289" fmla="*/ 1878 w 10201"/>
                <a:gd name="connsiteY289" fmla="*/ 6451 h 10000"/>
                <a:gd name="connsiteX290" fmla="*/ 1878 w 10201"/>
                <a:gd name="connsiteY290" fmla="*/ 6414 h 10000"/>
                <a:gd name="connsiteX291" fmla="*/ 1888 w 10201"/>
                <a:gd name="connsiteY291" fmla="*/ 6414 h 10000"/>
                <a:gd name="connsiteX292" fmla="*/ 1888 w 10201"/>
                <a:gd name="connsiteY292" fmla="*/ 6395 h 10000"/>
                <a:gd name="connsiteX293" fmla="*/ 2023 w 10201"/>
                <a:gd name="connsiteY293" fmla="*/ 6320 h 10000"/>
                <a:gd name="connsiteX294" fmla="*/ 2002 w 10201"/>
                <a:gd name="connsiteY294" fmla="*/ 6300 h 10000"/>
                <a:gd name="connsiteX295" fmla="*/ 1867 w 10201"/>
                <a:gd name="connsiteY295" fmla="*/ 6263 h 10000"/>
                <a:gd name="connsiteX296" fmla="*/ 1867 w 10201"/>
                <a:gd name="connsiteY296" fmla="*/ 6207 h 10000"/>
                <a:gd name="connsiteX297" fmla="*/ 1815 w 10201"/>
                <a:gd name="connsiteY297" fmla="*/ 6188 h 10000"/>
                <a:gd name="connsiteX298" fmla="*/ 1815 w 10201"/>
                <a:gd name="connsiteY298" fmla="*/ 6188 h 10000"/>
                <a:gd name="connsiteX299" fmla="*/ 1836 w 10201"/>
                <a:gd name="connsiteY299" fmla="*/ 6131 h 10000"/>
                <a:gd name="connsiteX300" fmla="*/ 1753 w 10201"/>
                <a:gd name="connsiteY300" fmla="*/ 6038 h 10000"/>
                <a:gd name="connsiteX301" fmla="*/ 1534 w 10201"/>
                <a:gd name="connsiteY301" fmla="*/ 5982 h 10000"/>
                <a:gd name="connsiteX302" fmla="*/ 1701 w 10201"/>
                <a:gd name="connsiteY302" fmla="*/ 5962 h 10000"/>
                <a:gd name="connsiteX303" fmla="*/ 1722 w 10201"/>
                <a:gd name="connsiteY303" fmla="*/ 5869 h 10000"/>
                <a:gd name="connsiteX304" fmla="*/ 1659 w 10201"/>
                <a:gd name="connsiteY304" fmla="*/ 5738 h 10000"/>
                <a:gd name="connsiteX305" fmla="*/ 1680 w 10201"/>
                <a:gd name="connsiteY305" fmla="*/ 5738 h 10000"/>
                <a:gd name="connsiteX306" fmla="*/ 2023 w 10201"/>
                <a:gd name="connsiteY306" fmla="*/ 5775 h 10000"/>
                <a:gd name="connsiteX307" fmla="*/ 2117 w 10201"/>
                <a:gd name="connsiteY307" fmla="*/ 5663 h 10000"/>
                <a:gd name="connsiteX308" fmla="*/ 2190 w 10201"/>
                <a:gd name="connsiteY308" fmla="*/ 5643 h 10000"/>
                <a:gd name="connsiteX309" fmla="*/ 2117 w 10201"/>
                <a:gd name="connsiteY309" fmla="*/ 5606 h 10000"/>
                <a:gd name="connsiteX310" fmla="*/ 1815 w 10201"/>
                <a:gd name="connsiteY310" fmla="*/ 5718 h 10000"/>
                <a:gd name="connsiteX311" fmla="*/ 1784 w 10201"/>
                <a:gd name="connsiteY311" fmla="*/ 5663 h 10000"/>
                <a:gd name="connsiteX312" fmla="*/ 1805 w 10201"/>
                <a:gd name="connsiteY312" fmla="*/ 5606 h 10000"/>
                <a:gd name="connsiteX313" fmla="*/ 1774 w 10201"/>
                <a:gd name="connsiteY313" fmla="*/ 5512 h 10000"/>
                <a:gd name="connsiteX314" fmla="*/ 1701 w 10201"/>
                <a:gd name="connsiteY314" fmla="*/ 5531 h 10000"/>
                <a:gd name="connsiteX315" fmla="*/ 1458 w 10201"/>
                <a:gd name="connsiteY315" fmla="*/ 5300 h 10000"/>
                <a:gd name="connsiteX316" fmla="*/ 1742 w 10201"/>
                <a:gd name="connsiteY316" fmla="*/ 5286 h 10000"/>
                <a:gd name="connsiteX317" fmla="*/ 2085 w 10201"/>
                <a:gd name="connsiteY317" fmla="*/ 5286 h 10000"/>
                <a:gd name="connsiteX318" fmla="*/ 2190 w 10201"/>
                <a:gd name="connsiteY318" fmla="*/ 5117 h 10000"/>
                <a:gd name="connsiteX319" fmla="*/ 2190 w 10201"/>
                <a:gd name="connsiteY319" fmla="*/ 5061 h 10000"/>
                <a:gd name="connsiteX320" fmla="*/ 2253 w 10201"/>
                <a:gd name="connsiteY320" fmla="*/ 5042 h 10000"/>
                <a:gd name="connsiteX321" fmla="*/ 2284 w 10201"/>
                <a:gd name="connsiteY321" fmla="*/ 5174 h 10000"/>
                <a:gd name="connsiteX322" fmla="*/ 2722 w 10201"/>
                <a:gd name="connsiteY322" fmla="*/ 5193 h 10000"/>
                <a:gd name="connsiteX323" fmla="*/ 2700 w 10201"/>
                <a:gd name="connsiteY323" fmla="*/ 5286 h 10000"/>
                <a:gd name="connsiteX324" fmla="*/ 2732 w 10201"/>
                <a:gd name="connsiteY324" fmla="*/ 5286 h 10000"/>
                <a:gd name="connsiteX325" fmla="*/ 2784 w 10201"/>
                <a:gd name="connsiteY325" fmla="*/ 5249 h 10000"/>
                <a:gd name="connsiteX326" fmla="*/ 2784 w 10201"/>
                <a:gd name="connsiteY326" fmla="*/ 5268 h 10000"/>
                <a:gd name="connsiteX327" fmla="*/ 2763 w 10201"/>
                <a:gd name="connsiteY327" fmla="*/ 5286 h 10000"/>
                <a:gd name="connsiteX328" fmla="*/ 2826 w 10201"/>
                <a:gd name="connsiteY328" fmla="*/ 5286 h 10000"/>
                <a:gd name="connsiteX329" fmla="*/ 2929 w 10201"/>
                <a:gd name="connsiteY329" fmla="*/ 5286 h 10000"/>
                <a:gd name="connsiteX330" fmla="*/ 2929 w 10201"/>
                <a:gd name="connsiteY330" fmla="*/ 5362 h 10000"/>
                <a:gd name="connsiteX331" fmla="*/ 2950 w 10201"/>
                <a:gd name="connsiteY331" fmla="*/ 5362 h 10000"/>
                <a:gd name="connsiteX332" fmla="*/ 3023 w 10201"/>
                <a:gd name="connsiteY332" fmla="*/ 5286 h 10000"/>
                <a:gd name="connsiteX333" fmla="*/ 3023 w 10201"/>
                <a:gd name="connsiteY333" fmla="*/ 5211 h 10000"/>
                <a:gd name="connsiteX334" fmla="*/ 3085 w 10201"/>
                <a:gd name="connsiteY334" fmla="*/ 5211 h 10000"/>
                <a:gd name="connsiteX335" fmla="*/ 3117 w 10201"/>
                <a:gd name="connsiteY335" fmla="*/ 5268 h 10000"/>
                <a:gd name="connsiteX336" fmla="*/ 3117 w 10201"/>
                <a:gd name="connsiteY336" fmla="*/ 5399 h 10000"/>
                <a:gd name="connsiteX337" fmla="*/ 3231 w 10201"/>
                <a:gd name="connsiteY337" fmla="*/ 5399 h 10000"/>
                <a:gd name="connsiteX338" fmla="*/ 3241 w 10201"/>
                <a:gd name="connsiteY338" fmla="*/ 5305 h 10000"/>
                <a:gd name="connsiteX339" fmla="*/ 3241 w 10201"/>
                <a:gd name="connsiteY339" fmla="*/ 5286 h 10000"/>
                <a:gd name="connsiteX340" fmla="*/ 3241 w 10201"/>
                <a:gd name="connsiteY340" fmla="*/ 5286 h 10000"/>
                <a:gd name="connsiteX341" fmla="*/ 3346 w 10201"/>
                <a:gd name="connsiteY341" fmla="*/ 5305 h 10000"/>
                <a:gd name="connsiteX342" fmla="*/ 3367 w 10201"/>
                <a:gd name="connsiteY342" fmla="*/ 5211 h 10000"/>
                <a:gd name="connsiteX343" fmla="*/ 3471 w 10201"/>
                <a:gd name="connsiteY343" fmla="*/ 5249 h 10000"/>
                <a:gd name="connsiteX344" fmla="*/ 3471 w 10201"/>
                <a:gd name="connsiteY344" fmla="*/ 5193 h 10000"/>
                <a:gd name="connsiteX345" fmla="*/ 3648 w 10201"/>
                <a:gd name="connsiteY345" fmla="*/ 5268 h 10000"/>
                <a:gd name="connsiteX346" fmla="*/ 3648 w 10201"/>
                <a:gd name="connsiteY346" fmla="*/ 5193 h 10000"/>
                <a:gd name="connsiteX347" fmla="*/ 3689 w 10201"/>
                <a:gd name="connsiteY347" fmla="*/ 5193 h 10000"/>
                <a:gd name="connsiteX348" fmla="*/ 3689 w 10201"/>
                <a:gd name="connsiteY348" fmla="*/ 5268 h 10000"/>
                <a:gd name="connsiteX349" fmla="*/ 3710 w 10201"/>
                <a:gd name="connsiteY349" fmla="*/ 5268 h 10000"/>
                <a:gd name="connsiteX350" fmla="*/ 3710 w 10201"/>
                <a:gd name="connsiteY350" fmla="*/ 5249 h 10000"/>
                <a:gd name="connsiteX351" fmla="*/ 3721 w 10201"/>
                <a:gd name="connsiteY351" fmla="*/ 5117 h 10000"/>
                <a:gd name="connsiteX352" fmla="*/ 3731 w 10201"/>
                <a:gd name="connsiteY352" fmla="*/ 5117 h 10000"/>
                <a:gd name="connsiteX353" fmla="*/ 3741 w 10201"/>
                <a:gd name="connsiteY353" fmla="*/ 5193 h 10000"/>
                <a:gd name="connsiteX354" fmla="*/ 3825 w 10201"/>
                <a:gd name="connsiteY354" fmla="*/ 5117 h 10000"/>
                <a:gd name="connsiteX355" fmla="*/ 3825 w 10201"/>
                <a:gd name="connsiteY355" fmla="*/ 5155 h 10000"/>
                <a:gd name="connsiteX356" fmla="*/ 3898 w 10201"/>
                <a:gd name="connsiteY356" fmla="*/ 5117 h 10000"/>
                <a:gd name="connsiteX357" fmla="*/ 3898 w 10201"/>
                <a:gd name="connsiteY357" fmla="*/ 5099 h 10000"/>
                <a:gd name="connsiteX358" fmla="*/ 3877 w 10201"/>
                <a:gd name="connsiteY358" fmla="*/ 5061 h 10000"/>
                <a:gd name="connsiteX359" fmla="*/ 3909 w 10201"/>
                <a:gd name="connsiteY359" fmla="*/ 5061 h 10000"/>
                <a:gd name="connsiteX360" fmla="*/ 3950 w 10201"/>
                <a:gd name="connsiteY360" fmla="*/ 5099 h 10000"/>
                <a:gd name="connsiteX361" fmla="*/ 3950 w 10201"/>
                <a:gd name="connsiteY361" fmla="*/ 5061 h 10000"/>
                <a:gd name="connsiteX362" fmla="*/ 3929 w 10201"/>
                <a:gd name="connsiteY362" fmla="*/ 5005 h 10000"/>
                <a:gd name="connsiteX363" fmla="*/ 4033 w 10201"/>
                <a:gd name="connsiteY363" fmla="*/ 4949 h 10000"/>
                <a:gd name="connsiteX364" fmla="*/ 4033 w 10201"/>
                <a:gd name="connsiteY364" fmla="*/ 4930 h 10000"/>
                <a:gd name="connsiteX365" fmla="*/ 3857 w 10201"/>
                <a:gd name="connsiteY365" fmla="*/ 4910 h 10000"/>
                <a:gd name="connsiteX366" fmla="*/ 3867 w 10201"/>
                <a:gd name="connsiteY366" fmla="*/ 5024 h 10000"/>
                <a:gd name="connsiteX367" fmla="*/ 3857 w 10201"/>
                <a:gd name="connsiteY367" fmla="*/ 5024 h 10000"/>
                <a:gd name="connsiteX368" fmla="*/ 3658 w 10201"/>
                <a:gd name="connsiteY368" fmla="*/ 4910 h 10000"/>
                <a:gd name="connsiteX369" fmla="*/ 3658 w 10201"/>
                <a:gd name="connsiteY369" fmla="*/ 4930 h 10000"/>
                <a:gd name="connsiteX370" fmla="*/ 3669 w 10201"/>
                <a:gd name="connsiteY370" fmla="*/ 4930 h 10000"/>
                <a:gd name="connsiteX371" fmla="*/ 3648 w 10201"/>
                <a:gd name="connsiteY371" fmla="*/ 4949 h 10000"/>
                <a:gd name="connsiteX372" fmla="*/ 3596 w 10201"/>
                <a:gd name="connsiteY372" fmla="*/ 4873 h 10000"/>
                <a:gd name="connsiteX373" fmla="*/ 3585 w 10201"/>
                <a:gd name="connsiteY373" fmla="*/ 4835 h 10000"/>
                <a:gd name="connsiteX374" fmla="*/ 3700 w 10201"/>
                <a:gd name="connsiteY374" fmla="*/ 4817 h 10000"/>
                <a:gd name="connsiteX375" fmla="*/ 3700 w 10201"/>
                <a:gd name="connsiteY375" fmla="*/ 4666 h 10000"/>
                <a:gd name="connsiteX376" fmla="*/ 3679 w 10201"/>
                <a:gd name="connsiteY376" fmla="*/ 4666 h 10000"/>
                <a:gd name="connsiteX377" fmla="*/ 3554 w 10201"/>
                <a:gd name="connsiteY377" fmla="*/ 4798 h 10000"/>
                <a:gd name="connsiteX378" fmla="*/ 3533 w 10201"/>
                <a:gd name="connsiteY378" fmla="*/ 4780 h 10000"/>
                <a:gd name="connsiteX379" fmla="*/ 3533 w 10201"/>
                <a:gd name="connsiteY379" fmla="*/ 4704 h 10000"/>
                <a:gd name="connsiteX380" fmla="*/ 3523 w 10201"/>
                <a:gd name="connsiteY380" fmla="*/ 4648 h 10000"/>
                <a:gd name="connsiteX381" fmla="*/ 3450 w 10201"/>
                <a:gd name="connsiteY381" fmla="*/ 4648 h 10000"/>
                <a:gd name="connsiteX382" fmla="*/ 3440 w 10201"/>
                <a:gd name="connsiteY382" fmla="*/ 4591 h 10000"/>
                <a:gd name="connsiteX383" fmla="*/ 3450 w 10201"/>
                <a:gd name="connsiteY383" fmla="*/ 4591 h 10000"/>
                <a:gd name="connsiteX384" fmla="*/ 3450 w 10201"/>
                <a:gd name="connsiteY384" fmla="*/ 4572 h 10000"/>
                <a:gd name="connsiteX385" fmla="*/ 3627 w 10201"/>
                <a:gd name="connsiteY385" fmla="*/ 4479 h 10000"/>
                <a:gd name="connsiteX386" fmla="*/ 3565 w 10201"/>
                <a:gd name="connsiteY386" fmla="*/ 4479 h 10000"/>
                <a:gd name="connsiteX387" fmla="*/ 3544 w 10201"/>
                <a:gd name="connsiteY387" fmla="*/ 4479 h 10000"/>
                <a:gd name="connsiteX388" fmla="*/ 3533 w 10201"/>
                <a:gd name="connsiteY388" fmla="*/ 4479 h 10000"/>
                <a:gd name="connsiteX389" fmla="*/ 3533 w 10201"/>
                <a:gd name="connsiteY389" fmla="*/ 4460 h 10000"/>
                <a:gd name="connsiteX390" fmla="*/ 3637 w 10201"/>
                <a:gd name="connsiteY390" fmla="*/ 4385 h 10000"/>
                <a:gd name="connsiteX391" fmla="*/ 3637 w 10201"/>
                <a:gd name="connsiteY391" fmla="*/ 4385 h 10000"/>
                <a:gd name="connsiteX392" fmla="*/ 3606 w 10201"/>
                <a:gd name="connsiteY392" fmla="*/ 4385 h 10000"/>
                <a:gd name="connsiteX393" fmla="*/ 3585 w 10201"/>
                <a:gd name="connsiteY393" fmla="*/ 4403 h 10000"/>
                <a:gd name="connsiteX394" fmla="*/ 3575 w 10201"/>
                <a:gd name="connsiteY394" fmla="*/ 4366 h 10000"/>
                <a:gd name="connsiteX395" fmla="*/ 3409 w 10201"/>
                <a:gd name="connsiteY395" fmla="*/ 4310 h 10000"/>
                <a:gd name="connsiteX396" fmla="*/ 3357 w 10201"/>
                <a:gd name="connsiteY396" fmla="*/ 4197 h 10000"/>
                <a:gd name="connsiteX397" fmla="*/ 3315 w 10201"/>
                <a:gd name="connsiteY397" fmla="*/ 4253 h 10000"/>
                <a:gd name="connsiteX398" fmla="*/ 3231 w 10201"/>
                <a:gd name="connsiteY398" fmla="*/ 4216 h 10000"/>
                <a:gd name="connsiteX399" fmla="*/ 3085 w 10201"/>
                <a:gd name="connsiteY399" fmla="*/ 4197 h 10000"/>
                <a:gd name="connsiteX400" fmla="*/ 3033 w 10201"/>
                <a:gd name="connsiteY400" fmla="*/ 4235 h 10000"/>
                <a:gd name="connsiteX401" fmla="*/ 2981 w 10201"/>
                <a:gd name="connsiteY401" fmla="*/ 4178 h 10000"/>
                <a:gd name="connsiteX402" fmla="*/ 2909 w 10201"/>
                <a:gd name="connsiteY402" fmla="*/ 4235 h 10000"/>
                <a:gd name="connsiteX403" fmla="*/ 2878 w 10201"/>
                <a:gd name="connsiteY403" fmla="*/ 4178 h 10000"/>
                <a:gd name="connsiteX404" fmla="*/ 2794 w 10201"/>
                <a:gd name="connsiteY404" fmla="*/ 4328 h 10000"/>
                <a:gd name="connsiteX405" fmla="*/ 2596 w 10201"/>
                <a:gd name="connsiteY405" fmla="*/ 4253 h 10000"/>
                <a:gd name="connsiteX406" fmla="*/ 2596 w 10201"/>
                <a:gd name="connsiteY406" fmla="*/ 4216 h 10000"/>
                <a:gd name="connsiteX407" fmla="*/ 2617 w 10201"/>
                <a:gd name="connsiteY407" fmla="*/ 4178 h 10000"/>
                <a:gd name="connsiteX408" fmla="*/ 2544 w 10201"/>
                <a:gd name="connsiteY408" fmla="*/ 4178 h 10000"/>
                <a:gd name="connsiteX409" fmla="*/ 2346 w 10201"/>
                <a:gd name="connsiteY409" fmla="*/ 4273 h 10000"/>
                <a:gd name="connsiteX410" fmla="*/ 2346 w 10201"/>
                <a:gd name="connsiteY410" fmla="*/ 4253 h 10000"/>
                <a:gd name="connsiteX411" fmla="*/ 2367 w 10201"/>
                <a:gd name="connsiteY411" fmla="*/ 4216 h 10000"/>
                <a:gd name="connsiteX412" fmla="*/ 2253 w 10201"/>
                <a:gd name="connsiteY412" fmla="*/ 4216 h 10000"/>
                <a:gd name="connsiteX413" fmla="*/ 2170 w 10201"/>
                <a:gd name="connsiteY413" fmla="*/ 4141 h 10000"/>
                <a:gd name="connsiteX414" fmla="*/ 2044 w 10201"/>
                <a:gd name="connsiteY414" fmla="*/ 4122 h 10000"/>
                <a:gd name="connsiteX415" fmla="*/ 2065 w 10201"/>
                <a:gd name="connsiteY415" fmla="*/ 4122 h 10000"/>
                <a:gd name="connsiteX416" fmla="*/ 2096 w 10201"/>
                <a:gd name="connsiteY416" fmla="*/ 4084 h 10000"/>
                <a:gd name="connsiteX417" fmla="*/ 2085 w 10201"/>
                <a:gd name="connsiteY417" fmla="*/ 4047 h 10000"/>
                <a:gd name="connsiteX418" fmla="*/ 2002 w 10201"/>
                <a:gd name="connsiteY418" fmla="*/ 3990 h 10000"/>
                <a:gd name="connsiteX419" fmla="*/ 1909 w 10201"/>
                <a:gd name="connsiteY419" fmla="*/ 4028 h 10000"/>
                <a:gd name="connsiteX420" fmla="*/ 1479 w 10201"/>
                <a:gd name="connsiteY420" fmla="*/ 3974 h 10000"/>
                <a:gd name="connsiteX421" fmla="*/ 1680 w 10201"/>
                <a:gd name="connsiteY421" fmla="*/ 3821 h 10000"/>
                <a:gd name="connsiteX422" fmla="*/ 1690 w 10201"/>
                <a:gd name="connsiteY422" fmla="*/ 3803 h 10000"/>
                <a:gd name="connsiteX423" fmla="*/ 1826 w 10201"/>
                <a:gd name="connsiteY423" fmla="*/ 3765 h 10000"/>
                <a:gd name="connsiteX424" fmla="*/ 1826 w 10201"/>
                <a:gd name="connsiteY424" fmla="*/ 3803 h 10000"/>
                <a:gd name="connsiteX425" fmla="*/ 1940 w 10201"/>
                <a:gd name="connsiteY425" fmla="*/ 3878 h 10000"/>
                <a:gd name="connsiteX426" fmla="*/ 1950 w 10201"/>
                <a:gd name="connsiteY426" fmla="*/ 3840 h 10000"/>
                <a:gd name="connsiteX427" fmla="*/ 1961 w 10201"/>
                <a:gd name="connsiteY427" fmla="*/ 3878 h 10000"/>
                <a:gd name="connsiteX428" fmla="*/ 2117 w 10201"/>
                <a:gd name="connsiteY428" fmla="*/ 3746 h 10000"/>
                <a:gd name="connsiteX429" fmla="*/ 2201 w 10201"/>
                <a:gd name="connsiteY429" fmla="*/ 3821 h 10000"/>
                <a:gd name="connsiteX430" fmla="*/ 2378 w 10201"/>
                <a:gd name="connsiteY430" fmla="*/ 3784 h 10000"/>
                <a:gd name="connsiteX431" fmla="*/ 2544 w 10201"/>
                <a:gd name="connsiteY431" fmla="*/ 3803 h 10000"/>
                <a:gd name="connsiteX432" fmla="*/ 2544 w 10201"/>
                <a:gd name="connsiteY432" fmla="*/ 3728 h 10000"/>
                <a:gd name="connsiteX433" fmla="*/ 2658 w 10201"/>
                <a:gd name="connsiteY433" fmla="*/ 3728 h 10000"/>
                <a:gd name="connsiteX434" fmla="*/ 2689 w 10201"/>
                <a:gd name="connsiteY434" fmla="*/ 3671 h 10000"/>
                <a:gd name="connsiteX435" fmla="*/ 2689 w 10201"/>
                <a:gd name="connsiteY435" fmla="*/ 3596 h 10000"/>
                <a:gd name="connsiteX436" fmla="*/ 2658 w 10201"/>
                <a:gd name="connsiteY436" fmla="*/ 3596 h 10000"/>
                <a:gd name="connsiteX437" fmla="*/ 2658 w 10201"/>
                <a:gd name="connsiteY437" fmla="*/ 3559 h 10000"/>
                <a:gd name="connsiteX438" fmla="*/ 2648 w 10201"/>
                <a:gd name="connsiteY438" fmla="*/ 3502 h 10000"/>
                <a:gd name="connsiteX439" fmla="*/ 2044 w 10201"/>
                <a:gd name="connsiteY439" fmla="*/ 3502 h 10000"/>
                <a:gd name="connsiteX440" fmla="*/ 1482 w 10201"/>
                <a:gd name="connsiteY440" fmla="*/ 3483 h 10000"/>
                <a:gd name="connsiteX441" fmla="*/ 1898 w 10201"/>
                <a:gd name="connsiteY441" fmla="*/ 3408 h 10000"/>
                <a:gd name="connsiteX442" fmla="*/ 2149 w 10201"/>
                <a:gd name="connsiteY442" fmla="*/ 3427 h 10000"/>
                <a:gd name="connsiteX443" fmla="*/ 2159 w 10201"/>
                <a:gd name="connsiteY443" fmla="*/ 3314 h 10000"/>
                <a:gd name="connsiteX444" fmla="*/ 2201 w 10201"/>
                <a:gd name="connsiteY444" fmla="*/ 3296 h 10000"/>
                <a:gd name="connsiteX445" fmla="*/ 2232 w 10201"/>
                <a:gd name="connsiteY445" fmla="*/ 3352 h 10000"/>
                <a:gd name="connsiteX446" fmla="*/ 2263 w 10201"/>
                <a:gd name="connsiteY446" fmla="*/ 3276 h 10000"/>
                <a:gd name="connsiteX447" fmla="*/ 2263 w 10201"/>
                <a:gd name="connsiteY447" fmla="*/ 3314 h 10000"/>
                <a:gd name="connsiteX448" fmla="*/ 2242 w 10201"/>
                <a:gd name="connsiteY448" fmla="*/ 3352 h 10000"/>
                <a:gd name="connsiteX449" fmla="*/ 2502 w 10201"/>
                <a:gd name="connsiteY449" fmla="*/ 3296 h 10000"/>
                <a:gd name="connsiteX450" fmla="*/ 2513 w 10201"/>
                <a:gd name="connsiteY450" fmla="*/ 3239 h 10000"/>
                <a:gd name="connsiteX451" fmla="*/ 2502 w 10201"/>
                <a:gd name="connsiteY451" fmla="*/ 3221 h 10000"/>
                <a:gd name="connsiteX452" fmla="*/ 2137 w 10201"/>
                <a:gd name="connsiteY452" fmla="*/ 3239 h 10000"/>
                <a:gd name="connsiteX453" fmla="*/ 2127 w 10201"/>
                <a:gd name="connsiteY453" fmla="*/ 3183 h 10000"/>
                <a:gd name="connsiteX454" fmla="*/ 2137 w 10201"/>
                <a:gd name="connsiteY454" fmla="*/ 3164 h 10000"/>
                <a:gd name="connsiteX455" fmla="*/ 2294 w 10201"/>
                <a:gd name="connsiteY455" fmla="*/ 3126 h 10000"/>
                <a:gd name="connsiteX456" fmla="*/ 2263 w 10201"/>
                <a:gd name="connsiteY456" fmla="*/ 3107 h 10000"/>
                <a:gd name="connsiteX457" fmla="*/ 2294 w 10201"/>
                <a:gd name="connsiteY457" fmla="*/ 3089 h 10000"/>
                <a:gd name="connsiteX458" fmla="*/ 2284 w 10201"/>
                <a:gd name="connsiteY458" fmla="*/ 2995 h 10000"/>
                <a:gd name="connsiteX459" fmla="*/ 2232 w 10201"/>
                <a:gd name="connsiteY459" fmla="*/ 2901 h 10000"/>
                <a:gd name="connsiteX460" fmla="*/ 2253 w 10201"/>
                <a:gd name="connsiteY460" fmla="*/ 2863 h 10000"/>
                <a:gd name="connsiteX461" fmla="*/ 2242 w 10201"/>
                <a:gd name="connsiteY461" fmla="*/ 2788 h 10000"/>
                <a:gd name="connsiteX462" fmla="*/ 2294 w 10201"/>
                <a:gd name="connsiteY462" fmla="*/ 2713 h 10000"/>
                <a:gd name="connsiteX463" fmla="*/ 2294 w 10201"/>
                <a:gd name="connsiteY463" fmla="*/ 2769 h 10000"/>
                <a:gd name="connsiteX464" fmla="*/ 2471 w 10201"/>
                <a:gd name="connsiteY464" fmla="*/ 2807 h 10000"/>
                <a:gd name="connsiteX465" fmla="*/ 2482 w 10201"/>
                <a:gd name="connsiteY465" fmla="*/ 2901 h 10000"/>
                <a:gd name="connsiteX466" fmla="*/ 2627 w 10201"/>
                <a:gd name="connsiteY466" fmla="*/ 2882 h 10000"/>
                <a:gd name="connsiteX467" fmla="*/ 2679 w 10201"/>
                <a:gd name="connsiteY467" fmla="*/ 2713 h 10000"/>
                <a:gd name="connsiteX468" fmla="*/ 2523 w 10201"/>
                <a:gd name="connsiteY468" fmla="*/ 2657 h 10000"/>
                <a:gd name="connsiteX469" fmla="*/ 2523 w 10201"/>
                <a:gd name="connsiteY469" fmla="*/ 2600 h 10000"/>
                <a:gd name="connsiteX470" fmla="*/ 2596 w 10201"/>
                <a:gd name="connsiteY470" fmla="*/ 2582 h 10000"/>
                <a:gd name="connsiteX471" fmla="*/ 2596 w 10201"/>
                <a:gd name="connsiteY471" fmla="*/ 2563 h 10000"/>
                <a:gd name="connsiteX472" fmla="*/ 2461 w 10201"/>
                <a:gd name="connsiteY472" fmla="*/ 2450 h 10000"/>
                <a:gd name="connsiteX473" fmla="*/ 2440 w 10201"/>
                <a:gd name="connsiteY473" fmla="*/ 2525 h 10000"/>
                <a:gd name="connsiteX474" fmla="*/ 2440 w 10201"/>
                <a:gd name="connsiteY474" fmla="*/ 2507 h 10000"/>
                <a:gd name="connsiteX475" fmla="*/ 2315 w 10201"/>
                <a:gd name="connsiteY475" fmla="*/ 2356 h 10000"/>
                <a:gd name="connsiteX476" fmla="*/ 2242 w 10201"/>
                <a:gd name="connsiteY476" fmla="*/ 2375 h 10000"/>
                <a:gd name="connsiteX477" fmla="*/ 2242 w 10201"/>
                <a:gd name="connsiteY477" fmla="*/ 2319 h 10000"/>
                <a:gd name="connsiteX478" fmla="*/ 2222 w 10201"/>
                <a:gd name="connsiteY478" fmla="*/ 2281 h 10000"/>
                <a:gd name="connsiteX479" fmla="*/ 2044 w 10201"/>
                <a:gd name="connsiteY479" fmla="*/ 2244 h 10000"/>
                <a:gd name="connsiteX480" fmla="*/ 2034 w 10201"/>
                <a:gd name="connsiteY480" fmla="*/ 2187 h 10000"/>
                <a:gd name="connsiteX481" fmla="*/ 2044 w 10201"/>
                <a:gd name="connsiteY481" fmla="*/ 2169 h 10000"/>
                <a:gd name="connsiteX482" fmla="*/ 2242 w 10201"/>
                <a:gd name="connsiteY482" fmla="*/ 2169 h 10000"/>
                <a:gd name="connsiteX483" fmla="*/ 2305 w 10201"/>
                <a:gd name="connsiteY483" fmla="*/ 2131 h 10000"/>
                <a:gd name="connsiteX484" fmla="*/ 2450 w 10201"/>
                <a:gd name="connsiteY484" fmla="*/ 2169 h 10000"/>
                <a:gd name="connsiteX485" fmla="*/ 2523 w 10201"/>
                <a:gd name="connsiteY485" fmla="*/ 2075 h 10000"/>
                <a:gd name="connsiteX486" fmla="*/ 2774 w 10201"/>
                <a:gd name="connsiteY486" fmla="*/ 2018 h 10000"/>
                <a:gd name="connsiteX487" fmla="*/ 2961 w 10201"/>
                <a:gd name="connsiteY487" fmla="*/ 2131 h 10000"/>
                <a:gd name="connsiteX488" fmla="*/ 3274 w 10201"/>
                <a:gd name="connsiteY488" fmla="*/ 2055 h 10000"/>
                <a:gd name="connsiteX489" fmla="*/ 3274 w 10201"/>
                <a:gd name="connsiteY489" fmla="*/ 2037 h 10000"/>
                <a:gd name="connsiteX490" fmla="*/ 3263 w 10201"/>
                <a:gd name="connsiteY490" fmla="*/ 2000 h 10000"/>
                <a:gd name="connsiteX491" fmla="*/ 3377 w 10201"/>
                <a:gd name="connsiteY491" fmla="*/ 1962 h 10000"/>
                <a:gd name="connsiteX492" fmla="*/ 3357 w 10201"/>
                <a:gd name="connsiteY492" fmla="*/ 1905 h 10000"/>
                <a:gd name="connsiteX493" fmla="*/ 3419 w 10201"/>
                <a:gd name="connsiteY493" fmla="*/ 1905 h 10000"/>
                <a:gd name="connsiteX494" fmla="*/ 3461 w 10201"/>
                <a:gd name="connsiteY494" fmla="*/ 1924 h 10000"/>
                <a:gd name="connsiteX495" fmla="*/ 3492 w 10201"/>
                <a:gd name="connsiteY495" fmla="*/ 1868 h 10000"/>
                <a:gd name="connsiteX496" fmla="*/ 3492 w 10201"/>
                <a:gd name="connsiteY496" fmla="*/ 1849 h 10000"/>
                <a:gd name="connsiteX497" fmla="*/ 3419 w 10201"/>
                <a:gd name="connsiteY497" fmla="*/ 1736 h 10000"/>
                <a:gd name="connsiteX498" fmla="*/ 3429 w 10201"/>
                <a:gd name="connsiteY498" fmla="*/ 1661 h 10000"/>
                <a:gd name="connsiteX499" fmla="*/ 3274 w 10201"/>
                <a:gd name="connsiteY499" fmla="*/ 1587 h 10000"/>
                <a:gd name="connsiteX500" fmla="*/ 3274 w 10201"/>
                <a:gd name="connsiteY500" fmla="*/ 1511 h 10000"/>
                <a:gd name="connsiteX501" fmla="*/ 3241 w 10201"/>
                <a:gd name="connsiteY501" fmla="*/ 1473 h 10000"/>
                <a:gd name="connsiteX502" fmla="*/ 3210 w 10201"/>
                <a:gd name="connsiteY502" fmla="*/ 1511 h 10000"/>
                <a:gd name="connsiteX503" fmla="*/ 3200 w 10201"/>
                <a:gd name="connsiteY503" fmla="*/ 1436 h 10000"/>
                <a:gd name="connsiteX504" fmla="*/ 3085 w 10201"/>
                <a:gd name="connsiteY504" fmla="*/ 1492 h 10000"/>
                <a:gd name="connsiteX505" fmla="*/ 2971 w 10201"/>
                <a:gd name="connsiteY505" fmla="*/ 1417 h 10000"/>
                <a:gd name="connsiteX506" fmla="*/ 2940 w 10201"/>
                <a:gd name="connsiteY506" fmla="*/ 1473 h 10000"/>
                <a:gd name="connsiteX507" fmla="*/ 2909 w 10201"/>
                <a:gd name="connsiteY507" fmla="*/ 1398 h 10000"/>
                <a:gd name="connsiteX508" fmla="*/ 2815 w 10201"/>
                <a:gd name="connsiteY508" fmla="*/ 1436 h 10000"/>
                <a:gd name="connsiteX509" fmla="*/ 2815 w 10201"/>
                <a:gd name="connsiteY509" fmla="*/ 1379 h 10000"/>
                <a:gd name="connsiteX510" fmla="*/ 2742 w 10201"/>
                <a:gd name="connsiteY510" fmla="*/ 1286 h 10000"/>
                <a:gd name="connsiteX511" fmla="*/ 3013 w 10201"/>
                <a:gd name="connsiteY511" fmla="*/ 1060 h 10000"/>
                <a:gd name="connsiteX512" fmla="*/ 3106 w 10201"/>
                <a:gd name="connsiteY512" fmla="*/ 1117 h 10000"/>
                <a:gd name="connsiteX513" fmla="*/ 3241 w 10201"/>
                <a:gd name="connsiteY513" fmla="*/ 1060 h 10000"/>
                <a:gd name="connsiteX514" fmla="*/ 3241 w 10201"/>
                <a:gd name="connsiteY514" fmla="*/ 1117 h 10000"/>
                <a:gd name="connsiteX515" fmla="*/ 3513 w 10201"/>
                <a:gd name="connsiteY515" fmla="*/ 1117 h 10000"/>
                <a:gd name="connsiteX516" fmla="*/ 3513 w 10201"/>
                <a:gd name="connsiteY516" fmla="*/ 1042 h 10000"/>
                <a:gd name="connsiteX517" fmla="*/ 3658 w 10201"/>
                <a:gd name="connsiteY517" fmla="*/ 966 h 10000"/>
                <a:gd name="connsiteX518" fmla="*/ 3700 w 10201"/>
                <a:gd name="connsiteY518" fmla="*/ 873 h 10000"/>
                <a:gd name="connsiteX519" fmla="*/ 3929 w 10201"/>
                <a:gd name="connsiteY519" fmla="*/ 834 h 10000"/>
                <a:gd name="connsiteX520" fmla="*/ 3940 w 10201"/>
                <a:gd name="connsiteY520" fmla="*/ 779 h 10000"/>
                <a:gd name="connsiteX521" fmla="*/ 3971 w 10201"/>
                <a:gd name="connsiteY521" fmla="*/ 779 h 10000"/>
                <a:gd name="connsiteX522" fmla="*/ 4002 w 10201"/>
                <a:gd name="connsiteY522" fmla="*/ 834 h 10000"/>
                <a:gd name="connsiteX523" fmla="*/ 4065 w 10201"/>
                <a:gd name="connsiteY523" fmla="*/ 797 h 10000"/>
                <a:gd name="connsiteX524" fmla="*/ 4127 w 10201"/>
                <a:gd name="connsiteY524" fmla="*/ 834 h 10000"/>
                <a:gd name="connsiteX525" fmla="*/ 4772 w 10201"/>
                <a:gd name="connsiteY525" fmla="*/ 722 h 10000"/>
                <a:gd name="connsiteX526" fmla="*/ 4783 w 10201"/>
                <a:gd name="connsiteY526" fmla="*/ 779 h 10000"/>
                <a:gd name="connsiteX527" fmla="*/ 4908 w 10201"/>
                <a:gd name="connsiteY527" fmla="*/ 779 h 10000"/>
                <a:gd name="connsiteX528" fmla="*/ 4908 w 10201"/>
                <a:gd name="connsiteY528" fmla="*/ 722 h 10000"/>
                <a:gd name="connsiteX529" fmla="*/ 4992 w 10201"/>
                <a:gd name="connsiteY529" fmla="*/ 779 h 10000"/>
                <a:gd name="connsiteX530" fmla="*/ 5096 w 10201"/>
                <a:gd name="connsiteY530" fmla="*/ 741 h 10000"/>
                <a:gd name="connsiteX531" fmla="*/ 5158 w 10201"/>
                <a:gd name="connsiteY531" fmla="*/ 779 h 10000"/>
                <a:gd name="connsiteX532" fmla="*/ 5200 w 10201"/>
                <a:gd name="connsiteY532" fmla="*/ 704 h 10000"/>
                <a:gd name="connsiteX533" fmla="*/ 5283 w 10201"/>
                <a:gd name="connsiteY533" fmla="*/ 684 h 10000"/>
                <a:gd name="connsiteX534" fmla="*/ 5283 w 10201"/>
                <a:gd name="connsiteY534" fmla="*/ 741 h 10000"/>
                <a:gd name="connsiteX535" fmla="*/ 5492 w 10201"/>
                <a:gd name="connsiteY535" fmla="*/ 704 h 10000"/>
                <a:gd name="connsiteX536" fmla="*/ 5679 w 10201"/>
                <a:gd name="connsiteY536" fmla="*/ 779 h 10000"/>
                <a:gd name="connsiteX537" fmla="*/ 5824 w 10201"/>
                <a:gd name="connsiteY537" fmla="*/ 759 h 10000"/>
                <a:gd name="connsiteX538" fmla="*/ 6148 w 10201"/>
                <a:gd name="connsiteY538" fmla="*/ 684 h 10000"/>
                <a:gd name="connsiteX539" fmla="*/ 6345 w 10201"/>
                <a:gd name="connsiteY539" fmla="*/ 609 h 10000"/>
                <a:gd name="connsiteX540" fmla="*/ 6522 w 10201"/>
                <a:gd name="connsiteY540" fmla="*/ 647 h 10000"/>
                <a:gd name="connsiteX541" fmla="*/ 6574 w 10201"/>
                <a:gd name="connsiteY541" fmla="*/ 553 h 10000"/>
                <a:gd name="connsiteX542" fmla="*/ 6668 w 10201"/>
                <a:gd name="connsiteY542" fmla="*/ 572 h 10000"/>
                <a:gd name="connsiteX543" fmla="*/ 6741 w 10201"/>
                <a:gd name="connsiteY543" fmla="*/ 496 h 10000"/>
                <a:gd name="connsiteX544" fmla="*/ 6814 w 10201"/>
                <a:gd name="connsiteY544" fmla="*/ 553 h 10000"/>
                <a:gd name="connsiteX545" fmla="*/ 7105 w 10201"/>
                <a:gd name="connsiteY545" fmla="*/ 572 h 10000"/>
                <a:gd name="connsiteX546" fmla="*/ 7251 w 10201"/>
                <a:gd name="connsiteY546" fmla="*/ 572 h 10000"/>
                <a:gd name="connsiteX547" fmla="*/ 7262 w 10201"/>
                <a:gd name="connsiteY547" fmla="*/ 628 h 10000"/>
                <a:gd name="connsiteX548" fmla="*/ 7459 w 10201"/>
                <a:gd name="connsiteY548" fmla="*/ 590 h 10000"/>
                <a:gd name="connsiteX549" fmla="*/ 7470 w 10201"/>
                <a:gd name="connsiteY549" fmla="*/ 515 h 10000"/>
                <a:gd name="connsiteX550" fmla="*/ 7387 w 10201"/>
                <a:gd name="connsiteY550" fmla="*/ 496 h 10000"/>
                <a:gd name="connsiteX551" fmla="*/ 7428 w 10201"/>
                <a:gd name="connsiteY551" fmla="*/ 403 h 10000"/>
                <a:gd name="connsiteX552" fmla="*/ 7501 w 10201"/>
                <a:gd name="connsiteY552" fmla="*/ 346 h 10000"/>
                <a:gd name="connsiteX553" fmla="*/ 7470 w 10201"/>
                <a:gd name="connsiteY553" fmla="*/ 309 h 10000"/>
                <a:gd name="connsiteX554" fmla="*/ 7407 w 10201"/>
                <a:gd name="connsiteY554" fmla="*/ 346 h 10000"/>
                <a:gd name="connsiteX555" fmla="*/ 7376 w 10201"/>
                <a:gd name="connsiteY555" fmla="*/ 309 h 10000"/>
                <a:gd name="connsiteX556" fmla="*/ 7210 w 10201"/>
                <a:gd name="connsiteY556" fmla="*/ 365 h 10000"/>
                <a:gd name="connsiteX557" fmla="*/ 7210 w 10201"/>
                <a:gd name="connsiteY557" fmla="*/ 309 h 10000"/>
                <a:gd name="connsiteX558" fmla="*/ 7199 w 10201"/>
                <a:gd name="connsiteY558" fmla="*/ 309 h 10000"/>
                <a:gd name="connsiteX559" fmla="*/ 6543 w 10201"/>
                <a:gd name="connsiteY559" fmla="*/ 328 h 10000"/>
                <a:gd name="connsiteX560" fmla="*/ 6532 w 10201"/>
                <a:gd name="connsiteY560" fmla="*/ 271 h 10000"/>
                <a:gd name="connsiteX561" fmla="*/ 6637 w 10201"/>
                <a:gd name="connsiteY561" fmla="*/ 196 h 10000"/>
                <a:gd name="connsiteX562" fmla="*/ 6980 w 10201"/>
                <a:gd name="connsiteY562" fmla="*/ 159 h 10000"/>
                <a:gd name="connsiteX563" fmla="*/ 7480 w 10201"/>
                <a:gd name="connsiteY563" fmla="*/ 120 h 10000"/>
                <a:gd name="connsiteX564" fmla="*/ 7698 w 10201"/>
                <a:gd name="connsiteY564" fmla="*/ 8 h 10000"/>
                <a:gd name="connsiteX565" fmla="*/ 7949 w 10201"/>
                <a:gd name="connsiteY565" fmla="*/ 140 h 10000"/>
                <a:gd name="connsiteX566" fmla="*/ 8011 w 10201"/>
                <a:gd name="connsiteY566" fmla="*/ 46 h 10000"/>
                <a:gd name="connsiteX567" fmla="*/ 8136 w 10201"/>
                <a:gd name="connsiteY567" fmla="*/ 27 h 10000"/>
                <a:gd name="connsiteX568" fmla="*/ 8240 w 10201"/>
                <a:gd name="connsiteY568" fmla="*/ 140 h 10000"/>
                <a:gd name="connsiteX569" fmla="*/ 8262 w 10201"/>
                <a:gd name="connsiteY569" fmla="*/ 102 h 10000"/>
                <a:gd name="connsiteX570" fmla="*/ 8293 w 10201"/>
                <a:gd name="connsiteY570" fmla="*/ 252 h 10000"/>
                <a:gd name="connsiteX571" fmla="*/ 8262 w 10201"/>
                <a:gd name="connsiteY571" fmla="*/ 328 h 10000"/>
                <a:gd name="connsiteX572" fmla="*/ 8262 w 10201"/>
                <a:gd name="connsiteY572" fmla="*/ 421 h 10000"/>
                <a:gd name="connsiteX0" fmla="*/ 8262 w 10201"/>
                <a:gd name="connsiteY0" fmla="*/ 421 h 10000"/>
                <a:gd name="connsiteX1" fmla="*/ 8324 w 10201"/>
                <a:gd name="connsiteY1" fmla="*/ 440 h 10000"/>
                <a:gd name="connsiteX2" fmla="*/ 8335 w 10201"/>
                <a:gd name="connsiteY2" fmla="*/ 515 h 10000"/>
                <a:gd name="connsiteX3" fmla="*/ 8303 w 10201"/>
                <a:gd name="connsiteY3" fmla="*/ 590 h 10000"/>
                <a:gd name="connsiteX4" fmla="*/ 8345 w 10201"/>
                <a:gd name="connsiteY4" fmla="*/ 590 h 10000"/>
                <a:gd name="connsiteX5" fmla="*/ 8355 w 10201"/>
                <a:gd name="connsiteY5" fmla="*/ 647 h 10000"/>
                <a:gd name="connsiteX6" fmla="*/ 8303 w 10201"/>
                <a:gd name="connsiteY6" fmla="*/ 704 h 10000"/>
                <a:gd name="connsiteX7" fmla="*/ 8230 w 10201"/>
                <a:gd name="connsiteY7" fmla="*/ 928 h 10000"/>
                <a:gd name="connsiteX8" fmla="*/ 8324 w 10201"/>
                <a:gd name="connsiteY8" fmla="*/ 1003 h 10000"/>
                <a:gd name="connsiteX9" fmla="*/ 8345 w 10201"/>
                <a:gd name="connsiteY9" fmla="*/ 873 h 10000"/>
                <a:gd name="connsiteX10" fmla="*/ 8355 w 10201"/>
                <a:gd name="connsiteY10" fmla="*/ 873 h 10000"/>
                <a:gd name="connsiteX11" fmla="*/ 8355 w 10201"/>
                <a:gd name="connsiteY11" fmla="*/ 891 h 10000"/>
                <a:gd name="connsiteX12" fmla="*/ 8376 w 10201"/>
                <a:gd name="connsiteY12" fmla="*/ 1210 h 10000"/>
                <a:gd name="connsiteX13" fmla="*/ 8355 w 10201"/>
                <a:gd name="connsiteY13" fmla="*/ 1210 h 10000"/>
                <a:gd name="connsiteX14" fmla="*/ 8324 w 10201"/>
                <a:gd name="connsiteY14" fmla="*/ 1229 h 10000"/>
                <a:gd name="connsiteX15" fmla="*/ 8324 w 10201"/>
                <a:gd name="connsiteY15" fmla="*/ 1286 h 10000"/>
                <a:gd name="connsiteX16" fmla="*/ 8084 w 10201"/>
                <a:gd name="connsiteY16" fmla="*/ 1605 h 10000"/>
                <a:gd name="connsiteX17" fmla="*/ 8126 w 10201"/>
                <a:gd name="connsiteY17" fmla="*/ 1605 h 10000"/>
                <a:gd name="connsiteX18" fmla="*/ 8293 w 10201"/>
                <a:gd name="connsiteY18" fmla="*/ 1587 h 10000"/>
                <a:gd name="connsiteX19" fmla="*/ 8293 w 10201"/>
                <a:gd name="connsiteY19" fmla="*/ 1680 h 10000"/>
                <a:gd name="connsiteX20" fmla="*/ 8366 w 10201"/>
                <a:gd name="connsiteY20" fmla="*/ 1774 h 10000"/>
                <a:gd name="connsiteX21" fmla="*/ 8584 w 10201"/>
                <a:gd name="connsiteY21" fmla="*/ 1680 h 10000"/>
                <a:gd name="connsiteX22" fmla="*/ 8636 w 10201"/>
                <a:gd name="connsiteY22" fmla="*/ 1567 h 10000"/>
                <a:gd name="connsiteX23" fmla="*/ 8698 w 10201"/>
                <a:gd name="connsiteY23" fmla="*/ 1587 h 10000"/>
                <a:gd name="connsiteX24" fmla="*/ 8709 w 10201"/>
                <a:gd name="connsiteY24" fmla="*/ 1530 h 10000"/>
                <a:gd name="connsiteX25" fmla="*/ 8855 w 10201"/>
                <a:gd name="connsiteY25" fmla="*/ 1605 h 10000"/>
                <a:gd name="connsiteX26" fmla="*/ 8802 w 10201"/>
                <a:gd name="connsiteY26" fmla="*/ 1980 h 10000"/>
                <a:gd name="connsiteX27" fmla="*/ 8740 w 10201"/>
                <a:gd name="connsiteY27" fmla="*/ 2075 h 10000"/>
                <a:gd name="connsiteX28" fmla="*/ 8740 w 10201"/>
                <a:gd name="connsiteY28" fmla="*/ 2131 h 10000"/>
                <a:gd name="connsiteX29" fmla="*/ 9032 w 10201"/>
                <a:gd name="connsiteY29" fmla="*/ 2206 h 10000"/>
                <a:gd name="connsiteX30" fmla="*/ 9011 w 10201"/>
                <a:gd name="connsiteY30" fmla="*/ 2769 h 10000"/>
                <a:gd name="connsiteX31" fmla="*/ 9011 w 10201"/>
                <a:gd name="connsiteY31" fmla="*/ 2938 h 10000"/>
                <a:gd name="connsiteX32" fmla="*/ 8980 w 10201"/>
                <a:gd name="connsiteY32" fmla="*/ 2957 h 10000"/>
                <a:gd name="connsiteX33" fmla="*/ 8990 w 10201"/>
                <a:gd name="connsiteY33" fmla="*/ 2995 h 10000"/>
                <a:gd name="connsiteX34" fmla="*/ 8970 w 10201"/>
                <a:gd name="connsiteY34" fmla="*/ 3032 h 10000"/>
                <a:gd name="connsiteX35" fmla="*/ 9157 w 10201"/>
                <a:gd name="connsiteY35" fmla="*/ 3014 h 10000"/>
                <a:gd name="connsiteX36" fmla="*/ 9250 w 10201"/>
                <a:gd name="connsiteY36" fmla="*/ 3164 h 10000"/>
                <a:gd name="connsiteX37" fmla="*/ 9386 w 10201"/>
                <a:gd name="connsiteY37" fmla="*/ 3145 h 10000"/>
                <a:gd name="connsiteX38" fmla="*/ 9386 w 10201"/>
                <a:gd name="connsiteY38" fmla="*/ 3164 h 10000"/>
                <a:gd name="connsiteX39" fmla="*/ 9397 w 10201"/>
                <a:gd name="connsiteY39" fmla="*/ 3164 h 10000"/>
                <a:gd name="connsiteX40" fmla="*/ 9407 w 10201"/>
                <a:gd name="connsiteY40" fmla="*/ 3314 h 10000"/>
                <a:gd name="connsiteX41" fmla="*/ 9438 w 10201"/>
                <a:gd name="connsiteY41" fmla="*/ 3296 h 10000"/>
                <a:gd name="connsiteX42" fmla="*/ 9490 w 10201"/>
                <a:gd name="connsiteY42" fmla="*/ 3070 h 10000"/>
                <a:gd name="connsiteX43" fmla="*/ 9542 w 10201"/>
                <a:gd name="connsiteY43" fmla="*/ 3126 h 10000"/>
                <a:gd name="connsiteX44" fmla="*/ 9563 w 10201"/>
                <a:gd name="connsiteY44" fmla="*/ 3052 h 10000"/>
                <a:gd name="connsiteX45" fmla="*/ 9594 w 10201"/>
                <a:gd name="connsiteY45" fmla="*/ 3052 h 10000"/>
                <a:gd name="connsiteX46" fmla="*/ 9625 w 10201"/>
                <a:gd name="connsiteY46" fmla="*/ 3126 h 10000"/>
                <a:gd name="connsiteX47" fmla="*/ 9615 w 10201"/>
                <a:gd name="connsiteY47" fmla="*/ 3239 h 10000"/>
                <a:gd name="connsiteX48" fmla="*/ 9688 w 10201"/>
                <a:gd name="connsiteY48" fmla="*/ 3314 h 10000"/>
                <a:gd name="connsiteX49" fmla="*/ 9688 w 10201"/>
                <a:gd name="connsiteY49" fmla="*/ 3427 h 10000"/>
                <a:gd name="connsiteX50" fmla="*/ 9729 w 10201"/>
                <a:gd name="connsiteY50" fmla="*/ 3483 h 10000"/>
                <a:gd name="connsiteX51" fmla="*/ 9698 w 10201"/>
                <a:gd name="connsiteY51" fmla="*/ 3596 h 10000"/>
                <a:gd name="connsiteX52" fmla="*/ 9709 w 10201"/>
                <a:gd name="connsiteY52" fmla="*/ 3596 h 10000"/>
                <a:gd name="connsiteX53" fmla="*/ 9740 w 10201"/>
                <a:gd name="connsiteY53" fmla="*/ 3577 h 10000"/>
                <a:gd name="connsiteX54" fmla="*/ 9740 w 10201"/>
                <a:gd name="connsiteY54" fmla="*/ 3689 h 10000"/>
                <a:gd name="connsiteX55" fmla="*/ 9709 w 10201"/>
                <a:gd name="connsiteY55" fmla="*/ 3728 h 10000"/>
                <a:gd name="connsiteX56" fmla="*/ 9688 w 10201"/>
                <a:gd name="connsiteY56" fmla="*/ 3689 h 10000"/>
                <a:gd name="connsiteX57" fmla="*/ 9677 w 10201"/>
                <a:gd name="connsiteY57" fmla="*/ 3746 h 10000"/>
                <a:gd name="connsiteX58" fmla="*/ 9646 w 10201"/>
                <a:gd name="connsiteY58" fmla="*/ 3728 h 10000"/>
                <a:gd name="connsiteX59" fmla="*/ 9553 w 10201"/>
                <a:gd name="connsiteY59" fmla="*/ 3953 h 10000"/>
                <a:gd name="connsiteX60" fmla="*/ 9574 w 10201"/>
                <a:gd name="connsiteY60" fmla="*/ 4347 h 10000"/>
                <a:gd name="connsiteX61" fmla="*/ 9438 w 10201"/>
                <a:gd name="connsiteY61" fmla="*/ 4310 h 10000"/>
                <a:gd name="connsiteX62" fmla="*/ 9397 w 10201"/>
                <a:gd name="connsiteY62" fmla="*/ 4385 h 10000"/>
                <a:gd name="connsiteX63" fmla="*/ 9459 w 10201"/>
                <a:gd name="connsiteY63" fmla="*/ 4572 h 10000"/>
                <a:gd name="connsiteX64" fmla="*/ 9522 w 10201"/>
                <a:gd name="connsiteY64" fmla="*/ 4572 h 10000"/>
                <a:gd name="connsiteX65" fmla="*/ 9522 w 10201"/>
                <a:gd name="connsiteY65" fmla="*/ 4591 h 10000"/>
                <a:gd name="connsiteX66" fmla="*/ 9407 w 10201"/>
                <a:gd name="connsiteY66" fmla="*/ 4686 h 10000"/>
                <a:gd name="connsiteX67" fmla="*/ 9397 w 10201"/>
                <a:gd name="connsiteY67" fmla="*/ 4741 h 10000"/>
                <a:gd name="connsiteX68" fmla="*/ 9532 w 10201"/>
                <a:gd name="connsiteY68" fmla="*/ 4910 h 10000"/>
                <a:gd name="connsiteX69" fmla="*/ 9553 w 10201"/>
                <a:gd name="connsiteY69" fmla="*/ 5005 h 10000"/>
                <a:gd name="connsiteX70" fmla="*/ 9688 w 10201"/>
                <a:gd name="connsiteY70" fmla="*/ 5136 h 10000"/>
                <a:gd name="connsiteX71" fmla="*/ 9657 w 10201"/>
                <a:gd name="connsiteY71" fmla="*/ 5494 h 10000"/>
                <a:gd name="connsiteX72" fmla="*/ 9771 w 10201"/>
                <a:gd name="connsiteY72" fmla="*/ 5437 h 10000"/>
                <a:gd name="connsiteX73" fmla="*/ 9771 w 10201"/>
                <a:gd name="connsiteY73" fmla="*/ 5380 h 10000"/>
                <a:gd name="connsiteX74" fmla="*/ 9750 w 10201"/>
                <a:gd name="connsiteY74" fmla="*/ 5324 h 10000"/>
                <a:gd name="connsiteX75" fmla="*/ 9781 w 10201"/>
                <a:gd name="connsiteY75" fmla="*/ 5324 h 10000"/>
                <a:gd name="connsiteX76" fmla="*/ 9865 w 10201"/>
                <a:gd name="connsiteY76" fmla="*/ 5399 h 10000"/>
                <a:gd name="connsiteX77" fmla="*/ 9865 w 10201"/>
                <a:gd name="connsiteY77" fmla="*/ 5474 h 10000"/>
                <a:gd name="connsiteX78" fmla="*/ 10188 w 10201"/>
                <a:gd name="connsiteY78" fmla="*/ 5793 h 10000"/>
                <a:gd name="connsiteX79" fmla="*/ 10177 w 10201"/>
                <a:gd name="connsiteY79" fmla="*/ 6151 h 10000"/>
                <a:gd name="connsiteX80" fmla="*/ 10125 w 10201"/>
                <a:gd name="connsiteY80" fmla="*/ 6056 h 10000"/>
                <a:gd name="connsiteX81" fmla="*/ 9949 w 10201"/>
                <a:gd name="connsiteY81" fmla="*/ 6094 h 10000"/>
                <a:gd name="connsiteX82" fmla="*/ 9563 w 10201"/>
                <a:gd name="connsiteY82" fmla="*/ 6188 h 10000"/>
                <a:gd name="connsiteX83" fmla="*/ 9532 w 10201"/>
                <a:gd name="connsiteY83" fmla="*/ 6526 h 10000"/>
                <a:gd name="connsiteX84" fmla="*/ 9490 w 10201"/>
                <a:gd name="connsiteY84" fmla="*/ 6564 h 10000"/>
                <a:gd name="connsiteX85" fmla="*/ 9490 w 10201"/>
                <a:gd name="connsiteY85" fmla="*/ 6977 h 10000"/>
                <a:gd name="connsiteX86" fmla="*/ 9594 w 10201"/>
                <a:gd name="connsiteY86" fmla="*/ 7014 h 10000"/>
                <a:gd name="connsiteX87" fmla="*/ 9584 w 10201"/>
                <a:gd name="connsiteY87" fmla="*/ 7052 h 10000"/>
                <a:gd name="connsiteX88" fmla="*/ 9438 w 10201"/>
                <a:gd name="connsiteY88" fmla="*/ 7409 h 10000"/>
                <a:gd name="connsiteX89" fmla="*/ 9428 w 10201"/>
                <a:gd name="connsiteY89" fmla="*/ 7672 h 10000"/>
                <a:gd name="connsiteX90" fmla="*/ 9459 w 10201"/>
                <a:gd name="connsiteY90" fmla="*/ 7860 h 10000"/>
                <a:gd name="connsiteX91" fmla="*/ 9407 w 10201"/>
                <a:gd name="connsiteY91" fmla="*/ 7916 h 10000"/>
                <a:gd name="connsiteX92" fmla="*/ 9302 w 10201"/>
                <a:gd name="connsiteY92" fmla="*/ 7728 h 10000"/>
                <a:gd name="connsiteX93" fmla="*/ 9126 w 10201"/>
                <a:gd name="connsiteY93" fmla="*/ 7578 h 10000"/>
                <a:gd name="connsiteX94" fmla="*/ 9126 w 10201"/>
                <a:gd name="connsiteY94" fmla="*/ 7541 h 10000"/>
                <a:gd name="connsiteX95" fmla="*/ 9167 w 10201"/>
                <a:gd name="connsiteY95" fmla="*/ 7541 h 10000"/>
                <a:gd name="connsiteX96" fmla="*/ 9167 w 10201"/>
                <a:gd name="connsiteY96" fmla="*/ 7522 h 10000"/>
                <a:gd name="connsiteX97" fmla="*/ 9146 w 10201"/>
                <a:gd name="connsiteY97" fmla="*/ 7522 h 10000"/>
                <a:gd name="connsiteX98" fmla="*/ 9084 w 10201"/>
                <a:gd name="connsiteY98" fmla="*/ 7541 h 10000"/>
                <a:gd name="connsiteX99" fmla="*/ 9105 w 10201"/>
                <a:gd name="connsiteY99" fmla="*/ 7616 h 10000"/>
                <a:gd name="connsiteX100" fmla="*/ 9063 w 10201"/>
                <a:gd name="connsiteY100" fmla="*/ 7635 h 10000"/>
                <a:gd name="connsiteX101" fmla="*/ 9167 w 10201"/>
                <a:gd name="connsiteY101" fmla="*/ 7916 h 10000"/>
                <a:gd name="connsiteX102" fmla="*/ 9167 w 10201"/>
                <a:gd name="connsiteY102" fmla="*/ 8123 h 10000"/>
                <a:gd name="connsiteX103" fmla="*/ 9105 w 10201"/>
                <a:gd name="connsiteY103" fmla="*/ 8235 h 10000"/>
                <a:gd name="connsiteX104" fmla="*/ 8928 w 10201"/>
                <a:gd name="connsiteY104" fmla="*/ 8217 h 10000"/>
                <a:gd name="connsiteX105" fmla="*/ 8866 w 10201"/>
                <a:gd name="connsiteY105" fmla="*/ 8123 h 10000"/>
                <a:gd name="connsiteX106" fmla="*/ 8802 w 10201"/>
                <a:gd name="connsiteY106" fmla="*/ 8180 h 10000"/>
                <a:gd name="connsiteX107" fmla="*/ 8845 w 10201"/>
                <a:gd name="connsiteY107" fmla="*/ 8573 h 10000"/>
                <a:gd name="connsiteX108" fmla="*/ 8814 w 10201"/>
                <a:gd name="connsiteY108" fmla="*/ 8648 h 10000"/>
                <a:gd name="connsiteX109" fmla="*/ 8615 w 10201"/>
                <a:gd name="connsiteY109" fmla="*/ 8668 h 10000"/>
                <a:gd name="connsiteX110" fmla="*/ 8470 w 10201"/>
                <a:gd name="connsiteY110" fmla="*/ 8235 h 10000"/>
                <a:gd name="connsiteX111" fmla="*/ 8459 w 10201"/>
                <a:gd name="connsiteY111" fmla="*/ 7991 h 10000"/>
                <a:gd name="connsiteX112" fmla="*/ 8418 w 10201"/>
                <a:gd name="connsiteY112" fmla="*/ 7991 h 10000"/>
                <a:gd name="connsiteX113" fmla="*/ 8240 w 10201"/>
                <a:gd name="connsiteY113" fmla="*/ 7991 h 10000"/>
                <a:gd name="connsiteX114" fmla="*/ 8136 w 10201"/>
                <a:gd name="connsiteY114" fmla="*/ 7766 h 10000"/>
                <a:gd name="connsiteX115" fmla="*/ 8042 w 10201"/>
                <a:gd name="connsiteY115" fmla="*/ 7710 h 10000"/>
                <a:gd name="connsiteX116" fmla="*/ 7980 w 10201"/>
                <a:gd name="connsiteY116" fmla="*/ 7785 h 10000"/>
                <a:gd name="connsiteX117" fmla="*/ 7990 w 10201"/>
                <a:gd name="connsiteY117" fmla="*/ 8104 h 10000"/>
                <a:gd name="connsiteX118" fmla="*/ 7949 w 10201"/>
                <a:gd name="connsiteY118" fmla="*/ 8404 h 10000"/>
                <a:gd name="connsiteX119" fmla="*/ 7887 w 10201"/>
                <a:gd name="connsiteY119" fmla="*/ 8424 h 10000"/>
                <a:gd name="connsiteX120" fmla="*/ 7845 w 10201"/>
                <a:gd name="connsiteY120" fmla="*/ 8536 h 10000"/>
                <a:gd name="connsiteX121" fmla="*/ 7835 w 10201"/>
                <a:gd name="connsiteY121" fmla="*/ 8536 h 10000"/>
                <a:gd name="connsiteX122" fmla="*/ 7835 w 10201"/>
                <a:gd name="connsiteY122" fmla="*/ 8479 h 10000"/>
                <a:gd name="connsiteX123" fmla="*/ 7855 w 10201"/>
                <a:gd name="connsiteY123" fmla="*/ 8424 h 10000"/>
                <a:gd name="connsiteX124" fmla="*/ 7678 w 10201"/>
                <a:gd name="connsiteY124" fmla="*/ 8180 h 10000"/>
                <a:gd name="connsiteX125" fmla="*/ 7563 w 10201"/>
                <a:gd name="connsiteY125" fmla="*/ 8085 h 10000"/>
                <a:gd name="connsiteX126" fmla="*/ 7501 w 10201"/>
                <a:gd name="connsiteY126" fmla="*/ 8142 h 10000"/>
                <a:gd name="connsiteX127" fmla="*/ 7470 w 10201"/>
                <a:gd name="connsiteY127" fmla="*/ 8085 h 10000"/>
                <a:gd name="connsiteX128" fmla="*/ 7439 w 10201"/>
                <a:gd name="connsiteY128" fmla="*/ 8217 h 10000"/>
                <a:gd name="connsiteX129" fmla="*/ 7574 w 10201"/>
                <a:gd name="connsiteY129" fmla="*/ 8593 h 10000"/>
                <a:gd name="connsiteX130" fmla="*/ 7418 w 10201"/>
                <a:gd name="connsiteY130" fmla="*/ 8780 h 10000"/>
                <a:gd name="connsiteX131" fmla="*/ 7251 w 10201"/>
                <a:gd name="connsiteY131" fmla="*/ 8705 h 10000"/>
                <a:gd name="connsiteX132" fmla="*/ 7189 w 10201"/>
                <a:gd name="connsiteY132" fmla="*/ 8856 h 10000"/>
                <a:gd name="connsiteX133" fmla="*/ 7115 w 10201"/>
                <a:gd name="connsiteY133" fmla="*/ 8912 h 10000"/>
                <a:gd name="connsiteX134" fmla="*/ 7115 w 10201"/>
                <a:gd name="connsiteY134" fmla="*/ 8837 h 10000"/>
                <a:gd name="connsiteX135" fmla="*/ 6991 w 10201"/>
                <a:gd name="connsiteY135" fmla="*/ 8799 h 10000"/>
                <a:gd name="connsiteX136" fmla="*/ 6907 w 10201"/>
                <a:gd name="connsiteY136" fmla="*/ 8893 h 10000"/>
                <a:gd name="connsiteX137" fmla="*/ 6814 w 10201"/>
                <a:gd name="connsiteY137" fmla="*/ 8912 h 10000"/>
                <a:gd name="connsiteX138" fmla="*/ 6814 w 10201"/>
                <a:gd name="connsiteY138" fmla="*/ 8968 h 10000"/>
                <a:gd name="connsiteX139" fmla="*/ 6751 w 10201"/>
                <a:gd name="connsiteY139" fmla="*/ 8987 h 10000"/>
                <a:gd name="connsiteX140" fmla="*/ 6772 w 10201"/>
                <a:gd name="connsiteY140" fmla="*/ 9024 h 10000"/>
                <a:gd name="connsiteX141" fmla="*/ 6939 w 10201"/>
                <a:gd name="connsiteY141" fmla="*/ 9006 h 10000"/>
                <a:gd name="connsiteX142" fmla="*/ 6939 w 10201"/>
                <a:gd name="connsiteY142" fmla="*/ 8987 h 10000"/>
                <a:gd name="connsiteX143" fmla="*/ 6918 w 10201"/>
                <a:gd name="connsiteY143" fmla="*/ 8949 h 10000"/>
                <a:gd name="connsiteX144" fmla="*/ 6939 w 10201"/>
                <a:gd name="connsiteY144" fmla="*/ 8949 h 10000"/>
                <a:gd name="connsiteX145" fmla="*/ 6991 w 10201"/>
                <a:gd name="connsiteY145" fmla="*/ 8931 h 10000"/>
                <a:gd name="connsiteX146" fmla="*/ 7032 w 10201"/>
                <a:gd name="connsiteY146" fmla="*/ 9062 h 10000"/>
                <a:gd name="connsiteX147" fmla="*/ 7303 w 10201"/>
                <a:gd name="connsiteY147" fmla="*/ 9137 h 10000"/>
                <a:gd name="connsiteX148" fmla="*/ 7303 w 10201"/>
                <a:gd name="connsiteY148" fmla="*/ 9193 h 10000"/>
                <a:gd name="connsiteX149" fmla="*/ 7220 w 10201"/>
                <a:gd name="connsiteY149" fmla="*/ 9588 h 10000"/>
                <a:gd name="connsiteX150" fmla="*/ 7199 w 10201"/>
                <a:gd name="connsiteY150" fmla="*/ 9588 h 10000"/>
                <a:gd name="connsiteX151" fmla="*/ 7179 w 10201"/>
                <a:gd name="connsiteY151" fmla="*/ 9531 h 10000"/>
                <a:gd name="connsiteX152" fmla="*/ 6949 w 10201"/>
                <a:gd name="connsiteY152" fmla="*/ 9494 h 10000"/>
                <a:gd name="connsiteX153" fmla="*/ 6876 w 10201"/>
                <a:gd name="connsiteY153" fmla="*/ 9494 h 10000"/>
                <a:gd name="connsiteX154" fmla="*/ 6793 w 10201"/>
                <a:gd name="connsiteY154" fmla="*/ 9401 h 10000"/>
                <a:gd name="connsiteX155" fmla="*/ 6751 w 10201"/>
                <a:gd name="connsiteY155" fmla="*/ 9438 h 10000"/>
                <a:gd name="connsiteX156" fmla="*/ 6637 w 10201"/>
                <a:gd name="connsiteY156" fmla="*/ 9287 h 10000"/>
                <a:gd name="connsiteX157" fmla="*/ 6627 w 10201"/>
                <a:gd name="connsiteY157" fmla="*/ 9287 h 10000"/>
                <a:gd name="connsiteX158" fmla="*/ 6584 w 10201"/>
                <a:gd name="connsiteY158" fmla="*/ 9287 h 10000"/>
                <a:gd name="connsiteX159" fmla="*/ 6480 w 10201"/>
                <a:gd name="connsiteY159" fmla="*/ 9175 h 10000"/>
                <a:gd name="connsiteX160" fmla="*/ 6449 w 10201"/>
                <a:gd name="connsiteY160" fmla="*/ 9344 h 10000"/>
                <a:gd name="connsiteX161" fmla="*/ 6355 w 10201"/>
                <a:gd name="connsiteY161" fmla="*/ 9513 h 10000"/>
                <a:gd name="connsiteX162" fmla="*/ 6262 w 10201"/>
                <a:gd name="connsiteY162" fmla="*/ 9550 h 10000"/>
                <a:gd name="connsiteX163" fmla="*/ 6262 w 10201"/>
                <a:gd name="connsiteY163" fmla="*/ 9607 h 10000"/>
                <a:gd name="connsiteX164" fmla="*/ 6189 w 10201"/>
                <a:gd name="connsiteY164" fmla="*/ 9738 h 10000"/>
                <a:gd name="connsiteX165" fmla="*/ 6106 w 10201"/>
                <a:gd name="connsiteY165" fmla="*/ 9794 h 10000"/>
                <a:gd name="connsiteX166" fmla="*/ 6001 w 10201"/>
                <a:gd name="connsiteY166" fmla="*/ 9945 h 10000"/>
                <a:gd name="connsiteX167" fmla="*/ 5345 w 10201"/>
                <a:gd name="connsiteY167" fmla="*/ 9794 h 10000"/>
                <a:gd name="connsiteX168" fmla="*/ 5220 w 10201"/>
                <a:gd name="connsiteY168" fmla="*/ 9794 h 10000"/>
                <a:gd name="connsiteX169" fmla="*/ 4992 w 10201"/>
                <a:gd name="connsiteY169" fmla="*/ 9645 h 10000"/>
                <a:gd name="connsiteX170" fmla="*/ 4929 w 10201"/>
                <a:gd name="connsiteY170" fmla="*/ 9513 h 10000"/>
                <a:gd name="connsiteX171" fmla="*/ 4929 w 10201"/>
                <a:gd name="connsiteY171" fmla="*/ 9401 h 10000"/>
                <a:gd name="connsiteX172" fmla="*/ 4866 w 10201"/>
                <a:gd name="connsiteY172" fmla="*/ 9344 h 10000"/>
                <a:gd name="connsiteX173" fmla="*/ 5168 w 10201"/>
                <a:gd name="connsiteY173" fmla="*/ 9212 h 10000"/>
                <a:gd name="connsiteX174" fmla="*/ 5387 w 10201"/>
                <a:gd name="connsiteY174" fmla="*/ 9232 h 10000"/>
                <a:gd name="connsiteX175" fmla="*/ 5741 w 10201"/>
                <a:gd name="connsiteY175" fmla="*/ 9193 h 10000"/>
                <a:gd name="connsiteX176" fmla="*/ 5783 w 10201"/>
                <a:gd name="connsiteY176" fmla="*/ 9100 h 10000"/>
                <a:gd name="connsiteX177" fmla="*/ 5731 w 10201"/>
                <a:gd name="connsiteY177" fmla="*/ 8987 h 10000"/>
                <a:gd name="connsiteX178" fmla="*/ 5533 w 10201"/>
                <a:gd name="connsiteY178" fmla="*/ 8931 h 10000"/>
                <a:gd name="connsiteX179" fmla="*/ 5210 w 10201"/>
                <a:gd name="connsiteY179" fmla="*/ 8743 h 10000"/>
                <a:gd name="connsiteX180" fmla="*/ 4961 w 10201"/>
                <a:gd name="connsiteY180" fmla="*/ 8593 h 10000"/>
                <a:gd name="connsiteX181" fmla="*/ 5085 w 10201"/>
                <a:gd name="connsiteY181" fmla="*/ 8479 h 10000"/>
                <a:gd name="connsiteX182" fmla="*/ 4741 w 10201"/>
                <a:gd name="connsiteY182" fmla="*/ 8273 h 10000"/>
                <a:gd name="connsiteX183" fmla="*/ 4554 w 10201"/>
                <a:gd name="connsiteY183" fmla="*/ 8085 h 10000"/>
                <a:gd name="connsiteX184" fmla="*/ 4356 w 10201"/>
                <a:gd name="connsiteY184" fmla="*/ 8029 h 10000"/>
                <a:gd name="connsiteX185" fmla="*/ 4085 w 10201"/>
                <a:gd name="connsiteY185" fmla="*/ 8011 h 10000"/>
                <a:gd name="connsiteX186" fmla="*/ 3919 w 10201"/>
                <a:gd name="connsiteY186" fmla="*/ 7841 h 10000"/>
                <a:gd name="connsiteX187" fmla="*/ 3741 w 10201"/>
                <a:gd name="connsiteY187" fmla="*/ 7804 h 10000"/>
                <a:gd name="connsiteX188" fmla="*/ 3669 w 10201"/>
                <a:gd name="connsiteY188" fmla="*/ 7596 h 10000"/>
                <a:gd name="connsiteX189" fmla="*/ 3492 w 10201"/>
                <a:gd name="connsiteY189" fmla="*/ 7635 h 10000"/>
                <a:gd name="connsiteX190" fmla="*/ 3440 w 10201"/>
                <a:gd name="connsiteY190" fmla="*/ 7672 h 10000"/>
                <a:gd name="connsiteX191" fmla="*/ 3367 w 10201"/>
                <a:gd name="connsiteY191" fmla="*/ 7672 h 10000"/>
                <a:gd name="connsiteX192" fmla="*/ 3367 w 10201"/>
                <a:gd name="connsiteY192" fmla="*/ 7635 h 10000"/>
                <a:gd name="connsiteX193" fmla="*/ 3398 w 10201"/>
                <a:gd name="connsiteY193" fmla="*/ 7541 h 10000"/>
                <a:gd name="connsiteX194" fmla="*/ 3241 w 10201"/>
                <a:gd name="connsiteY194" fmla="*/ 7503 h 10000"/>
                <a:gd name="connsiteX195" fmla="*/ 3189 w 10201"/>
                <a:gd name="connsiteY195" fmla="*/ 7409 h 10000"/>
                <a:gd name="connsiteX196" fmla="*/ 3085 w 10201"/>
                <a:gd name="connsiteY196" fmla="*/ 7466 h 10000"/>
                <a:gd name="connsiteX197" fmla="*/ 2846 w 10201"/>
                <a:gd name="connsiteY197" fmla="*/ 7447 h 10000"/>
                <a:gd name="connsiteX198" fmla="*/ 2722 w 10201"/>
                <a:gd name="connsiteY198" fmla="*/ 7484 h 10000"/>
                <a:gd name="connsiteX199" fmla="*/ 2669 w 10201"/>
                <a:gd name="connsiteY199" fmla="*/ 7596 h 10000"/>
                <a:gd name="connsiteX200" fmla="*/ 2471 w 10201"/>
                <a:gd name="connsiteY200" fmla="*/ 7635 h 10000"/>
                <a:gd name="connsiteX201" fmla="*/ 2419 w 10201"/>
                <a:gd name="connsiteY201" fmla="*/ 7710 h 10000"/>
                <a:gd name="connsiteX202" fmla="*/ 2137 w 10201"/>
                <a:gd name="connsiteY202" fmla="*/ 7691 h 10000"/>
                <a:gd name="connsiteX203" fmla="*/ 2023 w 10201"/>
                <a:gd name="connsiteY203" fmla="*/ 7559 h 10000"/>
                <a:gd name="connsiteX204" fmla="*/ 1867 w 10201"/>
                <a:gd name="connsiteY204" fmla="*/ 7522 h 10000"/>
                <a:gd name="connsiteX205" fmla="*/ 1919 w 10201"/>
                <a:gd name="connsiteY205" fmla="*/ 7503 h 10000"/>
                <a:gd name="connsiteX206" fmla="*/ 1919 w 10201"/>
                <a:gd name="connsiteY206" fmla="*/ 7484 h 10000"/>
                <a:gd name="connsiteX207" fmla="*/ 1867 w 10201"/>
                <a:gd name="connsiteY207" fmla="*/ 7484 h 10000"/>
                <a:gd name="connsiteX208" fmla="*/ 1753 w 10201"/>
                <a:gd name="connsiteY208" fmla="*/ 7503 h 10000"/>
                <a:gd name="connsiteX209" fmla="*/ 1544 w 10201"/>
                <a:gd name="connsiteY209" fmla="*/ 7427 h 10000"/>
                <a:gd name="connsiteX210" fmla="*/ 1544 w 10201"/>
                <a:gd name="connsiteY210" fmla="*/ 7484 h 10000"/>
                <a:gd name="connsiteX211" fmla="*/ 1492 w 10201"/>
                <a:gd name="connsiteY211" fmla="*/ 7466 h 10000"/>
                <a:gd name="connsiteX212" fmla="*/ 1492 w 10201"/>
                <a:gd name="connsiteY212" fmla="*/ 7409 h 10000"/>
                <a:gd name="connsiteX213" fmla="*/ 1398 w 10201"/>
                <a:gd name="connsiteY213" fmla="*/ 7466 h 10000"/>
                <a:gd name="connsiteX214" fmla="*/ 1378 w 10201"/>
                <a:gd name="connsiteY214" fmla="*/ 7409 h 10000"/>
                <a:gd name="connsiteX215" fmla="*/ 1013 w 10201"/>
                <a:gd name="connsiteY215" fmla="*/ 7427 h 10000"/>
                <a:gd name="connsiteX216" fmla="*/ 836 w 10201"/>
                <a:gd name="connsiteY216" fmla="*/ 7409 h 10000"/>
                <a:gd name="connsiteX217" fmla="*/ 795 w 10201"/>
                <a:gd name="connsiteY217" fmla="*/ 7334 h 10000"/>
                <a:gd name="connsiteX218" fmla="*/ 628 w 10201"/>
                <a:gd name="connsiteY218" fmla="*/ 7352 h 10000"/>
                <a:gd name="connsiteX219" fmla="*/ 597 w 10201"/>
                <a:gd name="connsiteY219" fmla="*/ 7297 h 10000"/>
                <a:gd name="connsiteX220" fmla="*/ 493 w 10201"/>
                <a:gd name="connsiteY220" fmla="*/ 7315 h 10000"/>
                <a:gd name="connsiteX221" fmla="*/ 471 w 10201"/>
                <a:gd name="connsiteY221" fmla="*/ 7240 h 10000"/>
                <a:gd name="connsiteX222" fmla="*/ 378 w 10201"/>
                <a:gd name="connsiteY222" fmla="*/ 7240 h 10000"/>
                <a:gd name="connsiteX223" fmla="*/ 243 w 10201"/>
                <a:gd name="connsiteY223" fmla="*/ 7165 h 10000"/>
                <a:gd name="connsiteX224" fmla="*/ 0 w 10201"/>
                <a:gd name="connsiteY224" fmla="*/ 7048 h 10000"/>
                <a:gd name="connsiteX225" fmla="*/ 357 w 10201"/>
                <a:gd name="connsiteY225" fmla="*/ 7052 h 10000"/>
                <a:gd name="connsiteX226" fmla="*/ 576 w 10201"/>
                <a:gd name="connsiteY226" fmla="*/ 7090 h 10000"/>
                <a:gd name="connsiteX227" fmla="*/ 940 w 10201"/>
                <a:gd name="connsiteY227" fmla="*/ 7165 h 10000"/>
                <a:gd name="connsiteX228" fmla="*/ 950 w 10201"/>
                <a:gd name="connsiteY228" fmla="*/ 7090 h 10000"/>
                <a:gd name="connsiteX229" fmla="*/ 888 w 10201"/>
                <a:gd name="connsiteY229" fmla="*/ 6996 h 10000"/>
                <a:gd name="connsiteX230" fmla="*/ 898 w 10201"/>
                <a:gd name="connsiteY230" fmla="*/ 6996 h 10000"/>
                <a:gd name="connsiteX231" fmla="*/ 898 w 10201"/>
                <a:gd name="connsiteY231" fmla="*/ 6977 h 10000"/>
                <a:gd name="connsiteX232" fmla="*/ 1002 w 10201"/>
                <a:gd name="connsiteY232" fmla="*/ 7014 h 10000"/>
                <a:gd name="connsiteX233" fmla="*/ 1002 w 10201"/>
                <a:gd name="connsiteY233" fmla="*/ 6939 h 10000"/>
                <a:gd name="connsiteX234" fmla="*/ 940 w 10201"/>
                <a:gd name="connsiteY234" fmla="*/ 6921 h 10000"/>
                <a:gd name="connsiteX235" fmla="*/ 940 w 10201"/>
                <a:gd name="connsiteY235" fmla="*/ 6845 h 10000"/>
                <a:gd name="connsiteX236" fmla="*/ 961 w 10201"/>
                <a:gd name="connsiteY236" fmla="*/ 6845 h 10000"/>
                <a:gd name="connsiteX237" fmla="*/ 1013 w 10201"/>
                <a:gd name="connsiteY237" fmla="*/ 6883 h 10000"/>
                <a:gd name="connsiteX238" fmla="*/ 1013 w 10201"/>
                <a:gd name="connsiteY238" fmla="*/ 6845 h 10000"/>
                <a:gd name="connsiteX239" fmla="*/ 1149 w 10201"/>
                <a:gd name="connsiteY239" fmla="*/ 6714 h 10000"/>
                <a:gd name="connsiteX240" fmla="*/ 1305 w 10201"/>
                <a:gd name="connsiteY240" fmla="*/ 6676 h 10000"/>
                <a:gd name="connsiteX241" fmla="*/ 1305 w 10201"/>
                <a:gd name="connsiteY241" fmla="*/ 6658 h 10000"/>
                <a:gd name="connsiteX242" fmla="*/ 1128 w 10201"/>
                <a:gd name="connsiteY242" fmla="*/ 6658 h 10000"/>
                <a:gd name="connsiteX243" fmla="*/ 1128 w 10201"/>
                <a:gd name="connsiteY243" fmla="*/ 6639 h 10000"/>
                <a:gd name="connsiteX244" fmla="*/ 1159 w 10201"/>
                <a:gd name="connsiteY244" fmla="*/ 6583 h 10000"/>
                <a:gd name="connsiteX245" fmla="*/ 1211 w 10201"/>
                <a:gd name="connsiteY245" fmla="*/ 6601 h 10000"/>
                <a:gd name="connsiteX246" fmla="*/ 1243 w 10201"/>
                <a:gd name="connsiteY246" fmla="*/ 6564 h 10000"/>
                <a:gd name="connsiteX247" fmla="*/ 1243 w 10201"/>
                <a:gd name="connsiteY247" fmla="*/ 6546 h 10000"/>
                <a:gd name="connsiteX248" fmla="*/ 1191 w 10201"/>
                <a:gd name="connsiteY248" fmla="*/ 6470 h 10000"/>
                <a:gd name="connsiteX249" fmla="*/ 1222 w 10201"/>
                <a:gd name="connsiteY249" fmla="*/ 6470 h 10000"/>
                <a:gd name="connsiteX250" fmla="*/ 1243 w 10201"/>
                <a:gd name="connsiteY250" fmla="*/ 6489 h 10000"/>
                <a:gd name="connsiteX251" fmla="*/ 1253 w 10201"/>
                <a:gd name="connsiteY251" fmla="*/ 6432 h 10000"/>
                <a:gd name="connsiteX252" fmla="*/ 1201 w 10201"/>
                <a:gd name="connsiteY252" fmla="*/ 6376 h 10000"/>
                <a:gd name="connsiteX253" fmla="*/ 1191 w 10201"/>
                <a:gd name="connsiteY253" fmla="*/ 6414 h 10000"/>
                <a:gd name="connsiteX254" fmla="*/ 1191 w 10201"/>
                <a:gd name="connsiteY254" fmla="*/ 6376 h 10000"/>
                <a:gd name="connsiteX255" fmla="*/ 1180 w 10201"/>
                <a:gd name="connsiteY255" fmla="*/ 6376 h 10000"/>
                <a:gd name="connsiteX256" fmla="*/ 1180 w 10201"/>
                <a:gd name="connsiteY256" fmla="*/ 6357 h 10000"/>
                <a:gd name="connsiteX257" fmla="*/ 1253 w 10201"/>
                <a:gd name="connsiteY257" fmla="*/ 6320 h 10000"/>
                <a:gd name="connsiteX258" fmla="*/ 1253 w 10201"/>
                <a:gd name="connsiteY258" fmla="*/ 6300 h 10000"/>
                <a:gd name="connsiteX259" fmla="*/ 1139 w 10201"/>
                <a:gd name="connsiteY259" fmla="*/ 6226 h 10000"/>
                <a:gd name="connsiteX260" fmla="*/ 1118 w 10201"/>
                <a:gd name="connsiteY260" fmla="*/ 6282 h 10000"/>
                <a:gd name="connsiteX261" fmla="*/ 1045 w 10201"/>
                <a:gd name="connsiteY261" fmla="*/ 6226 h 10000"/>
                <a:gd name="connsiteX262" fmla="*/ 1076 w 10201"/>
                <a:gd name="connsiteY262" fmla="*/ 6188 h 10000"/>
                <a:gd name="connsiteX263" fmla="*/ 1035 w 10201"/>
                <a:gd name="connsiteY263" fmla="*/ 6188 h 10000"/>
                <a:gd name="connsiteX264" fmla="*/ 909 w 10201"/>
                <a:gd name="connsiteY264" fmla="*/ 6245 h 10000"/>
                <a:gd name="connsiteX265" fmla="*/ 909 w 10201"/>
                <a:gd name="connsiteY265" fmla="*/ 6188 h 10000"/>
                <a:gd name="connsiteX266" fmla="*/ 961 w 10201"/>
                <a:gd name="connsiteY266" fmla="*/ 6038 h 10000"/>
                <a:gd name="connsiteX267" fmla="*/ 940 w 10201"/>
                <a:gd name="connsiteY267" fmla="*/ 6000 h 10000"/>
                <a:gd name="connsiteX268" fmla="*/ 961 w 10201"/>
                <a:gd name="connsiteY268" fmla="*/ 6000 h 10000"/>
                <a:gd name="connsiteX269" fmla="*/ 1055 w 10201"/>
                <a:gd name="connsiteY269" fmla="*/ 5962 h 10000"/>
                <a:gd name="connsiteX270" fmla="*/ 1087 w 10201"/>
                <a:gd name="connsiteY270" fmla="*/ 5907 h 10000"/>
                <a:gd name="connsiteX271" fmla="*/ 1066 w 10201"/>
                <a:gd name="connsiteY271" fmla="*/ 5850 h 10000"/>
                <a:gd name="connsiteX272" fmla="*/ 1139 w 10201"/>
                <a:gd name="connsiteY272" fmla="*/ 5831 h 10000"/>
                <a:gd name="connsiteX273" fmla="*/ 1139 w 10201"/>
                <a:gd name="connsiteY273" fmla="*/ 5907 h 10000"/>
                <a:gd name="connsiteX274" fmla="*/ 1263 w 10201"/>
                <a:gd name="connsiteY274" fmla="*/ 5907 h 10000"/>
                <a:gd name="connsiteX275" fmla="*/ 1388 w 10201"/>
                <a:gd name="connsiteY275" fmla="*/ 5681 h 10000"/>
                <a:gd name="connsiteX276" fmla="*/ 1586 w 10201"/>
                <a:gd name="connsiteY276" fmla="*/ 5738 h 10000"/>
                <a:gd name="connsiteX277" fmla="*/ 1586 w 10201"/>
                <a:gd name="connsiteY277" fmla="*/ 5756 h 10000"/>
                <a:gd name="connsiteX278" fmla="*/ 1575 w 10201"/>
                <a:gd name="connsiteY278" fmla="*/ 5812 h 10000"/>
                <a:gd name="connsiteX279" fmla="*/ 1554 w 10201"/>
                <a:gd name="connsiteY279" fmla="*/ 5850 h 10000"/>
                <a:gd name="connsiteX280" fmla="*/ 1440 w 10201"/>
                <a:gd name="connsiteY280" fmla="*/ 5887 h 10000"/>
                <a:gd name="connsiteX281" fmla="*/ 1430 w 10201"/>
                <a:gd name="connsiteY281" fmla="*/ 6038 h 10000"/>
                <a:gd name="connsiteX282" fmla="*/ 1450 w 10201"/>
                <a:gd name="connsiteY282" fmla="*/ 6056 h 10000"/>
                <a:gd name="connsiteX283" fmla="*/ 1680 w 10201"/>
                <a:gd name="connsiteY283" fmla="*/ 6263 h 10000"/>
                <a:gd name="connsiteX284" fmla="*/ 1711 w 10201"/>
                <a:gd name="connsiteY284" fmla="*/ 6263 h 10000"/>
                <a:gd name="connsiteX285" fmla="*/ 1784 w 10201"/>
                <a:gd name="connsiteY285" fmla="*/ 6790 h 10000"/>
                <a:gd name="connsiteX286" fmla="*/ 1982 w 10201"/>
                <a:gd name="connsiteY286" fmla="*/ 6583 h 10000"/>
                <a:gd name="connsiteX287" fmla="*/ 1982 w 10201"/>
                <a:gd name="connsiteY287" fmla="*/ 6526 h 10000"/>
                <a:gd name="connsiteX288" fmla="*/ 1909 w 10201"/>
                <a:gd name="connsiteY288" fmla="*/ 6526 h 10000"/>
                <a:gd name="connsiteX289" fmla="*/ 1878 w 10201"/>
                <a:gd name="connsiteY289" fmla="*/ 6451 h 10000"/>
                <a:gd name="connsiteX290" fmla="*/ 1878 w 10201"/>
                <a:gd name="connsiteY290" fmla="*/ 6414 h 10000"/>
                <a:gd name="connsiteX291" fmla="*/ 1888 w 10201"/>
                <a:gd name="connsiteY291" fmla="*/ 6414 h 10000"/>
                <a:gd name="connsiteX292" fmla="*/ 1888 w 10201"/>
                <a:gd name="connsiteY292" fmla="*/ 6395 h 10000"/>
                <a:gd name="connsiteX293" fmla="*/ 2023 w 10201"/>
                <a:gd name="connsiteY293" fmla="*/ 6320 h 10000"/>
                <a:gd name="connsiteX294" fmla="*/ 2002 w 10201"/>
                <a:gd name="connsiteY294" fmla="*/ 6300 h 10000"/>
                <a:gd name="connsiteX295" fmla="*/ 1867 w 10201"/>
                <a:gd name="connsiteY295" fmla="*/ 6263 h 10000"/>
                <a:gd name="connsiteX296" fmla="*/ 1867 w 10201"/>
                <a:gd name="connsiteY296" fmla="*/ 6207 h 10000"/>
                <a:gd name="connsiteX297" fmla="*/ 1815 w 10201"/>
                <a:gd name="connsiteY297" fmla="*/ 6188 h 10000"/>
                <a:gd name="connsiteX298" fmla="*/ 1815 w 10201"/>
                <a:gd name="connsiteY298" fmla="*/ 6188 h 10000"/>
                <a:gd name="connsiteX299" fmla="*/ 1836 w 10201"/>
                <a:gd name="connsiteY299" fmla="*/ 6131 h 10000"/>
                <a:gd name="connsiteX300" fmla="*/ 1753 w 10201"/>
                <a:gd name="connsiteY300" fmla="*/ 6038 h 10000"/>
                <a:gd name="connsiteX301" fmla="*/ 1534 w 10201"/>
                <a:gd name="connsiteY301" fmla="*/ 5982 h 10000"/>
                <a:gd name="connsiteX302" fmla="*/ 1701 w 10201"/>
                <a:gd name="connsiteY302" fmla="*/ 5962 h 10000"/>
                <a:gd name="connsiteX303" fmla="*/ 1722 w 10201"/>
                <a:gd name="connsiteY303" fmla="*/ 5869 h 10000"/>
                <a:gd name="connsiteX304" fmla="*/ 1659 w 10201"/>
                <a:gd name="connsiteY304" fmla="*/ 5738 h 10000"/>
                <a:gd name="connsiteX305" fmla="*/ 1680 w 10201"/>
                <a:gd name="connsiteY305" fmla="*/ 5738 h 10000"/>
                <a:gd name="connsiteX306" fmla="*/ 2023 w 10201"/>
                <a:gd name="connsiteY306" fmla="*/ 5775 h 10000"/>
                <a:gd name="connsiteX307" fmla="*/ 2117 w 10201"/>
                <a:gd name="connsiteY307" fmla="*/ 5663 h 10000"/>
                <a:gd name="connsiteX308" fmla="*/ 2190 w 10201"/>
                <a:gd name="connsiteY308" fmla="*/ 5643 h 10000"/>
                <a:gd name="connsiteX309" fmla="*/ 2117 w 10201"/>
                <a:gd name="connsiteY309" fmla="*/ 5606 h 10000"/>
                <a:gd name="connsiteX310" fmla="*/ 1815 w 10201"/>
                <a:gd name="connsiteY310" fmla="*/ 5718 h 10000"/>
                <a:gd name="connsiteX311" fmla="*/ 1784 w 10201"/>
                <a:gd name="connsiteY311" fmla="*/ 5663 h 10000"/>
                <a:gd name="connsiteX312" fmla="*/ 1805 w 10201"/>
                <a:gd name="connsiteY312" fmla="*/ 5606 h 10000"/>
                <a:gd name="connsiteX313" fmla="*/ 1774 w 10201"/>
                <a:gd name="connsiteY313" fmla="*/ 5512 h 10000"/>
                <a:gd name="connsiteX314" fmla="*/ 1701 w 10201"/>
                <a:gd name="connsiteY314" fmla="*/ 5531 h 10000"/>
                <a:gd name="connsiteX315" fmla="*/ 1458 w 10201"/>
                <a:gd name="connsiteY315" fmla="*/ 5300 h 10000"/>
                <a:gd name="connsiteX316" fmla="*/ 1742 w 10201"/>
                <a:gd name="connsiteY316" fmla="*/ 5286 h 10000"/>
                <a:gd name="connsiteX317" fmla="*/ 2085 w 10201"/>
                <a:gd name="connsiteY317" fmla="*/ 5286 h 10000"/>
                <a:gd name="connsiteX318" fmla="*/ 2190 w 10201"/>
                <a:gd name="connsiteY318" fmla="*/ 5117 h 10000"/>
                <a:gd name="connsiteX319" fmla="*/ 2190 w 10201"/>
                <a:gd name="connsiteY319" fmla="*/ 5061 h 10000"/>
                <a:gd name="connsiteX320" fmla="*/ 2253 w 10201"/>
                <a:gd name="connsiteY320" fmla="*/ 5042 h 10000"/>
                <a:gd name="connsiteX321" fmla="*/ 2284 w 10201"/>
                <a:gd name="connsiteY321" fmla="*/ 5174 h 10000"/>
                <a:gd name="connsiteX322" fmla="*/ 2722 w 10201"/>
                <a:gd name="connsiteY322" fmla="*/ 5193 h 10000"/>
                <a:gd name="connsiteX323" fmla="*/ 2700 w 10201"/>
                <a:gd name="connsiteY323" fmla="*/ 5286 h 10000"/>
                <a:gd name="connsiteX324" fmla="*/ 2732 w 10201"/>
                <a:gd name="connsiteY324" fmla="*/ 5286 h 10000"/>
                <a:gd name="connsiteX325" fmla="*/ 2784 w 10201"/>
                <a:gd name="connsiteY325" fmla="*/ 5249 h 10000"/>
                <a:gd name="connsiteX326" fmla="*/ 2784 w 10201"/>
                <a:gd name="connsiteY326" fmla="*/ 5268 h 10000"/>
                <a:gd name="connsiteX327" fmla="*/ 2763 w 10201"/>
                <a:gd name="connsiteY327" fmla="*/ 5286 h 10000"/>
                <a:gd name="connsiteX328" fmla="*/ 2826 w 10201"/>
                <a:gd name="connsiteY328" fmla="*/ 5286 h 10000"/>
                <a:gd name="connsiteX329" fmla="*/ 2929 w 10201"/>
                <a:gd name="connsiteY329" fmla="*/ 5286 h 10000"/>
                <a:gd name="connsiteX330" fmla="*/ 2929 w 10201"/>
                <a:gd name="connsiteY330" fmla="*/ 5362 h 10000"/>
                <a:gd name="connsiteX331" fmla="*/ 2950 w 10201"/>
                <a:gd name="connsiteY331" fmla="*/ 5362 h 10000"/>
                <a:gd name="connsiteX332" fmla="*/ 3023 w 10201"/>
                <a:gd name="connsiteY332" fmla="*/ 5286 h 10000"/>
                <a:gd name="connsiteX333" fmla="*/ 3023 w 10201"/>
                <a:gd name="connsiteY333" fmla="*/ 5211 h 10000"/>
                <a:gd name="connsiteX334" fmla="*/ 3085 w 10201"/>
                <a:gd name="connsiteY334" fmla="*/ 5211 h 10000"/>
                <a:gd name="connsiteX335" fmla="*/ 3117 w 10201"/>
                <a:gd name="connsiteY335" fmla="*/ 5268 h 10000"/>
                <a:gd name="connsiteX336" fmla="*/ 3117 w 10201"/>
                <a:gd name="connsiteY336" fmla="*/ 5399 h 10000"/>
                <a:gd name="connsiteX337" fmla="*/ 3231 w 10201"/>
                <a:gd name="connsiteY337" fmla="*/ 5399 h 10000"/>
                <a:gd name="connsiteX338" fmla="*/ 3241 w 10201"/>
                <a:gd name="connsiteY338" fmla="*/ 5305 h 10000"/>
                <a:gd name="connsiteX339" fmla="*/ 3241 w 10201"/>
                <a:gd name="connsiteY339" fmla="*/ 5286 h 10000"/>
                <a:gd name="connsiteX340" fmla="*/ 3241 w 10201"/>
                <a:gd name="connsiteY340" fmla="*/ 5286 h 10000"/>
                <a:gd name="connsiteX341" fmla="*/ 3346 w 10201"/>
                <a:gd name="connsiteY341" fmla="*/ 5305 h 10000"/>
                <a:gd name="connsiteX342" fmla="*/ 3367 w 10201"/>
                <a:gd name="connsiteY342" fmla="*/ 5211 h 10000"/>
                <a:gd name="connsiteX343" fmla="*/ 3471 w 10201"/>
                <a:gd name="connsiteY343" fmla="*/ 5249 h 10000"/>
                <a:gd name="connsiteX344" fmla="*/ 3471 w 10201"/>
                <a:gd name="connsiteY344" fmla="*/ 5193 h 10000"/>
                <a:gd name="connsiteX345" fmla="*/ 3648 w 10201"/>
                <a:gd name="connsiteY345" fmla="*/ 5268 h 10000"/>
                <a:gd name="connsiteX346" fmla="*/ 3648 w 10201"/>
                <a:gd name="connsiteY346" fmla="*/ 5193 h 10000"/>
                <a:gd name="connsiteX347" fmla="*/ 3689 w 10201"/>
                <a:gd name="connsiteY347" fmla="*/ 5193 h 10000"/>
                <a:gd name="connsiteX348" fmla="*/ 3689 w 10201"/>
                <a:gd name="connsiteY348" fmla="*/ 5268 h 10000"/>
                <a:gd name="connsiteX349" fmla="*/ 3710 w 10201"/>
                <a:gd name="connsiteY349" fmla="*/ 5268 h 10000"/>
                <a:gd name="connsiteX350" fmla="*/ 3710 w 10201"/>
                <a:gd name="connsiteY350" fmla="*/ 5249 h 10000"/>
                <a:gd name="connsiteX351" fmla="*/ 3721 w 10201"/>
                <a:gd name="connsiteY351" fmla="*/ 5117 h 10000"/>
                <a:gd name="connsiteX352" fmla="*/ 3731 w 10201"/>
                <a:gd name="connsiteY352" fmla="*/ 5117 h 10000"/>
                <a:gd name="connsiteX353" fmla="*/ 3741 w 10201"/>
                <a:gd name="connsiteY353" fmla="*/ 5193 h 10000"/>
                <a:gd name="connsiteX354" fmla="*/ 3825 w 10201"/>
                <a:gd name="connsiteY354" fmla="*/ 5117 h 10000"/>
                <a:gd name="connsiteX355" fmla="*/ 3825 w 10201"/>
                <a:gd name="connsiteY355" fmla="*/ 5155 h 10000"/>
                <a:gd name="connsiteX356" fmla="*/ 3898 w 10201"/>
                <a:gd name="connsiteY356" fmla="*/ 5117 h 10000"/>
                <a:gd name="connsiteX357" fmla="*/ 3898 w 10201"/>
                <a:gd name="connsiteY357" fmla="*/ 5099 h 10000"/>
                <a:gd name="connsiteX358" fmla="*/ 3877 w 10201"/>
                <a:gd name="connsiteY358" fmla="*/ 5061 h 10000"/>
                <a:gd name="connsiteX359" fmla="*/ 3909 w 10201"/>
                <a:gd name="connsiteY359" fmla="*/ 5061 h 10000"/>
                <a:gd name="connsiteX360" fmla="*/ 3950 w 10201"/>
                <a:gd name="connsiteY360" fmla="*/ 5099 h 10000"/>
                <a:gd name="connsiteX361" fmla="*/ 3950 w 10201"/>
                <a:gd name="connsiteY361" fmla="*/ 5061 h 10000"/>
                <a:gd name="connsiteX362" fmla="*/ 3929 w 10201"/>
                <a:gd name="connsiteY362" fmla="*/ 5005 h 10000"/>
                <a:gd name="connsiteX363" fmla="*/ 4033 w 10201"/>
                <a:gd name="connsiteY363" fmla="*/ 4949 h 10000"/>
                <a:gd name="connsiteX364" fmla="*/ 4033 w 10201"/>
                <a:gd name="connsiteY364" fmla="*/ 4930 h 10000"/>
                <a:gd name="connsiteX365" fmla="*/ 3857 w 10201"/>
                <a:gd name="connsiteY365" fmla="*/ 4910 h 10000"/>
                <a:gd name="connsiteX366" fmla="*/ 3867 w 10201"/>
                <a:gd name="connsiteY366" fmla="*/ 5024 h 10000"/>
                <a:gd name="connsiteX367" fmla="*/ 3857 w 10201"/>
                <a:gd name="connsiteY367" fmla="*/ 5024 h 10000"/>
                <a:gd name="connsiteX368" fmla="*/ 3658 w 10201"/>
                <a:gd name="connsiteY368" fmla="*/ 4910 h 10000"/>
                <a:gd name="connsiteX369" fmla="*/ 3658 w 10201"/>
                <a:gd name="connsiteY369" fmla="*/ 4930 h 10000"/>
                <a:gd name="connsiteX370" fmla="*/ 3669 w 10201"/>
                <a:gd name="connsiteY370" fmla="*/ 4930 h 10000"/>
                <a:gd name="connsiteX371" fmla="*/ 3648 w 10201"/>
                <a:gd name="connsiteY371" fmla="*/ 4949 h 10000"/>
                <a:gd name="connsiteX372" fmla="*/ 3596 w 10201"/>
                <a:gd name="connsiteY372" fmla="*/ 4873 h 10000"/>
                <a:gd name="connsiteX373" fmla="*/ 3585 w 10201"/>
                <a:gd name="connsiteY373" fmla="*/ 4835 h 10000"/>
                <a:gd name="connsiteX374" fmla="*/ 3700 w 10201"/>
                <a:gd name="connsiteY374" fmla="*/ 4817 h 10000"/>
                <a:gd name="connsiteX375" fmla="*/ 3700 w 10201"/>
                <a:gd name="connsiteY375" fmla="*/ 4666 h 10000"/>
                <a:gd name="connsiteX376" fmla="*/ 3679 w 10201"/>
                <a:gd name="connsiteY376" fmla="*/ 4666 h 10000"/>
                <a:gd name="connsiteX377" fmla="*/ 3554 w 10201"/>
                <a:gd name="connsiteY377" fmla="*/ 4798 h 10000"/>
                <a:gd name="connsiteX378" fmla="*/ 3533 w 10201"/>
                <a:gd name="connsiteY378" fmla="*/ 4780 h 10000"/>
                <a:gd name="connsiteX379" fmla="*/ 3533 w 10201"/>
                <a:gd name="connsiteY379" fmla="*/ 4704 h 10000"/>
                <a:gd name="connsiteX380" fmla="*/ 3523 w 10201"/>
                <a:gd name="connsiteY380" fmla="*/ 4648 h 10000"/>
                <a:gd name="connsiteX381" fmla="*/ 3450 w 10201"/>
                <a:gd name="connsiteY381" fmla="*/ 4648 h 10000"/>
                <a:gd name="connsiteX382" fmla="*/ 3440 w 10201"/>
                <a:gd name="connsiteY382" fmla="*/ 4591 h 10000"/>
                <a:gd name="connsiteX383" fmla="*/ 3450 w 10201"/>
                <a:gd name="connsiteY383" fmla="*/ 4591 h 10000"/>
                <a:gd name="connsiteX384" fmla="*/ 3450 w 10201"/>
                <a:gd name="connsiteY384" fmla="*/ 4572 h 10000"/>
                <a:gd name="connsiteX385" fmla="*/ 3627 w 10201"/>
                <a:gd name="connsiteY385" fmla="*/ 4479 h 10000"/>
                <a:gd name="connsiteX386" fmla="*/ 3565 w 10201"/>
                <a:gd name="connsiteY386" fmla="*/ 4479 h 10000"/>
                <a:gd name="connsiteX387" fmla="*/ 3544 w 10201"/>
                <a:gd name="connsiteY387" fmla="*/ 4479 h 10000"/>
                <a:gd name="connsiteX388" fmla="*/ 3533 w 10201"/>
                <a:gd name="connsiteY388" fmla="*/ 4479 h 10000"/>
                <a:gd name="connsiteX389" fmla="*/ 3533 w 10201"/>
                <a:gd name="connsiteY389" fmla="*/ 4460 h 10000"/>
                <a:gd name="connsiteX390" fmla="*/ 3637 w 10201"/>
                <a:gd name="connsiteY390" fmla="*/ 4385 h 10000"/>
                <a:gd name="connsiteX391" fmla="*/ 3637 w 10201"/>
                <a:gd name="connsiteY391" fmla="*/ 4385 h 10000"/>
                <a:gd name="connsiteX392" fmla="*/ 3606 w 10201"/>
                <a:gd name="connsiteY392" fmla="*/ 4385 h 10000"/>
                <a:gd name="connsiteX393" fmla="*/ 3585 w 10201"/>
                <a:gd name="connsiteY393" fmla="*/ 4403 h 10000"/>
                <a:gd name="connsiteX394" fmla="*/ 3575 w 10201"/>
                <a:gd name="connsiteY394" fmla="*/ 4366 h 10000"/>
                <a:gd name="connsiteX395" fmla="*/ 3409 w 10201"/>
                <a:gd name="connsiteY395" fmla="*/ 4310 h 10000"/>
                <a:gd name="connsiteX396" fmla="*/ 3357 w 10201"/>
                <a:gd name="connsiteY396" fmla="*/ 4197 h 10000"/>
                <a:gd name="connsiteX397" fmla="*/ 3315 w 10201"/>
                <a:gd name="connsiteY397" fmla="*/ 4253 h 10000"/>
                <a:gd name="connsiteX398" fmla="*/ 3231 w 10201"/>
                <a:gd name="connsiteY398" fmla="*/ 4216 h 10000"/>
                <a:gd name="connsiteX399" fmla="*/ 3085 w 10201"/>
                <a:gd name="connsiteY399" fmla="*/ 4197 h 10000"/>
                <a:gd name="connsiteX400" fmla="*/ 3033 w 10201"/>
                <a:gd name="connsiteY400" fmla="*/ 4235 h 10000"/>
                <a:gd name="connsiteX401" fmla="*/ 2981 w 10201"/>
                <a:gd name="connsiteY401" fmla="*/ 4178 h 10000"/>
                <a:gd name="connsiteX402" fmla="*/ 2909 w 10201"/>
                <a:gd name="connsiteY402" fmla="*/ 4235 h 10000"/>
                <a:gd name="connsiteX403" fmla="*/ 2878 w 10201"/>
                <a:gd name="connsiteY403" fmla="*/ 4178 h 10000"/>
                <a:gd name="connsiteX404" fmla="*/ 2794 w 10201"/>
                <a:gd name="connsiteY404" fmla="*/ 4328 h 10000"/>
                <a:gd name="connsiteX405" fmla="*/ 2596 w 10201"/>
                <a:gd name="connsiteY405" fmla="*/ 4253 h 10000"/>
                <a:gd name="connsiteX406" fmla="*/ 2596 w 10201"/>
                <a:gd name="connsiteY406" fmla="*/ 4216 h 10000"/>
                <a:gd name="connsiteX407" fmla="*/ 2617 w 10201"/>
                <a:gd name="connsiteY407" fmla="*/ 4178 h 10000"/>
                <a:gd name="connsiteX408" fmla="*/ 2544 w 10201"/>
                <a:gd name="connsiteY408" fmla="*/ 4178 h 10000"/>
                <a:gd name="connsiteX409" fmla="*/ 2346 w 10201"/>
                <a:gd name="connsiteY409" fmla="*/ 4273 h 10000"/>
                <a:gd name="connsiteX410" fmla="*/ 2346 w 10201"/>
                <a:gd name="connsiteY410" fmla="*/ 4253 h 10000"/>
                <a:gd name="connsiteX411" fmla="*/ 2367 w 10201"/>
                <a:gd name="connsiteY411" fmla="*/ 4216 h 10000"/>
                <a:gd name="connsiteX412" fmla="*/ 2253 w 10201"/>
                <a:gd name="connsiteY412" fmla="*/ 4216 h 10000"/>
                <a:gd name="connsiteX413" fmla="*/ 2170 w 10201"/>
                <a:gd name="connsiteY413" fmla="*/ 4141 h 10000"/>
                <a:gd name="connsiteX414" fmla="*/ 2044 w 10201"/>
                <a:gd name="connsiteY414" fmla="*/ 4122 h 10000"/>
                <a:gd name="connsiteX415" fmla="*/ 2065 w 10201"/>
                <a:gd name="connsiteY415" fmla="*/ 4122 h 10000"/>
                <a:gd name="connsiteX416" fmla="*/ 2096 w 10201"/>
                <a:gd name="connsiteY416" fmla="*/ 4084 h 10000"/>
                <a:gd name="connsiteX417" fmla="*/ 2085 w 10201"/>
                <a:gd name="connsiteY417" fmla="*/ 4047 h 10000"/>
                <a:gd name="connsiteX418" fmla="*/ 2002 w 10201"/>
                <a:gd name="connsiteY418" fmla="*/ 3990 h 10000"/>
                <a:gd name="connsiteX419" fmla="*/ 1909 w 10201"/>
                <a:gd name="connsiteY419" fmla="*/ 4028 h 10000"/>
                <a:gd name="connsiteX420" fmla="*/ 1479 w 10201"/>
                <a:gd name="connsiteY420" fmla="*/ 3974 h 10000"/>
                <a:gd name="connsiteX421" fmla="*/ 1680 w 10201"/>
                <a:gd name="connsiteY421" fmla="*/ 3821 h 10000"/>
                <a:gd name="connsiteX422" fmla="*/ 1690 w 10201"/>
                <a:gd name="connsiteY422" fmla="*/ 3803 h 10000"/>
                <a:gd name="connsiteX423" fmla="*/ 1826 w 10201"/>
                <a:gd name="connsiteY423" fmla="*/ 3765 h 10000"/>
                <a:gd name="connsiteX424" fmla="*/ 1826 w 10201"/>
                <a:gd name="connsiteY424" fmla="*/ 3803 h 10000"/>
                <a:gd name="connsiteX425" fmla="*/ 1940 w 10201"/>
                <a:gd name="connsiteY425" fmla="*/ 3878 h 10000"/>
                <a:gd name="connsiteX426" fmla="*/ 1950 w 10201"/>
                <a:gd name="connsiteY426" fmla="*/ 3840 h 10000"/>
                <a:gd name="connsiteX427" fmla="*/ 1961 w 10201"/>
                <a:gd name="connsiteY427" fmla="*/ 3878 h 10000"/>
                <a:gd name="connsiteX428" fmla="*/ 2117 w 10201"/>
                <a:gd name="connsiteY428" fmla="*/ 3746 h 10000"/>
                <a:gd name="connsiteX429" fmla="*/ 2201 w 10201"/>
                <a:gd name="connsiteY429" fmla="*/ 3821 h 10000"/>
                <a:gd name="connsiteX430" fmla="*/ 2378 w 10201"/>
                <a:gd name="connsiteY430" fmla="*/ 3784 h 10000"/>
                <a:gd name="connsiteX431" fmla="*/ 2544 w 10201"/>
                <a:gd name="connsiteY431" fmla="*/ 3803 h 10000"/>
                <a:gd name="connsiteX432" fmla="*/ 2544 w 10201"/>
                <a:gd name="connsiteY432" fmla="*/ 3728 h 10000"/>
                <a:gd name="connsiteX433" fmla="*/ 2658 w 10201"/>
                <a:gd name="connsiteY433" fmla="*/ 3728 h 10000"/>
                <a:gd name="connsiteX434" fmla="*/ 2689 w 10201"/>
                <a:gd name="connsiteY434" fmla="*/ 3671 h 10000"/>
                <a:gd name="connsiteX435" fmla="*/ 2689 w 10201"/>
                <a:gd name="connsiteY435" fmla="*/ 3596 h 10000"/>
                <a:gd name="connsiteX436" fmla="*/ 2658 w 10201"/>
                <a:gd name="connsiteY436" fmla="*/ 3596 h 10000"/>
                <a:gd name="connsiteX437" fmla="*/ 2658 w 10201"/>
                <a:gd name="connsiteY437" fmla="*/ 3559 h 10000"/>
                <a:gd name="connsiteX438" fmla="*/ 2648 w 10201"/>
                <a:gd name="connsiteY438" fmla="*/ 3502 h 10000"/>
                <a:gd name="connsiteX439" fmla="*/ 2044 w 10201"/>
                <a:gd name="connsiteY439" fmla="*/ 3502 h 10000"/>
                <a:gd name="connsiteX440" fmla="*/ 1482 w 10201"/>
                <a:gd name="connsiteY440" fmla="*/ 3483 h 10000"/>
                <a:gd name="connsiteX441" fmla="*/ 1898 w 10201"/>
                <a:gd name="connsiteY441" fmla="*/ 3408 h 10000"/>
                <a:gd name="connsiteX442" fmla="*/ 2149 w 10201"/>
                <a:gd name="connsiteY442" fmla="*/ 3427 h 10000"/>
                <a:gd name="connsiteX443" fmla="*/ 2159 w 10201"/>
                <a:gd name="connsiteY443" fmla="*/ 3314 h 10000"/>
                <a:gd name="connsiteX444" fmla="*/ 2201 w 10201"/>
                <a:gd name="connsiteY444" fmla="*/ 3296 h 10000"/>
                <a:gd name="connsiteX445" fmla="*/ 2232 w 10201"/>
                <a:gd name="connsiteY445" fmla="*/ 3352 h 10000"/>
                <a:gd name="connsiteX446" fmla="*/ 2263 w 10201"/>
                <a:gd name="connsiteY446" fmla="*/ 3276 h 10000"/>
                <a:gd name="connsiteX447" fmla="*/ 2263 w 10201"/>
                <a:gd name="connsiteY447" fmla="*/ 3314 h 10000"/>
                <a:gd name="connsiteX448" fmla="*/ 2242 w 10201"/>
                <a:gd name="connsiteY448" fmla="*/ 3352 h 10000"/>
                <a:gd name="connsiteX449" fmla="*/ 2502 w 10201"/>
                <a:gd name="connsiteY449" fmla="*/ 3296 h 10000"/>
                <a:gd name="connsiteX450" fmla="*/ 2513 w 10201"/>
                <a:gd name="connsiteY450" fmla="*/ 3239 h 10000"/>
                <a:gd name="connsiteX451" fmla="*/ 2502 w 10201"/>
                <a:gd name="connsiteY451" fmla="*/ 3221 h 10000"/>
                <a:gd name="connsiteX452" fmla="*/ 2137 w 10201"/>
                <a:gd name="connsiteY452" fmla="*/ 3239 h 10000"/>
                <a:gd name="connsiteX453" fmla="*/ 2127 w 10201"/>
                <a:gd name="connsiteY453" fmla="*/ 3183 h 10000"/>
                <a:gd name="connsiteX454" fmla="*/ 2137 w 10201"/>
                <a:gd name="connsiteY454" fmla="*/ 3164 h 10000"/>
                <a:gd name="connsiteX455" fmla="*/ 2294 w 10201"/>
                <a:gd name="connsiteY455" fmla="*/ 3126 h 10000"/>
                <a:gd name="connsiteX456" fmla="*/ 2263 w 10201"/>
                <a:gd name="connsiteY456" fmla="*/ 3107 h 10000"/>
                <a:gd name="connsiteX457" fmla="*/ 2294 w 10201"/>
                <a:gd name="connsiteY457" fmla="*/ 3089 h 10000"/>
                <a:gd name="connsiteX458" fmla="*/ 2284 w 10201"/>
                <a:gd name="connsiteY458" fmla="*/ 2995 h 10000"/>
                <a:gd name="connsiteX459" fmla="*/ 2232 w 10201"/>
                <a:gd name="connsiteY459" fmla="*/ 2901 h 10000"/>
                <a:gd name="connsiteX460" fmla="*/ 2253 w 10201"/>
                <a:gd name="connsiteY460" fmla="*/ 2863 h 10000"/>
                <a:gd name="connsiteX461" fmla="*/ 2242 w 10201"/>
                <a:gd name="connsiteY461" fmla="*/ 2788 h 10000"/>
                <a:gd name="connsiteX462" fmla="*/ 2294 w 10201"/>
                <a:gd name="connsiteY462" fmla="*/ 2713 h 10000"/>
                <a:gd name="connsiteX463" fmla="*/ 2294 w 10201"/>
                <a:gd name="connsiteY463" fmla="*/ 2769 h 10000"/>
                <a:gd name="connsiteX464" fmla="*/ 2471 w 10201"/>
                <a:gd name="connsiteY464" fmla="*/ 2807 h 10000"/>
                <a:gd name="connsiteX465" fmla="*/ 2482 w 10201"/>
                <a:gd name="connsiteY465" fmla="*/ 2901 h 10000"/>
                <a:gd name="connsiteX466" fmla="*/ 2627 w 10201"/>
                <a:gd name="connsiteY466" fmla="*/ 2882 h 10000"/>
                <a:gd name="connsiteX467" fmla="*/ 2679 w 10201"/>
                <a:gd name="connsiteY467" fmla="*/ 2713 h 10000"/>
                <a:gd name="connsiteX468" fmla="*/ 2523 w 10201"/>
                <a:gd name="connsiteY468" fmla="*/ 2657 h 10000"/>
                <a:gd name="connsiteX469" fmla="*/ 2523 w 10201"/>
                <a:gd name="connsiteY469" fmla="*/ 2600 h 10000"/>
                <a:gd name="connsiteX470" fmla="*/ 2596 w 10201"/>
                <a:gd name="connsiteY470" fmla="*/ 2582 h 10000"/>
                <a:gd name="connsiteX471" fmla="*/ 2596 w 10201"/>
                <a:gd name="connsiteY471" fmla="*/ 2563 h 10000"/>
                <a:gd name="connsiteX472" fmla="*/ 2461 w 10201"/>
                <a:gd name="connsiteY472" fmla="*/ 2450 h 10000"/>
                <a:gd name="connsiteX473" fmla="*/ 2440 w 10201"/>
                <a:gd name="connsiteY473" fmla="*/ 2525 h 10000"/>
                <a:gd name="connsiteX474" fmla="*/ 2440 w 10201"/>
                <a:gd name="connsiteY474" fmla="*/ 2507 h 10000"/>
                <a:gd name="connsiteX475" fmla="*/ 2315 w 10201"/>
                <a:gd name="connsiteY475" fmla="*/ 2356 h 10000"/>
                <a:gd name="connsiteX476" fmla="*/ 2242 w 10201"/>
                <a:gd name="connsiteY476" fmla="*/ 2375 h 10000"/>
                <a:gd name="connsiteX477" fmla="*/ 2242 w 10201"/>
                <a:gd name="connsiteY477" fmla="*/ 2319 h 10000"/>
                <a:gd name="connsiteX478" fmla="*/ 2222 w 10201"/>
                <a:gd name="connsiteY478" fmla="*/ 2281 h 10000"/>
                <a:gd name="connsiteX479" fmla="*/ 2044 w 10201"/>
                <a:gd name="connsiteY479" fmla="*/ 2244 h 10000"/>
                <a:gd name="connsiteX480" fmla="*/ 2034 w 10201"/>
                <a:gd name="connsiteY480" fmla="*/ 2187 h 10000"/>
                <a:gd name="connsiteX481" fmla="*/ 2044 w 10201"/>
                <a:gd name="connsiteY481" fmla="*/ 2169 h 10000"/>
                <a:gd name="connsiteX482" fmla="*/ 2242 w 10201"/>
                <a:gd name="connsiteY482" fmla="*/ 2169 h 10000"/>
                <a:gd name="connsiteX483" fmla="*/ 2305 w 10201"/>
                <a:gd name="connsiteY483" fmla="*/ 2131 h 10000"/>
                <a:gd name="connsiteX484" fmla="*/ 2450 w 10201"/>
                <a:gd name="connsiteY484" fmla="*/ 2169 h 10000"/>
                <a:gd name="connsiteX485" fmla="*/ 2523 w 10201"/>
                <a:gd name="connsiteY485" fmla="*/ 2075 h 10000"/>
                <a:gd name="connsiteX486" fmla="*/ 2774 w 10201"/>
                <a:gd name="connsiteY486" fmla="*/ 2018 h 10000"/>
                <a:gd name="connsiteX487" fmla="*/ 2961 w 10201"/>
                <a:gd name="connsiteY487" fmla="*/ 2131 h 10000"/>
                <a:gd name="connsiteX488" fmla="*/ 3274 w 10201"/>
                <a:gd name="connsiteY488" fmla="*/ 2055 h 10000"/>
                <a:gd name="connsiteX489" fmla="*/ 3274 w 10201"/>
                <a:gd name="connsiteY489" fmla="*/ 2037 h 10000"/>
                <a:gd name="connsiteX490" fmla="*/ 3263 w 10201"/>
                <a:gd name="connsiteY490" fmla="*/ 2000 h 10000"/>
                <a:gd name="connsiteX491" fmla="*/ 3377 w 10201"/>
                <a:gd name="connsiteY491" fmla="*/ 1962 h 10000"/>
                <a:gd name="connsiteX492" fmla="*/ 3357 w 10201"/>
                <a:gd name="connsiteY492" fmla="*/ 1905 h 10000"/>
                <a:gd name="connsiteX493" fmla="*/ 3419 w 10201"/>
                <a:gd name="connsiteY493" fmla="*/ 1905 h 10000"/>
                <a:gd name="connsiteX494" fmla="*/ 3461 w 10201"/>
                <a:gd name="connsiteY494" fmla="*/ 1924 h 10000"/>
                <a:gd name="connsiteX495" fmla="*/ 3492 w 10201"/>
                <a:gd name="connsiteY495" fmla="*/ 1868 h 10000"/>
                <a:gd name="connsiteX496" fmla="*/ 3492 w 10201"/>
                <a:gd name="connsiteY496" fmla="*/ 1849 h 10000"/>
                <a:gd name="connsiteX497" fmla="*/ 3419 w 10201"/>
                <a:gd name="connsiteY497" fmla="*/ 1736 h 10000"/>
                <a:gd name="connsiteX498" fmla="*/ 3429 w 10201"/>
                <a:gd name="connsiteY498" fmla="*/ 1661 h 10000"/>
                <a:gd name="connsiteX499" fmla="*/ 3274 w 10201"/>
                <a:gd name="connsiteY499" fmla="*/ 1587 h 10000"/>
                <a:gd name="connsiteX500" fmla="*/ 3274 w 10201"/>
                <a:gd name="connsiteY500" fmla="*/ 1511 h 10000"/>
                <a:gd name="connsiteX501" fmla="*/ 3241 w 10201"/>
                <a:gd name="connsiteY501" fmla="*/ 1473 h 10000"/>
                <a:gd name="connsiteX502" fmla="*/ 3210 w 10201"/>
                <a:gd name="connsiteY502" fmla="*/ 1511 h 10000"/>
                <a:gd name="connsiteX503" fmla="*/ 3200 w 10201"/>
                <a:gd name="connsiteY503" fmla="*/ 1436 h 10000"/>
                <a:gd name="connsiteX504" fmla="*/ 3085 w 10201"/>
                <a:gd name="connsiteY504" fmla="*/ 1492 h 10000"/>
                <a:gd name="connsiteX505" fmla="*/ 2971 w 10201"/>
                <a:gd name="connsiteY505" fmla="*/ 1417 h 10000"/>
                <a:gd name="connsiteX506" fmla="*/ 2940 w 10201"/>
                <a:gd name="connsiteY506" fmla="*/ 1473 h 10000"/>
                <a:gd name="connsiteX507" fmla="*/ 2909 w 10201"/>
                <a:gd name="connsiteY507" fmla="*/ 1398 h 10000"/>
                <a:gd name="connsiteX508" fmla="*/ 2815 w 10201"/>
                <a:gd name="connsiteY508" fmla="*/ 1436 h 10000"/>
                <a:gd name="connsiteX509" fmla="*/ 2815 w 10201"/>
                <a:gd name="connsiteY509" fmla="*/ 1379 h 10000"/>
                <a:gd name="connsiteX510" fmla="*/ 2742 w 10201"/>
                <a:gd name="connsiteY510" fmla="*/ 1286 h 10000"/>
                <a:gd name="connsiteX511" fmla="*/ 3013 w 10201"/>
                <a:gd name="connsiteY511" fmla="*/ 1060 h 10000"/>
                <a:gd name="connsiteX512" fmla="*/ 3106 w 10201"/>
                <a:gd name="connsiteY512" fmla="*/ 1117 h 10000"/>
                <a:gd name="connsiteX513" fmla="*/ 3241 w 10201"/>
                <a:gd name="connsiteY513" fmla="*/ 1060 h 10000"/>
                <a:gd name="connsiteX514" fmla="*/ 3241 w 10201"/>
                <a:gd name="connsiteY514" fmla="*/ 1117 h 10000"/>
                <a:gd name="connsiteX515" fmla="*/ 3513 w 10201"/>
                <a:gd name="connsiteY515" fmla="*/ 1117 h 10000"/>
                <a:gd name="connsiteX516" fmla="*/ 3513 w 10201"/>
                <a:gd name="connsiteY516" fmla="*/ 1042 h 10000"/>
                <a:gd name="connsiteX517" fmla="*/ 3658 w 10201"/>
                <a:gd name="connsiteY517" fmla="*/ 966 h 10000"/>
                <a:gd name="connsiteX518" fmla="*/ 3700 w 10201"/>
                <a:gd name="connsiteY518" fmla="*/ 873 h 10000"/>
                <a:gd name="connsiteX519" fmla="*/ 3929 w 10201"/>
                <a:gd name="connsiteY519" fmla="*/ 834 h 10000"/>
                <a:gd name="connsiteX520" fmla="*/ 3940 w 10201"/>
                <a:gd name="connsiteY520" fmla="*/ 779 h 10000"/>
                <a:gd name="connsiteX521" fmla="*/ 3971 w 10201"/>
                <a:gd name="connsiteY521" fmla="*/ 779 h 10000"/>
                <a:gd name="connsiteX522" fmla="*/ 4002 w 10201"/>
                <a:gd name="connsiteY522" fmla="*/ 834 h 10000"/>
                <a:gd name="connsiteX523" fmla="*/ 4065 w 10201"/>
                <a:gd name="connsiteY523" fmla="*/ 797 h 10000"/>
                <a:gd name="connsiteX524" fmla="*/ 4127 w 10201"/>
                <a:gd name="connsiteY524" fmla="*/ 834 h 10000"/>
                <a:gd name="connsiteX525" fmla="*/ 4772 w 10201"/>
                <a:gd name="connsiteY525" fmla="*/ 722 h 10000"/>
                <a:gd name="connsiteX526" fmla="*/ 4783 w 10201"/>
                <a:gd name="connsiteY526" fmla="*/ 779 h 10000"/>
                <a:gd name="connsiteX527" fmla="*/ 4908 w 10201"/>
                <a:gd name="connsiteY527" fmla="*/ 779 h 10000"/>
                <a:gd name="connsiteX528" fmla="*/ 4908 w 10201"/>
                <a:gd name="connsiteY528" fmla="*/ 722 h 10000"/>
                <a:gd name="connsiteX529" fmla="*/ 4992 w 10201"/>
                <a:gd name="connsiteY529" fmla="*/ 779 h 10000"/>
                <a:gd name="connsiteX530" fmla="*/ 5096 w 10201"/>
                <a:gd name="connsiteY530" fmla="*/ 741 h 10000"/>
                <a:gd name="connsiteX531" fmla="*/ 5158 w 10201"/>
                <a:gd name="connsiteY531" fmla="*/ 779 h 10000"/>
                <a:gd name="connsiteX532" fmla="*/ 5200 w 10201"/>
                <a:gd name="connsiteY532" fmla="*/ 704 h 10000"/>
                <a:gd name="connsiteX533" fmla="*/ 5283 w 10201"/>
                <a:gd name="connsiteY533" fmla="*/ 684 h 10000"/>
                <a:gd name="connsiteX534" fmla="*/ 5283 w 10201"/>
                <a:gd name="connsiteY534" fmla="*/ 741 h 10000"/>
                <a:gd name="connsiteX535" fmla="*/ 5492 w 10201"/>
                <a:gd name="connsiteY535" fmla="*/ 704 h 10000"/>
                <a:gd name="connsiteX536" fmla="*/ 5679 w 10201"/>
                <a:gd name="connsiteY536" fmla="*/ 779 h 10000"/>
                <a:gd name="connsiteX537" fmla="*/ 5824 w 10201"/>
                <a:gd name="connsiteY537" fmla="*/ 759 h 10000"/>
                <a:gd name="connsiteX538" fmla="*/ 6148 w 10201"/>
                <a:gd name="connsiteY538" fmla="*/ 684 h 10000"/>
                <a:gd name="connsiteX539" fmla="*/ 6345 w 10201"/>
                <a:gd name="connsiteY539" fmla="*/ 609 h 10000"/>
                <a:gd name="connsiteX540" fmla="*/ 6522 w 10201"/>
                <a:gd name="connsiteY540" fmla="*/ 647 h 10000"/>
                <a:gd name="connsiteX541" fmla="*/ 6574 w 10201"/>
                <a:gd name="connsiteY541" fmla="*/ 553 h 10000"/>
                <a:gd name="connsiteX542" fmla="*/ 6668 w 10201"/>
                <a:gd name="connsiteY542" fmla="*/ 572 h 10000"/>
                <a:gd name="connsiteX543" fmla="*/ 6741 w 10201"/>
                <a:gd name="connsiteY543" fmla="*/ 496 h 10000"/>
                <a:gd name="connsiteX544" fmla="*/ 6814 w 10201"/>
                <a:gd name="connsiteY544" fmla="*/ 553 h 10000"/>
                <a:gd name="connsiteX545" fmla="*/ 7105 w 10201"/>
                <a:gd name="connsiteY545" fmla="*/ 572 h 10000"/>
                <a:gd name="connsiteX546" fmla="*/ 7251 w 10201"/>
                <a:gd name="connsiteY546" fmla="*/ 572 h 10000"/>
                <a:gd name="connsiteX547" fmla="*/ 7262 w 10201"/>
                <a:gd name="connsiteY547" fmla="*/ 628 h 10000"/>
                <a:gd name="connsiteX548" fmla="*/ 7459 w 10201"/>
                <a:gd name="connsiteY548" fmla="*/ 590 h 10000"/>
                <a:gd name="connsiteX549" fmla="*/ 7470 w 10201"/>
                <a:gd name="connsiteY549" fmla="*/ 515 h 10000"/>
                <a:gd name="connsiteX550" fmla="*/ 7387 w 10201"/>
                <a:gd name="connsiteY550" fmla="*/ 496 h 10000"/>
                <a:gd name="connsiteX551" fmla="*/ 7428 w 10201"/>
                <a:gd name="connsiteY551" fmla="*/ 403 h 10000"/>
                <a:gd name="connsiteX552" fmla="*/ 7501 w 10201"/>
                <a:gd name="connsiteY552" fmla="*/ 346 h 10000"/>
                <a:gd name="connsiteX553" fmla="*/ 7470 w 10201"/>
                <a:gd name="connsiteY553" fmla="*/ 309 h 10000"/>
                <a:gd name="connsiteX554" fmla="*/ 7407 w 10201"/>
                <a:gd name="connsiteY554" fmla="*/ 346 h 10000"/>
                <a:gd name="connsiteX555" fmla="*/ 7376 w 10201"/>
                <a:gd name="connsiteY555" fmla="*/ 309 h 10000"/>
                <a:gd name="connsiteX556" fmla="*/ 7210 w 10201"/>
                <a:gd name="connsiteY556" fmla="*/ 365 h 10000"/>
                <a:gd name="connsiteX557" fmla="*/ 7210 w 10201"/>
                <a:gd name="connsiteY557" fmla="*/ 309 h 10000"/>
                <a:gd name="connsiteX558" fmla="*/ 7199 w 10201"/>
                <a:gd name="connsiteY558" fmla="*/ 309 h 10000"/>
                <a:gd name="connsiteX559" fmla="*/ 6543 w 10201"/>
                <a:gd name="connsiteY559" fmla="*/ 328 h 10000"/>
                <a:gd name="connsiteX560" fmla="*/ 6225 w 10201"/>
                <a:gd name="connsiteY560" fmla="*/ 271 h 10000"/>
                <a:gd name="connsiteX561" fmla="*/ 6637 w 10201"/>
                <a:gd name="connsiteY561" fmla="*/ 196 h 10000"/>
                <a:gd name="connsiteX562" fmla="*/ 6980 w 10201"/>
                <a:gd name="connsiteY562" fmla="*/ 159 h 10000"/>
                <a:gd name="connsiteX563" fmla="*/ 7480 w 10201"/>
                <a:gd name="connsiteY563" fmla="*/ 120 h 10000"/>
                <a:gd name="connsiteX564" fmla="*/ 7698 w 10201"/>
                <a:gd name="connsiteY564" fmla="*/ 8 h 10000"/>
                <a:gd name="connsiteX565" fmla="*/ 7949 w 10201"/>
                <a:gd name="connsiteY565" fmla="*/ 140 h 10000"/>
                <a:gd name="connsiteX566" fmla="*/ 8011 w 10201"/>
                <a:gd name="connsiteY566" fmla="*/ 46 h 10000"/>
                <a:gd name="connsiteX567" fmla="*/ 8136 w 10201"/>
                <a:gd name="connsiteY567" fmla="*/ 27 h 10000"/>
                <a:gd name="connsiteX568" fmla="*/ 8240 w 10201"/>
                <a:gd name="connsiteY568" fmla="*/ 140 h 10000"/>
                <a:gd name="connsiteX569" fmla="*/ 8262 w 10201"/>
                <a:gd name="connsiteY569" fmla="*/ 102 h 10000"/>
                <a:gd name="connsiteX570" fmla="*/ 8293 w 10201"/>
                <a:gd name="connsiteY570" fmla="*/ 252 h 10000"/>
                <a:gd name="connsiteX571" fmla="*/ 8262 w 10201"/>
                <a:gd name="connsiteY571" fmla="*/ 328 h 10000"/>
                <a:gd name="connsiteX572" fmla="*/ 8262 w 10201"/>
                <a:gd name="connsiteY572" fmla="*/ 421 h 10000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355 w 10201"/>
                <a:gd name="connsiteY5" fmla="*/ 649 h 10002"/>
                <a:gd name="connsiteX6" fmla="*/ 8303 w 10201"/>
                <a:gd name="connsiteY6" fmla="*/ 706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3054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15 w 10201"/>
                <a:gd name="connsiteY47" fmla="*/ 3241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303 w 10201"/>
                <a:gd name="connsiteY6" fmla="*/ 706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3054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15 w 10201"/>
                <a:gd name="connsiteY47" fmla="*/ 3241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3054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15 w 10201"/>
                <a:gd name="connsiteY47" fmla="*/ 3241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15 w 10201"/>
                <a:gd name="connsiteY47" fmla="*/ 3241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081 w 10201"/>
                <a:gd name="connsiteY78" fmla="*/ 5686 h 10002"/>
                <a:gd name="connsiteX79" fmla="*/ 10188 w 10201"/>
                <a:gd name="connsiteY79" fmla="*/ 5795 h 10002"/>
                <a:gd name="connsiteX80" fmla="*/ 10177 w 10201"/>
                <a:gd name="connsiteY80" fmla="*/ 6153 h 10002"/>
                <a:gd name="connsiteX81" fmla="*/ 10125 w 10201"/>
                <a:gd name="connsiteY81" fmla="*/ 6058 h 10002"/>
                <a:gd name="connsiteX82" fmla="*/ 9949 w 10201"/>
                <a:gd name="connsiteY82" fmla="*/ 6096 h 10002"/>
                <a:gd name="connsiteX83" fmla="*/ 9563 w 10201"/>
                <a:gd name="connsiteY83" fmla="*/ 6190 h 10002"/>
                <a:gd name="connsiteX84" fmla="*/ 9532 w 10201"/>
                <a:gd name="connsiteY84" fmla="*/ 6528 h 10002"/>
                <a:gd name="connsiteX85" fmla="*/ 9490 w 10201"/>
                <a:gd name="connsiteY85" fmla="*/ 6566 h 10002"/>
                <a:gd name="connsiteX86" fmla="*/ 9490 w 10201"/>
                <a:gd name="connsiteY86" fmla="*/ 6979 h 10002"/>
                <a:gd name="connsiteX87" fmla="*/ 9594 w 10201"/>
                <a:gd name="connsiteY87" fmla="*/ 7016 h 10002"/>
                <a:gd name="connsiteX88" fmla="*/ 9584 w 10201"/>
                <a:gd name="connsiteY88" fmla="*/ 7054 h 10002"/>
                <a:gd name="connsiteX89" fmla="*/ 9438 w 10201"/>
                <a:gd name="connsiteY89" fmla="*/ 7411 h 10002"/>
                <a:gd name="connsiteX90" fmla="*/ 9428 w 10201"/>
                <a:gd name="connsiteY90" fmla="*/ 7674 h 10002"/>
                <a:gd name="connsiteX91" fmla="*/ 9459 w 10201"/>
                <a:gd name="connsiteY91" fmla="*/ 7862 h 10002"/>
                <a:gd name="connsiteX92" fmla="*/ 9407 w 10201"/>
                <a:gd name="connsiteY92" fmla="*/ 7918 h 10002"/>
                <a:gd name="connsiteX93" fmla="*/ 9302 w 10201"/>
                <a:gd name="connsiteY93" fmla="*/ 7730 h 10002"/>
                <a:gd name="connsiteX94" fmla="*/ 9126 w 10201"/>
                <a:gd name="connsiteY94" fmla="*/ 7580 h 10002"/>
                <a:gd name="connsiteX95" fmla="*/ 9126 w 10201"/>
                <a:gd name="connsiteY95" fmla="*/ 7543 h 10002"/>
                <a:gd name="connsiteX96" fmla="*/ 9167 w 10201"/>
                <a:gd name="connsiteY96" fmla="*/ 7543 h 10002"/>
                <a:gd name="connsiteX97" fmla="*/ 9167 w 10201"/>
                <a:gd name="connsiteY97" fmla="*/ 7524 h 10002"/>
                <a:gd name="connsiteX98" fmla="*/ 9146 w 10201"/>
                <a:gd name="connsiteY98" fmla="*/ 7524 h 10002"/>
                <a:gd name="connsiteX99" fmla="*/ 9084 w 10201"/>
                <a:gd name="connsiteY99" fmla="*/ 7543 h 10002"/>
                <a:gd name="connsiteX100" fmla="*/ 9105 w 10201"/>
                <a:gd name="connsiteY100" fmla="*/ 7618 h 10002"/>
                <a:gd name="connsiteX101" fmla="*/ 9063 w 10201"/>
                <a:gd name="connsiteY101" fmla="*/ 7637 h 10002"/>
                <a:gd name="connsiteX102" fmla="*/ 9167 w 10201"/>
                <a:gd name="connsiteY102" fmla="*/ 7918 h 10002"/>
                <a:gd name="connsiteX103" fmla="*/ 9167 w 10201"/>
                <a:gd name="connsiteY103" fmla="*/ 8125 h 10002"/>
                <a:gd name="connsiteX104" fmla="*/ 9105 w 10201"/>
                <a:gd name="connsiteY104" fmla="*/ 8237 h 10002"/>
                <a:gd name="connsiteX105" fmla="*/ 8928 w 10201"/>
                <a:gd name="connsiteY105" fmla="*/ 8219 h 10002"/>
                <a:gd name="connsiteX106" fmla="*/ 8866 w 10201"/>
                <a:gd name="connsiteY106" fmla="*/ 8125 h 10002"/>
                <a:gd name="connsiteX107" fmla="*/ 8802 w 10201"/>
                <a:gd name="connsiteY107" fmla="*/ 8182 h 10002"/>
                <a:gd name="connsiteX108" fmla="*/ 8845 w 10201"/>
                <a:gd name="connsiteY108" fmla="*/ 8575 h 10002"/>
                <a:gd name="connsiteX109" fmla="*/ 8814 w 10201"/>
                <a:gd name="connsiteY109" fmla="*/ 8650 h 10002"/>
                <a:gd name="connsiteX110" fmla="*/ 8615 w 10201"/>
                <a:gd name="connsiteY110" fmla="*/ 8670 h 10002"/>
                <a:gd name="connsiteX111" fmla="*/ 8470 w 10201"/>
                <a:gd name="connsiteY111" fmla="*/ 8237 h 10002"/>
                <a:gd name="connsiteX112" fmla="*/ 8459 w 10201"/>
                <a:gd name="connsiteY112" fmla="*/ 7993 h 10002"/>
                <a:gd name="connsiteX113" fmla="*/ 8418 w 10201"/>
                <a:gd name="connsiteY113" fmla="*/ 7993 h 10002"/>
                <a:gd name="connsiteX114" fmla="*/ 8240 w 10201"/>
                <a:gd name="connsiteY114" fmla="*/ 7993 h 10002"/>
                <a:gd name="connsiteX115" fmla="*/ 8136 w 10201"/>
                <a:gd name="connsiteY115" fmla="*/ 7768 h 10002"/>
                <a:gd name="connsiteX116" fmla="*/ 8042 w 10201"/>
                <a:gd name="connsiteY116" fmla="*/ 7712 h 10002"/>
                <a:gd name="connsiteX117" fmla="*/ 7980 w 10201"/>
                <a:gd name="connsiteY117" fmla="*/ 7787 h 10002"/>
                <a:gd name="connsiteX118" fmla="*/ 7990 w 10201"/>
                <a:gd name="connsiteY118" fmla="*/ 8106 h 10002"/>
                <a:gd name="connsiteX119" fmla="*/ 7949 w 10201"/>
                <a:gd name="connsiteY119" fmla="*/ 8406 h 10002"/>
                <a:gd name="connsiteX120" fmla="*/ 7887 w 10201"/>
                <a:gd name="connsiteY120" fmla="*/ 8426 h 10002"/>
                <a:gd name="connsiteX121" fmla="*/ 7845 w 10201"/>
                <a:gd name="connsiteY121" fmla="*/ 8538 h 10002"/>
                <a:gd name="connsiteX122" fmla="*/ 7835 w 10201"/>
                <a:gd name="connsiteY122" fmla="*/ 8538 h 10002"/>
                <a:gd name="connsiteX123" fmla="*/ 7835 w 10201"/>
                <a:gd name="connsiteY123" fmla="*/ 8481 h 10002"/>
                <a:gd name="connsiteX124" fmla="*/ 7855 w 10201"/>
                <a:gd name="connsiteY124" fmla="*/ 8426 h 10002"/>
                <a:gd name="connsiteX125" fmla="*/ 7678 w 10201"/>
                <a:gd name="connsiteY125" fmla="*/ 8182 h 10002"/>
                <a:gd name="connsiteX126" fmla="*/ 7563 w 10201"/>
                <a:gd name="connsiteY126" fmla="*/ 8087 h 10002"/>
                <a:gd name="connsiteX127" fmla="*/ 7501 w 10201"/>
                <a:gd name="connsiteY127" fmla="*/ 8144 h 10002"/>
                <a:gd name="connsiteX128" fmla="*/ 7470 w 10201"/>
                <a:gd name="connsiteY128" fmla="*/ 8087 h 10002"/>
                <a:gd name="connsiteX129" fmla="*/ 7439 w 10201"/>
                <a:gd name="connsiteY129" fmla="*/ 8219 h 10002"/>
                <a:gd name="connsiteX130" fmla="*/ 7574 w 10201"/>
                <a:gd name="connsiteY130" fmla="*/ 8595 h 10002"/>
                <a:gd name="connsiteX131" fmla="*/ 7418 w 10201"/>
                <a:gd name="connsiteY131" fmla="*/ 8782 h 10002"/>
                <a:gd name="connsiteX132" fmla="*/ 7251 w 10201"/>
                <a:gd name="connsiteY132" fmla="*/ 8707 h 10002"/>
                <a:gd name="connsiteX133" fmla="*/ 7189 w 10201"/>
                <a:gd name="connsiteY133" fmla="*/ 8858 h 10002"/>
                <a:gd name="connsiteX134" fmla="*/ 7115 w 10201"/>
                <a:gd name="connsiteY134" fmla="*/ 8914 h 10002"/>
                <a:gd name="connsiteX135" fmla="*/ 7115 w 10201"/>
                <a:gd name="connsiteY135" fmla="*/ 8839 h 10002"/>
                <a:gd name="connsiteX136" fmla="*/ 6991 w 10201"/>
                <a:gd name="connsiteY136" fmla="*/ 8801 h 10002"/>
                <a:gd name="connsiteX137" fmla="*/ 6907 w 10201"/>
                <a:gd name="connsiteY137" fmla="*/ 8895 h 10002"/>
                <a:gd name="connsiteX138" fmla="*/ 6814 w 10201"/>
                <a:gd name="connsiteY138" fmla="*/ 8914 h 10002"/>
                <a:gd name="connsiteX139" fmla="*/ 6814 w 10201"/>
                <a:gd name="connsiteY139" fmla="*/ 8970 h 10002"/>
                <a:gd name="connsiteX140" fmla="*/ 6751 w 10201"/>
                <a:gd name="connsiteY140" fmla="*/ 8989 h 10002"/>
                <a:gd name="connsiteX141" fmla="*/ 6772 w 10201"/>
                <a:gd name="connsiteY141" fmla="*/ 9026 h 10002"/>
                <a:gd name="connsiteX142" fmla="*/ 6939 w 10201"/>
                <a:gd name="connsiteY142" fmla="*/ 9008 h 10002"/>
                <a:gd name="connsiteX143" fmla="*/ 6939 w 10201"/>
                <a:gd name="connsiteY143" fmla="*/ 8989 h 10002"/>
                <a:gd name="connsiteX144" fmla="*/ 6918 w 10201"/>
                <a:gd name="connsiteY144" fmla="*/ 8951 h 10002"/>
                <a:gd name="connsiteX145" fmla="*/ 6939 w 10201"/>
                <a:gd name="connsiteY145" fmla="*/ 8951 h 10002"/>
                <a:gd name="connsiteX146" fmla="*/ 6991 w 10201"/>
                <a:gd name="connsiteY146" fmla="*/ 8933 h 10002"/>
                <a:gd name="connsiteX147" fmla="*/ 7032 w 10201"/>
                <a:gd name="connsiteY147" fmla="*/ 9064 h 10002"/>
                <a:gd name="connsiteX148" fmla="*/ 7303 w 10201"/>
                <a:gd name="connsiteY148" fmla="*/ 9139 h 10002"/>
                <a:gd name="connsiteX149" fmla="*/ 7303 w 10201"/>
                <a:gd name="connsiteY149" fmla="*/ 9195 h 10002"/>
                <a:gd name="connsiteX150" fmla="*/ 7220 w 10201"/>
                <a:gd name="connsiteY150" fmla="*/ 9590 h 10002"/>
                <a:gd name="connsiteX151" fmla="*/ 7199 w 10201"/>
                <a:gd name="connsiteY151" fmla="*/ 9590 h 10002"/>
                <a:gd name="connsiteX152" fmla="*/ 7179 w 10201"/>
                <a:gd name="connsiteY152" fmla="*/ 9533 h 10002"/>
                <a:gd name="connsiteX153" fmla="*/ 6949 w 10201"/>
                <a:gd name="connsiteY153" fmla="*/ 9496 h 10002"/>
                <a:gd name="connsiteX154" fmla="*/ 6876 w 10201"/>
                <a:gd name="connsiteY154" fmla="*/ 9496 h 10002"/>
                <a:gd name="connsiteX155" fmla="*/ 6793 w 10201"/>
                <a:gd name="connsiteY155" fmla="*/ 9403 h 10002"/>
                <a:gd name="connsiteX156" fmla="*/ 6751 w 10201"/>
                <a:gd name="connsiteY156" fmla="*/ 9440 h 10002"/>
                <a:gd name="connsiteX157" fmla="*/ 6637 w 10201"/>
                <a:gd name="connsiteY157" fmla="*/ 9289 h 10002"/>
                <a:gd name="connsiteX158" fmla="*/ 6627 w 10201"/>
                <a:gd name="connsiteY158" fmla="*/ 9289 h 10002"/>
                <a:gd name="connsiteX159" fmla="*/ 6584 w 10201"/>
                <a:gd name="connsiteY159" fmla="*/ 9289 h 10002"/>
                <a:gd name="connsiteX160" fmla="*/ 6480 w 10201"/>
                <a:gd name="connsiteY160" fmla="*/ 9177 h 10002"/>
                <a:gd name="connsiteX161" fmla="*/ 6449 w 10201"/>
                <a:gd name="connsiteY161" fmla="*/ 9346 h 10002"/>
                <a:gd name="connsiteX162" fmla="*/ 6355 w 10201"/>
                <a:gd name="connsiteY162" fmla="*/ 9515 h 10002"/>
                <a:gd name="connsiteX163" fmla="*/ 6262 w 10201"/>
                <a:gd name="connsiteY163" fmla="*/ 9552 h 10002"/>
                <a:gd name="connsiteX164" fmla="*/ 6262 w 10201"/>
                <a:gd name="connsiteY164" fmla="*/ 9609 h 10002"/>
                <a:gd name="connsiteX165" fmla="*/ 6189 w 10201"/>
                <a:gd name="connsiteY165" fmla="*/ 9740 h 10002"/>
                <a:gd name="connsiteX166" fmla="*/ 6106 w 10201"/>
                <a:gd name="connsiteY166" fmla="*/ 9796 h 10002"/>
                <a:gd name="connsiteX167" fmla="*/ 6001 w 10201"/>
                <a:gd name="connsiteY167" fmla="*/ 9947 h 10002"/>
                <a:gd name="connsiteX168" fmla="*/ 5345 w 10201"/>
                <a:gd name="connsiteY168" fmla="*/ 9796 h 10002"/>
                <a:gd name="connsiteX169" fmla="*/ 5220 w 10201"/>
                <a:gd name="connsiteY169" fmla="*/ 9796 h 10002"/>
                <a:gd name="connsiteX170" fmla="*/ 4992 w 10201"/>
                <a:gd name="connsiteY170" fmla="*/ 9647 h 10002"/>
                <a:gd name="connsiteX171" fmla="*/ 4929 w 10201"/>
                <a:gd name="connsiteY171" fmla="*/ 9515 h 10002"/>
                <a:gd name="connsiteX172" fmla="*/ 4929 w 10201"/>
                <a:gd name="connsiteY172" fmla="*/ 9403 h 10002"/>
                <a:gd name="connsiteX173" fmla="*/ 4866 w 10201"/>
                <a:gd name="connsiteY173" fmla="*/ 9346 h 10002"/>
                <a:gd name="connsiteX174" fmla="*/ 5168 w 10201"/>
                <a:gd name="connsiteY174" fmla="*/ 9214 h 10002"/>
                <a:gd name="connsiteX175" fmla="*/ 5387 w 10201"/>
                <a:gd name="connsiteY175" fmla="*/ 9234 h 10002"/>
                <a:gd name="connsiteX176" fmla="*/ 5741 w 10201"/>
                <a:gd name="connsiteY176" fmla="*/ 9195 h 10002"/>
                <a:gd name="connsiteX177" fmla="*/ 5783 w 10201"/>
                <a:gd name="connsiteY177" fmla="*/ 9102 h 10002"/>
                <a:gd name="connsiteX178" fmla="*/ 5731 w 10201"/>
                <a:gd name="connsiteY178" fmla="*/ 8989 h 10002"/>
                <a:gd name="connsiteX179" fmla="*/ 5533 w 10201"/>
                <a:gd name="connsiteY179" fmla="*/ 8933 h 10002"/>
                <a:gd name="connsiteX180" fmla="*/ 5210 w 10201"/>
                <a:gd name="connsiteY180" fmla="*/ 8745 h 10002"/>
                <a:gd name="connsiteX181" fmla="*/ 4961 w 10201"/>
                <a:gd name="connsiteY181" fmla="*/ 8595 h 10002"/>
                <a:gd name="connsiteX182" fmla="*/ 5085 w 10201"/>
                <a:gd name="connsiteY182" fmla="*/ 8481 h 10002"/>
                <a:gd name="connsiteX183" fmla="*/ 4741 w 10201"/>
                <a:gd name="connsiteY183" fmla="*/ 8275 h 10002"/>
                <a:gd name="connsiteX184" fmla="*/ 4554 w 10201"/>
                <a:gd name="connsiteY184" fmla="*/ 8087 h 10002"/>
                <a:gd name="connsiteX185" fmla="*/ 4356 w 10201"/>
                <a:gd name="connsiteY185" fmla="*/ 8031 h 10002"/>
                <a:gd name="connsiteX186" fmla="*/ 4085 w 10201"/>
                <a:gd name="connsiteY186" fmla="*/ 8013 h 10002"/>
                <a:gd name="connsiteX187" fmla="*/ 3919 w 10201"/>
                <a:gd name="connsiteY187" fmla="*/ 7843 h 10002"/>
                <a:gd name="connsiteX188" fmla="*/ 3741 w 10201"/>
                <a:gd name="connsiteY188" fmla="*/ 7806 h 10002"/>
                <a:gd name="connsiteX189" fmla="*/ 3669 w 10201"/>
                <a:gd name="connsiteY189" fmla="*/ 7598 h 10002"/>
                <a:gd name="connsiteX190" fmla="*/ 3492 w 10201"/>
                <a:gd name="connsiteY190" fmla="*/ 7637 h 10002"/>
                <a:gd name="connsiteX191" fmla="*/ 3440 w 10201"/>
                <a:gd name="connsiteY191" fmla="*/ 7674 h 10002"/>
                <a:gd name="connsiteX192" fmla="*/ 3367 w 10201"/>
                <a:gd name="connsiteY192" fmla="*/ 7674 h 10002"/>
                <a:gd name="connsiteX193" fmla="*/ 3367 w 10201"/>
                <a:gd name="connsiteY193" fmla="*/ 7637 h 10002"/>
                <a:gd name="connsiteX194" fmla="*/ 3398 w 10201"/>
                <a:gd name="connsiteY194" fmla="*/ 7543 h 10002"/>
                <a:gd name="connsiteX195" fmla="*/ 3241 w 10201"/>
                <a:gd name="connsiteY195" fmla="*/ 7505 h 10002"/>
                <a:gd name="connsiteX196" fmla="*/ 3189 w 10201"/>
                <a:gd name="connsiteY196" fmla="*/ 7411 h 10002"/>
                <a:gd name="connsiteX197" fmla="*/ 3085 w 10201"/>
                <a:gd name="connsiteY197" fmla="*/ 7468 h 10002"/>
                <a:gd name="connsiteX198" fmla="*/ 2846 w 10201"/>
                <a:gd name="connsiteY198" fmla="*/ 7449 h 10002"/>
                <a:gd name="connsiteX199" fmla="*/ 2722 w 10201"/>
                <a:gd name="connsiteY199" fmla="*/ 7486 h 10002"/>
                <a:gd name="connsiteX200" fmla="*/ 2669 w 10201"/>
                <a:gd name="connsiteY200" fmla="*/ 7598 h 10002"/>
                <a:gd name="connsiteX201" fmla="*/ 2471 w 10201"/>
                <a:gd name="connsiteY201" fmla="*/ 7637 h 10002"/>
                <a:gd name="connsiteX202" fmla="*/ 2419 w 10201"/>
                <a:gd name="connsiteY202" fmla="*/ 7712 h 10002"/>
                <a:gd name="connsiteX203" fmla="*/ 2137 w 10201"/>
                <a:gd name="connsiteY203" fmla="*/ 7693 h 10002"/>
                <a:gd name="connsiteX204" fmla="*/ 2023 w 10201"/>
                <a:gd name="connsiteY204" fmla="*/ 7561 h 10002"/>
                <a:gd name="connsiteX205" fmla="*/ 1867 w 10201"/>
                <a:gd name="connsiteY205" fmla="*/ 7524 h 10002"/>
                <a:gd name="connsiteX206" fmla="*/ 1919 w 10201"/>
                <a:gd name="connsiteY206" fmla="*/ 7505 h 10002"/>
                <a:gd name="connsiteX207" fmla="*/ 1919 w 10201"/>
                <a:gd name="connsiteY207" fmla="*/ 7486 h 10002"/>
                <a:gd name="connsiteX208" fmla="*/ 1867 w 10201"/>
                <a:gd name="connsiteY208" fmla="*/ 7486 h 10002"/>
                <a:gd name="connsiteX209" fmla="*/ 1753 w 10201"/>
                <a:gd name="connsiteY209" fmla="*/ 7505 h 10002"/>
                <a:gd name="connsiteX210" fmla="*/ 1544 w 10201"/>
                <a:gd name="connsiteY210" fmla="*/ 7429 h 10002"/>
                <a:gd name="connsiteX211" fmla="*/ 1544 w 10201"/>
                <a:gd name="connsiteY211" fmla="*/ 7486 h 10002"/>
                <a:gd name="connsiteX212" fmla="*/ 1492 w 10201"/>
                <a:gd name="connsiteY212" fmla="*/ 7468 h 10002"/>
                <a:gd name="connsiteX213" fmla="*/ 1492 w 10201"/>
                <a:gd name="connsiteY213" fmla="*/ 7411 h 10002"/>
                <a:gd name="connsiteX214" fmla="*/ 1398 w 10201"/>
                <a:gd name="connsiteY214" fmla="*/ 7468 h 10002"/>
                <a:gd name="connsiteX215" fmla="*/ 1378 w 10201"/>
                <a:gd name="connsiteY215" fmla="*/ 7411 h 10002"/>
                <a:gd name="connsiteX216" fmla="*/ 1013 w 10201"/>
                <a:gd name="connsiteY216" fmla="*/ 7429 h 10002"/>
                <a:gd name="connsiteX217" fmla="*/ 836 w 10201"/>
                <a:gd name="connsiteY217" fmla="*/ 7411 h 10002"/>
                <a:gd name="connsiteX218" fmla="*/ 795 w 10201"/>
                <a:gd name="connsiteY218" fmla="*/ 7336 h 10002"/>
                <a:gd name="connsiteX219" fmla="*/ 628 w 10201"/>
                <a:gd name="connsiteY219" fmla="*/ 7354 h 10002"/>
                <a:gd name="connsiteX220" fmla="*/ 597 w 10201"/>
                <a:gd name="connsiteY220" fmla="*/ 7299 h 10002"/>
                <a:gd name="connsiteX221" fmla="*/ 493 w 10201"/>
                <a:gd name="connsiteY221" fmla="*/ 7317 h 10002"/>
                <a:gd name="connsiteX222" fmla="*/ 471 w 10201"/>
                <a:gd name="connsiteY222" fmla="*/ 7242 h 10002"/>
                <a:gd name="connsiteX223" fmla="*/ 378 w 10201"/>
                <a:gd name="connsiteY223" fmla="*/ 7242 h 10002"/>
                <a:gd name="connsiteX224" fmla="*/ 243 w 10201"/>
                <a:gd name="connsiteY224" fmla="*/ 7167 h 10002"/>
                <a:gd name="connsiteX225" fmla="*/ 0 w 10201"/>
                <a:gd name="connsiteY225" fmla="*/ 7050 h 10002"/>
                <a:gd name="connsiteX226" fmla="*/ 357 w 10201"/>
                <a:gd name="connsiteY226" fmla="*/ 7054 h 10002"/>
                <a:gd name="connsiteX227" fmla="*/ 576 w 10201"/>
                <a:gd name="connsiteY227" fmla="*/ 7092 h 10002"/>
                <a:gd name="connsiteX228" fmla="*/ 940 w 10201"/>
                <a:gd name="connsiteY228" fmla="*/ 7167 h 10002"/>
                <a:gd name="connsiteX229" fmla="*/ 950 w 10201"/>
                <a:gd name="connsiteY229" fmla="*/ 7092 h 10002"/>
                <a:gd name="connsiteX230" fmla="*/ 888 w 10201"/>
                <a:gd name="connsiteY230" fmla="*/ 6998 h 10002"/>
                <a:gd name="connsiteX231" fmla="*/ 898 w 10201"/>
                <a:gd name="connsiteY231" fmla="*/ 6998 h 10002"/>
                <a:gd name="connsiteX232" fmla="*/ 898 w 10201"/>
                <a:gd name="connsiteY232" fmla="*/ 6979 h 10002"/>
                <a:gd name="connsiteX233" fmla="*/ 1002 w 10201"/>
                <a:gd name="connsiteY233" fmla="*/ 7016 h 10002"/>
                <a:gd name="connsiteX234" fmla="*/ 1002 w 10201"/>
                <a:gd name="connsiteY234" fmla="*/ 6941 h 10002"/>
                <a:gd name="connsiteX235" fmla="*/ 940 w 10201"/>
                <a:gd name="connsiteY235" fmla="*/ 6923 h 10002"/>
                <a:gd name="connsiteX236" fmla="*/ 940 w 10201"/>
                <a:gd name="connsiteY236" fmla="*/ 6847 h 10002"/>
                <a:gd name="connsiteX237" fmla="*/ 961 w 10201"/>
                <a:gd name="connsiteY237" fmla="*/ 6847 h 10002"/>
                <a:gd name="connsiteX238" fmla="*/ 1013 w 10201"/>
                <a:gd name="connsiteY238" fmla="*/ 6885 h 10002"/>
                <a:gd name="connsiteX239" fmla="*/ 1013 w 10201"/>
                <a:gd name="connsiteY239" fmla="*/ 6847 h 10002"/>
                <a:gd name="connsiteX240" fmla="*/ 1149 w 10201"/>
                <a:gd name="connsiteY240" fmla="*/ 6716 h 10002"/>
                <a:gd name="connsiteX241" fmla="*/ 1305 w 10201"/>
                <a:gd name="connsiteY241" fmla="*/ 6678 h 10002"/>
                <a:gd name="connsiteX242" fmla="*/ 1305 w 10201"/>
                <a:gd name="connsiteY242" fmla="*/ 6660 h 10002"/>
                <a:gd name="connsiteX243" fmla="*/ 1128 w 10201"/>
                <a:gd name="connsiteY243" fmla="*/ 6660 h 10002"/>
                <a:gd name="connsiteX244" fmla="*/ 1128 w 10201"/>
                <a:gd name="connsiteY244" fmla="*/ 6641 h 10002"/>
                <a:gd name="connsiteX245" fmla="*/ 1159 w 10201"/>
                <a:gd name="connsiteY245" fmla="*/ 6585 h 10002"/>
                <a:gd name="connsiteX246" fmla="*/ 1211 w 10201"/>
                <a:gd name="connsiteY246" fmla="*/ 6603 h 10002"/>
                <a:gd name="connsiteX247" fmla="*/ 1243 w 10201"/>
                <a:gd name="connsiteY247" fmla="*/ 6566 h 10002"/>
                <a:gd name="connsiteX248" fmla="*/ 1243 w 10201"/>
                <a:gd name="connsiteY248" fmla="*/ 6548 h 10002"/>
                <a:gd name="connsiteX249" fmla="*/ 1191 w 10201"/>
                <a:gd name="connsiteY249" fmla="*/ 6472 h 10002"/>
                <a:gd name="connsiteX250" fmla="*/ 1222 w 10201"/>
                <a:gd name="connsiteY250" fmla="*/ 6472 h 10002"/>
                <a:gd name="connsiteX251" fmla="*/ 1243 w 10201"/>
                <a:gd name="connsiteY251" fmla="*/ 6491 h 10002"/>
                <a:gd name="connsiteX252" fmla="*/ 1253 w 10201"/>
                <a:gd name="connsiteY252" fmla="*/ 6434 h 10002"/>
                <a:gd name="connsiteX253" fmla="*/ 1201 w 10201"/>
                <a:gd name="connsiteY253" fmla="*/ 6378 h 10002"/>
                <a:gd name="connsiteX254" fmla="*/ 1191 w 10201"/>
                <a:gd name="connsiteY254" fmla="*/ 6416 h 10002"/>
                <a:gd name="connsiteX255" fmla="*/ 1191 w 10201"/>
                <a:gd name="connsiteY255" fmla="*/ 6378 h 10002"/>
                <a:gd name="connsiteX256" fmla="*/ 1180 w 10201"/>
                <a:gd name="connsiteY256" fmla="*/ 6378 h 10002"/>
                <a:gd name="connsiteX257" fmla="*/ 1180 w 10201"/>
                <a:gd name="connsiteY257" fmla="*/ 6359 h 10002"/>
                <a:gd name="connsiteX258" fmla="*/ 1253 w 10201"/>
                <a:gd name="connsiteY258" fmla="*/ 6322 h 10002"/>
                <a:gd name="connsiteX259" fmla="*/ 1253 w 10201"/>
                <a:gd name="connsiteY259" fmla="*/ 6302 h 10002"/>
                <a:gd name="connsiteX260" fmla="*/ 1139 w 10201"/>
                <a:gd name="connsiteY260" fmla="*/ 6228 h 10002"/>
                <a:gd name="connsiteX261" fmla="*/ 1118 w 10201"/>
                <a:gd name="connsiteY261" fmla="*/ 6284 h 10002"/>
                <a:gd name="connsiteX262" fmla="*/ 1045 w 10201"/>
                <a:gd name="connsiteY262" fmla="*/ 6228 h 10002"/>
                <a:gd name="connsiteX263" fmla="*/ 1076 w 10201"/>
                <a:gd name="connsiteY263" fmla="*/ 6190 h 10002"/>
                <a:gd name="connsiteX264" fmla="*/ 1035 w 10201"/>
                <a:gd name="connsiteY264" fmla="*/ 6190 h 10002"/>
                <a:gd name="connsiteX265" fmla="*/ 909 w 10201"/>
                <a:gd name="connsiteY265" fmla="*/ 6247 h 10002"/>
                <a:gd name="connsiteX266" fmla="*/ 909 w 10201"/>
                <a:gd name="connsiteY266" fmla="*/ 6190 h 10002"/>
                <a:gd name="connsiteX267" fmla="*/ 961 w 10201"/>
                <a:gd name="connsiteY267" fmla="*/ 6040 h 10002"/>
                <a:gd name="connsiteX268" fmla="*/ 940 w 10201"/>
                <a:gd name="connsiteY268" fmla="*/ 6002 h 10002"/>
                <a:gd name="connsiteX269" fmla="*/ 961 w 10201"/>
                <a:gd name="connsiteY269" fmla="*/ 6002 h 10002"/>
                <a:gd name="connsiteX270" fmla="*/ 1055 w 10201"/>
                <a:gd name="connsiteY270" fmla="*/ 5964 h 10002"/>
                <a:gd name="connsiteX271" fmla="*/ 1087 w 10201"/>
                <a:gd name="connsiteY271" fmla="*/ 5909 h 10002"/>
                <a:gd name="connsiteX272" fmla="*/ 1066 w 10201"/>
                <a:gd name="connsiteY272" fmla="*/ 5852 h 10002"/>
                <a:gd name="connsiteX273" fmla="*/ 1139 w 10201"/>
                <a:gd name="connsiteY273" fmla="*/ 5833 h 10002"/>
                <a:gd name="connsiteX274" fmla="*/ 1139 w 10201"/>
                <a:gd name="connsiteY274" fmla="*/ 5909 h 10002"/>
                <a:gd name="connsiteX275" fmla="*/ 1263 w 10201"/>
                <a:gd name="connsiteY275" fmla="*/ 5909 h 10002"/>
                <a:gd name="connsiteX276" fmla="*/ 1388 w 10201"/>
                <a:gd name="connsiteY276" fmla="*/ 5683 h 10002"/>
                <a:gd name="connsiteX277" fmla="*/ 1586 w 10201"/>
                <a:gd name="connsiteY277" fmla="*/ 5740 h 10002"/>
                <a:gd name="connsiteX278" fmla="*/ 1586 w 10201"/>
                <a:gd name="connsiteY278" fmla="*/ 5758 h 10002"/>
                <a:gd name="connsiteX279" fmla="*/ 1575 w 10201"/>
                <a:gd name="connsiteY279" fmla="*/ 5814 h 10002"/>
                <a:gd name="connsiteX280" fmla="*/ 1554 w 10201"/>
                <a:gd name="connsiteY280" fmla="*/ 5852 h 10002"/>
                <a:gd name="connsiteX281" fmla="*/ 1440 w 10201"/>
                <a:gd name="connsiteY281" fmla="*/ 5889 h 10002"/>
                <a:gd name="connsiteX282" fmla="*/ 1430 w 10201"/>
                <a:gd name="connsiteY282" fmla="*/ 6040 h 10002"/>
                <a:gd name="connsiteX283" fmla="*/ 1450 w 10201"/>
                <a:gd name="connsiteY283" fmla="*/ 6058 h 10002"/>
                <a:gd name="connsiteX284" fmla="*/ 1680 w 10201"/>
                <a:gd name="connsiteY284" fmla="*/ 6265 h 10002"/>
                <a:gd name="connsiteX285" fmla="*/ 1711 w 10201"/>
                <a:gd name="connsiteY285" fmla="*/ 6265 h 10002"/>
                <a:gd name="connsiteX286" fmla="*/ 1784 w 10201"/>
                <a:gd name="connsiteY286" fmla="*/ 6792 h 10002"/>
                <a:gd name="connsiteX287" fmla="*/ 1982 w 10201"/>
                <a:gd name="connsiteY287" fmla="*/ 6585 h 10002"/>
                <a:gd name="connsiteX288" fmla="*/ 1982 w 10201"/>
                <a:gd name="connsiteY288" fmla="*/ 6528 h 10002"/>
                <a:gd name="connsiteX289" fmla="*/ 1909 w 10201"/>
                <a:gd name="connsiteY289" fmla="*/ 6528 h 10002"/>
                <a:gd name="connsiteX290" fmla="*/ 1878 w 10201"/>
                <a:gd name="connsiteY290" fmla="*/ 6453 h 10002"/>
                <a:gd name="connsiteX291" fmla="*/ 1878 w 10201"/>
                <a:gd name="connsiteY291" fmla="*/ 6416 h 10002"/>
                <a:gd name="connsiteX292" fmla="*/ 1888 w 10201"/>
                <a:gd name="connsiteY292" fmla="*/ 6416 h 10002"/>
                <a:gd name="connsiteX293" fmla="*/ 1888 w 10201"/>
                <a:gd name="connsiteY293" fmla="*/ 6397 h 10002"/>
                <a:gd name="connsiteX294" fmla="*/ 2023 w 10201"/>
                <a:gd name="connsiteY294" fmla="*/ 6322 h 10002"/>
                <a:gd name="connsiteX295" fmla="*/ 2002 w 10201"/>
                <a:gd name="connsiteY295" fmla="*/ 6302 h 10002"/>
                <a:gd name="connsiteX296" fmla="*/ 1867 w 10201"/>
                <a:gd name="connsiteY296" fmla="*/ 6265 h 10002"/>
                <a:gd name="connsiteX297" fmla="*/ 1867 w 10201"/>
                <a:gd name="connsiteY297" fmla="*/ 6209 h 10002"/>
                <a:gd name="connsiteX298" fmla="*/ 1815 w 10201"/>
                <a:gd name="connsiteY298" fmla="*/ 6190 h 10002"/>
                <a:gd name="connsiteX299" fmla="*/ 1815 w 10201"/>
                <a:gd name="connsiteY299" fmla="*/ 6190 h 10002"/>
                <a:gd name="connsiteX300" fmla="*/ 1836 w 10201"/>
                <a:gd name="connsiteY300" fmla="*/ 6133 h 10002"/>
                <a:gd name="connsiteX301" fmla="*/ 1753 w 10201"/>
                <a:gd name="connsiteY301" fmla="*/ 6040 h 10002"/>
                <a:gd name="connsiteX302" fmla="*/ 1534 w 10201"/>
                <a:gd name="connsiteY302" fmla="*/ 5984 h 10002"/>
                <a:gd name="connsiteX303" fmla="*/ 1701 w 10201"/>
                <a:gd name="connsiteY303" fmla="*/ 5964 h 10002"/>
                <a:gd name="connsiteX304" fmla="*/ 1722 w 10201"/>
                <a:gd name="connsiteY304" fmla="*/ 5871 h 10002"/>
                <a:gd name="connsiteX305" fmla="*/ 1659 w 10201"/>
                <a:gd name="connsiteY305" fmla="*/ 5740 h 10002"/>
                <a:gd name="connsiteX306" fmla="*/ 1680 w 10201"/>
                <a:gd name="connsiteY306" fmla="*/ 5740 h 10002"/>
                <a:gd name="connsiteX307" fmla="*/ 2023 w 10201"/>
                <a:gd name="connsiteY307" fmla="*/ 5777 h 10002"/>
                <a:gd name="connsiteX308" fmla="*/ 2117 w 10201"/>
                <a:gd name="connsiteY308" fmla="*/ 5665 h 10002"/>
                <a:gd name="connsiteX309" fmla="*/ 2190 w 10201"/>
                <a:gd name="connsiteY309" fmla="*/ 5645 h 10002"/>
                <a:gd name="connsiteX310" fmla="*/ 2117 w 10201"/>
                <a:gd name="connsiteY310" fmla="*/ 5608 h 10002"/>
                <a:gd name="connsiteX311" fmla="*/ 1815 w 10201"/>
                <a:gd name="connsiteY311" fmla="*/ 5720 h 10002"/>
                <a:gd name="connsiteX312" fmla="*/ 1784 w 10201"/>
                <a:gd name="connsiteY312" fmla="*/ 5665 h 10002"/>
                <a:gd name="connsiteX313" fmla="*/ 1805 w 10201"/>
                <a:gd name="connsiteY313" fmla="*/ 5608 h 10002"/>
                <a:gd name="connsiteX314" fmla="*/ 1774 w 10201"/>
                <a:gd name="connsiteY314" fmla="*/ 5514 h 10002"/>
                <a:gd name="connsiteX315" fmla="*/ 1701 w 10201"/>
                <a:gd name="connsiteY315" fmla="*/ 5533 h 10002"/>
                <a:gd name="connsiteX316" fmla="*/ 1458 w 10201"/>
                <a:gd name="connsiteY316" fmla="*/ 5302 h 10002"/>
                <a:gd name="connsiteX317" fmla="*/ 1742 w 10201"/>
                <a:gd name="connsiteY317" fmla="*/ 5288 h 10002"/>
                <a:gd name="connsiteX318" fmla="*/ 2085 w 10201"/>
                <a:gd name="connsiteY318" fmla="*/ 5288 h 10002"/>
                <a:gd name="connsiteX319" fmla="*/ 2190 w 10201"/>
                <a:gd name="connsiteY319" fmla="*/ 5119 h 10002"/>
                <a:gd name="connsiteX320" fmla="*/ 2190 w 10201"/>
                <a:gd name="connsiteY320" fmla="*/ 5063 h 10002"/>
                <a:gd name="connsiteX321" fmla="*/ 2253 w 10201"/>
                <a:gd name="connsiteY321" fmla="*/ 5044 h 10002"/>
                <a:gd name="connsiteX322" fmla="*/ 2284 w 10201"/>
                <a:gd name="connsiteY322" fmla="*/ 5176 h 10002"/>
                <a:gd name="connsiteX323" fmla="*/ 2722 w 10201"/>
                <a:gd name="connsiteY323" fmla="*/ 5195 h 10002"/>
                <a:gd name="connsiteX324" fmla="*/ 2700 w 10201"/>
                <a:gd name="connsiteY324" fmla="*/ 5288 h 10002"/>
                <a:gd name="connsiteX325" fmla="*/ 2732 w 10201"/>
                <a:gd name="connsiteY325" fmla="*/ 5288 h 10002"/>
                <a:gd name="connsiteX326" fmla="*/ 2784 w 10201"/>
                <a:gd name="connsiteY326" fmla="*/ 5251 h 10002"/>
                <a:gd name="connsiteX327" fmla="*/ 2784 w 10201"/>
                <a:gd name="connsiteY327" fmla="*/ 5270 h 10002"/>
                <a:gd name="connsiteX328" fmla="*/ 2763 w 10201"/>
                <a:gd name="connsiteY328" fmla="*/ 5288 h 10002"/>
                <a:gd name="connsiteX329" fmla="*/ 2826 w 10201"/>
                <a:gd name="connsiteY329" fmla="*/ 5288 h 10002"/>
                <a:gd name="connsiteX330" fmla="*/ 2929 w 10201"/>
                <a:gd name="connsiteY330" fmla="*/ 5288 h 10002"/>
                <a:gd name="connsiteX331" fmla="*/ 2929 w 10201"/>
                <a:gd name="connsiteY331" fmla="*/ 5364 h 10002"/>
                <a:gd name="connsiteX332" fmla="*/ 2950 w 10201"/>
                <a:gd name="connsiteY332" fmla="*/ 5364 h 10002"/>
                <a:gd name="connsiteX333" fmla="*/ 3023 w 10201"/>
                <a:gd name="connsiteY333" fmla="*/ 5288 h 10002"/>
                <a:gd name="connsiteX334" fmla="*/ 3023 w 10201"/>
                <a:gd name="connsiteY334" fmla="*/ 5213 h 10002"/>
                <a:gd name="connsiteX335" fmla="*/ 3085 w 10201"/>
                <a:gd name="connsiteY335" fmla="*/ 5213 h 10002"/>
                <a:gd name="connsiteX336" fmla="*/ 3117 w 10201"/>
                <a:gd name="connsiteY336" fmla="*/ 5270 h 10002"/>
                <a:gd name="connsiteX337" fmla="*/ 3117 w 10201"/>
                <a:gd name="connsiteY337" fmla="*/ 5401 h 10002"/>
                <a:gd name="connsiteX338" fmla="*/ 3231 w 10201"/>
                <a:gd name="connsiteY338" fmla="*/ 5401 h 10002"/>
                <a:gd name="connsiteX339" fmla="*/ 3241 w 10201"/>
                <a:gd name="connsiteY339" fmla="*/ 5307 h 10002"/>
                <a:gd name="connsiteX340" fmla="*/ 3241 w 10201"/>
                <a:gd name="connsiteY340" fmla="*/ 5288 h 10002"/>
                <a:gd name="connsiteX341" fmla="*/ 3241 w 10201"/>
                <a:gd name="connsiteY341" fmla="*/ 5288 h 10002"/>
                <a:gd name="connsiteX342" fmla="*/ 3346 w 10201"/>
                <a:gd name="connsiteY342" fmla="*/ 5307 h 10002"/>
                <a:gd name="connsiteX343" fmla="*/ 3367 w 10201"/>
                <a:gd name="connsiteY343" fmla="*/ 5213 h 10002"/>
                <a:gd name="connsiteX344" fmla="*/ 3471 w 10201"/>
                <a:gd name="connsiteY344" fmla="*/ 5251 h 10002"/>
                <a:gd name="connsiteX345" fmla="*/ 3471 w 10201"/>
                <a:gd name="connsiteY345" fmla="*/ 5195 h 10002"/>
                <a:gd name="connsiteX346" fmla="*/ 3648 w 10201"/>
                <a:gd name="connsiteY346" fmla="*/ 5270 h 10002"/>
                <a:gd name="connsiteX347" fmla="*/ 3648 w 10201"/>
                <a:gd name="connsiteY347" fmla="*/ 5195 h 10002"/>
                <a:gd name="connsiteX348" fmla="*/ 3689 w 10201"/>
                <a:gd name="connsiteY348" fmla="*/ 5195 h 10002"/>
                <a:gd name="connsiteX349" fmla="*/ 3689 w 10201"/>
                <a:gd name="connsiteY349" fmla="*/ 5270 h 10002"/>
                <a:gd name="connsiteX350" fmla="*/ 3710 w 10201"/>
                <a:gd name="connsiteY350" fmla="*/ 5270 h 10002"/>
                <a:gd name="connsiteX351" fmla="*/ 3710 w 10201"/>
                <a:gd name="connsiteY351" fmla="*/ 5251 h 10002"/>
                <a:gd name="connsiteX352" fmla="*/ 3721 w 10201"/>
                <a:gd name="connsiteY352" fmla="*/ 5119 h 10002"/>
                <a:gd name="connsiteX353" fmla="*/ 3731 w 10201"/>
                <a:gd name="connsiteY353" fmla="*/ 5119 h 10002"/>
                <a:gd name="connsiteX354" fmla="*/ 3741 w 10201"/>
                <a:gd name="connsiteY354" fmla="*/ 5195 h 10002"/>
                <a:gd name="connsiteX355" fmla="*/ 3825 w 10201"/>
                <a:gd name="connsiteY355" fmla="*/ 5119 h 10002"/>
                <a:gd name="connsiteX356" fmla="*/ 3825 w 10201"/>
                <a:gd name="connsiteY356" fmla="*/ 5157 h 10002"/>
                <a:gd name="connsiteX357" fmla="*/ 3898 w 10201"/>
                <a:gd name="connsiteY357" fmla="*/ 5119 h 10002"/>
                <a:gd name="connsiteX358" fmla="*/ 3898 w 10201"/>
                <a:gd name="connsiteY358" fmla="*/ 5101 h 10002"/>
                <a:gd name="connsiteX359" fmla="*/ 3877 w 10201"/>
                <a:gd name="connsiteY359" fmla="*/ 5063 h 10002"/>
                <a:gd name="connsiteX360" fmla="*/ 3909 w 10201"/>
                <a:gd name="connsiteY360" fmla="*/ 5063 h 10002"/>
                <a:gd name="connsiteX361" fmla="*/ 3950 w 10201"/>
                <a:gd name="connsiteY361" fmla="*/ 5101 h 10002"/>
                <a:gd name="connsiteX362" fmla="*/ 3950 w 10201"/>
                <a:gd name="connsiteY362" fmla="*/ 5063 h 10002"/>
                <a:gd name="connsiteX363" fmla="*/ 3929 w 10201"/>
                <a:gd name="connsiteY363" fmla="*/ 5007 h 10002"/>
                <a:gd name="connsiteX364" fmla="*/ 4033 w 10201"/>
                <a:gd name="connsiteY364" fmla="*/ 4951 h 10002"/>
                <a:gd name="connsiteX365" fmla="*/ 4033 w 10201"/>
                <a:gd name="connsiteY365" fmla="*/ 4932 h 10002"/>
                <a:gd name="connsiteX366" fmla="*/ 3857 w 10201"/>
                <a:gd name="connsiteY366" fmla="*/ 4912 h 10002"/>
                <a:gd name="connsiteX367" fmla="*/ 3867 w 10201"/>
                <a:gd name="connsiteY367" fmla="*/ 5026 h 10002"/>
                <a:gd name="connsiteX368" fmla="*/ 3857 w 10201"/>
                <a:gd name="connsiteY368" fmla="*/ 5026 h 10002"/>
                <a:gd name="connsiteX369" fmla="*/ 3658 w 10201"/>
                <a:gd name="connsiteY369" fmla="*/ 4912 h 10002"/>
                <a:gd name="connsiteX370" fmla="*/ 3658 w 10201"/>
                <a:gd name="connsiteY370" fmla="*/ 4932 h 10002"/>
                <a:gd name="connsiteX371" fmla="*/ 3669 w 10201"/>
                <a:gd name="connsiteY371" fmla="*/ 4932 h 10002"/>
                <a:gd name="connsiteX372" fmla="*/ 3648 w 10201"/>
                <a:gd name="connsiteY372" fmla="*/ 4951 h 10002"/>
                <a:gd name="connsiteX373" fmla="*/ 3596 w 10201"/>
                <a:gd name="connsiteY373" fmla="*/ 4875 h 10002"/>
                <a:gd name="connsiteX374" fmla="*/ 3585 w 10201"/>
                <a:gd name="connsiteY374" fmla="*/ 4837 h 10002"/>
                <a:gd name="connsiteX375" fmla="*/ 3700 w 10201"/>
                <a:gd name="connsiteY375" fmla="*/ 4819 h 10002"/>
                <a:gd name="connsiteX376" fmla="*/ 3700 w 10201"/>
                <a:gd name="connsiteY376" fmla="*/ 4668 h 10002"/>
                <a:gd name="connsiteX377" fmla="*/ 3679 w 10201"/>
                <a:gd name="connsiteY377" fmla="*/ 4668 h 10002"/>
                <a:gd name="connsiteX378" fmla="*/ 3554 w 10201"/>
                <a:gd name="connsiteY378" fmla="*/ 4800 h 10002"/>
                <a:gd name="connsiteX379" fmla="*/ 3533 w 10201"/>
                <a:gd name="connsiteY379" fmla="*/ 4782 h 10002"/>
                <a:gd name="connsiteX380" fmla="*/ 3533 w 10201"/>
                <a:gd name="connsiteY380" fmla="*/ 4706 h 10002"/>
                <a:gd name="connsiteX381" fmla="*/ 3523 w 10201"/>
                <a:gd name="connsiteY381" fmla="*/ 4650 h 10002"/>
                <a:gd name="connsiteX382" fmla="*/ 3450 w 10201"/>
                <a:gd name="connsiteY382" fmla="*/ 4650 h 10002"/>
                <a:gd name="connsiteX383" fmla="*/ 3440 w 10201"/>
                <a:gd name="connsiteY383" fmla="*/ 4593 h 10002"/>
                <a:gd name="connsiteX384" fmla="*/ 3450 w 10201"/>
                <a:gd name="connsiteY384" fmla="*/ 4593 h 10002"/>
                <a:gd name="connsiteX385" fmla="*/ 3450 w 10201"/>
                <a:gd name="connsiteY385" fmla="*/ 4574 h 10002"/>
                <a:gd name="connsiteX386" fmla="*/ 3627 w 10201"/>
                <a:gd name="connsiteY386" fmla="*/ 4481 h 10002"/>
                <a:gd name="connsiteX387" fmla="*/ 3565 w 10201"/>
                <a:gd name="connsiteY387" fmla="*/ 4481 h 10002"/>
                <a:gd name="connsiteX388" fmla="*/ 3544 w 10201"/>
                <a:gd name="connsiteY388" fmla="*/ 4481 h 10002"/>
                <a:gd name="connsiteX389" fmla="*/ 3533 w 10201"/>
                <a:gd name="connsiteY389" fmla="*/ 4481 h 10002"/>
                <a:gd name="connsiteX390" fmla="*/ 3533 w 10201"/>
                <a:gd name="connsiteY390" fmla="*/ 4462 h 10002"/>
                <a:gd name="connsiteX391" fmla="*/ 3637 w 10201"/>
                <a:gd name="connsiteY391" fmla="*/ 4387 h 10002"/>
                <a:gd name="connsiteX392" fmla="*/ 3637 w 10201"/>
                <a:gd name="connsiteY392" fmla="*/ 4387 h 10002"/>
                <a:gd name="connsiteX393" fmla="*/ 3606 w 10201"/>
                <a:gd name="connsiteY393" fmla="*/ 4387 h 10002"/>
                <a:gd name="connsiteX394" fmla="*/ 3585 w 10201"/>
                <a:gd name="connsiteY394" fmla="*/ 4405 h 10002"/>
                <a:gd name="connsiteX395" fmla="*/ 3575 w 10201"/>
                <a:gd name="connsiteY395" fmla="*/ 4368 h 10002"/>
                <a:gd name="connsiteX396" fmla="*/ 3409 w 10201"/>
                <a:gd name="connsiteY396" fmla="*/ 4312 h 10002"/>
                <a:gd name="connsiteX397" fmla="*/ 3357 w 10201"/>
                <a:gd name="connsiteY397" fmla="*/ 4199 h 10002"/>
                <a:gd name="connsiteX398" fmla="*/ 3315 w 10201"/>
                <a:gd name="connsiteY398" fmla="*/ 4255 h 10002"/>
                <a:gd name="connsiteX399" fmla="*/ 3231 w 10201"/>
                <a:gd name="connsiteY399" fmla="*/ 4218 h 10002"/>
                <a:gd name="connsiteX400" fmla="*/ 3085 w 10201"/>
                <a:gd name="connsiteY400" fmla="*/ 4199 h 10002"/>
                <a:gd name="connsiteX401" fmla="*/ 3033 w 10201"/>
                <a:gd name="connsiteY401" fmla="*/ 4237 h 10002"/>
                <a:gd name="connsiteX402" fmla="*/ 2981 w 10201"/>
                <a:gd name="connsiteY402" fmla="*/ 4180 h 10002"/>
                <a:gd name="connsiteX403" fmla="*/ 2909 w 10201"/>
                <a:gd name="connsiteY403" fmla="*/ 4237 h 10002"/>
                <a:gd name="connsiteX404" fmla="*/ 2878 w 10201"/>
                <a:gd name="connsiteY404" fmla="*/ 4180 h 10002"/>
                <a:gd name="connsiteX405" fmla="*/ 2794 w 10201"/>
                <a:gd name="connsiteY405" fmla="*/ 4330 h 10002"/>
                <a:gd name="connsiteX406" fmla="*/ 2596 w 10201"/>
                <a:gd name="connsiteY406" fmla="*/ 4255 h 10002"/>
                <a:gd name="connsiteX407" fmla="*/ 2596 w 10201"/>
                <a:gd name="connsiteY407" fmla="*/ 4218 h 10002"/>
                <a:gd name="connsiteX408" fmla="*/ 2617 w 10201"/>
                <a:gd name="connsiteY408" fmla="*/ 4180 h 10002"/>
                <a:gd name="connsiteX409" fmla="*/ 2544 w 10201"/>
                <a:gd name="connsiteY409" fmla="*/ 4180 h 10002"/>
                <a:gd name="connsiteX410" fmla="*/ 2346 w 10201"/>
                <a:gd name="connsiteY410" fmla="*/ 4275 h 10002"/>
                <a:gd name="connsiteX411" fmla="*/ 2346 w 10201"/>
                <a:gd name="connsiteY411" fmla="*/ 4255 h 10002"/>
                <a:gd name="connsiteX412" fmla="*/ 2367 w 10201"/>
                <a:gd name="connsiteY412" fmla="*/ 4218 h 10002"/>
                <a:gd name="connsiteX413" fmla="*/ 2253 w 10201"/>
                <a:gd name="connsiteY413" fmla="*/ 4218 h 10002"/>
                <a:gd name="connsiteX414" fmla="*/ 2170 w 10201"/>
                <a:gd name="connsiteY414" fmla="*/ 4143 h 10002"/>
                <a:gd name="connsiteX415" fmla="*/ 2044 w 10201"/>
                <a:gd name="connsiteY415" fmla="*/ 4124 h 10002"/>
                <a:gd name="connsiteX416" fmla="*/ 2065 w 10201"/>
                <a:gd name="connsiteY416" fmla="*/ 4124 h 10002"/>
                <a:gd name="connsiteX417" fmla="*/ 2096 w 10201"/>
                <a:gd name="connsiteY417" fmla="*/ 4086 h 10002"/>
                <a:gd name="connsiteX418" fmla="*/ 2085 w 10201"/>
                <a:gd name="connsiteY418" fmla="*/ 4049 h 10002"/>
                <a:gd name="connsiteX419" fmla="*/ 2002 w 10201"/>
                <a:gd name="connsiteY419" fmla="*/ 3992 h 10002"/>
                <a:gd name="connsiteX420" fmla="*/ 1909 w 10201"/>
                <a:gd name="connsiteY420" fmla="*/ 4030 h 10002"/>
                <a:gd name="connsiteX421" fmla="*/ 1479 w 10201"/>
                <a:gd name="connsiteY421" fmla="*/ 3976 h 10002"/>
                <a:gd name="connsiteX422" fmla="*/ 1680 w 10201"/>
                <a:gd name="connsiteY422" fmla="*/ 3823 h 10002"/>
                <a:gd name="connsiteX423" fmla="*/ 1690 w 10201"/>
                <a:gd name="connsiteY423" fmla="*/ 3805 h 10002"/>
                <a:gd name="connsiteX424" fmla="*/ 1826 w 10201"/>
                <a:gd name="connsiteY424" fmla="*/ 3767 h 10002"/>
                <a:gd name="connsiteX425" fmla="*/ 1826 w 10201"/>
                <a:gd name="connsiteY425" fmla="*/ 3805 h 10002"/>
                <a:gd name="connsiteX426" fmla="*/ 1940 w 10201"/>
                <a:gd name="connsiteY426" fmla="*/ 3880 h 10002"/>
                <a:gd name="connsiteX427" fmla="*/ 1950 w 10201"/>
                <a:gd name="connsiteY427" fmla="*/ 3842 h 10002"/>
                <a:gd name="connsiteX428" fmla="*/ 1961 w 10201"/>
                <a:gd name="connsiteY428" fmla="*/ 3880 h 10002"/>
                <a:gd name="connsiteX429" fmla="*/ 2117 w 10201"/>
                <a:gd name="connsiteY429" fmla="*/ 3748 h 10002"/>
                <a:gd name="connsiteX430" fmla="*/ 2201 w 10201"/>
                <a:gd name="connsiteY430" fmla="*/ 3823 h 10002"/>
                <a:gd name="connsiteX431" fmla="*/ 2378 w 10201"/>
                <a:gd name="connsiteY431" fmla="*/ 3786 h 10002"/>
                <a:gd name="connsiteX432" fmla="*/ 2544 w 10201"/>
                <a:gd name="connsiteY432" fmla="*/ 3805 h 10002"/>
                <a:gd name="connsiteX433" fmla="*/ 2544 w 10201"/>
                <a:gd name="connsiteY433" fmla="*/ 3730 h 10002"/>
                <a:gd name="connsiteX434" fmla="*/ 2658 w 10201"/>
                <a:gd name="connsiteY434" fmla="*/ 3730 h 10002"/>
                <a:gd name="connsiteX435" fmla="*/ 2689 w 10201"/>
                <a:gd name="connsiteY435" fmla="*/ 3673 h 10002"/>
                <a:gd name="connsiteX436" fmla="*/ 2689 w 10201"/>
                <a:gd name="connsiteY436" fmla="*/ 3598 h 10002"/>
                <a:gd name="connsiteX437" fmla="*/ 2658 w 10201"/>
                <a:gd name="connsiteY437" fmla="*/ 3598 h 10002"/>
                <a:gd name="connsiteX438" fmla="*/ 2658 w 10201"/>
                <a:gd name="connsiteY438" fmla="*/ 3561 h 10002"/>
                <a:gd name="connsiteX439" fmla="*/ 2648 w 10201"/>
                <a:gd name="connsiteY439" fmla="*/ 3504 h 10002"/>
                <a:gd name="connsiteX440" fmla="*/ 2044 w 10201"/>
                <a:gd name="connsiteY440" fmla="*/ 3504 h 10002"/>
                <a:gd name="connsiteX441" fmla="*/ 1482 w 10201"/>
                <a:gd name="connsiteY441" fmla="*/ 3485 h 10002"/>
                <a:gd name="connsiteX442" fmla="*/ 1898 w 10201"/>
                <a:gd name="connsiteY442" fmla="*/ 3410 h 10002"/>
                <a:gd name="connsiteX443" fmla="*/ 2149 w 10201"/>
                <a:gd name="connsiteY443" fmla="*/ 3429 h 10002"/>
                <a:gd name="connsiteX444" fmla="*/ 2159 w 10201"/>
                <a:gd name="connsiteY444" fmla="*/ 3316 h 10002"/>
                <a:gd name="connsiteX445" fmla="*/ 2201 w 10201"/>
                <a:gd name="connsiteY445" fmla="*/ 3298 h 10002"/>
                <a:gd name="connsiteX446" fmla="*/ 2232 w 10201"/>
                <a:gd name="connsiteY446" fmla="*/ 3354 h 10002"/>
                <a:gd name="connsiteX447" fmla="*/ 2263 w 10201"/>
                <a:gd name="connsiteY447" fmla="*/ 3278 h 10002"/>
                <a:gd name="connsiteX448" fmla="*/ 2263 w 10201"/>
                <a:gd name="connsiteY448" fmla="*/ 3316 h 10002"/>
                <a:gd name="connsiteX449" fmla="*/ 2242 w 10201"/>
                <a:gd name="connsiteY449" fmla="*/ 3354 h 10002"/>
                <a:gd name="connsiteX450" fmla="*/ 2502 w 10201"/>
                <a:gd name="connsiteY450" fmla="*/ 3298 h 10002"/>
                <a:gd name="connsiteX451" fmla="*/ 2513 w 10201"/>
                <a:gd name="connsiteY451" fmla="*/ 3241 h 10002"/>
                <a:gd name="connsiteX452" fmla="*/ 2502 w 10201"/>
                <a:gd name="connsiteY452" fmla="*/ 3223 h 10002"/>
                <a:gd name="connsiteX453" fmla="*/ 2137 w 10201"/>
                <a:gd name="connsiteY453" fmla="*/ 3241 h 10002"/>
                <a:gd name="connsiteX454" fmla="*/ 2127 w 10201"/>
                <a:gd name="connsiteY454" fmla="*/ 3185 h 10002"/>
                <a:gd name="connsiteX455" fmla="*/ 2137 w 10201"/>
                <a:gd name="connsiteY455" fmla="*/ 3166 h 10002"/>
                <a:gd name="connsiteX456" fmla="*/ 2294 w 10201"/>
                <a:gd name="connsiteY456" fmla="*/ 3128 h 10002"/>
                <a:gd name="connsiteX457" fmla="*/ 2263 w 10201"/>
                <a:gd name="connsiteY457" fmla="*/ 3109 h 10002"/>
                <a:gd name="connsiteX458" fmla="*/ 2294 w 10201"/>
                <a:gd name="connsiteY458" fmla="*/ 3091 h 10002"/>
                <a:gd name="connsiteX459" fmla="*/ 2284 w 10201"/>
                <a:gd name="connsiteY459" fmla="*/ 2997 h 10002"/>
                <a:gd name="connsiteX460" fmla="*/ 2232 w 10201"/>
                <a:gd name="connsiteY460" fmla="*/ 2903 h 10002"/>
                <a:gd name="connsiteX461" fmla="*/ 2253 w 10201"/>
                <a:gd name="connsiteY461" fmla="*/ 2865 h 10002"/>
                <a:gd name="connsiteX462" fmla="*/ 2242 w 10201"/>
                <a:gd name="connsiteY462" fmla="*/ 2790 h 10002"/>
                <a:gd name="connsiteX463" fmla="*/ 2294 w 10201"/>
                <a:gd name="connsiteY463" fmla="*/ 2715 h 10002"/>
                <a:gd name="connsiteX464" fmla="*/ 2294 w 10201"/>
                <a:gd name="connsiteY464" fmla="*/ 2771 h 10002"/>
                <a:gd name="connsiteX465" fmla="*/ 2471 w 10201"/>
                <a:gd name="connsiteY465" fmla="*/ 2809 h 10002"/>
                <a:gd name="connsiteX466" fmla="*/ 2482 w 10201"/>
                <a:gd name="connsiteY466" fmla="*/ 2903 h 10002"/>
                <a:gd name="connsiteX467" fmla="*/ 2627 w 10201"/>
                <a:gd name="connsiteY467" fmla="*/ 2884 h 10002"/>
                <a:gd name="connsiteX468" fmla="*/ 2679 w 10201"/>
                <a:gd name="connsiteY468" fmla="*/ 2715 h 10002"/>
                <a:gd name="connsiteX469" fmla="*/ 2523 w 10201"/>
                <a:gd name="connsiteY469" fmla="*/ 2659 h 10002"/>
                <a:gd name="connsiteX470" fmla="*/ 2523 w 10201"/>
                <a:gd name="connsiteY470" fmla="*/ 2602 h 10002"/>
                <a:gd name="connsiteX471" fmla="*/ 2596 w 10201"/>
                <a:gd name="connsiteY471" fmla="*/ 2584 h 10002"/>
                <a:gd name="connsiteX472" fmla="*/ 2596 w 10201"/>
                <a:gd name="connsiteY472" fmla="*/ 2565 h 10002"/>
                <a:gd name="connsiteX473" fmla="*/ 2461 w 10201"/>
                <a:gd name="connsiteY473" fmla="*/ 2452 h 10002"/>
                <a:gd name="connsiteX474" fmla="*/ 2440 w 10201"/>
                <a:gd name="connsiteY474" fmla="*/ 2527 h 10002"/>
                <a:gd name="connsiteX475" fmla="*/ 2440 w 10201"/>
                <a:gd name="connsiteY475" fmla="*/ 2509 h 10002"/>
                <a:gd name="connsiteX476" fmla="*/ 2315 w 10201"/>
                <a:gd name="connsiteY476" fmla="*/ 2358 h 10002"/>
                <a:gd name="connsiteX477" fmla="*/ 2242 w 10201"/>
                <a:gd name="connsiteY477" fmla="*/ 2377 h 10002"/>
                <a:gd name="connsiteX478" fmla="*/ 2242 w 10201"/>
                <a:gd name="connsiteY478" fmla="*/ 2321 h 10002"/>
                <a:gd name="connsiteX479" fmla="*/ 2222 w 10201"/>
                <a:gd name="connsiteY479" fmla="*/ 2283 h 10002"/>
                <a:gd name="connsiteX480" fmla="*/ 2044 w 10201"/>
                <a:gd name="connsiteY480" fmla="*/ 2246 h 10002"/>
                <a:gd name="connsiteX481" fmla="*/ 2034 w 10201"/>
                <a:gd name="connsiteY481" fmla="*/ 2189 h 10002"/>
                <a:gd name="connsiteX482" fmla="*/ 2044 w 10201"/>
                <a:gd name="connsiteY482" fmla="*/ 2171 h 10002"/>
                <a:gd name="connsiteX483" fmla="*/ 2242 w 10201"/>
                <a:gd name="connsiteY483" fmla="*/ 2171 h 10002"/>
                <a:gd name="connsiteX484" fmla="*/ 2305 w 10201"/>
                <a:gd name="connsiteY484" fmla="*/ 2133 h 10002"/>
                <a:gd name="connsiteX485" fmla="*/ 2450 w 10201"/>
                <a:gd name="connsiteY485" fmla="*/ 2171 h 10002"/>
                <a:gd name="connsiteX486" fmla="*/ 2523 w 10201"/>
                <a:gd name="connsiteY486" fmla="*/ 2077 h 10002"/>
                <a:gd name="connsiteX487" fmla="*/ 2774 w 10201"/>
                <a:gd name="connsiteY487" fmla="*/ 2020 h 10002"/>
                <a:gd name="connsiteX488" fmla="*/ 2961 w 10201"/>
                <a:gd name="connsiteY488" fmla="*/ 2133 h 10002"/>
                <a:gd name="connsiteX489" fmla="*/ 3274 w 10201"/>
                <a:gd name="connsiteY489" fmla="*/ 2057 h 10002"/>
                <a:gd name="connsiteX490" fmla="*/ 3274 w 10201"/>
                <a:gd name="connsiteY490" fmla="*/ 2039 h 10002"/>
                <a:gd name="connsiteX491" fmla="*/ 3263 w 10201"/>
                <a:gd name="connsiteY491" fmla="*/ 2002 h 10002"/>
                <a:gd name="connsiteX492" fmla="*/ 3377 w 10201"/>
                <a:gd name="connsiteY492" fmla="*/ 1964 h 10002"/>
                <a:gd name="connsiteX493" fmla="*/ 3357 w 10201"/>
                <a:gd name="connsiteY493" fmla="*/ 1907 h 10002"/>
                <a:gd name="connsiteX494" fmla="*/ 3419 w 10201"/>
                <a:gd name="connsiteY494" fmla="*/ 1907 h 10002"/>
                <a:gd name="connsiteX495" fmla="*/ 3461 w 10201"/>
                <a:gd name="connsiteY495" fmla="*/ 1926 h 10002"/>
                <a:gd name="connsiteX496" fmla="*/ 3492 w 10201"/>
                <a:gd name="connsiteY496" fmla="*/ 1870 h 10002"/>
                <a:gd name="connsiteX497" fmla="*/ 3492 w 10201"/>
                <a:gd name="connsiteY497" fmla="*/ 1851 h 10002"/>
                <a:gd name="connsiteX498" fmla="*/ 3419 w 10201"/>
                <a:gd name="connsiteY498" fmla="*/ 1738 h 10002"/>
                <a:gd name="connsiteX499" fmla="*/ 3429 w 10201"/>
                <a:gd name="connsiteY499" fmla="*/ 1663 h 10002"/>
                <a:gd name="connsiteX500" fmla="*/ 3274 w 10201"/>
                <a:gd name="connsiteY500" fmla="*/ 1589 h 10002"/>
                <a:gd name="connsiteX501" fmla="*/ 3274 w 10201"/>
                <a:gd name="connsiteY501" fmla="*/ 1513 h 10002"/>
                <a:gd name="connsiteX502" fmla="*/ 3241 w 10201"/>
                <a:gd name="connsiteY502" fmla="*/ 1475 h 10002"/>
                <a:gd name="connsiteX503" fmla="*/ 3210 w 10201"/>
                <a:gd name="connsiteY503" fmla="*/ 1513 h 10002"/>
                <a:gd name="connsiteX504" fmla="*/ 3200 w 10201"/>
                <a:gd name="connsiteY504" fmla="*/ 1438 h 10002"/>
                <a:gd name="connsiteX505" fmla="*/ 3085 w 10201"/>
                <a:gd name="connsiteY505" fmla="*/ 1494 h 10002"/>
                <a:gd name="connsiteX506" fmla="*/ 2971 w 10201"/>
                <a:gd name="connsiteY506" fmla="*/ 1419 h 10002"/>
                <a:gd name="connsiteX507" fmla="*/ 2940 w 10201"/>
                <a:gd name="connsiteY507" fmla="*/ 1475 h 10002"/>
                <a:gd name="connsiteX508" fmla="*/ 2909 w 10201"/>
                <a:gd name="connsiteY508" fmla="*/ 1400 h 10002"/>
                <a:gd name="connsiteX509" fmla="*/ 2815 w 10201"/>
                <a:gd name="connsiteY509" fmla="*/ 1438 h 10002"/>
                <a:gd name="connsiteX510" fmla="*/ 2815 w 10201"/>
                <a:gd name="connsiteY510" fmla="*/ 1381 h 10002"/>
                <a:gd name="connsiteX511" fmla="*/ 2742 w 10201"/>
                <a:gd name="connsiteY511" fmla="*/ 1288 h 10002"/>
                <a:gd name="connsiteX512" fmla="*/ 3013 w 10201"/>
                <a:gd name="connsiteY512" fmla="*/ 1062 h 10002"/>
                <a:gd name="connsiteX513" fmla="*/ 3106 w 10201"/>
                <a:gd name="connsiteY513" fmla="*/ 1119 h 10002"/>
                <a:gd name="connsiteX514" fmla="*/ 3241 w 10201"/>
                <a:gd name="connsiteY514" fmla="*/ 1062 h 10002"/>
                <a:gd name="connsiteX515" fmla="*/ 3241 w 10201"/>
                <a:gd name="connsiteY515" fmla="*/ 1119 h 10002"/>
                <a:gd name="connsiteX516" fmla="*/ 3513 w 10201"/>
                <a:gd name="connsiteY516" fmla="*/ 1119 h 10002"/>
                <a:gd name="connsiteX517" fmla="*/ 3513 w 10201"/>
                <a:gd name="connsiteY517" fmla="*/ 1044 h 10002"/>
                <a:gd name="connsiteX518" fmla="*/ 3658 w 10201"/>
                <a:gd name="connsiteY518" fmla="*/ 968 h 10002"/>
                <a:gd name="connsiteX519" fmla="*/ 3700 w 10201"/>
                <a:gd name="connsiteY519" fmla="*/ 875 h 10002"/>
                <a:gd name="connsiteX520" fmla="*/ 3929 w 10201"/>
                <a:gd name="connsiteY520" fmla="*/ 836 h 10002"/>
                <a:gd name="connsiteX521" fmla="*/ 3940 w 10201"/>
                <a:gd name="connsiteY521" fmla="*/ 781 h 10002"/>
                <a:gd name="connsiteX522" fmla="*/ 3971 w 10201"/>
                <a:gd name="connsiteY522" fmla="*/ 781 h 10002"/>
                <a:gd name="connsiteX523" fmla="*/ 4002 w 10201"/>
                <a:gd name="connsiteY523" fmla="*/ 836 h 10002"/>
                <a:gd name="connsiteX524" fmla="*/ 4065 w 10201"/>
                <a:gd name="connsiteY524" fmla="*/ 799 h 10002"/>
                <a:gd name="connsiteX525" fmla="*/ 4127 w 10201"/>
                <a:gd name="connsiteY525" fmla="*/ 836 h 10002"/>
                <a:gd name="connsiteX526" fmla="*/ 4772 w 10201"/>
                <a:gd name="connsiteY526" fmla="*/ 724 h 10002"/>
                <a:gd name="connsiteX527" fmla="*/ 4783 w 10201"/>
                <a:gd name="connsiteY527" fmla="*/ 781 h 10002"/>
                <a:gd name="connsiteX528" fmla="*/ 4908 w 10201"/>
                <a:gd name="connsiteY528" fmla="*/ 781 h 10002"/>
                <a:gd name="connsiteX529" fmla="*/ 4908 w 10201"/>
                <a:gd name="connsiteY529" fmla="*/ 724 h 10002"/>
                <a:gd name="connsiteX530" fmla="*/ 4992 w 10201"/>
                <a:gd name="connsiteY530" fmla="*/ 781 h 10002"/>
                <a:gd name="connsiteX531" fmla="*/ 5096 w 10201"/>
                <a:gd name="connsiteY531" fmla="*/ 743 h 10002"/>
                <a:gd name="connsiteX532" fmla="*/ 5158 w 10201"/>
                <a:gd name="connsiteY532" fmla="*/ 781 h 10002"/>
                <a:gd name="connsiteX533" fmla="*/ 5200 w 10201"/>
                <a:gd name="connsiteY533" fmla="*/ 706 h 10002"/>
                <a:gd name="connsiteX534" fmla="*/ 5283 w 10201"/>
                <a:gd name="connsiteY534" fmla="*/ 686 h 10002"/>
                <a:gd name="connsiteX535" fmla="*/ 5283 w 10201"/>
                <a:gd name="connsiteY535" fmla="*/ 743 h 10002"/>
                <a:gd name="connsiteX536" fmla="*/ 5492 w 10201"/>
                <a:gd name="connsiteY536" fmla="*/ 706 h 10002"/>
                <a:gd name="connsiteX537" fmla="*/ 5679 w 10201"/>
                <a:gd name="connsiteY537" fmla="*/ 781 h 10002"/>
                <a:gd name="connsiteX538" fmla="*/ 5824 w 10201"/>
                <a:gd name="connsiteY538" fmla="*/ 761 h 10002"/>
                <a:gd name="connsiteX539" fmla="*/ 6148 w 10201"/>
                <a:gd name="connsiteY539" fmla="*/ 686 h 10002"/>
                <a:gd name="connsiteX540" fmla="*/ 6345 w 10201"/>
                <a:gd name="connsiteY540" fmla="*/ 611 h 10002"/>
                <a:gd name="connsiteX541" fmla="*/ 6522 w 10201"/>
                <a:gd name="connsiteY541" fmla="*/ 649 h 10002"/>
                <a:gd name="connsiteX542" fmla="*/ 6574 w 10201"/>
                <a:gd name="connsiteY542" fmla="*/ 555 h 10002"/>
                <a:gd name="connsiteX543" fmla="*/ 6668 w 10201"/>
                <a:gd name="connsiteY543" fmla="*/ 574 h 10002"/>
                <a:gd name="connsiteX544" fmla="*/ 6741 w 10201"/>
                <a:gd name="connsiteY544" fmla="*/ 498 h 10002"/>
                <a:gd name="connsiteX545" fmla="*/ 6814 w 10201"/>
                <a:gd name="connsiteY545" fmla="*/ 555 h 10002"/>
                <a:gd name="connsiteX546" fmla="*/ 7105 w 10201"/>
                <a:gd name="connsiteY546" fmla="*/ 574 h 10002"/>
                <a:gd name="connsiteX547" fmla="*/ 7251 w 10201"/>
                <a:gd name="connsiteY547" fmla="*/ 574 h 10002"/>
                <a:gd name="connsiteX548" fmla="*/ 7262 w 10201"/>
                <a:gd name="connsiteY548" fmla="*/ 630 h 10002"/>
                <a:gd name="connsiteX549" fmla="*/ 7459 w 10201"/>
                <a:gd name="connsiteY549" fmla="*/ 592 h 10002"/>
                <a:gd name="connsiteX550" fmla="*/ 7470 w 10201"/>
                <a:gd name="connsiteY550" fmla="*/ 517 h 10002"/>
                <a:gd name="connsiteX551" fmla="*/ 7387 w 10201"/>
                <a:gd name="connsiteY551" fmla="*/ 498 h 10002"/>
                <a:gd name="connsiteX552" fmla="*/ 7428 w 10201"/>
                <a:gd name="connsiteY552" fmla="*/ 405 h 10002"/>
                <a:gd name="connsiteX553" fmla="*/ 7501 w 10201"/>
                <a:gd name="connsiteY553" fmla="*/ 348 h 10002"/>
                <a:gd name="connsiteX554" fmla="*/ 7470 w 10201"/>
                <a:gd name="connsiteY554" fmla="*/ 311 h 10002"/>
                <a:gd name="connsiteX555" fmla="*/ 7407 w 10201"/>
                <a:gd name="connsiteY555" fmla="*/ 348 h 10002"/>
                <a:gd name="connsiteX556" fmla="*/ 7376 w 10201"/>
                <a:gd name="connsiteY556" fmla="*/ 311 h 10002"/>
                <a:gd name="connsiteX557" fmla="*/ 7210 w 10201"/>
                <a:gd name="connsiteY557" fmla="*/ 367 h 10002"/>
                <a:gd name="connsiteX558" fmla="*/ 7210 w 10201"/>
                <a:gd name="connsiteY558" fmla="*/ 311 h 10002"/>
                <a:gd name="connsiteX559" fmla="*/ 7199 w 10201"/>
                <a:gd name="connsiteY559" fmla="*/ 311 h 10002"/>
                <a:gd name="connsiteX560" fmla="*/ 6543 w 10201"/>
                <a:gd name="connsiteY560" fmla="*/ 330 h 10002"/>
                <a:gd name="connsiteX561" fmla="*/ 6225 w 10201"/>
                <a:gd name="connsiteY561" fmla="*/ 273 h 10002"/>
                <a:gd name="connsiteX562" fmla="*/ 6637 w 10201"/>
                <a:gd name="connsiteY562" fmla="*/ 198 h 10002"/>
                <a:gd name="connsiteX563" fmla="*/ 6980 w 10201"/>
                <a:gd name="connsiteY563" fmla="*/ 161 h 10002"/>
                <a:gd name="connsiteX564" fmla="*/ 7433 w 10201"/>
                <a:gd name="connsiteY564" fmla="*/ 80 h 10002"/>
                <a:gd name="connsiteX565" fmla="*/ 7698 w 10201"/>
                <a:gd name="connsiteY565" fmla="*/ 10 h 10002"/>
                <a:gd name="connsiteX566" fmla="*/ 7949 w 10201"/>
                <a:gd name="connsiteY566" fmla="*/ 142 h 10002"/>
                <a:gd name="connsiteX567" fmla="*/ 8011 w 10201"/>
                <a:gd name="connsiteY567" fmla="*/ 48 h 10002"/>
                <a:gd name="connsiteX568" fmla="*/ 8136 w 10201"/>
                <a:gd name="connsiteY568" fmla="*/ 29 h 10002"/>
                <a:gd name="connsiteX569" fmla="*/ 8240 w 10201"/>
                <a:gd name="connsiteY569" fmla="*/ 142 h 10002"/>
                <a:gd name="connsiteX570" fmla="*/ 8262 w 10201"/>
                <a:gd name="connsiteY570" fmla="*/ 104 h 10002"/>
                <a:gd name="connsiteX571" fmla="*/ 8293 w 10201"/>
                <a:gd name="connsiteY571" fmla="*/ 254 h 10002"/>
                <a:gd name="connsiteX572" fmla="*/ 8262 w 10201"/>
                <a:gd name="connsiteY572" fmla="*/ 330 h 10002"/>
                <a:gd name="connsiteX573" fmla="*/ 8262 w 10201"/>
                <a:gd name="connsiteY573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081 w 10201"/>
                <a:gd name="connsiteY78" fmla="*/ 5686 h 10002"/>
                <a:gd name="connsiteX79" fmla="*/ 10188 w 10201"/>
                <a:gd name="connsiteY79" fmla="*/ 5795 h 10002"/>
                <a:gd name="connsiteX80" fmla="*/ 10177 w 10201"/>
                <a:gd name="connsiteY80" fmla="*/ 6153 h 10002"/>
                <a:gd name="connsiteX81" fmla="*/ 10137 w 10201"/>
                <a:gd name="connsiteY81" fmla="*/ 6016 h 10002"/>
                <a:gd name="connsiteX82" fmla="*/ 9949 w 10201"/>
                <a:gd name="connsiteY82" fmla="*/ 6096 h 10002"/>
                <a:gd name="connsiteX83" fmla="*/ 9563 w 10201"/>
                <a:gd name="connsiteY83" fmla="*/ 6190 h 10002"/>
                <a:gd name="connsiteX84" fmla="*/ 9532 w 10201"/>
                <a:gd name="connsiteY84" fmla="*/ 6528 h 10002"/>
                <a:gd name="connsiteX85" fmla="*/ 9490 w 10201"/>
                <a:gd name="connsiteY85" fmla="*/ 6566 h 10002"/>
                <a:gd name="connsiteX86" fmla="*/ 9490 w 10201"/>
                <a:gd name="connsiteY86" fmla="*/ 6979 h 10002"/>
                <a:gd name="connsiteX87" fmla="*/ 9594 w 10201"/>
                <a:gd name="connsiteY87" fmla="*/ 7016 h 10002"/>
                <a:gd name="connsiteX88" fmla="*/ 9584 w 10201"/>
                <a:gd name="connsiteY88" fmla="*/ 7054 h 10002"/>
                <a:gd name="connsiteX89" fmla="*/ 9438 w 10201"/>
                <a:gd name="connsiteY89" fmla="*/ 7411 h 10002"/>
                <a:gd name="connsiteX90" fmla="*/ 9428 w 10201"/>
                <a:gd name="connsiteY90" fmla="*/ 7674 h 10002"/>
                <a:gd name="connsiteX91" fmla="*/ 9459 w 10201"/>
                <a:gd name="connsiteY91" fmla="*/ 7862 h 10002"/>
                <a:gd name="connsiteX92" fmla="*/ 9407 w 10201"/>
                <a:gd name="connsiteY92" fmla="*/ 7918 h 10002"/>
                <a:gd name="connsiteX93" fmla="*/ 9302 w 10201"/>
                <a:gd name="connsiteY93" fmla="*/ 7730 h 10002"/>
                <a:gd name="connsiteX94" fmla="*/ 9126 w 10201"/>
                <a:gd name="connsiteY94" fmla="*/ 7580 h 10002"/>
                <a:gd name="connsiteX95" fmla="*/ 9126 w 10201"/>
                <a:gd name="connsiteY95" fmla="*/ 7543 h 10002"/>
                <a:gd name="connsiteX96" fmla="*/ 9167 w 10201"/>
                <a:gd name="connsiteY96" fmla="*/ 7543 h 10002"/>
                <a:gd name="connsiteX97" fmla="*/ 9167 w 10201"/>
                <a:gd name="connsiteY97" fmla="*/ 7524 h 10002"/>
                <a:gd name="connsiteX98" fmla="*/ 9146 w 10201"/>
                <a:gd name="connsiteY98" fmla="*/ 7524 h 10002"/>
                <a:gd name="connsiteX99" fmla="*/ 9084 w 10201"/>
                <a:gd name="connsiteY99" fmla="*/ 7543 h 10002"/>
                <a:gd name="connsiteX100" fmla="*/ 9105 w 10201"/>
                <a:gd name="connsiteY100" fmla="*/ 7618 h 10002"/>
                <a:gd name="connsiteX101" fmla="*/ 9063 w 10201"/>
                <a:gd name="connsiteY101" fmla="*/ 7637 h 10002"/>
                <a:gd name="connsiteX102" fmla="*/ 9167 w 10201"/>
                <a:gd name="connsiteY102" fmla="*/ 7918 h 10002"/>
                <a:gd name="connsiteX103" fmla="*/ 9167 w 10201"/>
                <a:gd name="connsiteY103" fmla="*/ 8125 h 10002"/>
                <a:gd name="connsiteX104" fmla="*/ 9105 w 10201"/>
                <a:gd name="connsiteY104" fmla="*/ 8237 h 10002"/>
                <a:gd name="connsiteX105" fmla="*/ 8928 w 10201"/>
                <a:gd name="connsiteY105" fmla="*/ 8219 h 10002"/>
                <a:gd name="connsiteX106" fmla="*/ 8866 w 10201"/>
                <a:gd name="connsiteY106" fmla="*/ 8125 h 10002"/>
                <a:gd name="connsiteX107" fmla="*/ 8802 w 10201"/>
                <a:gd name="connsiteY107" fmla="*/ 8182 h 10002"/>
                <a:gd name="connsiteX108" fmla="*/ 8845 w 10201"/>
                <a:gd name="connsiteY108" fmla="*/ 8575 h 10002"/>
                <a:gd name="connsiteX109" fmla="*/ 8814 w 10201"/>
                <a:gd name="connsiteY109" fmla="*/ 8650 h 10002"/>
                <a:gd name="connsiteX110" fmla="*/ 8615 w 10201"/>
                <a:gd name="connsiteY110" fmla="*/ 8670 h 10002"/>
                <a:gd name="connsiteX111" fmla="*/ 8470 w 10201"/>
                <a:gd name="connsiteY111" fmla="*/ 8237 h 10002"/>
                <a:gd name="connsiteX112" fmla="*/ 8459 w 10201"/>
                <a:gd name="connsiteY112" fmla="*/ 7993 h 10002"/>
                <a:gd name="connsiteX113" fmla="*/ 8418 w 10201"/>
                <a:gd name="connsiteY113" fmla="*/ 7993 h 10002"/>
                <a:gd name="connsiteX114" fmla="*/ 8240 w 10201"/>
                <a:gd name="connsiteY114" fmla="*/ 7993 h 10002"/>
                <a:gd name="connsiteX115" fmla="*/ 8136 w 10201"/>
                <a:gd name="connsiteY115" fmla="*/ 7768 h 10002"/>
                <a:gd name="connsiteX116" fmla="*/ 8042 w 10201"/>
                <a:gd name="connsiteY116" fmla="*/ 7712 h 10002"/>
                <a:gd name="connsiteX117" fmla="*/ 7980 w 10201"/>
                <a:gd name="connsiteY117" fmla="*/ 7787 h 10002"/>
                <a:gd name="connsiteX118" fmla="*/ 7990 w 10201"/>
                <a:gd name="connsiteY118" fmla="*/ 8106 h 10002"/>
                <a:gd name="connsiteX119" fmla="*/ 7949 w 10201"/>
                <a:gd name="connsiteY119" fmla="*/ 8406 h 10002"/>
                <a:gd name="connsiteX120" fmla="*/ 7887 w 10201"/>
                <a:gd name="connsiteY120" fmla="*/ 8426 h 10002"/>
                <a:gd name="connsiteX121" fmla="*/ 7845 w 10201"/>
                <a:gd name="connsiteY121" fmla="*/ 8538 h 10002"/>
                <a:gd name="connsiteX122" fmla="*/ 7835 w 10201"/>
                <a:gd name="connsiteY122" fmla="*/ 8538 h 10002"/>
                <a:gd name="connsiteX123" fmla="*/ 7835 w 10201"/>
                <a:gd name="connsiteY123" fmla="*/ 8481 h 10002"/>
                <a:gd name="connsiteX124" fmla="*/ 7855 w 10201"/>
                <a:gd name="connsiteY124" fmla="*/ 8426 h 10002"/>
                <a:gd name="connsiteX125" fmla="*/ 7678 w 10201"/>
                <a:gd name="connsiteY125" fmla="*/ 8182 h 10002"/>
                <a:gd name="connsiteX126" fmla="*/ 7563 w 10201"/>
                <a:gd name="connsiteY126" fmla="*/ 8087 h 10002"/>
                <a:gd name="connsiteX127" fmla="*/ 7501 w 10201"/>
                <a:gd name="connsiteY127" fmla="*/ 8144 h 10002"/>
                <a:gd name="connsiteX128" fmla="*/ 7470 w 10201"/>
                <a:gd name="connsiteY128" fmla="*/ 8087 h 10002"/>
                <a:gd name="connsiteX129" fmla="*/ 7439 w 10201"/>
                <a:gd name="connsiteY129" fmla="*/ 8219 h 10002"/>
                <a:gd name="connsiteX130" fmla="*/ 7574 w 10201"/>
                <a:gd name="connsiteY130" fmla="*/ 8595 h 10002"/>
                <a:gd name="connsiteX131" fmla="*/ 7418 w 10201"/>
                <a:gd name="connsiteY131" fmla="*/ 8782 h 10002"/>
                <a:gd name="connsiteX132" fmla="*/ 7251 w 10201"/>
                <a:gd name="connsiteY132" fmla="*/ 8707 h 10002"/>
                <a:gd name="connsiteX133" fmla="*/ 7189 w 10201"/>
                <a:gd name="connsiteY133" fmla="*/ 8858 h 10002"/>
                <a:gd name="connsiteX134" fmla="*/ 7115 w 10201"/>
                <a:gd name="connsiteY134" fmla="*/ 8914 h 10002"/>
                <a:gd name="connsiteX135" fmla="*/ 7115 w 10201"/>
                <a:gd name="connsiteY135" fmla="*/ 8839 h 10002"/>
                <a:gd name="connsiteX136" fmla="*/ 6991 w 10201"/>
                <a:gd name="connsiteY136" fmla="*/ 8801 h 10002"/>
                <a:gd name="connsiteX137" fmla="*/ 6907 w 10201"/>
                <a:gd name="connsiteY137" fmla="*/ 8895 h 10002"/>
                <a:gd name="connsiteX138" fmla="*/ 6814 w 10201"/>
                <a:gd name="connsiteY138" fmla="*/ 8914 h 10002"/>
                <a:gd name="connsiteX139" fmla="*/ 6814 w 10201"/>
                <a:gd name="connsiteY139" fmla="*/ 8970 h 10002"/>
                <a:gd name="connsiteX140" fmla="*/ 6751 w 10201"/>
                <a:gd name="connsiteY140" fmla="*/ 8989 h 10002"/>
                <a:gd name="connsiteX141" fmla="*/ 6772 w 10201"/>
                <a:gd name="connsiteY141" fmla="*/ 9026 h 10002"/>
                <a:gd name="connsiteX142" fmla="*/ 6939 w 10201"/>
                <a:gd name="connsiteY142" fmla="*/ 9008 h 10002"/>
                <a:gd name="connsiteX143" fmla="*/ 6939 w 10201"/>
                <a:gd name="connsiteY143" fmla="*/ 8989 h 10002"/>
                <a:gd name="connsiteX144" fmla="*/ 6918 w 10201"/>
                <a:gd name="connsiteY144" fmla="*/ 8951 h 10002"/>
                <a:gd name="connsiteX145" fmla="*/ 6939 w 10201"/>
                <a:gd name="connsiteY145" fmla="*/ 8951 h 10002"/>
                <a:gd name="connsiteX146" fmla="*/ 6991 w 10201"/>
                <a:gd name="connsiteY146" fmla="*/ 8933 h 10002"/>
                <a:gd name="connsiteX147" fmla="*/ 7032 w 10201"/>
                <a:gd name="connsiteY147" fmla="*/ 9064 h 10002"/>
                <a:gd name="connsiteX148" fmla="*/ 7303 w 10201"/>
                <a:gd name="connsiteY148" fmla="*/ 9139 h 10002"/>
                <a:gd name="connsiteX149" fmla="*/ 7303 w 10201"/>
                <a:gd name="connsiteY149" fmla="*/ 9195 h 10002"/>
                <a:gd name="connsiteX150" fmla="*/ 7220 w 10201"/>
                <a:gd name="connsiteY150" fmla="*/ 9590 h 10002"/>
                <a:gd name="connsiteX151" fmla="*/ 7199 w 10201"/>
                <a:gd name="connsiteY151" fmla="*/ 9590 h 10002"/>
                <a:gd name="connsiteX152" fmla="*/ 7179 w 10201"/>
                <a:gd name="connsiteY152" fmla="*/ 9533 h 10002"/>
                <a:gd name="connsiteX153" fmla="*/ 6949 w 10201"/>
                <a:gd name="connsiteY153" fmla="*/ 9496 h 10002"/>
                <a:gd name="connsiteX154" fmla="*/ 6876 w 10201"/>
                <a:gd name="connsiteY154" fmla="*/ 9496 h 10002"/>
                <a:gd name="connsiteX155" fmla="*/ 6793 w 10201"/>
                <a:gd name="connsiteY155" fmla="*/ 9403 h 10002"/>
                <a:gd name="connsiteX156" fmla="*/ 6751 w 10201"/>
                <a:gd name="connsiteY156" fmla="*/ 9440 h 10002"/>
                <a:gd name="connsiteX157" fmla="*/ 6637 w 10201"/>
                <a:gd name="connsiteY157" fmla="*/ 9289 h 10002"/>
                <a:gd name="connsiteX158" fmla="*/ 6627 w 10201"/>
                <a:gd name="connsiteY158" fmla="*/ 9289 h 10002"/>
                <a:gd name="connsiteX159" fmla="*/ 6584 w 10201"/>
                <a:gd name="connsiteY159" fmla="*/ 9289 h 10002"/>
                <a:gd name="connsiteX160" fmla="*/ 6480 w 10201"/>
                <a:gd name="connsiteY160" fmla="*/ 9177 h 10002"/>
                <a:gd name="connsiteX161" fmla="*/ 6449 w 10201"/>
                <a:gd name="connsiteY161" fmla="*/ 9346 h 10002"/>
                <a:gd name="connsiteX162" fmla="*/ 6355 w 10201"/>
                <a:gd name="connsiteY162" fmla="*/ 9515 h 10002"/>
                <a:gd name="connsiteX163" fmla="*/ 6262 w 10201"/>
                <a:gd name="connsiteY163" fmla="*/ 9552 h 10002"/>
                <a:gd name="connsiteX164" fmla="*/ 6262 w 10201"/>
                <a:gd name="connsiteY164" fmla="*/ 9609 h 10002"/>
                <a:gd name="connsiteX165" fmla="*/ 6189 w 10201"/>
                <a:gd name="connsiteY165" fmla="*/ 9740 h 10002"/>
                <a:gd name="connsiteX166" fmla="*/ 6106 w 10201"/>
                <a:gd name="connsiteY166" fmla="*/ 9796 h 10002"/>
                <a:gd name="connsiteX167" fmla="*/ 6001 w 10201"/>
                <a:gd name="connsiteY167" fmla="*/ 9947 h 10002"/>
                <a:gd name="connsiteX168" fmla="*/ 5345 w 10201"/>
                <a:gd name="connsiteY168" fmla="*/ 9796 h 10002"/>
                <a:gd name="connsiteX169" fmla="*/ 5220 w 10201"/>
                <a:gd name="connsiteY169" fmla="*/ 9796 h 10002"/>
                <a:gd name="connsiteX170" fmla="*/ 4992 w 10201"/>
                <a:gd name="connsiteY170" fmla="*/ 9647 h 10002"/>
                <a:gd name="connsiteX171" fmla="*/ 4929 w 10201"/>
                <a:gd name="connsiteY171" fmla="*/ 9515 h 10002"/>
                <a:gd name="connsiteX172" fmla="*/ 4929 w 10201"/>
                <a:gd name="connsiteY172" fmla="*/ 9403 h 10002"/>
                <a:gd name="connsiteX173" fmla="*/ 4866 w 10201"/>
                <a:gd name="connsiteY173" fmla="*/ 9346 h 10002"/>
                <a:gd name="connsiteX174" fmla="*/ 5168 w 10201"/>
                <a:gd name="connsiteY174" fmla="*/ 9214 h 10002"/>
                <a:gd name="connsiteX175" fmla="*/ 5387 w 10201"/>
                <a:gd name="connsiteY175" fmla="*/ 9234 h 10002"/>
                <a:gd name="connsiteX176" fmla="*/ 5741 w 10201"/>
                <a:gd name="connsiteY176" fmla="*/ 9195 h 10002"/>
                <a:gd name="connsiteX177" fmla="*/ 5783 w 10201"/>
                <a:gd name="connsiteY177" fmla="*/ 9102 h 10002"/>
                <a:gd name="connsiteX178" fmla="*/ 5731 w 10201"/>
                <a:gd name="connsiteY178" fmla="*/ 8989 h 10002"/>
                <a:gd name="connsiteX179" fmla="*/ 5533 w 10201"/>
                <a:gd name="connsiteY179" fmla="*/ 8933 h 10002"/>
                <a:gd name="connsiteX180" fmla="*/ 5210 w 10201"/>
                <a:gd name="connsiteY180" fmla="*/ 8745 h 10002"/>
                <a:gd name="connsiteX181" fmla="*/ 4961 w 10201"/>
                <a:gd name="connsiteY181" fmla="*/ 8595 h 10002"/>
                <a:gd name="connsiteX182" fmla="*/ 5085 w 10201"/>
                <a:gd name="connsiteY182" fmla="*/ 8481 h 10002"/>
                <a:gd name="connsiteX183" fmla="*/ 4741 w 10201"/>
                <a:gd name="connsiteY183" fmla="*/ 8275 h 10002"/>
                <a:gd name="connsiteX184" fmla="*/ 4554 w 10201"/>
                <a:gd name="connsiteY184" fmla="*/ 8087 h 10002"/>
                <a:gd name="connsiteX185" fmla="*/ 4356 w 10201"/>
                <a:gd name="connsiteY185" fmla="*/ 8031 h 10002"/>
                <a:gd name="connsiteX186" fmla="*/ 4085 w 10201"/>
                <a:gd name="connsiteY186" fmla="*/ 8013 h 10002"/>
                <a:gd name="connsiteX187" fmla="*/ 3919 w 10201"/>
                <a:gd name="connsiteY187" fmla="*/ 7843 h 10002"/>
                <a:gd name="connsiteX188" fmla="*/ 3741 w 10201"/>
                <a:gd name="connsiteY188" fmla="*/ 7806 h 10002"/>
                <a:gd name="connsiteX189" fmla="*/ 3669 w 10201"/>
                <a:gd name="connsiteY189" fmla="*/ 7598 h 10002"/>
                <a:gd name="connsiteX190" fmla="*/ 3492 w 10201"/>
                <a:gd name="connsiteY190" fmla="*/ 7637 h 10002"/>
                <a:gd name="connsiteX191" fmla="*/ 3440 w 10201"/>
                <a:gd name="connsiteY191" fmla="*/ 7674 h 10002"/>
                <a:gd name="connsiteX192" fmla="*/ 3367 w 10201"/>
                <a:gd name="connsiteY192" fmla="*/ 7674 h 10002"/>
                <a:gd name="connsiteX193" fmla="*/ 3367 w 10201"/>
                <a:gd name="connsiteY193" fmla="*/ 7637 h 10002"/>
                <a:gd name="connsiteX194" fmla="*/ 3398 w 10201"/>
                <a:gd name="connsiteY194" fmla="*/ 7543 h 10002"/>
                <a:gd name="connsiteX195" fmla="*/ 3241 w 10201"/>
                <a:gd name="connsiteY195" fmla="*/ 7505 h 10002"/>
                <a:gd name="connsiteX196" fmla="*/ 3189 w 10201"/>
                <a:gd name="connsiteY196" fmla="*/ 7411 h 10002"/>
                <a:gd name="connsiteX197" fmla="*/ 3085 w 10201"/>
                <a:gd name="connsiteY197" fmla="*/ 7468 h 10002"/>
                <a:gd name="connsiteX198" fmla="*/ 2846 w 10201"/>
                <a:gd name="connsiteY198" fmla="*/ 7449 h 10002"/>
                <a:gd name="connsiteX199" fmla="*/ 2722 w 10201"/>
                <a:gd name="connsiteY199" fmla="*/ 7486 h 10002"/>
                <a:gd name="connsiteX200" fmla="*/ 2669 w 10201"/>
                <a:gd name="connsiteY200" fmla="*/ 7598 h 10002"/>
                <a:gd name="connsiteX201" fmla="*/ 2471 w 10201"/>
                <a:gd name="connsiteY201" fmla="*/ 7637 h 10002"/>
                <a:gd name="connsiteX202" fmla="*/ 2419 w 10201"/>
                <a:gd name="connsiteY202" fmla="*/ 7712 h 10002"/>
                <a:gd name="connsiteX203" fmla="*/ 2137 w 10201"/>
                <a:gd name="connsiteY203" fmla="*/ 7693 h 10002"/>
                <a:gd name="connsiteX204" fmla="*/ 2023 w 10201"/>
                <a:gd name="connsiteY204" fmla="*/ 7561 h 10002"/>
                <a:gd name="connsiteX205" fmla="*/ 1867 w 10201"/>
                <a:gd name="connsiteY205" fmla="*/ 7524 h 10002"/>
                <a:gd name="connsiteX206" fmla="*/ 1919 w 10201"/>
                <a:gd name="connsiteY206" fmla="*/ 7505 h 10002"/>
                <a:gd name="connsiteX207" fmla="*/ 1919 w 10201"/>
                <a:gd name="connsiteY207" fmla="*/ 7486 h 10002"/>
                <a:gd name="connsiteX208" fmla="*/ 1867 w 10201"/>
                <a:gd name="connsiteY208" fmla="*/ 7486 h 10002"/>
                <a:gd name="connsiteX209" fmla="*/ 1753 w 10201"/>
                <a:gd name="connsiteY209" fmla="*/ 7505 h 10002"/>
                <a:gd name="connsiteX210" fmla="*/ 1544 w 10201"/>
                <a:gd name="connsiteY210" fmla="*/ 7429 h 10002"/>
                <a:gd name="connsiteX211" fmla="*/ 1544 w 10201"/>
                <a:gd name="connsiteY211" fmla="*/ 7486 h 10002"/>
                <a:gd name="connsiteX212" fmla="*/ 1492 w 10201"/>
                <a:gd name="connsiteY212" fmla="*/ 7468 h 10002"/>
                <a:gd name="connsiteX213" fmla="*/ 1492 w 10201"/>
                <a:gd name="connsiteY213" fmla="*/ 7411 h 10002"/>
                <a:gd name="connsiteX214" fmla="*/ 1398 w 10201"/>
                <a:gd name="connsiteY214" fmla="*/ 7468 h 10002"/>
                <a:gd name="connsiteX215" fmla="*/ 1378 w 10201"/>
                <a:gd name="connsiteY215" fmla="*/ 7411 h 10002"/>
                <a:gd name="connsiteX216" fmla="*/ 1013 w 10201"/>
                <a:gd name="connsiteY216" fmla="*/ 7429 h 10002"/>
                <a:gd name="connsiteX217" fmla="*/ 836 w 10201"/>
                <a:gd name="connsiteY217" fmla="*/ 7411 h 10002"/>
                <a:gd name="connsiteX218" fmla="*/ 795 w 10201"/>
                <a:gd name="connsiteY218" fmla="*/ 7336 h 10002"/>
                <a:gd name="connsiteX219" fmla="*/ 628 w 10201"/>
                <a:gd name="connsiteY219" fmla="*/ 7354 h 10002"/>
                <a:gd name="connsiteX220" fmla="*/ 597 w 10201"/>
                <a:gd name="connsiteY220" fmla="*/ 7299 h 10002"/>
                <a:gd name="connsiteX221" fmla="*/ 493 w 10201"/>
                <a:gd name="connsiteY221" fmla="*/ 7317 h 10002"/>
                <a:gd name="connsiteX222" fmla="*/ 471 w 10201"/>
                <a:gd name="connsiteY222" fmla="*/ 7242 h 10002"/>
                <a:gd name="connsiteX223" fmla="*/ 378 w 10201"/>
                <a:gd name="connsiteY223" fmla="*/ 7242 h 10002"/>
                <a:gd name="connsiteX224" fmla="*/ 243 w 10201"/>
                <a:gd name="connsiteY224" fmla="*/ 7167 h 10002"/>
                <a:gd name="connsiteX225" fmla="*/ 0 w 10201"/>
                <a:gd name="connsiteY225" fmla="*/ 7050 h 10002"/>
                <a:gd name="connsiteX226" fmla="*/ 357 w 10201"/>
                <a:gd name="connsiteY226" fmla="*/ 7054 h 10002"/>
                <a:gd name="connsiteX227" fmla="*/ 576 w 10201"/>
                <a:gd name="connsiteY227" fmla="*/ 7092 h 10002"/>
                <a:gd name="connsiteX228" fmla="*/ 940 w 10201"/>
                <a:gd name="connsiteY228" fmla="*/ 7167 h 10002"/>
                <a:gd name="connsiteX229" fmla="*/ 950 w 10201"/>
                <a:gd name="connsiteY229" fmla="*/ 7092 h 10002"/>
                <a:gd name="connsiteX230" fmla="*/ 888 w 10201"/>
                <a:gd name="connsiteY230" fmla="*/ 6998 h 10002"/>
                <a:gd name="connsiteX231" fmla="*/ 898 w 10201"/>
                <a:gd name="connsiteY231" fmla="*/ 6998 h 10002"/>
                <a:gd name="connsiteX232" fmla="*/ 898 w 10201"/>
                <a:gd name="connsiteY232" fmla="*/ 6979 h 10002"/>
                <a:gd name="connsiteX233" fmla="*/ 1002 w 10201"/>
                <a:gd name="connsiteY233" fmla="*/ 7016 h 10002"/>
                <a:gd name="connsiteX234" fmla="*/ 1002 w 10201"/>
                <a:gd name="connsiteY234" fmla="*/ 6941 h 10002"/>
                <a:gd name="connsiteX235" fmla="*/ 940 w 10201"/>
                <a:gd name="connsiteY235" fmla="*/ 6923 h 10002"/>
                <a:gd name="connsiteX236" fmla="*/ 940 w 10201"/>
                <a:gd name="connsiteY236" fmla="*/ 6847 h 10002"/>
                <a:gd name="connsiteX237" fmla="*/ 961 w 10201"/>
                <a:gd name="connsiteY237" fmla="*/ 6847 h 10002"/>
                <a:gd name="connsiteX238" fmla="*/ 1013 w 10201"/>
                <a:gd name="connsiteY238" fmla="*/ 6885 h 10002"/>
                <a:gd name="connsiteX239" fmla="*/ 1013 w 10201"/>
                <a:gd name="connsiteY239" fmla="*/ 6847 h 10002"/>
                <a:gd name="connsiteX240" fmla="*/ 1149 w 10201"/>
                <a:gd name="connsiteY240" fmla="*/ 6716 h 10002"/>
                <a:gd name="connsiteX241" fmla="*/ 1305 w 10201"/>
                <a:gd name="connsiteY241" fmla="*/ 6678 h 10002"/>
                <a:gd name="connsiteX242" fmla="*/ 1305 w 10201"/>
                <a:gd name="connsiteY242" fmla="*/ 6660 h 10002"/>
                <a:gd name="connsiteX243" fmla="*/ 1128 w 10201"/>
                <a:gd name="connsiteY243" fmla="*/ 6660 h 10002"/>
                <a:gd name="connsiteX244" fmla="*/ 1128 w 10201"/>
                <a:gd name="connsiteY244" fmla="*/ 6641 h 10002"/>
                <a:gd name="connsiteX245" fmla="*/ 1159 w 10201"/>
                <a:gd name="connsiteY245" fmla="*/ 6585 h 10002"/>
                <a:gd name="connsiteX246" fmla="*/ 1211 w 10201"/>
                <a:gd name="connsiteY246" fmla="*/ 6603 h 10002"/>
                <a:gd name="connsiteX247" fmla="*/ 1243 w 10201"/>
                <a:gd name="connsiteY247" fmla="*/ 6566 h 10002"/>
                <a:gd name="connsiteX248" fmla="*/ 1243 w 10201"/>
                <a:gd name="connsiteY248" fmla="*/ 6548 h 10002"/>
                <a:gd name="connsiteX249" fmla="*/ 1191 w 10201"/>
                <a:gd name="connsiteY249" fmla="*/ 6472 h 10002"/>
                <a:gd name="connsiteX250" fmla="*/ 1222 w 10201"/>
                <a:gd name="connsiteY250" fmla="*/ 6472 h 10002"/>
                <a:gd name="connsiteX251" fmla="*/ 1243 w 10201"/>
                <a:gd name="connsiteY251" fmla="*/ 6491 h 10002"/>
                <a:gd name="connsiteX252" fmla="*/ 1253 w 10201"/>
                <a:gd name="connsiteY252" fmla="*/ 6434 h 10002"/>
                <a:gd name="connsiteX253" fmla="*/ 1201 w 10201"/>
                <a:gd name="connsiteY253" fmla="*/ 6378 h 10002"/>
                <a:gd name="connsiteX254" fmla="*/ 1191 w 10201"/>
                <a:gd name="connsiteY254" fmla="*/ 6416 h 10002"/>
                <a:gd name="connsiteX255" fmla="*/ 1191 w 10201"/>
                <a:gd name="connsiteY255" fmla="*/ 6378 h 10002"/>
                <a:gd name="connsiteX256" fmla="*/ 1180 w 10201"/>
                <a:gd name="connsiteY256" fmla="*/ 6378 h 10002"/>
                <a:gd name="connsiteX257" fmla="*/ 1180 w 10201"/>
                <a:gd name="connsiteY257" fmla="*/ 6359 h 10002"/>
                <a:gd name="connsiteX258" fmla="*/ 1253 w 10201"/>
                <a:gd name="connsiteY258" fmla="*/ 6322 h 10002"/>
                <a:gd name="connsiteX259" fmla="*/ 1253 w 10201"/>
                <a:gd name="connsiteY259" fmla="*/ 6302 h 10002"/>
                <a:gd name="connsiteX260" fmla="*/ 1139 w 10201"/>
                <a:gd name="connsiteY260" fmla="*/ 6228 h 10002"/>
                <a:gd name="connsiteX261" fmla="*/ 1118 w 10201"/>
                <a:gd name="connsiteY261" fmla="*/ 6284 h 10002"/>
                <a:gd name="connsiteX262" fmla="*/ 1045 w 10201"/>
                <a:gd name="connsiteY262" fmla="*/ 6228 h 10002"/>
                <a:gd name="connsiteX263" fmla="*/ 1076 w 10201"/>
                <a:gd name="connsiteY263" fmla="*/ 6190 h 10002"/>
                <a:gd name="connsiteX264" fmla="*/ 1035 w 10201"/>
                <a:gd name="connsiteY264" fmla="*/ 6190 h 10002"/>
                <a:gd name="connsiteX265" fmla="*/ 909 w 10201"/>
                <a:gd name="connsiteY265" fmla="*/ 6247 h 10002"/>
                <a:gd name="connsiteX266" fmla="*/ 909 w 10201"/>
                <a:gd name="connsiteY266" fmla="*/ 6190 h 10002"/>
                <a:gd name="connsiteX267" fmla="*/ 961 w 10201"/>
                <a:gd name="connsiteY267" fmla="*/ 6040 h 10002"/>
                <a:gd name="connsiteX268" fmla="*/ 940 w 10201"/>
                <a:gd name="connsiteY268" fmla="*/ 6002 h 10002"/>
                <a:gd name="connsiteX269" fmla="*/ 961 w 10201"/>
                <a:gd name="connsiteY269" fmla="*/ 6002 h 10002"/>
                <a:gd name="connsiteX270" fmla="*/ 1055 w 10201"/>
                <a:gd name="connsiteY270" fmla="*/ 5964 h 10002"/>
                <a:gd name="connsiteX271" fmla="*/ 1087 w 10201"/>
                <a:gd name="connsiteY271" fmla="*/ 5909 h 10002"/>
                <a:gd name="connsiteX272" fmla="*/ 1066 w 10201"/>
                <a:gd name="connsiteY272" fmla="*/ 5852 h 10002"/>
                <a:gd name="connsiteX273" fmla="*/ 1139 w 10201"/>
                <a:gd name="connsiteY273" fmla="*/ 5833 h 10002"/>
                <a:gd name="connsiteX274" fmla="*/ 1139 w 10201"/>
                <a:gd name="connsiteY274" fmla="*/ 5909 h 10002"/>
                <a:gd name="connsiteX275" fmla="*/ 1263 w 10201"/>
                <a:gd name="connsiteY275" fmla="*/ 5909 h 10002"/>
                <a:gd name="connsiteX276" fmla="*/ 1388 w 10201"/>
                <a:gd name="connsiteY276" fmla="*/ 5683 h 10002"/>
                <a:gd name="connsiteX277" fmla="*/ 1586 w 10201"/>
                <a:gd name="connsiteY277" fmla="*/ 5740 h 10002"/>
                <a:gd name="connsiteX278" fmla="*/ 1586 w 10201"/>
                <a:gd name="connsiteY278" fmla="*/ 5758 h 10002"/>
                <a:gd name="connsiteX279" fmla="*/ 1575 w 10201"/>
                <a:gd name="connsiteY279" fmla="*/ 5814 h 10002"/>
                <a:gd name="connsiteX280" fmla="*/ 1554 w 10201"/>
                <a:gd name="connsiteY280" fmla="*/ 5852 h 10002"/>
                <a:gd name="connsiteX281" fmla="*/ 1440 w 10201"/>
                <a:gd name="connsiteY281" fmla="*/ 5889 h 10002"/>
                <a:gd name="connsiteX282" fmla="*/ 1430 w 10201"/>
                <a:gd name="connsiteY282" fmla="*/ 6040 h 10002"/>
                <a:gd name="connsiteX283" fmla="*/ 1450 w 10201"/>
                <a:gd name="connsiteY283" fmla="*/ 6058 h 10002"/>
                <a:gd name="connsiteX284" fmla="*/ 1680 w 10201"/>
                <a:gd name="connsiteY284" fmla="*/ 6265 h 10002"/>
                <a:gd name="connsiteX285" fmla="*/ 1711 w 10201"/>
                <a:gd name="connsiteY285" fmla="*/ 6265 h 10002"/>
                <a:gd name="connsiteX286" fmla="*/ 1784 w 10201"/>
                <a:gd name="connsiteY286" fmla="*/ 6792 h 10002"/>
                <a:gd name="connsiteX287" fmla="*/ 1982 w 10201"/>
                <a:gd name="connsiteY287" fmla="*/ 6585 h 10002"/>
                <a:gd name="connsiteX288" fmla="*/ 1982 w 10201"/>
                <a:gd name="connsiteY288" fmla="*/ 6528 h 10002"/>
                <a:gd name="connsiteX289" fmla="*/ 1909 w 10201"/>
                <a:gd name="connsiteY289" fmla="*/ 6528 h 10002"/>
                <a:gd name="connsiteX290" fmla="*/ 1878 w 10201"/>
                <a:gd name="connsiteY290" fmla="*/ 6453 h 10002"/>
                <a:gd name="connsiteX291" fmla="*/ 1878 w 10201"/>
                <a:gd name="connsiteY291" fmla="*/ 6416 h 10002"/>
                <a:gd name="connsiteX292" fmla="*/ 1888 w 10201"/>
                <a:gd name="connsiteY292" fmla="*/ 6416 h 10002"/>
                <a:gd name="connsiteX293" fmla="*/ 1888 w 10201"/>
                <a:gd name="connsiteY293" fmla="*/ 6397 h 10002"/>
                <a:gd name="connsiteX294" fmla="*/ 2023 w 10201"/>
                <a:gd name="connsiteY294" fmla="*/ 6322 h 10002"/>
                <a:gd name="connsiteX295" fmla="*/ 2002 w 10201"/>
                <a:gd name="connsiteY295" fmla="*/ 6302 h 10002"/>
                <a:gd name="connsiteX296" fmla="*/ 1867 w 10201"/>
                <a:gd name="connsiteY296" fmla="*/ 6265 h 10002"/>
                <a:gd name="connsiteX297" fmla="*/ 1867 w 10201"/>
                <a:gd name="connsiteY297" fmla="*/ 6209 h 10002"/>
                <a:gd name="connsiteX298" fmla="*/ 1815 w 10201"/>
                <a:gd name="connsiteY298" fmla="*/ 6190 h 10002"/>
                <a:gd name="connsiteX299" fmla="*/ 1815 w 10201"/>
                <a:gd name="connsiteY299" fmla="*/ 6190 h 10002"/>
                <a:gd name="connsiteX300" fmla="*/ 1836 w 10201"/>
                <a:gd name="connsiteY300" fmla="*/ 6133 h 10002"/>
                <a:gd name="connsiteX301" fmla="*/ 1753 w 10201"/>
                <a:gd name="connsiteY301" fmla="*/ 6040 h 10002"/>
                <a:gd name="connsiteX302" fmla="*/ 1534 w 10201"/>
                <a:gd name="connsiteY302" fmla="*/ 5984 h 10002"/>
                <a:gd name="connsiteX303" fmla="*/ 1701 w 10201"/>
                <a:gd name="connsiteY303" fmla="*/ 5964 h 10002"/>
                <a:gd name="connsiteX304" fmla="*/ 1722 w 10201"/>
                <a:gd name="connsiteY304" fmla="*/ 5871 h 10002"/>
                <a:gd name="connsiteX305" fmla="*/ 1659 w 10201"/>
                <a:gd name="connsiteY305" fmla="*/ 5740 h 10002"/>
                <a:gd name="connsiteX306" fmla="*/ 1680 w 10201"/>
                <a:gd name="connsiteY306" fmla="*/ 5740 h 10002"/>
                <a:gd name="connsiteX307" fmla="*/ 2023 w 10201"/>
                <a:gd name="connsiteY307" fmla="*/ 5777 h 10002"/>
                <a:gd name="connsiteX308" fmla="*/ 2117 w 10201"/>
                <a:gd name="connsiteY308" fmla="*/ 5665 h 10002"/>
                <a:gd name="connsiteX309" fmla="*/ 2190 w 10201"/>
                <a:gd name="connsiteY309" fmla="*/ 5645 h 10002"/>
                <a:gd name="connsiteX310" fmla="*/ 2117 w 10201"/>
                <a:gd name="connsiteY310" fmla="*/ 5608 h 10002"/>
                <a:gd name="connsiteX311" fmla="*/ 1815 w 10201"/>
                <a:gd name="connsiteY311" fmla="*/ 5720 h 10002"/>
                <a:gd name="connsiteX312" fmla="*/ 1784 w 10201"/>
                <a:gd name="connsiteY312" fmla="*/ 5665 h 10002"/>
                <a:gd name="connsiteX313" fmla="*/ 1805 w 10201"/>
                <a:gd name="connsiteY313" fmla="*/ 5608 h 10002"/>
                <a:gd name="connsiteX314" fmla="*/ 1774 w 10201"/>
                <a:gd name="connsiteY314" fmla="*/ 5514 h 10002"/>
                <a:gd name="connsiteX315" fmla="*/ 1701 w 10201"/>
                <a:gd name="connsiteY315" fmla="*/ 5533 h 10002"/>
                <a:gd name="connsiteX316" fmla="*/ 1458 w 10201"/>
                <a:gd name="connsiteY316" fmla="*/ 5302 h 10002"/>
                <a:gd name="connsiteX317" fmla="*/ 1742 w 10201"/>
                <a:gd name="connsiteY317" fmla="*/ 5288 h 10002"/>
                <a:gd name="connsiteX318" fmla="*/ 2085 w 10201"/>
                <a:gd name="connsiteY318" fmla="*/ 5288 h 10002"/>
                <a:gd name="connsiteX319" fmla="*/ 2190 w 10201"/>
                <a:gd name="connsiteY319" fmla="*/ 5119 h 10002"/>
                <a:gd name="connsiteX320" fmla="*/ 2190 w 10201"/>
                <a:gd name="connsiteY320" fmla="*/ 5063 h 10002"/>
                <a:gd name="connsiteX321" fmla="*/ 2253 w 10201"/>
                <a:gd name="connsiteY321" fmla="*/ 5044 h 10002"/>
                <a:gd name="connsiteX322" fmla="*/ 2284 w 10201"/>
                <a:gd name="connsiteY322" fmla="*/ 5176 h 10002"/>
                <a:gd name="connsiteX323" fmla="*/ 2722 w 10201"/>
                <a:gd name="connsiteY323" fmla="*/ 5195 h 10002"/>
                <a:gd name="connsiteX324" fmla="*/ 2700 w 10201"/>
                <a:gd name="connsiteY324" fmla="*/ 5288 h 10002"/>
                <a:gd name="connsiteX325" fmla="*/ 2732 w 10201"/>
                <a:gd name="connsiteY325" fmla="*/ 5288 h 10002"/>
                <a:gd name="connsiteX326" fmla="*/ 2784 w 10201"/>
                <a:gd name="connsiteY326" fmla="*/ 5251 h 10002"/>
                <a:gd name="connsiteX327" fmla="*/ 2784 w 10201"/>
                <a:gd name="connsiteY327" fmla="*/ 5270 h 10002"/>
                <a:gd name="connsiteX328" fmla="*/ 2763 w 10201"/>
                <a:gd name="connsiteY328" fmla="*/ 5288 h 10002"/>
                <a:gd name="connsiteX329" fmla="*/ 2826 w 10201"/>
                <a:gd name="connsiteY329" fmla="*/ 5288 h 10002"/>
                <a:gd name="connsiteX330" fmla="*/ 2929 w 10201"/>
                <a:gd name="connsiteY330" fmla="*/ 5288 h 10002"/>
                <a:gd name="connsiteX331" fmla="*/ 2929 w 10201"/>
                <a:gd name="connsiteY331" fmla="*/ 5364 h 10002"/>
                <a:gd name="connsiteX332" fmla="*/ 2950 w 10201"/>
                <a:gd name="connsiteY332" fmla="*/ 5364 h 10002"/>
                <a:gd name="connsiteX333" fmla="*/ 3023 w 10201"/>
                <a:gd name="connsiteY333" fmla="*/ 5288 h 10002"/>
                <a:gd name="connsiteX334" fmla="*/ 3023 w 10201"/>
                <a:gd name="connsiteY334" fmla="*/ 5213 h 10002"/>
                <a:gd name="connsiteX335" fmla="*/ 3085 w 10201"/>
                <a:gd name="connsiteY335" fmla="*/ 5213 h 10002"/>
                <a:gd name="connsiteX336" fmla="*/ 3117 w 10201"/>
                <a:gd name="connsiteY336" fmla="*/ 5270 h 10002"/>
                <a:gd name="connsiteX337" fmla="*/ 3117 w 10201"/>
                <a:gd name="connsiteY337" fmla="*/ 5401 h 10002"/>
                <a:gd name="connsiteX338" fmla="*/ 3231 w 10201"/>
                <a:gd name="connsiteY338" fmla="*/ 5401 h 10002"/>
                <a:gd name="connsiteX339" fmla="*/ 3241 w 10201"/>
                <a:gd name="connsiteY339" fmla="*/ 5307 h 10002"/>
                <a:gd name="connsiteX340" fmla="*/ 3241 w 10201"/>
                <a:gd name="connsiteY340" fmla="*/ 5288 h 10002"/>
                <a:gd name="connsiteX341" fmla="*/ 3241 w 10201"/>
                <a:gd name="connsiteY341" fmla="*/ 5288 h 10002"/>
                <a:gd name="connsiteX342" fmla="*/ 3346 w 10201"/>
                <a:gd name="connsiteY342" fmla="*/ 5307 h 10002"/>
                <a:gd name="connsiteX343" fmla="*/ 3367 w 10201"/>
                <a:gd name="connsiteY343" fmla="*/ 5213 h 10002"/>
                <a:gd name="connsiteX344" fmla="*/ 3471 w 10201"/>
                <a:gd name="connsiteY344" fmla="*/ 5251 h 10002"/>
                <a:gd name="connsiteX345" fmla="*/ 3471 w 10201"/>
                <a:gd name="connsiteY345" fmla="*/ 5195 h 10002"/>
                <a:gd name="connsiteX346" fmla="*/ 3648 w 10201"/>
                <a:gd name="connsiteY346" fmla="*/ 5270 h 10002"/>
                <a:gd name="connsiteX347" fmla="*/ 3648 w 10201"/>
                <a:gd name="connsiteY347" fmla="*/ 5195 h 10002"/>
                <a:gd name="connsiteX348" fmla="*/ 3689 w 10201"/>
                <a:gd name="connsiteY348" fmla="*/ 5195 h 10002"/>
                <a:gd name="connsiteX349" fmla="*/ 3689 w 10201"/>
                <a:gd name="connsiteY349" fmla="*/ 5270 h 10002"/>
                <a:gd name="connsiteX350" fmla="*/ 3710 w 10201"/>
                <a:gd name="connsiteY350" fmla="*/ 5270 h 10002"/>
                <a:gd name="connsiteX351" fmla="*/ 3710 w 10201"/>
                <a:gd name="connsiteY351" fmla="*/ 5251 h 10002"/>
                <a:gd name="connsiteX352" fmla="*/ 3721 w 10201"/>
                <a:gd name="connsiteY352" fmla="*/ 5119 h 10002"/>
                <a:gd name="connsiteX353" fmla="*/ 3731 w 10201"/>
                <a:gd name="connsiteY353" fmla="*/ 5119 h 10002"/>
                <a:gd name="connsiteX354" fmla="*/ 3741 w 10201"/>
                <a:gd name="connsiteY354" fmla="*/ 5195 h 10002"/>
                <a:gd name="connsiteX355" fmla="*/ 3825 w 10201"/>
                <a:gd name="connsiteY355" fmla="*/ 5119 h 10002"/>
                <a:gd name="connsiteX356" fmla="*/ 3825 w 10201"/>
                <a:gd name="connsiteY356" fmla="*/ 5157 h 10002"/>
                <a:gd name="connsiteX357" fmla="*/ 3898 w 10201"/>
                <a:gd name="connsiteY357" fmla="*/ 5119 h 10002"/>
                <a:gd name="connsiteX358" fmla="*/ 3898 w 10201"/>
                <a:gd name="connsiteY358" fmla="*/ 5101 h 10002"/>
                <a:gd name="connsiteX359" fmla="*/ 3877 w 10201"/>
                <a:gd name="connsiteY359" fmla="*/ 5063 h 10002"/>
                <a:gd name="connsiteX360" fmla="*/ 3909 w 10201"/>
                <a:gd name="connsiteY360" fmla="*/ 5063 h 10002"/>
                <a:gd name="connsiteX361" fmla="*/ 3950 w 10201"/>
                <a:gd name="connsiteY361" fmla="*/ 5101 h 10002"/>
                <a:gd name="connsiteX362" fmla="*/ 3950 w 10201"/>
                <a:gd name="connsiteY362" fmla="*/ 5063 h 10002"/>
                <a:gd name="connsiteX363" fmla="*/ 3929 w 10201"/>
                <a:gd name="connsiteY363" fmla="*/ 5007 h 10002"/>
                <a:gd name="connsiteX364" fmla="*/ 4033 w 10201"/>
                <a:gd name="connsiteY364" fmla="*/ 4951 h 10002"/>
                <a:gd name="connsiteX365" fmla="*/ 4033 w 10201"/>
                <a:gd name="connsiteY365" fmla="*/ 4932 h 10002"/>
                <a:gd name="connsiteX366" fmla="*/ 3857 w 10201"/>
                <a:gd name="connsiteY366" fmla="*/ 4912 h 10002"/>
                <a:gd name="connsiteX367" fmla="*/ 3867 w 10201"/>
                <a:gd name="connsiteY367" fmla="*/ 5026 h 10002"/>
                <a:gd name="connsiteX368" fmla="*/ 3857 w 10201"/>
                <a:gd name="connsiteY368" fmla="*/ 5026 h 10002"/>
                <a:gd name="connsiteX369" fmla="*/ 3658 w 10201"/>
                <a:gd name="connsiteY369" fmla="*/ 4912 h 10002"/>
                <a:gd name="connsiteX370" fmla="*/ 3658 w 10201"/>
                <a:gd name="connsiteY370" fmla="*/ 4932 h 10002"/>
                <a:gd name="connsiteX371" fmla="*/ 3669 w 10201"/>
                <a:gd name="connsiteY371" fmla="*/ 4932 h 10002"/>
                <a:gd name="connsiteX372" fmla="*/ 3648 w 10201"/>
                <a:gd name="connsiteY372" fmla="*/ 4951 h 10002"/>
                <a:gd name="connsiteX373" fmla="*/ 3596 w 10201"/>
                <a:gd name="connsiteY373" fmla="*/ 4875 h 10002"/>
                <a:gd name="connsiteX374" fmla="*/ 3585 w 10201"/>
                <a:gd name="connsiteY374" fmla="*/ 4837 h 10002"/>
                <a:gd name="connsiteX375" fmla="*/ 3700 w 10201"/>
                <a:gd name="connsiteY375" fmla="*/ 4819 h 10002"/>
                <a:gd name="connsiteX376" fmla="*/ 3700 w 10201"/>
                <a:gd name="connsiteY376" fmla="*/ 4668 h 10002"/>
                <a:gd name="connsiteX377" fmla="*/ 3679 w 10201"/>
                <a:gd name="connsiteY377" fmla="*/ 4668 h 10002"/>
                <a:gd name="connsiteX378" fmla="*/ 3554 w 10201"/>
                <a:gd name="connsiteY378" fmla="*/ 4800 h 10002"/>
                <a:gd name="connsiteX379" fmla="*/ 3533 w 10201"/>
                <a:gd name="connsiteY379" fmla="*/ 4782 h 10002"/>
                <a:gd name="connsiteX380" fmla="*/ 3533 w 10201"/>
                <a:gd name="connsiteY380" fmla="*/ 4706 h 10002"/>
                <a:gd name="connsiteX381" fmla="*/ 3523 w 10201"/>
                <a:gd name="connsiteY381" fmla="*/ 4650 h 10002"/>
                <a:gd name="connsiteX382" fmla="*/ 3450 w 10201"/>
                <a:gd name="connsiteY382" fmla="*/ 4650 h 10002"/>
                <a:gd name="connsiteX383" fmla="*/ 3440 w 10201"/>
                <a:gd name="connsiteY383" fmla="*/ 4593 h 10002"/>
                <a:gd name="connsiteX384" fmla="*/ 3450 w 10201"/>
                <a:gd name="connsiteY384" fmla="*/ 4593 h 10002"/>
                <a:gd name="connsiteX385" fmla="*/ 3450 w 10201"/>
                <a:gd name="connsiteY385" fmla="*/ 4574 h 10002"/>
                <a:gd name="connsiteX386" fmla="*/ 3627 w 10201"/>
                <a:gd name="connsiteY386" fmla="*/ 4481 h 10002"/>
                <a:gd name="connsiteX387" fmla="*/ 3565 w 10201"/>
                <a:gd name="connsiteY387" fmla="*/ 4481 h 10002"/>
                <a:gd name="connsiteX388" fmla="*/ 3544 w 10201"/>
                <a:gd name="connsiteY388" fmla="*/ 4481 h 10002"/>
                <a:gd name="connsiteX389" fmla="*/ 3533 w 10201"/>
                <a:gd name="connsiteY389" fmla="*/ 4481 h 10002"/>
                <a:gd name="connsiteX390" fmla="*/ 3533 w 10201"/>
                <a:gd name="connsiteY390" fmla="*/ 4462 h 10002"/>
                <a:gd name="connsiteX391" fmla="*/ 3637 w 10201"/>
                <a:gd name="connsiteY391" fmla="*/ 4387 h 10002"/>
                <a:gd name="connsiteX392" fmla="*/ 3637 w 10201"/>
                <a:gd name="connsiteY392" fmla="*/ 4387 h 10002"/>
                <a:gd name="connsiteX393" fmla="*/ 3606 w 10201"/>
                <a:gd name="connsiteY393" fmla="*/ 4387 h 10002"/>
                <a:gd name="connsiteX394" fmla="*/ 3585 w 10201"/>
                <a:gd name="connsiteY394" fmla="*/ 4405 h 10002"/>
                <a:gd name="connsiteX395" fmla="*/ 3575 w 10201"/>
                <a:gd name="connsiteY395" fmla="*/ 4368 h 10002"/>
                <a:gd name="connsiteX396" fmla="*/ 3409 w 10201"/>
                <a:gd name="connsiteY396" fmla="*/ 4312 h 10002"/>
                <a:gd name="connsiteX397" fmla="*/ 3357 w 10201"/>
                <a:gd name="connsiteY397" fmla="*/ 4199 h 10002"/>
                <a:gd name="connsiteX398" fmla="*/ 3315 w 10201"/>
                <a:gd name="connsiteY398" fmla="*/ 4255 h 10002"/>
                <a:gd name="connsiteX399" fmla="*/ 3231 w 10201"/>
                <a:gd name="connsiteY399" fmla="*/ 4218 h 10002"/>
                <a:gd name="connsiteX400" fmla="*/ 3085 w 10201"/>
                <a:gd name="connsiteY400" fmla="*/ 4199 h 10002"/>
                <a:gd name="connsiteX401" fmla="*/ 3033 w 10201"/>
                <a:gd name="connsiteY401" fmla="*/ 4237 h 10002"/>
                <a:gd name="connsiteX402" fmla="*/ 2981 w 10201"/>
                <a:gd name="connsiteY402" fmla="*/ 4180 h 10002"/>
                <a:gd name="connsiteX403" fmla="*/ 2909 w 10201"/>
                <a:gd name="connsiteY403" fmla="*/ 4237 h 10002"/>
                <a:gd name="connsiteX404" fmla="*/ 2878 w 10201"/>
                <a:gd name="connsiteY404" fmla="*/ 4180 h 10002"/>
                <a:gd name="connsiteX405" fmla="*/ 2794 w 10201"/>
                <a:gd name="connsiteY405" fmla="*/ 4330 h 10002"/>
                <a:gd name="connsiteX406" fmla="*/ 2596 w 10201"/>
                <a:gd name="connsiteY406" fmla="*/ 4255 h 10002"/>
                <a:gd name="connsiteX407" fmla="*/ 2596 w 10201"/>
                <a:gd name="connsiteY407" fmla="*/ 4218 h 10002"/>
                <a:gd name="connsiteX408" fmla="*/ 2617 w 10201"/>
                <a:gd name="connsiteY408" fmla="*/ 4180 h 10002"/>
                <a:gd name="connsiteX409" fmla="*/ 2544 w 10201"/>
                <a:gd name="connsiteY409" fmla="*/ 4180 h 10002"/>
                <a:gd name="connsiteX410" fmla="*/ 2346 w 10201"/>
                <a:gd name="connsiteY410" fmla="*/ 4275 h 10002"/>
                <a:gd name="connsiteX411" fmla="*/ 2346 w 10201"/>
                <a:gd name="connsiteY411" fmla="*/ 4255 h 10002"/>
                <a:gd name="connsiteX412" fmla="*/ 2367 w 10201"/>
                <a:gd name="connsiteY412" fmla="*/ 4218 h 10002"/>
                <a:gd name="connsiteX413" fmla="*/ 2253 w 10201"/>
                <a:gd name="connsiteY413" fmla="*/ 4218 h 10002"/>
                <a:gd name="connsiteX414" fmla="*/ 2170 w 10201"/>
                <a:gd name="connsiteY414" fmla="*/ 4143 h 10002"/>
                <a:gd name="connsiteX415" fmla="*/ 2044 w 10201"/>
                <a:gd name="connsiteY415" fmla="*/ 4124 h 10002"/>
                <a:gd name="connsiteX416" fmla="*/ 2065 w 10201"/>
                <a:gd name="connsiteY416" fmla="*/ 4124 h 10002"/>
                <a:gd name="connsiteX417" fmla="*/ 2096 w 10201"/>
                <a:gd name="connsiteY417" fmla="*/ 4086 h 10002"/>
                <a:gd name="connsiteX418" fmla="*/ 2085 w 10201"/>
                <a:gd name="connsiteY418" fmla="*/ 4049 h 10002"/>
                <a:gd name="connsiteX419" fmla="*/ 2002 w 10201"/>
                <a:gd name="connsiteY419" fmla="*/ 3992 h 10002"/>
                <a:gd name="connsiteX420" fmla="*/ 1909 w 10201"/>
                <a:gd name="connsiteY420" fmla="*/ 4030 h 10002"/>
                <a:gd name="connsiteX421" fmla="*/ 1479 w 10201"/>
                <a:gd name="connsiteY421" fmla="*/ 3976 h 10002"/>
                <a:gd name="connsiteX422" fmla="*/ 1680 w 10201"/>
                <a:gd name="connsiteY422" fmla="*/ 3823 h 10002"/>
                <a:gd name="connsiteX423" fmla="*/ 1690 w 10201"/>
                <a:gd name="connsiteY423" fmla="*/ 3805 h 10002"/>
                <a:gd name="connsiteX424" fmla="*/ 1826 w 10201"/>
                <a:gd name="connsiteY424" fmla="*/ 3767 h 10002"/>
                <a:gd name="connsiteX425" fmla="*/ 1826 w 10201"/>
                <a:gd name="connsiteY425" fmla="*/ 3805 h 10002"/>
                <a:gd name="connsiteX426" fmla="*/ 1940 w 10201"/>
                <a:gd name="connsiteY426" fmla="*/ 3880 h 10002"/>
                <a:gd name="connsiteX427" fmla="*/ 1950 w 10201"/>
                <a:gd name="connsiteY427" fmla="*/ 3842 h 10002"/>
                <a:gd name="connsiteX428" fmla="*/ 1961 w 10201"/>
                <a:gd name="connsiteY428" fmla="*/ 3880 h 10002"/>
                <a:gd name="connsiteX429" fmla="*/ 2117 w 10201"/>
                <a:gd name="connsiteY429" fmla="*/ 3748 h 10002"/>
                <a:gd name="connsiteX430" fmla="*/ 2201 w 10201"/>
                <a:gd name="connsiteY430" fmla="*/ 3823 h 10002"/>
                <a:gd name="connsiteX431" fmla="*/ 2378 w 10201"/>
                <a:gd name="connsiteY431" fmla="*/ 3786 h 10002"/>
                <a:gd name="connsiteX432" fmla="*/ 2544 w 10201"/>
                <a:gd name="connsiteY432" fmla="*/ 3805 h 10002"/>
                <a:gd name="connsiteX433" fmla="*/ 2544 w 10201"/>
                <a:gd name="connsiteY433" fmla="*/ 3730 h 10002"/>
                <a:gd name="connsiteX434" fmla="*/ 2658 w 10201"/>
                <a:gd name="connsiteY434" fmla="*/ 3730 h 10002"/>
                <a:gd name="connsiteX435" fmla="*/ 2689 w 10201"/>
                <a:gd name="connsiteY435" fmla="*/ 3673 h 10002"/>
                <a:gd name="connsiteX436" fmla="*/ 2689 w 10201"/>
                <a:gd name="connsiteY436" fmla="*/ 3598 h 10002"/>
                <a:gd name="connsiteX437" fmla="*/ 2658 w 10201"/>
                <a:gd name="connsiteY437" fmla="*/ 3598 h 10002"/>
                <a:gd name="connsiteX438" fmla="*/ 2658 w 10201"/>
                <a:gd name="connsiteY438" fmla="*/ 3561 h 10002"/>
                <a:gd name="connsiteX439" fmla="*/ 2648 w 10201"/>
                <a:gd name="connsiteY439" fmla="*/ 3504 h 10002"/>
                <a:gd name="connsiteX440" fmla="*/ 2044 w 10201"/>
                <a:gd name="connsiteY440" fmla="*/ 3504 h 10002"/>
                <a:gd name="connsiteX441" fmla="*/ 1482 w 10201"/>
                <a:gd name="connsiteY441" fmla="*/ 3485 h 10002"/>
                <a:gd name="connsiteX442" fmla="*/ 1898 w 10201"/>
                <a:gd name="connsiteY442" fmla="*/ 3410 h 10002"/>
                <a:gd name="connsiteX443" fmla="*/ 2149 w 10201"/>
                <a:gd name="connsiteY443" fmla="*/ 3429 h 10002"/>
                <a:gd name="connsiteX444" fmla="*/ 2159 w 10201"/>
                <a:gd name="connsiteY444" fmla="*/ 3316 h 10002"/>
                <a:gd name="connsiteX445" fmla="*/ 2201 w 10201"/>
                <a:gd name="connsiteY445" fmla="*/ 3298 h 10002"/>
                <a:gd name="connsiteX446" fmla="*/ 2232 w 10201"/>
                <a:gd name="connsiteY446" fmla="*/ 3354 h 10002"/>
                <a:gd name="connsiteX447" fmla="*/ 2263 w 10201"/>
                <a:gd name="connsiteY447" fmla="*/ 3278 h 10002"/>
                <a:gd name="connsiteX448" fmla="*/ 2263 w 10201"/>
                <a:gd name="connsiteY448" fmla="*/ 3316 h 10002"/>
                <a:gd name="connsiteX449" fmla="*/ 2242 w 10201"/>
                <a:gd name="connsiteY449" fmla="*/ 3354 h 10002"/>
                <a:gd name="connsiteX450" fmla="*/ 2502 w 10201"/>
                <a:gd name="connsiteY450" fmla="*/ 3298 h 10002"/>
                <a:gd name="connsiteX451" fmla="*/ 2513 w 10201"/>
                <a:gd name="connsiteY451" fmla="*/ 3241 h 10002"/>
                <a:gd name="connsiteX452" fmla="*/ 2502 w 10201"/>
                <a:gd name="connsiteY452" fmla="*/ 3223 h 10002"/>
                <a:gd name="connsiteX453" fmla="*/ 2137 w 10201"/>
                <a:gd name="connsiteY453" fmla="*/ 3241 h 10002"/>
                <a:gd name="connsiteX454" fmla="*/ 2127 w 10201"/>
                <a:gd name="connsiteY454" fmla="*/ 3185 h 10002"/>
                <a:gd name="connsiteX455" fmla="*/ 2137 w 10201"/>
                <a:gd name="connsiteY455" fmla="*/ 3166 h 10002"/>
                <a:gd name="connsiteX456" fmla="*/ 2294 w 10201"/>
                <a:gd name="connsiteY456" fmla="*/ 3128 h 10002"/>
                <a:gd name="connsiteX457" fmla="*/ 2263 w 10201"/>
                <a:gd name="connsiteY457" fmla="*/ 3109 h 10002"/>
                <a:gd name="connsiteX458" fmla="*/ 2294 w 10201"/>
                <a:gd name="connsiteY458" fmla="*/ 3091 h 10002"/>
                <a:gd name="connsiteX459" fmla="*/ 2284 w 10201"/>
                <a:gd name="connsiteY459" fmla="*/ 2997 h 10002"/>
                <a:gd name="connsiteX460" fmla="*/ 2232 w 10201"/>
                <a:gd name="connsiteY460" fmla="*/ 2903 h 10002"/>
                <a:gd name="connsiteX461" fmla="*/ 2253 w 10201"/>
                <a:gd name="connsiteY461" fmla="*/ 2865 h 10002"/>
                <a:gd name="connsiteX462" fmla="*/ 2242 w 10201"/>
                <a:gd name="connsiteY462" fmla="*/ 2790 h 10002"/>
                <a:gd name="connsiteX463" fmla="*/ 2294 w 10201"/>
                <a:gd name="connsiteY463" fmla="*/ 2715 h 10002"/>
                <a:gd name="connsiteX464" fmla="*/ 2294 w 10201"/>
                <a:gd name="connsiteY464" fmla="*/ 2771 h 10002"/>
                <a:gd name="connsiteX465" fmla="*/ 2471 w 10201"/>
                <a:gd name="connsiteY465" fmla="*/ 2809 h 10002"/>
                <a:gd name="connsiteX466" fmla="*/ 2482 w 10201"/>
                <a:gd name="connsiteY466" fmla="*/ 2903 h 10002"/>
                <a:gd name="connsiteX467" fmla="*/ 2627 w 10201"/>
                <a:gd name="connsiteY467" fmla="*/ 2884 h 10002"/>
                <a:gd name="connsiteX468" fmla="*/ 2679 w 10201"/>
                <a:gd name="connsiteY468" fmla="*/ 2715 h 10002"/>
                <a:gd name="connsiteX469" fmla="*/ 2523 w 10201"/>
                <a:gd name="connsiteY469" fmla="*/ 2659 h 10002"/>
                <a:gd name="connsiteX470" fmla="*/ 2523 w 10201"/>
                <a:gd name="connsiteY470" fmla="*/ 2602 h 10002"/>
                <a:gd name="connsiteX471" fmla="*/ 2596 w 10201"/>
                <a:gd name="connsiteY471" fmla="*/ 2584 h 10002"/>
                <a:gd name="connsiteX472" fmla="*/ 2596 w 10201"/>
                <a:gd name="connsiteY472" fmla="*/ 2565 h 10002"/>
                <a:gd name="connsiteX473" fmla="*/ 2461 w 10201"/>
                <a:gd name="connsiteY473" fmla="*/ 2452 h 10002"/>
                <a:gd name="connsiteX474" fmla="*/ 2440 w 10201"/>
                <a:gd name="connsiteY474" fmla="*/ 2527 h 10002"/>
                <a:gd name="connsiteX475" fmla="*/ 2440 w 10201"/>
                <a:gd name="connsiteY475" fmla="*/ 2509 h 10002"/>
                <a:gd name="connsiteX476" fmla="*/ 2315 w 10201"/>
                <a:gd name="connsiteY476" fmla="*/ 2358 h 10002"/>
                <a:gd name="connsiteX477" fmla="*/ 2242 w 10201"/>
                <a:gd name="connsiteY477" fmla="*/ 2377 h 10002"/>
                <a:gd name="connsiteX478" fmla="*/ 2242 w 10201"/>
                <a:gd name="connsiteY478" fmla="*/ 2321 h 10002"/>
                <a:gd name="connsiteX479" fmla="*/ 2222 w 10201"/>
                <a:gd name="connsiteY479" fmla="*/ 2283 h 10002"/>
                <a:gd name="connsiteX480" fmla="*/ 2044 w 10201"/>
                <a:gd name="connsiteY480" fmla="*/ 2246 h 10002"/>
                <a:gd name="connsiteX481" fmla="*/ 2034 w 10201"/>
                <a:gd name="connsiteY481" fmla="*/ 2189 h 10002"/>
                <a:gd name="connsiteX482" fmla="*/ 2044 w 10201"/>
                <a:gd name="connsiteY482" fmla="*/ 2171 h 10002"/>
                <a:gd name="connsiteX483" fmla="*/ 2242 w 10201"/>
                <a:gd name="connsiteY483" fmla="*/ 2171 h 10002"/>
                <a:gd name="connsiteX484" fmla="*/ 2305 w 10201"/>
                <a:gd name="connsiteY484" fmla="*/ 2133 h 10002"/>
                <a:gd name="connsiteX485" fmla="*/ 2450 w 10201"/>
                <a:gd name="connsiteY485" fmla="*/ 2171 h 10002"/>
                <a:gd name="connsiteX486" fmla="*/ 2523 w 10201"/>
                <a:gd name="connsiteY486" fmla="*/ 2077 h 10002"/>
                <a:gd name="connsiteX487" fmla="*/ 2774 w 10201"/>
                <a:gd name="connsiteY487" fmla="*/ 2020 h 10002"/>
                <a:gd name="connsiteX488" fmla="*/ 2961 w 10201"/>
                <a:gd name="connsiteY488" fmla="*/ 2133 h 10002"/>
                <a:gd name="connsiteX489" fmla="*/ 3274 w 10201"/>
                <a:gd name="connsiteY489" fmla="*/ 2057 h 10002"/>
                <a:gd name="connsiteX490" fmla="*/ 3274 w 10201"/>
                <a:gd name="connsiteY490" fmla="*/ 2039 h 10002"/>
                <a:gd name="connsiteX491" fmla="*/ 3263 w 10201"/>
                <a:gd name="connsiteY491" fmla="*/ 2002 h 10002"/>
                <a:gd name="connsiteX492" fmla="*/ 3377 w 10201"/>
                <a:gd name="connsiteY492" fmla="*/ 1964 h 10002"/>
                <a:gd name="connsiteX493" fmla="*/ 3357 w 10201"/>
                <a:gd name="connsiteY493" fmla="*/ 1907 h 10002"/>
                <a:gd name="connsiteX494" fmla="*/ 3419 w 10201"/>
                <a:gd name="connsiteY494" fmla="*/ 1907 h 10002"/>
                <a:gd name="connsiteX495" fmla="*/ 3461 w 10201"/>
                <a:gd name="connsiteY495" fmla="*/ 1926 h 10002"/>
                <a:gd name="connsiteX496" fmla="*/ 3492 w 10201"/>
                <a:gd name="connsiteY496" fmla="*/ 1870 h 10002"/>
                <a:gd name="connsiteX497" fmla="*/ 3492 w 10201"/>
                <a:gd name="connsiteY497" fmla="*/ 1851 h 10002"/>
                <a:gd name="connsiteX498" fmla="*/ 3419 w 10201"/>
                <a:gd name="connsiteY498" fmla="*/ 1738 h 10002"/>
                <a:gd name="connsiteX499" fmla="*/ 3429 w 10201"/>
                <a:gd name="connsiteY499" fmla="*/ 1663 h 10002"/>
                <a:gd name="connsiteX500" fmla="*/ 3274 w 10201"/>
                <a:gd name="connsiteY500" fmla="*/ 1589 h 10002"/>
                <a:gd name="connsiteX501" fmla="*/ 3274 w 10201"/>
                <a:gd name="connsiteY501" fmla="*/ 1513 h 10002"/>
                <a:gd name="connsiteX502" fmla="*/ 3241 w 10201"/>
                <a:gd name="connsiteY502" fmla="*/ 1475 h 10002"/>
                <a:gd name="connsiteX503" fmla="*/ 3210 w 10201"/>
                <a:gd name="connsiteY503" fmla="*/ 1513 h 10002"/>
                <a:gd name="connsiteX504" fmla="*/ 3200 w 10201"/>
                <a:gd name="connsiteY504" fmla="*/ 1438 h 10002"/>
                <a:gd name="connsiteX505" fmla="*/ 3085 w 10201"/>
                <a:gd name="connsiteY505" fmla="*/ 1494 h 10002"/>
                <a:gd name="connsiteX506" fmla="*/ 2971 w 10201"/>
                <a:gd name="connsiteY506" fmla="*/ 1419 h 10002"/>
                <a:gd name="connsiteX507" fmla="*/ 2940 w 10201"/>
                <a:gd name="connsiteY507" fmla="*/ 1475 h 10002"/>
                <a:gd name="connsiteX508" fmla="*/ 2909 w 10201"/>
                <a:gd name="connsiteY508" fmla="*/ 1400 h 10002"/>
                <a:gd name="connsiteX509" fmla="*/ 2815 w 10201"/>
                <a:gd name="connsiteY509" fmla="*/ 1438 h 10002"/>
                <a:gd name="connsiteX510" fmla="*/ 2815 w 10201"/>
                <a:gd name="connsiteY510" fmla="*/ 1381 h 10002"/>
                <a:gd name="connsiteX511" fmla="*/ 2742 w 10201"/>
                <a:gd name="connsiteY511" fmla="*/ 1288 h 10002"/>
                <a:gd name="connsiteX512" fmla="*/ 3013 w 10201"/>
                <a:gd name="connsiteY512" fmla="*/ 1062 h 10002"/>
                <a:gd name="connsiteX513" fmla="*/ 3106 w 10201"/>
                <a:gd name="connsiteY513" fmla="*/ 1119 h 10002"/>
                <a:gd name="connsiteX514" fmla="*/ 3241 w 10201"/>
                <a:gd name="connsiteY514" fmla="*/ 1062 h 10002"/>
                <a:gd name="connsiteX515" fmla="*/ 3241 w 10201"/>
                <a:gd name="connsiteY515" fmla="*/ 1119 h 10002"/>
                <a:gd name="connsiteX516" fmla="*/ 3513 w 10201"/>
                <a:gd name="connsiteY516" fmla="*/ 1119 h 10002"/>
                <a:gd name="connsiteX517" fmla="*/ 3513 w 10201"/>
                <a:gd name="connsiteY517" fmla="*/ 1044 h 10002"/>
                <a:gd name="connsiteX518" fmla="*/ 3658 w 10201"/>
                <a:gd name="connsiteY518" fmla="*/ 968 h 10002"/>
                <a:gd name="connsiteX519" fmla="*/ 3700 w 10201"/>
                <a:gd name="connsiteY519" fmla="*/ 875 h 10002"/>
                <a:gd name="connsiteX520" fmla="*/ 3929 w 10201"/>
                <a:gd name="connsiteY520" fmla="*/ 836 h 10002"/>
                <a:gd name="connsiteX521" fmla="*/ 3940 w 10201"/>
                <a:gd name="connsiteY521" fmla="*/ 781 h 10002"/>
                <a:gd name="connsiteX522" fmla="*/ 3971 w 10201"/>
                <a:gd name="connsiteY522" fmla="*/ 781 h 10002"/>
                <a:gd name="connsiteX523" fmla="*/ 4002 w 10201"/>
                <a:gd name="connsiteY523" fmla="*/ 836 h 10002"/>
                <a:gd name="connsiteX524" fmla="*/ 4065 w 10201"/>
                <a:gd name="connsiteY524" fmla="*/ 799 h 10002"/>
                <a:gd name="connsiteX525" fmla="*/ 4127 w 10201"/>
                <a:gd name="connsiteY525" fmla="*/ 836 h 10002"/>
                <a:gd name="connsiteX526" fmla="*/ 4772 w 10201"/>
                <a:gd name="connsiteY526" fmla="*/ 724 h 10002"/>
                <a:gd name="connsiteX527" fmla="*/ 4783 w 10201"/>
                <a:gd name="connsiteY527" fmla="*/ 781 h 10002"/>
                <a:gd name="connsiteX528" fmla="*/ 4908 w 10201"/>
                <a:gd name="connsiteY528" fmla="*/ 781 h 10002"/>
                <a:gd name="connsiteX529" fmla="*/ 4908 w 10201"/>
                <a:gd name="connsiteY529" fmla="*/ 724 h 10002"/>
                <a:gd name="connsiteX530" fmla="*/ 4992 w 10201"/>
                <a:gd name="connsiteY530" fmla="*/ 781 h 10002"/>
                <a:gd name="connsiteX531" fmla="*/ 5096 w 10201"/>
                <a:gd name="connsiteY531" fmla="*/ 743 h 10002"/>
                <a:gd name="connsiteX532" fmla="*/ 5158 w 10201"/>
                <a:gd name="connsiteY532" fmla="*/ 781 h 10002"/>
                <a:gd name="connsiteX533" fmla="*/ 5200 w 10201"/>
                <a:gd name="connsiteY533" fmla="*/ 706 h 10002"/>
                <a:gd name="connsiteX534" fmla="*/ 5283 w 10201"/>
                <a:gd name="connsiteY534" fmla="*/ 686 h 10002"/>
                <a:gd name="connsiteX535" fmla="*/ 5283 w 10201"/>
                <a:gd name="connsiteY535" fmla="*/ 743 h 10002"/>
                <a:gd name="connsiteX536" fmla="*/ 5492 w 10201"/>
                <a:gd name="connsiteY536" fmla="*/ 706 h 10002"/>
                <a:gd name="connsiteX537" fmla="*/ 5679 w 10201"/>
                <a:gd name="connsiteY537" fmla="*/ 781 h 10002"/>
                <a:gd name="connsiteX538" fmla="*/ 5824 w 10201"/>
                <a:gd name="connsiteY538" fmla="*/ 761 h 10002"/>
                <a:gd name="connsiteX539" fmla="*/ 6148 w 10201"/>
                <a:gd name="connsiteY539" fmla="*/ 686 h 10002"/>
                <a:gd name="connsiteX540" fmla="*/ 6345 w 10201"/>
                <a:gd name="connsiteY540" fmla="*/ 611 h 10002"/>
                <a:gd name="connsiteX541" fmla="*/ 6522 w 10201"/>
                <a:gd name="connsiteY541" fmla="*/ 649 h 10002"/>
                <a:gd name="connsiteX542" fmla="*/ 6574 w 10201"/>
                <a:gd name="connsiteY542" fmla="*/ 555 h 10002"/>
                <a:gd name="connsiteX543" fmla="*/ 6668 w 10201"/>
                <a:gd name="connsiteY543" fmla="*/ 574 h 10002"/>
                <a:gd name="connsiteX544" fmla="*/ 6741 w 10201"/>
                <a:gd name="connsiteY544" fmla="*/ 498 h 10002"/>
                <a:gd name="connsiteX545" fmla="*/ 6814 w 10201"/>
                <a:gd name="connsiteY545" fmla="*/ 555 h 10002"/>
                <a:gd name="connsiteX546" fmla="*/ 7105 w 10201"/>
                <a:gd name="connsiteY546" fmla="*/ 574 h 10002"/>
                <a:gd name="connsiteX547" fmla="*/ 7251 w 10201"/>
                <a:gd name="connsiteY547" fmla="*/ 574 h 10002"/>
                <a:gd name="connsiteX548" fmla="*/ 7262 w 10201"/>
                <a:gd name="connsiteY548" fmla="*/ 630 h 10002"/>
                <a:gd name="connsiteX549" fmla="*/ 7459 w 10201"/>
                <a:gd name="connsiteY549" fmla="*/ 592 h 10002"/>
                <a:gd name="connsiteX550" fmla="*/ 7470 w 10201"/>
                <a:gd name="connsiteY550" fmla="*/ 517 h 10002"/>
                <a:gd name="connsiteX551" fmla="*/ 7387 w 10201"/>
                <a:gd name="connsiteY551" fmla="*/ 498 h 10002"/>
                <a:gd name="connsiteX552" fmla="*/ 7428 w 10201"/>
                <a:gd name="connsiteY552" fmla="*/ 405 h 10002"/>
                <a:gd name="connsiteX553" fmla="*/ 7501 w 10201"/>
                <a:gd name="connsiteY553" fmla="*/ 348 h 10002"/>
                <a:gd name="connsiteX554" fmla="*/ 7470 w 10201"/>
                <a:gd name="connsiteY554" fmla="*/ 311 h 10002"/>
                <a:gd name="connsiteX555" fmla="*/ 7407 w 10201"/>
                <a:gd name="connsiteY555" fmla="*/ 348 h 10002"/>
                <a:gd name="connsiteX556" fmla="*/ 7376 w 10201"/>
                <a:gd name="connsiteY556" fmla="*/ 311 h 10002"/>
                <a:gd name="connsiteX557" fmla="*/ 7210 w 10201"/>
                <a:gd name="connsiteY557" fmla="*/ 367 h 10002"/>
                <a:gd name="connsiteX558" fmla="*/ 7210 w 10201"/>
                <a:gd name="connsiteY558" fmla="*/ 311 h 10002"/>
                <a:gd name="connsiteX559" fmla="*/ 7199 w 10201"/>
                <a:gd name="connsiteY559" fmla="*/ 311 h 10002"/>
                <a:gd name="connsiteX560" fmla="*/ 6543 w 10201"/>
                <a:gd name="connsiteY560" fmla="*/ 330 h 10002"/>
                <a:gd name="connsiteX561" fmla="*/ 6225 w 10201"/>
                <a:gd name="connsiteY561" fmla="*/ 273 h 10002"/>
                <a:gd name="connsiteX562" fmla="*/ 6637 w 10201"/>
                <a:gd name="connsiteY562" fmla="*/ 198 h 10002"/>
                <a:gd name="connsiteX563" fmla="*/ 6980 w 10201"/>
                <a:gd name="connsiteY563" fmla="*/ 161 h 10002"/>
                <a:gd name="connsiteX564" fmla="*/ 7433 w 10201"/>
                <a:gd name="connsiteY564" fmla="*/ 80 h 10002"/>
                <a:gd name="connsiteX565" fmla="*/ 7698 w 10201"/>
                <a:gd name="connsiteY565" fmla="*/ 10 h 10002"/>
                <a:gd name="connsiteX566" fmla="*/ 7949 w 10201"/>
                <a:gd name="connsiteY566" fmla="*/ 142 h 10002"/>
                <a:gd name="connsiteX567" fmla="*/ 8011 w 10201"/>
                <a:gd name="connsiteY567" fmla="*/ 48 h 10002"/>
                <a:gd name="connsiteX568" fmla="*/ 8136 w 10201"/>
                <a:gd name="connsiteY568" fmla="*/ 29 h 10002"/>
                <a:gd name="connsiteX569" fmla="*/ 8240 w 10201"/>
                <a:gd name="connsiteY569" fmla="*/ 142 h 10002"/>
                <a:gd name="connsiteX570" fmla="*/ 8262 w 10201"/>
                <a:gd name="connsiteY570" fmla="*/ 104 h 10002"/>
                <a:gd name="connsiteX571" fmla="*/ 8293 w 10201"/>
                <a:gd name="connsiteY571" fmla="*/ 254 h 10002"/>
                <a:gd name="connsiteX572" fmla="*/ 8262 w 10201"/>
                <a:gd name="connsiteY572" fmla="*/ 330 h 10002"/>
                <a:gd name="connsiteX573" fmla="*/ 8262 w 10201"/>
                <a:gd name="connsiteY573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081 w 10201"/>
                <a:gd name="connsiteY78" fmla="*/ 5686 h 10002"/>
                <a:gd name="connsiteX79" fmla="*/ 10188 w 10201"/>
                <a:gd name="connsiteY79" fmla="*/ 5795 h 10002"/>
                <a:gd name="connsiteX80" fmla="*/ 10177 w 10201"/>
                <a:gd name="connsiteY80" fmla="*/ 6153 h 10002"/>
                <a:gd name="connsiteX81" fmla="*/ 10137 w 10201"/>
                <a:gd name="connsiteY81" fmla="*/ 6016 h 10002"/>
                <a:gd name="connsiteX82" fmla="*/ 9949 w 10201"/>
                <a:gd name="connsiteY82" fmla="*/ 6096 h 10002"/>
                <a:gd name="connsiteX83" fmla="*/ 9893 w 10201"/>
                <a:gd name="connsiteY83" fmla="*/ 6004 h 10002"/>
                <a:gd name="connsiteX84" fmla="*/ 9563 w 10201"/>
                <a:gd name="connsiteY84" fmla="*/ 6190 h 10002"/>
                <a:gd name="connsiteX85" fmla="*/ 9532 w 10201"/>
                <a:gd name="connsiteY85" fmla="*/ 6528 h 10002"/>
                <a:gd name="connsiteX86" fmla="*/ 9490 w 10201"/>
                <a:gd name="connsiteY86" fmla="*/ 6566 h 10002"/>
                <a:gd name="connsiteX87" fmla="*/ 9490 w 10201"/>
                <a:gd name="connsiteY87" fmla="*/ 6979 h 10002"/>
                <a:gd name="connsiteX88" fmla="*/ 9594 w 10201"/>
                <a:gd name="connsiteY88" fmla="*/ 7016 h 10002"/>
                <a:gd name="connsiteX89" fmla="*/ 9584 w 10201"/>
                <a:gd name="connsiteY89" fmla="*/ 7054 h 10002"/>
                <a:gd name="connsiteX90" fmla="*/ 9438 w 10201"/>
                <a:gd name="connsiteY90" fmla="*/ 7411 h 10002"/>
                <a:gd name="connsiteX91" fmla="*/ 9428 w 10201"/>
                <a:gd name="connsiteY91" fmla="*/ 7674 h 10002"/>
                <a:gd name="connsiteX92" fmla="*/ 9459 w 10201"/>
                <a:gd name="connsiteY92" fmla="*/ 7862 h 10002"/>
                <a:gd name="connsiteX93" fmla="*/ 9407 w 10201"/>
                <a:gd name="connsiteY93" fmla="*/ 7918 h 10002"/>
                <a:gd name="connsiteX94" fmla="*/ 9302 w 10201"/>
                <a:gd name="connsiteY94" fmla="*/ 7730 h 10002"/>
                <a:gd name="connsiteX95" fmla="*/ 9126 w 10201"/>
                <a:gd name="connsiteY95" fmla="*/ 7580 h 10002"/>
                <a:gd name="connsiteX96" fmla="*/ 9126 w 10201"/>
                <a:gd name="connsiteY96" fmla="*/ 7543 h 10002"/>
                <a:gd name="connsiteX97" fmla="*/ 9167 w 10201"/>
                <a:gd name="connsiteY97" fmla="*/ 7543 h 10002"/>
                <a:gd name="connsiteX98" fmla="*/ 9167 w 10201"/>
                <a:gd name="connsiteY98" fmla="*/ 7524 h 10002"/>
                <a:gd name="connsiteX99" fmla="*/ 9146 w 10201"/>
                <a:gd name="connsiteY99" fmla="*/ 7524 h 10002"/>
                <a:gd name="connsiteX100" fmla="*/ 9084 w 10201"/>
                <a:gd name="connsiteY100" fmla="*/ 7543 h 10002"/>
                <a:gd name="connsiteX101" fmla="*/ 9105 w 10201"/>
                <a:gd name="connsiteY101" fmla="*/ 7618 h 10002"/>
                <a:gd name="connsiteX102" fmla="*/ 9063 w 10201"/>
                <a:gd name="connsiteY102" fmla="*/ 7637 h 10002"/>
                <a:gd name="connsiteX103" fmla="*/ 9167 w 10201"/>
                <a:gd name="connsiteY103" fmla="*/ 7918 h 10002"/>
                <a:gd name="connsiteX104" fmla="*/ 9167 w 10201"/>
                <a:gd name="connsiteY104" fmla="*/ 8125 h 10002"/>
                <a:gd name="connsiteX105" fmla="*/ 9105 w 10201"/>
                <a:gd name="connsiteY105" fmla="*/ 8237 h 10002"/>
                <a:gd name="connsiteX106" fmla="*/ 8928 w 10201"/>
                <a:gd name="connsiteY106" fmla="*/ 8219 h 10002"/>
                <a:gd name="connsiteX107" fmla="*/ 8866 w 10201"/>
                <a:gd name="connsiteY107" fmla="*/ 8125 h 10002"/>
                <a:gd name="connsiteX108" fmla="*/ 8802 w 10201"/>
                <a:gd name="connsiteY108" fmla="*/ 8182 h 10002"/>
                <a:gd name="connsiteX109" fmla="*/ 8845 w 10201"/>
                <a:gd name="connsiteY109" fmla="*/ 8575 h 10002"/>
                <a:gd name="connsiteX110" fmla="*/ 8814 w 10201"/>
                <a:gd name="connsiteY110" fmla="*/ 8650 h 10002"/>
                <a:gd name="connsiteX111" fmla="*/ 8615 w 10201"/>
                <a:gd name="connsiteY111" fmla="*/ 8670 h 10002"/>
                <a:gd name="connsiteX112" fmla="*/ 8470 w 10201"/>
                <a:gd name="connsiteY112" fmla="*/ 8237 h 10002"/>
                <a:gd name="connsiteX113" fmla="*/ 8459 w 10201"/>
                <a:gd name="connsiteY113" fmla="*/ 7993 h 10002"/>
                <a:gd name="connsiteX114" fmla="*/ 8418 w 10201"/>
                <a:gd name="connsiteY114" fmla="*/ 7993 h 10002"/>
                <a:gd name="connsiteX115" fmla="*/ 8240 w 10201"/>
                <a:gd name="connsiteY115" fmla="*/ 7993 h 10002"/>
                <a:gd name="connsiteX116" fmla="*/ 8136 w 10201"/>
                <a:gd name="connsiteY116" fmla="*/ 7768 h 10002"/>
                <a:gd name="connsiteX117" fmla="*/ 8042 w 10201"/>
                <a:gd name="connsiteY117" fmla="*/ 7712 h 10002"/>
                <a:gd name="connsiteX118" fmla="*/ 7980 w 10201"/>
                <a:gd name="connsiteY118" fmla="*/ 7787 h 10002"/>
                <a:gd name="connsiteX119" fmla="*/ 7990 w 10201"/>
                <a:gd name="connsiteY119" fmla="*/ 8106 h 10002"/>
                <a:gd name="connsiteX120" fmla="*/ 7949 w 10201"/>
                <a:gd name="connsiteY120" fmla="*/ 8406 h 10002"/>
                <a:gd name="connsiteX121" fmla="*/ 7887 w 10201"/>
                <a:gd name="connsiteY121" fmla="*/ 8426 h 10002"/>
                <a:gd name="connsiteX122" fmla="*/ 7845 w 10201"/>
                <a:gd name="connsiteY122" fmla="*/ 8538 h 10002"/>
                <a:gd name="connsiteX123" fmla="*/ 7835 w 10201"/>
                <a:gd name="connsiteY123" fmla="*/ 8538 h 10002"/>
                <a:gd name="connsiteX124" fmla="*/ 7835 w 10201"/>
                <a:gd name="connsiteY124" fmla="*/ 8481 h 10002"/>
                <a:gd name="connsiteX125" fmla="*/ 7855 w 10201"/>
                <a:gd name="connsiteY125" fmla="*/ 8426 h 10002"/>
                <a:gd name="connsiteX126" fmla="*/ 7678 w 10201"/>
                <a:gd name="connsiteY126" fmla="*/ 8182 h 10002"/>
                <a:gd name="connsiteX127" fmla="*/ 7563 w 10201"/>
                <a:gd name="connsiteY127" fmla="*/ 8087 h 10002"/>
                <a:gd name="connsiteX128" fmla="*/ 7501 w 10201"/>
                <a:gd name="connsiteY128" fmla="*/ 8144 h 10002"/>
                <a:gd name="connsiteX129" fmla="*/ 7470 w 10201"/>
                <a:gd name="connsiteY129" fmla="*/ 8087 h 10002"/>
                <a:gd name="connsiteX130" fmla="*/ 7439 w 10201"/>
                <a:gd name="connsiteY130" fmla="*/ 8219 h 10002"/>
                <a:gd name="connsiteX131" fmla="*/ 7574 w 10201"/>
                <a:gd name="connsiteY131" fmla="*/ 8595 h 10002"/>
                <a:gd name="connsiteX132" fmla="*/ 7418 w 10201"/>
                <a:gd name="connsiteY132" fmla="*/ 8782 h 10002"/>
                <a:gd name="connsiteX133" fmla="*/ 7251 w 10201"/>
                <a:gd name="connsiteY133" fmla="*/ 8707 h 10002"/>
                <a:gd name="connsiteX134" fmla="*/ 7189 w 10201"/>
                <a:gd name="connsiteY134" fmla="*/ 8858 h 10002"/>
                <a:gd name="connsiteX135" fmla="*/ 7115 w 10201"/>
                <a:gd name="connsiteY135" fmla="*/ 8914 h 10002"/>
                <a:gd name="connsiteX136" fmla="*/ 7115 w 10201"/>
                <a:gd name="connsiteY136" fmla="*/ 8839 h 10002"/>
                <a:gd name="connsiteX137" fmla="*/ 6991 w 10201"/>
                <a:gd name="connsiteY137" fmla="*/ 8801 h 10002"/>
                <a:gd name="connsiteX138" fmla="*/ 6907 w 10201"/>
                <a:gd name="connsiteY138" fmla="*/ 8895 h 10002"/>
                <a:gd name="connsiteX139" fmla="*/ 6814 w 10201"/>
                <a:gd name="connsiteY139" fmla="*/ 8914 h 10002"/>
                <a:gd name="connsiteX140" fmla="*/ 6814 w 10201"/>
                <a:gd name="connsiteY140" fmla="*/ 8970 h 10002"/>
                <a:gd name="connsiteX141" fmla="*/ 6751 w 10201"/>
                <a:gd name="connsiteY141" fmla="*/ 8989 h 10002"/>
                <a:gd name="connsiteX142" fmla="*/ 6772 w 10201"/>
                <a:gd name="connsiteY142" fmla="*/ 9026 h 10002"/>
                <a:gd name="connsiteX143" fmla="*/ 6939 w 10201"/>
                <a:gd name="connsiteY143" fmla="*/ 9008 h 10002"/>
                <a:gd name="connsiteX144" fmla="*/ 6939 w 10201"/>
                <a:gd name="connsiteY144" fmla="*/ 8989 h 10002"/>
                <a:gd name="connsiteX145" fmla="*/ 6918 w 10201"/>
                <a:gd name="connsiteY145" fmla="*/ 8951 h 10002"/>
                <a:gd name="connsiteX146" fmla="*/ 6939 w 10201"/>
                <a:gd name="connsiteY146" fmla="*/ 8951 h 10002"/>
                <a:gd name="connsiteX147" fmla="*/ 6991 w 10201"/>
                <a:gd name="connsiteY147" fmla="*/ 8933 h 10002"/>
                <a:gd name="connsiteX148" fmla="*/ 7032 w 10201"/>
                <a:gd name="connsiteY148" fmla="*/ 9064 h 10002"/>
                <a:gd name="connsiteX149" fmla="*/ 7303 w 10201"/>
                <a:gd name="connsiteY149" fmla="*/ 9139 h 10002"/>
                <a:gd name="connsiteX150" fmla="*/ 7303 w 10201"/>
                <a:gd name="connsiteY150" fmla="*/ 9195 h 10002"/>
                <a:gd name="connsiteX151" fmla="*/ 7220 w 10201"/>
                <a:gd name="connsiteY151" fmla="*/ 9590 h 10002"/>
                <a:gd name="connsiteX152" fmla="*/ 7199 w 10201"/>
                <a:gd name="connsiteY152" fmla="*/ 9590 h 10002"/>
                <a:gd name="connsiteX153" fmla="*/ 7179 w 10201"/>
                <a:gd name="connsiteY153" fmla="*/ 9533 h 10002"/>
                <a:gd name="connsiteX154" fmla="*/ 6949 w 10201"/>
                <a:gd name="connsiteY154" fmla="*/ 9496 h 10002"/>
                <a:gd name="connsiteX155" fmla="*/ 6876 w 10201"/>
                <a:gd name="connsiteY155" fmla="*/ 9496 h 10002"/>
                <a:gd name="connsiteX156" fmla="*/ 6793 w 10201"/>
                <a:gd name="connsiteY156" fmla="*/ 9403 h 10002"/>
                <a:gd name="connsiteX157" fmla="*/ 6751 w 10201"/>
                <a:gd name="connsiteY157" fmla="*/ 9440 h 10002"/>
                <a:gd name="connsiteX158" fmla="*/ 6637 w 10201"/>
                <a:gd name="connsiteY158" fmla="*/ 9289 h 10002"/>
                <a:gd name="connsiteX159" fmla="*/ 6627 w 10201"/>
                <a:gd name="connsiteY159" fmla="*/ 9289 h 10002"/>
                <a:gd name="connsiteX160" fmla="*/ 6584 w 10201"/>
                <a:gd name="connsiteY160" fmla="*/ 9289 h 10002"/>
                <a:gd name="connsiteX161" fmla="*/ 6480 w 10201"/>
                <a:gd name="connsiteY161" fmla="*/ 9177 h 10002"/>
                <a:gd name="connsiteX162" fmla="*/ 6449 w 10201"/>
                <a:gd name="connsiteY162" fmla="*/ 9346 h 10002"/>
                <a:gd name="connsiteX163" fmla="*/ 6355 w 10201"/>
                <a:gd name="connsiteY163" fmla="*/ 9515 h 10002"/>
                <a:gd name="connsiteX164" fmla="*/ 6262 w 10201"/>
                <a:gd name="connsiteY164" fmla="*/ 9552 h 10002"/>
                <a:gd name="connsiteX165" fmla="*/ 6262 w 10201"/>
                <a:gd name="connsiteY165" fmla="*/ 9609 h 10002"/>
                <a:gd name="connsiteX166" fmla="*/ 6189 w 10201"/>
                <a:gd name="connsiteY166" fmla="*/ 9740 h 10002"/>
                <a:gd name="connsiteX167" fmla="*/ 6106 w 10201"/>
                <a:gd name="connsiteY167" fmla="*/ 9796 h 10002"/>
                <a:gd name="connsiteX168" fmla="*/ 6001 w 10201"/>
                <a:gd name="connsiteY168" fmla="*/ 9947 h 10002"/>
                <a:gd name="connsiteX169" fmla="*/ 5345 w 10201"/>
                <a:gd name="connsiteY169" fmla="*/ 9796 h 10002"/>
                <a:gd name="connsiteX170" fmla="*/ 5220 w 10201"/>
                <a:gd name="connsiteY170" fmla="*/ 9796 h 10002"/>
                <a:gd name="connsiteX171" fmla="*/ 4992 w 10201"/>
                <a:gd name="connsiteY171" fmla="*/ 9647 h 10002"/>
                <a:gd name="connsiteX172" fmla="*/ 4929 w 10201"/>
                <a:gd name="connsiteY172" fmla="*/ 9515 h 10002"/>
                <a:gd name="connsiteX173" fmla="*/ 4929 w 10201"/>
                <a:gd name="connsiteY173" fmla="*/ 9403 h 10002"/>
                <a:gd name="connsiteX174" fmla="*/ 4866 w 10201"/>
                <a:gd name="connsiteY174" fmla="*/ 9346 h 10002"/>
                <a:gd name="connsiteX175" fmla="*/ 5168 w 10201"/>
                <a:gd name="connsiteY175" fmla="*/ 9214 h 10002"/>
                <a:gd name="connsiteX176" fmla="*/ 5387 w 10201"/>
                <a:gd name="connsiteY176" fmla="*/ 9234 h 10002"/>
                <a:gd name="connsiteX177" fmla="*/ 5741 w 10201"/>
                <a:gd name="connsiteY177" fmla="*/ 9195 h 10002"/>
                <a:gd name="connsiteX178" fmla="*/ 5783 w 10201"/>
                <a:gd name="connsiteY178" fmla="*/ 9102 h 10002"/>
                <a:gd name="connsiteX179" fmla="*/ 5731 w 10201"/>
                <a:gd name="connsiteY179" fmla="*/ 8989 h 10002"/>
                <a:gd name="connsiteX180" fmla="*/ 5533 w 10201"/>
                <a:gd name="connsiteY180" fmla="*/ 8933 h 10002"/>
                <a:gd name="connsiteX181" fmla="*/ 5210 w 10201"/>
                <a:gd name="connsiteY181" fmla="*/ 8745 h 10002"/>
                <a:gd name="connsiteX182" fmla="*/ 4961 w 10201"/>
                <a:gd name="connsiteY182" fmla="*/ 8595 h 10002"/>
                <a:gd name="connsiteX183" fmla="*/ 5085 w 10201"/>
                <a:gd name="connsiteY183" fmla="*/ 8481 h 10002"/>
                <a:gd name="connsiteX184" fmla="*/ 4741 w 10201"/>
                <a:gd name="connsiteY184" fmla="*/ 8275 h 10002"/>
                <a:gd name="connsiteX185" fmla="*/ 4554 w 10201"/>
                <a:gd name="connsiteY185" fmla="*/ 8087 h 10002"/>
                <a:gd name="connsiteX186" fmla="*/ 4356 w 10201"/>
                <a:gd name="connsiteY186" fmla="*/ 8031 h 10002"/>
                <a:gd name="connsiteX187" fmla="*/ 4085 w 10201"/>
                <a:gd name="connsiteY187" fmla="*/ 8013 h 10002"/>
                <a:gd name="connsiteX188" fmla="*/ 3919 w 10201"/>
                <a:gd name="connsiteY188" fmla="*/ 7843 h 10002"/>
                <a:gd name="connsiteX189" fmla="*/ 3741 w 10201"/>
                <a:gd name="connsiteY189" fmla="*/ 7806 h 10002"/>
                <a:gd name="connsiteX190" fmla="*/ 3669 w 10201"/>
                <a:gd name="connsiteY190" fmla="*/ 7598 h 10002"/>
                <a:gd name="connsiteX191" fmla="*/ 3492 w 10201"/>
                <a:gd name="connsiteY191" fmla="*/ 7637 h 10002"/>
                <a:gd name="connsiteX192" fmla="*/ 3440 w 10201"/>
                <a:gd name="connsiteY192" fmla="*/ 7674 h 10002"/>
                <a:gd name="connsiteX193" fmla="*/ 3367 w 10201"/>
                <a:gd name="connsiteY193" fmla="*/ 7674 h 10002"/>
                <a:gd name="connsiteX194" fmla="*/ 3367 w 10201"/>
                <a:gd name="connsiteY194" fmla="*/ 7637 h 10002"/>
                <a:gd name="connsiteX195" fmla="*/ 3398 w 10201"/>
                <a:gd name="connsiteY195" fmla="*/ 7543 h 10002"/>
                <a:gd name="connsiteX196" fmla="*/ 3241 w 10201"/>
                <a:gd name="connsiteY196" fmla="*/ 7505 h 10002"/>
                <a:gd name="connsiteX197" fmla="*/ 3189 w 10201"/>
                <a:gd name="connsiteY197" fmla="*/ 7411 h 10002"/>
                <a:gd name="connsiteX198" fmla="*/ 3085 w 10201"/>
                <a:gd name="connsiteY198" fmla="*/ 7468 h 10002"/>
                <a:gd name="connsiteX199" fmla="*/ 2846 w 10201"/>
                <a:gd name="connsiteY199" fmla="*/ 7449 h 10002"/>
                <a:gd name="connsiteX200" fmla="*/ 2722 w 10201"/>
                <a:gd name="connsiteY200" fmla="*/ 7486 h 10002"/>
                <a:gd name="connsiteX201" fmla="*/ 2669 w 10201"/>
                <a:gd name="connsiteY201" fmla="*/ 7598 h 10002"/>
                <a:gd name="connsiteX202" fmla="*/ 2471 w 10201"/>
                <a:gd name="connsiteY202" fmla="*/ 7637 h 10002"/>
                <a:gd name="connsiteX203" fmla="*/ 2419 w 10201"/>
                <a:gd name="connsiteY203" fmla="*/ 7712 h 10002"/>
                <a:gd name="connsiteX204" fmla="*/ 2137 w 10201"/>
                <a:gd name="connsiteY204" fmla="*/ 7693 h 10002"/>
                <a:gd name="connsiteX205" fmla="*/ 2023 w 10201"/>
                <a:gd name="connsiteY205" fmla="*/ 7561 h 10002"/>
                <a:gd name="connsiteX206" fmla="*/ 1867 w 10201"/>
                <a:gd name="connsiteY206" fmla="*/ 7524 h 10002"/>
                <a:gd name="connsiteX207" fmla="*/ 1919 w 10201"/>
                <a:gd name="connsiteY207" fmla="*/ 7505 h 10002"/>
                <a:gd name="connsiteX208" fmla="*/ 1919 w 10201"/>
                <a:gd name="connsiteY208" fmla="*/ 7486 h 10002"/>
                <a:gd name="connsiteX209" fmla="*/ 1867 w 10201"/>
                <a:gd name="connsiteY209" fmla="*/ 7486 h 10002"/>
                <a:gd name="connsiteX210" fmla="*/ 1753 w 10201"/>
                <a:gd name="connsiteY210" fmla="*/ 7505 h 10002"/>
                <a:gd name="connsiteX211" fmla="*/ 1544 w 10201"/>
                <a:gd name="connsiteY211" fmla="*/ 7429 h 10002"/>
                <a:gd name="connsiteX212" fmla="*/ 1544 w 10201"/>
                <a:gd name="connsiteY212" fmla="*/ 7486 h 10002"/>
                <a:gd name="connsiteX213" fmla="*/ 1492 w 10201"/>
                <a:gd name="connsiteY213" fmla="*/ 7468 h 10002"/>
                <a:gd name="connsiteX214" fmla="*/ 1492 w 10201"/>
                <a:gd name="connsiteY214" fmla="*/ 7411 h 10002"/>
                <a:gd name="connsiteX215" fmla="*/ 1398 w 10201"/>
                <a:gd name="connsiteY215" fmla="*/ 7468 h 10002"/>
                <a:gd name="connsiteX216" fmla="*/ 1378 w 10201"/>
                <a:gd name="connsiteY216" fmla="*/ 7411 h 10002"/>
                <a:gd name="connsiteX217" fmla="*/ 1013 w 10201"/>
                <a:gd name="connsiteY217" fmla="*/ 7429 h 10002"/>
                <a:gd name="connsiteX218" fmla="*/ 836 w 10201"/>
                <a:gd name="connsiteY218" fmla="*/ 7411 h 10002"/>
                <a:gd name="connsiteX219" fmla="*/ 795 w 10201"/>
                <a:gd name="connsiteY219" fmla="*/ 7336 h 10002"/>
                <a:gd name="connsiteX220" fmla="*/ 628 w 10201"/>
                <a:gd name="connsiteY220" fmla="*/ 7354 h 10002"/>
                <a:gd name="connsiteX221" fmla="*/ 597 w 10201"/>
                <a:gd name="connsiteY221" fmla="*/ 7299 h 10002"/>
                <a:gd name="connsiteX222" fmla="*/ 493 w 10201"/>
                <a:gd name="connsiteY222" fmla="*/ 7317 h 10002"/>
                <a:gd name="connsiteX223" fmla="*/ 471 w 10201"/>
                <a:gd name="connsiteY223" fmla="*/ 7242 h 10002"/>
                <a:gd name="connsiteX224" fmla="*/ 378 w 10201"/>
                <a:gd name="connsiteY224" fmla="*/ 7242 h 10002"/>
                <a:gd name="connsiteX225" fmla="*/ 243 w 10201"/>
                <a:gd name="connsiteY225" fmla="*/ 7167 h 10002"/>
                <a:gd name="connsiteX226" fmla="*/ 0 w 10201"/>
                <a:gd name="connsiteY226" fmla="*/ 7050 h 10002"/>
                <a:gd name="connsiteX227" fmla="*/ 357 w 10201"/>
                <a:gd name="connsiteY227" fmla="*/ 7054 h 10002"/>
                <a:gd name="connsiteX228" fmla="*/ 576 w 10201"/>
                <a:gd name="connsiteY228" fmla="*/ 7092 h 10002"/>
                <a:gd name="connsiteX229" fmla="*/ 940 w 10201"/>
                <a:gd name="connsiteY229" fmla="*/ 7167 h 10002"/>
                <a:gd name="connsiteX230" fmla="*/ 950 w 10201"/>
                <a:gd name="connsiteY230" fmla="*/ 7092 h 10002"/>
                <a:gd name="connsiteX231" fmla="*/ 888 w 10201"/>
                <a:gd name="connsiteY231" fmla="*/ 6998 h 10002"/>
                <a:gd name="connsiteX232" fmla="*/ 898 w 10201"/>
                <a:gd name="connsiteY232" fmla="*/ 6998 h 10002"/>
                <a:gd name="connsiteX233" fmla="*/ 898 w 10201"/>
                <a:gd name="connsiteY233" fmla="*/ 6979 h 10002"/>
                <a:gd name="connsiteX234" fmla="*/ 1002 w 10201"/>
                <a:gd name="connsiteY234" fmla="*/ 7016 h 10002"/>
                <a:gd name="connsiteX235" fmla="*/ 1002 w 10201"/>
                <a:gd name="connsiteY235" fmla="*/ 6941 h 10002"/>
                <a:gd name="connsiteX236" fmla="*/ 940 w 10201"/>
                <a:gd name="connsiteY236" fmla="*/ 6923 h 10002"/>
                <a:gd name="connsiteX237" fmla="*/ 940 w 10201"/>
                <a:gd name="connsiteY237" fmla="*/ 6847 h 10002"/>
                <a:gd name="connsiteX238" fmla="*/ 961 w 10201"/>
                <a:gd name="connsiteY238" fmla="*/ 6847 h 10002"/>
                <a:gd name="connsiteX239" fmla="*/ 1013 w 10201"/>
                <a:gd name="connsiteY239" fmla="*/ 6885 h 10002"/>
                <a:gd name="connsiteX240" fmla="*/ 1013 w 10201"/>
                <a:gd name="connsiteY240" fmla="*/ 6847 h 10002"/>
                <a:gd name="connsiteX241" fmla="*/ 1149 w 10201"/>
                <a:gd name="connsiteY241" fmla="*/ 6716 h 10002"/>
                <a:gd name="connsiteX242" fmla="*/ 1305 w 10201"/>
                <a:gd name="connsiteY242" fmla="*/ 6678 h 10002"/>
                <a:gd name="connsiteX243" fmla="*/ 1305 w 10201"/>
                <a:gd name="connsiteY243" fmla="*/ 6660 h 10002"/>
                <a:gd name="connsiteX244" fmla="*/ 1128 w 10201"/>
                <a:gd name="connsiteY244" fmla="*/ 6660 h 10002"/>
                <a:gd name="connsiteX245" fmla="*/ 1128 w 10201"/>
                <a:gd name="connsiteY245" fmla="*/ 6641 h 10002"/>
                <a:gd name="connsiteX246" fmla="*/ 1159 w 10201"/>
                <a:gd name="connsiteY246" fmla="*/ 6585 h 10002"/>
                <a:gd name="connsiteX247" fmla="*/ 1211 w 10201"/>
                <a:gd name="connsiteY247" fmla="*/ 6603 h 10002"/>
                <a:gd name="connsiteX248" fmla="*/ 1243 w 10201"/>
                <a:gd name="connsiteY248" fmla="*/ 6566 h 10002"/>
                <a:gd name="connsiteX249" fmla="*/ 1243 w 10201"/>
                <a:gd name="connsiteY249" fmla="*/ 6548 h 10002"/>
                <a:gd name="connsiteX250" fmla="*/ 1191 w 10201"/>
                <a:gd name="connsiteY250" fmla="*/ 6472 h 10002"/>
                <a:gd name="connsiteX251" fmla="*/ 1222 w 10201"/>
                <a:gd name="connsiteY251" fmla="*/ 6472 h 10002"/>
                <a:gd name="connsiteX252" fmla="*/ 1243 w 10201"/>
                <a:gd name="connsiteY252" fmla="*/ 6491 h 10002"/>
                <a:gd name="connsiteX253" fmla="*/ 1253 w 10201"/>
                <a:gd name="connsiteY253" fmla="*/ 6434 h 10002"/>
                <a:gd name="connsiteX254" fmla="*/ 1201 w 10201"/>
                <a:gd name="connsiteY254" fmla="*/ 6378 h 10002"/>
                <a:gd name="connsiteX255" fmla="*/ 1191 w 10201"/>
                <a:gd name="connsiteY255" fmla="*/ 6416 h 10002"/>
                <a:gd name="connsiteX256" fmla="*/ 1191 w 10201"/>
                <a:gd name="connsiteY256" fmla="*/ 6378 h 10002"/>
                <a:gd name="connsiteX257" fmla="*/ 1180 w 10201"/>
                <a:gd name="connsiteY257" fmla="*/ 6378 h 10002"/>
                <a:gd name="connsiteX258" fmla="*/ 1180 w 10201"/>
                <a:gd name="connsiteY258" fmla="*/ 6359 h 10002"/>
                <a:gd name="connsiteX259" fmla="*/ 1253 w 10201"/>
                <a:gd name="connsiteY259" fmla="*/ 6322 h 10002"/>
                <a:gd name="connsiteX260" fmla="*/ 1253 w 10201"/>
                <a:gd name="connsiteY260" fmla="*/ 6302 h 10002"/>
                <a:gd name="connsiteX261" fmla="*/ 1139 w 10201"/>
                <a:gd name="connsiteY261" fmla="*/ 6228 h 10002"/>
                <a:gd name="connsiteX262" fmla="*/ 1118 w 10201"/>
                <a:gd name="connsiteY262" fmla="*/ 6284 h 10002"/>
                <a:gd name="connsiteX263" fmla="*/ 1045 w 10201"/>
                <a:gd name="connsiteY263" fmla="*/ 6228 h 10002"/>
                <a:gd name="connsiteX264" fmla="*/ 1076 w 10201"/>
                <a:gd name="connsiteY264" fmla="*/ 6190 h 10002"/>
                <a:gd name="connsiteX265" fmla="*/ 1035 w 10201"/>
                <a:gd name="connsiteY265" fmla="*/ 6190 h 10002"/>
                <a:gd name="connsiteX266" fmla="*/ 909 w 10201"/>
                <a:gd name="connsiteY266" fmla="*/ 6247 h 10002"/>
                <a:gd name="connsiteX267" fmla="*/ 909 w 10201"/>
                <a:gd name="connsiteY267" fmla="*/ 6190 h 10002"/>
                <a:gd name="connsiteX268" fmla="*/ 961 w 10201"/>
                <a:gd name="connsiteY268" fmla="*/ 6040 h 10002"/>
                <a:gd name="connsiteX269" fmla="*/ 940 w 10201"/>
                <a:gd name="connsiteY269" fmla="*/ 6002 h 10002"/>
                <a:gd name="connsiteX270" fmla="*/ 961 w 10201"/>
                <a:gd name="connsiteY270" fmla="*/ 6002 h 10002"/>
                <a:gd name="connsiteX271" fmla="*/ 1055 w 10201"/>
                <a:gd name="connsiteY271" fmla="*/ 5964 h 10002"/>
                <a:gd name="connsiteX272" fmla="*/ 1087 w 10201"/>
                <a:gd name="connsiteY272" fmla="*/ 5909 h 10002"/>
                <a:gd name="connsiteX273" fmla="*/ 1066 w 10201"/>
                <a:gd name="connsiteY273" fmla="*/ 5852 h 10002"/>
                <a:gd name="connsiteX274" fmla="*/ 1139 w 10201"/>
                <a:gd name="connsiteY274" fmla="*/ 5833 h 10002"/>
                <a:gd name="connsiteX275" fmla="*/ 1139 w 10201"/>
                <a:gd name="connsiteY275" fmla="*/ 5909 h 10002"/>
                <a:gd name="connsiteX276" fmla="*/ 1263 w 10201"/>
                <a:gd name="connsiteY276" fmla="*/ 5909 h 10002"/>
                <a:gd name="connsiteX277" fmla="*/ 1388 w 10201"/>
                <a:gd name="connsiteY277" fmla="*/ 5683 h 10002"/>
                <a:gd name="connsiteX278" fmla="*/ 1586 w 10201"/>
                <a:gd name="connsiteY278" fmla="*/ 5740 h 10002"/>
                <a:gd name="connsiteX279" fmla="*/ 1586 w 10201"/>
                <a:gd name="connsiteY279" fmla="*/ 5758 h 10002"/>
                <a:gd name="connsiteX280" fmla="*/ 1575 w 10201"/>
                <a:gd name="connsiteY280" fmla="*/ 5814 h 10002"/>
                <a:gd name="connsiteX281" fmla="*/ 1554 w 10201"/>
                <a:gd name="connsiteY281" fmla="*/ 5852 h 10002"/>
                <a:gd name="connsiteX282" fmla="*/ 1440 w 10201"/>
                <a:gd name="connsiteY282" fmla="*/ 5889 h 10002"/>
                <a:gd name="connsiteX283" fmla="*/ 1430 w 10201"/>
                <a:gd name="connsiteY283" fmla="*/ 6040 h 10002"/>
                <a:gd name="connsiteX284" fmla="*/ 1450 w 10201"/>
                <a:gd name="connsiteY284" fmla="*/ 6058 h 10002"/>
                <a:gd name="connsiteX285" fmla="*/ 1680 w 10201"/>
                <a:gd name="connsiteY285" fmla="*/ 6265 h 10002"/>
                <a:gd name="connsiteX286" fmla="*/ 1711 w 10201"/>
                <a:gd name="connsiteY286" fmla="*/ 6265 h 10002"/>
                <a:gd name="connsiteX287" fmla="*/ 1784 w 10201"/>
                <a:gd name="connsiteY287" fmla="*/ 6792 h 10002"/>
                <a:gd name="connsiteX288" fmla="*/ 1982 w 10201"/>
                <a:gd name="connsiteY288" fmla="*/ 6585 h 10002"/>
                <a:gd name="connsiteX289" fmla="*/ 1982 w 10201"/>
                <a:gd name="connsiteY289" fmla="*/ 6528 h 10002"/>
                <a:gd name="connsiteX290" fmla="*/ 1909 w 10201"/>
                <a:gd name="connsiteY290" fmla="*/ 6528 h 10002"/>
                <a:gd name="connsiteX291" fmla="*/ 1878 w 10201"/>
                <a:gd name="connsiteY291" fmla="*/ 6453 h 10002"/>
                <a:gd name="connsiteX292" fmla="*/ 1878 w 10201"/>
                <a:gd name="connsiteY292" fmla="*/ 6416 h 10002"/>
                <a:gd name="connsiteX293" fmla="*/ 1888 w 10201"/>
                <a:gd name="connsiteY293" fmla="*/ 6416 h 10002"/>
                <a:gd name="connsiteX294" fmla="*/ 1888 w 10201"/>
                <a:gd name="connsiteY294" fmla="*/ 6397 h 10002"/>
                <a:gd name="connsiteX295" fmla="*/ 2023 w 10201"/>
                <a:gd name="connsiteY295" fmla="*/ 6322 h 10002"/>
                <a:gd name="connsiteX296" fmla="*/ 2002 w 10201"/>
                <a:gd name="connsiteY296" fmla="*/ 6302 h 10002"/>
                <a:gd name="connsiteX297" fmla="*/ 1867 w 10201"/>
                <a:gd name="connsiteY297" fmla="*/ 6265 h 10002"/>
                <a:gd name="connsiteX298" fmla="*/ 1867 w 10201"/>
                <a:gd name="connsiteY298" fmla="*/ 6209 h 10002"/>
                <a:gd name="connsiteX299" fmla="*/ 1815 w 10201"/>
                <a:gd name="connsiteY299" fmla="*/ 6190 h 10002"/>
                <a:gd name="connsiteX300" fmla="*/ 1815 w 10201"/>
                <a:gd name="connsiteY300" fmla="*/ 6190 h 10002"/>
                <a:gd name="connsiteX301" fmla="*/ 1836 w 10201"/>
                <a:gd name="connsiteY301" fmla="*/ 6133 h 10002"/>
                <a:gd name="connsiteX302" fmla="*/ 1753 w 10201"/>
                <a:gd name="connsiteY302" fmla="*/ 6040 h 10002"/>
                <a:gd name="connsiteX303" fmla="*/ 1534 w 10201"/>
                <a:gd name="connsiteY303" fmla="*/ 5984 h 10002"/>
                <a:gd name="connsiteX304" fmla="*/ 1701 w 10201"/>
                <a:gd name="connsiteY304" fmla="*/ 5964 h 10002"/>
                <a:gd name="connsiteX305" fmla="*/ 1722 w 10201"/>
                <a:gd name="connsiteY305" fmla="*/ 5871 h 10002"/>
                <a:gd name="connsiteX306" fmla="*/ 1659 w 10201"/>
                <a:gd name="connsiteY306" fmla="*/ 5740 h 10002"/>
                <a:gd name="connsiteX307" fmla="*/ 1680 w 10201"/>
                <a:gd name="connsiteY307" fmla="*/ 5740 h 10002"/>
                <a:gd name="connsiteX308" fmla="*/ 2023 w 10201"/>
                <a:gd name="connsiteY308" fmla="*/ 5777 h 10002"/>
                <a:gd name="connsiteX309" fmla="*/ 2117 w 10201"/>
                <a:gd name="connsiteY309" fmla="*/ 5665 h 10002"/>
                <a:gd name="connsiteX310" fmla="*/ 2190 w 10201"/>
                <a:gd name="connsiteY310" fmla="*/ 5645 h 10002"/>
                <a:gd name="connsiteX311" fmla="*/ 2117 w 10201"/>
                <a:gd name="connsiteY311" fmla="*/ 5608 h 10002"/>
                <a:gd name="connsiteX312" fmla="*/ 1815 w 10201"/>
                <a:gd name="connsiteY312" fmla="*/ 5720 h 10002"/>
                <a:gd name="connsiteX313" fmla="*/ 1784 w 10201"/>
                <a:gd name="connsiteY313" fmla="*/ 5665 h 10002"/>
                <a:gd name="connsiteX314" fmla="*/ 1805 w 10201"/>
                <a:gd name="connsiteY314" fmla="*/ 5608 h 10002"/>
                <a:gd name="connsiteX315" fmla="*/ 1774 w 10201"/>
                <a:gd name="connsiteY315" fmla="*/ 5514 h 10002"/>
                <a:gd name="connsiteX316" fmla="*/ 1701 w 10201"/>
                <a:gd name="connsiteY316" fmla="*/ 5533 h 10002"/>
                <a:gd name="connsiteX317" fmla="*/ 1458 w 10201"/>
                <a:gd name="connsiteY317" fmla="*/ 5302 h 10002"/>
                <a:gd name="connsiteX318" fmla="*/ 1742 w 10201"/>
                <a:gd name="connsiteY318" fmla="*/ 5288 h 10002"/>
                <a:gd name="connsiteX319" fmla="*/ 2085 w 10201"/>
                <a:gd name="connsiteY319" fmla="*/ 5288 h 10002"/>
                <a:gd name="connsiteX320" fmla="*/ 2190 w 10201"/>
                <a:gd name="connsiteY320" fmla="*/ 5119 h 10002"/>
                <a:gd name="connsiteX321" fmla="*/ 2190 w 10201"/>
                <a:gd name="connsiteY321" fmla="*/ 5063 h 10002"/>
                <a:gd name="connsiteX322" fmla="*/ 2253 w 10201"/>
                <a:gd name="connsiteY322" fmla="*/ 5044 h 10002"/>
                <a:gd name="connsiteX323" fmla="*/ 2284 w 10201"/>
                <a:gd name="connsiteY323" fmla="*/ 5176 h 10002"/>
                <a:gd name="connsiteX324" fmla="*/ 2722 w 10201"/>
                <a:gd name="connsiteY324" fmla="*/ 5195 h 10002"/>
                <a:gd name="connsiteX325" fmla="*/ 2700 w 10201"/>
                <a:gd name="connsiteY325" fmla="*/ 5288 h 10002"/>
                <a:gd name="connsiteX326" fmla="*/ 2732 w 10201"/>
                <a:gd name="connsiteY326" fmla="*/ 5288 h 10002"/>
                <a:gd name="connsiteX327" fmla="*/ 2784 w 10201"/>
                <a:gd name="connsiteY327" fmla="*/ 5251 h 10002"/>
                <a:gd name="connsiteX328" fmla="*/ 2784 w 10201"/>
                <a:gd name="connsiteY328" fmla="*/ 5270 h 10002"/>
                <a:gd name="connsiteX329" fmla="*/ 2763 w 10201"/>
                <a:gd name="connsiteY329" fmla="*/ 5288 h 10002"/>
                <a:gd name="connsiteX330" fmla="*/ 2826 w 10201"/>
                <a:gd name="connsiteY330" fmla="*/ 5288 h 10002"/>
                <a:gd name="connsiteX331" fmla="*/ 2929 w 10201"/>
                <a:gd name="connsiteY331" fmla="*/ 5288 h 10002"/>
                <a:gd name="connsiteX332" fmla="*/ 2929 w 10201"/>
                <a:gd name="connsiteY332" fmla="*/ 5364 h 10002"/>
                <a:gd name="connsiteX333" fmla="*/ 2950 w 10201"/>
                <a:gd name="connsiteY333" fmla="*/ 5364 h 10002"/>
                <a:gd name="connsiteX334" fmla="*/ 3023 w 10201"/>
                <a:gd name="connsiteY334" fmla="*/ 5288 h 10002"/>
                <a:gd name="connsiteX335" fmla="*/ 3023 w 10201"/>
                <a:gd name="connsiteY335" fmla="*/ 5213 h 10002"/>
                <a:gd name="connsiteX336" fmla="*/ 3085 w 10201"/>
                <a:gd name="connsiteY336" fmla="*/ 5213 h 10002"/>
                <a:gd name="connsiteX337" fmla="*/ 3117 w 10201"/>
                <a:gd name="connsiteY337" fmla="*/ 5270 h 10002"/>
                <a:gd name="connsiteX338" fmla="*/ 3117 w 10201"/>
                <a:gd name="connsiteY338" fmla="*/ 5401 h 10002"/>
                <a:gd name="connsiteX339" fmla="*/ 3231 w 10201"/>
                <a:gd name="connsiteY339" fmla="*/ 5401 h 10002"/>
                <a:gd name="connsiteX340" fmla="*/ 3241 w 10201"/>
                <a:gd name="connsiteY340" fmla="*/ 5307 h 10002"/>
                <a:gd name="connsiteX341" fmla="*/ 3241 w 10201"/>
                <a:gd name="connsiteY341" fmla="*/ 5288 h 10002"/>
                <a:gd name="connsiteX342" fmla="*/ 3241 w 10201"/>
                <a:gd name="connsiteY342" fmla="*/ 5288 h 10002"/>
                <a:gd name="connsiteX343" fmla="*/ 3346 w 10201"/>
                <a:gd name="connsiteY343" fmla="*/ 5307 h 10002"/>
                <a:gd name="connsiteX344" fmla="*/ 3367 w 10201"/>
                <a:gd name="connsiteY344" fmla="*/ 5213 h 10002"/>
                <a:gd name="connsiteX345" fmla="*/ 3471 w 10201"/>
                <a:gd name="connsiteY345" fmla="*/ 5251 h 10002"/>
                <a:gd name="connsiteX346" fmla="*/ 3471 w 10201"/>
                <a:gd name="connsiteY346" fmla="*/ 5195 h 10002"/>
                <a:gd name="connsiteX347" fmla="*/ 3648 w 10201"/>
                <a:gd name="connsiteY347" fmla="*/ 5270 h 10002"/>
                <a:gd name="connsiteX348" fmla="*/ 3648 w 10201"/>
                <a:gd name="connsiteY348" fmla="*/ 5195 h 10002"/>
                <a:gd name="connsiteX349" fmla="*/ 3689 w 10201"/>
                <a:gd name="connsiteY349" fmla="*/ 5195 h 10002"/>
                <a:gd name="connsiteX350" fmla="*/ 3689 w 10201"/>
                <a:gd name="connsiteY350" fmla="*/ 5270 h 10002"/>
                <a:gd name="connsiteX351" fmla="*/ 3710 w 10201"/>
                <a:gd name="connsiteY351" fmla="*/ 5270 h 10002"/>
                <a:gd name="connsiteX352" fmla="*/ 3710 w 10201"/>
                <a:gd name="connsiteY352" fmla="*/ 5251 h 10002"/>
                <a:gd name="connsiteX353" fmla="*/ 3721 w 10201"/>
                <a:gd name="connsiteY353" fmla="*/ 5119 h 10002"/>
                <a:gd name="connsiteX354" fmla="*/ 3731 w 10201"/>
                <a:gd name="connsiteY354" fmla="*/ 5119 h 10002"/>
                <a:gd name="connsiteX355" fmla="*/ 3741 w 10201"/>
                <a:gd name="connsiteY355" fmla="*/ 5195 h 10002"/>
                <a:gd name="connsiteX356" fmla="*/ 3825 w 10201"/>
                <a:gd name="connsiteY356" fmla="*/ 5119 h 10002"/>
                <a:gd name="connsiteX357" fmla="*/ 3825 w 10201"/>
                <a:gd name="connsiteY357" fmla="*/ 5157 h 10002"/>
                <a:gd name="connsiteX358" fmla="*/ 3898 w 10201"/>
                <a:gd name="connsiteY358" fmla="*/ 5119 h 10002"/>
                <a:gd name="connsiteX359" fmla="*/ 3898 w 10201"/>
                <a:gd name="connsiteY359" fmla="*/ 5101 h 10002"/>
                <a:gd name="connsiteX360" fmla="*/ 3877 w 10201"/>
                <a:gd name="connsiteY360" fmla="*/ 5063 h 10002"/>
                <a:gd name="connsiteX361" fmla="*/ 3909 w 10201"/>
                <a:gd name="connsiteY361" fmla="*/ 5063 h 10002"/>
                <a:gd name="connsiteX362" fmla="*/ 3950 w 10201"/>
                <a:gd name="connsiteY362" fmla="*/ 5101 h 10002"/>
                <a:gd name="connsiteX363" fmla="*/ 3950 w 10201"/>
                <a:gd name="connsiteY363" fmla="*/ 5063 h 10002"/>
                <a:gd name="connsiteX364" fmla="*/ 3929 w 10201"/>
                <a:gd name="connsiteY364" fmla="*/ 5007 h 10002"/>
                <a:gd name="connsiteX365" fmla="*/ 4033 w 10201"/>
                <a:gd name="connsiteY365" fmla="*/ 4951 h 10002"/>
                <a:gd name="connsiteX366" fmla="*/ 4033 w 10201"/>
                <a:gd name="connsiteY366" fmla="*/ 4932 h 10002"/>
                <a:gd name="connsiteX367" fmla="*/ 3857 w 10201"/>
                <a:gd name="connsiteY367" fmla="*/ 4912 h 10002"/>
                <a:gd name="connsiteX368" fmla="*/ 3867 w 10201"/>
                <a:gd name="connsiteY368" fmla="*/ 5026 h 10002"/>
                <a:gd name="connsiteX369" fmla="*/ 3857 w 10201"/>
                <a:gd name="connsiteY369" fmla="*/ 5026 h 10002"/>
                <a:gd name="connsiteX370" fmla="*/ 3658 w 10201"/>
                <a:gd name="connsiteY370" fmla="*/ 4912 h 10002"/>
                <a:gd name="connsiteX371" fmla="*/ 3658 w 10201"/>
                <a:gd name="connsiteY371" fmla="*/ 4932 h 10002"/>
                <a:gd name="connsiteX372" fmla="*/ 3669 w 10201"/>
                <a:gd name="connsiteY372" fmla="*/ 4932 h 10002"/>
                <a:gd name="connsiteX373" fmla="*/ 3648 w 10201"/>
                <a:gd name="connsiteY373" fmla="*/ 4951 h 10002"/>
                <a:gd name="connsiteX374" fmla="*/ 3596 w 10201"/>
                <a:gd name="connsiteY374" fmla="*/ 4875 h 10002"/>
                <a:gd name="connsiteX375" fmla="*/ 3585 w 10201"/>
                <a:gd name="connsiteY375" fmla="*/ 4837 h 10002"/>
                <a:gd name="connsiteX376" fmla="*/ 3700 w 10201"/>
                <a:gd name="connsiteY376" fmla="*/ 4819 h 10002"/>
                <a:gd name="connsiteX377" fmla="*/ 3700 w 10201"/>
                <a:gd name="connsiteY377" fmla="*/ 4668 h 10002"/>
                <a:gd name="connsiteX378" fmla="*/ 3679 w 10201"/>
                <a:gd name="connsiteY378" fmla="*/ 4668 h 10002"/>
                <a:gd name="connsiteX379" fmla="*/ 3554 w 10201"/>
                <a:gd name="connsiteY379" fmla="*/ 4800 h 10002"/>
                <a:gd name="connsiteX380" fmla="*/ 3533 w 10201"/>
                <a:gd name="connsiteY380" fmla="*/ 4782 h 10002"/>
                <a:gd name="connsiteX381" fmla="*/ 3533 w 10201"/>
                <a:gd name="connsiteY381" fmla="*/ 4706 h 10002"/>
                <a:gd name="connsiteX382" fmla="*/ 3523 w 10201"/>
                <a:gd name="connsiteY382" fmla="*/ 4650 h 10002"/>
                <a:gd name="connsiteX383" fmla="*/ 3450 w 10201"/>
                <a:gd name="connsiteY383" fmla="*/ 4650 h 10002"/>
                <a:gd name="connsiteX384" fmla="*/ 3440 w 10201"/>
                <a:gd name="connsiteY384" fmla="*/ 4593 h 10002"/>
                <a:gd name="connsiteX385" fmla="*/ 3450 w 10201"/>
                <a:gd name="connsiteY385" fmla="*/ 4593 h 10002"/>
                <a:gd name="connsiteX386" fmla="*/ 3450 w 10201"/>
                <a:gd name="connsiteY386" fmla="*/ 4574 h 10002"/>
                <a:gd name="connsiteX387" fmla="*/ 3627 w 10201"/>
                <a:gd name="connsiteY387" fmla="*/ 4481 h 10002"/>
                <a:gd name="connsiteX388" fmla="*/ 3565 w 10201"/>
                <a:gd name="connsiteY388" fmla="*/ 4481 h 10002"/>
                <a:gd name="connsiteX389" fmla="*/ 3544 w 10201"/>
                <a:gd name="connsiteY389" fmla="*/ 4481 h 10002"/>
                <a:gd name="connsiteX390" fmla="*/ 3533 w 10201"/>
                <a:gd name="connsiteY390" fmla="*/ 4481 h 10002"/>
                <a:gd name="connsiteX391" fmla="*/ 3533 w 10201"/>
                <a:gd name="connsiteY391" fmla="*/ 4462 h 10002"/>
                <a:gd name="connsiteX392" fmla="*/ 3637 w 10201"/>
                <a:gd name="connsiteY392" fmla="*/ 4387 h 10002"/>
                <a:gd name="connsiteX393" fmla="*/ 3637 w 10201"/>
                <a:gd name="connsiteY393" fmla="*/ 4387 h 10002"/>
                <a:gd name="connsiteX394" fmla="*/ 3606 w 10201"/>
                <a:gd name="connsiteY394" fmla="*/ 4387 h 10002"/>
                <a:gd name="connsiteX395" fmla="*/ 3585 w 10201"/>
                <a:gd name="connsiteY395" fmla="*/ 4405 h 10002"/>
                <a:gd name="connsiteX396" fmla="*/ 3575 w 10201"/>
                <a:gd name="connsiteY396" fmla="*/ 4368 h 10002"/>
                <a:gd name="connsiteX397" fmla="*/ 3409 w 10201"/>
                <a:gd name="connsiteY397" fmla="*/ 4312 h 10002"/>
                <a:gd name="connsiteX398" fmla="*/ 3357 w 10201"/>
                <a:gd name="connsiteY398" fmla="*/ 4199 h 10002"/>
                <a:gd name="connsiteX399" fmla="*/ 3315 w 10201"/>
                <a:gd name="connsiteY399" fmla="*/ 4255 h 10002"/>
                <a:gd name="connsiteX400" fmla="*/ 3231 w 10201"/>
                <a:gd name="connsiteY400" fmla="*/ 4218 h 10002"/>
                <a:gd name="connsiteX401" fmla="*/ 3085 w 10201"/>
                <a:gd name="connsiteY401" fmla="*/ 4199 h 10002"/>
                <a:gd name="connsiteX402" fmla="*/ 3033 w 10201"/>
                <a:gd name="connsiteY402" fmla="*/ 4237 h 10002"/>
                <a:gd name="connsiteX403" fmla="*/ 2981 w 10201"/>
                <a:gd name="connsiteY403" fmla="*/ 4180 h 10002"/>
                <a:gd name="connsiteX404" fmla="*/ 2909 w 10201"/>
                <a:gd name="connsiteY404" fmla="*/ 4237 h 10002"/>
                <a:gd name="connsiteX405" fmla="*/ 2878 w 10201"/>
                <a:gd name="connsiteY405" fmla="*/ 4180 h 10002"/>
                <a:gd name="connsiteX406" fmla="*/ 2794 w 10201"/>
                <a:gd name="connsiteY406" fmla="*/ 4330 h 10002"/>
                <a:gd name="connsiteX407" fmla="*/ 2596 w 10201"/>
                <a:gd name="connsiteY407" fmla="*/ 4255 h 10002"/>
                <a:gd name="connsiteX408" fmla="*/ 2596 w 10201"/>
                <a:gd name="connsiteY408" fmla="*/ 4218 h 10002"/>
                <a:gd name="connsiteX409" fmla="*/ 2617 w 10201"/>
                <a:gd name="connsiteY409" fmla="*/ 4180 h 10002"/>
                <a:gd name="connsiteX410" fmla="*/ 2544 w 10201"/>
                <a:gd name="connsiteY410" fmla="*/ 4180 h 10002"/>
                <a:gd name="connsiteX411" fmla="*/ 2346 w 10201"/>
                <a:gd name="connsiteY411" fmla="*/ 4275 h 10002"/>
                <a:gd name="connsiteX412" fmla="*/ 2346 w 10201"/>
                <a:gd name="connsiteY412" fmla="*/ 4255 h 10002"/>
                <a:gd name="connsiteX413" fmla="*/ 2367 w 10201"/>
                <a:gd name="connsiteY413" fmla="*/ 4218 h 10002"/>
                <a:gd name="connsiteX414" fmla="*/ 2253 w 10201"/>
                <a:gd name="connsiteY414" fmla="*/ 4218 h 10002"/>
                <a:gd name="connsiteX415" fmla="*/ 2170 w 10201"/>
                <a:gd name="connsiteY415" fmla="*/ 4143 h 10002"/>
                <a:gd name="connsiteX416" fmla="*/ 2044 w 10201"/>
                <a:gd name="connsiteY416" fmla="*/ 4124 h 10002"/>
                <a:gd name="connsiteX417" fmla="*/ 2065 w 10201"/>
                <a:gd name="connsiteY417" fmla="*/ 4124 h 10002"/>
                <a:gd name="connsiteX418" fmla="*/ 2096 w 10201"/>
                <a:gd name="connsiteY418" fmla="*/ 4086 h 10002"/>
                <a:gd name="connsiteX419" fmla="*/ 2085 w 10201"/>
                <a:gd name="connsiteY419" fmla="*/ 4049 h 10002"/>
                <a:gd name="connsiteX420" fmla="*/ 2002 w 10201"/>
                <a:gd name="connsiteY420" fmla="*/ 3992 h 10002"/>
                <a:gd name="connsiteX421" fmla="*/ 1909 w 10201"/>
                <a:gd name="connsiteY421" fmla="*/ 4030 h 10002"/>
                <a:gd name="connsiteX422" fmla="*/ 1479 w 10201"/>
                <a:gd name="connsiteY422" fmla="*/ 3976 h 10002"/>
                <a:gd name="connsiteX423" fmla="*/ 1680 w 10201"/>
                <a:gd name="connsiteY423" fmla="*/ 3823 h 10002"/>
                <a:gd name="connsiteX424" fmla="*/ 1690 w 10201"/>
                <a:gd name="connsiteY424" fmla="*/ 3805 h 10002"/>
                <a:gd name="connsiteX425" fmla="*/ 1826 w 10201"/>
                <a:gd name="connsiteY425" fmla="*/ 3767 h 10002"/>
                <a:gd name="connsiteX426" fmla="*/ 1826 w 10201"/>
                <a:gd name="connsiteY426" fmla="*/ 3805 h 10002"/>
                <a:gd name="connsiteX427" fmla="*/ 1940 w 10201"/>
                <a:gd name="connsiteY427" fmla="*/ 3880 h 10002"/>
                <a:gd name="connsiteX428" fmla="*/ 1950 w 10201"/>
                <a:gd name="connsiteY428" fmla="*/ 3842 h 10002"/>
                <a:gd name="connsiteX429" fmla="*/ 1961 w 10201"/>
                <a:gd name="connsiteY429" fmla="*/ 3880 h 10002"/>
                <a:gd name="connsiteX430" fmla="*/ 2117 w 10201"/>
                <a:gd name="connsiteY430" fmla="*/ 3748 h 10002"/>
                <a:gd name="connsiteX431" fmla="*/ 2201 w 10201"/>
                <a:gd name="connsiteY431" fmla="*/ 3823 h 10002"/>
                <a:gd name="connsiteX432" fmla="*/ 2378 w 10201"/>
                <a:gd name="connsiteY432" fmla="*/ 3786 h 10002"/>
                <a:gd name="connsiteX433" fmla="*/ 2544 w 10201"/>
                <a:gd name="connsiteY433" fmla="*/ 3805 h 10002"/>
                <a:gd name="connsiteX434" fmla="*/ 2544 w 10201"/>
                <a:gd name="connsiteY434" fmla="*/ 3730 h 10002"/>
                <a:gd name="connsiteX435" fmla="*/ 2658 w 10201"/>
                <a:gd name="connsiteY435" fmla="*/ 3730 h 10002"/>
                <a:gd name="connsiteX436" fmla="*/ 2689 w 10201"/>
                <a:gd name="connsiteY436" fmla="*/ 3673 h 10002"/>
                <a:gd name="connsiteX437" fmla="*/ 2689 w 10201"/>
                <a:gd name="connsiteY437" fmla="*/ 3598 h 10002"/>
                <a:gd name="connsiteX438" fmla="*/ 2658 w 10201"/>
                <a:gd name="connsiteY438" fmla="*/ 3598 h 10002"/>
                <a:gd name="connsiteX439" fmla="*/ 2658 w 10201"/>
                <a:gd name="connsiteY439" fmla="*/ 3561 h 10002"/>
                <a:gd name="connsiteX440" fmla="*/ 2648 w 10201"/>
                <a:gd name="connsiteY440" fmla="*/ 3504 h 10002"/>
                <a:gd name="connsiteX441" fmla="*/ 2044 w 10201"/>
                <a:gd name="connsiteY441" fmla="*/ 3504 h 10002"/>
                <a:gd name="connsiteX442" fmla="*/ 1482 w 10201"/>
                <a:gd name="connsiteY442" fmla="*/ 3485 h 10002"/>
                <a:gd name="connsiteX443" fmla="*/ 1898 w 10201"/>
                <a:gd name="connsiteY443" fmla="*/ 3410 h 10002"/>
                <a:gd name="connsiteX444" fmla="*/ 2149 w 10201"/>
                <a:gd name="connsiteY444" fmla="*/ 3429 h 10002"/>
                <a:gd name="connsiteX445" fmla="*/ 2159 w 10201"/>
                <a:gd name="connsiteY445" fmla="*/ 3316 h 10002"/>
                <a:gd name="connsiteX446" fmla="*/ 2201 w 10201"/>
                <a:gd name="connsiteY446" fmla="*/ 3298 h 10002"/>
                <a:gd name="connsiteX447" fmla="*/ 2232 w 10201"/>
                <a:gd name="connsiteY447" fmla="*/ 3354 h 10002"/>
                <a:gd name="connsiteX448" fmla="*/ 2263 w 10201"/>
                <a:gd name="connsiteY448" fmla="*/ 3278 h 10002"/>
                <a:gd name="connsiteX449" fmla="*/ 2263 w 10201"/>
                <a:gd name="connsiteY449" fmla="*/ 3316 h 10002"/>
                <a:gd name="connsiteX450" fmla="*/ 2242 w 10201"/>
                <a:gd name="connsiteY450" fmla="*/ 3354 h 10002"/>
                <a:gd name="connsiteX451" fmla="*/ 2502 w 10201"/>
                <a:gd name="connsiteY451" fmla="*/ 3298 h 10002"/>
                <a:gd name="connsiteX452" fmla="*/ 2513 w 10201"/>
                <a:gd name="connsiteY452" fmla="*/ 3241 h 10002"/>
                <a:gd name="connsiteX453" fmla="*/ 2502 w 10201"/>
                <a:gd name="connsiteY453" fmla="*/ 3223 h 10002"/>
                <a:gd name="connsiteX454" fmla="*/ 2137 w 10201"/>
                <a:gd name="connsiteY454" fmla="*/ 3241 h 10002"/>
                <a:gd name="connsiteX455" fmla="*/ 2127 w 10201"/>
                <a:gd name="connsiteY455" fmla="*/ 3185 h 10002"/>
                <a:gd name="connsiteX456" fmla="*/ 2137 w 10201"/>
                <a:gd name="connsiteY456" fmla="*/ 3166 h 10002"/>
                <a:gd name="connsiteX457" fmla="*/ 2294 w 10201"/>
                <a:gd name="connsiteY457" fmla="*/ 3128 h 10002"/>
                <a:gd name="connsiteX458" fmla="*/ 2263 w 10201"/>
                <a:gd name="connsiteY458" fmla="*/ 3109 h 10002"/>
                <a:gd name="connsiteX459" fmla="*/ 2294 w 10201"/>
                <a:gd name="connsiteY459" fmla="*/ 3091 h 10002"/>
                <a:gd name="connsiteX460" fmla="*/ 2284 w 10201"/>
                <a:gd name="connsiteY460" fmla="*/ 2997 h 10002"/>
                <a:gd name="connsiteX461" fmla="*/ 2232 w 10201"/>
                <a:gd name="connsiteY461" fmla="*/ 2903 h 10002"/>
                <a:gd name="connsiteX462" fmla="*/ 2253 w 10201"/>
                <a:gd name="connsiteY462" fmla="*/ 2865 h 10002"/>
                <a:gd name="connsiteX463" fmla="*/ 2242 w 10201"/>
                <a:gd name="connsiteY463" fmla="*/ 2790 h 10002"/>
                <a:gd name="connsiteX464" fmla="*/ 2294 w 10201"/>
                <a:gd name="connsiteY464" fmla="*/ 2715 h 10002"/>
                <a:gd name="connsiteX465" fmla="*/ 2294 w 10201"/>
                <a:gd name="connsiteY465" fmla="*/ 2771 h 10002"/>
                <a:gd name="connsiteX466" fmla="*/ 2471 w 10201"/>
                <a:gd name="connsiteY466" fmla="*/ 2809 h 10002"/>
                <a:gd name="connsiteX467" fmla="*/ 2482 w 10201"/>
                <a:gd name="connsiteY467" fmla="*/ 2903 h 10002"/>
                <a:gd name="connsiteX468" fmla="*/ 2627 w 10201"/>
                <a:gd name="connsiteY468" fmla="*/ 2884 h 10002"/>
                <a:gd name="connsiteX469" fmla="*/ 2679 w 10201"/>
                <a:gd name="connsiteY469" fmla="*/ 2715 h 10002"/>
                <a:gd name="connsiteX470" fmla="*/ 2523 w 10201"/>
                <a:gd name="connsiteY470" fmla="*/ 2659 h 10002"/>
                <a:gd name="connsiteX471" fmla="*/ 2523 w 10201"/>
                <a:gd name="connsiteY471" fmla="*/ 2602 h 10002"/>
                <a:gd name="connsiteX472" fmla="*/ 2596 w 10201"/>
                <a:gd name="connsiteY472" fmla="*/ 2584 h 10002"/>
                <a:gd name="connsiteX473" fmla="*/ 2596 w 10201"/>
                <a:gd name="connsiteY473" fmla="*/ 2565 h 10002"/>
                <a:gd name="connsiteX474" fmla="*/ 2461 w 10201"/>
                <a:gd name="connsiteY474" fmla="*/ 2452 h 10002"/>
                <a:gd name="connsiteX475" fmla="*/ 2440 w 10201"/>
                <a:gd name="connsiteY475" fmla="*/ 2527 h 10002"/>
                <a:gd name="connsiteX476" fmla="*/ 2440 w 10201"/>
                <a:gd name="connsiteY476" fmla="*/ 2509 h 10002"/>
                <a:gd name="connsiteX477" fmla="*/ 2315 w 10201"/>
                <a:gd name="connsiteY477" fmla="*/ 2358 h 10002"/>
                <a:gd name="connsiteX478" fmla="*/ 2242 w 10201"/>
                <a:gd name="connsiteY478" fmla="*/ 2377 h 10002"/>
                <a:gd name="connsiteX479" fmla="*/ 2242 w 10201"/>
                <a:gd name="connsiteY479" fmla="*/ 2321 h 10002"/>
                <a:gd name="connsiteX480" fmla="*/ 2222 w 10201"/>
                <a:gd name="connsiteY480" fmla="*/ 2283 h 10002"/>
                <a:gd name="connsiteX481" fmla="*/ 2044 w 10201"/>
                <a:gd name="connsiteY481" fmla="*/ 2246 h 10002"/>
                <a:gd name="connsiteX482" fmla="*/ 2034 w 10201"/>
                <a:gd name="connsiteY482" fmla="*/ 2189 h 10002"/>
                <a:gd name="connsiteX483" fmla="*/ 2044 w 10201"/>
                <a:gd name="connsiteY483" fmla="*/ 2171 h 10002"/>
                <a:gd name="connsiteX484" fmla="*/ 2242 w 10201"/>
                <a:gd name="connsiteY484" fmla="*/ 2171 h 10002"/>
                <a:gd name="connsiteX485" fmla="*/ 2305 w 10201"/>
                <a:gd name="connsiteY485" fmla="*/ 2133 h 10002"/>
                <a:gd name="connsiteX486" fmla="*/ 2450 w 10201"/>
                <a:gd name="connsiteY486" fmla="*/ 2171 h 10002"/>
                <a:gd name="connsiteX487" fmla="*/ 2523 w 10201"/>
                <a:gd name="connsiteY487" fmla="*/ 2077 h 10002"/>
                <a:gd name="connsiteX488" fmla="*/ 2774 w 10201"/>
                <a:gd name="connsiteY488" fmla="*/ 2020 h 10002"/>
                <a:gd name="connsiteX489" fmla="*/ 2961 w 10201"/>
                <a:gd name="connsiteY489" fmla="*/ 2133 h 10002"/>
                <a:gd name="connsiteX490" fmla="*/ 3274 w 10201"/>
                <a:gd name="connsiteY490" fmla="*/ 2057 h 10002"/>
                <a:gd name="connsiteX491" fmla="*/ 3274 w 10201"/>
                <a:gd name="connsiteY491" fmla="*/ 2039 h 10002"/>
                <a:gd name="connsiteX492" fmla="*/ 3263 w 10201"/>
                <a:gd name="connsiteY492" fmla="*/ 2002 h 10002"/>
                <a:gd name="connsiteX493" fmla="*/ 3377 w 10201"/>
                <a:gd name="connsiteY493" fmla="*/ 1964 h 10002"/>
                <a:gd name="connsiteX494" fmla="*/ 3357 w 10201"/>
                <a:gd name="connsiteY494" fmla="*/ 1907 h 10002"/>
                <a:gd name="connsiteX495" fmla="*/ 3419 w 10201"/>
                <a:gd name="connsiteY495" fmla="*/ 1907 h 10002"/>
                <a:gd name="connsiteX496" fmla="*/ 3461 w 10201"/>
                <a:gd name="connsiteY496" fmla="*/ 1926 h 10002"/>
                <a:gd name="connsiteX497" fmla="*/ 3492 w 10201"/>
                <a:gd name="connsiteY497" fmla="*/ 1870 h 10002"/>
                <a:gd name="connsiteX498" fmla="*/ 3492 w 10201"/>
                <a:gd name="connsiteY498" fmla="*/ 1851 h 10002"/>
                <a:gd name="connsiteX499" fmla="*/ 3419 w 10201"/>
                <a:gd name="connsiteY499" fmla="*/ 1738 h 10002"/>
                <a:gd name="connsiteX500" fmla="*/ 3429 w 10201"/>
                <a:gd name="connsiteY500" fmla="*/ 1663 h 10002"/>
                <a:gd name="connsiteX501" fmla="*/ 3274 w 10201"/>
                <a:gd name="connsiteY501" fmla="*/ 1589 h 10002"/>
                <a:gd name="connsiteX502" fmla="*/ 3274 w 10201"/>
                <a:gd name="connsiteY502" fmla="*/ 1513 h 10002"/>
                <a:gd name="connsiteX503" fmla="*/ 3241 w 10201"/>
                <a:gd name="connsiteY503" fmla="*/ 1475 h 10002"/>
                <a:gd name="connsiteX504" fmla="*/ 3210 w 10201"/>
                <a:gd name="connsiteY504" fmla="*/ 1513 h 10002"/>
                <a:gd name="connsiteX505" fmla="*/ 3200 w 10201"/>
                <a:gd name="connsiteY505" fmla="*/ 1438 h 10002"/>
                <a:gd name="connsiteX506" fmla="*/ 3085 w 10201"/>
                <a:gd name="connsiteY506" fmla="*/ 1494 h 10002"/>
                <a:gd name="connsiteX507" fmla="*/ 2971 w 10201"/>
                <a:gd name="connsiteY507" fmla="*/ 1419 h 10002"/>
                <a:gd name="connsiteX508" fmla="*/ 2940 w 10201"/>
                <a:gd name="connsiteY508" fmla="*/ 1475 h 10002"/>
                <a:gd name="connsiteX509" fmla="*/ 2909 w 10201"/>
                <a:gd name="connsiteY509" fmla="*/ 1400 h 10002"/>
                <a:gd name="connsiteX510" fmla="*/ 2815 w 10201"/>
                <a:gd name="connsiteY510" fmla="*/ 1438 h 10002"/>
                <a:gd name="connsiteX511" fmla="*/ 2815 w 10201"/>
                <a:gd name="connsiteY511" fmla="*/ 1381 h 10002"/>
                <a:gd name="connsiteX512" fmla="*/ 2742 w 10201"/>
                <a:gd name="connsiteY512" fmla="*/ 1288 h 10002"/>
                <a:gd name="connsiteX513" fmla="*/ 3013 w 10201"/>
                <a:gd name="connsiteY513" fmla="*/ 1062 h 10002"/>
                <a:gd name="connsiteX514" fmla="*/ 3106 w 10201"/>
                <a:gd name="connsiteY514" fmla="*/ 1119 h 10002"/>
                <a:gd name="connsiteX515" fmla="*/ 3241 w 10201"/>
                <a:gd name="connsiteY515" fmla="*/ 1062 h 10002"/>
                <a:gd name="connsiteX516" fmla="*/ 3241 w 10201"/>
                <a:gd name="connsiteY516" fmla="*/ 1119 h 10002"/>
                <a:gd name="connsiteX517" fmla="*/ 3513 w 10201"/>
                <a:gd name="connsiteY517" fmla="*/ 1119 h 10002"/>
                <a:gd name="connsiteX518" fmla="*/ 3513 w 10201"/>
                <a:gd name="connsiteY518" fmla="*/ 1044 h 10002"/>
                <a:gd name="connsiteX519" fmla="*/ 3658 w 10201"/>
                <a:gd name="connsiteY519" fmla="*/ 968 h 10002"/>
                <a:gd name="connsiteX520" fmla="*/ 3700 w 10201"/>
                <a:gd name="connsiteY520" fmla="*/ 875 h 10002"/>
                <a:gd name="connsiteX521" fmla="*/ 3929 w 10201"/>
                <a:gd name="connsiteY521" fmla="*/ 836 h 10002"/>
                <a:gd name="connsiteX522" fmla="*/ 3940 w 10201"/>
                <a:gd name="connsiteY522" fmla="*/ 781 h 10002"/>
                <a:gd name="connsiteX523" fmla="*/ 3971 w 10201"/>
                <a:gd name="connsiteY523" fmla="*/ 781 h 10002"/>
                <a:gd name="connsiteX524" fmla="*/ 4002 w 10201"/>
                <a:gd name="connsiteY524" fmla="*/ 836 h 10002"/>
                <a:gd name="connsiteX525" fmla="*/ 4065 w 10201"/>
                <a:gd name="connsiteY525" fmla="*/ 799 h 10002"/>
                <a:gd name="connsiteX526" fmla="*/ 4127 w 10201"/>
                <a:gd name="connsiteY526" fmla="*/ 836 h 10002"/>
                <a:gd name="connsiteX527" fmla="*/ 4772 w 10201"/>
                <a:gd name="connsiteY527" fmla="*/ 724 h 10002"/>
                <a:gd name="connsiteX528" fmla="*/ 4783 w 10201"/>
                <a:gd name="connsiteY528" fmla="*/ 781 h 10002"/>
                <a:gd name="connsiteX529" fmla="*/ 4908 w 10201"/>
                <a:gd name="connsiteY529" fmla="*/ 781 h 10002"/>
                <a:gd name="connsiteX530" fmla="*/ 4908 w 10201"/>
                <a:gd name="connsiteY530" fmla="*/ 724 h 10002"/>
                <a:gd name="connsiteX531" fmla="*/ 4992 w 10201"/>
                <a:gd name="connsiteY531" fmla="*/ 781 h 10002"/>
                <a:gd name="connsiteX532" fmla="*/ 5096 w 10201"/>
                <a:gd name="connsiteY532" fmla="*/ 743 h 10002"/>
                <a:gd name="connsiteX533" fmla="*/ 5158 w 10201"/>
                <a:gd name="connsiteY533" fmla="*/ 781 h 10002"/>
                <a:gd name="connsiteX534" fmla="*/ 5200 w 10201"/>
                <a:gd name="connsiteY534" fmla="*/ 706 h 10002"/>
                <a:gd name="connsiteX535" fmla="*/ 5283 w 10201"/>
                <a:gd name="connsiteY535" fmla="*/ 686 h 10002"/>
                <a:gd name="connsiteX536" fmla="*/ 5283 w 10201"/>
                <a:gd name="connsiteY536" fmla="*/ 743 h 10002"/>
                <a:gd name="connsiteX537" fmla="*/ 5492 w 10201"/>
                <a:gd name="connsiteY537" fmla="*/ 706 h 10002"/>
                <a:gd name="connsiteX538" fmla="*/ 5679 w 10201"/>
                <a:gd name="connsiteY538" fmla="*/ 781 h 10002"/>
                <a:gd name="connsiteX539" fmla="*/ 5824 w 10201"/>
                <a:gd name="connsiteY539" fmla="*/ 761 h 10002"/>
                <a:gd name="connsiteX540" fmla="*/ 6148 w 10201"/>
                <a:gd name="connsiteY540" fmla="*/ 686 h 10002"/>
                <a:gd name="connsiteX541" fmla="*/ 6345 w 10201"/>
                <a:gd name="connsiteY541" fmla="*/ 611 h 10002"/>
                <a:gd name="connsiteX542" fmla="*/ 6522 w 10201"/>
                <a:gd name="connsiteY542" fmla="*/ 649 h 10002"/>
                <a:gd name="connsiteX543" fmla="*/ 6574 w 10201"/>
                <a:gd name="connsiteY543" fmla="*/ 555 h 10002"/>
                <a:gd name="connsiteX544" fmla="*/ 6668 w 10201"/>
                <a:gd name="connsiteY544" fmla="*/ 574 h 10002"/>
                <a:gd name="connsiteX545" fmla="*/ 6741 w 10201"/>
                <a:gd name="connsiteY545" fmla="*/ 498 h 10002"/>
                <a:gd name="connsiteX546" fmla="*/ 6814 w 10201"/>
                <a:gd name="connsiteY546" fmla="*/ 555 h 10002"/>
                <a:gd name="connsiteX547" fmla="*/ 7105 w 10201"/>
                <a:gd name="connsiteY547" fmla="*/ 574 h 10002"/>
                <a:gd name="connsiteX548" fmla="*/ 7251 w 10201"/>
                <a:gd name="connsiteY548" fmla="*/ 574 h 10002"/>
                <a:gd name="connsiteX549" fmla="*/ 7262 w 10201"/>
                <a:gd name="connsiteY549" fmla="*/ 630 h 10002"/>
                <a:gd name="connsiteX550" fmla="*/ 7459 w 10201"/>
                <a:gd name="connsiteY550" fmla="*/ 592 h 10002"/>
                <a:gd name="connsiteX551" fmla="*/ 7470 w 10201"/>
                <a:gd name="connsiteY551" fmla="*/ 517 h 10002"/>
                <a:gd name="connsiteX552" fmla="*/ 7387 w 10201"/>
                <a:gd name="connsiteY552" fmla="*/ 498 h 10002"/>
                <a:gd name="connsiteX553" fmla="*/ 7428 w 10201"/>
                <a:gd name="connsiteY553" fmla="*/ 405 h 10002"/>
                <a:gd name="connsiteX554" fmla="*/ 7501 w 10201"/>
                <a:gd name="connsiteY554" fmla="*/ 348 h 10002"/>
                <a:gd name="connsiteX555" fmla="*/ 7470 w 10201"/>
                <a:gd name="connsiteY555" fmla="*/ 311 h 10002"/>
                <a:gd name="connsiteX556" fmla="*/ 7407 w 10201"/>
                <a:gd name="connsiteY556" fmla="*/ 348 h 10002"/>
                <a:gd name="connsiteX557" fmla="*/ 7376 w 10201"/>
                <a:gd name="connsiteY557" fmla="*/ 311 h 10002"/>
                <a:gd name="connsiteX558" fmla="*/ 7210 w 10201"/>
                <a:gd name="connsiteY558" fmla="*/ 367 h 10002"/>
                <a:gd name="connsiteX559" fmla="*/ 7210 w 10201"/>
                <a:gd name="connsiteY559" fmla="*/ 311 h 10002"/>
                <a:gd name="connsiteX560" fmla="*/ 7199 w 10201"/>
                <a:gd name="connsiteY560" fmla="*/ 311 h 10002"/>
                <a:gd name="connsiteX561" fmla="*/ 6543 w 10201"/>
                <a:gd name="connsiteY561" fmla="*/ 330 h 10002"/>
                <a:gd name="connsiteX562" fmla="*/ 6225 w 10201"/>
                <a:gd name="connsiteY562" fmla="*/ 273 h 10002"/>
                <a:gd name="connsiteX563" fmla="*/ 6637 w 10201"/>
                <a:gd name="connsiteY563" fmla="*/ 198 h 10002"/>
                <a:gd name="connsiteX564" fmla="*/ 6980 w 10201"/>
                <a:gd name="connsiteY564" fmla="*/ 161 h 10002"/>
                <a:gd name="connsiteX565" fmla="*/ 7433 w 10201"/>
                <a:gd name="connsiteY565" fmla="*/ 80 h 10002"/>
                <a:gd name="connsiteX566" fmla="*/ 7698 w 10201"/>
                <a:gd name="connsiteY566" fmla="*/ 10 h 10002"/>
                <a:gd name="connsiteX567" fmla="*/ 7949 w 10201"/>
                <a:gd name="connsiteY567" fmla="*/ 142 h 10002"/>
                <a:gd name="connsiteX568" fmla="*/ 8011 w 10201"/>
                <a:gd name="connsiteY568" fmla="*/ 48 h 10002"/>
                <a:gd name="connsiteX569" fmla="*/ 8136 w 10201"/>
                <a:gd name="connsiteY569" fmla="*/ 29 h 10002"/>
                <a:gd name="connsiteX570" fmla="*/ 8240 w 10201"/>
                <a:gd name="connsiteY570" fmla="*/ 142 h 10002"/>
                <a:gd name="connsiteX571" fmla="*/ 8262 w 10201"/>
                <a:gd name="connsiteY571" fmla="*/ 104 h 10002"/>
                <a:gd name="connsiteX572" fmla="*/ 8293 w 10201"/>
                <a:gd name="connsiteY572" fmla="*/ 254 h 10002"/>
                <a:gd name="connsiteX573" fmla="*/ 8262 w 10201"/>
                <a:gd name="connsiteY573" fmla="*/ 330 h 10002"/>
                <a:gd name="connsiteX574" fmla="*/ 8262 w 10201"/>
                <a:gd name="connsiteY574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081 w 10201"/>
                <a:gd name="connsiteY78" fmla="*/ 5686 h 10002"/>
                <a:gd name="connsiteX79" fmla="*/ 10188 w 10201"/>
                <a:gd name="connsiteY79" fmla="*/ 5795 h 10002"/>
                <a:gd name="connsiteX80" fmla="*/ 10177 w 10201"/>
                <a:gd name="connsiteY80" fmla="*/ 6153 h 10002"/>
                <a:gd name="connsiteX81" fmla="*/ 10137 w 10201"/>
                <a:gd name="connsiteY81" fmla="*/ 6016 h 10002"/>
                <a:gd name="connsiteX82" fmla="*/ 9949 w 10201"/>
                <a:gd name="connsiteY82" fmla="*/ 6096 h 10002"/>
                <a:gd name="connsiteX83" fmla="*/ 9893 w 10201"/>
                <a:gd name="connsiteY83" fmla="*/ 6004 h 10002"/>
                <a:gd name="connsiteX84" fmla="*/ 9610 w 10201"/>
                <a:gd name="connsiteY84" fmla="*/ 6190 h 10002"/>
                <a:gd name="connsiteX85" fmla="*/ 9532 w 10201"/>
                <a:gd name="connsiteY85" fmla="*/ 6528 h 10002"/>
                <a:gd name="connsiteX86" fmla="*/ 9490 w 10201"/>
                <a:gd name="connsiteY86" fmla="*/ 6566 h 10002"/>
                <a:gd name="connsiteX87" fmla="*/ 9490 w 10201"/>
                <a:gd name="connsiteY87" fmla="*/ 6979 h 10002"/>
                <a:gd name="connsiteX88" fmla="*/ 9594 w 10201"/>
                <a:gd name="connsiteY88" fmla="*/ 7016 h 10002"/>
                <a:gd name="connsiteX89" fmla="*/ 9584 w 10201"/>
                <a:gd name="connsiteY89" fmla="*/ 7054 h 10002"/>
                <a:gd name="connsiteX90" fmla="*/ 9438 w 10201"/>
                <a:gd name="connsiteY90" fmla="*/ 7411 h 10002"/>
                <a:gd name="connsiteX91" fmla="*/ 9428 w 10201"/>
                <a:gd name="connsiteY91" fmla="*/ 7674 h 10002"/>
                <a:gd name="connsiteX92" fmla="*/ 9459 w 10201"/>
                <a:gd name="connsiteY92" fmla="*/ 7862 h 10002"/>
                <a:gd name="connsiteX93" fmla="*/ 9407 w 10201"/>
                <a:gd name="connsiteY93" fmla="*/ 7918 h 10002"/>
                <a:gd name="connsiteX94" fmla="*/ 9302 w 10201"/>
                <a:gd name="connsiteY94" fmla="*/ 7730 h 10002"/>
                <a:gd name="connsiteX95" fmla="*/ 9126 w 10201"/>
                <a:gd name="connsiteY95" fmla="*/ 7580 h 10002"/>
                <a:gd name="connsiteX96" fmla="*/ 9126 w 10201"/>
                <a:gd name="connsiteY96" fmla="*/ 7543 h 10002"/>
                <a:gd name="connsiteX97" fmla="*/ 9167 w 10201"/>
                <a:gd name="connsiteY97" fmla="*/ 7543 h 10002"/>
                <a:gd name="connsiteX98" fmla="*/ 9167 w 10201"/>
                <a:gd name="connsiteY98" fmla="*/ 7524 h 10002"/>
                <a:gd name="connsiteX99" fmla="*/ 9146 w 10201"/>
                <a:gd name="connsiteY99" fmla="*/ 7524 h 10002"/>
                <a:gd name="connsiteX100" fmla="*/ 9084 w 10201"/>
                <a:gd name="connsiteY100" fmla="*/ 7543 h 10002"/>
                <a:gd name="connsiteX101" fmla="*/ 9105 w 10201"/>
                <a:gd name="connsiteY101" fmla="*/ 7618 h 10002"/>
                <a:gd name="connsiteX102" fmla="*/ 9063 w 10201"/>
                <a:gd name="connsiteY102" fmla="*/ 7637 h 10002"/>
                <a:gd name="connsiteX103" fmla="*/ 9167 w 10201"/>
                <a:gd name="connsiteY103" fmla="*/ 7918 h 10002"/>
                <a:gd name="connsiteX104" fmla="*/ 9167 w 10201"/>
                <a:gd name="connsiteY104" fmla="*/ 8125 h 10002"/>
                <a:gd name="connsiteX105" fmla="*/ 9105 w 10201"/>
                <a:gd name="connsiteY105" fmla="*/ 8237 h 10002"/>
                <a:gd name="connsiteX106" fmla="*/ 8928 w 10201"/>
                <a:gd name="connsiteY106" fmla="*/ 8219 h 10002"/>
                <a:gd name="connsiteX107" fmla="*/ 8866 w 10201"/>
                <a:gd name="connsiteY107" fmla="*/ 8125 h 10002"/>
                <a:gd name="connsiteX108" fmla="*/ 8802 w 10201"/>
                <a:gd name="connsiteY108" fmla="*/ 8182 h 10002"/>
                <a:gd name="connsiteX109" fmla="*/ 8845 w 10201"/>
                <a:gd name="connsiteY109" fmla="*/ 8575 h 10002"/>
                <a:gd name="connsiteX110" fmla="*/ 8814 w 10201"/>
                <a:gd name="connsiteY110" fmla="*/ 8650 h 10002"/>
                <a:gd name="connsiteX111" fmla="*/ 8615 w 10201"/>
                <a:gd name="connsiteY111" fmla="*/ 8670 h 10002"/>
                <a:gd name="connsiteX112" fmla="*/ 8470 w 10201"/>
                <a:gd name="connsiteY112" fmla="*/ 8237 h 10002"/>
                <a:gd name="connsiteX113" fmla="*/ 8459 w 10201"/>
                <a:gd name="connsiteY113" fmla="*/ 7993 h 10002"/>
                <a:gd name="connsiteX114" fmla="*/ 8418 w 10201"/>
                <a:gd name="connsiteY114" fmla="*/ 7993 h 10002"/>
                <a:gd name="connsiteX115" fmla="*/ 8240 w 10201"/>
                <a:gd name="connsiteY115" fmla="*/ 7993 h 10002"/>
                <a:gd name="connsiteX116" fmla="*/ 8136 w 10201"/>
                <a:gd name="connsiteY116" fmla="*/ 7768 h 10002"/>
                <a:gd name="connsiteX117" fmla="*/ 8042 w 10201"/>
                <a:gd name="connsiteY117" fmla="*/ 7712 h 10002"/>
                <a:gd name="connsiteX118" fmla="*/ 7980 w 10201"/>
                <a:gd name="connsiteY118" fmla="*/ 7787 h 10002"/>
                <a:gd name="connsiteX119" fmla="*/ 7990 w 10201"/>
                <a:gd name="connsiteY119" fmla="*/ 8106 h 10002"/>
                <a:gd name="connsiteX120" fmla="*/ 7949 w 10201"/>
                <a:gd name="connsiteY120" fmla="*/ 8406 h 10002"/>
                <a:gd name="connsiteX121" fmla="*/ 7887 w 10201"/>
                <a:gd name="connsiteY121" fmla="*/ 8426 h 10002"/>
                <a:gd name="connsiteX122" fmla="*/ 7845 w 10201"/>
                <a:gd name="connsiteY122" fmla="*/ 8538 h 10002"/>
                <a:gd name="connsiteX123" fmla="*/ 7835 w 10201"/>
                <a:gd name="connsiteY123" fmla="*/ 8538 h 10002"/>
                <a:gd name="connsiteX124" fmla="*/ 7835 w 10201"/>
                <a:gd name="connsiteY124" fmla="*/ 8481 h 10002"/>
                <a:gd name="connsiteX125" fmla="*/ 7855 w 10201"/>
                <a:gd name="connsiteY125" fmla="*/ 8426 h 10002"/>
                <a:gd name="connsiteX126" fmla="*/ 7678 w 10201"/>
                <a:gd name="connsiteY126" fmla="*/ 8182 h 10002"/>
                <a:gd name="connsiteX127" fmla="*/ 7563 w 10201"/>
                <a:gd name="connsiteY127" fmla="*/ 8087 h 10002"/>
                <a:gd name="connsiteX128" fmla="*/ 7501 w 10201"/>
                <a:gd name="connsiteY128" fmla="*/ 8144 h 10002"/>
                <a:gd name="connsiteX129" fmla="*/ 7470 w 10201"/>
                <a:gd name="connsiteY129" fmla="*/ 8087 h 10002"/>
                <a:gd name="connsiteX130" fmla="*/ 7439 w 10201"/>
                <a:gd name="connsiteY130" fmla="*/ 8219 h 10002"/>
                <a:gd name="connsiteX131" fmla="*/ 7574 w 10201"/>
                <a:gd name="connsiteY131" fmla="*/ 8595 h 10002"/>
                <a:gd name="connsiteX132" fmla="*/ 7418 w 10201"/>
                <a:gd name="connsiteY132" fmla="*/ 8782 h 10002"/>
                <a:gd name="connsiteX133" fmla="*/ 7251 w 10201"/>
                <a:gd name="connsiteY133" fmla="*/ 8707 h 10002"/>
                <a:gd name="connsiteX134" fmla="*/ 7189 w 10201"/>
                <a:gd name="connsiteY134" fmla="*/ 8858 h 10002"/>
                <a:gd name="connsiteX135" fmla="*/ 7115 w 10201"/>
                <a:gd name="connsiteY135" fmla="*/ 8914 h 10002"/>
                <a:gd name="connsiteX136" fmla="*/ 7115 w 10201"/>
                <a:gd name="connsiteY136" fmla="*/ 8839 h 10002"/>
                <a:gd name="connsiteX137" fmla="*/ 6991 w 10201"/>
                <a:gd name="connsiteY137" fmla="*/ 8801 h 10002"/>
                <a:gd name="connsiteX138" fmla="*/ 6907 w 10201"/>
                <a:gd name="connsiteY138" fmla="*/ 8895 h 10002"/>
                <a:gd name="connsiteX139" fmla="*/ 6814 w 10201"/>
                <a:gd name="connsiteY139" fmla="*/ 8914 h 10002"/>
                <a:gd name="connsiteX140" fmla="*/ 6814 w 10201"/>
                <a:gd name="connsiteY140" fmla="*/ 8970 h 10002"/>
                <a:gd name="connsiteX141" fmla="*/ 6751 w 10201"/>
                <a:gd name="connsiteY141" fmla="*/ 8989 h 10002"/>
                <a:gd name="connsiteX142" fmla="*/ 6772 w 10201"/>
                <a:gd name="connsiteY142" fmla="*/ 9026 h 10002"/>
                <a:gd name="connsiteX143" fmla="*/ 6939 w 10201"/>
                <a:gd name="connsiteY143" fmla="*/ 9008 h 10002"/>
                <a:gd name="connsiteX144" fmla="*/ 6939 w 10201"/>
                <a:gd name="connsiteY144" fmla="*/ 8989 h 10002"/>
                <a:gd name="connsiteX145" fmla="*/ 6918 w 10201"/>
                <a:gd name="connsiteY145" fmla="*/ 8951 h 10002"/>
                <a:gd name="connsiteX146" fmla="*/ 6939 w 10201"/>
                <a:gd name="connsiteY146" fmla="*/ 8951 h 10002"/>
                <a:gd name="connsiteX147" fmla="*/ 6991 w 10201"/>
                <a:gd name="connsiteY147" fmla="*/ 8933 h 10002"/>
                <a:gd name="connsiteX148" fmla="*/ 7032 w 10201"/>
                <a:gd name="connsiteY148" fmla="*/ 9064 h 10002"/>
                <a:gd name="connsiteX149" fmla="*/ 7303 w 10201"/>
                <a:gd name="connsiteY149" fmla="*/ 9139 h 10002"/>
                <a:gd name="connsiteX150" fmla="*/ 7303 w 10201"/>
                <a:gd name="connsiteY150" fmla="*/ 9195 h 10002"/>
                <a:gd name="connsiteX151" fmla="*/ 7220 w 10201"/>
                <a:gd name="connsiteY151" fmla="*/ 9590 h 10002"/>
                <a:gd name="connsiteX152" fmla="*/ 7199 w 10201"/>
                <a:gd name="connsiteY152" fmla="*/ 9590 h 10002"/>
                <a:gd name="connsiteX153" fmla="*/ 7179 w 10201"/>
                <a:gd name="connsiteY153" fmla="*/ 9533 h 10002"/>
                <a:gd name="connsiteX154" fmla="*/ 6949 w 10201"/>
                <a:gd name="connsiteY154" fmla="*/ 9496 h 10002"/>
                <a:gd name="connsiteX155" fmla="*/ 6876 w 10201"/>
                <a:gd name="connsiteY155" fmla="*/ 9496 h 10002"/>
                <a:gd name="connsiteX156" fmla="*/ 6793 w 10201"/>
                <a:gd name="connsiteY156" fmla="*/ 9403 h 10002"/>
                <a:gd name="connsiteX157" fmla="*/ 6751 w 10201"/>
                <a:gd name="connsiteY157" fmla="*/ 9440 h 10002"/>
                <a:gd name="connsiteX158" fmla="*/ 6637 w 10201"/>
                <a:gd name="connsiteY158" fmla="*/ 9289 h 10002"/>
                <a:gd name="connsiteX159" fmla="*/ 6627 w 10201"/>
                <a:gd name="connsiteY159" fmla="*/ 9289 h 10002"/>
                <a:gd name="connsiteX160" fmla="*/ 6584 w 10201"/>
                <a:gd name="connsiteY160" fmla="*/ 9289 h 10002"/>
                <a:gd name="connsiteX161" fmla="*/ 6480 w 10201"/>
                <a:gd name="connsiteY161" fmla="*/ 9177 h 10002"/>
                <a:gd name="connsiteX162" fmla="*/ 6449 w 10201"/>
                <a:gd name="connsiteY162" fmla="*/ 9346 h 10002"/>
                <a:gd name="connsiteX163" fmla="*/ 6355 w 10201"/>
                <a:gd name="connsiteY163" fmla="*/ 9515 h 10002"/>
                <a:gd name="connsiteX164" fmla="*/ 6262 w 10201"/>
                <a:gd name="connsiteY164" fmla="*/ 9552 h 10002"/>
                <a:gd name="connsiteX165" fmla="*/ 6262 w 10201"/>
                <a:gd name="connsiteY165" fmla="*/ 9609 h 10002"/>
                <a:gd name="connsiteX166" fmla="*/ 6189 w 10201"/>
                <a:gd name="connsiteY166" fmla="*/ 9740 h 10002"/>
                <a:gd name="connsiteX167" fmla="*/ 6106 w 10201"/>
                <a:gd name="connsiteY167" fmla="*/ 9796 h 10002"/>
                <a:gd name="connsiteX168" fmla="*/ 6001 w 10201"/>
                <a:gd name="connsiteY168" fmla="*/ 9947 h 10002"/>
                <a:gd name="connsiteX169" fmla="*/ 5345 w 10201"/>
                <a:gd name="connsiteY169" fmla="*/ 9796 h 10002"/>
                <a:gd name="connsiteX170" fmla="*/ 5220 w 10201"/>
                <a:gd name="connsiteY170" fmla="*/ 9796 h 10002"/>
                <a:gd name="connsiteX171" fmla="*/ 4992 w 10201"/>
                <a:gd name="connsiteY171" fmla="*/ 9647 h 10002"/>
                <a:gd name="connsiteX172" fmla="*/ 4929 w 10201"/>
                <a:gd name="connsiteY172" fmla="*/ 9515 h 10002"/>
                <a:gd name="connsiteX173" fmla="*/ 4929 w 10201"/>
                <a:gd name="connsiteY173" fmla="*/ 9403 h 10002"/>
                <a:gd name="connsiteX174" fmla="*/ 4866 w 10201"/>
                <a:gd name="connsiteY174" fmla="*/ 9346 h 10002"/>
                <a:gd name="connsiteX175" fmla="*/ 5168 w 10201"/>
                <a:gd name="connsiteY175" fmla="*/ 9214 h 10002"/>
                <a:gd name="connsiteX176" fmla="*/ 5387 w 10201"/>
                <a:gd name="connsiteY176" fmla="*/ 9234 h 10002"/>
                <a:gd name="connsiteX177" fmla="*/ 5741 w 10201"/>
                <a:gd name="connsiteY177" fmla="*/ 9195 h 10002"/>
                <a:gd name="connsiteX178" fmla="*/ 5783 w 10201"/>
                <a:gd name="connsiteY178" fmla="*/ 9102 h 10002"/>
                <a:gd name="connsiteX179" fmla="*/ 5731 w 10201"/>
                <a:gd name="connsiteY179" fmla="*/ 8989 h 10002"/>
                <a:gd name="connsiteX180" fmla="*/ 5533 w 10201"/>
                <a:gd name="connsiteY180" fmla="*/ 8933 h 10002"/>
                <a:gd name="connsiteX181" fmla="*/ 5210 w 10201"/>
                <a:gd name="connsiteY181" fmla="*/ 8745 h 10002"/>
                <a:gd name="connsiteX182" fmla="*/ 4961 w 10201"/>
                <a:gd name="connsiteY182" fmla="*/ 8595 h 10002"/>
                <a:gd name="connsiteX183" fmla="*/ 5085 w 10201"/>
                <a:gd name="connsiteY183" fmla="*/ 8481 h 10002"/>
                <a:gd name="connsiteX184" fmla="*/ 4741 w 10201"/>
                <a:gd name="connsiteY184" fmla="*/ 8275 h 10002"/>
                <a:gd name="connsiteX185" fmla="*/ 4554 w 10201"/>
                <a:gd name="connsiteY185" fmla="*/ 8087 h 10002"/>
                <a:gd name="connsiteX186" fmla="*/ 4356 w 10201"/>
                <a:gd name="connsiteY186" fmla="*/ 8031 h 10002"/>
                <a:gd name="connsiteX187" fmla="*/ 4085 w 10201"/>
                <a:gd name="connsiteY187" fmla="*/ 8013 h 10002"/>
                <a:gd name="connsiteX188" fmla="*/ 3919 w 10201"/>
                <a:gd name="connsiteY188" fmla="*/ 7843 h 10002"/>
                <a:gd name="connsiteX189" fmla="*/ 3741 w 10201"/>
                <a:gd name="connsiteY189" fmla="*/ 7806 h 10002"/>
                <a:gd name="connsiteX190" fmla="*/ 3669 w 10201"/>
                <a:gd name="connsiteY190" fmla="*/ 7598 h 10002"/>
                <a:gd name="connsiteX191" fmla="*/ 3492 w 10201"/>
                <a:gd name="connsiteY191" fmla="*/ 7637 h 10002"/>
                <a:gd name="connsiteX192" fmla="*/ 3440 w 10201"/>
                <a:gd name="connsiteY192" fmla="*/ 7674 h 10002"/>
                <a:gd name="connsiteX193" fmla="*/ 3367 w 10201"/>
                <a:gd name="connsiteY193" fmla="*/ 7674 h 10002"/>
                <a:gd name="connsiteX194" fmla="*/ 3367 w 10201"/>
                <a:gd name="connsiteY194" fmla="*/ 7637 h 10002"/>
                <a:gd name="connsiteX195" fmla="*/ 3398 w 10201"/>
                <a:gd name="connsiteY195" fmla="*/ 7543 h 10002"/>
                <a:gd name="connsiteX196" fmla="*/ 3241 w 10201"/>
                <a:gd name="connsiteY196" fmla="*/ 7505 h 10002"/>
                <a:gd name="connsiteX197" fmla="*/ 3189 w 10201"/>
                <a:gd name="connsiteY197" fmla="*/ 7411 h 10002"/>
                <a:gd name="connsiteX198" fmla="*/ 3085 w 10201"/>
                <a:gd name="connsiteY198" fmla="*/ 7468 h 10002"/>
                <a:gd name="connsiteX199" fmla="*/ 2846 w 10201"/>
                <a:gd name="connsiteY199" fmla="*/ 7449 h 10002"/>
                <a:gd name="connsiteX200" fmla="*/ 2722 w 10201"/>
                <a:gd name="connsiteY200" fmla="*/ 7486 h 10002"/>
                <a:gd name="connsiteX201" fmla="*/ 2669 w 10201"/>
                <a:gd name="connsiteY201" fmla="*/ 7598 h 10002"/>
                <a:gd name="connsiteX202" fmla="*/ 2471 w 10201"/>
                <a:gd name="connsiteY202" fmla="*/ 7637 h 10002"/>
                <a:gd name="connsiteX203" fmla="*/ 2419 w 10201"/>
                <a:gd name="connsiteY203" fmla="*/ 7712 h 10002"/>
                <a:gd name="connsiteX204" fmla="*/ 2137 w 10201"/>
                <a:gd name="connsiteY204" fmla="*/ 7693 h 10002"/>
                <a:gd name="connsiteX205" fmla="*/ 2023 w 10201"/>
                <a:gd name="connsiteY205" fmla="*/ 7561 h 10002"/>
                <a:gd name="connsiteX206" fmla="*/ 1867 w 10201"/>
                <a:gd name="connsiteY206" fmla="*/ 7524 h 10002"/>
                <a:gd name="connsiteX207" fmla="*/ 1919 w 10201"/>
                <a:gd name="connsiteY207" fmla="*/ 7505 h 10002"/>
                <a:gd name="connsiteX208" fmla="*/ 1919 w 10201"/>
                <a:gd name="connsiteY208" fmla="*/ 7486 h 10002"/>
                <a:gd name="connsiteX209" fmla="*/ 1867 w 10201"/>
                <a:gd name="connsiteY209" fmla="*/ 7486 h 10002"/>
                <a:gd name="connsiteX210" fmla="*/ 1753 w 10201"/>
                <a:gd name="connsiteY210" fmla="*/ 7505 h 10002"/>
                <a:gd name="connsiteX211" fmla="*/ 1544 w 10201"/>
                <a:gd name="connsiteY211" fmla="*/ 7429 h 10002"/>
                <a:gd name="connsiteX212" fmla="*/ 1544 w 10201"/>
                <a:gd name="connsiteY212" fmla="*/ 7486 h 10002"/>
                <a:gd name="connsiteX213" fmla="*/ 1492 w 10201"/>
                <a:gd name="connsiteY213" fmla="*/ 7468 h 10002"/>
                <a:gd name="connsiteX214" fmla="*/ 1492 w 10201"/>
                <a:gd name="connsiteY214" fmla="*/ 7411 h 10002"/>
                <a:gd name="connsiteX215" fmla="*/ 1398 w 10201"/>
                <a:gd name="connsiteY215" fmla="*/ 7468 h 10002"/>
                <a:gd name="connsiteX216" fmla="*/ 1378 w 10201"/>
                <a:gd name="connsiteY216" fmla="*/ 7411 h 10002"/>
                <a:gd name="connsiteX217" fmla="*/ 1013 w 10201"/>
                <a:gd name="connsiteY217" fmla="*/ 7429 h 10002"/>
                <a:gd name="connsiteX218" fmla="*/ 836 w 10201"/>
                <a:gd name="connsiteY218" fmla="*/ 7411 h 10002"/>
                <a:gd name="connsiteX219" fmla="*/ 795 w 10201"/>
                <a:gd name="connsiteY219" fmla="*/ 7336 h 10002"/>
                <a:gd name="connsiteX220" fmla="*/ 628 w 10201"/>
                <a:gd name="connsiteY220" fmla="*/ 7354 h 10002"/>
                <a:gd name="connsiteX221" fmla="*/ 597 w 10201"/>
                <a:gd name="connsiteY221" fmla="*/ 7299 h 10002"/>
                <a:gd name="connsiteX222" fmla="*/ 493 w 10201"/>
                <a:gd name="connsiteY222" fmla="*/ 7317 h 10002"/>
                <a:gd name="connsiteX223" fmla="*/ 471 w 10201"/>
                <a:gd name="connsiteY223" fmla="*/ 7242 h 10002"/>
                <a:gd name="connsiteX224" fmla="*/ 378 w 10201"/>
                <a:gd name="connsiteY224" fmla="*/ 7242 h 10002"/>
                <a:gd name="connsiteX225" fmla="*/ 243 w 10201"/>
                <a:gd name="connsiteY225" fmla="*/ 7167 h 10002"/>
                <a:gd name="connsiteX226" fmla="*/ 0 w 10201"/>
                <a:gd name="connsiteY226" fmla="*/ 7050 h 10002"/>
                <a:gd name="connsiteX227" fmla="*/ 357 w 10201"/>
                <a:gd name="connsiteY227" fmla="*/ 7054 h 10002"/>
                <a:gd name="connsiteX228" fmla="*/ 576 w 10201"/>
                <a:gd name="connsiteY228" fmla="*/ 7092 h 10002"/>
                <a:gd name="connsiteX229" fmla="*/ 940 w 10201"/>
                <a:gd name="connsiteY229" fmla="*/ 7167 h 10002"/>
                <a:gd name="connsiteX230" fmla="*/ 950 w 10201"/>
                <a:gd name="connsiteY230" fmla="*/ 7092 h 10002"/>
                <a:gd name="connsiteX231" fmla="*/ 888 w 10201"/>
                <a:gd name="connsiteY231" fmla="*/ 6998 h 10002"/>
                <a:gd name="connsiteX232" fmla="*/ 898 w 10201"/>
                <a:gd name="connsiteY232" fmla="*/ 6998 h 10002"/>
                <a:gd name="connsiteX233" fmla="*/ 898 w 10201"/>
                <a:gd name="connsiteY233" fmla="*/ 6979 h 10002"/>
                <a:gd name="connsiteX234" fmla="*/ 1002 w 10201"/>
                <a:gd name="connsiteY234" fmla="*/ 7016 h 10002"/>
                <a:gd name="connsiteX235" fmla="*/ 1002 w 10201"/>
                <a:gd name="connsiteY235" fmla="*/ 6941 h 10002"/>
                <a:gd name="connsiteX236" fmla="*/ 940 w 10201"/>
                <a:gd name="connsiteY236" fmla="*/ 6923 h 10002"/>
                <a:gd name="connsiteX237" fmla="*/ 940 w 10201"/>
                <a:gd name="connsiteY237" fmla="*/ 6847 h 10002"/>
                <a:gd name="connsiteX238" fmla="*/ 961 w 10201"/>
                <a:gd name="connsiteY238" fmla="*/ 6847 h 10002"/>
                <a:gd name="connsiteX239" fmla="*/ 1013 w 10201"/>
                <a:gd name="connsiteY239" fmla="*/ 6885 h 10002"/>
                <a:gd name="connsiteX240" fmla="*/ 1013 w 10201"/>
                <a:gd name="connsiteY240" fmla="*/ 6847 h 10002"/>
                <a:gd name="connsiteX241" fmla="*/ 1149 w 10201"/>
                <a:gd name="connsiteY241" fmla="*/ 6716 h 10002"/>
                <a:gd name="connsiteX242" fmla="*/ 1305 w 10201"/>
                <a:gd name="connsiteY242" fmla="*/ 6678 h 10002"/>
                <a:gd name="connsiteX243" fmla="*/ 1305 w 10201"/>
                <a:gd name="connsiteY243" fmla="*/ 6660 h 10002"/>
                <a:gd name="connsiteX244" fmla="*/ 1128 w 10201"/>
                <a:gd name="connsiteY244" fmla="*/ 6660 h 10002"/>
                <a:gd name="connsiteX245" fmla="*/ 1128 w 10201"/>
                <a:gd name="connsiteY245" fmla="*/ 6641 h 10002"/>
                <a:gd name="connsiteX246" fmla="*/ 1159 w 10201"/>
                <a:gd name="connsiteY246" fmla="*/ 6585 h 10002"/>
                <a:gd name="connsiteX247" fmla="*/ 1211 w 10201"/>
                <a:gd name="connsiteY247" fmla="*/ 6603 h 10002"/>
                <a:gd name="connsiteX248" fmla="*/ 1243 w 10201"/>
                <a:gd name="connsiteY248" fmla="*/ 6566 h 10002"/>
                <a:gd name="connsiteX249" fmla="*/ 1243 w 10201"/>
                <a:gd name="connsiteY249" fmla="*/ 6548 h 10002"/>
                <a:gd name="connsiteX250" fmla="*/ 1191 w 10201"/>
                <a:gd name="connsiteY250" fmla="*/ 6472 h 10002"/>
                <a:gd name="connsiteX251" fmla="*/ 1222 w 10201"/>
                <a:gd name="connsiteY251" fmla="*/ 6472 h 10002"/>
                <a:gd name="connsiteX252" fmla="*/ 1243 w 10201"/>
                <a:gd name="connsiteY252" fmla="*/ 6491 h 10002"/>
                <a:gd name="connsiteX253" fmla="*/ 1253 w 10201"/>
                <a:gd name="connsiteY253" fmla="*/ 6434 h 10002"/>
                <a:gd name="connsiteX254" fmla="*/ 1201 w 10201"/>
                <a:gd name="connsiteY254" fmla="*/ 6378 h 10002"/>
                <a:gd name="connsiteX255" fmla="*/ 1191 w 10201"/>
                <a:gd name="connsiteY255" fmla="*/ 6416 h 10002"/>
                <a:gd name="connsiteX256" fmla="*/ 1191 w 10201"/>
                <a:gd name="connsiteY256" fmla="*/ 6378 h 10002"/>
                <a:gd name="connsiteX257" fmla="*/ 1180 w 10201"/>
                <a:gd name="connsiteY257" fmla="*/ 6378 h 10002"/>
                <a:gd name="connsiteX258" fmla="*/ 1180 w 10201"/>
                <a:gd name="connsiteY258" fmla="*/ 6359 h 10002"/>
                <a:gd name="connsiteX259" fmla="*/ 1253 w 10201"/>
                <a:gd name="connsiteY259" fmla="*/ 6322 h 10002"/>
                <a:gd name="connsiteX260" fmla="*/ 1253 w 10201"/>
                <a:gd name="connsiteY260" fmla="*/ 6302 h 10002"/>
                <a:gd name="connsiteX261" fmla="*/ 1139 w 10201"/>
                <a:gd name="connsiteY261" fmla="*/ 6228 h 10002"/>
                <a:gd name="connsiteX262" fmla="*/ 1118 w 10201"/>
                <a:gd name="connsiteY262" fmla="*/ 6284 h 10002"/>
                <a:gd name="connsiteX263" fmla="*/ 1045 w 10201"/>
                <a:gd name="connsiteY263" fmla="*/ 6228 h 10002"/>
                <a:gd name="connsiteX264" fmla="*/ 1076 w 10201"/>
                <a:gd name="connsiteY264" fmla="*/ 6190 h 10002"/>
                <a:gd name="connsiteX265" fmla="*/ 1035 w 10201"/>
                <a:gd name="connsiteY265" fmla="*/ 6190 h 10002"/>
                <a:gd name="connsiteX266" fmla="*/ 909 w 10201"/>
                <a:gd name="connsiteY266" fmla="*/ 6247 h 10002"/>
                <a:gd name="connsiteX267" fmla="*/ 909 w 10201"/>
                <a:gd name="connsiteY267" fmla="*/ 6190 h 10002"/>
                <a:gd name="connsiteX268" fmla="*/ 961 w 10201"/>
                <a:gd name="connsiteY268" fmla="*/ 6040 h 10002"/>
                <a:gd name="connsiteX269" fmla="*/ 940 w 10201"/>
                <a:gd name="connsiteY269" fmla="*/ 6002 h 10002"/>
                <a:gd name="connsiteX270" fmla="*/ 961 w 10201"/>
                <a:gd name="connsiteY270" fmla="*/ 6002 h 10002"/>
                <a:gd name="connsiteX271" fmla="*/ 1055 w 10201"/>
                <a:gd name="connsiteY271" fmla="*/ 5964 h 10002"/>
                <a:gd name="connsiteX272" fmla="*/ 1087 w 10201"/>
                <a:gd name="connsiteY272" fmla="*/ 5909 h 10002"/>
                <a:gd name="connsiteX273" fmla="*/ 1066 w 10201"/>
                <a:gd name="connsiteY273" fmla="*/ 5852 h 10002"/>
                <a:gd name="connsiteX274" fmla="*/ 1139 w 10201"/>
                <a:gd name="connsiteY274" fmla="*/ 5833 h 10002"/>
                <a:gd name="connsiteX275" fmla="*/ 1139 w 10201"/>
                <a:gd name="connsiteY275" fmla="*/ 5909 h 10002"/>
                <a:gd name="connsiteX276" fmla="*/ 1263 w 10201"/>
                <a:gd name="connsiteY276" fmla="*/ 5909 h 10002"/>
                <a:gd name="connsiteX277" fmla="*/ 1388 w 10201"/>
                <a:gd name="connsiteY277" fmla="*/ 5683 h 10002"/>
                <a:gd name="connsiteX278" fmla="*/ 1586 w 10201"/>
                <a:gd name="connsiteY278" fmla="*/ 5740 h 10002"/>
                <a:gd name="connsiteX279" fmla="*/ 1586 w 10201"/>
                <a:gd name="connsiteY279" fmla="*/ 5758 h 10002"/>
                <a:gd name="connsiteX280" fmla="*/ 1575 w 10201"/>
                <a:gd name="connsiteY280" fmla="*/ 5814 h 10002"/>
                <a:gd name="connsiteX281" fmla="*/ 1554 w 10201"/>
                <a:gd name="connsiteY281" fmla="*/ 5852 h 10002"/>
                <a:gd name="connsiteX282" fmla="*/ 1440 w 10201"/>
                <a:gd name="connsiteY282" fmla="*/ 5889 h 10002"/>
                <a:gd name="connsiteX283" fmla="*/ 1430 w 10201"/>
                <a:gd name="connsiteY283" fmla="*/ 6040 h 10002"/>
                <a:gd name="connsiteX284" fmla="*/ 1450 w 10201"/>
                <a:gd name="connsiteY284" fmla="*/ 6058 h 10002"/>
                <a:gd name="connsiteX285" fmla="*/ 1680 w 10201"/>
                <a:gd name="connsiteY285" fmla="*/ 6265 h 10002"/>
                <a:gd name="connsiteX286" fmla="*/ 1711 w 10201"/>
                <a:gd name="connsiteY286" fmla="*/ 6265 h 10002"/>
                <a:gd name="connsiteX287" fmla="*/ 1784 w 10201"/>
                <a:gd name="connsiteY287" fmla="*/ 6792 h 10002"/>
                <a:gd name="connsiteX288" fmla="*/ 1982 w 10201"/>
                <a:gd name="connsiteY288" fmla="*/ 6585 h 10002"/>
                <a:gd name="connsiteX289" fmla="*/ 1982 w 10201"/>
                <a:gd name="connsiteY289" fmla="*/ 6528 h 10002"/>
                <a:gd name="connsiteX290" fmla="*/ 1909 w 10201"/>
                <a:gd name="connsiteY290" fmla="*/ 6528 h 10002"/>
                <a:gd name="connsiteX291" fmla="*/ 1878 w 10201"/>
                <a:gd name="connsiteY291" fmla="*/ 6453 h 10002"/>
                <a:gd name="connsiteX292" fmla="*/ 1878 w 10201"/>
                <a:gd name="connsiteY292" fmla="*/ 6416 h 10002"/>
                <a:gd name="connsiteX293" fmla="*/ 1888 w 10201"/>
                <a:gd name="connsiteY293" fmla="*/ 6416 h 10002"/>
                <a:gd name="connsiteX294" fmla="*/ 1888 w 10201"/>
                <a:gd name="connsiteY294" fmla="*/ 6397 h 10002"/>
                <a:gd name="connsiteX295" fmla="*/ 2023 w 10201"/>
                <a:gd name="connsiteY295" fmla="*/ 6322 h 10002"/>
                <a:gd name="connsiteX296" fmla="*/ 2002 w 10201"/>
                <a:gd name="connsiteY296" fmla="*/ 6302 h 10002"/>
                <a:gd name="connsiteX297" fmla="*/ 1867 w 10201"/>
                <a:gd name="connsiteY297" fmla="*/ 6265 h 10002"/>
                <a:gd name="connsiteX298" fmla="*/ 1867 w 10201"/>
                <a:gd name="connsiteY298" fmla="*/ 6209 h 10002"/>
                <a:gd name="connsiteX299" fmla="*/ 1815 w 10201"/>
                <a:gd name="connsiteY299" fmla="*/ 6190 h 10002"/>
                <a:gd name="connsiteX300" fmla="*/ 1815 w 10201"/>
                <a:gd name="connsiteY300" fmla="*/ 6190 h 10002"/>
                <a:gd name="connsiteX301" fmla="*/ 1836 w 10201"/>
                <a:gd name="connsiteY301" fmla="*/ 6133 h 10002"/>
                <a:gd name="connsiteX302" fmla="*/ 1753 w 10201"/>
                <a:gd name="connsiteY302" fmla="*/ 6040 h 10002"/>
                <a:gd name="connsiteX303" fmla="*/ 1534 w 10201"/>
                <a:gd name="connsiteY303" fmla="*/ 5984 h 10002"/>
                <a:gd name="connsiteX304" fmla="*/ 1701 w 10201"/>
                <a:gd name="connsiteY304" fmla="*/ 5964 h 10002"/>
                <a:gd name="connsiteX305" fmla="*/ 1722 w 10201"/>
                <a:gd name="connsiteY305" fmla="*/ 5871 h 10002"/>
                <a:gd name="connsiteX306" fmla="*/ 1659 w 10201"/>
                <a:gd name="connsiteY306" fmla="*/ 5740 h 10002"/>
                <a:gd name="connsiteX307" fmla="*/ 1680 w 10201"/>
                <a:gd name="connsiteY307" fmla="*/ 5740 h 10002"/>
                <a:gd name="connsiteX308" fmla="*/ 2023 w 10201"/>
                <a:gd name="connsiteY308" fmla="*/ 5777 h 10002"/>
                <a:gd name="connsiteX309" fmla="*/ 2117 w 10201"/>
                <a:gd name="connsiteY309" fmla="*/ 5665 h 10002"/>
                <a:gd name="connsiteX310" fmla="*/ 2190 w 10201"/>
                <a:gd name="connsiteY310" fmla="*/ 5645 h 10002"/>
                <a:gd name="connsiteX311" fmla="*/ 2117 w 10201"/>
                <a:gd name="connsiteY311" fmla="*/ 5608 h 10002"/>
                <a:gd name="connsiteX312" fmla="*/ 1815 w 10201"/>
                <a:gd name="connsiteY312" fmla="*/ 5720 h 10002"/>
                <a:gd name="connsiteX313" fmla="*/ 1784 w 10201"/>
                <a:gd name="connsiteY313" fmla="*/ 5665 h 10002"/>
                <a:gd name="connsiteX314" fmla="*/ 1805 w 10201"/>
                <a:gd name="connsiteY314" fmla="*/ 5608 h 10002"/>
                <a:gd name="connsiteX315" fmla="*/ 1774 w 10201"/>
                <a:gd name="connsiteY315" fmla="*/ 5514 h 10002"/>
                <a:gd name="connsiteX316" fmla="*/ 1701 w 10201"/>
                <a:gd name="connsiteY316" fmla="*/ 5533 h 10002"/>
                <a:gd name="connsiteX317" fmla="*/ 1458 w 10201"/>
                <a:gd name="connsiteY317" fmla="*/ 5302 h 10002"/>
                <a:gd name="connsiteX318" fmla="*/ 1742 w 10201"/>
                <a:gd name="connsiteY318" fmla="*/ 5288 h 10002"/>
                <a:gd name="connsiteX319" fmla="*/ 2085 w 10201"/>
                <a:gd name="connsiteY319" fmla="*/ 5288 h 10002"/>
                <a:gd name="connsiteX320" fmla="*/ 2190 w 10201"/>
                <a:gd name="connsiteY320" fmla="*/ 5119 h 10002"/>
                <a:gd name="connsiteX321" fmla="*/ 2190 w 10201"/>
                <a:gd name="connsiteY321" fmla="*/ 5063 h 10002"/>
                <a:gd name="connsiteX322" fmla="*/ 2253 w 10201"/>
                <a:gd name="connsiteY322" fmla="*/ 5044 h 10002"/>
                <a:gd name="connsiteX323" fmla="*/ 2284 w 10201"/>
                <a:gd name="connsiteY323" fmla="*/ 5176 h 10002"/>
                <a:gd name="connsiteX324" fmla="*/ 2722 w 10201"/>
                <a:gd name="connsiteY324" fmla="*/ 5195 h 10002"/>
                <a:gd name="connsiteX325" fmla="*/ 2700 w 10201"/>
                <a:gd name="connsiteY325" fmla="*/ 5288 h 10002"/>
                <a:gd name="connsiteX326" fmla="*/ 2732 w 10201"/>
                <a:gd name="connsiteY326" fmla="*/ 5288 h 10002"/>
                <a:gd name="connsiteX327" fmla="*/ 2784 w 10201"/>
                <a:gd name="connsiteY327" fmla="*/ 5251 h 10002"/>
                <a:gd name="connsiteX328" fmla="*/ 2784 w 10201"/>
                <a:gd name="connsiteY328" fmla="*/ 5270 h 10002"/>
                <a:gd name="connsiteX329" fmla="*/ 2763 w 10201"/>
                <a:gd name="connsiteY329" fmla="*/ 5288 h 10002"/>
                <a:gd name="connsiteX330" fmla="*/ 2826 w 10201"/>
                <a:gd name="connsiteY330" fmla="*/ 5288 h 10002"/>
                <a:gd name="connsiteX331" fmla="*/ 2929 w 10201"/>
                <a:gd name="connsiteY331" fmla="*/ 5288 h 10002"/>
                <a:gd name="connsiteX332" fmla="*/ 2929 w 10201"/>
                <a:gd name="connsiteY332" fmla="*/ 5364 h 10002"/>
                <a:gd name="connsiteX333" fmla="*/ 2950 w 10201"/>
                <a:gd name="connsiteY333" fmla="*/ 5364 h 10002"/>
                <a:gd name="connsiteX334" fmla="*/ 3023 w 10201"/>
                <a:gd name="connsiteY334" fmla="*/ 5288 h 10002"/>
                <a:gd name="connsiteX335" fmla="*/ 3023 w 10201"/>
                <a:gd name="connsiteY335" fmla="*/ 5213 h 10002"/>
                <a:gd name="connsiteX336" fmla="*/ 3085 w 10201"/>
                <a:gd name="connsiteY336" fmla="*/ 5213 h 10002"/>
                <a:gd name="connsiteX337" fmla="*/ 3117 w 10201"/>
                <a:gd name="connsiteY337" fmla="*/ 5270 h 10002"/>
                <a:gd name="connsiteX338" fmla="*/ 3117 w 10201"/>
                <a:gd name="connsiteY338" fmla="*/ 5401 h 10002"/>
                <a:gd name="connsiteX339" fmla="*/ 3231 w 10201"/>
                <a:gd name="connsiteY339" fmla="*/ 5401 h 10002"/>
                <a:gd name="connsiteX340" fmla="*/ 3241 w 10201"/>
                <a:gd name="connsiteY340" fmla="*/ 5307 h 10002"/>
                <a:gd name="connsiteX341" fmla="*/ 3241 w 10201"/>
                <a:gd name="connsiteY341" fmla="*/ 5288 h 10002"/>
                <a:gd name="connsiteX342" fmla="*/ 3241 w 10201"/>
                <a:gd name="connsiteY342" fmla="*/ 5288 h 10002"/>
                <a:gd name="connsiteX343" fmla="*/ 3346 w 10201"/>
                <a:gd name="connsiteY343" fmla="*/ 5307 h 10002"/>
                <a:gd name="connsiteX344" fmla="*/ 3367 w 10201"/>
                <a:gd name="connsiteY344" fmla="*/ 5213 h 10002"/>
                <a:gd name="connsiteX345" fmla="*/ 3471 w 10201"/>
                <a:gd name="connsiteY345" fmla="*/ 5251 h 10002"/>
                <a:gd name="connsiteX346" fmla="*/ 3471 w 10201"/>
                <a:gd name="connsiteY346" fmla="*/ 5195 h 10002"/>
                <a:gd name="connsiteX347" fmla="*/ 3648 w 10201"/>
                <a:gd name="connsiteY347" fmla="*/ 5270 h 10002"/>
                <a:gd name="connsiteX348" fmla="*/ 3648 w 10201"/>
                <a:gd name="connsiteY348" fmla="*/ 5195 h 10002"/>
                <a:gd name="connsiteX349" fmla="*/ 3689 w 10201"/>
                <a:gd name="connsiteY349" fmla="*/ 5195 h 10002"/>
                <a:gd name="connsiteX350" fmla="*/ 3689 w 10201"/>
                <a:gd name="connsiteY350" fmla="*/ 5270 h 10002"/>
                <a:gd name="connsiteX351" fmla="*/ 3710 w 10201"/>
                <a:gd name="connsiteY351" fmla="*/ 5270 h 10002"/>
                <a:gd name="connsiteX352" fmla="*/ 3710 w 10201"/>
                <a:gd name="connsiteY352" fmla="*/ 5251 h 10002"/>
                <a:gd name="connsiteX353" fmla="*/ 3721 w 10201"/>
                <a:gd name="connsiteY353" fmla="*/ 5119 h 10002"/>
                <a:gd name="connsiteX354" fmla="*/ 3731 w 10201"/>
                <a:gd name="connsiteY354" fmla="*/ 5119 h 10002"/>
                <a:gd name="connsiteX355" fmla="*/ 3741 w 10201"/>
                <a:gd name="connsiteY355" fmla="*/ 5195 h 10002"/>
                <a:gd name="connsiteX356" fmla="*/ 3825 w 10201"/>
                <a:gd name="connsiteY356" fmla="*/ 5119 h 10002"/>
                <a:gd name="connsiteX357" fmla="*/ 3825 w 10201"/>
                <a:gd name="connsiteY357" fmla="*/ 5157 h 10002"/>
                <a:gd name="connsiteX358" fmla="*/ 3898 w 10201"/>
                <a:gd name="connsiteY358" fmla="*/ 5119 h 10002"/>
                <a:gd name="connsiteX359" fmla="*/ 3898 w 10201"/>
                <a:gd name="connsiteY359" fmla="*/ 5101 h 10002"/>
                <a:gd name="connsiteX360" fmla="*/ 3877 w 10201"/>
                <a:gd name="connsiteY360" fmla="*/ 5063 h 10002"/>
                <a:gd name="connsiteX361" fmla="*/ 3909 w 10201"/>
                <a:gd name="connsiteY361" fmla="*/ 5063 h 10002"/>
                <a:gd name="connsiteX362" fmla="*/ 3950 w 10201"/>
                <a:gd name="connsiteY362" fmla="*/ 5101 h 10002"/>
                <a:gd name="connsiteX363" fmla="*/ 3950 w 10201"/>
                <a:gd name="connsiteY363" fmla="*/ 5063 h 10002"/>
                <a:gd name="connsiteX364" fmla="*/ 3929 w 10201"/>
                <a:gd name="connsiteY364" fmla="*/ 5007 h 10002"/>
                <a:gd name="connsiteX365" fmla="*/ 4033 w 10201"/>
                <a:gd name="connsiteY365" fmla="*/ 4951 h 10002"/>
                <a:gd name="connsiteX366" fmla="*/ 4033 w 10201"/>
                <a:gd name="connsiteY366" fmla="*/ 4932 h 10002"/>
                <a:gd name="connsiteX367" fmla="*/ 3857 w 10201"/>
                <a:gd name="connsiteY367" fmla="*/ 4912 h 10002"/>
                <a:gd name="connsiteX368" fmla="*/ 3867 w 10201"/>
                <a:gd name="connsiteY368" fmla="*/ 5026 h 10002"/>
                <a:gd name="connsiteX369" fmla="*/ 3857 w 10201"/>
                <a:gd name="connsiteY369" fmla="*/ 5026 h 10002"/>
                <a:gd name="connsiteX370" fmla="*/ 3658 w 10201"/>
                <a:gd name="connsiteY370" fmla="*/ 4912 h 10002"/>
                <a:gd name="connsiteX371" fmla="*/ 3658 w 10201"/>
                <a:gd name="connsiteY371" fmla="*/ 4932 h 10002"/>
                <a:gd name="connsiteX372" fmla="*/ 3669 w 10201"/>
                <a:gd name="connsiteY372" fmla="*/ 4932 h 10002"/>
                <a:gd name="connsiteX373" fmla="*/ 3648 w 10201"/>
                <a:gd name="connsiteY373" fmla="*/ 4951 h 10002"/>
                <a:gd name="connsiteX374" fmla="*/ 3596 w 10201"/>
                <a:gd name="connsiteY374" fmla="*/ 4875 h 10002"/>
                <a:gd name="connsiteX375" fmla="*/ 3585 w 10201"/>
                <a:gd name="connsiteY375" fmla="*/ 4837 h 10002"/>
                <a:gd name="connsiteX376" fmla="*/ 3700 w 10201"/>
                <a:gd name="connsiteY376" fmla="*/ 4819 h 10002"/>
                <a:gd name="connsiteX377" fmla="*/ 3700 w 10201"/>
                <a:gd name="connsiteY377" fmla="*/ 4668 h 10002"/>
                <a:gd name="connsiteX378" fmla="*/ 3679 w 10201"/>
                <a:gd name="connsiteY378" fmla="*/ 4668 h 10002"/>
                <a:gd name="connsiteX379" fmla="*/ 3554 w 10201"/>
                <a:gd name="connsiteY379" fmla="*/ 4800 h 10002"/>
                <a:gd name="connsiteX380" fmla="*/ 3533 w 10201"/>
                <a:gd name="connsiteY380" fmla="*/ 4782 h 10002"/>
                <a:gd name="connsiteX381" fmla="*/ 3533 w 10201"/>
                <a:gd name="connsiteY381" fmla="*/ 4706 h 10002"/>
                <a:gd name="connsiteX382" fmla="*/ 3523 w 10201"/>
                <a:gd name="connsiteY382" fmla="*/ 4650 h 10002"/>
                <a:gd name="connsiteX383" fmla="*/ 3450 w 10201"/>
                <a:gd name="connsiteY383" fmla="*/ 4650 h 10002"/>
                <a:gd name="connsiteX384" fmla="*/ 3440 w 10201"/>
                <a:gd name="connsiteY384" fmla="*/ 4593 h 10002"/>
                <a:gd name="connsiteX385" fmla="*/ 3450 w 10201"/>
                <a:gd name="connsiteY385" fmla="*/ 4593 h 10002"/>
                <a:gd name="connsiteX386" fmla="*/ 3450 w 10201"/>
                <a:gd name="connsiteY386" fmla="*/ 4574 h 10002"/>
                <a:gd name="connsiteX387" fmla="*/ 3627 w 10201"/>
                <a:gd name="connsiteY387" fmla="*/ 4481 h 10002"/>
                <a:gd name="connsiteX388" fmla="*/ 3565 w 10201"/>
                <a:gd name="connsiteY388" fmla="*/ 4481 h 10002"/>
                <a:gd name="connsiteX389" fmla="*/ 3544 w 10201"/>
                <a:gd name="connsiteY389" fmla="*/ 4481 h 10002"/>
                <a:gd name="connsiteX390" fmla="*/ 3533 w 10201"/>
                <a:gd name="connsiteY390" fmla="*/ 4481 h 10002"/>
                <a:gd name="connsiteX391" fmla="*/ 3533 w 10201"/>
                <a:gd name="connsiteY391" fmla="*/ 4462 h 10002"/>
                <a:gd name="connsiteX392" fmla="*/ 3637 w 10201"/>
                <a:gd name="connsiteY392" fmla="*/ 4387 h 10002"/>
                <a:gd name="connsiteX393" fmla="*/ 3637 w 10201"/>
                <a:gd name="connsiteY393" fmla="*/ 4387 h 10002"/>
                <a:gd name="connsiteX394" fmla="*/ 3606 w 10201"/>
                <a:gd name="connsiteY394" fmla="*/ 4387 h 10002"/>
                <a:gd name="connsiteX395" fmla="*/ 3585 w 10201"/>
                <a:gd name="connsiteY395" fmla="*/ 4405 h 10002"/>
                <a:gd name="connsiteX396" fmla="*/ 3575 w 10201"/>
                <a:gd name="connsiteY396" fmla="*/ 4368 h 10002"/>
                <a:gd name="connsiteX397" fmla="*/ 3409 w 10201"/>
                <a:gd name="connsiteY397" fmla="*/ 4312 h 10002"/>
                <a:gd name="connsiteX398" fmla="*/ 3357 w 10201"/>
                <a:gd name="connsiteY398" fmla="*/ 4199 h 10002"/>
                <a:gd name="connsiteX399" fmla="*/ 3315 w 10201"/>
                <a:gd name="connsiteY399" fmla="*/ 4255 h 10002"/>
                <a:gd name="connsiteX400" fmla="*/ 3231 w 10201"/>
                <a:gd name="connsiteY400" fmla="*/ 4218 h 10002"/>
                <a:gd name="connsiteX401" fmla="*/ 3085 w 10201"/>
                <a:gd name="connsiteY401" fmla="*/ 4199 h 10002"/>
                <a:gd name="connsiteX402" fmla="*/ 3033 w 10201"/>
                <a:gd name="connsiteY402" fmla="*/ 4237 h 10002"/>
                <a:gd name="connsiteX403" fmla="*/ 2981 w 10201"/>
                <a:gd name="connsiteY403" fmla="*/ 4180 h 10002"/>
                <a:gd name="connsiteX404" fmla="*/ 2909 w 10201"/>
                <a:gd name="connsiteY404" fmla="*/ 4237 h 10002"/>
                <a:gd name="connsiteX405" fmla="*/ 2878 w 10201"/>
                <a:gd name="connsiteY405" fmla="*/ 4180 h 10002"/>
                <a:gd name="connsiteX406" fmla="*/ 2794 w 10201"/>
                <a:gd name="connsiteY406" fmla="*/ 4330 h 10002"/>
                <a:gd name="connsiteX407" fmla="*/ 2596 w 10201"/>
                <a:gd name="connsiteY407" fmla="*/ 4255 h 10002"/>
                <a:gd name="connsiteX408" fmla="*/ 2596 w 10201"/>
                <a:gd name="connsiteY408" fmla="*/ 4218 h 10002"/>
                <a:gd name="connsiteX409" fmla="*/ 2617 w 10201"/>
                <a:gd name="connsiteY409" fmla="*/ 4180 h 10002"/>
                <a:gd name="connsiteX410" fmla="*/ 2544 w 10201"/>
                <a:gd name="connsiteY410" fmla="*/ 4180 h 10002"/>
                <a:gd name="connsiteX411" fmla="*/ 2346 w 10201"/>
                <a:gd name="connsiteY411" fmla="*/ 4275 h 10002"/>
                <a:gd name="connsiteX412" fmla="*/ 2346 w 10201"/>
                <a:gd name="connsiteY412" fmla="*/ 4255 h 10002"/>
                <a:gd name="connsiteX413" fmla="*/ 2367 w 10201"/>
                <a:gd name="connsiteY413" fmla="*/ 4218 h 10002"/>
                <a:gd name="connsiteX414" fmla="*/ 2253 w 10201"/>
                <a:gd name="connsiteY414" fmla="*/ 4218 h 10002"/>
                <a:gd name="connsiteX415" fmla="*/ 2170 w 10201"/>
                <a:gd name="connsiteY415" fmla="*/ 4143 h 10002"/>
                <a:gd name="connsiteX416" fmla="*/ 2044 w 10201"/>
                <a:gd name="connsiteY416" fmla="*/ 4124 h 10002"/>
                <a:gd name="connsiteX417" fmla="*/ 2065 w 10201"/>
                <a:gd name="connsiteY417" fmla="*/ 4124 h 10002"/>
                <a:gd name="connsiteX418" fmla="*/ 2096 w 10201"/>
                <a:gd name="connsiteY418" fmla="*/ 4086 h 10002"/>
                <a:gd name="connsiteX419" fmla="*/ 2085 w 10201"/>
                <a:gd name="connsiteY419" fmla="*/ 4049 h 10002"/>
                <a:gd name="connsiteX420" fmla="*/ 2002 w 10201"/>
                <a:gd name="connsiteY420" fmla="*/ 3992 h 10002"/>
                <a:gd name="connsiteX421" fmla="*/ 1909 w 10201"/>
                <a:gd name="connsiteY421" fmla="*/ 4030 h 10002"/>
                <a:gd name="connsiteX422" fmla="*/ 1479 w 10201"/>
                <a:gd name="connsiteY422" fmla="*/ 3976 h 10002"/>
                <a:gd name="connsiteX423" fmla="*/ 1680 w 10201"/>
                <a:gd name="connsiteY423" fmla="*/ 3823 h 10002"/>
                <a:gd name="connsiteX424" fmla="*/ 1690 w 10201"/>
                <a:gd name="connsiteY424" fmla="*/ 3805 h 10002"/>
                <a:gd name="connsiteX425" fmla="*/ 1826 w 10201"/>
                <a:gd name="connsiteY425" fmla="*/ 3767 h 10002"/>
                <a:gd name="connsiteX426" fmla="*/ 1826 w 10201"/>
                <a:gd name="connsiteY426" fmla="*/ 3805 h 10002"/>
                <a:gd name="connsiteX427" fmla="*/ 1940 w 10201"/>
                <a:gd name="connsiteY427" fmla="*/ 3880 h 10002"/>
                <a:gd name="connsiteX428" fmla="*/ 1950 w 10201"/>
                <a:gd name="connsiteY428" fmla="*/ 3842 h 10002"/>
                <a:gd name="connsiteX429" fmla="*/ 1961 w 10201"/>
                <a:gd name="connsiteY429" fmla="*/ 3880 h 10002"/>
                <a:gd name="connsiteX430" fmla="*/ 2117 w 10201"/>
                <a:gd name="connsiteY430" fmla="*/ 3748 h 10002"/>
                <a:gd name="connsiteX431" fmla="*/ 2201 w 10201"/>
                <a:gd name="connsiteY431" fmla="*/ 3823 h 10002"/>
                <a:gd name="connsiteX432" fmla="*/ 2378 w 10201"/>
                <a:gd name="connsiteY432" fmla="*/ 3786 h 10002"/>
                <a:gd name="connsiteX433" fmla="*/ 2544 w 10201"/>
                <a:gd name="connsiteY433" fmla="*/ 3805 h 10002"/>
                <a:gd name="connsiteX434" fmla="*/ 2544 w 10201"/>
                <a:gd name="connsiteY434" fmla="*/ 3730 h 10002"/>
                <a:gd name="connsiteX435" fmla="*/ 2658 w 10201"/>
                <a:gd name="connsiteY435" fmla="*/ 3730 h 10002"/>
                <a:gd name="connsiteX436" fmla="*/ 2689 w 10201"/>
                <a:gd name="connsiteY436" fmla="*/ 3673 h 10002"/>
                <a:gd name="connsiteX437" fmla="*/ 2689 w 10201"/>
                <a:gd name="connsiteY437" fmla="*/ 3598 h 10002"/>
                <a:gd name="connsiteX438" fmla="*/ 2658 w 10201"/>
                <a:gd name="connsiteY438" fmla="*/ 3598 h 10002"/>
                <a:gd name="connsiteX439" fmla="*/ 2658 w 10201"/>
                <a:gd name="connsiteY439" fmla="*/ 3561 h 10002"/>
                <a:gd name="connsiteX440" fmla="*/ 2648 w 10201"/>
                <a:gd name="connsiteY440" fmla="*/ 3504 h 10002"/>
                <a:gd name="connsiteX441" fmla="*/ 2044 w 10201"/>
                <a:gd name="connsiteY441" fmla="*/ 3504 h 10002"/>
                <a:gd name="connsiteX442" fmla="*/ 1482 w 10201"/>
                <a:gd name="connsiteY442" fmla="*/ 3485 h 10002"/>
                <a:gd name="connsiteX443" fmla="*/ 1898 w 10201"/>
                <a:gd name="connsiteY443" fmla="*/ 3410 h 10002"/>
                <a:gd name="connsiteX444" fmla="*/ 2149 w 10201"/>
                <a:gd name="connsiteY444" fmla="*/ 3429 h 10002"/>
                <a:gd name="connsiteX445" fmla="*/ 2159 w 10201"/>
                <a:gd name="connsiteY445" fmla="*/ 3316 h 10002"/>
                <a:gd name="connsiteX446" fmla="*/ 2201 w 10201"/>
                <a:gd name="connsiteY446" fmla="*/ 3298 h 10002"/>
                <a:gd name="connsiteX447" fmla="*/ 2232 w 10201"/>
                <a:gd name="connsiteY447" fmla="*/ 3354 h 10002"/>
                <a:gd name="connsiteX448" fmla="*/ 2263 w 10201"/>
                <a:gd name="connsiteY448" fmla="*/ 3278 h 10002"/>
                <a:gd name="connsiteX449" fmla="*/ 2263 w 10201"/>
                <a:gd name="connsiteY449" fmla="*/ 3316 h 10002"/>
                <a:gd name="connsiteX450" fmla="*/ 2242 w 10201"/>
                <a:gd name="connsiteY450" fmla="*/ 3354 h 10002"/>
                <a:gd name="connsiteX451" fmla="*/ 2502 w 10201"/>
                <a:gd name="connsiteY451" fmla="*/ 3298 h 10002"/>
                <a:gd name="connsiteX452" fmla="*/ 2513 w 10201"/>
                <a:gd name="connsiteY452" fmla="*/ 3241 h 10002"/>
                <a:gd name="connsiteX453" fmla="*/ 2502 w 10201"/>
                <a:gd name="connsiteY453" fmla="*/ 3223 h 10002"/>
                <a:gd name="connsiteX454" fmla="*/ 2137 w 10201"/>
                <a:gd name="connsiteY454" fmla="*/ 3241 h 10002"/>
                <a:gd name="connsiteX455" fmla="*/ 2127 w 10201"/>
                <a:gd name="connsiteY455" fmla="*/ 3185 h 10002"/>
                <a:gd name="connsiteX456" fmla="*/ 2137 w 10201"/>
                <a:gd name="connsiteY456" fmla="*/ 3166 h 10002"/>
                <a:gd name="connsiteX457" fmla="*/ 2294 w 10201"/>
                <a:gd name="connsiteY457" fmla="*/ 3128 h 10002"/>
                <a:gd name="connsiteX458" fmla="*/ 2263 w 10201"/>
                <a:gd name="connsiteY458" fmla="*/ 3109 h 10002"/>
                <a:gd name="connsiteX459" fmla="*/ 2294 w 10201"/>
                <a:gd name="connsiteY459" fmla="*/ 3091 h 10002"/>
                <a:gd name="connsiteX460" fmla="*/ 2284 w 10201"/>
                <a:gd name="connsiteY460" fmla="*/ 2997 h 10002"/>
                <a:gd name="connsiteX461" fmla="*/ 2232 w 10201"/>
                <a:gd name="connsiteY461" fmla="*/ 2903 h 10002"/>
                <a:gd name="connsiteX462" fmla="*/ 2253 w 10201"/>
                <a:gd name="connsiteY462" fmla="*/ 2865 h 10002"/>
                <a:gd name="connsiteX463" fmla="*/ 2242 w 10201"/>
                <a:gd name="connsiteY463" fmla="*/ 2790 h 10002"/>
                <a:gd name="connsiteX464" fmla="*/ 2294 w 10201"/>
                <a:gd name="connsiteY464" fmla="*/ 2715 h 10002"/>
                <a:gd name="connsiteX465" fmla="*/ 2294 w 10201"/>
                <a:gd name="connsiteY465" fmla="*/ 2771 h 10002"/>
                <a:gd name="connsiteX466" fmla="*/ 2471 w 10201"/>
                <a:gd name="connsiteY466" fmla="*/ 2809 h 10002"/>
                <a:gd name="connsiteX467" fmla="*/ 2482 w 10201"/>
                <a:gd name="connsiteY467" fmla="*/ 2903 h 10002"/>
                <a:gd name="connsiteX468" fmla="*/ 2627 w 10201"/>
                <a:gd name="connsiteY468" fmla="*/ 2884 h 10002"/>
                <a:gd name="connsiteX469" fmla="*/ 2679 w 10201"/>
                <a:gd name="connsiteY469" fmla="*/ 2715 h 10002"/>
                <a:gd name="connsiteX470" fmla="*/ 2523 w 10201"/>
                <a:gd name="connsiteY470" fmla="*/ 2659 h 10002"/>
                <a:gd name="connsiteX471" fmla="*/ 2523 w 10201"/>
                <a:gd name="connsiteY471" fmla="*/ 2602 h 10002"/>
                <a:gd name="connsiteX472" fmla="*/ 2596 w 10201"/>
                <a:gd name="connsiteY472" fmla="*/ 2584 h 10002"/>
                <a:gd name="connsiteX473" fmla="*/ 2596 w 10201"/>
                <a:gd name="connsiteY473" fmla="*/ 2565 h 10002"/>
                <a:gd name="connsiteX474" fmla="*/ 2461 w 10201"/>
                <a:gd name="connsiteY474" fmla="*/ 2452 h 10002"/>
                <a:gd name="connsiteX475" fmla="*/ 2440 w 10201"/>
                <a:gd name="connsiteY475" fmla="*/ 2527 h 10002"/>
                <a:gd name="connsiteX476" fmla="*/ 2440 w 10201"/>
                <a:gd name="connsiteY476" fmla="*/ 2509 h 10002"/>
                <a:gd name="connsiteX477" fmla="*/ 2315 w 10201"/>
                <a:gd name="connsiteY477" fmla="*/ 2358 h 10002"/>
                <a:gd name="connsiteX478" fmla="*/ 2242 w 10201"/>
                <a:gd name="connsiteY478" fmla="*/ 2377 h 10002"/>
                <a:gd name="connsiteX479" fmla="*/ 2242 w 10201"/>
                <a:gd name="connsiteY479" fmla="*/ 2321 h 10002"/>
                <a:gd name="connsiteX480" fmla="*/ 2222 w 10201"/>
                <a:gd name="connsiteY480" fmla="*/ 2283 h 10002"/>
                <a:gd name="connsiteX481" fmla="*/ 2044 w 10201"/>
                <a:gd name="connsiteY481" fmla="*/ 2246 h 10002"/>
                <a:gd name="connsiteX482" fmla="*/ 2034 w 10201"/>
                <a:gd name="connsiteY482" fmla="*/ 2189 h 10002"/>
                <a:gd name="connsiteX483" fmla="*/ 2044 w 10201"/>
                <a:gd name="connsiteY483" fmla="*/ 2171 h 10002"/>
                <a:gd name="connsiteX484" fmla="*/ 2242 w 10201"/>
                <a:gd name="connsiteY484" fmla="*/ 2171 h 10002"/>
                <a:gd name="connsiteX485" fmla="*/ 2305 w 10201"/>
                <a:gd name="connsiteY485" fmla="*/ 2133 h 10002"/>
                <a:gd name="connsiteX486" fmla="*/ 2450 w 10201"/>
                <a:gd name="connsiteY486" fmla="*/ 2171 h 10002"/>
                <a:gd name="connsiteX487" fmla="*/ 2523 w 10201"/>
                <a:gd name="connsiteY487" fmla="*/ 2077 h 10002"/>
                <a:gd name="connsiteX488" fmla="*/ 2774 w 10201"/>
                <a:gd name="connsiteY488" fmla="*/ 2020 h 10002"/>
                <a:gd name="connsiteX489" fmla="*/ 2961 w 10201"/>
                <a:gd name="connsiteY489" fmla="*/ 2133 h 10002"/>
                <a:gd name="connsiteX490" fmla="*/ 3274 w 10201"/>
                <a:gd name="connsiteY490" fmla="*/ 2057 h 10002"/>
                <a:gd name="connsiteX491" fmla="*/ 3274 w 10201"/>
                <a:gd name="connsiteY491" fmla="*/ 2039 h 10002"/>
                <a:gd name="connsiteX492" fmla="*/ 3263 w 10201"/>
                <a:gd name="connsiteY492" fmla="*/ 2002 h 10002"/>
                <a:gd name="connsiteX493" fmla="*/ 3377 w 10201"/>
                <a:gd name="connsiteY493" fmla="*/ 1964 h 10002"/>
                <a:gd name="connsiteX494" fmla="*/ 3357 w 10201"/>
                <a:gd name="connsiteY494" fmla="*/ 1907 h 10002"/>
                <a:gd name="connsiteX495" fmla="*/ 3419 w 10201"/>
                <a:gd name="connsiteY495" fmla="*/ 1907 h 10002"/>
                <a:gd name="connsiteX496" fmla="*/ 3461 w 10201"/>
                <a:gd name="connsiteY496" fmla="*/ 1926 h 10002"/>
                <a:gd name="connsiteX497" fmla="*/ 3492 w 10201"/>
                <a:gd name="connsiteY497" fmla="*/ 1870 h 10002"/>
                <a:gd name="connsiteX498" fmla="*/ 3492 w 10201"/>
                <a:gd name="connsiteY498" fmla="*/ 1851 h 10002"/>
                <a:gd name="connsiteX499" fmla="*/ 3419 w 10201"/>
                <a:gd name="connsiteY499" fmla="*/ 1738 h 10002"/>
                <a:gd name="connsiteX500" fmla="*/ 3429 w 10201"/>
                <a:gd name="connsiteY500" fmla="*/ 1663 h 10002"/>
                <a:gd name="connsiteX501" fmla="*/ 3274 w 10201"/>
                <a:gd name="connsiteY501" fmla="*/ 1589 h 10002"/>
                <a:gd name="connsiteX502" fmla="*/ 3274 w 10201"/>
                <a:gd name="connsiteY502" fmla="*/ 1513 h 10002"/>
                <a:gd name="connsiteX503" fmla="*/ 3241 w 10201"/>
                <a:gd name="connsiteY503" fmla="*/ 1475 h 10002"/>
                <a:gd name="connsiteX504" fmla="*/ 3210 w 10201"/>
                <a:gd name="connsiteY504" fmla="*/ 1513 h 10002"/>
                <a:gd name="connsiteX505" fmla="*/ 3200 w 10201"/>
                <a:gd name="connsiteY505" fmla="*/ 1438 h 10002"/>
                <a:gd name="connsiteX506" fmla="*/ 3085 w 10201"/>
                <a:gd name="connsiteY506" fmla="*/ 1494 h 10002"/>
                <a:gd name="connsiteX507" fmla="*/ 2971 w 10201"/>
                <a:gd name="connsiteY507" fmla="*/ 1419 h 10002"/>
                <a:gd name="connsiteX508" fmla="*/ 2940 w 10201"/>
                <a:gd name="connsiteY508" fmla="*/ 1475 h 10002"/>
                <a:gd name="connsiteX509" fmla="*/ 2909 w 10201"/>
                <a:gd name="connsiteY509" fmla="*/ 1400 h 10002"/>
                <a:gd name="connsiteX510" fmla="*/ 2815 w 10201"/>
                <a:gd name="connsiteY510" fmla="*/ 1438 h 10002"/>
                <a:gd name="connsiteX511" fmla="*/ 2815 w 10201"/>
                <a:gd name="connsiteY511" fmla="*/ 1381 h 10002"/>
                <a:gd name="connsiteX512" fmla="*/ 2742 w 10201"/>
                <a:gd name="connsiteY512" fmla="*/ 1288 h 10002"/>
                <a:gd name="connsiteX513" fmla="*/ 3013 w 10201"/>
                <a:gd name="connsiteY513" fmla="*/ 1062 h 10002"/>
                <a:gd name="connsiteX514" fmla="*/ 3106 w 10201"/>
                <a:gd name="connsiteY514" fmla="*/ 1119 h 10002"/>
                <a:gd name="connsiteX515" fmla="*/ 3241 w 10201"/>
                <a:gd name="connsiteY515" fmla="*/ 1062 h 10002"/>
                <a:gd name="connsiteX516" fmla="*/ 3241 w 10201"/>
                <a:gd name="connsiteY516" fmla="*/ 1119 h 10002"/>
                <a:gd name="connsiteX517" fmla="*/ 3513 w 10201"/>
                <a:gd name="connsiteY517" fmla="*/ 1119 h 10002"/>
                <a:gd name="connsiteX518" fmla="*/ 3513 w 10201"/>
                <a:gd name="connsiteY518" fmla="*/ 1044 h 10002"/>
                <a:gd name="connsiteX519" fmla="*/ 3658 w 10201"/>
                <a:gd name="connsiteY519" fmla="*/ 968 h 10002"/>
                <a:gd name="connsiteX520" fmla="*/ 3700 w 10201"/>
                <a:gd name="connsiteY520" fmla="*/ 875 h 10002"/>
                <a:gd name="connsiteX521" fmla="*/ 3929 w 10201"/>
                <a:gd name="connsiteY521" fmla="*/ 836 h 10002"/>
                <a:gd name="connsiteX522" fmla="*/ 3940 w 10201"/>
                <a:gd name="connsiteY522" fmla="*/ 781 h 10002"/>
                <a:gd name="connsiteX523" fmla="*/ 3971 w 10201"/>
                <a:gd name="connsiteY523" fmla="*/ 781 h 10002"/>
                <a:gd name="connsiteX524" fmla="*/ 4002 w 10201"/>
                <a:gd name="connsiteY524" fmla="*/ 836 h 10002"/>
                <a:gd name="connsiteX525" fmla="*/ 4065 w 10201"/>
                <a:gd name="connsiteY525" fmla="*/ 799 h 10002"/>
                <a:gd name="connsiteX526" fmla="*/ 4127 w 10201"/>
                <a:gd name="connsiteY526" fmla="*/ 836 h 10002"/>
                <a:gd name="connsiteX527" fmla="*/ 4772 w 10201"/>
                <a:gd name="connsiteY527" fmla="*/ 724 h 10002"/>
                <a:gd name="connsiteX528" fmla="*/ 4783 w 10201"/>
                <a:gd name="connsiteY528" fmla="*/ 781 h 10002"/>
                <a:gd name="connsiteX529" fmla="*/ 4908 w 10201"/>
                <a:gd name="connsiteY529" fmla="*/ 781 h 10002"/>
                <a:gd name="connsiteX530" fmla="*/ 4908 w 10201"/>
                <a:gd name="connsiteY530" fmla="*/ 724 h 10002"/>
                <a:gd name="connsiteX531" fmla="*/ 4992 w 10201"/>
                <a:gd name="connsiteY531" fmla="*/ 781 h 10002"/>
                <a:gd name="connsiteX532" fmla="*/ 5096 w 10201"/>
                <a:gd name="connsiteY532" fmla="*/ 743 h 10002"/>
                <a:gd name="connsiteX533" fmla="*/ 5158 w 10201"/>
                <a:gd name="connsiteY533" fmla="*/ 781 h 10002"/>
                <a:gd name="connsiteX534" fmla="*/ 5200 w 10201"/>
                <a:gd name="connsiteY534" fmla="*/ 706 h 10002"/>
                <a:gd name="connsiteX535" fmla="*/ 5283 w 10201"/>
                <a:gd name="connsiteY535" fmla="*/ 686 h 10002"/>
                <a:gd name="connsiteX536" fmla="*/ 5283 w 10201"/>
                <a:gd name="connsiteY536" fmla="*/ 743 h 10002"/>
                <a:gd name="connsiteX537" fmla="*/ 5492 w 10201"/>
                <a:gd name="connsiteY537" fmla="*/ 706 h 10002"/>
                <a:gd name="connsiteX538" fmla="*/ 5679 w 10201"/>
                <a:gd name="connsiteY538" fmla="*/ 781 h 10002"/>
                <a:gd name="connsiteX539" fmla="*/ 5824 w 10201"/>
                <a:gd name="connsiteY539" fmla="*/ 761 h 10002"/>
                <a:gd name="connsiteX540" fmla="*/ 6148 w 10201"/>
                <a:gd name="connsiteY540" fmla="*/ 686 h 10002"/>
                <a:gd name="connsiteX541" fmla="*/ 6345 w 10201"/>
                <a:gd name="connsiteY541" fmla="*/ 611 h 10002"/>
                <a:gd name="connsiteX542" fmla="*/ 6522 w 10201"/>
                <a:gd name="connsiteY542" fmla="*/ 649 h 10002"/>
                <a:gd name="connsiteX543" fmla="*/ 6574 w 10201"/>
                <a:gd name="connsiteY543" fmla="*/ 555 h 10002"/>
                <a:gd name="connsiteX544" fmla="*/ 6668 w 10201"/>
                <a:gd name="connsiteY544" fmla="*/ 574 h 10002"/>
                <a:gd name="connsiteX545" fmla="*/ 6741 w 10201"/>
                <a:gd name="connsiteY545" fmla="*/ 498 h 10002"/>
                <a:gd name="connsiteX546" fmla="*/ 6814 w 10201"/>
                <a:gd name="connsiteY546" fmla="*/ 555 h 10002"/>
                <a:gd name="connsiteX547" fmla="*/ 7105 w 10201"/>
                <a:gd name="connsiteY547" fmla="*/ 574 h 10002"/>
                <a:gd name="connsiteX548" fmla="*/ 7251 w 10201"/>
                <a:gd name="connsiteY548" fmla="*/ 574 h 10002"/>
                <a:gd name="connsiteX549" fmla="*/ 7262 w 10201"/>
                <a:gd name="connsiteY549" fmla="*/ 630 h 10002"/>
                <a:gd name="connsiteX550" fmla="*/ 7459 w 10201"/>
                <a:gd name="connsiteY550" fmla="*/ 592 h 10002"/>
                <a:gd name="connsiteX551" fmla="*/ 7470 w 10201"/>
                <a:gd name="connsiteY551" fmla="*/ 517 h 10002"/>
                <a:gd name="connsiteX552" fmla="*/ 7387 w 10201"/>
                <a:gd name="connsiteY552" fmla="*/ 498 h 10002"/>
                <a:gd name="connsiteX553" fmla="*/ 7428 w 10201"/>
                <a:gd name="connsiteY553" fmla="*/ 405 h 10002"/>
                <a:gd name="connsiteX554" fmla="*/ 7501 w 10201"/>
                <a:gd name="connsiteY554" fmla="*/ 348 h 10002"/>
                <a:gd name="connsiteX555" fmla="*/ 7470 w 10201"/>
                <a:gd name="connsiteY555" fmla="*/ 311 h 10002"/>
                <a:gd name="connsiteX556" fmla="*/ 7407 w 10201"/>
                <a:gd name="connsiteY556" fmla="*/ 348 h 10002"/>
                <a:gd name="connsiteX557" fmla="*/ 7376 w 10201"/>
                <a:gd name="connsiteY557" fmla="*/ 311 h 10002"/>
                <a:gd name="connsiteX558" fmla="*/ 7210 w 10201"/>
                <a:gd name="connsiteY558" fmla="*/ 367 h 10002"/>
                <a:gd name="connsiteX559" fmla="*/ 7210 w 10201"/>
                <a:gd name="connsiteY559" fmla="*/ 311 h 10002"/>
                <a:gd name="connsiteX560" fmla="*/ 7199 w 10201"/>
                <a:gd name="connsiteY560" fmla="*/ 311 h 10002"/>
                <a:gd name="connsiteX561" fmla="*/ 6543 w 10201"/>
                <a:gd name="connsiteY561" fmla="*/ 330 h 10002"/>
                <a:gd name="connsiteX562" fmla="*/ 6225 w 10201"/>
                <a:gd name="connsiteY562" fmla="*/ 273 h 10002"/>
                <a:gd name="connsiteX563" fmla="*/ 6637 w 10201"/>
                <a:gd name="connsiteY563" fmla="*/ 198 h 10002"/>
                <a:gd name="connsiteX564" fmla="*/ 6980 w 10201"/>
                <a:gd name="connsiteY564" fmla="*/ 161 h 10002"/>
                <a:gd name="connsiteX565" fmla="*/ 7433 w 10201"/>
                <a:gd name="connsiteY565" fmla="*/ 80 h 10002"/>
                <a:gd name="connsiteX566" fmla="*/ 7698 w 10201"/>
                <a:gd name="connsiteY566" fmla="*/ 10 h 10002"/>
                <a:gd name="connsiteX567" fmla="*/ 7949 w 10201"/>
                <a:gd name="connsiteY567" fmla="*/ 142 h 10002"/>
                <a:gd name="connsiteX568" fmla="*/ 8011 w 10201"/>
                <a:gd name="connsiteY568" fmla="*/ 48 h 10002"/>
                <a:gd name="connsiteX569" fmla="*/ 8136 w 10201"/>
                <a:gd name="connsiteY569" fmla="*/ 29 h 10002"/>
                <a:gd name="connsiteX570" fmla="*/ 8240 w 10201"/>
                <a:gd name="connsiteY570" fmla="*/ 142 h 10002"/>
                <a:gd name="connsiteX571" fmla="*/ 8262 w 10201"/>
                <a:gd name="connsiteY571" fmla="*/ 104 h 10002"/>
                <a:gd name="connsiteX572" fmla="*/ 8293 w 10201"/>
                <a:gd name="connsiteY572" fmla="*/ 254 h 10002"/>
                <a:gd name="connsiteX573" fmla="*/ 8262 w 10201"/>
                <a:gd name="connsiteY573" fmla="*/ 330 h 10002"/>
                <a:gd name="connsiteX574" fmla="*/ 8262 w 10201"/>
                <a:gd name="connsiteY574" fmla="*/ 423 h 10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</a:cxnLst>
              <a:rect l="l" t="t" r="r" b="b"/>
              <a:pathLst>
                <a:path w="10201" h="10002">
                  <a:moveTo>
                    <a:pt x="8262" y="423"/>
                  </a:moveTo>
                  <a:cubicBezTo>
                    <a:pt x="8283" y="442"/>
                    <a:pt x="8303" y="442"/>
                    <a:pt x="8324" y="442"/>
                  </a:cubicBezTo>
                  <a:cubicBezTo>
                    <a:pt x="8335" y="480"/>
                    <a:pt x="8335" y="480"/>
                    <a:pt x="8335" y="517"/>
                  </a:cubicBezTo>
                  <a:cubicBezTo>
                    <a:pt x="8303" y="537"/>
                    <a:pt x="8314" y="517"/>
                    <a:pt x="8303" y="592"/>
                  </a:cubicBezTo>
                  <a:lnTo>
                    <a:pt x="8345" y="592"/>
                  </a:lnTo>
                  <a:cubicBezTo>
                    <a:pt x="8355" y="630"/>
                    <a:pt x="8435" y="524"/>
                    <a:pt x="8414" y="543"/>
                  </a:cubicBezTo>
                  <a:cubicBezTo>
                    <a:pt x="8404" y="561"/>
                    <a:pt x="8312" y="750"/>
                    <a:pt x="8291" y="770"/>
                  </a:cubicBezTo>
                  <a:cubicBezTo>
                    <a:pt x="8312" y="825"/>
                    <a:pt x="8250" y="855"/>
                    <a:pt x="8230" y="930"/>
                  </a:cubicBezTo>
                  <a:cubicBezTo>
                    <a:pt x="8272" y="950"/>
                    <a:pt x="8283" y="987"/>
                    <a:pt x="8324" y="1005"/>
                  </a:cubicBezTo>
                  <a:cubicBezTo>
                    <a:pt x="8335" y="968"/>
                    <a:pt x="8335" y="930"/>
                    <a:pt x="8345" y="875"/>
                  </a:cubicBezTo>
                  <a:lnTo>
                    <a:pt x="8355" y="875"/>
                  </a:lnTo>
                  <a:lnTo>
                    <a:pt x="8355" y="893"/>
                  </a:lnTo>
                  <a:cubicBezTo>
                    <a:pt x="8386" y="987"/>
                    <a:pt x="8366" y="1119"/>
                    <a:pt x="8376" y="1212"/>
                  </a:cubicBezTo>
                  <a:lnTo>
                    <a:pt x="8355" y="1212"/>
                  </a:lnTo>
                  <a:cubicBezTo>
                    <a:pt x="8345" y="1212"/>
                    <a:pt x="8345" y="1212"/>
                    <a:pt x="8324" y="1231"/>
                  </a:cubicBezTo>
                  <a:lnTo>
                    <a:pt x="8324" y="1288"/>
                  </a:lnTo>
                  <a:cubicBezTo>
                    <a:pt x="8314" y="1306"/>
                    <a:pt x="8084" y="1607"/>
                    <a:pt x="8084" y="1607"/>
                  </a:cubicBezTo>
                  <a:lnTo>
                    <a:pt x="8126" y="1607"/>
                  </a:lnTo>
                  <a:cubicBezTo>
                    <a:pt x="8157" y="1532"/>
                    <a:pt x="8240" y="1569"/>
                    <a:pt x="8293" y="1589"/>
                  </a:cubicBezTo>
                  <a:cubicBezTo>
                    <a:pt x="8293" y="1644"/>
                    <a:pt x="8283" y="1663"/>
                    <a:pt x="8293" y="1682"/>
                  </a:cubicBezTo>
                  <a:cubicBezTo>
                    <a:pt x="8314" y="1738"/>
                    <a:pt x="8324" y="1776"/>
                    <a:pt x="8366" y="1776"/>
                  </a:cubicBezTo>
                  <a:cubicBezTo>
                    <a:pt x="8407" y="1738"/>
                    <a:pt x="8542" y="1813"/>
                    <a:pt x="8584" y="1682"/>
                  </a:cubicBezTo>
                  <a:cubicBezTo>
                    <a:pt x="8605" y="1626"/>
                    <a:pt x="8594" y="1589"/>
                    <a:pt x="8636" y="1569"/>
                  </a:cubicBezTo>
                  <a:cubicBezTo>
                    <a:pt x="8667" y="1532"/>
                    <a:pt x="8667" y="1569"/>
                    <a:pt x="8698" y="1589"/>
                  </a:cubicBezTo>
                  <a:cubicBezTo>
                    <a:pt x="8698" y="1532"/>
                    <a:pt x="8678" y="1550"/>
                    <a:pt x="8709" y="1532"/>
                  </a:cubicBezTo>
                  <a:cubicBezTo>
                    <a:pt x="8719" y="1569"/>
                    <a:pt x="8792" y="1589"/>
                    <a:pt x="8855" y="1607"/>
                  </a:cubicBezTo>
                  <a:cubicBezTo>
                    <a:pt x="8855" y="1776"/>
                    <a:pt x="8845" y="1870"/>
                    <a:pt x="8802" y="1982"/>
                  </a:cubicBezTo>
                  <a:cubicBezTo>
                    <a:pt x="8792" y="2020"/>
                    <a:pt x="8761" y="2020"/>
                    <a:pt x="8740" y="2077"/>
                  </a:cubicBezTo>
                  <a:lnTo>
                    <a:pt x="8740" y="2133"/>
                  </a:lnTo>
                  <a:cubicBezTo>
                    <a:pt x="8824" y="2208"/>
                    <a:pt x="8938" y="2189"/>
                    <a:pt x="9032" y="2208"/>
                  </a:cubicBezTo>
                  <a:cubicBezTo>
                    <a:pt x="9042" y="2433"/>
                    <a:pt x="9053" y="2565"/>
                    <a:pt x="9011" y="2771"/>
                  </a:cubicBezTo>
                  <a:cubicBezTo>
                    <a:pt x="9011" y="2828"/>
                    <a:pt x="9053" y="2865"/>
                    <a:pt x="9011" y="2940"/>
                  </a:cubicBezTo>
                  <a:cubicBezTo>
                    <a:pt x="9001" y="2940"/>
                    <a:pt x="8990" y="2940"/>
                    <a:pt x="8980" y="2959"/>
                  </a:cubicBezTo>
                  <a:cubicBezTo>
                    <a:pt x="8980" y="2978"/>
                    <a:pt x="9001" y="2959"/>
                    <a:pt x="8990" y="2997"/>
                  </a:cubicBezTo>
                  <a:cubicBezTo>
                    <a:pt x="8980" y="2997"/>
                    <a:pt x="8970" y="3016"/>
                    <a:pt x="8970" y="3034"/>
                  </a:cubicBezTo>
                  <a:cubicBezTo>
                    <a:pt x="9053" y="3034"/>
                    <a:pt x="9094" y="3072"/>
                    <a:pt x="9157" y="3016"/>
                  </a:cubicBezTo>
                  <a:cubicBezTo>
                    <a:pt x="9167" y="3109"/>
                    <a:pt x="9198" y="3166"/>
                    <a:pt x="9250" y="3166"/>
                  </a:cubicBezTo>
                  <a:cubicBezTo>
                    <a:pt x="9281" y="3223"/>
                    <a:pt x="9323" y="3166"/>
                    <a:pt x="9386" y="3147"/>
                  </a:cubicBezTo>
                  <a:lnTo>
                    <a:pt x="9386" y="3166"/>
                  </a:lnTo>
                  <a:lnTo>
                    <a:pt x="9397" y="3166"/>
                  </a:lnTo>
                  <a:cubicBezTo>
                    <a:pt x="9386" y="3260"/>
                    <a:pt x="9397" y="3260"/>
                    <a:pt x="9407" y="3316"/>
                  </a:cubicBezTo>
                  <a:cubicBezTo>
                    <a:pt x="9418" y="3316"/>
                    <a:pt x="9428" y="3298"/>
                    <a:pt x="9438" y="3298"/>
                  </a:cubicBezTo>
                  <a:cubicBezTo>
                    <a:pt x="9438" y="3185"/>
                    <a:pt x="9438" y="3091"/>
                    <a:pt x="9490" y="3072"/>
                  </a:cubicBezTo>
                  <a:cubicBezTo>
                    <a:pt x="9511" y="3109"/>
                    <a:pt x="9522" y="3128"/>
                    <a:pt x="9542" y="3128"/>
                  </a:cubicBezTo>
                  <a:cubicBezTo>
                    <a:pt x="9553" y="3072"/>
                    <a:pt x="9542" y="2964"/>
                    <a:pt x="9563" y="2927"/>
                  </a:cubicBezTo>
                  <a:cubicBezTo>
                    <a:pt x="9584" y="2945"/>
                    <a:pt x="9563" y="3072"/>
                    <a:pt x="9594" y="3054"/>
                  </a:cubicBezTo>
                  <a:cubicBezTo>
                    <a:pt x="9605" y="3147"/>
                    <a:pt x="9615" y="3091"/>
                    <a:pt x="9625" y="3128"/>
                  </a:cubicBezTo>
                  <a:cubicBezTo>
                    <a:pt x="9625" y="3166"/>
                    <a:pt x="9686" y="3182"/>
                    <a:pt x="9686" y="3220"/>
                  </a:cubicBezTo>
                  <a:cubicBezTo>
                    <a:pt x="9707" y="3239"/>
                    <a:pt x="9688" y="3281"/>
                    <a:pt x="9688" y="3316"/>
                  </a:cubicBezTo>
                  <a:lnTo>
                    <a:pt x="9688" y="3429"/>
                  </a:lnTo>
                  <a:cubicBezTo>
                    <a:pt x="9698" y="3447"/>
                    <a:pt x="9802" y="3489"/>
                    <a:pt x="9812" y="3527"/>
                  </a:cubicBezTo>
                  <a:cubicBezTo>
                    <a:pt x="9781" y="3564"/>
                    <a:pt x="9715" y="3586"/>
                    <a:pt x="9698" y="3598"/>
                  </a:cubicBezTo>
                  <a:cubicBezTo>
                    <a:pt x="9681" y="3610"/>
                    <a:pt x="9705" y="3598"/>
                    <a:pt x="9709" y="3598"/>
                  </a:cubicBezTo>
                  <a:cubicBezTo>
                    <a:pt x="9719" y="3579"/>
                    <a:pt x="9719" y="3579"/>
                    <a:pt x="9740" y="3579"/>
                  </a:cubicBezTo>
                  <a:lnTo>
                    <a:pt x="9740" y="3691"/>
                  </a:lnTo>
                  <a:cubicBezTo>
                    <a:pt x="9729" y="3711"/>
                    <a:pt x="9729" y="3711"/>
                    <a:pt x="9709" y="3730"/>
                  </a:cubicBezTo>
                  <a:cubicBezTo>
                    <a:pt x="9698" y="3711"/>
                    <a:pt x="9698" y="3711"/>
                    <a:pt x="9688" y="3691"/>
                  </a:cubicBezTo>
                  <a:cubicBezTo>
                    <a:pt x="9677" y="3730"/>
                    <a:pt x="9665" y="3815"/>
                    <a:pt x="9665" y="3833"/>
                  </a:cubicBezTo>
                  <a:cubicBezTo>
                    <a:pt x="9655" y="3815"/>
                    <a:pt x="9667" y="3730"/>
                    <a:pt x="9646" y="3730"/>
                  </a:cubicBezTo>
                  <a:cubicBezTo>
                    <a:pt x="9646" y="3805"/>
                    <a:pt x="9605" y="3917"/>
                    <a:pt x="9553" y="3955"/>
                  </a:cubicBezTo>
                  <a:cubicBezTo>
                    <a:pt x="9615" y="4105"/>
                    <a:pt x="9584" y="4143"/>
                    <a:pt x="9574" y="4349"/>
                  </a:cubicBezTo>
                  <a:cubicBezTo>
                    <a:pt x="9542" y="4330"/>
                    <a:pt x="9469" y="4295"/>
                    <a:pt x="9438" y="4312"/>
                  </a:cubicBezTo>
                  <a:cubicBezTo>
                    <a:pt x="9407" y="4329"/>
                    <a:pt x="9395" y="4413"/>
                    <a:pt x="9385" y="4451"/>
                  </a:cubicBezTo>
                  <a:cubicBezTo>
                    <a:pt x="9416" y="4508"/>
                    <a:pt x="9449" y="4481"/>
                    <a:pt x="9459" y="4574"/>
                  </a:cubicBezTo>
                  <a:cubicBezTo>
                    <a:pt x="9480" y="4556"/>
                    <a:pt x="9501" y="4556"/>
                    <a:pt x="9522" y="4574"/>
                  </a:cubicBezTo>
                  <a:lnTo>
                    <a:pt x="9522" y="4593"/>
                  </a:lnTo>
                  <a:cubicBezTo>
                    <a:pt x="9470" y="4593"/>
                    <a:pt x="9428" y="4613"/>
                    <a:pt x="9407" y="4688"/>
                  </a:cubicBezTo>
                  <a:cubicBezTo>
                    <a:pt x="9397" y="4706"/>
                    <a:pt x="9397" y="4706"/>
                    <a:pt x="9397" y="4743"/>
                  </a:cubicBezTo>
                  <a:cubicBezTo>
                    <a:pt x="9438" y="4800"/>
                    <a:pt x="9490" y="4857"/>
                    <a:pt x="9532" y="4912"/>
                  </a:cubicBezTo>
                  <a:cubicBezTo>
                    <a:pt x="9553" y="4988"/>
                    <a:pt x="9522" y="4969"/>
                    <a:pt x="9553" y="5007"/>
                  </a:cubicBezTo>
                  <a:cubicBezTo>
                    <a:pt x="9605" y="5063"/>
                    <a:pt x="9667" y="5026"/>
                    <a:pt x="9688" y="5138"/>
                  </a:cubicBezTo>
                  <a:cubicBezTo>
                    <a:pt x="9729" y="5251"/>
                    <a:pt x="9667" y="5364"/>
                    <a:pt x="9657" y="5496"/>
                  </a:cubicBezTo>
                  <a:cubicBezTo>
                    <a:pt x="9698" y="5496"/>
                    <a:pt x="9729" y="5457"/>
                    <a:pt x="9771" y="5439"/>
                  </a:cubicBezTo>
                  <a:lnTo>
                    <a:pt x="9771" y="5382"/>
                  </a:lnTo>
                  <a:cubicBezTo>
                    <a:pt x="9761" y="5364"/>
                    <a:pt x="9761" y="5364"/>
                    <a:pt x="9750" y="5326"/>
                  </a:cubicBezTo>
                  <a:lnTo>
                    <a:pt x="9781" y="5326"/>
                  </a:lnTo>
                  <a:cubicBezTo>
                    <a:pt x="9802" y="5382"/>
                    <a:pt x="9813" y="5401"/>
                    <a:pt x="9865" y="5401"/>
                  </a:cubicBezTo>
                  <a:lnTo>
                    <a:pt x="10042" y="5391"/>
                  </a:lnTo>
                  <a:cubicBezTo>
                    <a:pt x="10094" y="5414"/>
                    <a:pt x="10057" y="5619"/>
                    <a:pt x="10081" y="5686"/>
                  </a:cubicBezTo>
                  <a:cubicBezTo>
                    <a:pt x="10105" y="5753"/>
                    <a:pt x="10188" y="5693"/>
                    <a:pt x="10188" y="5795"/>
                  </a:cubicBezTo>
                  <a:cubicBezTo>
                    <a:pt x="10219" y="5889"/>
                    <a:pt x="10188" y="6078"/>
                    <a:pt x="10177" y="6153"/>
                  </a:cubicBezTo>
                  <a:cubicBezTo>
                    <a:pt x="10157" y="6115"/>
                    <a:pt x="10158" y="6036"/>
                    <a:pt x="10137" y="6016"/>
                  </a:cubicBezTo>
                  <a:cubicBezTo>
                    <a:pt x="10085" y="5998"/>
                    <a:pt x="10011" y="6096"/>
                    <a:pt x="9949" y="6096"/>
                  </a:cubicBezTo>
                  <a:cubicBezTo>
                    <a:pt x="9899" y="6112"/>
                    <a:pt x="9957" y="5988"/>
                    <a:pt x="9893" y="6004"/>
                  </a:cubicBezTo>
                  <a:cubicBezTo>
                    <a:pt x="9829" y="6020"/>
                    <a:pt x="9660" y="6120"/>
                    <a:pt x="9610" y="6190"/>
                  </a:cubicBezTo>
                  <a:cubicBezTo>
                    <a:pt x="9589" y="6247"/>
                    <a:pt x="9553" y="6453"/>
                    <a:pt x="9532" y="6528"/>
                  </a:cubicBezTo>
                  <a:cubicBezTo>
                    <a:pt x="9522" y="6528"/>
                    <a:pt x="9501" y="6548"/>
                    <a:pt x="9490" y="6566"/>
                  </a:cubicBezTo>
                  <a:cubicBezTo>
                    <a:pt x="9574" y="6660"/>
                    <a:pt x="9501" y="6866"/>
                    <a:pt x="9490" y="6979"/>
                  </a:cubicBezTo>
                  <a:cubicBezTo>
                    <a:pt x="9522" y="6979"/>
                    <a:pt x="9563" y="6998"/>
                    <a:pt x="9594" y="7016"/>
                  </a:cubicBezTo>
                  <a:cubicBezTo>
                    <a:pt x="9594" y="7016"/>
                    <a:pt x="9584" y="7036"/>
                    <a:pt x="9584" y="7054"/>
                  </a:cubicBezTo>
                  <a:cubicBezTo>
                    <a:pt x="9480" y="7110"/>
                    <a:pt x="9428" y="7130"/>
                    <a:pt x="9438" y="7411"/>
                  </a:cubicBezTo>
                  <a:cubicBezTo>
                    <a:pt x="9480" y="7468"/>
                    <a:pt x="9407" y="7598"/>
                    <a:pt x="9428" y="7674"/>
                  </a:cubicBezTo>
                  <a:cubicBezTo>
                    <a:pt x="9438" y="7730"/>
                    <a:pt x="9459" y="7749"/>
                    <a:pt x="9459" y="7862"/>
                  </a:cubicBezTo>
                  <a:cubicBezTo>
                    <a:pt x="9438" y="7881"/>
                    <a:pt x="9418" y="7899"/>
                    <a:pt x="9407" y="7918"/>
                  </a:cubicBezTo>
                  <a:cubicBezTo>
                    <a:pt x="9323" y="7881"/>
                    <a:pt x="9344" y="7843"/>
                    <a:pt x="9302" y="7730"/>
                  </a:cubicBezTo>
                  <a:cubicBezTo>
                    <a:pt x="9250" y="7787"/>
                    <a:pt x="9167" y="7655"/>
                    <a:pt x="9126" y="7580"/>
                  </a:cubicBezTo>
                  <a:lnTo>
                    <a:pt x="9126" y="7543"/>
                  </a:lnTo>
                  <a:lnTo>
                    <a:pt x="9167" y="7543"/>
                  </a:lnTo>
                  <a:lnTo>
                    <a:pt x="9167" y="7524"/>
                  </a:lnTo>
                  <a:lnTo>
                    <a:pt x="9146" y="7524"/>
                  </a:lnTo>
                  <a:cubicBezTo>
                    <a:pt x="9136" y="7524"/>
                    <a:pt x="9094" y="7543"/>
                    <a:pt x="9084" y="7543"/>
                  </a:cubicBezTo>
                  <a:cubicBezTo>
                    <a:pt x="9094" y="7598"/>
                    <a:pt x="9094" y="7598"/>
                    <a:pt x="9105" y="7618"/>
                  </a:cubicBezTo>
                  <a:cubicBezTo>
                    <a:pt x="9084" y="7637"/>
                    <a:pt x="9084" y="7637"/>
                    <a:pt x="9063" y="7637"/>
                  </a:cubicBezTo>
                  <a:cubicBezTo>
                    <a:pt x="9105" y="7749"/>
                    <a:pt x="9074" y="7824"/>
                    <a:pt x="9167" y="7918"/>
                  </a:cubicBezTo>
                  <a:cubicBezTo>
                    <a:pt x="9167" y="7956"/>
                    <a:pt x="9177" y="8087"/>
                    <a:pt x="9167" y="8125"/>
                  </a:cubicBezTo>
                  <a:cubicBezTo>
                    <a:pt x="9146" y="8182"/>
                    <a:pt x="9126" y="8200"/>
                    <a:pt x="9105" y="8237"/>
                  </a:cubicBezTo>
                  <a:cubicBezTo>
                    <a:pt x="9042" y="8237"/>
                    <a:pt x="8970" y="8275"/>
                    <a:pt x="8928" y="8219"/>
                  </a:cubicBezTo>
                  <a:cubicBezTo>
                    <a:pt x="8897" y="8200"/>
                    <a:pt x="8897" y="8162"/>
                    <a:pt x="8866" y="8125"/>
                  </a:cubicBezTo>
                  <a:cubicBezTo>
                    <a:pt x="8845" y="8144"/>
                    <a:pt x="8824" y="8162"/>
                    <a:pt x="8802" y="8182"/>
                  </a:cubicBezTo>
                  <a:cubicBezTo>
                    <a:pt x="8834" y="8219"/>
                    <a:pt x="8876" y="8481"/>
                    <a:pt x="8845" y="8575"/>
                  </a:cubicBezTo>
                  <a:cubicBezTo>
                    <a:pt x="8834" y="8632"/>
                    <a:pt x="8834" y="8632"/>
                    <a:pt x="8814" y="8650"/>
                  </a:cubicBezTo>
                  <a:cubicBezTo>
                    <a:pt x="8781" y="8707"/>
                    <a:pt x="8657" y="8726"/>
                    <a:pt x="8615" y="8670"/>
                  </a:cubicBezTo>
                  <a:cubicBezTo>
                    <a:pt x="8542" y="8632"/>
                    <a:pt x="8490" y="8369"/>
                    <a:pt x="8470" y="8237"/>
                  </a:cubicBezTo>
                  <a:cubicBezTo>
                    <a:pt x="8449" y="8162"/>
                    <a:pt x="8470" y="8050"/>
                    <a:pt x="8459" y="7993"/>
                  </a:cubicBezTo>
                  <a:lnTo>
                    <a:pt x="8418" y="7993"/>
                  </a:lnTo>
                  <a:cubicBezTo>
                    <a:pt x="8376" y="8031"/>
                    <a:pt x="8283" y="7993"/>
                    <a:pt x="8240" y="7993"/>
                  </a:cubicBezTo>
                  <a:cubicBezTo>
                    <a:pt x="8219" y="7881"/>
                    <a:pt x="8209" y="7768"/>
                    <a:pt x="8136" y="7768"/>
                  </a:cubicBezTo>
                  <a:cubicBezTo>
                    <a:pt x="8115" y="7730"/>
                    <a:pt x="8053" y="7712"/>
                    <a:pt x="8042" y="7712"/>
                  </a:cubicBezTo>
                  <a:cubicBezTo>
                    <a:pt x="8022" y="7730"/>
                    <a:pt x="8001" y="7768"/>
                    <a:pt x="7980" y="7787"/>
                  </a:cubicBezTo>
                  <a:cubicBezTo>
                    <a:pt x="7970" y="7937"/>
                    <a:pt x="7980" y="8013"/>
                    <a:pt x="7990" y="8106"/>
                  </a:cubicBezTo>
                  <a:cubicBezTo>
                    <a:pt x="7980" y="8200"/>
                    <a:pt x="7949" y="8294"/>
                    <a:pt x="7949" y="8406"/>
                  </a:cubicBezTo>
                  <a:cubicBezTo>
                    <a:pt x="7928" y="8406"/>
                    <a:pt x="7907" y="8406"/>
                    <a:pt x="7887" y="8426"/>
                  </a:cubicBezTo>
                  <a:cubicBezTo>
                    <a:pt x="7876" y="8463"/>
                    <a:pt x="7855" y="8501"/>
                    <a:pt x="7845" y="8538"/>
                  </a:cubicBezTo>
                  <a:lnTo>
                    <a:pt x="7835" y="8538"/>
                  </a:lnTo>
                  <a:lnTo>
                    <a:pt x="7835" y="8481"/>
                  </a:lnTo>
                  <a:cubicBezTo>
                    <a:pt x="7824" y="8463"/>
                    <a:pt x="7845" y="8444"/>
                    <a:pt x="7855" y="8426"/>
                  </a:cubicBezTo>
                  <a:cubicBezTo>
                    <a:pt x="7762" y="8388"/>
                    <a:pt x="7710" y="8351"/>
                    <a:pt x="7678" y="8182"/>
                  </a:cubicBezTo>
                  <a:cubicBezTo>
                    <a:pt x="7605" y="8182"/>
                    <a:pt x="7594" y="8182"/>
                    <a:pt x="7563" y="8087"/>
                  </a:cubicBezTo>
                  <a:cubicBezTo>
                    <a:pt x="7542" y="8125"/>
                    <a:pt x="7542" y="8125"/>
                    <a:pt x="7501" y="8144"/>
                  </a:cubicBezTo>
                  <a:cubicBezTo>
                    <a:pt x="7491" y="8125"/>
                    <a:pt x="7470" y="8068"/>
                    <a:pt x="7470" y="8087"/>
                  </a:cubicBezTo>
                  <a:cubicBezTo>
                    <a:pt x="7449" y="8125"/>
                    <a:pt x="7439" y="8144"/>
                    <a:pt x="7439" y="8219"/>
                  </a:cubicBezTo>
                  <a:cubicBezTo>
                    <a:pt x="7501" y="8275"/>
                    <a:pt x="7615" y="8463"/>
                    <a:pt x="7574" y="8595"/>
                  </a:cubicBezTo>
                  <a:cubicBezTo>
                    <a:pt x="7553" y="8650"/>
                    <a:pt x="7470" y="8764"/>
                    <a:pt x="7418" y="8782"/>
                  </a:cubicBezTo>
                  <a:cubicBezTo>
                    <a:pt x="7387" y="8670"/>
                    <a:pt x="7324" y="8689"/>
                    <a:pt x="7251" y="8707"/>
                  </a:cubicBezTo>
                  <a:cubicBezTo>
                    <a:pt x="7231" y="8764"/>
                    <a:pt x="7199" y="8819"/>
                    <a:pt x="7189" y="8858"/>
                  </a:cubicBezTo>
                  <a:cubicBezTo>
                    <a:pt x="7168" y="8876"/>
                    <a:pt x="7136" y="8895"/>
                    <a:pt x="7115" y="8914"/>
                  </a:cubicBezTo>
                  <a:lnTo>
                    <a:pt x="7115" y="8839"/>
                  </a:lnTo>
                  <a:cubicBezTo>
                    <a:pt x="7063" y="8819"/>
                    <a:pt x="7032" y="8764"/>
                    <a:pt x="6991" y="8801"/>
                  </a:cubicBezTo>
                  <a:cubicBezTo>
                    <a:pt x="6959" y="8801"/>
                    <a:pt x="6928" y="8876"/>
                    <a:pt x="6907" y="8895"/>
                  </a:cubicBezTo>
                  <a:cubicBezTo>
                    <a:pt x="6876" y="8895"/>
                    <a:pt x="6845" y="8914"/>
                    <a:pt x="6814" y="8914"/>
                  </a:cubicBezTo>
                  <a:lnTo>
                    <a:pt x="6814" y="8970"/>
                  </a:lnTo>
                  <a:cubicBezTo>
                    <a:pt x="6793" y="9008"/>
                    <a:pt x="6793" y="8895"/>
                    <a:pt x="6751" y="8989"/>
                  </a:cubicBezTo>
                  <a:cubicBezTo>
                    <a:pt x="6762" y="9008"/>
                    <a:pt x="6772" y="9008"/>
                    <a:pt x="6772" y="9026"/>
                  </a:cubicBezTo>
                  <a:cubicBezTo>
                    <a:pt x="6803" y="8989"/>
                    <a:pt x="6887" y="9008"/>
                    <a:pt x="6939" y="9008"/>
                  </a:cubicBezTo>
                  <a:lnTo>
                    <a:pt x="6939" y="8989"/>
                  </a:lnTo>
                  <a:cubicBezTo>
                    <a:pt x="6928" y="8970"/>
                    <a:pt x="6928" y="8970"/>
                    <a:pt x="6918" y="8951"/>
                  </a:cubicBezTo>
                  <a:lnTo>
                    <a:pt x="6939" y="8951"/>
                  </a:lnTo>
                  <a:cubicBezTo>
                    <a:pt x="6949" y="8951"/>
                    <a:pt x="6959" y="8951"/>
                    <a:pt x="6991" y="8933"/>
                  </a:cubicBezTo>
                  <a:cubicBezTo>
                    <a:pt x="7001" y="8989"/>
                    <a:pt x="7001" y="9045"/>
                    <a:pt x="7032" y="9064"/>
                  </a:cubicBezTo>
                  <a:cubicBezTo>
                    <a:pt x="7084" y="9139"/>
                    <a:pt x="7241" y="9102"/>
                    <a:pt x="7303" y="9139"/>
                  </a:cubicBezTo>
                  <a:lnTo>
                    <a:pt x="7303" y="9195"/>
                  </a:lnTo>
                  <a:cubicBezTo>
                    <a:pt x="7314" y="9234"/>
                    <a:pt x="7241" y="9496"/>
                    <a:pt x="7220" y="9590"/>
                  </a:cubicBezTo>
                  <a:lnTo>
                    <a:pt x="7199" y="9590"/>
                  </a:lnTo>
                  <a:cubicBezTo>
                    <a:pt x="7189" y="9533"/>
                    <a:pt x="7199" y="9552"/>
                    <a:pt x="7179" y="9533"/>
                  </a:cubicBezTo>
                  <a:cubicBezTo>
                    <a:pt x="7126" y="9609"/>
                    <a:pt x="7011" y="9533"/>
                    <a:pt x="6949" y="9496"/>
                  </a:cubicBezTo>
                  <a:lnTo>
                    <a:pt x="6876" y="9496"/>
                  </a:lnTo>
                  <a:cubicBezTo>
                    <a:pt x="6855" y="9478"/>
                    <a:pt x="6814" y="9421"/>
                    <a:pt x="6793" y="9403"/>
                  </a:cubicBezTo>
                  <a:cubicBezTo>
                    <a:pt x="6762" y="9403"/>
                    <a:pt x="6793" y="9458"/>
                    <a:pt x="6751" y="9440"/>
                  </a:cubicBezTo>
                  <a:cubicBezTo>
                    <a:pt x="6710" y="9421"/>
                    <a:pt x="6668" y="9327"/>
                    <a:pt x="6637" y="9289"/>
                  </a:cubicBezTo>
                  <a:lnTo>
                    <a:pt x="6627" y="9289"/>
                  </a:lnTo>
                  <a:cubicBezTo>
                    <a:pt x="6616" y="9289"/>
                    <a:pt x="6606" y="9271"/>
                    <a:pt x="6584" y="9289"/>
                  </a:cubicBezTo>
                  <a:cubicBezTo>
                    <a:pt x="6553" y="9234"/>
                    <a:pt x="6522" y="9214"/>
                    <a:pt x="6480" y="9177"/>
                  </a:cubicBezTo>
                  <a:cubicBezTo>
                    <a:pt x="6459" y="9252"/>
                    <a:pt x="6449" y="9195"/>
                    <a:pt x="6449" y="9346"/>
                  </a:cubicBezTo>
                  <a:cubicBezTo>
                    <a:pt x="6407" y="9383"/>
                    <a:pt x="6397" y="9478"/>
                    <a:pt x="6355" y="9515"/>
                  </a:cubicBezTo>
                  <a:cubicBezTo>
                    <a:pt x="6324" y="9552"/>
                    <a:pt x="6303" y="9552"/>
                    <a:pt x="6262" y="9552"/>
                  </a:cubicBezTo>
                  <a:lnTo>
                    <a:pt x="6262" y="9609"/>
                  </a:lnTo>
                  <a:cubicBezTo>
                    <a:pt x="6238" y="9653"/>
                    <a:pt x="6213" y="9696"/>
                    <a:pt x="6189" y="9740"/>
                  </a:cubicBezTo>
                  <a:cubicBezTo>
                    <a:pt x="6158" y="9759"/>
                    <a:pt x="6137" y="9778"/>
                    <a:pt x="6106" y="9796"/>
                  </a:cubicBezTo>
                  <a:cubicBezTo>
                    <a:pt x="6064" y="9834"/>
                    <a:pt x="6064" y="9909"/>
                    <a:pt x="6001" y="9947"/>
                  </a:cubicBezTo>
                  <a:cubicBezTo>
                    <a:pt x="5762" y="10097"/>
                    <a:pt x="5492" y="9909"/>
                    <a:pt x="5345" y="9796"/>
                  </a:cubicBezTo>
                  <a:lnTo>
                    <a:pt x="5220" y="9796"/>
                  </a:lnTo>
                  <a:cubicBezTo>
                    <a:pt x="5137" y="9740"/>
                    <a:pt x="5148" y="9647"/>
                    <a:pt x="4992" y="9647"/>
                  </a:cubicBezTo>
                  <a:cubicBezTo>
                    <a:pt x="4981" y="9590"/>
                    <a:pt x="4940" y="9552"/>
                    <a:pt x="4929" y="9515"/>
                  </a:cubicBezTo>
                  <a:lnTo>
                    <a:pt x="4929" y="9403"/>
                  </a:lnTo>
                  <a:cubicBezTo>
                    <a:pt x="4918" y="9383"/>
                    <a:pt x="4876" y="9364"/>
                    <a:pt x="4866" y="9346"/>
                  </a:cubicBezTo>
                  <a:cubicBezTo>
                    <a:pt x="5012" y="9364"/>
                    <a:pt x="5064" y="9252"/>
                    <a:pt x="5168" y="9214"/>
                  </a:cubicBezTo>
                  <a:cubicBezTo>
                    <a:pt x="5231" y="9177"/>
                    <a:pt x="5335" y="9214"/>
                    <a:pt x="5387" y="9234"/>
                  </a:cubicBezTo>
                  <a:cubicBezTo>
                    <a:pt x="5512" y="9271"/>
                    <a:pt x="5648" y="9234"/>
                    <a:pt x="5741" y="9195"/>
                  </a:cubicBezTo>
                  <a:cubicBezTo>
                    <a:pt x="5762" y="9158"/>
                    <a:pt x="5772" y="9139"/>
                    <a:pt x="5783" y="9102"/>
                  </a:cubicBezTo>
                  <a:cubicBezTo>
                    <a:pt x="5762" y="9064"/>
                    <a:pt x="5762" y="9026"/>
                    <a:pt x="5731" y="8989"/>
                  </a:cubicBezTo>
                  <a:cubicBezTo>
                    <a:pt x="5679" y="8933"/>
                    <a:pt x="5596" y="8970"/>
                    <a:pt x="5533" y="8933"/>
                  </a:cubicBezTo>
                  <a:cubicBezTo>
                    <a:pt x="5428" y="8876"/>
                    <a:pt x="5324" y="8782"/>
                    <a:pt x="5210" y="8745"/>
                  </a:cubicBezTo>
                  <a:cubicBezTo>
                    <a:pt x="5096" y="8689"/>
                    <a:pt x="4992" y="8764"/>
                    <a:pt x="4961" y="8595"/>
                  </a:cubicBezTo>
                  <a:cubicBezTo>
                    <a:pt x="4992" y="8575"/>
                    <a:pt x="5054" y="8538"/>
                    <a:pt x="5085" y="8481"/>
                  </a:cubicBezTo>
                  <a:cubicBezTo>
                    <a:pt x="4929" y="8501"/>
                    <a:pt x="4845" y="8331"/>
                    <a:pt x="4741" y="8275"/>
                  </a:cubicBezTo>
                  <a:cubicBezTo>
                    <a:pt x="4658" y="8219"/>
                    <a:pt x="4575" y="8257"/>
                    <a:pt x="4554" y="8087"/>
                  </a:cubicBezTo>
                  <a:cubicBezTo>
                    <a:pt x="4492" y="8087"/>
                    <a:pt x="4409" y="8068"/>
                    <a:pt x="4356" y="8031"/>
                  </a:cubicBezTo>
                  <a:cubicBezTo>
                    <a:pt x="4262" y="7993"/>
                    <a:pt x="4168" y="8068"/>
                    <a:pt x="4085" y="8013"/>
                  </a:cubicBezTo>
                  <a:cubicBezTo>
                    <a:pt x="4002" y="7956"/>
                    <a:pt x="4054" y="7843"/>
                    <a:pt x="3919" y="7843"/>
                  </a:cubicBezTo>
                  <a:cubicBezTo>
                    <a:pt x="3888" y="7806"/>
                    <a:pt x="3783" y="7806"/>
                    <a:pt x="3741" y="7806"/>
                  </a:cubicBezTo>
                  <a:cubicBezTo>
                    <a:pt x="3721" y="7730"/>
                    <a:pt x="3731" y="7618"/>
                    <a:pt x="3669" y="7598"/>
                  </a:cubicBezTo>
                  <a:cubicBezTo>
                    <a:pt x="3627" y="7655"/>
                    <a:pt x="3523" y="7618"/>
                    <a:pt x="3492" y="7637"/>
                  </a:cubicBezTo>
                  <a:cubicBezTo>
                    <a:pt x="3481" y="7655"/>
                    <a:pt x="3492" y="7674"/>
                    <a:pt x="3440" y="7674"/>
                  </a:cubicBezTo>
                  <a:cubicBezTo>
                    <a:pt x="3409" y="7655"/>
                    <a:pt x="3398" y="7674"/>
                    <a:pt x="3367" y="7674"/>
                  </a:cubicBezTo>
                  <a:lnTo>
                    <a:pt x="3367" y="7637"/>
                  </a:lnTo>
                  <a:cubicBezTo>
                    <a:pt x="3377" y="7618"/>
                    <a:pt x="3388" y="7580"/>
                    <a:pt x="3398" y="7543"/>
                  </a:cubicBezTo>
                  <a:cubicBezTo>
                    <a:pt x="3357" y="7505"/>
                    <a:pt x="3315" y="7486"/>
                    <a:pt x="3241" y="7505"/>
                  </a:cubicBezTo>
                  <a:cubicBezTo>
                    <a:pt x="3221" y="7468"/>
                    <a:pt x="3200" y="7411"/>
                    <a:pt x="3189" y="7411"/>
                  </a:cubicBezTo>
                  <a:cubicBezTo>
                    <a:pt x="3148" y="7392"/>
                    <a:pt x="3106" y="7449"/>
                    <a:pt x="3085" y="7468"/>
                  </a:cubicBezTo>
                  <a:cubicBezTo>
                    <a:pt x="3002" y="7449"/>
                    <a:pt x="2929" y="7449"/>
                    <a:pt x="2846" y="7449"/>
                  </a:cubicBezTo>
                  <a:cubicBezTo>
                    <a:pt x="2815" y="7449"/>
                    <a:pt x="2763" y="7429"/>
                    <a:pt x="2722" y="7486"/>
                  </a:cubicBezTo>
                  <a:cubicBezTo>
                    <a:pt x="2700" y="7524"/>
                    <a:pt x="2679" y="7561"/>
                    <a:pt x="2669" y="7598"/>
                  </a:cubicBezTo>
                  <a:cubicBezTo>
                    <a:pt x="2606" y="7655"/>
                    <a:pt x="2533" y="7598"/>
                    <a:pt x="2471" y="7637"/>
                  </a:cubicBezTo>
                  <a:cubicBezTo>
                    <a:pt x="2450" y="7655"/>
                    <a:pt x="2440" y="7712"/>
                    <a:pt x="2419" y="7712"/>
                  </a:cubicBezTo>
                  <a:cubicBezTo>
                    <a:pt x="2326" y="7712"/>
                    <a:pt x="2232" y="7693"/>
                    <a:pt x="2137" y="7693"/>
                  </a:cubicBezTo>
                  <a:cubicBezTo>
                    <a:pt x="2085" y="7674"/>
                    <a:pt x="2065" y="7598"/>
                    <a:pt x="2023" y="7561"/>
                  </a:cubicBezTo>
                  <a:cubicBezTo>
                    <a:pt x="1982" y="7524"/>
                    <a:pt x="1898" y="7580"/>
                    <a:pt x="1867" y="7524"/>
                  </a:cubicBezTo>
                  <a:cubicBezTo>
                    <a:pt x="1898" y="7505"/>
                    <a:pt x="1898" y="7505"/>
                    <a:pt x="1919" y="7505"/>
                  </a:cubicBezTo>
                  <a:lnTo>
                    <a:pt x="1919" y="7486"/>
                  </a:lnTo>
                  <a:lnTo>
                    <a:pt x="1867" y="7486"/>
                  </a:lnTo>
                  <a:cubicBezTo>
                    <a:pt x="1846" y="7468"/>
                    <a:pt x="1774" y="7486"/>
                    <a:pt x="1753" y="7505"/>
                  </a:cubicBezTo>
                  <a:cubicBezTo>
                    <a:pt x="1701" y="7392"/>
                    <a:pt x="1597" y="7468"/>
                    <a:pt x="1544" y="7429"/>
                  </a:cubicBezTo>
                  <a:lnTo>
                    <a:pt x="1544" y="7486"/>
                  </a:lnTo>
                  <a:cubicBezTo>
                    <a:pt x="1523" y="7468"/>
                    <a:pt x="1502" y="7468"/>
                    <a:pt x="1492" y="7468"/>
                  </a:cubicBezTo>
                  <a:lnTo>
                    <a:pt x="1492" y="7411"/>
                  </a:lnTo>
                  <a:cubicBezTo>
                    <a:pt x="1430" y="7411"/>
                    <a:pt x="1430" y="7429"/>
                    <a:pt x="1398" y="7468"/>
                  </a:cubicBezTo>
                  <a:cubicBezTo>
                    <a:pt x="1388" y="7429"/>
                    <a:pt x="1388" y="7429"/>
                    <a:pt x="1378" y="7411"/>
                  </a:cubicBezTo>
                  <a:cubicBezTo>
                    <a:pt x="1222" y="7505"/>
                    <a:pt x="1191" y="7505"/>
                    <a:pt x="1013" y="7429"/>
                  </a:cubicBezTo>
                  <a:cubicBezTo>
                    <a:pt x="961" y="7411"/>
                    <a:pt x="898" y="7411"/>
                    <a:pt x="836" y="7411"/>
                  </a:cubicBezTo>
                  <a:cubicBezTo>
                    <a:pt x="826" y="7392"/>
                    <a:pt x="805" y="7336"/>
                    <a:pt x="795" y="7336"/>
                  </a:cubicBezTo>
                  <a:cubicBezTo>
                    <a:pt x="774" y="7317"/>
                    <a:pt x="670" y="7374"/>
                    <a:pt x="628" y="7354"/>
                  </a:cubicBezTo>
                  <a:cubicBezTo>
                    <a:pt x="618" y="7354"/>
                    <a:pt x="607" y="7299"/>
                    <a:pt x="597" y="7299"/>
                  </a:cubicBezTo>
                  <a:cubicBezTo>
                    <a:pt x="566" y="7299"/>
                    <a:pt x="535" y="7317"/>
                    <a:pt x="493" y="7317"/>
                  </a:cubicBezTo>
                  <a:cubicBezTo>
                    <a:pt x="493" y="7299"/>
                    <a:pt x="483" y="7261"/>
                    <a:pt x="471" y="7242"/>
                  </a:cubicBezTo>
                  <a:lnTo>
                    <a:pt x="378" y="7242"/>
                  </a:lnTo>
                  <a:cubicBezTo>
                    <a:pt x="347" y="7223"/>
                    <a:pt x="306" y="7199"/>
                    <a:pt x="243" y="7167"/>
                  </a:cubicBezTo>
                  <a:cubicBezTo>
                    <a:pt x="180" y="7135"/>
                    <a:pt x="10" y="7088"/>
                    <a:pt x="0" y="7050"/>
                  </a:cubicBezTo>
                  <a:cubicBezTo>
                    <a:pt x="31" y="7012"/>
                    <a:pt x="295" y="7036"/>
                    <a:pt x="357" y="7054"/>
                  </a:cubicBezTo>
                  <a:cubicBezTo>
                    <a:pt x="409" y="7110"/>
                    <a:pt x="503" y="7073"/>
                    <a:pt x="576" y="7092"/>
                  </a:cubicBezTo>
                  <a:cubicBezTo>
                    <a:pt x="680" y="7148"/>
                    <a:pt x="836" y="7167"/>
                    <a:pt x="940" y="7167"/>
                  </a:cubicBezTo>
                  <a:cubicBezTo>
                    <a:pt x="940" y="7110"/>
                    <a:pt x="930" y="7148"/>
                    <a:pt x="950" y="7092"/>
                  </a:cubicBezTo>
                  <a:cubicBezTo>
                    <a:pt x="930" y="7054"/>
                    <a:pt x="898" y="7036"/>
                    <a:pt x="888" y="6998"/>
                  </a:cubicBezTo>
                  <a:lnTo>
                    <a:pt x="898" y="6998"/>
                  </a:lnTo>
                  <a:lnTo>
                    <a:pt x="898" y="6979"/>
                  </a:lnTo>
                  <a:cubicBezTo>
                    <a:pt x="940" y="6998"/>
                    <a:pt x="950" y="7016"/>
                    <a:pt x="1002" y="7016"/>
                  </a:cubicBezTo>
                  <a:lnTo>
                    <a:pt x="1002" y="6941"/>
                  </a:lnTo>
                  <a:cubicBezTo>
                    <a:pt x="982" y="6941"/>
                    <a:pt x="961" y="6923"/>
                    <a:pt x="940" y="6923"/>
                  </a:cubicBezTo>
                  <a:lnTo>
                    <a:pt x="940" y="6847"/>
                  </a:lnTo>
                  <a:lnTo>
                    <a:pt x="961" y="6847"/>
                  </a:lnTo>
                  <a:cubicBezTo>
                    <a:pt x="971" y="6866"/>
                    <a:pt x="992" y="6904"/>
                    <a:pt x="1013" y="6885"/>
                  </a:cubicBezTo>
                  <a:lnTo>
                    <a:pt x="1013" y="6847"/>
                  </a:lnTo>
                  <a:cubicBezTo>
                    <a:pt x="1055" y="6810"/>
                    <a:pt x="1107" y="6754"/>
                    <a:pt x="1149" y="6716"/>
                  </a:cubicBezTo>
                  <a:cubicBezTo>
                    <a:pt x="1211" y="6678"/>
                    <a:pt x="1243" y="6735"/>
                    <a:pt x="1305" y="6678"/>
                  </a:cubicBezTo>
                  <a:lnTo>
                    <a:pt x="1305" y="6660"/>
                  </a:lnTo>
                  <a:cubicBezTo>
                    <a:pt x="1253" y="6660"/>
                    <a:pt x="1180" y="6641"/>
                    <a:pt x="1128" y="6660"/>
                  </a:cubicBezTo>
                  <a:lnTo>
                    <a:pt x="1128" y="6641"/>
                  </a:lnTo>
                  <a:cubicBezTo>
                    <a:pt x="1139" y="6622"/>
                    <a:pt x="1149" y="6603"/>
                    <a:pt x="1159" y="6585"/>
                  </a:cubicBezTo>
                  <a:cubicBezTo>
                    <a:pt x="1191" y="6585"/>
                    <a:pt x="1191" y="6603"/>
                    <a:pt x="1211" y="6603"/>
                  </a:cubicBezTo>
                  <a:cubicBezTo>
                    <a:pt x="1222" y="6585"/>
                    <a:pt x="1232" y="6566"/>
                    <a:pt x="1243" y="6566"/>
                  </a:cubicBezTo>
                  <a:lnTo>
                    <a:pt x="1243" y="6548"/>
                  </a:lnTo>
                  <a:cubicBezTo>
                    <a:pt x="1201" y="6528"/>
                    <a:pt x="1201" y="6528"/>
                    <a:pt x="1191" y="6472"/>
                  </a:cubicBezTo>
                  <a:lnTo>
                    <a:pt x="1222" y="6472"/>
                  </a:lnTo>
                  <a:cubicBezTo>
                    <a:pt x="1232" y="6491"/>
                    <a:pt x="1232" y="6472"/>
                    <a:pt x="1243" y="6491"/>
                  </a:cubicBezTo>
                  <a:cubicBezTo>
                    <a:pt x="1253" y="6472"/>
                    <a:pt x="1253" y="6453"/>
                    <a:pt x="1253" y="6434"/>
                  </a:cubicBezTo>
                  <a:cubicBezTo>
                    <a:pt x="1232" y="6397"/>
                    <a:pt x="1232" y="6397"/>
                    <a:pt x="1201" y="6378"/>
                  </a:cubicBezTo>
                  <a:cubicBezTo>
                    <a:pt x="1201" y="6378"/>
                    <a:pt x="1191" y="6453"/>
                    <a:pt x="1191" y="6416"/>
                  </a:cubicBezTo>
                  <a:lnTo>
                    <a:pt x="1191" y="6378"/>
                  </a:lnTo>
                  <a:lnTo>
                    <a:pt x="1180" y="6378"/>
                  </a:lnTo>
                  <a:lnTo>
                    <a:pt x="1180" y="6359"/>
                  </a:lnTo>
                  <a:cubicBezTo>
                    <a:pt x="1211" y="6359"/>
                    <a:pt x="1222" y="6340"/>
                    <a:pt x="1253" y="6322"/>
                  </a:cubicBezTo>
                  <a:lnTo>
                    <a:pt x="1253" y="6302"/>
                  </a:lnTo>
                  <a:cubicBezTo>
                    <a:pt x="1201" y="6302"/>
                    <a:pt x="1191" y="6247"/>
                    <a:pt x="1139" y="6228"/>
                  </a:cubicBezTo>
                  <a:cubicBezTo>
                    <a:pt x="1128" y="6302"/>
                    <a:pt x="1139" y="6265"/>
                    <a:pt x="1118" y="6284"/>
                  </a:cubicBezTo>
                  <a:cubicBezTo>
                    <a:pt x="1097" y="6265"/>
                    <a:pt x="1066" y="6284"/>
                    <a:pt x="1045" y="6228"/>
                  </a:cubicBezTo>
                  <a:cubicBezTo>
                    <a:pt x="1066" y="6209"/>
                    <a:pt x="1066" y="6209"/>
                    <a:pt x="1076" y="6190"/>
                  </a:cubicBezTo>
                  <a:lnTo>
                    <a:pt x="1035" y="6190"/>
                  </a:lnTo>
                  <a:cubicBezTo>
                    <a:pt x="1013" y="6247"/>
                    <a:pt x="971" y="6247"/>
                    <a:pt x="909" y="6247"/>
                  </a:cubicBezTo>
                  <a:lnTo>
                    <a:pt x="909" y="6190"/>
                  </a:lnTo>
                  <a:cubicBezTo>
                    <a:pt x="950" y="6153"/>
                    <a:pt x="961" y="6133"/>
                    <a:pt x="961" y="6040"/>
                  </a:cubicBezTo>
                  <a:cubicBezTo>
                    <a:pt x="940" y="6021"/>
                    <a:pt x="950" y="6021"/>
                    <a:pt x="940" y="6002"/>
                  </a:cubicBezTo>
                  <a:lnTo>
                    <a:pt x="961" y="6002"/>
                  </a:lnTo>
                  <a:cubicBezTo>
                    <a:pt x="992" y="5964"/>
                    <a:pt x="1035" y="6002"/>
                    <a:pt x="1055" y="5964"/>
                  </a:cubicBezTo>
                  <a:cubicBezTo>
                    <a:pt x="1066" y="5946"/>
                    <a:pt x="1076" y="5927"/>
                    <a:pt x="1087" y="5909"/>
                  </a:cubicBezTo>
                  <a:cubicBezTo>
                    <a:pt x="1076" y="5889"/>
                    <a:pt x="1076" y="5871"/>
                    <a:pt x="1066" y="5852"/>
                  </a:cubicBezTo>
                  <a:cubicBezTo>
                    <a:pt x="1118" y="5852"/>
                    <a:pt x="1107" y="5871"/>
                    <a:pt x="1139" y="5833"/>
                  </a:cubicBezTo>
                  <a:lnTo>
                    <a:pt x="1139" y="5909"/>
                  </a:lnTo>
                  <a:lnTo>
                    <a:pt x="1263" y="5909"/>
                  </a:lnTo>
                  <a:cubicBezTo>
                    <a:pt x="1284" y="5814"/>
                    <a:pt x="1326" y="5702"/>
                    <a:pt x="1388" y="5683"/>
                  </a:cubicBezTo>
                  <a:cubicBezTo>
                    <a:pt x="1419" y="5740"/>
                    <a:pt x="1534" y="5720"/>
                    <a:pt x="1586" y="5740"/>
                  </a:cubicBezTo>
                  <a:lnTo>
                    <a:pt x="1586" y="5758"/>
                  </a:lnTo>
                  <a:cubicBezTo>
                    <a:pt x="1575" y="5795"/>
                    <a:pt x="1586" y="5795"/>
                    <a:pt x="1575" y="5814"/>
                  </a:cubicBezTo>
                  <a:cubicBezTo>
                    <a:pt x="1565" y="5871"/>
                    <a:pt x="1586" y="5833"/>
                    <a:pt x="1554" y="5852"/>
                  </a:cubicBezTo>
                  <a:cubicBezTo>
                    <a:pt x="1523" y="5909"/>
                    <a:pt x="1492" y="5909"/>
                    <a:pt x="1440" y="5889"/>
                  </a:cubicBezTo>
                  <a:cubicBezTo>
                    <a:pt x="1430" y="5946"/>
                    <a:pt x="1430" y="5984"/>
                    <a:pt x="1430" y="6040"/>
                  </a:cubicBezTo>
                  <a:cubicBezTo>
                    <a:pt x="1430" y="6040"/>
                    <a:pt x="1440" y="6040"/>
                    <a:pt x="1450" y="6058"/>
                  </a:cubicBezTo>
                  <a:cubicBezTo>
                    <a:pt x="1502" y="6096"/>
                    <a:pt x="1659" y="6115"/>
                    <a:pt x="1680" y="6265"/>
                  </a:cubicBezTo>
                  <a:lnTo>
                    <a:pt x="1711" y="6265"/>
                  </a:lnTo>
                  <a:cubicBezTo>
                    <a:pt x="1711" y="6416"/>
                    <a:pt x="1753" y="6754"/>
                    <a:pt x="1784" y="6792"/>
                  </a:cubicBezTo>
                  <a:cubicBezTo>
                    <a:pt x="1836" y="6847"/>
                    <a:pt x="1919" y="6622"/>
                    <a:pt x="1982" y="6585"/>
                  </a:cubicBezTo>
                  <a:lnTo>
                    <a:pt x="1982" y="6528"/>
                  </a:lnTo>
                  <a:lnTo>
                    <a:pt x="1909" y="6528"/>
                  </a:lnTo>
                  <a:cubicBezTo>
                    <a:pt x="1898" y="6491"/>
                    <a:pt x="1888" y="6472"/>
                    <a:pt x="1878" y="6453"/>
                  </a:cubicBezTo>
                  <a:lnTo>
                    <a:pt x="1878" y="6416"/>
                  </a:lnTo>
                  <a:lnTo>
                    <a:pt x="1888" y="6416"/>
                  </a:lnTo>
                  <a:lnTo>
                    <a:pt x="1888" y="6397"/>
                  </a:lnTo>
                  <a:cubicBezTo>
                    <a:pt x="1961" y="6397"/>
                    <a:pt x="1982" y="6378"/>
                    <a:pt x="2023" y="6322"/>
                  </a:cubicBezTo>
                  <a:cubicBezTo>
                    <a:pt x="2013" y="6302"/>
                    <a:pt x="2023" y="6322"/>
                    <a:pt x="2002" y="6302"/>
                  </a:cubicBezTo>
                  <a:cubicBezTo>
                    <a:pt x="1971" y="6247"/>
                    <a:pt x="1930" y="6265"/>
                    <a:pt x="1867" y="6265"/>
                  </a:cubicBezTo>
                  <a:lnTo>
                    <a:pt x="1867" y="6209"/>
                  </a:lnTo>
                  <a:cubicBezTo>
                    <a:pt x="1846" y="6209"/>
                    <a:pt x="1836" y="6209"/>
                    <a:pt x="1815" y="6190"/>
                  </a:cubicBezTo>
                  <a:lnTo>
                    <a:pt x="1815" y="6190"/>
                  </a:lnTo>
                  <a:cubicBezTo>
                    <a:pt x="1826" y="6171"/>
                    <a:pt x="1826" y="6153"/>
                    <a:pt x="1836" y="6133"/>
                  </a:cubicBezTo>
                  <a:cubicBezTo>
                    <a:pt x="1794" y="6115"/>
                    <a:pt x="1784" y="6058"/>
                    <a:pt x="1753" y="6040"/>
                  </a:cubicBezTo>
                  <a:cubicBezTo>
                    <a:pt x="1680" y="5984"/>
                    <a:pt x="1597" y="6058"/>
                    <a:pt x="1534" y="5984"/>
                  </a:cubicBezTo>
                  <a:cubicBezTo>
                    <a:pt x="1586" y="5984"/>
                    <a:pt x="1649" y="5964"/>
                    <a:pt x="1701" y="5964"/>
                  </a:cubicBezTo>
                  <a:cubicBezTo>
                    <a:pt x="1690" y="5889"/>
                    <a:pt x="1690" y="5927"/>
                    <a:pt x="1722" y="5871"/>
                  </a:cubicBezTo>
                  <a:cubicBezTo>
                    <a:pt x="1680" y="5852"/>
                    <a:pt x="1670" y="5833"/>
                    <a:pt x="1659" y="5740"/>
                  </a:cubicBezTo>
                  <a:lnTo>
                    <a:pt x="1680" y="5740"/>
                  </a:lnTo>
                  <a:cubicBezTo>
                    <a:pt x="1722" y="5814"/>
                    <a:pt x="1982" y="5814"/>
                    <a:pt x="2023" y="5777"/>
                  </a:cubicBezTo>
                  <a:cubicBezTo>
                    <a:pt x="2054" y="5758"/>
                    <a:pt x="2085" y="5683"/>
                    <a:pt x="2117" y="5665"/>
                  </a:cubicBezTo>
                  <a:cubicBezTo>
                    <a:pt x="2149" y="5645"/>
                    <a:pt x="2170" y="5665"/>
                    <a:pt x="2190" y="5645"/>
                  </a:cubicBezTo>
                  <a:cubicBezTo>
                    <a:pt x="2159" y="5626"/>
                    <a:pt x="2159" y="5608"/>
                    <a:pt x="2117" y="5608"/>
                  </a:cubicBezTo>
                  <a:cubicBezTo>
                    <a:pt x="2085" y="5645"/>
                    <a:pt x="1836" y="5720"/>
                    <a:pt x="1815" y="5720"/>
                  </a:cubicBezTo>
                  <a:cubicBezTo>
                    <a:pt x="1784" y="5683"/>
                    <a:pt x="1794" y="5702"/>
                    <a:pt x="1784" y="5665"/>
                  </a:cubicBezTo>
                  <a:cubicBezTo>
                    <a:pt x="1805" y="5626"/>
                    <a:pt x="1805" y="5626"/>
                    <a:pt x="1805" y="5608"/>
                  </a:cubicBezTo>
                  <a:cubicBezTo>
                    <a:pt x="1794" y="5551"/>
                    <a:pt x="1794" y="5551"/>
                    <a:pt x="1774" y="5514"/>
                  </a:cubicBezTo>
                  <a:cubicBezTo>
                    <a:pt x="1753" y="5514"/>
                    <a:pt x="1732" y="5533"/>
                    <a:pt x="1701" y="5533"/>
                  </a:cubicBezTo>
                  <a:cubicBezTo>
                    <a:pt x="1690" y="5457"/>
                    <a:pt x="1469" y="5396"/>
                    <a:pt x="1458" y="5302"/>
                  </a:cubicBezTo>
                  <a:cubicBezTo>
                    <a:pt x="1500" y="5302"/>
                    <a:pt x="1638" y="5290"/>
                    <a:pt x="1742" y="5288"/>
                  </a:cubicBezTo>
                  <a:cubicBezTo>
                    <a:pt x="1846" y="5286"/>
                    <a:pt x="1971" y="5288"/>
                    <a:pt x="2085" y="5288"/>
                  </a:cubicBezTo>
                  <a:cubicBezTo>
                    <a:pt x="2106" y="5213"/>
                    <a:pt x="2149" y="5157"/>
                    <a:pt x="2190" y="5119"/>
                  </a:cubicBezTo>
                  <a:lnTo>
                    <a:pt x="2190" y="5063"/>
                  </a:lnTo>
                  <a:cubicBezTo>
                    <a:pt x="2211" y="5063"/>
                    <a:pt x="2232" y="5044"/>
                    <a:pt x="2253" y="5044"/>
                  </a:cubicBezTo>
                  <a:cubicBezTo>
                    <a:pt x="2263" y="5101"/>
                    <a:pt x="2263" y="5138"/>
                    <a:pt x="2284" y="5176"/>
                  </a:cubicBezTo>
                  <a:cubicBezTo>
                    <a:pt x="2398" y="5326"/>
                    <a:pt x="2596" y="5213"/>
                    <a:pt x="2722" y="5195"/>
                  </a:cubicBezTo>
                  <a:cubicBezTo>
                    <a:pt x="2711" y="5251"/>
                    <a:pt x="2711" y="5251"/>
                    <a:pt x="2700" y="5288"/>
                  </a:cubicBezTo>
                  <a:lnTo>
                    <a:pt x="2732" y="5288"/>
                  </a:lnTo>
                  <a:cubicBezTo>
                    <a:pt x="2742" y="5270"/>
                    <a:pt x="2763" y="5251"/>
                    <a:pt x="2784" y="5251"/>
                  </a:cubicBezTo>
                  <a:lnTo>
                    <a:pt x="2784" y="5270"/>
                  </a:lnTo>
                  <a:cubicBezTo>
                    <a:pt x="2774" y="5270"/>
                    <a:pt x="2774" y="5270"/>
                    <a:pt x="2763" y="5288"/>
                  </a:cubicBezTo>
                  <a:lnTo>
                    <a:pt x="2826" y="5288"/>
                  </a:lnTo>
                  <a:cubicBezTo>
                    <a:pt x="2846" y="5307"/>
                    <a:pt x="2878" y="5307"/>
                    <a:pt x="2929" y="5288"/>
                  </a:cubicBezTo>
                  <a:lnTo>
                    <a:pt x="2929" y="5364"/>
                  </a:lnTo>
                  <a:lnTo>
                    <a:pt x="2950" y="5364"/>
                  </a:lnTo>
                  <a:cubicBezTo>
                    <a:pt x="2961" y="5326"/>
                    <a:pt x="3002" y="5326"/>
                    <a:pt x="3023" y="5288"/>
                  </a:cubicBezTo>
                  <a:lnTo>
                    <a:pt x="3023" y="5213"/>
                  </a:lnTo>
                  <a:lnTo>
                    <a:pt x="3085" y="5213"/>
                  </a:lnTo>
                  <a:cubicBezTo>
                    <a:pt x="3096" y="5232"/>
                    <a:pt x="3106" y="5251"/>
                    <a:pt x="3117" y="5270"/>
                  </a:cubicBezTo>
                  <a:cubicBezTo>
                    <a:pt x="3106" y="5326"/>
                    <a:pt x="3106" y="5345"/>
                    <a:pt x="3117" y="5401"/>
                  </a:cubicBezTo>
                  <a:lnTo>
                    <a:pt x="3231" y="5401"/>
                  </a:lnTo>
                  <a:cubicBezTo>
                    <a:pt x="3241" y="5364"/>
                    <a:pt x="3241" y="5364"/>
                    <a:pt x="3241" y="5307"/>
                  </a:cubicBezTo>
                  <a:lnTo>
                    <a:pt x="3241" y="5288"/>
                  </a:lnTo>
                  <a:lnTo>
                    <a:pt x="3241" y="5288"/>
                  </a:lnTo>
                  <a:cubicBezTo>
                    <a:pt x="3263" y="5326"/>
                    <a:pt x="3305" y="5326"/>
                    <a:pt x="3346" y="5307"/>
                  </a:cubicBezTo>
                  <a:cubicBezTo>
                    <a:pt x="3357" y="5270"/>
                    <a:pt x="3336" y="5232"/>
                    <a:pt x="3367" y="5213"/>
                  </a:cubicBezTo>
                  <a:cubicBezTo>
                    <a:pt x="3409" y="5176"/>
                    <a:pt x="3419" y="5232"/>
                    <a:pt x="3471" y="5251"/>
                  </a:cubicBezTo>
                  <a:lnTo>
                    <a:pt x="3471" y="5195"/>
                  </a:lnTo>
                  <a:cubicBezTo>
                    <a:pt x="3513" y="5195"/>
                    <a:pt x="3606" y="5232"/>
                    <a:pt x="3648" y="5270"/>
                  </a:cubicBezTo>
                  <a:lnTo>
                    <a:pt x="3648" y="5195"/>
                  </a:lnTo>
                  <a:lnTo>
                    <a:pt x="3689" y="5195"/>
                  </a:lnTo>
                  <a:lnTo>
                    <a:pt x="3689" y="5270"/>
                  </a:lnTo>
                  <a:lnTo>
                    <a:pt x="3710" y="5270"/>
                  </a:lnTo>
                  <a:lnTo>
                    <a:pt x="3710" y="5251"/>
                  </a:lnTo>
                  <a:cubicBezTo>
                    <a:pt x="3721" y="5213"/>
                    <a:pt x="3710" y="5176"/>
                    <a:pt x="3721" y="5119"/>
                  </a:cubicBezTo>
                  <a:lnTo>
                    <a:pt x="3731" y="5119"/>
                  </a:lnTo>
                  <a:cubicBezTo>
                    <a:pt x="3731" y="5176"/>
                    <a:pt x="3721" y="5157"/>
                    <a:pt x="3741" y="5195"/>
                  </a:cubicBezTo>
                  <a:cubicBezTo>
                    <a:pt x="3762" y="5157"/>
                    <a:pt x="3783" y="5081"/>
                    <a:pt x="3825" y="5119"/>
                  </a:cubicBezTo>
                  <a:lnTo>
                    <a:pt x="3825" y="5157"/>
                  </a:lnTo>
                  <a:cubicBezTo>
                    <a:pt x="3857" y="5176"/>
                    <a:pt x="3877" y="5119"/>
                    <a:pt x="3898" y="5119"/>
                  </a:cubicBezTo>
                  <a:lnTo>
                    <a:pt x="3898" y="5101"/>
                  </a:lnTo>
                  <a:cubicBezTo>
                    <a:pt x="3888" y="5081"/>
                    <a:pt x="3888" y="5081"/>
                    <a:pt x="3877" y="5063"/>
                  </a:cubicBezTo>
                  <a:lnTo>
                    <a:pt x="3909" y="5063"/>
                  </a:lnTo>
                  <a:cubicBezTo>
                    <a:pt x="3919" y="5081"/>
                    <a:pt x="3929" y="5081"/>
                    <a:pt x="3950" y="5101"/>
                  </a:cubicBezTo>
                  <a:lnTo>
                    <a:pt x="3950" y="5063"/>
                  </a:lnTo>
                  <a:cubicBezTo>
                    <a:pt x="3929" y="5044"/>
                    <a:pt x="3940" y="5044"/>
                    <a:pt x="3929" y="5007"/>
                  </a:cubicBezTo>
                  <a:cubicBezTo>
                    <a:pt x="3961" y="4988"/>
                    <a:pt x="4002" y="4969"/>
                    <a:pt x="4033" y="4951"/>
                  </a:cubicBezTo>
                  <a:lnTo>
                    <a:pt x="4033" y="4932"/>
                  </a:lnTo>
                  <a:cubicBezTo>
                    <a:pt x="3981" y="4932"/>
                    <a:pt x="3919" y="4932"/>
                    <a:pt x="3857" y="4912"/>
                  </a:cubicBezTo>
                  <a:cubicBezTo>
                    <a:pt x="3857" y="4951"/>
                    <a:pt x="3867" y="4988"/>
                    <a:pt x="3867" y="5026"/>
                  </a:cubicBezTo>
                  <a:lnTo>
                    <a:pt x="3857" y="5026"/>
                  </a:lnTo>
                  <a:cubicBezTo>
                    <a:pt x="3815" y="4912"/>
                    <a:pt x="3752" y="4894"/>
                    <a:pt x="3658" y="4912"/>
                  </a:cubicBezTo>
                  <a:lnTo>
                    <a:pt x="3658" y="4932"/>
                  </a:lnTo>
                  <a:lnTo>
                    <a:pt x="3669" y="4932"/>
                  </a:lnTo>
                  <a:cubicBezTo>
                    <a:pt x="3689" y="4951"/>
                    <a:pt x="3648" y="4951"/>
                    <a:pt x="3648" y="4951"/>
                  </a:cubicBezTo>
                  <a:cubicBezTo>
                    <a:pt x="3627" y="4932"/>
                    <a:pt x="3606" y="4932"/>
                    <a:pt x="3596" y="4875"/>
                  </a:cubicBezTo>
                  <a:cubicBezTo>
                    <a:pt x="3585" y="4857"/>
                    <a:pt x="3596" y="4857"/>
                    <a:pt x="3585" y="4837"/>
                  </a:cubicBezTo>
                  <a:cubicBezTo>
                    <a:pt x="3627" y="4819"/>
                    <a:pt x="3658" y="4819"/>
                    <a:pt x="3700" y="4819"/>
                  </a:cubicBezTo>
                  <a:cubicBezTo>
                    <a:pt x="3689" y="4743"/>
                    <a:pt x="3700" y="4743"/>
                    <a:pt x="3700" y="4668"/>
                  </a:cubicBezTo>
                  <a:lnTo>
                    <a:pt x="3679" y="4668"/>
                  </a:lnTo>
                  <a:cubicBezTo>
                    <a:pt x="3658" y="4743"/>
                    <a:pt x="3617" y="4782"/>
                    <a:pt x="3554" y="4800"/>
                  </a:cubicBezTo>
                  <a:cubicBezTo>
                    <a:pt x="3544" y="4782"/>
                    <a:pt x="3554" y="4782"/>
                    <a:pt x="3533" y="4782"/>
                  </a:cubicBezTo>
                  <a:lnTo>
                    <a:pt x="3533" y="4706"/>
                  </a:lnTo>
                  <a:cubicBezTo>
                    <a:pt x="3533" y="4688"/>
                    <a:pt x="3533" y="4688"/>
                    <a:pt x="3523" y="4650"/>
                  </a:cubicBezTo>
                  <a:lnTo>
                    <a:pt x="3450" y="4650"/>
                  </a:lnTo>
                  <a:cubicBezTo>
                    <a:pt x="3440" y="4631"/>
                    <a:pt x="3440" y="4613"/>
                    <a:pt x="3440" y="4593"/>
                  </a:cubicBezTo>
                  <a:lnTo>
                    <a:pt x="3450" y="4593"/>
                  </a:lnTo>
                  <a:lnTo>
                    <a:pt x="3450" y="4574"/>
                  </a:lnTo>
                  <a:cubicBezTo>
                    <a:pt x="3523" y="4574"/>
                    <a:pt x="3606" y="4574"/>
                    <a:pt x="3627" y="4481"/>
                  </a:cubicBezTo>
                  <a:lnTo>
                    <a:pt x="3565" y="4481"/>
                  </a:lnTo>
                  <a:cubicBezTo>
                    <a:pt x="3554" y="4499"/>
                    <a:pt x="3565" y="4499"/>
                    <a:pt x="3544" y="4481"/>
                  </a:cubicBezTo>
                  <a:lnTo>
                    <a:pt x="3533" y="4481"/>
                  </a:lnTo>
                  <a:lnTo>
                    <a:pt x="3533" y="4462"/>
                  </a:lnTo>
                  <a:cubicBezTo>
                    <a:pt x="3585" y="4444"/>
                    <a:pt x="3596" y="4444"/>
                    <a:pt x="3637" y="4387"/>
                  </a:cubicBezTo>
                  <a:lnTo>
                    <a:pt x="3637" y="4387"/>
                  </a:lnTo>
                  <a:lnTo>
                    <a:pt x="3606" y="4387"/>
                  </a:lnTo>
                  <a:cubicBezTo>
                    <a:pt x="3606" y="4387"/>
                    <a:pt x="3596" y="4424"/>
                    <a:pt x="3585" y="4405"/>
                  </a:cubicBezTo>
                  <a:cubicBezTo>
                    <a:pt x="3585" y="4387"/>
                    <a:pt x="3575" y="4387"/>
                    <a:pt x="3575" y="4368"/>
                  </a:cubicBezTo>
                  <a:cubicBezTo>
                    <a:pt x="3523" y="4312"/>
                    <a:pt x="3461" y="4349"/>
                    <a:pt x="3409" y="4312"/>
                  </a:cubicBezTo>
                  <a:cubicBezTo>
                    <a:pt x="3398" y="4293"/>
                    <a:pt x="3367" y="4218"/>
                    <a:pt x="3357" y="4199"/>
                  </a:cubicBezTo>
                  <a:cubicBezTo>
                    <a:pt x="3326" y="4218"/>
                    <a:pt x="3326" y="4255"/>
                    <a:pt x="3315" y="4255"/>
                  </a:cubicBezTo>
                  <a:cubicBezTo>
                    <a:pt x="3284" y="4237"/>
                    <a:pt x="3252" y="4237"/>
                    <a:pt x="3231" y="4218"/>
                  </a:cubicBezTo>
                  <a:cubicBezTo>
                    <a:pt x="3179" y="4218"/>
                    <a:pt x="3137" y="4199"/>
                    <a:pt x="3085" y="4199"/>
                  </a:cubicBezTo>
                  <a:cubicBezTo>
                    <a:pt x="3054" y="4218"/>
                    <a:pt x="3065" y="4255"/>
                    <a:pt x="3033" y="4237"/>
                  </a:cubicBezTo>
                  <a:cubicBezTo>
                    <a:pt x="3013" y="4180"/>
                    <a:pt x="3044" y="4180"/>
                    <a:pt x="2981" y="4180"/>
                  </a:cubicBezTo>
                  <a:cubicBezTo>
                    <a:pt x="2961" y="4237"/>
                    <a:pt x="2950" y="4237"/>
                    <a:pt x="2909" y="4237"/>
                  </a:cubicBezTo>
                  <a:cubicBezTo>
                    <a:pt x="2898" y="4199"/>
                    <a:pt x="2898" y="4199"/>
                    <a:pt x="2878" y="4180"/>
                  </a:cubicBezTo>
                  <a:cubicBezTo>
                    <a:pt x="2846" y="4255"/>
                    <a:pt x="2826" y="4255"/>
                    <a:pt x="2794" y="4330"/>
                  </a:cubicBezTo>
                  <a:cubicBezTo>
                    <a:pt x="2700" y="4312"/>
                    <a:pt x="2679" y="4199"/>
                    <a:pt x="2596" y="4255"/>
                  </a:cubicBezTo>
                  <a:lnTo>
                    <a:pt x="2596" y="4218"/>
                  </a:lnTo>
                  <a:cubicBezTo>
                    <a:pt x="2606" y="4199"/>
                    <a:pt x="2606" y="4199"/>
                    <a:pt x="2617" y="4180"/>
                  </a:cubicBezTo>
                  <a:lnTo>
                    <a:pt x="2544" y="4180"/>
                  </a:lnTo>
                  <a:cubicBezTo>
                    <a:pt x="2492" y="4105"/>
                    <a:pt x="2398" y="4237"/>
                    <a:pt x="2346" y="4275"/>
                  </a:cubicBezTo>
                  <a:lnTo>
                    <a:pt x="2346" y="4255"/>
                  </a:lnTo>
                  <a:cubicBezTo>
                    <a:pt x="2357" y="4237"/>
                    <a:pt x="2357" y="4237"/>
                    <a:pt x="2367" y="4218"/>
                  </a:cubicBezTo>
                  <a:lnTo>
                    <a:pt x="2253" y="4218"/>
                  </a:lnTo>
                  <a:cubicBezTo>
                    <a:pt x="2242" y="4237"/>
                    <a:pt x="2170" y="4143"/>
                    <a:pt x="2170" y="4143"/>
                  </a:cubicBezTo>
                  <a:cubicBezTo>
                    <a:pt x="2127" y="4124"/>
                    <a:pt x="2075" y="4161"/>
                    <a:pt x="2044" y="4124"/>
                  </a:cubicBezTo>
                  <a:lnTo>
                    <a:pt x="2065" y="4124"/>
                  </a:lnTo>
                  <a:cubicBezTo>
                    <a:pt x="2075" y="4105"/>
                    <a:pt x="2085" y="4105"/>
                    <a:pt x="2096" y="4086"/>
                  </a:cubicBezTo>
                  <a:cubicBezTo>
                    <a:pt x="2085" y="4068"/>
                    <a:pt x="2096" y="4086"/>
                    <a:pt x="2085" y="4049"/>
                  </a:cubicBezTo>
                  <a:cubicBezTo>
                    <a:pt x="2034" y="4049"/>
                    <a:pt x="2034" y="4011"/>
                    <a:pt x="2002" y="3992"/>
                  </a:cubicBezTo>
                  <a:cubicBezTo>
                    <a:pt x="1971" y="3974"/>
                    <a:pt x="1996" y="4033"/>
                    <a:pt x="1909" y="4030"/>
                  </a:cubicBezTo>
                  <a:cubicBezTo>
                    <a:pt x="1822" y="4027"/>
                    <a:pt x="1500" y="3995"/>
                    <a:pt x="1479" y="3976"/>
                  </a:cubicBezTo>
                  <a:lnTo>
                    <a:pt x="1680" y="3823"/>
                  </a:lnTo>
                  <a:cubicBezTo>
                    <a:pt x="1683" y="3817"/>
                    <a:pt x="1687" y="3811"/>
                    <a:pt x="1690" y="3805"/>
                  </a:cubicBezTo>
                  <a:cubicBezTo>
                    <a:pt x="1732" y="3805"/>
                    <a:pt x="1805" y="3748"/>
                    <a:pt x="1826" y="3767"/>
                  </a:cubicBezTo>
                  <a:lnTo>
                    <a:pt x="1826" y="3805"/>
                  </a:lnTo>
                  <a:cubicBezTo>
                    <a:pt x="1857" y="3823"/>
                    <a:pt x="1909" y="3860"/>
                    <a:pt x="1940" y="3880"/>
                  </a:cubicBezTo>
                  <a:cubicBezTo>
                    <a:pt x="1940" y="3860"/>
                    <a:pt x="1940" y="3842"/>
                    <a:pt x="1950" y="3842"/>
                  </a:cubicBezTo>
                  <a:cubicBezTo>
                    <a:pt x="1971" y="3823"/>
                    <a:pt x="1950" y="3860"/>
                    <a:pt x="1961" y="3880"/>
                  </a:cubicBezTo>
                  <a:cubicBezTo>
                    <a:pt x="2002" y="3880"/>
                    <a:pt x="2075" y="3767"/>
                    <a:pt x="2117" y="3748"/>
                  </a:cubicBezTo>
                  <a:cubicBezTo>
                    <a:pt x="2137" y="3730"/>
                    <a:pt x="2180" y="3805"/>
                    <a:pt x="2201" y="3823"/>
                  </a:cubicBezTo>
                  <a:cubicBezTo>
                    <a:pt x="2242" y="3842"/>
                    <a:pt x="2336" y="3805"/>
                    <a:pt x="2378" y="3786"/>
                  </a:cubicBezTo>
                  <a:cubicBezTo>
                    <a:pt x="2430" y="3786"/>
                    <a:pt x="2492" y="3786"/>
                    <a:pt x="2544" y="3805"/>
                  </a:cubicBezTo>
                  <a:lnTo>
                    <a:pt x="2544" y="3730"/>
                  </a:lnTo>
                  <a:lnTo>
                    <a:pt x="2658" y="3730"/>
                  </a:lnTo>
                  <a:cubicBezTo>
                    <a:pt x="2669" y="3711"/>
                    <a:pt x="2669" y="3691"/>
                    <a:pt x="2689" y="3673"/>
                  </a:cubicBezTo>
                  <a:lnTo>
                    <a:pt x="2689" y="3598"/>
                  </a:lnTo>
                  <a:lnTo>
                    <a:pt x="2658" y="3598"/>
                  </a:lnTo>
                  <a:lnTo>
                    <a:pt x="2658" y="3561"/>
                  </a:lnTo>
                  <a:cubicBezTo>
                    <a:pt x="2648" y="3542"/>
                    <a:pt x="2648" y="3542"/>
                    <a:pt x="2648" y="3504"/>
                  </a:cubicBezTo>
                  <a:cubicBezTo>
                    <a:pt x="2471" y="3542"/>
                    <a:pt x="2211" y="3579"/>
                    <a:pt x="2044" y="3504"/>
                  </a:cubicBezTo>
                  <a:cubicBezTo>
                    <a:pt x="1940" y="3467"/>
                    <a:pt x="1534" y="3561"/>
                    <a:pt x="1482" y="3485"/>
                  </a:cubicBezTo>
                  <a:cubicBezTo>
                    <a:pt x="1545" y="3467"/>
                    <a:pt x="1846" y="3429"/>
                    <a:pt x="1898" y="3410"/>
                  </a:cubicBezTo>
                  <a:cubicBezTo>
                    <a:pt x="1971" y="3372"/>
                    <a:pt x="2085" y="3410"/>
                    <a:pt x="2149" y="3429"/>
                  </a:cubicBezTo>
                  <a:cubicBezTo>
                    <a:pt x="2149" y="3392"/>
                    <a:pt x="2159" y="3354"/>
                    <a:pt x="2159" y="3316"/>
                  </a:cubicBezTo>
                  <a:cubicBezTo>
                    <a:pt x="2170" y="3298"/>
                    <a:pt x="2170" y="3298"/>
                    <a:pt x="2201" y="3298"/>
                  </a:cubicBezTo>
                  <a:cubicBezTo>
                    <a:pt x="2211" y="3335"/>
                    <a:pt x="2201" y="3335"/>
                    <a:pt x="2232" y="3354"/>
                  </a:cubicBezTo>
                  <a:cubicBezTo>
                    <a:pt x="2242" y="3316"/>
                    <a:pt x="2253" y="3298"/>
                    <a:pt x="2263" y="3278"/>
                  </a:cubicBezTo>
                  <a:lnTo>
                    <a:pt x="2263" y="3316"/>
                  </a:lnTo>
                  <a:cubicBezTo>
                    <a:pt x="2253" y="3335"/>
                    <a:pt x="2253" y="3335"/>
                    <a:pt x="2242" y="3354"/>
                  </a:cubicBezTo>
                  <a:cubicBezTo>
                    <a:pt x="2336" y="3354"/>
                    <a:pt x="2430" y="3410"/>
                    <a:pt x="2502" y="3298"/>
                  </a:cubicBezTo>
                  <a:cubicBezTo>
                    <a:pt x="2513" y="3278"/>
                    <a:pt x="2513" y="3278"/>
                    <a:pt x="2513" y="3241"/>
                  </a:cubicBezTo>
                  <a:cubicBezTo>
                    <a:pt x="2509" y="3235"/>
                    <a:pt x="2506" y="3229"/>
                    <a:pt x="2502" y="3223"/>
                  </a:cubicBezTo>
                  <a:cubicBezTo>
                    <a:pt x="2440" y="3203"/>
                    <a:pt x="2180" y="3278"/>
                    <a:pt x="2137" y="3241"/>
                  </a:cubicBezTo>
                  <a:cubicBezTo>
                    <a:pt x="2127" y="3223"/>
                    <a:pt x="2127" y="3223"/>
                    <a:pt x="2127" y="3185"/>
                  </a:cubicBezTo>
                  <a:cubicBezTo>
                    <a:pt x="2130" y="3179"/>
                    <a:pt x="2134" y="3172"/>
                    <a:pt x="2137" y="3166"/>
                  </a:cubicBezTo>
                  <a:cubicBezTo>
                    <a:pt x="2190" y="3166"/>
                    <a:pt x="2274" y="3185"/>
                    <a:pt x="2294" y="3128"/>
                  </a:cubicBezTo>
                  <a:cubicBezTo>
                    <a:pt x="2274" y="3128"/>
                    <a:pt x="2274" y="3128"/>
                    <a:pt x="2263" y="3109"/>
                  </a:cubicBezTo>
                  <a:cubicBezTo>
                    <a:pt x="2284" y="3109"/>
                    <a:pt x="2284" y="3109"/>
                    <a:pt x="2294" y="3091"/>
                  </a:cubicBezTo>
                  <a:cubicBezTo>
                    <a:pt x="2284" y="3072"/>
                    <a:pt x="2294" y="2997"/>
                    <a:pt x="2284" y="2997"/>
                  </a:cubicBezTo>
                  <a:cubicBezTo>
                    <a:pt x="2263" y="2940"/>
                    <a:pt x="2232" y="2922"/>
                    <a:pt x="2232" y="2903"/>
                  </a:cubicBezTo>
                  <a:cubicBezTo>
                    <a:pt x="2232" y="2884"/>
                    <a:pt x="2253" y="2884"/>
                    <a:pt x="2253" y="2865"/>
                  </a:cubicBezTo>
                  <a:cubicBezTo>
                    <a:pt x="2242" y="2847"/>
                    <a:pt x="2242" y="2828"/>
                    <a:pt x="2242" y="2790"/>
                  </a:cubicBezTo>
                  <a:cubicBezTo>
                    <a:pt x="2263" y="2771"/>
                    <a:pt x="2274" y="2753"/>
                    <a:pt x="2294" y="2715"/>
                  </a:cubicBezTo>
                  <a:lnTo>
                    <a:pt x="2294" y="2771"/>
                  </a:lnTo>
                  <a:cubicBezTo>
                    <a:pt x="2367" y="2771"/>
                    <a:pt x="2419" y="2753"/>
                    <a:pt x="2471" y="2809"/>
                  </a:cubicBezTo>
                  <a:cubicBezTo>
                    <a:pt x="2471" y="2828"/>
                    <a:pt x="2471" y="2847"/>
                    <a:pt x="2482" y="2903"/>
                  </a:cubicBezTo>
                  <a:cubicBezTo>
                    <a:pt x="2523" y="2884"/>
                    <a:pt x="2575" y="2884"/>
                    <a:pt x="2627" y="2884"/>
                  </a:cubicBezTo>
                  <a:cubicBezTo>
                    <a:pt x="2648" y="2828"/>
                    <a:pt x="2658" y="2790"/>
                    <a:pt x="2679" y="2715"/>
                  </a:cubicBezTo>
                  <a:cubicBezTo>
                    <a:pt x="2606" y="2715"/>
                    <a:pt x="2575" y="2696"/>
                    <a:pt x="2523" y="2659"/>
                  </a:cubicBezTo>
                  <a:lnTo>
                    <a:pt x="2523" y="2602"/>
                  </a:lnTo>
                  <a:cubicBezTo>
                    <a:pt x="2565" y="2602"/>
                    <a:pt x="2575" y="2602"/>
                    <a:pt x="2596" y="2584"/>
                  </a:cubicBezTo>
                  <a:lnTo>
                    <a:pt x="2596" y="2565"/>
                  </a:lnTo>
                  <a:cubicBezTo>
                    <a:pt x="2554" y="2509"/>
                    <a:pt x="2523" y="2471"/>
                    <a:pt x="2461" y="2452"/>
                  </a:cubicBezTo>
                  <a:cubicBezTo>
                    <a:pt x="2450" y="2471"/>
                    <a:pt x="2440" y="2509"/>
                    <a:pt x="2440" y="2527"/>
                  </a:cubicBezTo>
                  <a:lnTo>
                    <a:pt x="2440" y="2509"/>
                  </a:lnTo>
                  <a:cubicBezTo>
                    <a:pt x="2409" y="2452"/>
                    <a:pt x="2367" y="2377"/>
                    <a:pt x="2315" y="2358"/>
                  </a:cubicBezTo>
                  <a:cubicBezTo>
                    <a:pt x="2305" y="2377"/>
                    <a:pt x="2274" y="2377"/>
                    <a:pt x="2242" y="2377"/>
                  </a:cubicBezTo>
                  <a:lnTo>
                    <a:pt x="2242" y="2321"/>
                  </a:lnTo>
                  <a:cubicBezTo>
                    <a:pt x="2211" y="2321"/>
                    <a:pt x="2222" y="2340"/>
                    <a:pt x="2222" y="2283"/>
                  </a:cubicBezTo>
                  <a:cubicBezTo>
                    <a:pt x="2170" y="2283"/>
                    <a:pt x="2085" y="2302"/>
                    <a:pt x="2044" y="2246"/>
                  </a:cubicBezTo>
                  <a:cubicBezTo>
                    <a:pt x="2044" y="2226"/>
                    <a:pt x="2044" y="2226"/>
                    <a:pt x="2034" y="2189"/>
                  </a:cubicBezTo>
                  <a:cubicBezTo>
                    <a:pt x="2037" y="2183"/>
                    <a:pt x="2041" y="2177"/>
                    <a:pt x="2044" y="2171"/>
                  </a:cubicBezTo>
                  <a:cubicBezTo>
                    <a:pt x="2096" y="2171"/>
                    <a:pt x="2201" y="2189"/>
                    <a:pt x="2242" y="2171"/>
                  </a:cubicBezTo>
                  <a:cubicBezTo>
                    <a:pt x="2263" y="2171"/>
                    <a:pt x="2284" y="2133"/>
                    <a:pt x="2305" y="2133"/>
                  </a:cubicBezTo>
                  <a:cubicBezTo>
                    <a:pt x="2346" y="2151"/>
                    <a:pt x="2388" y="2226"/>
                    <a:pt x="2450" y="2171"/>
                  </a:cubicBezTo>
                  <a:cubicBezTo>
                    <a:pt x="2471" y="2151"/>
                    <a:pt x="2492" y="2095"/>
                    <a:pt x="2523" y="2077"/>
                  </a:cubicBezTo>
                  <a:cubicBezTo>
                    <a:pt x="2596" y="2020"/>
                    <a:pt x="2689" y="2077"/>
                    <a:pt x="2774" y="2020"/>
                  </a:cubicBezTo>
                  <a:cubicBezTo>
                    <a:pt x="2794" y="2133"/>
                    <a:pt x="2867" y="2133"/>
                    <a:pt x="2961" y="2133"/>
                  </a:cubicBezTo>
                  <a:cubicBezTo>
                    <a:pt x="3013" y="1982"/>
                    <a:pt x="3117" y="2039"/>
                    <a:pt x="3274" y="2057"/>
                  </a:cubicBezTo>
                  <a:lnTo>
                    <a:pt x="3274" y="2039"/>
                  </a:lnTo>
                  <a:cubicBezTo>
                    <a:pt x="3263" y="2002"/>
                    <a:pt x="3252" y="2020"/>
                    <a:pt x="3263" y="2002"/>
                  </a:cubicBezTo>
                  <a:cubicBezTo>
                    <a:pt x="3294" y="1964"/>
                    <a:pt x="3357" y="1982"/>
                    <a:pt x="3377" y="1964"/>
                  </a:cubicBezTo>
                  <a:cubicBezTo>
                    <a:pt x="3367" y="1945"/>
                    <a:pt x="3367" y="1926"/>
                    <a:pt x="3357" y="1907"/>
                  </a:cubicBezTo>
                  <a:lnTo>
                    <a:pt x="3419" y="1907"/>
                  </a:lnTo>
                  <a:cubicBezTo>
                    <a:pt x="3429" y="1926"/>
                    <a:pt x="3429" y="1926"/>
                    <a:pt x="3461" y="1926"/>
                  </a:cubicBezTo>
                  <a:cubicBezTo>
                    <a:pt x="3471" y="1907"/>
                    <a:pt x="3471" y="1888"/>
                    <a:pt x="3492" y="1870"/>
                  </a:cubicBezTo>
                  <a:lnTo>
                    <a:pt x="3492" y="1851"/>
                  </a:lnTo>
                  <a:cubicBezTo>
                    <a:pt x="3429" y="1851"/>
                    <a:pt x="3419" y="1851"/>
                    <a:pt x="3419" y="1738"/>
                  </a:cubicBezTo>
                  <a:cubicBezTo>
                    <a:pt x="3429" y="1719"/>
                    <a:pt x="3429" y="1701"/>
                    <a:pt x="3429" y="1663"/>
                  </a:cubicBezTo>
                  <a:cubicBezTo>
                    <a:pt x="3377" y="1607"/>
                    <a:pt x="3357" y="1589"/>
                    <a:pt x="3274" y="1589"/>
                  </a:cubicBezTo>
                  <a:lnTo>
                    <a:pt x="3274" y="1513"/>
                  </a:lnTo>
                  <a:cubicBezTo>
                    <a:pt x="3263" y="1494"/>
                    <a:pt x="3252" y="1494"/>
                    <a:pt x="3241" y="1475"/>
                  </a:cubicBezTo>
                  <a:cubicBezTo>
                    <a:pt x="3221" y="1494"/>
                    <a:pt x="3221" y="1494"/>
                    <a:pt x="3210" y="1513"/>
                  </a:cubicBezTo>
                  <a:cubicBezTo>
                    <a:pt x="3200" y="1475"/>
                    <a:pt x="3200" y="1475"/>
                    <a:pt x="3200" y="1438"/>
                  </a:cubicBezTo>
                  <a:cubicBezTo>
                    <a:pt x="3189" y="1438"/>
                    <a:pt x="3085" y="1494"/>
                    <a:pt x="3085" y="1494"/>
                  </a:cubicBezTo>
                  <a:cubicBezTo>
                    <a:pt x="3065" y="1494"/>
                    <a:pt x="3013" y="1381"/>
                    <a:pt x="2971" y="1419"/>
                  </a:cubicBezTo>
                  <a:cubicBezTo>
                    <a:pt x="2950" y="1438"/>
                    <a:pt x="2961" y="1457"/>
                    <a:pt x="2940" y="1475"/>
                  </a:cubicBezTo>
                  <a:cubicBezTo>
                    <a:pt x="2929" y="1419"/>
                    <a:pt x="2919" y="1438"/>
                    <a:pt x="2909" y="1400"/>
                  </a:cubicBezTo>
                  <a:cubicBezTo>
                    <a:pt x="2878" y="1419"/>
                    <a:pt x="2846" y="1419"/>
                    <a:pt x="2815" y="1438"/>
                  </a:cubicBezTo>
                  <a:lnTo>
                    <a:pt x="2815" y="1381"/>
                  </a:lnTo>
                  <a:cubicBezTo>
                    <a:pt x="2784" y="1344"/>
                    <a:pt x="2763" y="1344"/>
                    <a:pt x="2742" y="1288"/>
                  </a:cubicBezTo>
                  <a:cubicBezTo>
                    <a:pt x="2878" y="1269"/>
                    <a:pt x="2929" y="1081"/>
                    <a:pt x="3013" y="1062"/>
                  </a:cubicBezTo>
                  <a:cubicBezTo>
                    <a:pt x="3054" y="1044"/>
                    <a:pt x="3085" y="1099"/>
                    <a:pt x="3106" y="1119"/>
                  </a:cubicBezTo>
                  <a:cubicBezTo>
                    <a:pt x="3158" y="1137"/>
                    <a:pt x="3189" y="1005"/>
                    <a:pt x="3241" y="1062"/>
                  </a:cubicBezTo>
                  <a:lnTo>
                    <a:pt x="3241" y="1119"/>
                  </a:lnTo>
                  <a:cubicBezTo>
                    <a:pt x="3315" y="1174"/>
                    <a:pt x="3450" y="1119"/>
                    <a:pt x="3513" y="1119"/>
                  </a:cubicBezTo>
                  <a:lnTo>
                    <a:pt x="3513" y="1044"/>
                  </a:lnTo>
                  <a:cubicBezTo>
                    <a:pt x="3554" y="1044"/>
                    <a:pt x="3627" y="1005"/>
                    <a:pt x="3658" y="968"/>
                  </a:cubicBezTo>
                  <a:cubicBezTo>
                    <a:pt x="3669" y="930"/>
                    <a:pt x="3669" y="912"/>
                    <a:pt x="3700" y="875"/>
                  </a:cubicBezTo>
                  <a:cubicBezTo>
                    <a:pt x="3752" y="818"/>
                    <a:pt x="3867" y="893"/>
                    <a:pt x="3929" y="836"/>
                  </a:cubicBezTo>
                  <a:cubicBezTo>
                    <a:pt x="3929" y="818"/>
                    <a:pt x="3929" y="799"/>
                    <a:pt x="3940" y="781"/>
                  </a:cubicBezTo>
                  <a:lnTo>
                    <a:pt x="3971" y="781"/>
                  </a:lnTo>
                  <a:cubicBezTo>
                    <a:pt x="3971" y="799"/>
                    <a:pt x="4002" y="836"/>
                    <a:pt x="4002" y="836"/>
                  </a:cubicBezTo>
                  <a:cubicBezTo>
                    <a:pt x="4033" y="855"/>
                    <a:pt x="4033" y="781"/>
                    <a:pt x="4065" y="799"/>
                  </a:cubicBezTo>
                  <a:cubicBezTo>
                    <a:pt x="4065" y="799"/>
                    <a:pt x="4075" y="855"/>
                    <a:pt x="4127" y="836"/>
                  </a:cubicBezTo>
                  <a:cubicBezTo>
                    <a:pt x="4314" y="781"/>
                    <a:pt x="4565" y="761"/>
                    <a:pt x="4772" y="724"/>
                  </a:cubicBezTo>
                  <a:cubicBezTo>
                    <a:pt x="4783" y="743"/>
                    <a:pt x="4783" y="761"/>
                    <a:pt x="4783" y="781"/>
                  </a:cubicBezTo>
                  <a:cubicBezTo>
                    <a:pt x="4824" y="724"/>
                    <a:pt x="4856" y="724"/>
                    <a:pt x="4908" y="781"/>
                  </a:cubicBezTo>
                  <a:lnTo>
                    <a:pt x="4908" y="724"/>
                  </a:lnTo>
                  <a:cubicBezTo>
                    <a:pt x="4940" y="724"/>
                    <a:pt x="4961" y="761"/>
                    <a:pt x="4992" y="781"/>
                  </a:cubicBezTo>
                  <a:cubicBezTo>
                    <a:pt x="5033" y="799"/>
                    <a:pt x="5075" y="743"/>
                    <a:pt x="5096" y="743"/>
                  </a:cubicBezTo>
                  <a:cubicBezTo>
                    <a:pt x="5127" y="724"/>
                    <a:pt x="5127" y="761"/>
                    <a:pt x="5158" y="781"/>
                  </a:cubicBezTo>
                  <a:cubicBezTo>
                    <a:pt x="5168" y="724"/>
                    <a:pt x="5168" y="724"/>
                    <a:pt x="5200" y="706"/>
                  </a:cubicBezTo>
                  <a:cubicBezTo>
                    <a:pt x="5231" y="761"/>
                    <a:pt x="5262" y="724"/>
                    <a:pt x="5283" y="686"/>
                  </a:cubicBezTo>
                  <a:lnTo>
                    <a:pt x="5283" y="743"/>
                  </a:lnTo>
                  <a:cubicBezTo>
                    <a:pt x="5356" y="724"/>
                    <a:pt x="5428" y="706"/>
                    <a:pt x="5492" y="706"/>
                  </a:cubicBezTo>
                  <a:cubicBezTo>
                    <a:pt x="5523" y="799"/>
                    <a:pt x="5596" y="781"/>
                    <a:pt x="5679" y="781"/>
                  </a:cubicBezTo>
                  <a:cubicBezTo>
                    <a:pt x="5710" y="724"/>
                    <a:pt x="5783" y="781"/>
                    <a:pt x="5824" y="761"/>
                  </a:cubicBezTo>
                  <a:cubicBezTo>
                    <a:pt x="5897" y="724"/>
                    <a:pt x="6032" y="724"/>
                    <a:pt x="6148" y="686"/>
                  </a:cubicBezTo>
                  <a:cubicBezTo>
                    <a:pt x="6200" y="649"/>
                    <a:pt x="6293" y="630"/>
                    <a:pt x="6345" y="611"/>
                  </a:cubicBezTo>
                  <a:cubicBezTo>
                    <a:pt x="6418" y="574"/>
                    <a:pt x="6459" y="686"/>
                    <a:pt x="6522" y="649"/>
                  </a:cubicBezTo>
                  <a:cubicBezTo>
                    <a:pt x="6543" y="630"/>
                    <a:pt x="6563" y="574"/>
                    <a:pt x="6574" y="555"/>
                  </a:cubicBezTo>
                  <a:cubicBezTo>
                    <a:pt x="6606" y="555"/>
                    <a:pt x="6637" y="574"/>
                    <a:pt x="6668" y="574"/>
                  </a:cubicBezTo>
                  <a:cubicBezTo>
                    <a:pt x="6689" y="574"/>
                    <a:pt x="6720" y="498"/>
                    <a:pt x="6741" y="498"/>
                  </a:cubicBezTo>
                  <a:cubicBezTo>
                    <a:pt x="6783" y="498"/>
                    <a:pt x="6772" y="555"/>
                    <a:pt x="6814" y="555"/>
                  </a:cubicBezTo>
                  <a:cubicBezTo>
                    <a:pt x="6907" y="537"/>
                    <a:pt x="7001" y="537"/>
                    <a:pt x="7105" y="574"/>
                  </a:cubicBezTo>
                  <a:lnTo>
                    <a:pt x="7251" y="574"/>
                  </a:lnTo>
                  <a:cubicBezTo>
                    <a:pt x="7262" y="592"/>
                    <a:pt x="7262" y="611"/>
                    <a:pt x="7262" y="630"/>
                  </a:cubicBezTo>
                  <a:cubicBezTo>
                    <a:pt x="7283" y="649"/>
                    <a:pt x="7397" y="592"/>
                    <a:pt x="7459" y="592"/>
                  </a:cubicBezTo>
                  <a:cubicBezTo>
                    <a:pt x="7459" y="574"/>
                    <a:pt x="7459" y="537"/>
                    <a:pt x="7470" y="517"/>
                  </a:cubicBezTo>
                  <a:cubicBezTo>
                    <a:pt x="7439" y="517"/>
                    <a:pt x="7407" y="517"/>
                    <a:pt x="7387" y="498"/>
                  </a:cubicBezTo>
                  <a:cubicBezTo>
                    <a:pt x="7407" y="480"/>
                    <a:pt x="7407" y="442"/>
                    <a:pt x="7428" y="405"/>
                  </a:cubicBezTo>
                  <a:cubicBezTo>
                    <a:pt x="7449" y="386"/>
                    <a:pt x="7491" y="386"/>
                    <a:pt x="7501" y="348"/>
                  </a:cubicBezTo>
                  <a:cubicBezTo>
                    <a:pt x="7491" y="330"/>
                    <a:pt x="7491" y="330"/>
                    <a:pt x="7470" y="311"/>
                  </a:cubicBezTo>
                  <a:cubicBezTo>
                    <a:pt x="7449" y="330"/>
                    <a:pt x="7439" y="348"/>
                    <a:pt x="7407" y="348"/>
                  </a:cubicBezTo>
                  <a:cubicBezTo>
                    <a:pt x="7397" y="311"/>
                    <a:pt x="7407" y="330"/>
                    <a:pt x="7376" y="311"/>
                  </a:cubicBezTo>
                  <a:cubicBezTo>
                    <a:pt x="7345" y="367"/>
                    <a:pt x="7262" y="367"/>
                    <a:pt x="7210" y="367"/>
                  </a:cubicBezTo>
                  <a:lnTo>
                    <a:pt x="7210" y="311"/>
                  </a:lnTo>
                  <a:lnTo>
                    <a:pt x="7199" y="311"/>
                  </a:lnTo>
                  <a:cubicBezTo>
                    <a:pt x="7115" y="423"/>
                    <a:pt x="6648" y="423"/>
                    <a:pt x="6543" y="330"/>
                  </a:cubicBezTo>
                  <a:cubicBezTo>
                    <a:pt x="6543" y="292"/>
                    <a:pt x="6236" y="311"/>
                    <a:pt x="6225" y="273"/>
                  </a:cubicBezTo>
                  <a:cubicBezTo>
                    <a:pt x="6267" y="236"/>
                    <a:pt x="6574" y="198"/>
                    <a:pt x="6637" y="198"/>
                  </a:cubicBezTo>
                  <a:cubicBezTo>
                    <a:pt x="6668" y="236"/>
                    <a:pt x="6918" y="179"/>
                    <a:pt x="6980" y="161"/>
                  </a:cubicBezTo>
                  <a:cubicBezTo>
                    <a:pt x="7084" y="122"/>
                    <a:pt x="7288" y="156"/>
                    <a:pt x="7433" y="80"/>
                  </a:cubicBezTo>
                  <a:cubicBezTo>
                    <a:pt x="7495" y="43"/>
                    <a:pt x="7574" y="-27"/>
                    <a:pt x="7698" y="10"/>
                  </a:cubicBezTo>
                  <a:cubicBezTo>
                    <a:pt x="7751" y="29"/>
                    <a:pt x="7897" y="161"/>
                    <a:pt x="7949" y="142"/>
                  </a:cubicBezTo>
                  <a:cubicBezTo>
                    <a:pt x="7970" y="122"/>
                    <a:pt x="7990" y="67"/>
                    <a:pt x="8011" y="48"/>
                  </a:cubicBezTo>
                  <a:cubicBezTo>
                    <a:pt x="8074" y="29"/>
                    <a:pt x="8074" y="67"/>
                    <a:pt x="8136" y="29"/>
                  </a:cubicBezTo>
                  <a:cubicBezTo>
                    <a:pt x="8146" y="85"/>
                    <a:pt x="8188" y="142"/>
                    <a:pt x="8240" y="142"/>
                  </a:cubicBezTo>
                  <a:cubicBezTo>
                    <a:pt x="8240" y="122"/>
                    <a:pt x="8250" y="122"/>
                    <a:pt x="8262" y="104"/>
                  </a:cubicBezTo>
                  <a:cubicBezTo>
                    <a:pt x="8262" y="217"/>
                    <a:pt x="8283" y="161"/>
                    <a:pt x="8293" y="254"/>
                  </a:cubicBezTo>
                  <a:cubicBezTo>
                    <a:pt x="8303" y="273"/>
                    <a:pt x="8272" y="311"/>
                    <a:pt x="8262" y="330"/>
                  </a:cubicBezTo>
                  <a:cubicBezTo>
                    <a:pt x="8262" y="348"/>
                    <a:pt x="8272" y="367"/>
                    <a:pt x="8262" y="4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/>
            </a:p>
          </p:txBody>
        </p:sp>
        <p:grpSp>
          <p:nvGrpSpPr>
            <p:cNvPr id="10" name="Graphic 4">
              <a:extLst>
                <a:ext uri="{FF2B5EF4-FFF2-40B4-BE49-F238E27FC236}">
                  <a16:creationId xmlns:a16="http://schemas.microsoft.com/office/drawing/2014/main" id="{EE62B5CC-C0A3-42B4-8D93-0191E1C444B1}"/>
                </a:ext>
              </a:extLst>
            </p:cNvPr>
            <p:cNvGrpSpPr/>
            <p:nvPr/>
          </p:nvGrpSpPr>
          <p:grpSpPr>
            <a:xfrm rot="15933960">
              <a:off x="10169494" y="540350"/>
              <a:ext cx="653726" cy="651941"/>
              <a:chOff x="688950" y="1173205"/>
              <a:chExt cx="3371147" cy="3361942"/>
            </a:xfrm>
            <a:solidFill>
              <a:schemeClr val="bg1"/>
            </a:solidFill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6AF965FE-420C-41F4-BC68-9B2EBF653B20}"/>
                  </a:ext>
                </a:extLst>
              </p:cNvPr>
              <p:cNvSpPr/>
              <p:nvPr/>
            </p:nvSpPr>
            <p:spPr>
              <a:xfrm>
                <a:off x="1132191" y="2241069"/>
                <a:ext cx="1982589" cy="2294078"/>
              </a:xfrm>
              <a:custGeom>
                <a:avLst/>
                <a:gdLst>
                  <a:gd name="connsiteX0" fmla="*/ 1061590 w 1982588"/>
                  <a:gd name="connsiteY0" fmla="*/ 2294078 h 2294078"/>
                  <a:gd name="connsiteX1" fmla="*/ 993399 w 1982588"/>
                  <a:gd name="connsiteY1" fmla="*/ 2283555 h 2294078"/>
                  <a:gd name="connsiteX2" fmla="*/ 431876 w 1982588"/>
                  <a:gd name="connsiteY2" fmla="*/ 2094135 h 2294078"/>
                  <a:gd name="connsiteX3" fmla="*/ 89238 w 1982588"/>
                  <a:gd name="connsiteY3" fmla="*/ 1844944 h 2294078"/>
                  <a:gd name="connsiteX4" fmla="*/ 0 w 1982588"/>
                  <a:gd name="connsiteY4" fmla="*/ 1757811 h 2294078"/>
                  <a:gd name="connsiteX5" fmla="*/ 67349 w 1982588"/>
                  <a:gd name="connsiteY5" fmla="*/ 1677834 h 2294078"/>
                  <a:gd name="connsiteX6" fmla="*/ 424720 w 1982588"/>
                  <a:gd name="connsiteY6" fmla="*/ 1262795 h 2294078"/>
                  <a:gd name="connsiteX7" fmla="*/ 1099053 w 1982588"/>
                  <a:gd name="connsiteY7" fmla="*/ 559418 h 2294078"/>
                  <a:gd name="connsiteX8" fmla="*/ 1757390 w 1982588"/>
                  <a:gd name="connsiteY8" fmla="*/ 5472 h 2294078"/>
                  <a:gd name="connsiteX9" fmla="*/ 1764967 w 1982588"/>
                  <a:gd name="connsiteY9" fmla="*/ 0 h 2294078"/>
                  <a:gd name="connsiteX10" fmla="*/ 1985535 w 1982588"/>
                  <a:gd name="connsiteY10" fmla="*/ 271501 h 2294078"/>
                  <a:gd name="connsiteX11" fmla="*/ 1907242 w 1982588"/>
                  <a:gd name="connsiteY11" fmla="*/ 344743 h 2294078"/>
                  <a:gd name="connsiteX12" fmla="*/ 1746446 w 1982588"/>
                  <a:gd name="connsiteY12" fmla="*/ 602353 h 2294078"/>
                  <a:gd name="connsiteX13" fmla="*/ 1639109 w 1982588"/>
                  <a:gd name="connsiteY13" fmla="*/ 939520 h 2294078"/>
                  <a:gd name="connsiteX14" fmla="*/ 1575548 w 1982588"/>
                  <a:gd name="connsiteY14" fmla="*/ 1232909 h 2294078"/>
                  <a:gd name="connsiteX15" fmla="*/ 1485468 w 1982588"/>
                  <a:gd name="connsiteY15" fmla="*/ 1649211 h 2294078"/>
                  <a:gd name="connsiteX16" fmla="*/ 1372238 w 1982588"/>
                  <a:gd name="connsiteY16" fmla="*/ 1983010 h 2294078"/>
                  <a:gd name="connsiteX17" fmla="*/ 1214809 w 1982588"/>
                  <a:gd name="connsiteY17" fmla="*/ 2206524 h 2294078"/>
                  <a:gd name="connsiteX18" fmla="*/ 1096527 w 1982588"/>
                  <a:gd name="connsiteY18" fmla="*/ 2286501 h 2294078"/>
                  <a:gd name="connsiteX19" fmla="*/ 1080532 w 1982588"/>
                  <a:gd name="connsiteY19" fmla="*/ 2294920 h 2294078"/>
                  <a:gd name="connsiteX20" fmla="*/ 1061590 w 1982588"/>
                  <a:gd name="connsiteY20" fmla="*/ 2294078 h 2294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982588" h="2294078">
                    <a:moveTo>
                      <a:pt x="1061590" y="2294078"/>
                    </a:moveTo>
                    <a:cubicBezTo>
                      <a:pt x="1038860" y="2290711"/>
                      <a:pt x="1016129" y="2286922"/>
                      <a:pt x="993399" y="2283555"/>
                    </a:cubicBezTo>
                    <a:cubicBezTo>
                      <a:pt x="794719" y="2254090"/>
                      <a:pt x="607826" y="2190950"/>
                      <a:pt x="431876" y="2094135"/>
                    </a:cubicBezTo>
                    <a:cubicBezTo>
                      <a:pt x="307280" y="2025524"/>
                      <a:pt x="192366" y="1942600"/>
                      <a:pt x="89238" y="1844944"/>
                    </a:cubicBezTo>
                    <a:cubicBezTo>
                      <a:pt x="59351" y="1816742"/>
                      <a:pt x="30307" y="1787276"/>
                      <a:pt x="0" y="1757811"/>
                    </a:cubicBezTo>
                    <a:cubicBezTo>
                      <a:pt x="23572" y="1730029"/>
                      <a:pt x="45040" y="1703511"/>
                      <a:pt x="67349" y="1677834"/>
                    </a:cubicBezTo>
                    <a:cubicBezTo>
                      <a:pt x="186473" y="1539347"/>
                      <a:pt x="304334" y="1399598"/>
                      <a:pt x="424720" y="1262795"/>
                    </a:cubicBezTo>
                    <a:cubicBezTo>
                      <a:pt x="639395" y="1018655"/>
                      <a:pt x="862910" y="782933"/>
                      <a:pt x="1099053" y="559418"/>
                    </a:cubicBezTo>
                    <a:cubicBezTo>
                      <a:pt x="1307835" y="362001"/>
                      <a:pt x="1525457" y="175108"/>
                      <a:pt x="1757390" y="5472"/>
                    </a:cubicBezTo>
                    <a:cubicBezTo>
                      <a:pt x="1759495" y="3788"/>
                      <a:pt x="1761600" y="2526"/>
                      <a:pt x="1764967" y="0"/>
                    </a:cubicBezTo>
                    <a:cubicBezTo>
                      <a:pt x="1838630" y="90921"/>
                      <a:pt x="1912714" y="181842"/>
                      <a:pt x="1985535" y="271501"/>
                    </a:cubicBezTo>
                    <a:cubicBezTo>
                      <a:pt x="1959017" y="296336"/>
                      <a:pt x="1931656" y="319066"/>
                      <a:pt x="1907242" y="344743"/>
                    </a:cubicBezTo>
                    <a:cubicBezTo>
                      <a:pt x="1836105" y="419669"/>
                      <a:pt x="1786855" y="508065"/>
                      <a:pt x="1746446" y="602353"/>
                    </a:cubicBezTo>
                    <a:cubicBezTo>
                      <a:pt x="1699723" y="711375"/>
                      <a:pt x="1666048" y="824605"/>
                      <a:pt x="1639109" y="939520"/>
                    </a:cubicBezTo>
                    <a:cubicBezTo>
                      <a:pt x="1615957" y="1036755"/>
                      <a:pt x="1596594" y="1135253"/>
                      <a:pt x="1575548" y="1232909"/>
                    </a:cubicBezTo>
                    <a:cubicBezTo>
                      <a:pt x="1545662" y="1371817"/>
                      <a:pt x="1517459" y="1511145"/>
                      <a:pt x="1485468" y="1649211"/>
                    </a:cubicBezTo>
                    <a:cubicBezTo>
                      <a:pt x="1458950" y="1764125"/>
                      <a:pt x="1422749" y="1876093"/>
                      <a:pt x="1372238" y="1983010"/>
                    </a:cubicBezTo>
                    <a:cubicBezTo>
                      <a:pt x="1332670" y="2066354"/>
                      <a:pt x="1283421" y="2143385"/>
                      <a:pt x="1214809" y="2206524"/>
                    </a:cubicBezTo>
                    <a:cubicBezTo>
                      <a:pt x="1179451" y="2238936"/>
                      <a:pt x="1139883" y="2265876"/>
                      <a:pt x="1096527" y="2286501"/>
                    </a:cubicBezTo>
                    <a:cubicBezTo>
                      <a:pt x="1091055" y="2289027"/>
                      <a:pt x="1086004" y="2291973"/>
                      <a:pt x="1080532" y="2294920"/>
                    </a:cubicBezTo>
                    <a:cubicBezTo>
                      <a:pt x="1074218" y="2294078"/>
                      <a:pt x="1067904" y="2294078"/>
                      <a:pt x="1061590" y="2294078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DFE9B032-43AE-4FC0-B331-B8A2403420CC}"/>
                  </a:ext>
                </a:extLst>
              </p:cNvPr>
              <p:cNvSpPr/>
              <p:nvPr/>
            </p:nvSpPr>
            <p:spPr>
              <a:xfrm>
                <a:off x="688950" y="1934631"/>
                <a:ext cx="2125706" cy="2012054"/>
              </a:xfrm>
              <a:custGeom>
                <a:avLst/>
                <a:gdLst>
                  <a:gd name="connsiteX0" fmla="*/ 0 w 2125705"/>
                  <a:gd name="connsiteY0" fmla="*/ 858280 h 2012053"/>
                  <a:gd name="connsiteX1" fmla="*/ 2105 w 2125705"/>
                  <a:gd name="connsiteY1" fmla="*/ 850703 h 2012053"/>
                  <a:gd name="connsiteX2" fmla="*/ 22309 w 2125705"/>
                  <a:gd name="connsiteY2" fmla="*/ 787142 h 2012053"/>
                  <a:gd name="connsiteX3" fmla="*/ 279499 w 2125705"/>
                  <a:gd name="connsiteY3" fmla="*/ 540055 h 2012053"/>
                  <a:gd name="connsiteX4" fmla="*/ 588884 w 2125705"/>
                  <a:gd name="connsiteY4" fmla="*/ 413355 h 2012053"/>
                  <a:gd name="connsiteX5" fmla="*/ 920999 w 2125705"/>
                  <a:gd name="connsiteY5" fmla="*/ 333799 h 2012053"/>
                  <a:gd name="connsiteX6" fmla="*/ 1386970 w 2125705"/>
                  <a:gd name="connsiteY6" fmla="*/ 233196 h 2012053"/>
                  <a:gd name="connsiteX7" fmla="*/ 1732976 w 2125705"/>
                  <a:gd name="connsiteY7" fmla="*/ 107338 h 2012053"/>
                  <a:gd name="connsiteX8" fmla="*/ 1884933 w 2125705"/>
                  <a:gd name="connsiteY8" fmla="*/ 3788 h 2012053"/>
                  <a:gd name="connsiteX9" fmla="*/ 1889563 w 2125705"/>
                  <a:gd name="connsiteY9" fmla="*/ 0 h 2012053"/>
                  <a:gd name="connsiteX10" fmla="*/ 2128231 w 2125705"/>
                  <a:gd name="connsiteY10" fmla="*/ 239931 h 2012053"/>
                  <a:gd name="connsiteX11" fmla="*/ 399464 w 2125705"/>
                  <a:gd name="connsiteY11" fmla="*/ 2014158 h 2012053"/>
                  <a:gd name="connsiteX12" fmla="*/ 309385 w 2125705"/>
                  <a:gd name="connsiteY12" fmla="*/ 1895456 h 2012053"/>
                  <a:gd name="connsiteX13" fmla="*/ 80819 w 2125705"/>
                  <a:gd name="connsiteY13" fmla="*/ 1438745 h 2012053"/>
                  <a:gd name="connsiteX14" fmla="*/ 14733 w 2125705"/>
                  <a:gd name="connsiteY14" fmla="*/ 1143251 h 2012053"/>
                  <a:gd name="connsiteX15" fmla="*/ 2526 w 2125705"/>
                  <a:gd name="connsiteY15" fmla="*/ 998871 h 2012053"/>
                  <a:gd name="connsiteX16" fmla="*/ 421 w 2125705"/>
                  <a:gd name="connsiteY16" fmla="*/ 984559 h 2012053"/>
                  <a:gd name="connsiteX17" fmla="*/ 0 w 2125705"/>
                  <a:gd name="connsiteY17" fmla="*/ 858280 h 2012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25705" h="2012053">
                    <a:moveTo>
                      <a:pt x="0" y="858280"/>
                    </a:moveTo>
                    <a:cubicBezTo>
                      <a:pt x="842" y="855754"/>
                      <a:pt x="2526" y="853229"/>
                      <a:pt x="2105" y="850703"/>
                    </a:cubicBezTo>
                    <a:cubicBezTo>
                      <a:pt x="-1263" y="826289"/>
                      <a:pt x="10944" y="806926"/>
                      <a:pt x="22309" y="787142"/>
                    </a:cubicBezTo>
                    <a:cubicBezTo>
                      <a:pt x="84607" y="680226"/>
                      <a:pt x="173424" y="601091"/>
                      <a:pt x="279499" y="540055"/>
                    </a:cubicBezTo>
                    <a:cubicBezTo>
                      <a:pt x="376734" y="483651"/>
                      <a:pt x="481546" y="445346"/>
                      <a:pt x="588884" y="413355"/>
                    </a:cubicBezTo>
                    <a:cubicBezTo>
                      <a:pt x="698326" y="380943"/>
                      <a:pt x="809452" y="357371"/>
                      <a:pt x="920999" y="333799"/>
                    </a:cubicBezTo>
                    <a:cubicBezTo>
                      <a:pt x="1076323" y="300966"/>
                      <a:pt x="1232067" y="269396"/>
                      <a:pt x="1386970" y="233196"/>
                    </a:cubicBezTo>
                    <a:cubicBezTo>
                      <a:pt x="1506936" y="205415"/>
                      <a:pt x="1623534" y="165005"/>
                      <a:pt x="1732976" y="107338"/>
                    </a:cubicBezTo>
                    <a:cubicBezTo>
                      <a:pt x="1787697" y="78714"/>
                      <a:pt x="1838630" y="44619"/>
                      <a:pt x="1884933" y="3788"/>
                    </a:cubicBezTo>
                    <a:cubicBezTo>
                      <a:pt x="1886616" y="2526"/>
                      <a:pt x="1888300" y="1263"/>
                      <a:pt x="1889563" y="0"/>
                    </a:cubicBezTo>
                    <a:cubicBezTo>
                      <a:pt x="1969119" y="79977"/>
                      <a:pt x="2047833" y="159112"/>
                      <a:pt x="2128231" y="239931"/>
                    </a:cubicBezTo>
                    <a:cubicBezTo>
                      <a:pt x="1493466" y="772410"/>
                      <a:pt x="916369" y="1361714"/>
                      <a:pt x="399464" y="2014158"/>
                    </a:cubicBezTo>
                    <a:cubicBezTo>
                      <a:pt x="367473" y="1972486"/>
                      <a:pt x="337166" y="1935023"/>
                      <a:pt x="309385" y="1895456"/>
                    </a:cubicBezTo>
                    <a:cubicBezTo>
                      <a:pt x="210045" y="1754865"/>
                      <a:pt x="133435" y="1602487"/>
                      <a:pt x="80819" y="1438745"/>
                    </a:cubicBezTo>
                    <a:cubicBezTo>
                      <a:pt x="49670" y="1342351"/>
                      <a:pt x="27361" y="1243853"/>
                      <a:pt x="14733" y="1143251"/>
                    </a:cubicBezTo>
                    <a:cubicBezTo>
                      <a:pt x="8840" y="1095264"/>
                      <a:pt x="6314" y="1047278"/>
                      <a:pt x="2526" y="998871"/>
                    </a:cubicBezTo>
                    <a:cubicBezTo>
                      <a:pt x="2105" y="994241"/>
                      <a:pt x="1263" y="989611"/>
                      <a:pt x="421" y="984559"/>
                    </a:cubicBezTo>
                    <a:cubicBezTo>
                      <a:pt x="0" y="942887"/>
                      <a:pt x="0" y="900373"/>
                      <a:pt x="0" y="858280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19A6DABA-E04A-41A9-A59D-AB95EB498167}"/>
                  </a:ext>
                </a:extLst>
              </p:cNvPr>
              <p:cNvSpPr/>
              <p:nvPr/>
            </p:nvSpPr>
            <p:spPr>
              <a:xfrm>
                <a:off x="2341949" y="2603904"/>
                <a:ext cx="1309098" cy="1927867"/>
              </a:xfrm>
              <a:custGeom>
                <a:avLst/>
                <a:gdLst>
                  <a:gd name="connsiteX0" fmla="*/ 0 w 1309097"/>
                  <a:gd name="connsiteY0" fmla="*/ 1928717 h 1927867"/>
                  <a:gd name="connsiteX1" fmla="*/ 68191 w 1309097"/>
                  <a:gd name="connsiteY1" fmla="*/ 1864736 h 1927867"/>
                  <a:gd name="connsiteX2" fmla="*/ 215938 w 1309097"/>
                  <a:gd name="connsiteY2" fmla="*/ 1639116 h 1927867"/>
                  <a:gd name="connsiteX3" fmla="*/ 339271 w 1309097"/>
                  <a:gd name="connsiteY3" fmla="*/ 1286376 h 1927867"/>
                  <a:gd name="connsiteX4" fmla="*/ 424299 w 1309097"/>
                  <a:gd name="connsiteY4" fmla="*/ 919323 h 1927867"/>
                  <a:gd name="connsiteX5" fmla="*/ 519851 w 1309097"/>
                  <a:gd name="connsiteY5" fmla="*/ 483238 h 1927867"/>
                  <a:gd name="connsiteX6" fmla="*/ 617086 w 1309097"/>
                  <a:gd name="connsiteY6" fmla="*/ 189427 h 1927867"/>
                  <a:gd name="connsiteX7" fmla="*/ 729054 w 1309097"/>
                  <a:gd name="connsiteY7" fmla="*/ 37050 h 1927867"/>
                  <a:gd name="connsiteX8" fmla="*/ 785038 w 1309097"/>
                  <a:gd name="connsiteY8" fmla="*/ 5901 h 1927867"/>
                  <a:gd name="connsiteX9" fmla="*/ 865436 w 1309097"/>
                  <a:gd name="connsiteY9" fmla="*/ 21055 h 1927867"/>
                  <a:gd name="connsiteX10" fmla="*/ 990873 w 1309097"/>
                  <a:gd name="connsiteY10" fmla="*/ 171327 h 1927867"/>
                  <a:gd name="connsiteX11" fmla="*/ 1279633 w 1309097"/>
                  <a:gd name="connsiteY11" fmla="*/ 851132 h 1927867"/>
                  <a:gd name="connsiteX12" fmla="*/ 1309519 w 1309097"/>
                  <a:gd name="connsiteY12" fmla="*/ 1141996 h 1927867"/>
                  <a:gd name="connsiteX13" fmla="*/ 1243432 w 1309097"/>
                  <a:gd name="connsiteY13" fmla="*/ 1415602 h 1927867"/>
                  <a:gd name="connsiteX14" fmla="*/ 1230804 w 1309097"/>
                  <a:gd name="connsiteY14" fmla="*/ 1432439 h 1927867"/>
                  <a:gd name="connsiteX15" fmla="*/ 750101 w 1309097"/>
                  <a:gd name="connsiteY15" fmla="*/ 1771289 h 1927867"/>
                  <a:gd name="connsiteX16" fmla="*/ 303492 w 1309097"/>
                  <a:gd name="connsiteY16" fmla="*/ 1908934 h 1927867"/>
                  <a:gd name="connsiteX17" fmla="*/ 8419 w 1309097"/>
                  <a:gd name="connsiteY17" fmla="*/ 1929980 h 1927867"/>
                  <a:gd name="connsiteX18" fmla="*/ 0 w 1309097"/>
                  <a:gd name="connsiteY18" fmla="*/ 1928717 h 192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309097" h="1927867">
                    <a:moveTo>
                      <a:pt x="0" y="1928717"/>
                    </a:moveTo>
                    <a:cubicBezTo>
                      <a:pt x="23151" y="1907250"/>
                      <a:pt x="46723" y="1887045"/>
                      <a:pt x="68191" y="1864736"/>
                    </a:cubicBezTo>
                    <a:cubicBezTo>
                      <a:pt x="131752" y="1798649"/>
                      <a:pt x="177212" y="1721198"/>
                      <a:pt x="215938" y="1639116"/>
                    </a:cubicBezTo>
                    <a:cubicBezTo>
                      <a:pt x="269396" y="1525886"/>
                      <a:pt x="308543" y="1407183"/>
                      <a:pt x="339271" y="1286376"/>
                    </a:cubicBezTo>
                    <a:cubicBezTo>
                      <a:pt x="369999" y="1164726"/>
                      <a:pt x="396939" y="1041814"/>
                      <a:pt x="424299" y="919323"/>
                    </a:cubicBezTo>
                    <a:cubicBezTo>
                      <a:pt x="456711" y="774102"/>
                      <a:pt x="486597" y="628038"/>
                      <a:pt x="519851" y="483238"/>
                    </a:cubicBezTo>
                    <a:cubicBezTo>
                      <a:pt x="543002" y="382635"/>
                      <a:pt x="572888" y="283295"/>
                      <a:pt x="617086" y="189427"/>
                    </a:cubicBezTo>
                    <a:cubicBezTo>
                      <a:pt x="644447" y="131339"/>
                      <a:pt x="676858" y="76618"/>
                      <a:pt x="729054" y="37050"/>
                    </a:cubicBezTo>
                    <a:cubicBezTo>
                      <a:pt x="745891" y="24422"/>
                      <a:pt x="765254" y="13478"/>
                      <a:pt x="785038" y="5901"/>
                    </a:cubicBezTo>
                    <a:cubicBezTo>
                      <a:pt x="814082" y="-5464"/>
                      <a:pt x="841864" y="-413"/>
                      <a:pt x="865436" y="21055"/>
                    </a:cubicBezTo>
                    <a:cubicBezTo>
                      <a:pt x="914685" y="64832"/>
                      <a:pt x="954673" y="116606"/>
                      <a:pt x="990873" y="171327"/>
                    </a:cubicBezTo>
                    <a:cubicBezTo>
                      <a:pt x="1128518" y="380109"/>
                      <a:pt x="1224912" y="606992"/>
                      <a:pt x="1279633" y="851132"/>
                    </a:cubicBezTo>
                    <a:cubicBezTo>
                      <a:pt x="1301100" y="946684"/>
                      <a:pt x="1312886" y="1043919"/>
                      <a:pt x="1309519" y="1141996"/>
                    </a:cubicBezTo>
                    <a:cubicBezTo>
                      <a:pt x="1306151" y="1237547"/>
                      <a:pt x="1289735" y="1330152"/>
                      <a:pt x="1243432" y="1415602"/>
                    </a:cubicBezTo>
                    <a:cubicBezTo>
                      <a:pt x="1240065" y="1421495"/>
                      <a:pt x="1235856" y="1427388"/>
                      <a:pt x="1230804" y="1432439"/>
                    </a:cubicBezTo>
                    <a:cubicBezTo>
                      <a:pt x="1090634" y="1573451"/>
                      <a:pt x="930259" y="1686682"/>
                      <a:pt x="750101" y="1771289"/>
                    </a:cubicBezTo>
                    <a:cubicBezTo>
                      <a:pt x="607825" y="1838217"/>
                      <a:pt x="458816" y="1884099"/>
                      <a:pt x="303492" y="1908934"/>
                    </a:cubicBezTo>
                    <a:cubicBezTo>
                      <a:pt x="205836" y="1924508"/>
                      <a:pt x="107338" y="1931664"/>
                      <a:pt x="8419" y="1929980"/>
                    </a:cubicBezTo>
                    <a:cubicBezTo>
                      <a:pt x="5472" y="1929138"/>
                      <a:pt x="2525" y="1928717"/>
                      <a:pt x="0" y="1928717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F04C831A-B604-4B5C-98DD-E8B85C752032}"/>
                  </a:ext>
                </a:extLst>
              </p:cNvPr>
              <p:cNvSpPr/>
              <p:nvPr/>
            </p:nvSpPr>
            <p:spPr>
              <a:xfrm>
                <a:off x="698631" y="1470056"/>
                <a:ext cx="1780541" cy="1195446"/>
              </a:xfrm>
              <a:custGeom>
                <a:avLst/>
                <a:gdLst>
                  <a:gd name="connsiteX0" fmla="*/ 0 w 1780541"/>
                  <a:gd name="connsiteY0" fmla="*/ 1198680 h 1195446"/>
                  <a:gd name="connsiteX1" fmla="*/ 17258 w 1780541"/>
                  <a:gd name="connsiteY1" fmla="*/ 1085871 h 1195446"/>
                  <a:gd name="connsiteX2" fmla="*/ 158691 w 1780541"/>
                  <a:gd name="connsiteY2" fmla="*/ 652732 h 1195446"/>
                  <a:gd name="connsiteX3" fmla="*/ 678121 w 1780541"/>
                  <a:gd name="connsiteY3" fmla="*/ 30174 h 1195446"/>
                  <a:gd name="connsiteX4" fmla="*/ 728633 w 1780541"/>
                  <a:gd name="connsiteY4" fmla="*/ 13757 h 1195446"/>
                  <a:gd name="connsiteX5" fmla="*/ 928997 w 1780541"/>
                  <a:gd name="connsiteY5" fmla="*/ 1971 h 1195446"/>
                  <a:gd name="connsiteX6" fmla="*/ 1573864 w 1780541"/>
                  <a:gd name="connsiteY6" fmla="*/ 201493 h 1195446"/>
                  <a:gd name="connsiteX7" fmla="*/ 1741395 w 1780541"/>
                  <a:gd name="connsiteY7" fmla="*/ 323563 h 1195446"/>
                  <a:gd name="connsiteX8" fmla="*/ 1776332 w 1780541"/>
                  <a:gd name="connsiteY8" fmla="*/ 371129 h 1195446"/>
                  <a:gd name="connsiteX9" fmla="*/ 1780121 w 1780541"/>
                  <a:gd name="connsiteY9" fmla="*/ 401015 h 1195446"/>
                  <a:gd name="connsiteX10" fmla="*/ 1704774 w 1780541"/>
                  <a:gd name="connsiteY10" fmla="*/ 497829 h 1195446"/>
                  <a:gd name="connsiteX11" fmla="*/ 1539769 w 1780541"/>
                  <a:gd name="connsiteY11" fmla="*/ 571492 h 1195446"/>
                  <a:gd name="connsiteX12" fmla="*/ 1240907 w 1780541"/>
                  <a:gd name="connsiteY12" fmla="*/ 647681 h 1195446"/>
                  <a:gd name="connsiteX13" fmla="*/ 710112 w 1780541"/>
                  <a:gd name="connsiteY13" fmla="*/ 764279 h 1195446"/>
                  <a:gd name="connsiteX14" fmla="*/ 354425 w 1780541"/>
                  <a:gd name="connsiteY14" fmla="*/ 879614 h 1195446"/>
                  <a:gd name="connsiteX15" fmla="*/ 110284 w 1780541"/>
                  <a:gd name="connsiteY15" fmla="*/ 1031991 h 1195446"/>
                  <a:gd name="connsiteX16" fmla="*/ 5893 w 1780541"/>
                  <a:gd name="connsiteY16" fmla="*/ 1193629 h 1195446"/>
                  <a:gd name="connsiteX17" fmla="*/ 3367 w 1780541"/>
                  <a:gd name="connsiteY17" fmla="*/ 1199522 h 1195446"/>
                  <a:gd name="connsiteX18" fmla="*/ 0 w 1780541"/>
                  <a:gd name="connsiteY18" fmla="*/ 1198680 h 1195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780541" h="1195446">
                    <a:moveTo>
                      <a:pt x="0" y="1198680"/>
                    </a:moveTo>
                    <a:cubicBezTo>
                      <a:pt x="5893" y="1161217"/>
                      <a:pt x="10523" y="1123334"/>
                      <a:pt x="17258" y="1085871"/>
                    </a:cubicBezTo>
                    <a:cubicBezTo>
                      <a:pt x="44619" y="935177"/>
                      <a:pt x="91342" y="790377"/>
                      <a:pt x="158691" y="652732"/>
                    </a:cubicBezTo>
                    <a:cubicBezTo>
                      <a:pt x="280762" y="402698"/>
                      <a:pt x="454185" y="195179"/>
                      <a:pt x="678121" y="30174"/>
                    </a:cubicBezTo>
                    <a:cubicBezTo>
                      <a:pt x="691591" y="20071"/>
                      <a:pt x="711375" y="17125"/>
                      <a:pt x="728633" y="13757"/>
                    </a:cubicBezTo>
                    <a:cubicBezTo>
                      <a:pt x="794719" y="709"/>
                      <a:pt x="861647" y="-2659"/>
                      <a:pt x="928997" y="1971"/>
                    </a:cubicBezTo>
                    <a:cubicBezTo>
                      <a:pt x="1159667" y="18388"/>
                      <a:pt x="1372659" y="91630"/>
                      <a:pt x="1573864" y="201493"/>
                    </a:cubicBezTo>
                    <a:cubicBezTo>
                      <a:pt x="1634899" y="234747"/>
                      <a:pt x="1692988" y="272631"/>
                      <a:pt x="1741395" y="323563"/>
                    </a:cubicBezTo>
                    <a:cubicBezTo>
                      <a:pt x="1754865" y="337875"/>
                      <a:pt x="1766651" y="353870"/>
                      <a:pt x="1776332" y="371129"/>
                    </a:cubicBezTo>
                    <a:cubicBezTo>
                      <a:pt x="1780962" y="379126"/>
                      <a:pt x="1782225" y="391754"/>
                      <a:pt x="1780121" y="401015"/>
                    </a:cubicBezTo>
                    <a:cubicBezTo>
                      <a:pt x="1771281" y="445634"/>
                      <a:pt x="1740553" y="473836"/>
                      <a:pt x="1704774" y="497829"/>
                    </a:cubicBezTo>
                    <a:cubicBezTo>
                      <a:pt x="1654262" y="531925"/>
                      <a:pt x="1597436" y="552550"/>
                      <a:pt x="1539769" y="571492"/>
                    </a:cubicBezTo>
                    <a:cubicBezTo>
                      <a:pt x="1441691" y="603483"/>
                      <a:pt x="1341510" y="625792"/>
                      <a:pt x="1240907" y="647681"/>
                    </a:cubicBezTo>
                    <a:cubicBezTo>
                      <a:pt x="1063695" y="686406"/>
                      <a:pt x="886482" y="723448"/>
                      <a:pt x="710112" y="764279"/>
                    </a:cubicBezTo>
                    <a:cubicBezTo>
                      <a:pt x="588463" y="792481"/>
                      <a:pt x="469339" y="829944"/>
                      <a:pt x="354425" y="879614"/>
                    </a:cubicBezTo>
                    <a:cubicBezTo>
                      <a:pt x="265608" y="918340"/>
                      <a:pt x="181001" y="964642"/>
                      <a:pt x="110284" y="1031991"/>
                    </a:cubicBezTo>
                    <a:cubicBezTo>
                      <a:pt x="63140" y="1077873"/>
                      <a:pt x="26098" y="1130489"/>
                      <a:pt x="5893" y="1193629"/>
                    </a:cubicBezTo>
                    <a:cubicBezTo>
                      <a:pt x="5051" y="1195734"/>
                      <a:pt x="4209" y="1197418"/>
                      <a:pt x="3367" y="1199522"/>
                    </a:cubicBezTo>
                    <a:cubicBezTo>
                      <a:pt x="2105" y="1199101"/>
                      <a:pt x="1263" y="1199101"/>
                      <a:pt x="0" y="1198680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D3BB792-0E64-472B-8439-B3A2D5092EEA}"/>
                  </a:ext>
                </a:extLst>
              </p:cNvPr>
              <p:cNvSpPr/>
              <p:nvPr/>
            </p:nvSpPr>
            <p:spPr>
              <a:xfrm>
                <a:off x="3256117" y="2400093"/>
                <a:ext cx="803980" cy="1544820"/>
              </a:xfrm>
              <a:custGeom>
                <a:avLst/>
                <a:gdLst>
                  <a:gd name="connsiteX0" fmla="*/ 406716 w 803979"/>
                  <a:gd name="connsiteY0" fmla="*/ 1546170 h 1544819"/>
                  <a:gd name="connsiteX1" fmla="*/ 432393 w 803979"/>
                  <a:gd name="connsiteY1" fmla="*/ 1432940 h 1544819"/>
                  <a:gd name="connsiteX2" fmla="*/ 447967 w 803979"/>
                  <a:gd name="connsiteY2" fmla="*/ 1301188 h 1544819"/>
                  <a:gd name="connsiteX3" fmla="*/ 446284 w 803979"/>
                  <a:gd name="connsiteY3" fmla="*/ 1156809 h 1544819"/>
                  <a:gd name="connsiteX4" fmla="*/ 391562 w 803979"/>
                  <a:gd name="connsiteY4" fmla="*/ 884466 h 1544819"/>
                  <a:gd name="connsiteX5" fmla="*/ 173520 w 803979"/>
                  <a:gd name="connsiteY5" fmla="*/ 427755 h 1544819"/>
                  <a:gd name="connsiteX6" fmla="*/ 28719 w 803979"/>
                  <a:gd name="connsiteY6" fmla="*/ 195400 h 1544819"/>
                  <a:gd name="connsiteX7" fmla="*/ 2200 w 803979"/>
                  <a:gd name="connsiteY7" fmla="*/ 136891 h 1544819"/>
                  <a:gd name="connsiteX8" fmla="*/ 8514 w 803979"/>
                  <a:gd name="connsiteY8" fmla="*/ 104058 h 1544819"/>
                  <a:gd name="connsiteX9" fmla="*/ 146159 w 803979"/>
                  <a:gd name="connsiteY9" fmla="*/ 17346 h 1544819"/>
                  <a:gd name="connsiteX10" fmla="*/ 353679 w 803979"/>
                  <a:gd name="connsiteY10" fmla="*/ 5560 h 1544819"/>
                  <a:gd name="connsiteX11" fmla="*/ 634861 w 803979"/>
                  <a:gd name="connsiteY11" fmla="*/ 118370 h 1544819"/>
                  <a:gd name="connsiteX12" fmla="*/ 796499 w 803979"/>
                  <a:gd name="connsiteY12" fmla="*/ 314524 h 1544819"/>
                  <a:gd name="connsiteX13" fmla="*/ 803234 w 803979"/>
                  <a:gd name="connsiteY13" fmla="*/ 349040 h 1544819"/>
                  <a:gd name="connsiteX14" fmla="*/ 802392 w 803979"/>
                  <a:gd name="connsiteY14" fmla="*/ 580553 h 1544819"/>
                  <a:gd name="connsiteX15" fmla="*/ 748091 w 803979"/>
                  <a:gd name="connsiteY15" fmla="*/ 901303 h 1544819"/>
                  <a:gd name="connsiteX16" fmla="*/ 584770 w 803979"/>
                  <a:gd name="connsiteY16" fmla="*/ 1294453 h 1544819"/>
                  <a:gd name="connsiteX17" fmla="*/ 406716 w 803979"/>
                  <a:gd name="connsiteY17" fmla="*/ 1546170 h 1544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03979" h="1544819">
                    <a:moveTo>
                      <a:pt x="406716" y="1546170"/>
                    </a:moveTo>
                    <a:cubicBezTo>
                      <a:pt x="415555" y="1507865"/>
                      <a:pt x="426079" y="1470824"/>
                      <a:pt x="432393" y="1432940"/>
                    </a:cubicBezTo>
                    <a:cubicBezTo>
                      <a:pt x="439548" y="1389584"/>
                      <a:pt x="445862" y="1345386"/>
                      <a:pt x="447967" y="1301188"/>
                    </a:cubicBezTo>
                    <a:cubicBezTo>
                      <a:pt x="450072" y="1253202"/>
                      <a:pt x="449230" y="1204795"/>
                      <a:pt x="446284" y="1156809"/>
                    </a:cubicBezTo>
                    <a:cubicBezTo>
                      <a:pt x="439970" y="1063782"/>
                      <a:pt x="419344" y="973282"/>
                      <a:pt x="391562" y="884466"/>
                    </a:cubicBezTo>
                    <a:cubicBezTo>
                      <a:pt x="340209" y="721986"/>
                      <a:pt x="262757" y="572134"/>
                      <a:pt x="173520" y="427755"/>
                    </a:cubicBezTo>
                    <a:cubicBezTo>
                      <a:pt x="125533" y="350303"/>
                      <a:pt x="76284" y="273273"/>
                      <a:pt x="28719" y="195400"/>
                    </a:cubicBezTo>
                    <a:cubicBezTo>
                      <a:pt x="17775" y="177300"/>
                      <a:pt x="10198" y="156675"/>
                      <a:pt x="2200" y="136891"/>
                    </a:cubicBezTo>
                    <a:cubicBezTo>
                      <a:pt x="-2430" y="125105"/>
                      <a:pt x="517" y="114581"/>
                      <a:pt x="8514" y="104058"/>
                    </a:cubicBezTo>
                    <a:cubicBezTo>
                      <a:pt x="43873" y="58177"/>
                      <a:pt x="92280" y="32921"/>
                      <a:pt x="146159" y="17346"/>
                    </a:cubicBezTo>
                    <a:cubicBezTo>
                      <a:pt x="214350" y="-2438"/>
                      <a:pt x="283804" y="-3700"/>
                      <a:pt x="353679" y="5560"/>
                    </a:cubicBezTo>
                    <a:cubicBezTo>
                      <a:pt x="457228" y="19030"/>
                      <a:pt x="551095" y="56072"/>
                      <a:pt x="634861" y="118370"/>
                    </a:cubicBezTo>
                    <a:cubicBezTo>
                      <a:pt x="705157" y="170144"/>
                      <a:pt x="759036" y="235810"/>
                      <a:pt x="796499" y="314524"/>
                    </a:cubicBezTo>
                    <a:cubicBezTo>
                      <a:pt x="801550" y="324626"/>
                      <a:pt x="802392" y="337254"/>
                      <a:pt x="803234" y="349040"/>
                    </a:cubicBezTo>
                    <a:cubicBezTo>
                      <a:pt x="808285" y="426071"/>
                      <a:pt x="807864" y="503522"/>
                      <a:pt x="802392" y="580553"/>
                    </a:cubicBezTo>
                    <a:cubicBezTo>
                      <a:pt x="794394" y="689153"/>
                      <a:pt x="776294" y="796070"/>
                      <a:pt x="748091" y="901303"/>
                    </a:cubicBezTo>
                    <a:cubicBezTo>
                      <a:pt x="710629" y="1039368"/>
                      <a:pt x="655908" y="1170699"/>
                      <a:pt x="584770" y="1294453"/>
                    </a:cubicBezTo>
                    <a:cubicBezTo>
                      <a:pt x="532575" y="1383270"/>
                      <a:pt x="473644" y="1467035"/>
                      <a:pt x="406716" y="1546170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24483144-27F8-4E74-B305-AC37F4D498F2}"/>
                  </a:ext>
                </a:extLst>
              </p:cNvPr>
              <p:cNvSpPr/>
              <p:nvPr/>
            </p:nvSpPr>
            <p:spPr>
              <a:xfrm>
                <a:off x="2948933" y="1703539"/>
                <a:ext cx="1098632" cy="938678"/>
              </a:xfrm>
              <a:custGeom>
                <a:avLst/>
                <a:gdLst>
                  <a:gd name="connsiteX0" fmla="*/ 655812 w 1098631"/>
                  <a:gd name="connsiteY0" fmla="*/ 0 h 938677"/>
                  <a:gd name="connsiteX1" fmla="*/ 1100316 w 1098631"/>
                  <a:gd name="connsiteY1" fmla="*/ 939941 h 938677"/>
                  <a:gd name="connsiteX2" fmla="*/ 1069588 w 1098631"/>
                  <a:gd name="connsiteY2" fmla="*/ 893217 h 938677"/>
                  <a:gd name="connsiteX3" fmla="*/ 886061 w 1098631"/>
                  <a:gd name="connsiteY3" fmla="*/ 708849 h 938677"/>
                  <a:gd name="connsiteX4" fmla="*/ 689065 w 1098631"/>
                  <a:gd name="connsiteY4" fmla="*/ 641079 h 938677"/>
                  <a:gd name="connsiteX5" fmla="*/ 361580 w 1098631"/>
                  <a:gd name="connsiteY5" fmla="*/ 695379 h 938677"/>
                  <a:gd name="connsiteX6" fmla="*/ 233196 w 1098631"/>
                  <a:gd name="connsiteY6" fmla="*/ 752626 h 938677"/>
                  <a:gd name="connsiteX7" fmla="*/ 220568 w 1098631"/>
                  <a:gd name="connsiteY7" fmla="*/ 758940 h 938677"/>
                  <a:gd name="connsiteX8" fmla="*/ 0 w 1098631"/>
                  <a:gd name="connsiteY8" fmla="*/ 481967 h 938677"/>
                  <a:gd name="connsiteX9" fmla="*/ 655812 w 1098631"/>
                  <a:gd name="connsiteY9" fmla="*/ 0 h 938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98631" h="938677">
                    <a:moveTo>
                      <a:pt x="655812" y="0"/>
                    </a:moveTo>
                    <a:cubicBezTo>
                      <a:pt x="902057" y="266029"/>
                      <a:pt x="1050646" y="577518"/>
                      <a:pt x="1100316" y="939941"/>
                    </a:cubicBezTo>
                    <a:cubicBezTo>
                      <a:pt x="1088950" y="922261"/>
                      <a:pt x="1079269" y="907950"/>
                      <a:pt x="1069588" y="893217"/>
                    </a:cubicBezTo>
                    <a:cubicBezTo>
                      <a:pt x="1019918" y="820396"/>
                      <a:pt x="961408" y="755993"/>
                      <a:pt x="886061" y="708849"/>
                    </a:cubicBezTo>
                    <a:cubicBezTo>
                      <a:pt x="825868" y="670965"/>
                      <a:pt x="760203" y="648656"/>
                      <a:pt x="689065" y="641079"/>
                    </a:cubicBezTo>
                    <a:cubicBezTo>
                      <a:pt x="574993" y="629293"/>
                      <a:pt x="466813" y="654128"/>
                      <a:pt x="361580" y="695379"/>
                    </a:cubicBezTo>
                    <a:cubicBezTo>
                      <a:pt x="318224" y="712217"/>
                      <a:pt x="276131" y="733684"/>
                      <a:pt x="233196" y="752626"/>
                    </a:cubicBezTo>
                    <a:cubicBezTo>
                      <a:pt x="229408" y="754310"/>
                      <a:pt x="225619" y="756414"/>
                      <a:pt x="220568" y="758940"/>
                    </a:cubicBezTo>
                    <a:cubicBezTo>
                      <a:pt x="146905" y="666335"/>
                      <a:pt x="73242" y="574151"/>
                      <a:pt x="0" y="481967"/>
                    </a:cubicBezTo>
                    <a:cubicBezTo>
                      <a:pt x="49249" y="420090"/>
                      <a:pt x="539214" y="59772"/>
                      <a:pt x="655812" y="0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39896A14-3B95-44B8-BC11-B12CA1BB01CF}"/>
                  </a:ext>
                </a:extLst>
              </p:cNvPr>
              <p:cNvSpPr/>
              <p:nvPr/>
            </p:nvSpPr>
            <p:spPr>
              <a:xfrm>
                <a:off x="1457151" y="1173205"/>
                <a:ext cx="1304889" cy="614560"/>
              </a:xfrm>
              <a:custGeom>
                <a:avLst/>
                <a:gdLst>
                  <a:gd name="connsiteX0" fmla="*/ 0 w 1304888"/>
                  <a:gd name="connsiteY0" fmla="*/ 269357 h 614560"/>
                  <a:gd name="connsiteX1" fmla="*/ 111968 w 1304888"/>
                  <a:gd name="connsiteY1" fmla="*/ 204113 h 614560"/>
                  <a:gd name="connsiteX2" fmla="*/ 545528 w 1304888"/>
                  <a:gd name="connsiteY2" fmla="*/ 40370 h 614560"/>
                  <a:gd name="connsiteX3" fmla="*/ 763570 w 1304888"/>
                  <a:gd name="connsiteY3" fmla="*/ 6696 h 614560"/>
                  <a:gd name="connsiteX4" fmla="*/ 967301 w 1304888"/>
                  <a:gd name="connsiteY4" fmla="*/ 382 h 614560"/>
                  <a:gd name="connsiteX5" fmla="*/ 1155879 w 1304888"/>
                  <a:gd name="connsiteY5" fmla="*/ 15956 h 614560"/>
                  <a:gd name="connsiteX6" fmla="*/ 1176504 w 1304888"/>
                  <a:gd name="connsiteY6" fmla="*/ 27742 h 614560"/>
                  <a:gd name="connsiteX7" fmla="*/ 1296470 w 1304888"/>
                  <a:gd name="connsiteY7" fmla="*/ 236104 h 614560"/>
                  <a:gd name="connsiteX8" fmla="*/ 1177346 w 1304888"/>
                  <a:gd name="connsiteY8" fmla="*/ 588844 h 614560"/>
                  <a:gd name="connsiteX9" fmla="*/ 1113786 w 1304888"/>
                  <a:gd name="connsiteY9" fmla="*/ 614521 h 614560"/>
                  <a:gd name="connsiteX10" fmla="*/ 1059906 w 1304888"/>
                  <a:gd name="connsiteY10" fmla="*/ 594737 h 614560"/>
                  <a:gd name="connsiteX11" fmla="*/ 913843 w 1304888"/>
                  <a:gd name="connsiteY11" fmla="*/ 500870 h 614560"/>
                  <a:gd name="connsiteX12" fmla="*/ 612877 w 1304888"/>
                  <a:gd name="connsiteY12" fmla="*/ 340495 h 614560"/>
                  <a:gd name="connsiteX13" fmla="*/ 340955 w 1304888"/>
                  <a:gd name="connsiteY13" fmla="*/ 272304 h 614560"/>
                  <a:gd name="connsiteX14" fmla="*/ 79556 w 1304888"/>
                  <a:gd name="connsiteY14" fmla="*/ 265148 h 614560"/>
                  <a:gd name="connsiteX15" fmla="*/ 1263 w 1304888"/>
                  <a:gd name="connsiteY15" fmla="*/ 273146 h 614560"/>
                  <a:gd name="connsiteX16" fmla="*/ 0 w 1304888"/>
                  <a:gd name="connsiteY16" fmla="*/ 269357 h 614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04888" h="614560">
                    <a:moveTo>
                      <a:pt x="0" y="269357"/>
                    </a:moveTo>
                    <a:cubicBezTo>
                      <a:pt x="37463" y="247469"/>
                      <a:pt x="74084" y="224738"/>
                      <a:pt x="111968" y="204113"/>
                    </a:cubicBezTo>
                    <a:cubicBezTo>
                      <a:pt x="248771" y="129187"/>
                      <a:pt x="393150" y="74466"/>
                      <a:pt x="545528" y="40370"/>
                    </a:cubicBezTo>
                    <a:cubicBezTo>
                      <a:pt x="617507" y="23954"/>
                      <a:pt x="689907" y="10905"/>
                      <a:pt x="763570" y="6696"/>
                    </a:cubicBezTo>
                    <a:cubicBezTo>
                      <a:pt x="831340" y="2907"/>
                      <a:pt x="899531" y="-1302"/>
                      <a:pt x="967301" y="382"/>
                    </a:cubicBezTo>
                    <a:cubicBezTo>
                      <a:pt x="1030441" y="1645"/>
                      <a:pt x="1093160" y="9642"/>
                      <a:pt x="1155879" y="15956"/>
                    </a:cubicBezTo>
                    <a:cubicBezTo>
                      <a:pt x="1163035" y="16798"/>
                      <a:pt x="1171453" y="21849"/>
                      <a:pt x="1176504" y="27742"/>
                    </a:cubicBezTo>
                    <a:cubicBezTo>
                      <a:pt x="1231226" y="88356"/>
                      <a:pt x="1274581" y="156126"/>
                      <a:pt x="1296470" y="236104"/>
                    </a:cubicBezTo>
                    <a:cubicBezTo>
                      <a:pt x="1333091" y="368276"/>
                      <a:pt x="1286789" y="506763"/>
                      <a:pt x="1177346" y="588844"/>
                    </a:cubicBezTo>
                    <a:cubicBezTo>
                      <a:pt x="1158825" y="602735"/>
                      <a:pt x="1139462" y="620414"/>
                      <a:pt x="1113786" y="614521"/>
                    </a:cubicBezTo>
                    <a:cubicBezTo>
                      <a:pt x="1095265" y="610733"/>
                      <a:pt x="1075902" y="604419"/>
                      <a:pt x="1059906" y="594737"/>
                    </a:cubicBezTo>
                    <a:cubicBezTo>
                      <a:pt x="1010657" y="564851"/>
                      <a:pt x="962250" y="532860"/>
                      <a:pt x="913843" y="500870"/>
                    </a:cubicBezTo>
                    <a:cubicBezTo>
                      <a:pt x="818712" y="437730"/>
                      <a:pt x="720214" y="380904"/>
                      <a:pt x="612877" y="340495"/>
                    </a:cubicBezTo>
                    <a:cubicBezTo>
                      <a:pt x="524902" y="307241"/>
                      <a:pt x="434402" y="284511"/>
                      <a:pt x="340955" y="272304"/>
                    </a:cubicBezTo>
                    <a:cubicBezTo>
                      <a:pt x="253822" y="260938"/>
                      <a:pt x="166689" y="260097"/>
                      <a:pt x="79556" y="265148"/>
                    </a:cubicBezTo>
                    <a:cubicBezTo>
                      <a:pt x="53458" y="266832"/>
                      <a:pt x="27361" y="270199"/>
                      <a:pt x="1263" y="273146"/>
                    </a:cubicBezTo>
                    <a:cubicBezTo>
                      <a:pt x="1263" y="271883"/>
                      <a:pt x="421" y="270620"/>
                      <a:pt x="0" y="269357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C7D25BA-89A8-4599-824C-28172E55D5CC}"/>
                  </a:ext>
                </a:extLst>
              </p:cNvPr>
              <p:cNvSpPr/>
              <p:nvPr/>
            </p:nvSpPr>
            <p:spPr>
              <a:xfrm>
                <a:off x="2629867" y="1203472"/>
                <a:ext cx="921841" cy="917631"/>
              </a:xfrm>
              <a:custGeom>
                <a:avLst/>
                <a:gdLst>
                  <a:gd name="connsiteX0" fmla="*/ 255506 w 921840"/>
                  <a:gd name="connsiteY0" fmla="*/ 917631 h 917631"/>
                  <a:gd name="connsiteX1" fmla="*/ 0 w 921840"/>
                  <a:gd name="connsiteY1" fmla="*/ 679384 h 917631"/>
                  <a:gd name="connsiteX2" fmla="*/ 23993 w 921840"/>
                  <a:gd name="connsiteY2" fmla="*/ 654549 h 917631"/>
                  <a:gd name="connsiteX3" fmla="*/ 143117 w 921840"/>
                  <a:gd name="connsiteY3" fmla="*/ 499646 h 917631"/>
                  <a:gd name="connsiteX4" fmla="*/ 163742 w 921840"/>
                  <a:gd name="connsiteY4" fmla="*/ 179738 h 917631"/>
                  <a:gd name="connsiteX5" fmla="*/ 84186 w 921840"/>
                  <a:gd name="connsiteY5" fmla="*/ 24414 h 917631"/>
                  <a:gd name="connsiteX6" fmla="*/ 68191 w 921840"/>
                  <a:gd name="connsiteY6" fmla="*/ 0 h 917631"/>
                  <a:gd name="connsiteX7" fmla="*/ 138487 w 921840"/>
                  <a:gd name="connsiteY7" fmla="*/ 15154 h 917631"/>
                  <a:gd name="connsiteX8" fmla="*/ 633502 w 921840"/>
                  <a:gd name="connsiteY8" fmla="*/ 221410 h 917631"/>
                  <a:gd name="connsiteX9" fmla="*/ 918473 w 921840"/>
                  <a:gd name="connsiteY9" fmla="*/ 443662 h 917631"/>
                  <a:gd name="connsiteX10" fmla="*/ 915527 w 921840"/>
                  <a:gd name="connsiteY10" fmla="*/ 460920 h 917631"/>
                  <a:gd name="connsiteX11" fmla="*/ 445346 w 921840"/>
                  <a:gd name="connsiteY11" fmla="*/ 768200 h 917631"/>
                  <a:gd name="connsiteX12" fmla="*/ 263924 w 921840"/>
                  <a:gd name="connsiteY12" fmla="*/ 912159 h 917631"/>
                  <a:gd name="connsiteX13" fmla="*/ 255506 w 921840"/>
                  <a:gd name="connsiteY13" fmla="*/ 917631 h 91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21840" h="917631">
                    <a:moveTo>
                      <a:pt x="255506" y="917631"/>
                    </a:moveTo>
                    <a:cubicBezTo>
                      <a:pt x="170477" y="838496"/>
                      <a:pt x="85870" y="759361"/>
                      <a:pt x="0" y="679384"/>
                    </a:cubicBezTo>
                    <a:cubicBezTo>
                      <a:pt x="8419" y="670544"/>
                      <a:pt x="16416" y="662547"/>
                      <a:pt x="23993" y="654549"/>
                    </a:cubicBezTo>
                    <a:cubicBezTo>
                      <a:pt x="69454" y="607405"/>
                      <a:pt x="111547" y="557314"/>
                      <a:pt x="143117" y="499646"/>
                    </a:cubicBezTo>
                    <a:cubicBezTo>
                      <a:pt x="199943" y="396518"/>
                      <a:pt x="203310" y="289180"/>
                      <a:pt x="163742" y="179738"/>
                    </a:cubicBezTo>
                    <a:cubicBezTo>
                      <a:pt x="143959" y="124596"/>
                      <a:pt x="116177" y="73242"/>
                      <a:pt x="84186" y="24414"/>
                    </a:cubicBezTo>
                    <a:cubicBezTo>
                      <a:pt x="79556" y="17258"/>
                      <a:pt x="74926" y="9681"/>
                      <a:pt x="68191" y="0"/>
                    </a:cubicBezTo>
                    <a:cubicBezTo>
                      <a:pt x="93447" y="5472"/>
                      <a:pt x="116177" y="9681"/>
                      <a:pt x="138487" y="15154"/>
                    </a:cubicBezTo>
                    <a:cubicBezTo>
                      <a:pt x="314436" y="57668"/>
                      <a:pt x="479441" y="126280"/>
                      <a:pt x="633502" y="221410"/>
                    </a:cubicBezTo>
                    <a:cubicBezTo>
                      <a:pt x="736631" y="285392"/>
                      <a:pt x="831340" y="359476"/>
                      <a:pt x="918473" y="443662"/>
                    </a:cubicBezTo>
                    <a:cubicBezTo>
                      <a:pt x="926892" y="452081"/>
                      <a:pt x="926471" y="455448"/>
                      <a:pt x="915527" y="460920"/>
                    </a:cubicBezTo>
                    <a:cubicBezTo>
                      <a:pt x="743786" y="540476"/>
                      <a:pt x="593093" y="652023"/>
                      <a:pt x="445346" y="768200"/>
                    </a:cubicBezTo>
                    <a:cubicBezTo>
                      <a:pt x="384732" y="816187"/>
                      <a:pt x="324117" y="864173"/>
                      <a:pt x="263924" y="912159"/>
                    </a:cubicBezTo>
                    <a:cubicBezTo>
                      <a:pt x="261399" y="913843"/>
                      <a:pt x="258873" y="915527"/>
                      <a:pt x="255506" y="917631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5923463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052510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140F5ABB-8DF5-4668-BAC2-7517C2164955}"/>
              </a:ext>
            </a:extLst>
          </p:cNvPr>
          <p:cNvSpPr/>
          <p:nvPr userDrawn="1"/>
        </p:nvSpPr>
        <p:spPr>
          <a:xfrm>
            <a:off x="-21841" y="-10642"/>
            <a:ext cx="12207178" cy="6868642"/>
          </a:xfrm>
          <a:custGeom>
            <a:avLst/>
            <a:gdLst>
              <a:gd name="connsiteX0" fmla="*/ 10307060 w 12207178"/>
              <a:gd name="connsiteY0" fmla="*/ 5844772 h 6868642"/>
              <a:gd name="connsiteX1" fmla="*/ 10348030 w 12207178"/>
              <a:gd name="connsiteY1" fmla="*/ 5845737 h 6868642"/>
              <a:gd name="connsiteX2" fmla="*/ 10469592 w 12207178"/>
              <a:gd name="connsiteY2" fmla="*/ 5890373 h 6868642"/>
              <a:gd name="connsiteX3" fmla="*/ 10799136 w 12207178"/>
              <a:gd name="connsiteY3" fmla="*/ 6102153 h 6868642"/>
              <a:gd name="connsiteX4" fmla="*/ 11478169 w 12207178"/>
              <a:gd name="connsiteY4" fmla="*/ 6463987 h 6868642"/>
              <a:gd name="connsiteX5" fmla="*/ 12091672 w 12207178"/>
              <a:gd name="connsiteY5" fmla="*/ 6617838 h 6868642"/>
              <a:gd name="connsiteX6" fmla="*/ 12207178 w 12207178"/>
              <a:gd name="connsiteY6" fmla="*/ 6629545 h 6868642"/>
              <a:gd name="connsiteX7" fmla="*/ 12207178 w 12207178"/>
              <a:gd name="connsiteY7" fmla="*/ 6868642 h 6868642"/>
              <a:gd name="connsiteX8" fmla="*/ 10001417 w 12207178"/>
              <a:gd name="connsiteY8" fmla="*/ 6868642 h 6868642"/>
              <a:gd name="connsiteX9" fmla="*/ 9981626 w 12207178"/>
              <a:gd name="connsiteY9" fmla="*/ 6829858 h 6868642"/>
              <a:gd name="connsiteX10" fmla="*/ 9935862 w 12207178"/>
              <a:gd name="connsiteY10" fmla="*/ 6699511 h 6868642"/>
              <a:gd name="connsiteX11" fmla="*/ 10204627 w 12207178"/>
              <a:gd name="connsiteY11" fmla="*/ 5903669 h 6868642"/>
              <a:gd name="connsiteX12" fmla="*/ 10307060 w 12207178"/>
              <a:gd name="connsiteY12" fmla="*/ 5844772 h 6868642"/>
              <a:gd name="connsiteX13" fmla="*/ 9638609 w 12207178"/>
              <a:gd name="connsiteY13" fmla="*/ 5093581 h 6868642"/>
              <a:gd name="connsiteX14" fmla="*/ 10215076 w 12207178"/>
              <a:gd name="connsiteY14" fmla="*/ 5631107 h 6868642"/>
              <a:gd name="connsiteX15" fmla="*/ 10160944 w 12207178"/>
              <a:gd name="connsiteY15" fmla="*/ 5687139 h 6868642"/>
              <a:gd name="connsiteX16" fmla="*/ 9892179 w 12207178"/>
              <a:gd name="connsiteY16" fmla="*/ 6036627 h 6868642"/>
              <a:gd name="connsiteX17" fmla="*/ 9845645 w 12207178"/>
              <a:gd name="connsiteY17" fmla="*/ 6758395 h 6868642"/>
              <a:gd name="connsiteX18" fmla="*/ 9894136 w 12207178"/>
              <a:gd name="connsiteY18" fmla="*/ 6868642 h 6868642"/>
              <a:gd name="connsiteX19" fmla="*/ 9168541 w 12207178"/>
              <a:gd name="connsiteY19" fmla="*/ 6868642 h 6868642"/>
              <a:gd name="connsiteX20" fmla="*/ 9051105 w 12207178"/>
              <a:gd name="connsiteY20" fmla="*/ 6814145 h 6868642"/>
              <a:gd name="connsiteX21" fmla="*/ 8785784 w 12207178"/>
              <a:gd name="connsiteY21" fmla="*/ 6664376 h 6868642"/>
              <a:gd name="connsiteX22" fmla="*/ 8142838 w 12207178"/>
              <a:gd name="connsiteY22" fmla="*/ 6162937 h 6868642"/>
              <a:gd name="connsiteX23" fmla="*/ 8149485 w 12207178"/>
              <a:gd name="connsiteY23" fmla="*/ 6124000 h 6868642"/>
              <a:gd name="connsiteX24" fmla="*/ 9210297 w 12207178"/>
              <a:gd name="connsiteY24" fmla="*/ 5430723 h 6868642"/>
              <a:gd name="connsiteX25" fmla="*/ 9619617 w 12207178"/>
              <a:gd name="connsiteY25" fmla="*/ 5105927 h 6868642"/>
              <a:gd name="connsiteX26" fmla="*/ 9638609 w 12207178"/>
              <a:gd name="connsiteY26" fmla="*/ 5093581 h 6868642"/>
              <a:gd name="connsiteX27" fmla="*/ 12207178 w 12207178"/>
              <a:gd name="connsiteY27" fmla="*/ 5007114 h 6868642"/>
              <a:gd name="connsiteX28" fmla="*/ 12207178 w 12207178"/>
              <a:gd name="connsiteY28" fmla="*/ 6525695 h 6868642"/>
              <a:gd name="connsiteX29" fmla="*/ 12093248 w 12207178"/>
              <a:gd name="connsiteY29" fmla="*/ 6506903 h 6868642"/>
              <a:gd name="connsiteX30" fmla="*/ 11021369 w 12207178"/>
              <a:gd name="connsiteY30" fmla="*/ 6107853 h 6868642"/>
              <a:gd name="connsiteX31" fmla="*/ 10643390 w 12207178"/>
              <a:gd name="connsiteY31" fmla="*/ 5832442 h 6868642"/>
              <a:gd name="connsiteX32" fmla="*/ 10564566 w 12207178"/>
              <a:gd name="connsiteY32" fmla="*/ 5725125 h 6868642"/>
              <a:gd name="connsiteX33" fmla="*/ 10556018 w 12207178"/>
              <a:gd name="connsiteY33" fmla="*/ 5657697 h 6868642"/>
              <a:gd name="connsiteX34" fmla="*/ 10726014 w 12207178"/>
              <a:gd name="connsiteY34" fmla="*/ 5439267 h 6868642"/>
              <a:gd name="connsiteX35" fmla="*/ 11098294 w 12207178"/>
              <a:gd name="connsiteY35" fmla="*/ 5273071 h 6868642"/>
              <a:gd name="connsiteX36" fmla="*/ 11772578 w 12207178"/>
              <a:gd name="connsiteY36" fmla="*/ 5101176 h 6868642"/>
              <a:gd name="connsiteX37" fmla="*/ 7012700 w 12207178"/>
              <a:gd name="connsiteY37" fmla="*/ 3915006 h 6868642"/>
              <a:gd name="connsiteX38" fmla="*/ 7082028 w 12207178"/>
              <a:gd name="connsiteY38" fmla="*/ 4020424 h 6868642"/>
              <a:gd name="connsiteX39" fmla="*/ 7496097 w 12207178"/>
              <a:gd name="connsiteY39" fmla="*/ 4436390 h 6868642"/>
              <a:gd name="connsiteX40" fmla="*/ 7940555 w 12207178"/>
              <a:gd name="connsiteY40" fmla="*/ 4589291 h 6868642"/>
              <a:gd name="connsiteX41" fmla="*/ 8679419 w 12207178"/>
              <a:gd name="connsiteY41" fmla="*/ 4466781 h 6868642"/>
              <a:gd name="connsiteX42" fmla="*/ 8969076 w 12207178"/>
              <a:gd name="connsiteY42" fmla="*/ 4337622 h 6868642"/>
              <a:gd name="connsiteX43" fmla="*/ 8997567 w 12207178"/>
              <a:gd name="connsiteY43" fmla="*/ 4323376 h 6868642"/>
              <a:gd name="connsiteX44" fmla="*/ 9495207 w 12207178"/>
              <a:gd name="connsiteY44" fmla="*/ 4948276 h 6868642"/>
              <a:gd name="connsiteX45" fmla="*/ 8015579 w 12207178"/>
              <a:gd name="connsiteY45" fmla="*/ 6035678 h 6868642"/>
              <a:gd name="connsiteX46" fmla="*/ 7012700 w 12207178"/>
              <a:gd name="connsiteY46" fmla="*/ 3915006 h 6868642"/>
              <a:gd name="connsiteX47" fmla="*/ 2637137 w 12207178"/>
              <a:gd name="connsiteY47" fmla="*/ 3393765 h 6868642"/>
              <a:gd name="connsiteX48" fmla="*/ 2748313 w 12207178"/>
              <a:gd name="connsiteY48" fmla="*/ 3432649 h 6868642"/>
              <a:gd name="connsiteX49" fmla="*/ 2985090 w 12207178"/>
              <a:gd name="connsiteY49" fmla="*/ 3716305 h 6868642"/>
              <a:gd name="connsiteX50" fmla="*/ 3530158 w 12207178"/>
              <a:gd name="connsiteY50" fmla="*/ 4999514 h 6868642"/>
              <a:gd name="connsiteX51" fmla="*/ 3586572 w 12207178"/>
              <a:gd name="connsiteY51" fmla="*/ 5548553 h 6868642"/>
              <a:gd name="connsiteX52" fmla="*/ 3461825 w 12207178"/>
              <a:gd name="connsiteY52" fmla="*/ 6065015 h 6868642"/>
              <a:gd name="connsiteX53" fmla="*/ 3437988 w 12207178"/>
              <a:gd name="connsiteY53" fmla="*/ 6096797 h 6868642"/>
              <a:gd name="connsiteX54" fmla="*/ 2530605 w 12207178"/>
              <a:gd name="connsiteY54" fmla="*/ 6736415 h 6868642"/>
              <a:gd name="connsiteX55" fmla="*/ 2326813 w 12207178"/>
              <a:gd name="connsiteY55" fmla="*/ 6823717 h 6868642"/>
              <a:gd name="connsiteX56" fmla="*/ 2197454 w 12207178"/>
              <a:gd name="connsiteY56" fmla="*/ 6868642 h 6868642"/>
              <a:gd name="connsiteX57" fmla="*/ 1281477 w 12207178"/>
              <a:gd name="connsiteY57" fmla="*/ 6868642 h 6868642"/>
              <a:gd name="connsiteX58" fmla="*/ 1327334 w 12207178"/>
              <a:gd name="connsiteY58" fmla="*/ 6815424 h 6868642"/>
              <a:gd name="connsiteX59" fmla="*/ 1522310 w 12207178"/>
              <a:gd name="connsiteY59" fmla="*/ 6486924 h 6868642"/>
              <a:gd name="connsiteX60" fmla="*/ 1755116 w 12207178"/>
              <a:gd name="connsiteY60" fmla="*/ 5821087 h 6868642"/>
              <a:gd name="connsiteX61" fmla="*/ 1915616 w 12207178"/>
              <a:gd name="connsiteY61" fmla="*/ 5128232 h 6868642"/>
              <a:gd name="connsiteX62" fmla="*/ 2095981 w 12207178"/>
              <a:gd name="connsiteY62" fmla="*/ 4305072 h 6868642"/>
              <a:gd name="connsiteX63" fmla="*/ 2279524 w 12207178"/>
              <a:gd name="connsiteY63" fmla="*/ 3750470 h 6868642"/>
              <a:gd name="connsiteX64" fmla="*/ 2490876 w 12207178"/>
              <a:gd name="connsiteY64" fmla="*/ 3462841 h 6868642"/>
              <a:gd name="connsiteX65" fmla="*/ 2596553 w 12207178"/>
              <a:gd name="connsiteY65" fmla="*/ 3404045 h 6868642"/>
              <a:gd name="connsiteX66" fmla="*/ 2637137 w 12207178"/>
              <a:gd name="connsiteY66" fmla="*/ 3393765 h 6868642"/>
              <a:gd name="connsiteX67" fmla="*/ 3310859 w 12207178"/>
              <a:gd name="connsiteY67" fmla="*/ 3009249 h 6868642"/>
              <a:gd name="connsiteX68" fmla="*/ 3507910 w 12207178"/>
              <a:gd name="connsiteY68" fmla="*/ 3018683 h 6868642"/>
              <a:gd name="connsiteX69" fmla="*/ 4038674 w 12207178"/>
              <a:gd name="connsiteY69" fmla="*/ 3231625 h 6868642"/>
              <a:gd name="connsiteX70" fmla="*/ 4343786 w 12207178"/>
              <a:gd name="connsiteY70" fmla="*/ 3601890 h 6868642"/>
              <a:gd name="connsiteX71" fmla="*/ 4356498 w 12207178"/>
              <a:gd name="connsiteY71" fmla="*/ 3667042 h 6868642"/>
              <a:gd name="connsiteX72" fmla="*/ 4354909 w 12207178"/>
              <a:gd name="connsiteY72" fmla="*/ 4104049 h 6868642"/>
              <a:gd name="connsiteX73" fmla="*/ 4252409 w 12207178"/>
              <a:gd name="connsiteY73" fmla="*/ 4709502 h 6868642"/>
              <a:gd name="connsiteX74" fmla="*/ 3944121 w 12207178"/>
              <a:gd name="connsiteY74" fmla="*/ 5451617 h 6868642"/>
              <a:gd name="connsiteX75" fmla="*/ 3608023 w 12207178"/>
              <a:gd name="connsiteY75" fmla="*/ 5926762 h 6868642"/>
              <a:gd name="connsiteX76" fmla="*/ 3656492 w 12207178"/>
              <a:gd name="connsiteY76" fmla="*/ 5713028 h 6868642"/>
              <a:gd name="connsiteX77" fmla="*/ 3685890 w 12207178"/>
              <a:gd name="connsiteY77" fmla="*/ 5464331 h 6868642"/>
              <a:gd name="connsiteX78" fmla="*/ 3682713 w 12207178"/>
              <a:gd name="connsiteY78" fmla="*/ 5191799 h 6868642"/>
              <a:gd name="connsiteX79" fmla="*/ 3579419 w 12207178"/>
              <a:gd name="connsiteY79" fmla="*/ 4677720 h 6868642"/>
              <a:gd name="connsiteX80" fmla="*/ 3167839 w 12207178"/>
              <a:gd name="connsiteY80" fmla="*/ 3815625 h 6868642"/>
              <a:gd name="connsiteX81" fmla="*/ 2894510 w 12207178"/>
              <a:gd name="connsiteY81" fmla="*/ 3377029 h 6868642"/>
              <a:gd name="connsiteX82" fmla="*/ 2844452 w 12207178"/>
              <a:gd name="connsiteY82" fmla="*/ 3266587 h 6868642"/>
              <a:gd name="connsiteX83" fmla="*/ 2856370 w 12207178"/>
              <a:gd name="connsiteY83" fmla="*/ 3204610 h 6868642"/>
              <a:gd name="connsiteX84" fmla="*/ 3116191 w 12207178"/>
              <a:gd name="connsiteY84" fmla="*/ 3040931 h 6868642"/>
              <a:gd name="connsiteX85" fmla="*/ 3310859 w 12207178"/>
              <a:gd name="connsiteY85" fmla="*/ 3009249 h 6868642"/>
              <a:gd name="connsiteX86" fmla="*/ 2162724 w 12207178"/>
              <a:gd name="connsiteY86" fmla="*/ 2708013 h 6868642"/>
              <a:gd name="connsiteX87" fmla="*/ 2579072 w 12207178"/>
              <a:gd name="connsiteY87" fmla="*/ 3220502 h 6868642"/>
              <a:gd name="connsiteX88" fmla="*/ 2431285 w 12207178"/>
              <a:gd name="connsiteY88" fmla="*/ 3358754 h 6868642"/>
              <a:gd name="connsiteX89" fmla="*/ 2127764 w 12207178"/>
              <a:gd name="connsiteY89" fmla="*/ 3845023 h 6868642"/>
              <a:gd name="connsiteX90" fmla="*/ 1925153 w 12207178"/>
              <a:gd name="connsiteY90" fmla="*/ 4481464 h 6868642"/>
              <a:gd name="connsiteX91" fmla="*/ 1805174 w 12207178"/>
              <a:gd name="connsiteY91" fmla="*/ 5035269 h 6868642"/>
              <a:gd name="connsiteX92" fmla="*/ 1635137 w 12207178"/>
              <a:gd name="connsiteY92" fmla="*/ 5821087 h 6868642"/>
              <a:gd name="connsiteX93" fmla="*/ 1421403 w 12207178"/>
              <a:gd name="connsiteY93" fmla="*/ 6451171 h 6868642"/>
              <a:gd name="connsiteX94" fmla="*/ 1214805 w 12207178"/>
              <a:gd name="connsiteY94" fmla="*/ 6779000 h 6868642"/>
              <a:gd name="connsiteX95" fmla="*/ 1128509 w 12207178"/>
              <a:gd name="connsiteY95" fmla="*/ 6868642 h 6868642"/>
              <a:gd name="connsiteX96" fmla="*/ 111983 w 12207178"/>
              <a:gd name="connsiteY96" fmla="*/ 6868642 h 6868642"/>
              <a:gd name="connsiteX97" fmla="*/ 0 w 12207178"/>
              <a:gd name="connsiteY97" fmla="*/ 6825158 h 6868642"/>
              <a:gd name="connsiteX98" fmla="*/ 0 w 12207178"/>
              <a:gd name="connsiteY98" fmla="*/ 4690727 h 6868642"/>
              <a:gd name="connsiteX99" fmla="*/ 254097 w 12207178"/>
              <a:gd name="connsiteY99" fmla="*/ 4413231 h 6868642"/>
              <a:gd name="connsiteX100" fmla="*/ 905734 w 12207178"/>
              <a:gd name="connsiteY100" fmla="*/ 3763978 h 6868642"/>
              <a:gd name="connsiteX101" fmla="*/ 2148422 w 12207178"/>
              <a:gd name="connsiteY101" fmla="*/ 2718342 h 6868642"/>
              <a:gd name="connsiteX102" fmla="*/ 2162724 w 12207178"/>
              <a:gd name="connsiteY102" fmla="*/ 2708013 h 6868642"/>
              <a:gd name="connsiteX103" fmla="*/ 12207178 w 12207178"/>
              <a:gd name="connsiteY103" fmla="*/ 2689385 h 6868642"/>
              <a:gd name="connsiteX104" fmla="*/ 12207178 w 12207178"/>
              <a:gd name="connsiteY104" fmla="*/ 4826182 h 6868642"/>
              <a:gd name="connsiteX105" fmla="*/ 11990175 w 12207178"/>
              <a:gd name="connsiteY105" fmla="*/ 4871826 h 6868642"/>
              <a:gd name="connsiteX106" fmla="*/ 11464875 w 12207178"/>
              <a:gd name="connsiteY106" fmla="*/ 4988163 h 6868642"/>
              <a:gd name="connsiteX107" fmla="*/ 10684225 w 12207178"/>
              <a:gd name="connsiteY107" fmla="*/ 5272121 h 6868642"/>
              <a:gd name="connsiteX108" fmla="*/ 10341384 w 12207178"/>
              <a:gd name="connsiteY108" fmla="*/ 5505747 h 6868642"/>
              <a:gd name="connsiteX109" fmla="*/ 10330938 w 12207178"/>
              <a:gd name="connsiteY109" fmla="*/ 5514294 h 6868642"/>
              <a:gd name="connsiteX110" fmla="*/ 9792461 w 12207178"/>
              <a:gd name="connsiteY110" fmla="*/ 4972968 h 6868642"/>
              <a:gd name="connsiteX111" fmla="*/ 11842378 w 12207178"/>
              <a:gd name="connsiteY111" fmla="*/ 3072984 h 6868642"/>
              <a:gd name="connsiteX112" fmla="*/ 1561246 w 12207178"/>
              <a:gd name="connsiteY112" fmla="*/ 2129577 h 6868642"/>
              <a:gd name="connsiteX113" fmla="*/ 2011759 w 12207178"/>
              <a:gd name="connsiteY113" fmla="*/ 2582473 h 6868642"/>
              <a:gd name="connsiteX114" fmla="*/ 296708 w 12207178"/>
              <a:gd name="connsiteY114" fmla="*/ 4172085 h 6868642"/>
              <a:gd name="connsiteX115" fmla="*/ 0 w 12207178"/>
              <a:gd name="connsiteY115" fmla="*/ 4484083 h 6868642"/>
              <a:gd name="connsiteX116" fmla="*/ 0 w 12207178"/>
              <a:gd name="connsiteY116" fmla="*/ 2703494 h 6868642"/>
              <a:gd name="connsiteX117" fmla="*/ 173054 w 12207178"/>
              <a:gd name="connsiteY117" fmla="*/ 2667094 h 6868642"/>
              <a:gd name="connsiteX118" fmla="*/ 612544 w 12207178"/>
              <a:gd name="connsiteY118" fmla="*/ 2569760 h 6868642"/>
              <a:gd name="connsiteX119" fmla="*/ 1265670 w 12207178"/>
              <a:gd name="connsiteY119" fmla="*/ 2332189 h 6868642"/>
              <a:gd name="connsiteX120" fmla="*/ 1552506 w 12207178"/>
              <a:gd name="connsiteY120" fmla="*/ 2136726 h 6868642"/>
              <a:gd name="connsiteX121" fmla="*/ 1561246 w 12207178"/>
              <a:gd name="connsiteY121" fmla="*/ 2129577 h 6868642"/>
              <a:gd name="connsiteX122" fmla="*/ 3498376 w 12207178"/>
              <a:gd name="connsiteY122" fmla="*/ 1693364 h 6868642"/>
              <a:gd name="connsiteX123" fmla="*/ 4337429 w 12207178"/>
              <a:gd name="connsiteY123" fmla="*/ 3467612 h 6868642"/>
              <a:gd name="connsiteX124" fmla="*/ 4279426 w 12207178"/>
              <a:gd name="connsiteY124" fmla="*/ 3379416 h 6868642"/>
              <a:gd name="connsiteX125" fmla="*/ 3932998 w 12207178"/>
              <a:gd name="connsiteY125" fmla="*/ 3031399 h 6868642"/>
              <a:gd name="connsiteX126" fmla="*/ 3561145 w 12207178"/>
              <a:gd name="connsiteY126" fmla="*/ 2903475 h 6868642"/>
              <a:gd name="connsiteX127" fmla="*/ 2942979 w 12207178"/>
              <a:gd name="connsiteY127" fmla="*/ 3005972 h 6868642"/>
              <a:gd name="connsiteX128" fmla="*/ 2700639 w 12207178"/>
              <a:gd name="connsiteY128" fmla="*/ 3114033 h 6868642"/>
              <a:gd name="connsiteX129" fmla="*/ 2676802 w 12207178"/>
              <a:gd name="connsiteY129" fmla="*/ 3125952 h 6868642"/>
              <a:gd name="connsiteX130" fmla="*/ 2260454 w 12207178"/>
              <a:gd name="connsiteY130" fmla="*/ 2603132 h 6868642"/>
              <a:gd name="connsiteX131" fmla="*/ 3498376 w 12207178"/>
              <a:gd name="connsiteY131" fmla="*/ 1693364 h 6868642"/>
              <a:gd name="connsiteX132" fmla="*/ 0 w 12207178"/>
              <a:gd name="connsiteY132" fmla="*/ 1284796 h 6868642"/>
              <a:gd name="connsiteX133" fmla="*/ 86818 w 12207178"/>
              <a:gd name="connsiteY133" fmla="*/ 1299116 h 6868642"/>
              <a:gd name="connsiteX134" fmla="*/ 983600 w 12207178"/>
              <a:gd name="connsiteY134" fmla="*/ 1632980 h 6868642"/>
              <a:gd name="connsiteX135" fmla="*/ 1299834 w 12207178"/>
              <a:gd name="connsiteY135" fmla="*/ 1863401 h 6868642"/>
              <a:gd name="connsiteX136" fmla="*/ 1365781 w 12207178"/>
              <a:gd name="connsiteY136" fmla="*/ 1953187 h 6868642"/>
              <a:gd name="connsiteX137" fmla="*/ 1372933 w 12207178"/>
              <a:gd name="connsiteY137" fmla="*/ 2009600 h 6868642"/>
              <a:gd name="connsiteX138" fmla="*/ 1230707 w 12207178"/>
              <a:gd name="connsiteY138" fmla="*/ 2192347 h 6868642"/>
              <a:gd name="connsiteX139" fmla="*/ 919242 w 12207178"/>
              <a:gd name="connsiteY139" fmla="*/ 2331394 h 6868642"/>
              <a:gd name="connsiteX140" fmla="*/ 355105 w 12207178"/>
              <a:gd name="connsiteY140" fmla="*/ 2475210 h 6868642"/>
              <a:gd name="connsiteX141" fmla="*/ 0 w 12207178"/>
              <a:gd name="connsiteY141" fmla="*/ 2552066 h 6868642"/>
              <a:gd name="connsiteX142" fmla="*/ 7884523 w 12207178"/>
              <a:gd name="connsiteY142" fmla="*/ 975703 h 6868642"/>
              <a:gd name="connsiteX143" fmla="*/ 7826592 w 12207178"/>
              <a:gd name="connsiteY143" fmla="*/ 1231170 h 6868642"/>
              <a:gd name="connsiteX144" fmla="*/ 7791454 w 12207178"/>
              <a:gd name="connsiteY144" fmla="*/ 1528425 h 6868642"/>
              <a:gd name="connsiteX145" fmla="*/ 7795251 w 12207178"/>
              <a:gd name="connsiteY145" fmla="*/ 1854170 h 6868642"/>
              <a:gd name="connsiteX146" fmla="*/ 7918714 w 12207178"/>
              <a:gd name="connsiteY146" fmla="*/ 2468621 h 6868642"/>
              <a:gd name="connsiteX147" fmla="*/ 8410655 w 12207178"/>
              <a:gd name="connsiteY147" fmla="*/ 3499041 h 6868642"/>
              <a:gd name="connsiteX148" fmla="*/ 8737352 w 12207178"/>
              <a:gd name="connsiteY148" fmla="*/ 4023274 h 6868642"/>
              <a:gd name="connsiteX149" fmla="*/ 8797183 w 12207178"/>
              <a:gd name="connsiteY149" fmla="*/ 4155281 h 6868642"/>
              <a:gd name="connsiteX150" fmla="*/ 8782938 w 12207178"/>
              <a:gd name="connsiteY150" fmla="*/ 4229358 h 6868642"/>
              <a:gd name="connsiteX151" fmla="*/ 8472386 w 12207178"/>
              <a:gd name="connsiteY151" fmla="*/ 4424995 h 6868642"/>
              <a:gd name="connsiteX152" fmla="*/ 8004184 w 12207178"/>
              <a:gd name="connsiteY152" fmla="*/ 4451586 h 6868642"/>
              <a:gd name="connsiteX153" fmla="*/ 7369788 w 12207178"/>
              <a:gd name="connsiteY153" fmla="*/ 4197068 h 6868642"/>
              <a:gd name="connsiteX154" fmla="*/ 7005104 w 12207178"/>
              <a:gd name="connsiteY154" fmla="*/ 3754510 h 6868642"/>
              <a:gd name="connsiteX155" fmla="*/ 6989909 w 12207178"/>
              <a:gd name="connsiteY155" fmla="*/ 3676637 h 6868642"/>
              <a:gd name="connsiteX156" fmla="*/ 6991808 w 12207178"/>
              <a:gd name="connsiteY156" fmla="*/ 3154302 h 6868642"/>
              <a:gd name="connsiteX157" fmla="*/ 7114321 w 12207178"/>
              <a:gd name="connsiteY157" fmla="*/ 2430636 h 6868642"/>
              <a:gd name="connsiteX158" fmla="*/ 7482802 w 12207178"/>
              <a:gd name="connsiteY158" fmla="*/ 1543621 h 6868642"/>
              <a:gd name="connsiteX159" fmla="*/ 7884523 w 12207178"/>
              <a:gd name="connsiteY159" fmla="*/ 975703 h 6868642"/>
              <a:gd name="connsiteX160" fmla="*/ 1786899 w 12207178"/>
              <a:gd name="connsiteY160" fmla="*/ 749429 h 6868642"/>
              <a:gd name="connsiteX161" fmla="*/ 1919591 w 12207178"/>
              <a:gd name="connsiteY161" fmla="*/ 778035 h 6868642"/>
              <a:gd name="connsiteX162" fmla="*/ 2853989 w 12207178"/>
              <a:gd name="connsiteY162" fmla="*/ 1167367 h 6868642"/>
              <a:gd name="connsiteX163" fmla="*/ 3391906 w 12207178"/>
              <a:gd name="connsiteY163" fmla="*/ 1586893 h 6868642"/>
              <a:gd name="connsiteX164" fmla="*/ 3386345 w 12207178"/>
              <a:gd name="connsiteY164" fmla="*/ 1619469 h 6868642"/>
              <a:gd name="connsiteX165" fmla="*/ 2498823 w 12207178"/>
              <a:gd name="connsiteY165" fmla="*/ 2199494 h 6868642"/>
              <a:gd name="connsiteX166" fmla="*/ 2156368 w 12207178"/>
              <a:gd name="connsiteY166" fmla="*/ 2471234 h 6868642"/>
              <a:gd name="connsiteX167" fmla="*/ 2140478 w 12207178"/>
              <a:gd name="connsiteY167" fmla="*/ 2481562 h 6868642"/>
              <a:gd name="connsiteX168" fmla="*/ 1658180 w 12207178"/>
              <a:gd name="connsiteY168" fmla="*/ 2031845 h 6868642"/>
              <a:gd name="connsiteX169" fmla="*/ 1703470 w 12207178"/>
              <a:gd name="connsiteY169" fmla="*/ 1984966 h 6868642"/>
              <a:gd name="connsiteX170" fmla="*/ 1928330 w 12207178"/>
              <a:gd name="connsiteY170" fmla="*/ 1692569 h 6868642"/>
              <a:gd name="connsiteX171" fmla="*/ 1967262 w 12207178"/>
              <a:gd name="connsiteY171" fmla="*/ 1088706 h 6868642"/>
              <a:gd name="connsiteX172" fmla="*/ 1817091 w 12207178"/>
              <a:gd name="connsiteY172" fmla="*/ 795514 h 6868642"/>
              <a:gd name="connsiteX173" fmla="*/ 1786899 w 12207178"/>
              <a:gd name="connsiteY173" fmla="*/ 749429 h 6868642"/>
              <a:gd name="connsiteX174" fmla="*/ 1270437 w 12207178"/>
              <a:gd name="connsiteY174" fmla="*/ 693019 h 6868642"/>
              <a:gd name="connsiteX175" fmla="*/ 1626400 w 12207178"/>
              <a:gd name="connsiteY175" fmla="*/ 722416 h 6868642"/>
              <a:gd name="connsiteX176" fmla="*/ 1665332 w 12207178"/>
              <a:gd name="connsiteY176" fmla="*/ 744663 h 6868642"/>
              <a:gd name="connsiteX177" fmla="*/ 1891782 w 12207178"/>
              <a:gd name="connsiteY177" fmla="*/ 1137971 h 6868642"/>
              <a:gd name="connsiteX178" fmla="*/ 1666922 w 12207178"/>
              <a:gd name="connsiteY178" fmla="*/ 1803808 h 6868642"/>
              <a:gd name="connsiteX179" fmla="*/ 1546945 w 12207178"/>
              <a:gd name="connsiteY179" fmla="*/ 1852277 h 6868642"/>
              <a:gd name="connsiteX180" fmla="*/ 1445240 w 12207178"/>
              <a:gd name="connsiteY180" fmla="*/ 1814932 h 6868642"/>
              <a:gd name="connsiteX181" fmla="*/ 1169529 w 12207178"/>
              <a:gd name="connsiteY181" fmla="*/ 1637747 h 6868642"/>
              <a:gd name="connsiteX182" fmla="*/ 601421 w 12207178"/>
              <a:gd name="connsiteY182" fmla="*/ 1335021 h 6868642"/>
              <a:gd name="connsiteX183" fmla="*/ 88136 w 12207178"/>
              <a:gd name="connsiteY183" fmla="*/ 1206303 h 6868642"/>
              <a:gd name="connsiteX184" fmla="*/ 0 w 12207178"/>
              <a:gd name="connsiteY184" fmla="*/ 1199738 h 6868642"/>
              <a:gd name="connsiteX185" fmla="*/ 0 w 12207178"/>
              <a:gd name="connsiteY185" fmla="*/ 916790 h 6868642"/>
              <a:gd name="connsiteX186" fmla="*/ 54070 w 12207178"/>
              <a:gd name="connsiteY186" fmla="*/ 894141 h 6868642"/>
              <a:gd name="connsiteX187" fmla="*/ 474292 w 12207178"/>
              <a:gd name="connsiteY187" fmla="*/ 768501 h 6868642"/>
              <a:gd name="connsiteX188" fmla="*/ 885871 w 12207178"/>
              <a:gd name="connsiteY188" fmla="*/ 704938 h 6868642"/>
              <a:gd name="connsiteX189" fmla="*/ 1270437 w 12207178"/>
              <a:gd name="connsiteY189" fmla="*/ 693019 h 6868642"/>
              <a:gd name="connsiteX190" fmla="*/ 10712133 w 12207178"/>
              <a:gd name="connsiteY190" fmla="*/ 0 h 6868642"/>
              <a:gd name="connsiteX191" fmla="*/ 12207178 w 12207178"/>
              <a:gd name="connsiteY191" fmla="*/ 0 h 6868642"/>
              <a:gd name="connsiteX192" fmla="*/ 12207178 w 12207178"/>
              <a:gd name="connsiteY192" fmla="*/ 2449074 h 6868642"/>
              <a:gd name="connsiteX193" fmla="*/ 11893308 w 12207178"/>
              <a:gd name="connsiteY193" fmla="*/ 2784754 h 6868642"/>
              <a:gd name="connsiteX194" fmla="*/ 11114438 w 12207178"/>
              <a:gd name="connsiteY194" fmla="*/ 3560774 h 6868642"/>
              <a:gd name="connsiteX195" fmla="*/ 9629114 w 12207178"/>
              <a:gd name="connsiteY195" fmla="*/ 4810571 h 6868642"/>
              <a:gd name="connsiteX196" fmla="*/ 9612019 w 12207178"/>
              <a:gd name="connsiteY196" fmla="*/ 4822917 h 6868642"/>
              <a:gd name="connsiteX197" fmla="*/ 9114379 w 12207178"/>
              <a:gd name="connsiteY197" fmla="*/ 4210364 h 6868642"/>
              <a:gd name="connsiteX198" fmla="*/ 9291022 w 12207178"/>
              <a:gd name="connsiteY198" fmla="*/ 4045117 h 6868642"/>
              <a:gd name="connsiteX199" fmla="*/ 9653806 w 12207178"/>
              <a:gd name="connsiteY199" fmla="*/ 3463904 h 6868642"/>
              <a:gd name="connsiteX200" fmla="*/ 9895977 w 12207178"/>
              <a:gd name="connsiteY200" fmla="*/ 2703198 h 6868642"/>
              <a:gd name="connsiteX201" fmla="*/ 10039382 w 12207178"/>
              <a:gd name="connsiteY201" fmla="*/ 2041263 h 6868642"/>
              <a:gd name="connsiteX202" fmla="*/ 10242618 w 12207178"/>
              <a:gd name="connsiteY202" fmla="*/ 1102013 h 6868642"/>
              <a:gd name="connsiteX203" fmla="*/ 10498084 w 12207178"/>
              <a:gd name="connsiteY203" fmla="*/ 348904 h 6868642"/>
              <a:gd name="connsiteX204" fmla="*/ 10651105 w 12207178"/>
              <a:gd name="connsiteY204" fmla="*/ 79667 h 6868642"/>
              <a:gd name="connsiteX205" fmla="*/ 9190904 w 12207178"/>
              <a:gd name="connsiteY205" fmla="*/ 0 h 6868642"/>
              <a:gd name="connsiteX206" fmla="*/ 10549871 w 12207178"/>
              <a:gd name="connsiteY206" fmla="*/ 0 h 6868642"/>
              <a:gd name="connsiteX207" fmla="*/ 10523134 w 12207178"/>
              <a:gd name="connsiteY207" fmla="*/ 38119 h 6868642"/>
              <a:gd name="connsiteX208" fmla="*/ 10377475 w 12207178"/>
              <a:gd name="connsiteY208" fmla="*/ 306170 h 6868642"/>
              <a:gd name="connsiteX209" fmla="*/ 10099214 w 12207178"/>
              <a:gd name="connsiteY209" fmla="*/ 1102013 h 6868642"/>
              <a:gd name="connsiteX210" fmla="*/ 9907376 w 12207178"/>
              <a:gd name="connsiteY210" fmla="*/ 1930149 h 6868642"/>
              <a:gd name="connsiteX211" fmla="*/ 9691794 w 12207178"/>
              <a:gd name="connsiteY211" fmla="*/ 2914030 h 6868642"/>
              <a:gd name="connsiteX212" fmla="*/ 9472414 w 12207178"/>
              <a:gd name="connsiteY212" fmla="*/ 3576919 h 6868642"/>
              <a:gd name="connsiteX213" fmla="*/ 9219795 w 12207178"/>
              <a:gd name="connsiteY213" fmla="*/ 3920708 h 6868642"/>
              <a:gd name="connsiteX214" fmla="*/ 9093485 w 12207178"/>
              <a:gd name="connsiteY214" fmla="*/ 3990985 h 6868642"/>
              <a:gd name="connsiteX215" fmla="*/ 8912093 w 12207178"/>
              <a:gd name="connsiteY215" fmla="*/ 3956795 h 6868642"/>
              <a:gd name="connsiteX216" fmla="*/ 8629085 w 12207178"/>
              <a:gd name="connsiteY216" fmla="*/ 3617755 h 6868642"/>
              <a:gd name="connsiteX217" fmla="*/ 7977592 w 12207178"/>
              <a:gd name="connsiteY217" fmla="*/ 2083999 h 6868642"/>
              <a:gd name="connsiteX218" fmla="*/ 7910164 w 12207178"/>
              <a:gd name="connsiteY218" fmla="*/ 1427759 h 6868642"/>
              <a:gd name="connsiteX219" fmla="*/ 8059268 w 12207178"/>
              <a:gd name="connsiteY219" fmla="*/ 810457 h 6868642"/>
              <a:gd name="connsiteX220" fmla="*/ 8087759 w 12207178"/>
              <a:gd name="connsiteY220" fmla="*/ 772469 h 6868642"/>
              <a:gd name="connsiteX221" fmla="*/ 9172309 w 12207178"/>
              <a:gd name="connsiteY221" fmla="*/ 7965 h 686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</a:cxnLst>
            <a:rect l="l" t="t" r="r" b="b"/>
            <a:pathLst>
              <a:path w="12207178" h="6868642">
                <a:moveTo>
                  <a:pt x="10307060" y="5844772"/>
                </a:moveTo>
                <a:cubicBezTo>
                  <a:pt x="10319955" y="5842413"/>
                  <a:pt x="10333548" y="5842413"/>
                  <a:pt x="10348030" y="5845737"/>
                </a:cubicBezTo>
                <a:cubicBezTo>
                  <a:pt x="10389816" y="5854283"/>
                  <a:pt x="10433503" y="5868529"/>
                  <a:pt x="10469592" y="5890373"/>
                </a:cubicBezTo>
                <a:cubicBezTo>
                  <a:pt x="10580707" y="5957801"/>
                  <a:pt x="10689922" y="6029978"/>
                  <a:pt x="10799136" y="6102153"/>
                </a:cubicBezTo>
                <a:cubicBezTo>
                  <a:pt x="11013769" y="6244608"/>
                  <a:pt x="11235998" y="6372817"/>
                  <a:pt x="11478169" y="6463987"/>
                </a:cubicBezTo>
                <a:cubicBezTo>
                  <a:pt x="11676656" y="6539014"/>
                  <a:pt x="11880840" y="6590297"/>
                  <a:pt x="12091672" y="6617838"/>
                </a:cubicBezTo>
                <a:lnTo>
                  <a:pt x="12207178" y="6629545"/>
                </a:lnTo>
                <a:lnTo>
                  <a:pt x="12207178" y="6868642"/>
                </a:lnTo>
                <a:lnTo>
                  <a:pt x="10001417" y="6868642"/>
                </a:lnTo>
                <a:lnTo>
                  <a:pt x="9981626" y="6829858"/>
                </a:lnTo>
                <a:cubicBezTo>
                  <a:pt x="9963582" y="6788012"/>
                  <a:pt x="9948209" y="6744622"/>
                  <a:pt x="9935862" y="6699511"/>
                </a:cubicBezTo>
                <a:cubicBezTo>
                  <a:pt x="9853239" y="6401308"/>
                  <a:pt x="9957704" y="6088858"/>
                  <a:pt x="10204627" y="5903669"/>
                </a:cubicBezTo>
                <a:cubicBezTo>
                  <a:pt x="10235967" y="5880163"/>
                  <a:pt x="10268376" y="5851850"/>
                  <a:pt x="10307060" y="5844772"/>
                </a:cubicBezTo>
                <a:close/>
                <a:moveTo>
                  <a:pt x="9638609" y="5093581"/>
                </a:moveTo>
                <a:cubicBezTo>
                  <a:pt x="9830450" y="5272123"/>
                  <a:pt x="10021338" y="5450665"/>
                  <a:pt x="10215076" y="5631107"/>
                </a:cubicBezTo>
                <a:cubicBezTo>
                  <a:pt x="10196081" y="5651052"/>
                  <a:pt x="10178039" y="5669094"/>
                  <a:pt x="10160944" y="5687139"/>
                </a:cubicBezTo>
                <a:cubicBezTo>
                  <a:pt x="10058376" y="5793504"/>
                  <a:pt x="9963406" y="5906518"/>
                  <a:pt x="9892179" y="6036627"/>
                </a:cubicBezTo>
                <a:cubicBezTo>
                  <a:pt x="9763969" y="6269302"/>
                  <a:pt x="9756373" y="6511475"/>
                  <a:pt x="9845645" y="6758395"/>
                </a:cubicBezTo>
                <a:lnTo>
                  <a:pt x="9894136" y="6868642"/>
                </a:lnTo>
                <a:lnTo>
                  <a:pt x="9168541" y="6868642"/>
                </a:lnTo>
                <a:lnTo>
                  <a:pt x="9051105" y="6814145"/>
                </a:lnTo>
                <a:cubicBezTo>
                  <a:pt x="8961121" y="6767951"/>
                  <a:pt x="8872681" y="6718033"/>
                  <a:pt x="8785784" y="6664376"/>
                </a:cubicBezTo>
                <a:cubicBezTo>
                  <a:pt x="8553106" y="6520021"/>
                  <a:pt x="8339426" y="6352875"/>
                  <a:pt x="8142838" y="6162937"/>
                </a:cubicBezTo>
                <a:cubicBezTo>
                  <a:pt x="8123844" y="6143942"/>
                  <a:pt x="8124793" y="6136345"/>
                  <a:pt x="8149485" y="6124000"/>
                </a:cubicBezTo>
                <a:cubicBezTo>
                  <a:pt x="8536963" y="5944508"/>
                  <a:pt x="8876953" y="5692838"/>
                  <a:pt x="9210297" y="5430723"/>
                </a:cubicBezTo>
                <a:cubicBezTo>
                  <a:pt x="9347053" y="5322456"/>
                  <a:pt x="9483811" y="5214191"/>
                  <a:pt x="9619617" y="5105927"/>
                </a:cubicBezTo>
                <a:cubicBezTo>
                  <a:pt x="9625314" y="5102127"/>
                  <a:pt x="9631013" y="5098328"/>
                  <a:pt x="9638609" y="5093581"/>
                </a:cubicBezTo>
                <a:close/>
                <a:moveTo>
                  <a:pt x="12207178" y="5007114"/>
                </a:moveTo>
                <a:lnTo>
                  <a:pt x="12207178" y="6525695"/>
                </a:lnTo>
                <a:lnTo>
                  <a:pt x="12093248" y="6506903"/>
                </a:lnTo>
                <a:cubicBezTo>
                  <a:pt x="11717259" y="6433183"/>
                  <a:pt x="11361835" y="6293756"/>
                  <a:pt x="11021369" y="6107853"/>
                </a:cubicBezTo>
                <a:cubicBezTo>
                  <a:pt x="10883664" y="6032826"/>
                  <a:pt x="10752605" y="5947353"/>
                  <a:pt x="10643390" y="5832442"/>
                </a:cubicBezTo>
                <a:cubicBezTo>
                  <a:pt x="10613000" y="5800151"/>
                  <a:pt x="10586408" y="5764064"/>
                  <a:pt x="10564566" y="5725125"/>
                </a:cubicBezTo>
                <a:cubicBezTo>
                  <a:pt x="10554120" y="5707082"/>
                  <a:pt x="10551270" y="5678591"/>
                  <a:pt x="10556018" y="5657697"/>
                </a:cubicBezTo>
                <a:cubicBezTo>
                  <a:pt x="10575962" y="5557028"/>
                  <a:pt x="10645290" y="5493400"/>
                  <a:pt x="10726014" y="5439267"/>
                </a:cubicBezTo>
                <a:cubicBezTo>
                  <a:pt x="10839977" y="5362341"/>
                  <a:pt x="10968187" y="5315807"/>
                  <a:pt x="11098294" y="5273071"/>
                </a:cubicBezTo>
                <a:cubicBezTo>
                  <a:pt x="11319574" y="5200894"/>
                  <a:pt x="11545600" y="5150561"/>
                  <a:pt x="11772578" y="5101176"/>
                </a:cubicBezTo>
                <a:close/>
                <a:moveTo>
                  <a:pt x="7012700" y="3915006"/>
                </a:moveTo>
                <a:cubicBezTo>
                  <a:pt x="7038345" y="3954895"/>
                  <a:pt x="7060187" y="3987183"/>
                  <a:pt x="7082028" y="4020424"/>
                </a:cubicBezTo>
                <a:cubicBezTo>
                  <a:pt x="7194093" y="4184721"/>
                  <a:pt x="7326101" y="4330025"/>
                  <a:pt x="7496097" y="4436390"/>
                </a:cubicBezTo>
                <a:cubicBezTo>
                  <a:pt x="7631904" y="4521863"/>
                  <a:pt x="7780055" y="4572196"/>
                  <a:pt x="7940555" y="4589291"/>
                </a:cubicBezTo>
                <a:cubicBezTo>
                  <a:pt x="8197921" y="4615882"/>
                  <a:pt x="8441995" y="4559850"/>
                  <a:pt x="8679419" y="4466781"/>
                </a:cubicBezTo>
                <a:cubicBezTo>
                  <a:pt x="8777238" y="4428791"/>
                  <a:pt x="8872207" y="4380358"/>
                  <a:pt x="8969076" y="4337622"/>
                </a:cubicBezTo>
                <a:cubicBezTo>
                  <a:pt x="8977622" y="4333822"/>
                  <a:pt x="8986171" y="4329075"/>
                  <a:pt x="8997567" y="4323376"/>
                </a:cubicBezTo>
                <a:cubicBezTo>
                  <a:pt x="9163763" y="4532309"/>
                  <a:pt x="9329960" y="4740292"/>
                  <a:pt x="9495207" y="4948276"/>
                </a:cubicBezTo>
                <a:cubicBezTo>
                  <a:pt x="9384093" y="5087881"/>
                  <a:pt x="8278645" y="5900822"/>
                  <a:pt x="8015579" y="6035678"/>
                </a:cubicBezTo>
                <a:cubicBezTo>
                  <a:pt x="7460007" y="5435470"/>
                  <a:pt x="7124765" y="4732696"/>
                  <a:pt x="7012700" y="3915006"/>
                </a:cubicBezTo>
                <a:close/>
                <a:moveTo>
                  <a:pt x="2637137" y="3393765"/>
                </a:moveTo>
                <a:cubicBezTo>
                  <a:pt x="2677101" y="3389297"/>
                  <a:pt x="2714942" y="3402258"/>
                  <a:pt x="2748313" y="3432649"/>
                </a:cubicBezTo>
                <a:cubicBezTo>
                  <a:pt x="2841277" y="3515283"/>
                  <a:pt x="2916759" y="3613013"/>
                  <a:pt x="2985090" y="3716305"/>
                </a:cubicBezTo>
                <a:cubicBezTo>
                  <a:pt x="3244911" y="4110404"/>
                  <a:pt x="3426866" y="4538672"/>
                  <a:pt x="3530158" y="4999514"/>
                </a:cubicBezTo>
                <a:cubicBezTo>
                  <a:pt x="3570680" y="5179879"/>
                  <a:pt x="3592927" y="5363421"/>
                  <a:pt x="3586572" y="5548553"/>
                </a:cubicBezTo>
                <a:cubicBezTo>
                  <a:pt x="3580214" y="5728916"/>
                  <a:pt x="3549227" y="5903719"/>
                  <a:pt x="3461825" y="6065015"/>
                </a:cubicBezTo>
                <a:cubicBezTo>
                  <a:pt x="3455469" y="6076139"/>
                  <a:pt x="3447524" y="6087263"/>
                  <a:pt x="3437988" y="6096797"/>
                </a:cubicBezTo>
                <a:cubicBezTo>
                  <a:pt x="3173401" y="6362973"/>
                  <a:pt x="2870674" y="6576710"/>
                  <a:pt x="2530605" y="6736415"/>
                </a:cubicBezTo>
                <a:cubicBezTo>
                  <a:pt x="2463465" y="6767999"/>
                  <a:pt x="2395530" y="6797100"/>
                  <a:pt x="2326813" y="6823717"/>
                </a:cubicBezTo>
                <a:lnTo>
                  <a:pt x="2197454" y="6868642"/>
                </a:lnTo>
                <a:lnTo>
                  <a:pt x="1281477" y="6868642"/>
                </a:lnTo>
                <a:lnTo>
                  <a:pt x="1327334" y="6815424"/>
                </a:lnTo>
                <a:cubicBezTo>
                  <a:pt x="1405510" y="6714415"/>
                  <a:pt x="1467485" y="6603128"/>
                  <a:pt x="1522310" y="6486924"/>
                </a:cubicBezTo>
                <a:cubicBezTo>
                  <a:pt x="1623218" y="6273189"/>
                  <a:pt x="1697113" y="6049124"/>
                  <a:pt x="1755116" y="5821087"/>
                </a:cubicBezTo>
                <a:cubicBezTo>
                  <a:pt x="1813118" y="5591458"/>
                  <a:pt x="1863971" y="5359448"/>
                  <a:pt x="1915616" y="5128232"/>
                </a:cubicBezTo>
                <a:cubicBezTo>
                  <a:pt x="1976797" y="4854111"/>
                  <a:pt x="2033211" y="4578399"/>
                  <a:pt x="2095981" y="4305072"/>
                </a:cubicBezTo>
                <a:cubicBezTo>
                  <a:pt x="2139682" y="4115172"/>
                  <a:pt x="2196095" y="3927657"/>
                  <a:pt x="2279524" y="3750470"/>
                </a:cubicBezTo>
                <a:cubicBezTo>
                  <a:pt x="2331171" y="3640823"/>
                  <a:pt x="2392350" y="3537531"/>
                  <a:pt x="2490876" y="3462841"/>
                </a:cubicBezTo>
                <a:cubicBezTo>
                  <a:pt x="2522658" y="3439004"/>
                  <a:pt x="2559208" y="3418346"/>
                  <a:pt x="2596553" y="3404045"/>
                </a:cubicBezTo>
                <a:cubicBezTo>
                  <a:pt x="2610259" y="3398681"/>
                  <a:pt x="2623816" y="3395254"/>
                  <a:pt x="2637137" y="3393765"/>
                </a:cubicBezTo>
                <a:close/>
                <a:moveTo>
                  <a:pt x="3310859" y="3009249"/>
                </a:moveTo>
                <a:cubicBezTo>
                  <a:pt x="3376211" y="3006170"/>
                  <a:pt x="3441961" y="3009944"/>
                  <a:pt x="3507910" y="3018683"/>
                </a:cubicBezTo>
                <a:cubicBezTo>
                  <a:pt x="3703371" y="3044110"/>
                  <a:pt x="3880556" y="3114030"/>
                  <a:pt x="4038674" y="3231625"/>
                </a:cubicBezTo>
                <a:cubicBezTo>
                  <a:pt x="4171366" y="3329355"/>
                  <a:pt x="4273069" y="3453308"/>
                  <a:pt x="4343786" y="3601890"/>
                </a:cubicBezTo>
                <a:cubicBezTo>
                  <a:pt x="4353319" y="3620957"/>
                  <a:pt x="4354909" y="3644794"/>
                  <a:pt x="4356498" y="3667042"/>
                </a:cubicBezTo>
                <a:cubicBezTo>
                  <a:pt x="4366032" y="3812446"/>
                  <a:pt x="4365238" y="3958644"/>
                  <a:pt x="4354909" y="4104049"/>
                </a:cubicBezTo>
                <a:cubicBezTo>
                  <a:pt x="4339812" y="4309044"/>
                  <a:pt x="4305645" y="4510862"/>
                  <a:pt x="4252409" y="4709502"/>
                </a:cubicBezTo>
                <a:cubicBezTo>
                  <a:pt x="4181695" y="4970115"/>
                  <a:pt x="4078403" y="5218017"/>
                  <a:pt x="3944121" y="5451617"/>
                </a:cubicBezTo>
                <a:cubicBezTo>
                  <a:pt x="3845597" y="5619270"/>
                  <a:pt x="3734358" y="5777386"/>
                  <a:pt x="3608023" y="5926762"/>
                </a:cubicBezTo>
                <a:cubicBezTo>
                  <a:pt x="3624708" y="5854457"/>
                  <a:pt x="3644573" y="5784538"/>
                  <a:pt x="3656492" y="5713028"/>
                </a:cubicBezTo>
                <a:cubicBezTo>
                  <a:pt x="3669998" y="5631188"/>
                  <a:pt x="3681916" y="5547759"/>
                  <a:pt x="3685890" y="5464331"/>
                </a:cubicBezTo>
                <a:cubicBezTo>
                  <a:pt x="3689863" y="5373751"/>
                  <a:pt x="3688274" y="5282378"/>
                  <a:pt x="3682713" y="5191799"/>
                </a:cubicBezTo>
                <a:cubicBezTo>
                  <a:pt x="3670794" y="5016199"/>
                  <a:pt x="3631860" y="4845370"/>
                  <a:pt x="3579419" y="4677720"/>
                </a:cubicBezTo>
                <a:cubicBezTo>
                  <a:pt x="3482484" y="4371020"/>
                  <a:pt x="3336284" y="4088157"/>
                  <a:pt x="3167839" y="3815625"/>
                </a:cubicBezTo>
                <a:cubicBezTo>
                  <a:pt x="3077257" y="3669426"/>
                  <a:pt x="2984294" y="3524023"/>
                  <a:pt x="2894510" y="3377029"/>
                </a:cubicBezTo>
                <a:cubicBezTo>
                  <a:pt x="2873852" y="3342863"/>
                  <a:pt x="2859549" y="3303930"/>
                  <a:pt x="2844452" y="3266587"/>
                </a:cubicBezTo>
                <a:cubicBezTo>
                  <a:pt x="2835712" y="3244339"/>
                  <a:pt x="2841275" y="3224473"/>
                  <a:pt x="2856370" y="3204610"/>
                </a:cubicBezTo>
                <a:cubicBezTo>
                  <a:pt x="2923115" y="3118005"/>
                  <a:pt x="3014488" y="3070332"/>
                  <a:pt x="3116191" y="3040931"/>
                </a:cubicBezTo>
                <a:cubicBezTo>
                  <a:pt x="3180551" y="3022260"/>
                  <a:pt x="3245506" y="3012328"/>
                  <a:pt x="3310859" y="3009249"/>
                </a:cubicBezTo>
                <a:close/>
                <a:moveTo>
                  <a:pt x="2162724" y="2708013"/>
                </a:moveTo>
                <a:cubicBezTo>
                  <a:pt x="2301772" y="2879636"/>
                  <a:pt x="2441614" y="3051261"/>
                  <a:pt x="2579072" y="3220502"/>
                </a:cubicBezTo>
                <a:cubicBezTo>
                  <a:pt x="2529016" y="3267380"/>
                  <a:pt x="2477369" y="3310287"/>
                  <a:pt x="2431285" y="3358754"/>
                </a:cubicBezTo>
                <a:cubicBezTo>
                  <a:pt x="2297005" y="3500187"/>
                  <a:pt x="2204040" y="3667043"/>
                  <a:pt x="2127764" y="3845023"/>
                </a:cubicBezTo>
                <a:cubicBezTo>
                  <a:pt x="2039569" y="4050814"/>
                  <a:pt x="1976003" y="4264549"/>
                  <a:pt x="1925153" y="4481464"/>
                </a:cubicBezTo>
                <a:cubicBezTo>
                  <a:pt x="1881451" y="4665006"/>
                  <a:pt x="1844901" y="4850932"/>
                  <a:pt x="1805174" y="5035269"/>
                </a:cubicBezTo>
                <a:cubicBezTo>
                  <a:pt x="1748761" y="5297474"/>
                  <a:pt x="1695524" y="5560471"/>
                  <a:pt x="1635137" y="5821087"/>
                </a:cubicBezTo>
                <a:cubicBezTo>
                  <a:pt x="1585082" y="6038000"/>
                  <a:pt x="1516748" y="6249353"/>
                  <a:pt x="1421403" y="6451171"/>
                </a:cubicBezTo>
                <a:cubicBezTo>
                  <a:pt x="1365385" y="6569162"/>
                  <a:pt x="1299089" y="6680450"/>
                  <a:pt x="1214805" y="6779000"/>
                </a:cubicBezTo>
                <a:lnTo>
                  <a:pt x="1128509" y="6868642"/>
                </a:lnTo>
                <a:lnTo>
                  <a:pt x="111983" y="6868642"/>
                </a:lnTo>
                <a:lnTo>
                  <a:pt x="0" y="6825158"/>
                </a:lnTo>
                <a:lnTo>
                  <a:pt x="0" y="4690727"/>
                </a:lnTo>
                <a:lnTo>
                  <a:pt x="254097" y="4413231"/>
                </a:lnTo>
                <a:cubicBezTo>
                  <a:pt x="465946" y="4191649"/>
                  <a:pt x="682860" y="3974933"/>
                  <a:pt x="905734" y="3763978"/>
                </a:cubicBezTo>
                <a:cubicBezTo>
                  <a:pt x="1299835" y="3391332"/>
                  <a:pt x="1710621" y="3038550"/>
                  <a:pt x="2148422" y="2718342"/>
                </a:cubicBezTo>
                <a:cubicBezTo>
                  <a:pt x="2152395" y="2715163"/>
                  <a:pt x="2156369" y="2712782"/>
                  <a:pt x="2162724" y="2708013"/>
                </a:cubicBezTo>
                <a:close/>
                <a:moveTo>
                  <a:pt x="12207178" y="2689385"/>
                </a:moveTo>
                <a:lnTo>
                  <a:pt x="12207178" y="4826182"/>
                </a:lnTo>
                <a:lnTo>
                  <a:pt x="11990175" y="4871826"/>
                </a:lnTo>
                <a:cubicBezTo>
                  <a:pt x="11814838" y="4909102"/>
                  <a:pt x="11639619" y="4947327"/>
                  <a:pt x="11464875" y="4988163"/>
                </a:cubicBezTo>
                <a:cubicBezTo>
                  <a:pt x="11194211" y="5050842"/>
                  <a:pt x="10931146" y="5142014"/>
                  <a:pt x="10684225" y="5272121"/>
                </a:cubicBezTo>
                <a:cubicBezTo>
                  <a:pt x="10560765" y="5336701"/>
                  <a:pt x="10445851" y="5413626"/>
                  <a:pt x="10341384" y="5505747"/>
                </a:cubicBezTo>
                <a:cubicBezTo>
                  <a:pt x="10337586" y="5508595"/>
                  <a:pt x="10333787" y="5511444"/>
                  <a:pt x="10330938" y="5514294"/>
                </a:cubicBezTo>
                <a:cubicBezTo>
                  <a:pt x="10151446" y="5333852"/>
                  <a:pt x="9973853" y="5155309"/>
                  <a:pt x="9792461" y="4972968"/>
                </a:cubicBezTo>
                <a:cubicBezTo>
                  <a:pt x="10508531" y="4372285"/>
                  <a:pt x="11192074" y="3739551"/>
                  <a:pt x="11842378" y="3072984"/>
                </a:cubicBezTo>
                <a:close/>
                <a:moveTo>
                  <a:pt x="1561246" y="2129577"/>
                </a:moveTo>
                <a:cubicBezTo>
                  <a:pt x="1711417" y="2280542"/>
                  <a:pt x="1859999" y="2429919"/>
                  <a:pt x="2011759" y="2582473"/>
                </a:cubicBezTo>
                <a:cubicBezTo>
                  <a:pt x="1412663" y="3085031"/>
                  <a:pt x="840781" y="3614405"/>
                  <a:pt x="296708" y="4172085"/>
                </a:cubicBezTo>
                <a:lnTo>
                  <a:pt x="0" y="4484083"/>
                </a:lnTo>
                <a:lnTo>
                  <a:pt x="0" y="2703494"/>
                </a:lnTo>
                <a:lnTo>
                  <a:pt x="173054" y="2667094"/>
                </a:lnTo>
                <a:cubicBezTo>
                  <a:pt x="319749" y="2635908"/>
                  <a:pt x="466345" y="2603927"/>
                  <a:pt x="612544" y="2569760"/>
                </a:cubicBezTo>
                <a:cubicBezTo>
                  <a:pt x="838993" y="2517321"/>
                  <a:pt x="1059085" y="2441042"/>
                  <a:pt x="1265670" y="2332189"/>
                </a:cubicBezTo>
                <a:cubicBezTo>
                  <a:pt x="1368962" y="2278159"/>
                  <a:pt x="1465104" y="2213799"/>
                  <a:pt x="1552506" y="2136726"/>
                </a:cubicBezTo>
                <a:cubicBezTo>
                  <a:pt x="1555683" y="2134345"/>
                  <a:pt x="1558862" y="2131961"/>
                  <a:pt x="1561246" y="2129577"/>
                </a:cubicBezTo>
                <a:close/>
                <a:moveTo>
                  <a:pt x="3498376" y="1693364"/>
                </a:moveTo>
                <a:cubicBezTo>
                  <a:pt x="3963192" y="2195524"/>
                  <a:pt x="4243672" y="2783497"/>
                  <a:pt x="4337429" y="3467612"/>
                </a:cubicBezTo>
                <a:cubicBezTo>
                  <a:pt x="4315975" y="3434240"/>
                  <a:pt x="4297700" y="3407225"/>
                  <a:pt x="4279426" y="3379416"/>
                </a:cubicBezTo>
                <a:cubicBezTo>
                  <a:pt x="4185668" y="3241956"/>
                  <a:pt x="4075224" y="3120389"/>
                  <a:pt x="3932998" y="3031399"/>
                </a:cubicBezTo>
                <a:cubicBezTo>
                  <a:pt x="3819376" y="2959888"/>
                  <a:pt x="3695426" y="2917778"/>
                  <a:pt x="3561145" y="2903475"/>
                </a:cubicBezTo>
                <a:cubicBezTo>
                  <a:pt x="3345820" y="2881228"/>
                  <a:pt x="3141618" y="2928106"/>
                  <a:pt x="2942979" y="3005972"/>
                </a:cubicBezTo>
                <a:cubicBezTo>
                  <a:pt x="2861139" y="3037757"/>
                  <a:pt x="2781684" y="3078278"/>
                  <a:pt x="2700639" y="3114033"/>
                </a:cubicBezTo>
                <a:cubicBezTo>
                  <a:pt x="2693488" y="3117212"/>
                  <a:pt x="2686336" y="3121184"/>
                  <a:pt x="2676802" y="3125952"/>
                </a:cubicBezTo>
                <a:cubicBezTo>
                  <a:pt x="2537754" y="2951148"/>
                  <a:pt x="2398707" y="2777141"/>
                  <a:pt x="2260454" y="2603132"/>
                </a:cubicBezTo>
                <a:cubicBezTo>
                  <a:pt x="2353417" y="2486332"/>
                  <a:pt x="3278283" y="1806191"/>
                  <a:pt x="3498376" y="1693364"/>
                </a:cubicBezTo>
                <a:close/>
                <a:moveTo>
                  <a:pt x="0" y="1284796"/>
                </a:moveTo>
                <a:lnTo>
                  <a:pt x="86818" y="1299116"/>
                </a:lnTo>
                <a:cubicBezTo>
                  <a:pt x="401388" y="1360794"/>
                  <a:pt x="698751" y="1477445"/>
                  <a:pt x="983600" y="1632980"/>
                </a:cubicBezTo>
                <a:cubicBezTo>
                  <a:pt x="1098810" y="1695750"/>
                  <a:pt x="1208460" y="1767261"/>
                  <a:pt x="1299834" y="1863401"/>
                </a:cubicBezTo>
                <a:cubicBezTo>
                  <a:pt x="1325260" y="1890416"/>
                  <a:pt x="1347507" y="1920609"/>
                  <a:pt x="1365781" y="1953187"/>
                </a:cubicBezTo>
                <a:cubicBezTo>
                  <a:pt x="1374521" y="1968282"/>
                  <a:pt x="1376905" y="1992119"/>
                  <a:pt x="1372933" y="2009600"/>
                </a:cubicBezTo>
                <a:cubicBezTo>
                  <a:pt x="1356247" y="2093824"/>
                  <a:pt x="1298244" y="2147057"/>
                  <a:pt x="1230707" y="2192347"/>
                </a:cubicBezTo>
                <a:cubicBezTo>
                  <a:pt x="1135360" y="2256706"/>
                  <a:pt x="1028095" y="2295639"/>
                  <a:pt x="919242" y="2331394"/>
                </a:cubicBezTo>
                <a:cubicBezTo>
                  <a:pt x="734108" y="2391780"/>
                  <a:pt x="545005" y="2433892"/>
                  <a:pt x="355105" y="2475210"/>
                </a:cubicBezTo>
                <a:lnTo>
                  <a:pt x="0" y="2552066"/>
                </a:lnTo>
                <a:close/>
                <a:moveTo>
                  <a:pt x="7884523" y="975703"/>
                </a:moveTo>
                <a:cubicBezTo>
                  <a:pt x="7864581" y="1062126"/>
                  <a:pt x="7840837" y="1145697"/>
                  <a:pt x="7826592" y="1231170"/>
                </a:cubicBezTo>
                <a:cubicBezTo>
                  <a:pt x="7810449" y="1328989"/>
                  <a:pt x="7796203" y="1428707"/>
                  <a:pt x="7791454" y="1528425"/>
                </a:cubicBezTo>
                <a:cubicBezTo>
                  <a:pt x="7786705" y="1636690"/>
                  <a:pt x="7788604" y="1745905"/>
                  <a:pt x="7795251" y="1854170"/>
                </a:cubicBezTo>
                <a:cubicBezTo>
                  <a:pt x="7809497" y="2064055"/>
                  <a:pt x="7856032" y="2268239"/>
                  <a:pt x="7918714" y="2468621"/>
                </a:cubicBezTo>
                <a:cubicBezTo>
                  <a:pt x="8034575" y="2835205"/>
                  <a:pt x="8209320" y="3173298"/>
                  <a:pt x="8410655" y="3499041"/>
                </a:cubicBezTo>
                <a:cubicBezTo>
                  <a:pt x="8518922" y="3673786"/>
                  <a:pt x="8630037" y="3847579"/>
                  <a:pt x="8737352" y="4023274"/>
                </a:cubicBezTo>
                <a:cubicBezTo>
                  <a:pt x="8762043" y="4064111"/>
                  <a:pt x="8779139" y="4110645"/>
                  <a:pt x="8797183" y="4155281"/>
                </a:cubicBezTo>
                <a:cubicBezTo>
                  <a:pt x="8807630" y="4181872"/>
                  <a:pt x="8800981" y="4205616"/>
                  <a:pt x="8782938" y="4229358"/>
                </a:cubicBezTo>
                <a:cubicBezTo>
                  <a:pt x="8703162" y="4332873"/>
                  <a:pt x="8593947" y="4389855"/>
                  <a:pt x="8472386" y="4424995"/>
                </a:cubicBezTo>
                <a:cubicBezTo>
                  <a:pt x="8318535" y="4469631"/>
                  <a:pt x="8161835" y="4472479"/>
                  <a:pt x="8004184" y="4451586"/>
                </a:cubicBezTo>
                <a:cubicBezTo>
                  <a:pt x="7770559" y="4421196"/>
                  <a:pt x="7558780" y="4337623"/>
                  <a:pt x="7369788" y="4197068"/>
                </a:cubicBezTo>
                <a:cubicBezTo>
                  <a:pt x="7211188" y="4080256"/>
                  <a:pt x="7089628" y="3932102"/>
                  <a:pt x="7005104" y="3754510"/>
                </a:cubicBezTo>
                <a:cubicBezTo>
                  <a:pt x="6993709" y="3731718"/>
                  <a:pt x="6991808" y="3703227"/>
                  <a:pt x="6989909" y="3676637"/>
                </a:cubicBezTo>
                <a:cubicBezTo>
                  <a:pt x="6978513" y="3502840"/>
                  <a:pt x="6979464" y="3328099"/>
                  <a:pt x="6991808" y="3154302"/>
                </a:cubicBezTo>
                <a:cubicBezTo>
                  <a:pt x="7009853" y="2909283"/>
                  <a:pt x="7050691" y="2668058"/>
                  <a:pt x="7114321" y="2430636"/>
                </a:cubicBezTo>
                <a:cubicBezTo>
                  <a:pt x="7198842" y="2119136"/>
                  <a:pt x="7322303" y="1822831"/>
                  <a:pt x="7482802" y="1543621"/>
                </a:cubicBezTo>
                <a:cubicBezTo>
                  <a:pt x="7600564" y="1343234"/>
                  <a:pt x="7733522" y="1154246"/>
                  <a:pt x="7884523" y="975703"/>
                </a:cubicBezTo>
                <a:close/>
                <a:moveTo>
                  <a:pt x="1786899" y="749429"/>
                </a:moveTo>
                <a:cubicBezTo>
                  <a:pt x="1834572" y="759759"/>
                  <a:pt x="1877478" y="767703"/>
                  <a:pt x="1919591" y="778035"/>
                </a:cubicBezTo>
                <a:cubicBezTo>
                  <a:pt x="2251715" y="858284"/>
                  <a:pt x="2563181" y="987798"/>
                  <a:pt x="2853989" y="1167367"/>
                </a:cubicBezTo>
                <a:cubicBezTo>
                  <a:pt x="3048658" y="1288140"/>
                  <a:pt x="3227432" y="1427982"/>
                  <a:pt x="3391906" y="1586893"/>
                </a:cubicBezTo>
                <a:cubicBezTo>
                  <a:pt x="3407797" y="1602784"/>
                  <a:pt x="3407003" y="1609140"/>
                  <a:pt x="3386345" y="1619469"/>
                </a:cubicBezTo>
                <a:cubicBezTo>
                  <a:pt x="3062163" y="1769640"/>
                  <a:pt x="2777713" y="1980198"/>
                  <a:pt x="2498823" y="2199494"/>
                </a:cubicBezTo>
                <a:cubicBezTo>
                  <a:pt x="2384407" y="2290076"/>
                  <a:pt x="2269989" y="2380655"/>
                  <a:pt x="2156368" y="2471234"/>
                </a:cubicBezTo>
                <a:cubicBezTo>
                  <a:pt x="2151601" y="2474413"/>
                  <a:pt x="2146833" y="2477591"/>
                  <a:pt x="2140478" y="2481562"/>
                </a:cubicBezTo>
                <a:cubicBezTo>
                  <a:pt x="1979975" y="2332187"/>
                  <a:pt x="1820270" y="2182810"/>
                  <a:pt x="1658180" y="2031845"/>
                </a:cubicBezTo>
                <a:cubicBezTo>
                  <a:pt x="1674072" y="2015158"/>
                  <a:pt x="1689167" y="2000063"/>
                  <a:pt x="1703470" y="1984966"/>
                </a:cubicBezTo>
                <a:cubicBezTo>
                  <a:pt x="1789283" y="1895976"/>
                  <a:pt x="1868738" y="1801424"/>
                  <a:pt x="1928330" y="1692569"/>
                </a:cubicBezTo>
                <a:cubicBezTo>
                  <a:pt x="2035596" y="1497902"/>
                  <a:pt x="2041952" y="1295290"/>
                  <a:pt x="1967262" y="1088706"/>
                </a:cubicBezTo>
                <a:cubicBezTo>
                  <a:pt x="1929920" y="984619"/>
                  <a:pt x="1877478" y="887683"/>
                  <a:pt x="1817091" y="795514"/>
                </a:cubicBezTo>
                <a:cubicBezTo>
                  <a:pt x="1808351" y="782007"/>
                  <a:pt x="1799612" y="767703"/>
                  <a:pt x="1786899" y="749429"/>
                </a:cubicBezTo>
                <a:close/>
                <a:moveTo>
                  <a:pt x="1270437" y="693019"/>
                </a:moveTo>
                <a:cubicBezTo>
                  <a:pt x="1389621" y="695402"/>
                  <a:pt x="1508011" y="710499"/>
                  <a:pt x="1626400" y="722416"/>
                </a:cubicBezTo>
                <a:cubicBezTo>
                  <a:pt x="1639908" y="724006"/>
                  <a:pt x="1655798" y="733540"/>
                  <a:pt x="1665332" y="744663"/>
                </a:cubicBezTo>
                <a:cubicBezTo>
                  <a:pt x="1768627" y="859080"/>
                  <a:pt x="1850464" y="987003"/>
                  <a:pt x="1891782" y="1137971"/>
                </a:cubicBezTo>
                <a:cubicBezTo>
                  <a:pt x="1960909" y="1387461"/>
                  <a:pt x="1873508" y="1648870"/>
                  <a:pt x="1666922" y="1803808"/>
                </a:cubicBezTo>
                <a:cubicBezTo>
                  <a:pt x="1631961" y="1830029"/>
                  <a:pt x="1595411" y="1863400"/>
                  <a:pt x="1546945" y="1852277"/>
                </a:cubicBezTo>
                <a:cubicBezTo>
                  <a:pt x="1511984" y="1845125"/>
                  <a:pt x="1475434" y="1833208"/>
                  <a:pt x="1445240" y="1814932"/>
                </a:cubicBezTo>
                <a:cubicBezTo>
                  <a:pt x="1352277" y="1758519"/>
                  <a:pt x="1260903" y="1698132"/>
                  <a:pt x="1169529" y="1637747"/>
                </a:cubicBezTo>
                <a:cubicBezTo>
                  <a:pt x="989958" y="1518563"/>
                  <a:pt x="804032" y="1411298"/>
                  <a:pt x="601421" y="1335021"/>
                </a:cubicBezTo>
                <a:cubicBezTo>
                  <a:pt x="435358" y="1272251"/>
                  <a:pt x="264529" y="1229345"/>
                  <a:pt x="88136" y="1206303"/>
                </a:cubicBezTo>
                <a:lnTo>
                  <a:pt x="0" y="1199738"/>
                </a:lnTo>
                <a:lnTo>
                  <a:pt x="0" y="916790"/>
                </a:lnTo>
                <a:lnTo>
                  <a:pt x="54070" y="894141"/>
                </a:lnTo>
                <a:cubicBezTo>
                  <a:pt x="190436" y="842594"/>
                  <a:pt x="330477" y="800681"/>
                  <a:pt x="474292" y="768501"/>
                </a:cubicBezTo>
                <a:cubicBezTo>
                  <a:pt x="610161" y="737513"/>
                  <a:pt x="746824" y="712883"/>
                  <a:pt x="885871" y="704938"/>
                </a:cubicBezTo>
                <a:cubicBezTo>
                  <a:pt x="1013795" y="697784"/>
                  <a:pt x="1142514" y="689841"/>
                  <a:pt x="1270437" y="693019"/>
                </a:cubicBezTo>
                <a:close/>
                <a:moveTo>
                  <a:pt x="10712133" y="0"/>
                </a:moveTo>
                <a:lnTo>
                  <a:pt x="12207178" y="0"/>
                </a:lnTo>
                <a:lnTo>
                  <a:pt x="12207178" y="2449074"/>
                </a:lnTo>
                <a:lnTo>
                  <a:pt x="11893308" y="2784754"/>
                </a:lnTo>
                <a:cubicBezTo>
                  <a:pt x="11640095" y="3049600"/>
                  <a:pt x="11380828" y="3308630"/>
                  <a:pt x="11114438" y="3560774"/>
                </a:cubicBezTo>
                <a:cubicBezTo>
                  <a:pt x="10643389" y="4006180"/>
                  <a:pt x="10152396" y="4427843"/>
                  <a:pt x="9629114" y="4810571"/>
                </a:cubicBezTo>
                <a:cubicBezTo>
                  <a:pt x="9624365" y="4814370"/>
                  <a:pt x="9619616" y="4817218"/>
                  <a:pt x="9612019" y="4822917"/>
                </a:cubicBezTo>
                <a:cubicBezTo>
                  <a:pt x="9445822" y="4617783"/>
                  <a:pt x="9278676" y="4412650"/>
                  <a:pt x="9114379" y="4210364"/>
                </a:cubicBezTo>
                <a:cubicBezTo>
                  <a:pt x="9174208" y="4154332"/>
                  <a:pt x="9235940" y="4103049"/>
                  <a:pt x="9291022" y="4045117"/>
                </a:cubicBezTo>
                <a:cubicBezTo>
                  <a:pt x="9451519" y="3876071"/>
                  <a:pt x="9562636" y="3676634"/>
                  <a:pt x="9653806" y="3463904"/>
                </a:cubicBezTo>
                <a:cubicBezTo>
                  <a:pt x="9759221" y="3217932"/>
                  <a:pt x="9835198" y="2962467"/>
                  <a:pt x="9895977" y="2703198"/>
                </a:cubicBezTo>
                <a:cubicBezTo>
                  <a:pt x="9948212" y="2483820"/>
                  <a:pt x="9991898" y="2261591"/>
                  <a:pt x="10039382" y="2041263"/>
                </a:cubicBezTo>
                <a:cubicBezTo>
                  <a:pt x="10106810" y="1727862"/>
                  <a:pt x="10170440" y="1413514"/>
                  <a:pt x="10242618" y="1102013"/>
                </a:cubicBezTo>
                <a:cubicBezTo>
                  <a:pt x="10302447" y="842746"/>
                  <a:pt x="10384123" y="590127"/>
                  <a:pt x="10498084" y="348904"/>
                </a:cubicBezTo>
                <a:cubicBezTo>
                  <a:pt x="10542721" y="254886"/>
                  <a:pt x="10592817" y="164427"/>
                  <a:pt x="10651105" y="79667"/>
                </a:cubicBezTo>
                <a:close/>
                <a:moveTo>
                  <a:pt x="9190904" y="0"/>
                </a:moveTo>
                <a:lnTo>
                  <a:pt x="10549871" y="0"/>
                </a:lnTo>
                <a:lnTo>
                  <a:pt x="10523134" y="38119"/>
                </a:lnTo>
                <a:cubicBezTo>
                  <a:pt x="10468646" y="123591"/>
                  <a:pt x="10421161" y="213575"/>
                  <a:pt x="10377475" y="306170"/>
                </a:cubicBezTo>
                <a:cubicBezTo>
                  <a:pt x="10256864" y="561637"/>
                  <a:pt x="10168542" y="829452"/>
                  <a:pt x="10099214" y="1102013"/>
                </a:cubicBezTo>
                <a:cubicBezTo>
                  <a:pt x="10029886" y="1376477"/>
                  <a:pt x="9969105" y="1653788"/>
                  <a:pt x="9907376" y="1930149"/>
                </a:cubicBezTo>
                <a:cubicBezTo>
                  <a:pt x="9834249" y="2257792"/>
                  <a:pt x="9766821" y="2587338"/>
                  <a:pt x="9691794" y="2914030"/>
                </a:cubicBezTo>
                <a:cubicBezTo>
                  <a:pt x="9639561" y="3141008"/>
                  <a:pt x="9572133" y="3365138"/>
                  <a:pt x="9472414" y="3576919"/>
                </a:cubicBezTo>
                <a:cubicBezTo>
                  <a:pt x="9410683" y="3707975"/>
                  <a:pt x="9337558" y="3831435"/>
                  <a:pt x="9219795" y="3920708"/>
                </a:cubicBezTo>
                <a:cubicBezTo>
                  <a:pt x="9181808" y="3949199"/>
                  <a:pt x="9138121" y="3973890"/>
                  <a:pt x="9093485" y="3990985"/>
                </a:cubicBezTo>
                <a:cubicBezTo>
                  <a:pt x="9027957" y="4016627"/>
                  <a:pt x="8965276" y="4005231"/>
                  <a:pt x="8912093" y="3956795"/>
                </a:cubicBezTo>
                <a:cubicBezTo>
                  <a:pt x="8800979" y="3858027"/>
                  <a:pt x="8710759" y="3741216"/>
                  <a:pt x="8629085" y="3617755"/>
                </a:cubicBezTo>
                <a:cubicBezTo>
                  <a:pt x="8318534" y="3146708"/>
                  <a:pt x="8101052" y="2634822"/>
                  <a:pt x="7977592" y="2083999"/>
                </a:cubicBezTo>
                <a:cubicBezTo>
                  <a:pt x="7929159" y="1868417"/>
                  <a:pt x="7902567" y="1649038"/>
                  <a:pt x="7910164" y="1427759"/>
                </a:cubicBezTo>
                <a:cubicBezTo>
                  <a:pt x="7917763" y="1212180"/>
                  <a:pt x="7954800" y="1003246"/>
                  <a:pt x="8059268" y="810457"/>
                </a:cubicBezTo>
                <a:cubicBezTo>
                  <a:pt x="8066864" y="797162"/>
                  <a:pt x="8076360" y="783866"/>
                  <a:pt x="8087759" y="772469"/>
                </a:cubicBezTo>
                <a:cubicBezTo>
                  <a:pt x="8404007" y="454322"/>
                  <a:pt x="8765841" y="198853"/>
                  <a:pt x="9172309" y="7965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 w="42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5753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32966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035221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193029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406800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146FD1DD-7A8E-49D5-B84B-BFA1B78F7154}"/>
              </a:ext>
            </a:extLst>
          </p:cNvPr>
          <p:cNvSpPr/>
          <p:nvPr userDrawn="1"/>
        </p:nvSpPr>
        <p:spPr>
          <a:xfrm>
            <a:off x="-1" y="281043"/>
            <a:ext cx="11966714" cy="962589"/>
          </a:xfrm>
          <a:custGeom>
            <a:avLst/>
            <a:gdLst>
              <a:gd name="connsiteX0" fmla="*/ 0 w 11589026"/>
              <a:gd name="connsiteY0" fmla="*/ 0 h 962589"/>
              <a:gd name="connsiteX1" fmla="*/ 11589026 w 11589026"/>
              <a:gd name="connsiteY1" fmla="*/ 0 h 962589"/>
              <a:gd name="connsiteX2" fmla="*/ 11589026 w 11589026"/>
              <a:gd name="connsiteY2" fmla="*/ 962589 h 962589"/>
              <a:gd name="connsiteX3" fmla="*/ 0 w 11589026"/>
              <a:gd name="connsiteY3" fmla="*/ 962589 h 962589"/>
              <a:gd name="connsiteX4" fmla="*/ 0 w 11589026"/>
              <a:gd name="connsiteY4" fmla="*/ 0 h 962589"/>
              <a:gd name="connsiteX0" fmla="*/ 0 w 11857382"/>
              <a:gd name="connsiteY0" fmla="*/ 0 h 962589"/>
              <a:gd name="connsiteX1" fmla="*/ 11857382 w 11857382"/>
              <a:gd name="connsiteY1" fmla="*/ 0 h 962589"/>
              <a:gd name="connsiteX2" fmla="*/ 11589026 w 11857382"/>
              <a:gd name="connsiteY2" fmla="*/ 962589 h 962589"/>
              <a:gd name="connsiteX3" fmla="*/ 0 w 11857382"/>
              <a:gd name="connsiteY3" fmla="*/ 962589 h 962589"/>
              <a:gd name="connsiteX4" fmla="*/ 0 w 11857382"/>
              <a:gd name="connsiteY4" fmla="*/ 0 h 962589"/>
              <a:gd name="connsiteX0" fmla="*/ 0 w 11847542"/>
              <a:gd name="connsiteY0" fmla="*/ 0 h 962589"/>
              <a:gd name="connsiteX1" fmla="*/ 11847542 w 11847542"/>
              <a:gd name="connsiteY1" fmla="*/ 0 h 962589"/>
              <a:gd name="connsiteX2" fmla="*/ 11589026 w 11847542"/>
              <a:gd name="connsiteY2" fmla="*/ 962589 h 962589"/>
              <a:gd name="connsiteX3" fmla="*/ 0 w 11847542"/>
              <a:gd name="connsiteY3" fmla="*/ 962589 h 962589"/>
              <a:gd name="connsiteX4" fmla="*/ 0 w 11847542"/>
              <a:gd name="connsiteY4" fmla="*/ 0 h 962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47542" h="962589">
                <a:moveTo>
                  <a:pt x="0" y="0"/>
                </a:moveTo>
                <a:lnTo>
                  <a:pt x="11847542" y="0"/>
                </a:lnTo>
                <a:lnTo>
                  <a:pt x="11589026" y="962589"/>
                </a:lnTo>
                <a:lnTo>
                  <a:pt x="0" y="96258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0D6066-9281-425E-857D-ABE77E3B6B5C}"/>
              </a:ext>
            </a:extLst>
          </p:cNvPr>
          <p:cNvSpPr/>
          <p:nvPr userDrawn="1"/>
        </p:nvSpPr>
        <p:spPr>
          <a:xfrm>
            <a:off x="0" y="191592"/>
            <a:ext cx="11857382" cy="962589"/>
          </a:xfrm>
          <a:custGeom>
            <a:avLst/>
            <a:gdLst>
              <a:gd name="connsiteX0" fmla="*/ 0 w 11589026"/>
              <a:gd name="connsiteY0" fmla="*/ 0 h 962589"/>
              <a:gd name="connsiteX1" fmla="*/ 11589026 w 11589026"/>
              <a:gd name="connsiteY1" fmla="*/ 0 h 962589"/>
              <a:gd name="connsiteX2" fmla="*/ 11589026 w 11589026"/>
              <a:gd name="connsiteY2" fmla="*/ 962589 h 962589"/>
              <a:gd name="connsiteX3" fmla="*/ 0 w 11589026"/>
              <a:gd name="connsiteY3" fmla="*/ 962589 h 962589"/>
              <a:gd name="connsiteX4" fmla="*/ 0 w 11589026"/>
              <a:gd name="connsiteY4" fmla="*/ 0 h 962589"/>
              <a:gd name="connsiteX0" fmla="*/ 0 w 11857382"/>
              <a:gd name="connsiteY0" fmla="*/ 0 h 962589"/>
              <a:gd name="connsiteX1" fmla="*/ 11857382 w 11857382"/>
              <a:gd name="connsiteY1" fmla="*/ 0 h 962589"/>
              <a:gd name="connsiteX2" fmla="*/ 11589026 w 11857382"/>
              <a:gd name="connsiteY2" fmla="*/ 962589 h 962589"/>
              <a:gd name="connsiteX3" fmla="*/ 0 w 11857382"/>
              <a:gd name="connsiteY3" fmla="*/ 962589 h 962589"/>
              <a:gd name="connsiteX4" fmla="*/ 0 w 11857382"/>
              <a:gd name="connsiteY4" fmla="*/ 0 h 962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57382" h="962589">
                <a:moveTo>
                  <a:pt x="0" y="0"/>
                </a:moveTo>
                <a:lnTo>
                  <a:pt x="11857382" y="0"/>
                </a:lnTo>
                <a:lnTo>
                  <a:pt x="11589026" y="962589"/>
                </a:lnTo>
                <a:lnTo>
                  <a:pt x="0" y="96258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20459"/>
            <a:ext cx="11573197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C47C96E-17B2-4270-AEF1-39631730BA14}"/>
              </a:ext>
            </a:extLst>
          </p:cNvPr>
          <p:cNvGrpSpPr/>
          <p:nvPr userDrawn="1"/>
        </p:nvGrpSpPr>
        <p:grpSpPr>
          <a:xfrm>
            <a:off x="11075358" y="5704356"/>
            <a:ext cx="821368" cy="933477"/>
            <a:chOff x="9197688" y="3205665"/>
            <a:chExt cx="1437181" cy="1633343"/>
          </a:xfrm>
        </p:grpSpPr>
        <p:grpSp>
          <p:nvGrpSpPr>
            <p:cNvPr id="21" name="Graphic 4">
              <a:extLst>
                <a:ext uri="{FF2B5EF4-FFF2-40B4-BE49-F238E27FC236}">
                  <a16:creationId xmlns:a16="http://schemas.microsoft.com/office/drawing/2014/main" id="{6BBFBE8F-439F-49E7-801D-A14168A22D6D}"/>
                </a:ext>
              </a:extLst>
            </p:cNvPr>
            <p:cNvGrpSpPr/>
            <p:nvPr userDrawn="1"/>
          </p:nvGrpSpPr>
          <p:grpSpPr>
            <a:xfrm rot="20237890">
              <a:off x="9435162" y="3205665"/>
              <a:ext cx="962233" cy="959605"/>
              <a:chOff x="688950" y="1173205"/>
              <a:chExt cx="3371147" cy="3361942"/>
            </a:xfrm>
            <a:solidFill>
              <a:schemeClr val="accent1"/>
            </a:solidFill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AD3BC13D-11B3-4CCE-955B-CA6F63EBDA4B}"/>
                  </a:ext>
                </a:extLst>
              </p:cNvPr>
              <p:cNvSpPr/>
              <p:nvPr/>
            </p:nvSpPr>
            <p:spPr>
              <a:xfrm>
                <a:off x="1132191" y="2241069"/>
                <a:ext cx="1982589" cy="2294078"/>
              </a:xfrm>
              <a:custGeom>
                <a:avLst/>
                <a:gdLst>
                  <a:gd name="connsiteX0" fmla="*/ 1061590 w 1982588"/>
                  <a:gd name="connsiteY0" fmla="*/ 2294078 h 2294078"/>
                  <a:gd name="connsiteX1" fmla="*/ 993399 w 1982588"/>
                  <a:gd name="connsiteY1" fmla="*/ 2283555 h 2294078"/>
                  <a:gd name="connsiteX2" fmla="*/ 431876 w 1982588"/>
                  <a:gd name="connsiteY2" fmla="*/ 2094135 h 2294078"/>
                  <a:gd name="connsiteX3" fmla="*/ 89238 w 1982588"/>
                  <a:gd name="connsiteY3" fmla="*/ 1844944 h 2294078"/>
                  <a:gd name="connsiteX4" fmla="*/ 0 w 1982588"/>
                  <a:gd name="connsiteY4" fmla="*/ 1757811 h 2294078"/>
                  <a:gd name="connsiteX5" fmla="*/ 67349 w 1982588"/>
                  <a:gd name="connsiteY5" fmla="*/ 1677834 h 2294078"/>
                  <a:gd name="connsiteX6" fmla="*/ 424720 w 1982588"/>
                  <a:gd name="connsiteY6" fmla="*/ 1262795 h 2294078"/>
                  <a:gd name="connsiteX7" fmla="*/ 1099053 w 1982588"/>
                  <a:gd name="connsiteY7" fmla="*/ 559418 h 2294078"/>
                  <a:gd name="connsiteX8" fmla="*/ 1757390 w 1982588"/>
                  <a:gd name="connsiteY8" fmla="*/ 5472 h 2294078"/>
                  <a:gd name="connsiteX9" fmla="*/ 1764967 w 1982588"/>
                  <a:gd name="connsiteY9" fmla="*/ 0 h 2294078"/>
                  <a:gd name="connsiteX10" fmla="*/ 1985535 w 1982588"/>
                  <a:gd name="connsiteY10" fmla="*/ 271501 h 2294078"/>
                  <a:gd name="connsiteX11" fmla="*/ 1907242 w 1982588"/>
                  <a:gd name="connsiteY11" fmla="*/ 344743 h 2294078"/>
                  <a:gd name="connsiteX12" fmla="*/ 1746446 w 1982588"/>
                  <a:gd name="connsiteY12" fmla="*/ 602353 h 2294078"/>
                  <a:gd name="connsiteX13" fmla="*/ 1639109 w 1982588"/>
                  <a:gd name="connsiteY13" fmla="*/ 939520 h 2294078"/>
                  <a:gd name="connsiteX14" fmla="*/ 1575548 w 1982588"/>
                  <a:gd name="connsiteY14" fmla="*/ 1232909 h 2294078"/>
                  <a:gd name="connsiteX15" fmla="*/ 1485468 w 1982588"/>
                  <a:gd name="connsiteY15" fmla="*/ 1649211 h 2294078"/>
                  <a:gd name="connsiteX16" fmla="*/ 1372238 w 1982588"/>
                  <a:gd name="connsiteY16" fmla="*/ 1983010 h 2294078"/>
                  <a:gd name="connsiteX17" fmla="*/ 1214809 w 1982588"/>
                  <a:gd name="connsiteY17" fmla="*/ 2206524 h 2294078"/>
                  <a:gd name="connsiteX18" fmla="*/ 1096527 w 1982588"/>
                  <a:gd name="connsiteY18" fmla="*/ 2286501 h 2294078"/>
                  <a:gd name="connsiteX19" fmla="*/ 1080532 w 1982588"/>
                  <a:gd name="connsiteY19" fmla="*/ 2294920 h 2294078"/>
                  <a:gd name="connsiteX20" fmla="*/ 1061590 w 1982588"/>
                  <a:gd name="connsiteY20" fmla="*/ 2294078 h 2294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982588" h="2294078">
                    <a:moveTo>
                      <a:pt x="1061590" y="2294078"/>
                    </a:moveTo>
                    <a:cubicBezTo>
                      <a:pt x="1038860" y="2290711"/>
                      <a:pt x="1016129" y="2286922"/>
                      <a:pt x="993399" y="2283555"/>
                    </a:cubicBezTo>
                    <a:cubicBezTo>
                      <a:pt x="794719" y="2254090"/>
                      <a:pt x="607826" y="2190950"/>
                      <a:pt x="431876" y="2094135"/>
                    </a:cubicBezTo>
                    <a:cubicBezTo>
                      <a:pt x="307280" y="2025524"/>
                      <a:pt x="192366" y="1942600"/>
                      <a:pt x="89238" y="1844944"/>
                    </a:cubicBezTo>
                    <a:cubicBezTo>
                      <a:pt x="59351" y="1816742"/>
                      <a:pt x="30307" y="1787276"/>
                      <a:pt x="0" y="1757811"/>
                    </a:cubicBezTo>
                    <a:cubicBezTo>
                      <a:pt x="23572" y="1730029"/>
                      <a:pt x="45040" y="1703511"/>
                      <a:pt x="67349" y="1677834"/>
                    </a:cubicBezTo>
                    <a:cubicBezTo>
                      <a:pt x="186473" y="1539347"/>
                      <a:pt x="304334" y="1399598"/>
                      <a:pt x="424720" y="1262795"/>
                    </a:cubicBezTo>
                    <a:cubicBezTo>
                      <a:pt x="639395" y="1018655"/>
                      <a:pt x="862910" y="782933"/>
                      <a:pt x="1099053" y="559418"/>
                    </a:cubicBezTo>
                    <a:cubicBezTo>
                      <a:pt x="1307835" y="362001"/>
                      <a:pt x="1525457" y="175108"/>
                      <a:pt x="1757390" y="5472"/>
                    </a:cubicBezTo>
                    <a:cubicBezTo>
                      <a:pt x="1759495" y="3788"/>
                      <a:pt x="1761600" y="2526"/>
                      <a:pt x="1764967" y="0"/>
                    </a:cubicBezTo>
                    <a:cubicBezTo>
                      <a:pt x="1838630" y="90921"/>
                      <a:pt x="1912714" y="181842"/>
                      <a:pt x="1985535" y="271501"/>
                    </a:cubicBezTo>
                    <a:cubicBezTo>
                      <a:pt x="1959017" y="296336"/>
                      <a:pt x="1931656" y="319066"/>
                      <a:pt x="1907242" y="344743"/>
                    </a:cubicBezTo>
                    <a:cubicBezTo>
                      <a:pt x="1836105" y="419669"/>
                      <a:pt x="1786855" y="508065"/>
                      <a:pt x="1746446" y="602353"/>
                    </a:cubicBezTo>
                    <a:cubicBezTo>
                      <a:pt x="1699723" y="711375"/>
                      <a:pt x="1666048" y="824605"/>
                      <a:pt x="1639109" y="939520"/>
                    </a:cubicBezTo>
                    <a:cubicBezTo>
                      <a:pt x="1615957" y="1036755"/>
                      <a:pt x="1596594" y="1135253"/>
                      <a:pt x="1575548" y="1232909"/>
                    </a:cubicBezTo>
                    <a:cubicBezTo>
                      <a:pt x="1545662" y="1371817"/>
                      <a:pt x="1517459" y="1511145"/>
                      <a:pt x="1485468" y="1649211"/>
                    </a:cubicBezTo>
                    <a:cubicBezTo>
                      <a:pt x="1458950" y="1764125"/>
                      <a:pt x="1422749" y="1876093"/>
                      <a:pt x="1372238" y="1983010"/>
                    </a:cubicBezTo>
                    <a:cubicBezTo>
                      <a:pt x="1332670" y="2066354"/>
                      <a:pt x="1283421" y="2143385"/>
                      <a:pt x="1214809" y="2206524"/>
                    </a:cubicBezTo>
                    <a:cubicBezTo>
                      <a:pt x="1179451" y="2238936"/>
                      <a:pt x="1139883" y="2265876"/>
                      <a:pt x="1096527" y="2286501"/>
                    </a:cubicBezTo>
                    <a:cubicBezTo>
                      <a:pt x="1091055" y="2289027"/>
                      <a:pt x="1086004" y="2291973"/>
                      <a:pt x="1080532" y="2294920"/>
                    </a:cubicBezTo>
                    <a:cubicBezTo>
                      <a:pt x="1074218" y="2294078"/>
                      <a:pt x="1067904" y="2294078"/>
                      <a:pt x="1061590" y="2294078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72DDC18F-EE1F-4699-B279-061004C3C212}"/>
                  </a:ext>
                </a:extLst>
              </p:cNvPr>
              <p:cNvSpPr/>
              <p:nvPr/>
            </p:nvSpPr>
            <p:spPr>
              <a:xfrm>
                <a:off x="688950" y="1934631"/>
                <a:ext cx="2125706" cy="2012054"/>
              </a:xfrm>
              <a:custGeom>
                <a:avLst/>
                <a:gdLst>
                  <a:gd name="connsiteX0" fmla="*/ 0 w 2125705"/>
                  <a:gd name="connsiteY0" fmla="*/ 858280 h 2012053"/>
                  <a:gd name="connsiteX1" fmla="*/ 2105 w 2125705"/>
                  <a:gd name="connsiteY1" fmla="*/ 850703 h 2012053"/>
                  <a:gd name="connsiteX2" fmla="*/ 22309 w 2125705"/>
                  <a:gd name="connsiteY2" fmla="*/ 787142 h 2012053"/>
                  <a:gd name="connsiteX3" fmla="*/ 279499 w 2125705"/>
                  <a:gd name="connsiteY3" fmla="*/ 540055 h 2012053"/>
                  <a:gd name="connsiteX4" fmla="*/ 588884 w 2125705"/>
                  <a:gd name="connsiteY4" fmla="*/ 413355 h 2012053"/>
                  <a:gd name="connsiteX5" fmla="*/ 920999 w 2125705"/>
                  <a:gd name="connsiteY5" fmla="*/ 333799 h 2012053"/>
                  <a:gd name="connsiteX6" fmla="*/ 1386970 w 2125705"/>
                  <a:gd name="connsiteY6" fmla="*/ 233196 h 2012053"/>
                  <a:gd name="connsiteX7" fmla="*/ 1732976 w 2125705"/>
                  <a:gd name="connsiteY7" fmla="*/ 107338 h 2012053"/>
                  <a:gd name="connsiteX8" fmla="*/ 1884933 w 2125705"/>
                  <a:gd name="connsiteY8" fmla="*/ 3788 h 2012053"/>
                  <a:gd name="connsiteX9" fmla="*/ 1889563 w 2125705"/>
                  <a:gd name="connsiteY9" fmla="*/ 0 h 2012053"/>
                  <a:gd name="connsiteX10" fmla="*/ 2128231 w 2125705"/>
                  <a:gd name="connsiteY10" fmla="*/ 239931 h 2012053"/>
                  <a:gd name="connsiteX11" fmla="*/ 399464 w 2125705"/>
                  <a:gd name="connsiteY11" fmla="*/ 2014158 h 2012053"/>
                  <a:gd name="connsiteX12" fmla="*/ 309385 w 2125705"/>
                  <a:gd name="connsiteY12" fmla="*/ 1895456 h 2012053"/>
                  <a:gd name="connsiteX13" fmla="*/ 80819 w 2125705"/>
                  <a:gd name="connsiteY13" fmla="*/ 1438745 h 2012053"/>
                  <a:gd name="connsiteX14" fmla="*/ 14733 w 2125705"/>
                  <a:gd name="connsiteY14" fmla="*/ 1143251 h 2012053"/>
                  <a:gd name="connsiteX15" fmla="*/ 2526 w 2125705"/>
                  <a:gd name="connsiteY15" fmla="*/ 998871 h 2012053"/>
                  <a:gd name="connsiteX16" fmla="*/ 421 w 2125705"/>
                  <a:gd name="connsiteY16" fmla="*/ 984559 h 2012053"/>
                  <a:gd name="connsiteX17" fmla="*/ 0 w 2125705"/>
                  <a:gd name="connsiteY17" fmla="*/ 858280 h 2012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25705" h="2012053">
                    <a:moveTo>
                      <a:pt x="0" y="858280"/>
                    </a:moveTo>
                    <a:cubicBezTo>
                      <a:pt x="842" y="855754"/>
                      <a:pt x="2526" y="853229"/>
                      <a:pt x="2105" y="850703"/>
                    </a:cubicBezTo>
                    <a:cubicBezTo>
                      <a:pt x="-1263" y="826289"/>
                      <a:pt x="10944" y="806926"/>
                      <a:pt x="22309" y="787142"/>
                    </a:cubicBezTo>
                    <a:cubicBezTo>
                      <a:pt x="84607" y="680226"/>
                      <a:pt x="173424" y="601091"/>
                      <a:pt x="279499" y="540055"/>
                    </a:cubicBezTo>
                    <a:cubicBezTo>
                      <a:pt x="376734" y="483651"/>
                      <a:pt x="481546" y="445346"/>
                      <a:pt x="588884" y="413355"/>
                    </a:cubicBezTo>
                    <a:cubicBezTo>
                      <a:pt x="698326" y="380943"/>
                      <a:pt x="809452" y="357371"/>
                      <a:pt x="920999" y="333799"/>
                    </a:cubicBezTo>
                    <a:cubicBezTo>
                      <a:pt x="1076323" y="300966"/>
                      <a:pt x="1232067" y="269396"/>
                      <a:pt x="1386970" y="233196"/>
                    </a:cubicBezTo>
                    <a:cubicBezTo>
                      <a:pt x="1506936" y="205415"/>
                      <a:pt x="1623534" y="165005"/>
                      <a:pt x="1732976" y="107338"/>
                    </a:cubicBezTo>
                    <a:cubicBezTo>
                      <a:pt x="1787697" y="78714"/>
                      <a:pt x="1838630" y="44619"/>
                      <a:pt x="1884933" y="3788"/>
                    </a:cubicBezTo>
                    <a:cubicBezTo>
                      <a:pt x="1886616" y="2526"/>
                      <a:pt x="1888300" y="1263"/>
                      <a:pt x="1889563" y="0"/>
                    </a:cubicBezTo>
                    <a:cubicBezTo>
                      <a:pt x="1969119" y="79977"/>
                      <a:pt x="2047833" y="159112"/>
                      <a:pt x="2128231" y="239931"/>
                    </a:cubicBezTo>
                    <a:cubicBezTo>
                      <a:pt x="1493466" y="772410"/>
                      <a:pt x="916369" y="1361714"/>
                      <a:pt x="399464" y="2014158"/>
                    </a:cubicBezTo>
                    <a:cubicBezTo>
                      <a:pt x="367473" y="1972486"/>
                      <a:pt x="337166" y="1935023"/>
                      <a:pt x="309385" y="1895456"/>
                    </a:cubicBezTo>
                    <a:cubicBezTo>
                      <a:pt x="210045" y="1754865"/>
                      <a:pt x="133435" y="1602487"/>
                      <a:pt x="80819" y="1438745"/>
                    </a:cubicBezTo>
                    <a:cubicBezTo>
                      <a:pt x="49670" y="1342351"/>
                      <a:pt x="27361" y="1243853"/>
                      <a:pt x="14733" y="1143251"/>
                    </a:cubicBezTo>
                    <a:cubicBezTo>
                      <a:pt x="8840" y="1095264"/>
                      <a:pt x="6314" y="1047278"/>
                      <a:pt x="2526" y="998871"/>
                    </a:cubicBezTo>
                    <a:cubicBezTo>
                      <a:pt x="2105" y="994241"/>
                      <a:pt x="1263" y="989611"/>
                      <a:pt x="421" y="984559"/>
                    </a:cubicBezTo>
                    <a:cubicBezTo>
                      <a:pt x="0" y="942887"/>
                      <a:pt x="0" y="900373"/>
                      <a:pt x="0" y="858280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5E459D8C-C217-4C08-955D-961FABC3BC4A}"/>
                  </a:ext>
                </a:extLst>
              </p:cNvPr>
              <p:cNvSpPr/>
              <p:nvPr/>
            </p:nvSpPr>
            <p:spPr>
              <a:xfrm>
                <a:off x="2341949" y="2603904"/>
                <a:ext cx="1309098" cy="1927867"/>
              </a:xfrm>
              <a:custGeom>
                <a:avLst/>
                <a:gdLst>
                  <a:gd name="connsiteX0" fmla="*/ 0 w 1309097"/>
                  <a:gd name="connsiteY0" fmla="*/ 1928717 h 1927867"/>
                  <a:gd name="connsiteX1" fmla="*/ 68191 w 1309097"/>
                  <a:gd name="connsiteY1" fmla="*/ 1864736 h 1927867"/>
                  <a:gd name="connsiteX2" fmla="*/ 215938 w 1309097"/>
                  <a:gd name="connsiteY2" fmla="*/ 1639116 h 1927867"/>
                  <a:gd name="connsiteX3" fmla="*/ 339271 w 1309097"/>
                  <a:gd name="connsiteY3" fmla="*/ 1286376 h 1927867"/>
                  <a:gd name="connsiteX4" fmla="*/ 424299 w 1309097"/>
                  <a:gd name="connsiteY4" fmla="*/ 919323 h 1927867"/>
                  <a:gd name="connsiteX5" fmla="*/ 519851 w 1309097"/>
                  <a:gd name="connsiteY5" fmla="*/ 483238 h 1927867"/>
                  <a:gd name="connsiteX6" fmla="*/ 617086 w 1309097"/>
                  <a:gd name="connsiteY6" fmla="*/ 189427 h 1927867"/>
                  <a:gd name="connsiteX7" fmla="*/ 729054 w 1309097"/>
                  <a:gd name="connsiteY7" fmla="*/ 37050 h 1927867"/>
                  <a:gd name="connsiteX8" fmla="*/ 785038 w 1309097"/>
                  <a:gd name="connsiteY8" fmla="*/ 5901 h 1927867"/>
                  <a:gd name="connsiteX9" fmla="*/ 865436 w 1309097"/>
                  <a:gd name="connsiteY9" fmla="*/ 21055 h 1927867"/>
                  <a:gd name="connsiteX10" fmla="*/ 990873 w 1309097"/>
                  <a:gd name="connsiteY10" fmla="*/ 171327 h 1927867"/>
                  <a:gd name="connsiteX11" fmla="*/ 1279633 w 1309097"/>
                  <a:gd name="connsiteY11" fmla="*/ 851132 h 1927867"/>
                  <a:gd name="connsiteX12" fmla="*/ 1309519 w 1309097"/>
                  <a:gd name="connsiteY12" fmla="*/ 1141996 h 1927867"/>
                  <a:gd name="connsiteX13" fmla="*/ 1243432 w 1309097"/>
                  <a:gd name="connsiteY13" fmla="*/ 1415602 h 1927867"/>
                  <a:gd name="connsiteX14" fmla="*/ 1230804 w 1309097"/>
                  <a:gd name="connsiteY14" fmla="*/ 1432439 h 1927867"/>
                  <a:gd name="connsiteX15" fmla="*/ 750101 w 1309097"/>
                  <a:gd name="connsiteY15" fmla="*/ 1771289 h 1927867"/>
                  <a:gd name="connsiteX16" fmla="*/ 303492 w 1309097"/>
                  <a:gd name="connsiteY16" fmla="*/ 1908934 h 1927867"/>
                  <a:gd name="connsiteX17" fmla="*/ 8419 w 1309097"/>
                  <a:gd name="connsiteY17" fmla="*/ 1929980 h 1927867"/>
                  <a:gd name="connsiteX18" fmla="*/ 0 w 1309097"/>
                  <a:gd name="connsiteY18" fmla="*/ 1928717 h 192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309097" h="1927867">
                    <a:moveTo>
                      <a:pt x="0" y="1928717"/>
                    </a:moveTo>
                    <a:cubicBezTo>
                      <a:pt x="23151" y="1907250"/>
                      <a:pt x="46723" y="1887045"/>
                      <a:pt x="68191" y="1864736"/>
                    </a:cubicBezTo>
                    <a:cubicBezTo>
                      <a:pt x="131752" y="1798649"/>
                      <a:pt x="177212" y="1721198"/>
                      <a:pt x="215938" y="1639116"/>
                    </a:cubicBezTo>
                    <a:cubicBezTo>
                      <a:pt x="269396" y="1525886"/>
                      <a:pt x="308543" y="1407183"/>
                      <a:pt x="339271" y="1286376"/>
                    </a:cubicBezTo>
                    <a:cubicBezTo>
                      <a:pt x="369999" y="1164726"/>
                      <a:pt x="396939" y="1041814"/>
                      <a:pt x="424299" y="919323"/>
                    </a:cubicBezTo>
                    <a:cubicBezTo>
                      <a:pt x="456711" y="774102"/>
                      <a:pt x="486597" y="628038"/>
                      <a:pt x="519851" y="483238"/>
                    </a:cubicBezTo>
                    <a:cubicBezTo>
                      <a:pt x="543002" y="382635"/>
                      <a:pt x="572888" y="283295"/>
                      <a:pt x="617086" y="189427"/>
                    </a:cubicBezTo>
                    <a:cubicBezTo>
                      <a:pt x="644447" y="131339"/>
                      <a:pt x="676858" y="76618"/>
                      <a:pt x="729054" y="37050"/>
                    </a:cubicBezTo>
                    <a:cubicBezTo>
                      <a:pt x="745891" y="24422"/>
                      <a:pt x="765254" y="13478"/>
                      <a:pt x="785038" y="5901"/>
                    </a:cubicBezTo>
                    <a:cubicBezTo>
                      <a:pt x="814082" y="-5464"/>
                      <a:pt x="841864" y="-413"/>
                      <a:pt x="865436" y="21055"/>
                    </a:cubicBezTo>
                    <a:cubicBezTo>
                      <a:pt x="914685" y="64832"/>
                      <a:pt x="954673" y="116606"/>
                      <a:pt x="990873" y="171327"/>
                    </a:cubicBezTo>
                    <a:cubicBezTo>
                      <a:pt x="1128518" y="380109"/>
                      <a:pt x="1224912" y="606992"/>
                      <a:pt x="1279633" y="851132"/>
                    </a:cubicBezTo>
                    <a:cubicBezTo>
                      <a:pt x="1301100" y="946684"/>
                      <a:pt x="1312886" y="1043919"/>
                      <a:pt x="1309519" y="1141996"/>
                    </a:cubicBezTo>
                    <a:cubicBezTo>
                      <a:pt x="1306151" y="1237547"/>
                      <a:pt x="1289735" y="1330152"/>
                      <a:pt x="1243432" y="1415602"/>
                    </a:cubicBezTo>
                    <a:cubicBezTo>
                      <a:pt x="1240065" y="1421495"/>
                      <a:pt x="1235856" y="1427388"/>
                      <a:pt x="1230804" y="1432439"/>
                    </a:cubicBezTo>
                    <a:cubicBezTo>
                      <a:pt x="1090634" y="1573451"/>
                      <a:pt x="930259" y="1686682"/>
                      <a:pt x="750101" y="1771289"/>
                    </a:cubicBezTo>
                    <a:cubicBezTo>
                      <a:pt x="607825" y="1838217"/>
                      <a:pt x="458816" y="1884099"/>
                      <a:pt x="303492" y="1908934"/>
                    </a:cubicBezTo>
                    <a:cubicBezTo>
                      <a:pt x="205836" y="1924508"/>
                      <a:pt x="107338" y="1931664"/>
                      <a:pt x="8419" y="1929980"/>
                    </a:cubicBezTo>
                    <a:cubicBezTo>
                      <a:pt x="5472" y="1929138"/>
                      <a:pt x="2525" y="1928717"/>
                      <a:pt x="0" y="1928717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AB9B9691-0357-4CD3-882A-EBDF724A2FE1}"/>
                  </a:ext>
                </a:extLst>
              </p:cNvPr>
              <p:cNvSpPr/>
              <p:nvPr/>
            </p:nvSpPr>
            <p:spPr>
              <a:xfrm>
                <a:off x="698631" y="1470056"/>
                <a:ext cx="1780541" cy="1195446"/>
              </a:xfrm>
              <a:custGeom>
                <a:avLst/>
                <a:gdLst>
                  <a:gd name="connsiteX0" fmla="*/ 0 w 1780541"/>
                  <a:gd name="connsiteY0" fmla="*/ 1198680 h 1195446"/>
                  <a:gd name="connsiteX1" fmla="*/ 17258 w 1780541"/>
                  <a:gd name="connsiteY1" fmla="*/ 1085871 h 1195446"/>
                  <a:gd name="connsiteX2" fmla="*/ 158691 w 1780541"/>
                  <a:gd name="connsiteY2" fmla="*/ 652732 h 1195446"/>
                  <a:gd name="connsiteX3" fmla="*/ 678121 w 1780541"/>
                  <a:gd name="connsiteY3" fmla="*/ 30174 h 1195446"/>
                  <a:gd name="connsiteX4" fmla="*/ 728633 w 1780541"/>
                  <a:gd name="connsiteY4" fmla="*/ 13757 h 1195446"/>
                  <a:gd name="connsiteX5" fmla="*/ 928997 w 1780541"/>
                  <a:gd name="connsiteY5" fmla="*/ 1971 h 1195446"/>
                  <a:gd name="connsiteX6" fmla="*/ 1573864 w 1780541"/>
                  <a:gd name="connsiteY6" fmla="*/ 201493 h 1195446"/>
                  <a:gd name="connsiteX7" fmla="*/ 1741395 w 1780541"/>
                  <a:gd name="connsiteY7" fmla="*/ 323563 h 1195446"/>
                  <a:gd name="connsiteX8" fmla="*/ 1776332 w 1780541"/>
                  <a:gd name="connsiteY8" fmla="*/ 371129 h 1195446"/>
                  <a:gd name="connsiteX9" fmla="*/ 1780121 w 1780541"/>
                  <a:gd name="connsiteY9" fmla="*/ 401015 h 1195446"/>
                  <a:gd name="connsiteX10" fmla="*/ 1704774 w 1780541"/>
                  <a:gd name="connsiteY10" fmla="*/ 497829 h 1195446"/>
                  <a:gd name="connsiteX11" fmla="*/ 1539769 w 1780541"/>
                  <a:gd name="connsiteY11" fmla="*/ 571492 h 1195446"/>
                  <a:gd name="connsiteX12" fmla="*/ 1240907 w 1780541"/>
                  <a:gd name="connsiteY12" fmla="*/ 647681 h 1195446"/>
                  <a:gd name="connsiteX13" fmla="*/ 710112 w 1780541"/>
                  <a:gd name="connsiteY13" fmla="*/ 764279 h 1195446"/>
                  <a:gd name="connsiteX14" fmla="*/ 354425 w 1780541"/>
                  <a:gd name="connsiteY14" fmla="*/ 879614 h 1195446"/>
                  <a:gd name="connsiteX15" fmla="*/ 110284 w 1780541"/>
                  <a:gd name="connsiteY15" fmla="*/ 1031991 h 1195446"/>
                  <a:gd name="connsiteX16" fmla="*/ 5893 w 1780541"/>
                  <a:gd name="connsiteY16" fmla="*/ 1193629 h 1195446"/>
                  <a:gd name="connsiteX17" fmla="*/ 3367 w 1780541"/>
                  <a:gd name="connsiteY17" fmla="*/ 1199522 h 1195446"/>
                  <a:gd name="connsiteX18" fmla="*/ 0 w 1780541"/>
                  <a:gd name="connsiteY18" fmla="*/ 1198680 h 1195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780541" h="1195446">
                    <a:moveTo>
                      <a:pt x="0" y="1198680"/>
                    </a:moveTo>
                    <a:cubicBezTo>
                      <a:pt x="5893" y="1161217"/>
                      <a:pt x="10523" y="1123334"/>
                      <a:pt x="17258" y="1085871"/>
                    </a:cubicBezTo>
                    <a:cubicBezTo>
                      <a:pt x="44619" y="935177"/>
                      <a:pt x="91342" y="790377"/>
                      <a:pt x="158691" y="652732"/>
                    </a:cubicBezTo>
                    <a:cubicBezTo>
                      <a:pt x="280762" y="402698"/>
                      <a:pt x="454185" y="195179"/>
                      <a:pt x="678121" y="30174"/>
                    </a:cubicBezTo>
                    <a:cubicBezTo>
                      <a:pt x="691591" y="20071"/>
                      <a:pt x="711375" y="17125"/>
                      <a:pt x="728633" y="13757"/>
                    </a:cubicBezTo>
                    <a:cubicBezTo>
                      <a:pt x="794719" y="709"/>
                      <a:pt x="861647" y="-2659"/>
                      <a:pt x="928997" y="1971"/>
                    </a:cubicBezTo>
                    <a:cubicBezTo>
                      <a:pt x="1159667" y="18388"/>
                      <a:pt x="1372659" y="91630"/>
                      <a:pt x="1573864" y="201493"/>
                    </a:cubicBezTo>
                    <a:cubicBezTo>
                      <a:pt x="1634899" y="234747"/>
                      <a:pt x="1692988" y="272631"/>
                      <a:pt x="1741395" y="323563"/>
                    </a:cubicBezTo>
                    <a:cubicBezTo>
                      <a:pt x="1754865" y="337875"/>
                      <a:pt x="1766651" y="353870"/>
                      <a:pt x="1776332" y="371129"/>
                    </a:cubicBezTo>
                    <a:cubicBezTo>
                      <a:pt x="1780962" y="379126"/>
                      <a:pt x="1782225" y="391754"/>
                      <a:pt x="1780121" y="401015"/>
                    </a:cubicBezTo>
                    <a:cubicBezTo>
                      <a:pt x="1771281" y="445634"/>
                      <a:pt x="1740553" y="473836"/>
                      <a:pt x="1704774" y="497829"/>
                    </a:cubicBezTo>
                    <a:cubicBezTo>
                      <a:pt x="1654262" y="531925"/>
                      <a:pt x="1597436" y="552550"/>
                      <a:pt x="1539769" y="571492"/>
                    </a:cubicBezTo>
                    <a:cubicBezTo>
                      <a:pt x="1441691" y="603483"/>
                      <a:pt x="1341510" y="625792"/>
                      <a:pt x="1240907" y="647681"/>
                    </a:cubicBezTo>
                    <a:cubicBezTo>
                      <a:pt x="1063695" y="686406"/>
                      <a:pt x="886482" y="723448"/>
                      <a:pt x="710112" y="764279"/>
                    </a:cubicBezTo>
                    <a:cubicBezTo>
                      <a:pt x="588463" y="792481"/>
                      <a:pt x="469339" y="829944"/>
                      <a:pt x="354425" y="879614"/>
                    </a:cubicBezTo>
                    <a:cubicBezTo>
                      <a:pt x="265608" y="918340"/>
                      <a:pt x="181001" y="964642"/>
                      <a:pt x="110284" y="1031991"/>
                    </a:cubicBezTo>
                    <a:cubicBezTo>
                      <a:pt x="63140" y="1077873"/>
                      <a:pt x="26098" y="1130489"/>
                      <a:pt x="5893" y="1193629"/>
                    </a:cubicBezTo>
                    <a:cubicBezTo>
                      <a:pt x="5051" y="1195734"/>
                      <a:pt x="4209" y="1197418"/>
                      <a:pt x="3367" y="1199522"/>
                    </a:cubicBezTo>
                    <a:cubicBezTo>
                      <a:pt x="2105" y="1199101"/>
                      <a:pt x="1263" y="1199101"/>
                      <a:pt x="0" y="1198680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1CEE9E14-782F-423E-8D18-5B54464A6776}"/>
                  </a:ext>
                </a:extLst>
              </p:cNvPr>
              <p:cNvSpPr/>
              <p:nvPr/>
            </p:nvSpPr>
            <p:spPr>
              <a:xfrm>
                <a:off x="3256117" y="2400093"/>
                <a:ext cx="803980" cy="1544820"/>
              </a:xfrm>
              <a:custGeom>
                <a:avLst/>
                <a:gdLst>
                  <a:gd name="connsiteX0" fmla="*/ 406716 w 803979"/>
                  <a:gd name="connsiteY0" fmla="*/ 1546170 h 1544819"/>
                  <a:gd name="connsiteX1" fmla="*/ 432393 w 803979"/>
                  <a:gd name="connsiteY1" fmla="*/ 1432940 h 1544819"/>
                  <a:gd name="connsiteX2" fmla="*/ 447967 w 803979"/>
                  <a:gd name="connsiteY2" fmla="*/ 1301188 h 1544819"/>
                  <a:gd name="connsiteX3" fmla="*/ 446284 w 803979"/>
                  <a:gd name="connsiteY3" fmla="*/ 1156809 h 1544819"/>
                  <a:gd name="connsiteX4" fmla="*/ 391562 w 803979"/>
                  <a:gd name="connsiteY4" fmla="*/ 884466 h 1544819"/>
                  <a:gd name="connsiteX5" fmla="*/ 173520 w 803979"/>
                  <a:gd name="connsiteY5" fmla="*/ 427755 h 1544819"/>
                  <a:gd name="connsiteX6" fmla="*/ 28719 w 803979"/>
                  <a:gd name="connsiteY6" fmla="*/ 195400 h 1544819"/>
                  <a:gd name="connsiteX7" fmla="*/ 2200 w 803979"/>
                  <a:gd name="connsiteY7" fmla="*/ 136891 h 1544819"/>
                  <a:gd name="connsiteX8" fmla="*/ 8514 w 803979"/>
                  <a:gd name="connsiteY8" fmla="*/ 104058 h 1544819"/>
                  <a:gd name="connsiteX9" fmla="*/ 146159 w 803979"/>
                  <a:gd name="connsiteY9" fmla="*/ 17346 h 1544819"/>
                  <a:gd name="connsiteX10" fmla="*/ 353679 w 803979"/>
                  <a:gd name="connsiteY10" fmla="*/ 5560 h 1544819"/>
                  <a:gd name="connsiteX11" fmla="*/ 634861 w 803979"/>
                  <a:gd name="connsiteY11" fmla="*/ 118370 h 1544819"/>
                  <a:gd name="connsiteX12" fmla="*/ 796499 w 803979"/>
                  <a:gd name="connsiteY12" fmla="*/ 314524 h 1544819"/>
                  <a:gd name="connsiteX13" fmla="*/ 803234 w 803979"/>
                  <a:gd name="connsiteY13" fmla="*/ 349040 h 1544819"/>
                  <a:gd name="connsiteX14" fmla="*/ 802392 w 803979"/>
                  <a:gd name="connsiteY14" fmla="*/ 580553 h 1544819"/>
                  <a:gd name="connsiteX15" fmla="*/ 748091 w 803979"/>
                  <a:gd name="connsiteY15" fmla="*/ 901303 h 1544819"/>
                  <a:gd name="connsiteX16" fmla="*/ 584770 w 803979"/>
                  <a:gd name="connsiteY16" fmla="*/ 1294453 h 1544819"/>
                  <a:gd name="connsiteX17" fmla="*/ 406716 w 803979"/>
                  <a:gd name="connsiteY17" fmla="*/ 1546170 h 1544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03979" h="1544819">
                    <a:moveTo>
                      <a:pt x="406716" y="1546170"/>
                    </a:moveTo>
                    <a:cubicBezTo>
                      <a:pt x="415555" y="1507865"/>
                      <a:pt x="426079" y="1470824"/>
                      <a:pt x="432393" y="1432940"/>
                    </a:cubicBezTo>
                    <a:cubicBezTo>
                      <a:pt x="439548" y="1389584"/>
                      <a:pt x="445862" y="1345386"/>
                      <a:pt x="447967" y="1301188"/>
                    </a:cubicBezTo>
                    <a:cubicBezTo>
                      <a:pt x="450072" y="1253202"/>
                      <a:pt x="449230" y="1204795"/>
                      <a:pt x="446284" y="1156809"/>
                    </a:cubicBezTo>
                    <a:cubicBezTo>
                      <a:pt x="439970" y="1063782"/>
                      <a:pt x="419344" y="973282"/>
                      <a:pt x="391562" y="884466"/>
                    </a:cubicBezTo>
                    <a:cubicBezTo>
                      <a:pt x="340209" y="721986"/>
                      <a:pt x="262757" y="572134"/>
                      <a:pt x="173520" y="427755"/>
                    </a:cubicBezTo>
                    <a:cubicBezTo>
                      <a:pt x="125533" y="350303"/>
                      <a:pt x="76284" y="273273"/>
                      <a:pt x="28719" y="195400"/>
                    </a:cubicBezTo>
                    <a:cubicBezTo>
                      <a:pt x="17775" y="177300"/>
                      <a:pt x="10198" y="156675"/>
                      <a:pt x="2200" y="136891"/>
                    </a:cubicBezTo>
                    <a:cubicBezTo>
                      <a:pt x="-2430" y="125105"/>
                      <a:pt x="517" y="114581"/>
                      <a:pt x="8514" y="104058"/>
                    </a:cubicBezTo>
                    <a:cubicBezTo>
                      <a:pt x="43873" y="58177"/>
                      <a:pt x="92280" y="32921"/>
                      <a:pt x="146159" y="17346"/>
                    </a:cubicBezTo>
                    <a:cubicBezTo>
                      <a:pt x="214350" y="-2438"/>
                      <a:pt x="283804" y="-3700"/>
                      <a:pt x="353679" y="5560"/>
                    </a:cubicBezTo>
                    <a:cubicBezTo>
                      <a:pt x="457228" y="19030"/>
                      <a:pt x="551095" y="56072"/>
                      <a:pt x="634861" y="118370"/>
                    </a:cubicBezTo>
                    <a:cubicBezTo>
                      <a:pt x="705157" y="170144"/>
                      <a:pt x="759036" y="235810"/>
                      <a:pt x="796499" y="314524"/>
                    </a:cubicBezTo>
                    <a:cubicBezTo>
                      <a:pt x="801550" y="324626"/>
                      <a:pt x="802392" y="337254"/>
                      <a:pt x="803234" y="349040"/>
                    </a:cubicBezTo>
                    <a:cubicBezTo>
                      <a:pt x="808285" y="426071"/>
                      <a:pt x="807864" y="503522"/>
                      <a:pt x="802392" y="580553"/>
                    </a:cubicBezTo>
                    <a:cubicBezTo>
                      <a:pt x="794394" y="689153"/>
                      <a:pt x="776294" y="796070"/>
                      <a:pt x="748091" y="901303"/>
                    </a:cubicBezTo>
                    <a:cubicBezTo>
                      <a:pt x="710629" y="1039368"/>
                      <a:pt x="655908" y="1170699"/>
                      <a:pt x="584770" y="1294453"/>
                    </a:cubicBezTo>
                    <a:cubicBezTo>
                      <a:pt x="532575" y="1383270"/>
                      <a:pt x="473644" y="1467035"/>
                      <a:pt x="406716" y="1546170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774BD3B9-A47A-44BD-82D3-05D70D99D586}"/>
                  </a:ext>
                </a:extLst>
              </p:cNvPr>
              <p:cNvSpPr/>
              <p:nvPr/>
            </p:nvSpPr>
            <p:spPr>
              <a:xfrm>
                <a:off x="2948933" y="1703539"/>
                <a:ext cx="1098632" cy="938678"/>
              </a:xfrm>
              <a:custGeom>
                <a:avLst/>
                <a:gdLst>
                  <a:gd name="connsiteX0" fmla="*/ 655812 w 1098631"/>
                  <a:gd name="connsiteY0" fmla="*/ 0 h 938677"/>
                  <a:gd name="connsiteX1" fmla="*/ 1100316 w 1098631"/>
                  <a:gd name="connsiteY1" fmla="*/ 939941 h 938677"/>
                  <a:gd name="connsiteX2" fmla="*/ 1069588 w 1098631"/>
                  <a:gd name="connsiteY2" fmla="*/ 893217 h 938677"/>
                  <a:gd name="connsiteX3" fmla="*/ 886061 w 1098631"/>
                  <a:gd name="connsiteY3" fmla="*/ 708849 h 938677"/>
                  <a:gd name="connsiteX4" fmla="*/ 689065 w 1098631"/>
                  <a:gd name="connsiteY4" fmla="*/ 641079 h 938677"/>
                  <a:gd name="connsiteX5" fmla="*/ 361580 w 1098631"/>
                  <a:gd name="connsiteY5" fmla="*/ 695379 h 938677"/>
                  <a:gd name="connsiteX6" fmla="*/ 233196 w 1098631"/>
                  <a:gd name="connsiteY6" fmla="*/ 752626 h 938677"/>
                  <a:gd name="connsiteX7" fmla="*/ 220568 w 1098631"/>
                  <a:gd name="connsiteY7" fmla="*/ 758940 h 938677"/>
                  <a:gd name="connsiteX8" fmla="*/ 0 w 1098631"/>
                  <a:gd name="connsiteY8" fmla="*/ 481967 h 938677"/>
                  <a:gd name="connsiteX9" fmla="*/ 655812 w 1098631"/>
                  <a:gd name="connsiteY9" fmla="*/ 0 h 938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98631" h="938677">
                    <a:moveTo>
                      <a:pt x="655812" y="0"/>
                    </a:moveTo>
                    <a:cubicBezTo>
                      <a:pt x="902057" y="266029"/>
                      <a:pt x="1050646" y="577518"/>
                      <a:pt x="1100316" y="939941"/>
                    </a:cubicBezTo>
                    <a:cubicBezTo>
                      <a:pt x="1088950" y="922261"/>
                      <a:pt x="1079269" y="907950"/>
                      <a:pt x="1069588" y="893217"/>
                    </a:cubicBezTo>
                    <a:cubicBezTo>
                      <a:pt x="1019918" y="820396"/>
                      <a:pt x="961408" y="755993"/>
                      <a:pt x="886061" y="708849"/>
                    </a:cubicBezTo>
                    <a:cubicBezTo>
                      <a:pt x="825868" y="670965"/>
                      <a:pt x="760203" y="648656"/>
                      <a:pt x="689065" y="641079"/>
                    </a:cubicBezTo>
                    <a:cubicBezTo>
                      <a:pt x="574993" y="629293"/>
                      <a:pt x="466813" y="654128"/>
                      <a:pt x="361580" y="695379"/>
                    </a:cubicBezTo>
                    <a:cubicBezTo>
                      <a:pt x="318224" y="712217"/>
                      <a:pt x="276131" y="733684"/>
                      <a:pt x="233196" y="752626"/>
                    </a:cubicBezTo>
                    <a:cubicBezTo>
                      <a:pt x="229408" y="754310"/>
                      <a:pt x="225619" y="756414"/>
                      <a:pt x="220568" y="758940"/>
                    </a:cubicBezTo>
                    <a:cubicBezTo>
                      <a:pt x="146905" y="666335"/>
                      <a:pt x="73242" y="574151"/>
                      <a:pt x="0" y="481967"/>
                    </a:cubicBezTo>
                    <a:cubicBezTo>
                      <a:pt x="49249" y="420090"/>
                      <a:pt x="539214" y="59772"/>
                      <a:pt x="655812" y="0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00FB45B9-25B8-4594-BF84-5FBC6B38C40D}"/>
                  </a:ext>
                </a:extLst>
              </p:cNvPr>
              <p:cNvSpPr/>
              <p:nvPr/>
            </p:nvSpPr>
            <p:spPr>
              <a:xfrm>
                <a:off x="1457151" y="1173205"/>
                <a:ext cx="1304889" cy="614560"/>
              </a:xfrm>
              <a:custGeom>
                <a:avLst/>
                <a:gdLst>
                  <a:gd name="connsiteX0" fmla="*/ 0 w 1304888"/>
                  <a:gd name="connsiteY0" fmla="*/ 269357 h 614560"/>
                  <a:gd name="connsiteX1" fmla="*/ 111968 w 1304888"/>
                  <a:gd name="connsiteY1" fmla="*/ 204113 h 614560"/>
                  <a:gd name="connsiteX2" fmla="*/ 545528 w 1304888"/>
                  <a:gd name="connsiteY2" fmla="*/ 40370 h 614560"/>
                  <a:gd name="connsiteX3" fmla="*/ 763570 w 1304888"/>
                  <a:gd name="connsiteY3" fmla="*/ 6696 h 614560"/>
                  <a:gd name="connsiteX4" fmla="*/ 967301 w 1304888"/>
                  <a:gd name="connsiteY4" fmla="*/ 382 h 614560"/>
                  <a:gd name="connsiteX5" fmla="*/ 1155879 w 1304888"/>
                  <a:gd name="connsiteY5" fmla="*/ 15956 h 614560"/>
                  <a:gd name="connsiteX6" fmla="*/ 1176504 w 1304888"/>
                  <a:gd name="connsiteY6" fmla="*/ 27742 h 614560"/>
                  <a:gd name="connsiteX7" fmla="*/ 1296470 w 1304888"/>
                  <a:gd name="connsiteY7" fmla="*/ 236104 h 614560"/>
                  <a:gd name="connsiteX8" fmla="*/ 1177346 w 1304888"/>
                  <a:gd name="connsiteY8" fmla="*/ 588844 h 614560"/>
                  <a:gd name="connsiteX9" fmla="*/ 1113786 w 1304888"/>
                  <a:gd name="connsiteY9" fmla="*/ 614521 h 614560"/>
                  <a:gd name="connsiteX10" fmla="*/ 1059906 w 1304888"/>
                  <a:gd name="connsiteY10" fmla="*/ 594737 h 614560"/>
                  <a:gd name="connsiteX11" fmla="*/ 913843 w 1304888"/>
                  <a:gd name="connsiteY11" fmla="*/ 500870 h 614560"/>
                  <a:gd name="connsiteX12" fmla="*/ 612877 w 1304888"/>
                  <a:gd name="connsiteY12" fmla="*/ 340495 h 614560"/>
                  <a:gd name="connsiteX13" fmla="*/ 340955 w 1304888"/>
                  <a:gd name="connsiteY13" fmla="*/ 272304 h 614560"/>
                  <a:gd name="connsiteX14" fmla="*/ 79556 w 1304888"/>
                  <a:gd name="connsiteY14" fmla="*/ 265148 h 614560"/>
                  <a:gd name="connsiteX15" fmla="*/ 1263 w 1304888"/>
                  <a:gd name="connsiteY15" fmla="*/ 273146 h 614560"/>
                  <a:gd name="connsiteX16" fmla="*/ 0 w 1304888"/>
                  <a:gd name="connsiteY16" fmla="*/ 269357 h 614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04888" h="614560">
                    <a:moveTo>
                      <a:pt x="0" y="269357"/>
                    </a:moveTo>
                    <a:cubicBezTo>
                      <a:pt x="37463" y="247469"/>
                      <a:pt x="74084" y="224738"/>
                      <a:pt x="111968" y="204113"/>
                    </a:cubicBezTo>
                    <a:cubicBezTo>
                      <a:pt x="248771" y="129187"/>
                      <a:pt x="393150" y="74466"/>
                      <a:pt x="545528" y="40370"/>
                    </a:cubicBezTo>
                    <a:cubicBezTo>
                      <a:pt x="617507" y="23954"/>
                      <a:pt x="689907" y="10905"/>
                      <a:pt x="763570" y="6696"/>
                    </a:cubicBezTo>
                    <a:cubicBezTo>
                      <a:pt x="831340" y="2907"/>
                      <a:pt x="899531" y="-1302"/>
                      <a:pt x="967301" y="382"/>
                    </a:cubicBezTo>
                    <a:cubicBezTo>
                      <a:pt x="1030441" y="1645"/>
                      <a:pt x="1093160" y="9642"/>
                      <a:pt x="1155879" y="15956"/>
                    </a:cubicBezTo>
                    <a:cubicBezTo>
                      <a:pt x="1163035" y="16798"/>
                      <a:pt x="1171453" y="21849"/>
                      <a:pt x="1176504" y="27742"/>
                    </a:cubicBezTo>
                    <a:cubicBezTo>
                      <a:pt x="1231226" y="88356"/>
                      <a:pt x="1274581" y="156126"/>
                      <a:pt x="1296470" y="236104"/>
                    </a:cubicBezTo>
                    <a:cubicBezTo>
                      <a:pt x="1333091" y="368276"/>
                      <a:pt x="1286789" y="506763"/>
                      <a:pt x="1177346" y="588844"/>
                    </a:cubicBezTo>
                    <a:cubicBezTo>
                      <a:pt x="1158825" y="602735"/>
                      <a:pt x="1139462" y="620414"/>
                      <a:pt x="1113786" y="614521"/>
                    </a:cubicBezTo>
                    <a:cubicBezTo>
                      <a:pt x="1095265" y="610733"/>
                      <a:pt x="1075902" y="604419"/>
                      <a:pt x="1059906" y="594737"/>
                    </a:cubicBezTo>
                    <a:cubicBezTo>
                      <a:pt x="1010657" y="564851"/>
                      <a:pt x="962250" y="532860"/>
                      <a:pt x="913843" y="500870"/>
                    </a:cubicBezTo>
                    <a:cubicBezTo>
                      <a:pt x="818712" y="437730"/>
                      <a:pt x="720214" y="380904"/>
                      <a:pt x="612877" y="340495"/>
                    </a:cubicBezTo>
                    <a:cubicBezTo>
                      <a:pt x="524902" y="307241"/>
                      <a:pt x="434402" y="284511"/>
                      <a:pt x="340955" y="272304"/>
                    </a:cubicBezTo>
                    <a:cubicBezTo>
                      <a:pt x="253822" y="260938"/>
                      <a:pt x="166689" y="260097"/>
                      <a:pt x="79556" y="265148"/>
                    </a:cubicBezTo>
                    <a:cubicBezTo>
                      <a:pt x="53458" y="266832"/>
                      <a:pt x="27361" y="270199"/>
                      <a:pt x="1263" y="273146"/>
                    </a:cubicBezTo>
                    <a:cubicBezTo>
                      <a:pt x="1263" y="271883"/>
                      <a:pt x="421" y="270620"/>
                      <a:pt x="0" y="269357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9A505B22-BF65-449A-A596-9469DB1531FA}"/>
                  </a:ext>
                </a:extLst>
              </p:cNvPr>
              <p:cNvSpPr/>
              <p:nvPr/>
            </p:nvSpPr>
            <p:spPr>
              <a:xfrm>
                <a:off x="2629867" y="1203472"/>
                <a:ext cx="921841" cy="917631"/>
              </a:xfrm>
              <a:custGeom>
                <a:avLst/>
                <a:gdLst>
                  <a:gd name="connsiteX0" fmla="*/ 255506 w 921840"/>
                  <a:gd name="connsiteY0" fmla="*/ 917631 h 917631"/>
                  <a:gd name="connsiteX1" fmla="*/ 0 w 921840"/>
                  <a:gd name="connsiteY1" fmla="*/ 679384 h 917631"/>
                  <a:gd name="connsiteX2" fmla="*/ 23993 w 921840"/>
                  <a:gd name="connsiteY2" fmla="*/ 654549 h 917631"/>
                  <a:gd name="connsiteX3" fmla="*/ 143117 w 921840"/>
                  <a:gd name="connsiteY3" fmla="*/ 499646 h 917631"/>
                  <a:gd name="connsiteX4" fmla="*/ 163742 w 921840"/>
                  <a:gd name="connsiteY4" fmla="*/ 179738 h 917631"/>
                  <a:gd name="connsiteX5" fmla="*/ 84186 w 921840"/>
                  <a:gd name="connsiteY5" fmla="*/ 24414 h 917631"/>
                  <a:gd name="connsiteX6" fmla="*/ 68191 w 921840"/>
                  <a:gd name="connsiteY6" fmla="*/ 0 h 917631"/>
                  <a:gd name="connsiteX7" fmla="*/ 138487 w 921840"/>
                  <a:gd name="connsiteY7" fmla="*/ 15154 h 917631"/>
                  <a:gd name="connsiteX8" fmla="*/ 633502 w 921840"/>
                  <a:gd name="connsiteY8" fmla="*/ 221410 h 917631"/>
                  <a:gd name="connsiteX9" fmla="*/ 918473 w 921840"/>
                  <a:gd name="connsiteY9" fmla="*/ 443662 h 917631"/>
                  <a:gd name="connsiteX10" fmla="*/ 915527 w 921840"/>
                  <a:gd name="connsiteY10" fmla="*/ 460920 h 917631"/>
                  <a:gd name="connsiteX11" fmla="*/ 445346 w 921840"/>
                  <a:gd name="connsiteY11" fmla="*/ 768200 h 917631"/>
                  <a:gd name="connsiteX12" fmla="*/ 263924 w 921840"/>
                  <a:gd name="connsiteY12" fmla="*/ 912159 h 917631"/>
                  <a:gd name="connsiteX13" fmla="*/ 255506 w 921840"/>
                  <a:gd name="connsiteY13" fmla="*/ 917631 h 91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21840" h="917631">
                    <a:moveTo>
                      <a:pt x="255506" y="917631"/>
                    </a:moveTo>
                    <a:cubicBezTo>
                      <a:pt x="170477" y="838496"/>
                      <a:pt x="85870" y="759361"/>
                      <a:pt x="0" y="679384"/>
                    </a:cubicBezTo>
                    <a:cubicBezTo>
                      <a:pt x="8419" y="670544"/>
                      <a:pt x="16416" y="662547"/>
                      <a:pt x="23993" y="654549"/>
                    </a:cubicBezTo>
                    <a:cubicBezTo>
                      <a:pt x="69454" y="607405"/>
                      <a:pt x="111547" y="557314"/>
                      <a:pt x="143117" y="499646"/>
                    </a:cubicBezTo>
                    <a:cubicBezTo>
                      <a:pt x="199943" y="396518"/>
                      <a:pt x="203310" y="289180"/>
                      <a:pt x="163742" y="179738"/>
                    </a:cubicBezTo>
                    <a:cubicBezTo>
                      <a:pt x="143959" y="124596"/>
                      <a:pt x="116177" y="73242"/>
                      <a:pt x="84186" y="24414"/>
                    </a:cubicBezTo>
                    <a:cubicBezTo>
                      <a:pt x="79556" y="17258"/>
                      <a:pt x="74926" y="9681"/>
                      <a:pt x="68191" y="0"/>
                    </a:cubicBezTo>
                    <a:cubicBezTo>
                      <a:pt x="93447" y="5472"/>
                      <a:pt x="116177" y="9681"/>
                      <a:pt x="138487" y="15154"/>
                    </a:cubicBezTo>
                    <a:cubicBezTo>
                      <a:pt x="314436" y="57668"/>
                      <a:pt x="479441" y="126280"/>
                      <a:pt x="633502" y="221410"/>
                    </a:cubicBezTo>
                    <a:cubicBezTo>
                      <a:pt x="736631" y="285392"/>
                      <a:pt x="831340" y="359476"/>
                      <a:pt x="918473" y="443662"/>
                    </a:cubicBezTo>
                    <a:cubicBezTo>
                      <a:pt x="926892" y="452081"/>
                      <a:pt x="926471" y="455448"/>
                      <a:pt x="915527" y="460920"/>
                    </a:cubicBezTo>
                    <a:cubicBezTo>
                      <a:pt x="743786" y="540476"/>
                      <a:pt x="593093" y="652023"/>
                      <a:pt x="445346" y="768200"/>
                    </a:cubicBezTo>
                    <a:cubicBezTo>
                      <a:pt x="384732" y="816187"/>
                      <a:pt x="324117" y="864173"/>
                      <a:pt x="263924" y="912159"/>
                    </a:cubicBezTo>
                    <a:cubicBezTo>
                      <a:pt x="261399" y="913843"/>
                      <a:pt x="258873" y="915527"/>
                      <a:pt x="255506" y="917631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0" name="Graphic 15">
              <a:extLst>
                <a:ext uri="{FF2B5EF4-FFF2-40B4-BE49-F238E27FC236}">
                  <a16:creationId xmlns:a16="http://schemas.microsoft.com/office/drawing/2014/main" id="{B762D566-2A45-48E7-9B02-475CBC22D5A6}"/>
                </a:ext>
              </a:extLst>
            </p:cNvPr>
            <p:cNvSpPr/>
            <p:nvPr userDrawn="1"/>
          </p:nvSpPr>
          <p:spPr>
            <a:xfrm>
              <a:off x="9197688" y="3800843"/>
              <a:ext cx="1437181" cy="1038165"/>
            </a:xfrm>
            <a:custGeom>
              <a:avLst/>
              <a:gdLst>
                <a:gd name="connsiteX0" fmla="*/ 4492692 w 4492692"/>
                <a:gd name="connsiteY0" fmla="*/ 326228 h 3245348"/>
                <a:gd name="connsiteX1" fmla="*/ 4436816 w 4492692"/>
                <a:gd name="connsiteY1" fmla="*/ 327357 h 3245348"/>
                <a:gd name="connsiteX2" fmla="*/ 4201458 w 4492692"/>
                <a:gd name="connsiteY2" fmla="*/ 326793 h 3245348"/>
                <a:gd name="connsiteX3" fmla="*/ 4166464 w 4492692"/>
                <a:gd name="connsiteY3" fmla="*/ 342032 h 3245348"/>
                <a:gd name="connsiteX4" fmla="*/ 3771942 w 4492692"/>
                <a:gd name="connsiteY4" fmla="*/ 853386 h 3245348"/>
                <a:gd name="connsiteX5" fmla="*/ 3399997 w 4492692"/>
                <a:gd name="connsiteY5" fmla="*/ 1731605 h 3245348"/>
                <a:gd name="connsiteX6" fmla="*/ 3335655 w 4492692"/>
                <a:gd name="connsiteY6" fmla="*/ 2067993 h 3245348"/>
                <a:gd name="connsiteX7" fmla="*/ 3310256 w 4492692"/>
                <a:gd name="connsiteY7" fmla="*/ 2543789 h 3245348"/>
                <a:gd name="connsiteX8" fmla="*/ 3333961 w 4492692"/>
                <a:gd name="connsiteY8" fmla="*/ 2854778 h 3245348"/>
                <a:gd name="connsiteX9" fmla="*/ 3366133 w 4492692"/>
                <a:gd name="connsiteY9" fmla="*/ 3086750 h 3245348"/>
                <a:gd name="connsiteX10" fmla="*/ 3298404 w 4492692"/>
                <a:gd name="connsiteY10" fmla="*/ 3158995 h 3245348"/>
                <a:gd name="connsiteX11" fmla="*/ 3195117 w 4492692"/>
                <a:gd name="connsiteY11" fmla="*/ 3136418 h 3245348"/>
                <a:gd name="connsiteX12" fmla="*/ 2866067 w 4492692"/>
                <a:gd name="connsiteY12" fmla="*/ 3009991 h 3245348"/>
                <a:gd name="connsiteX13" fmla="*/ 2819785 w 4492692"/>
                <a:gd name="connsiteY13" fmla="*/ 3013377 h 3245348"/>
                <a:gd name="connsiteX14" fmla="*/ 2413411 w 4492692"/>
                <a:gd name="connsiteY14" fmla="*/ 3203018 h 3245348"/>
                <a:gd name="connsiteX15" fmla="*/ 2255941 w 4492692"/>
                <a:gd name="connsiteY15" fmla="*/ 3248735 h 3245348"/>
                <a:gd name="connsiteX16" fmla="*/ 2206838 w 4492692"/>
                <a:gd name="connsiteY16" fmla="*/ 3241398 h 3245348"/>
                <a:gd name="connsiteX17" fmla="*/ 1765470 w 4492692"/>
                <a:gd name="connsiteY17" fmla="*/ 3063045 h 3245348"/>
                <a:gd name="connsiteX18" fmla="*/ 1663876 w 4492692"/>
                <a:gd name="connsiteY18" fmla="*/ 3007733 h 3245348"/>
                <a:gd name="connsiteX19" fmla="*/ 1637914 w 4492692"/>
                <a:gd name="connsiteY19" fmla="*/ 3006604 h 3245348"/>
                <a:gd name="connsiteX20" fmla="*/ 1286852 w 4492692"/>
                <a:gd name="connsiteY20" fmla="*/ 3139805 h 3245348"/>
                <a:gd name="connsiteX21" fmla="*/ 1193160 w 4492692"/>
                <a:gd name="connsiteY21" fmla="*/ 3158995 h 3245348"/>
                <a:gd name="connsiteX22" fmla="*/ 1125995 w 4492692"/>
                <a:gd name="connsiteY22" fmla="*/ 3081671 h 3245348"/>
                <a:gd name="connsiteX23" fmla="*/ 1168890 w 4492692"/>
                <a:gd name="connsiteY23" fmla="*/ 2761087 h 3245348"/>
                <a:gd name="connsiteX24" fmla="*/ 1178485 w 4492692"/>
                <a:gd name="connsiteY24" fmla="*/ 2297143 h 3245348"/>
                <a:gd name="connsiteX25" fmla="*/ 966267 w 4492692"/>
                <a:gd name="connsiteY25" fmla="*/ 1338777 h 3245348"/>
                <a:gd name="connsiteX26" fmla="*/ 388878 w 4492692"/>
                <a:gd name="connsiteY26" fmla="*/ 411454 h 3245348"/>
                <a:gd name="connsiteX27" fmla="*/ 322277 w 4492692"/>
                <a:gd name="connsiteY27" fmla="*/ 339210 h 3245348"/>
                <a:gd name="connsiteX28" fmla="*/ 294621 w 4492692"/>
                <a:gd name="connsiteY28" fmla="*/ 327921 h 3245348"/>
                <a:gd name="connsiteX29" fmla="*/ 22576 w 4492692"/>
                <a:gd name="connsiteY29" fmla="*/ 327357 h 3245348"/>
                <a:gd name="connsiteX30" fmla="*/ 0 w 4492692"/>
                <a:gd name="connsiteY30" fmla="*/ 327357 h 3245348"/>
                <a:gd name="connsiteX31" fmla="*/ 0 w 4492692"/>
                <a:gd name="connsiteY31" fmla="*/ 0 h 3245348"/>
                <a:gd name="connsiteX32" fmla="*/ 4492692 w 4492692"/>
                <a:gd name="connsiteY32" fmla="*/ 0 h 3245348"/>
                <a:gd name="connsiteX33" fmla="*/ 4492692 w 4492692"/>
                <a:gd name="connsiteY33" fmla="*/ 326228 h 3245348"/>
                <a:gd name="connsiteX34" fmla="*/ 2097342 w 4492692"/>
                <a:gd name="connsiteY34" fmla="*/ 2619984 h 3245348"/>
                <a:gd name="connsiteX35" fmla="*/ 1766034 w 4492692"/>
                <a:gd name="connsiteY35" fmla="*/ 2394221 h 3245348"/>
                <a:gd name="connsiteX36" fmla="*/ 1746845 w 4492692"/>
                <a:gd name="connsiteY36" fmla="*/ 2393657 h 3245348"/>
                <a:gd name="connsiteX37" fmla="*/ 1680809 w 4492692"/>
                <a:gd name="connsiteY37" fmla="*/ 2429779 h 3245348"/>
                <a:gd name="connsiteX38" fmla="*/ 1341035 w 4492692"/>
                <a:gd name="connsiteY38" fmla="*/ 2601923 h 3245348"/>
                <a:gd name="connsiteX39" fmla="*/ 1339342 w 4492692"/>
                <a:gd name="connsiteY39" fmla="*/ 2629015 h 3245348"/>
                <a:gd name="connsiteX40" fmla="*/ 1646380 w 4492692"/>
                <a:gd name="connsiteY40" fmla="*/ 2827687 h 3245348"/>
                <a:gd name="connsiteX41" fmla="*/ 1676293 w 4492692"/>
                <a:gd name="connsiteY41" fmla="*/ 2828816 h 3245348"/>
                <a:gd name="connsiteX42" fmla="*/ 1951725 w 4492692"/>
                <a:gd name="connsiteY42" fmla="*/ 2696180 h 3245348"/>
                <a:gd name="connsiteX43" fmla="*/ 2097342 w 4492692"/>
                <a:gd name="connsiteY43" fmla="*/ 2619984 h 3245348"/>
                <a:gd name="connsiteX44" fmla="*/ 2397043 w 4492692"/>
                <a:gd name="connsiteY44" fmla="*/ 2618291 h 3245348"/>
                <a:gd name="connsiteX45" fmla="*/ 2397608 w 4492692"/>
                <a:gd name="connsiteY45" fmla="*/ 2619420 h 3245348"/>
                <a:gd name="connsiteX46" fmla="*/ 2824865 w 4492692"/>
                <a:gd name="connsiteY46" fmla="*/ 2831073 h 3245348"/>
                <a:gd name="connsiteX47" fmla="*/ 2841797 w 4492692"/>
                <a:gd name="connsiteY47" fmla="*/ 2828816 h 3245348"/>
                <a:gd name="connsiteX48" fmla="*/ 3155044 w 4492692"/>
                <a:gd name="connsiteY48" fmla="*/ 2627322 h 3245348"/>
                <a:gd name="connsiteX49" fmla="*/ 3153915 w 4492692"/>
                <a:gd name="connsiteY49" fmla="*/ 2603052 h 3245348"/>
                <a:gd name="connsiteX50" fmla="*/ 2746412 w 4492692"/>
                <a:gd name="connsiteY50" fmla="*/ 2394221 h 3245348"/>
                <a:gd name="connsiteX51" fmla="*/ 2726658 w 4492692"/>
                <a:gd name="connsiteY51" fmla="*/ 2395350 h 3245348"/>
                <a:gd name="connsiteX52" fmla="*/ 2662315 w 4492692"/>
                <a:gd name="connsiteY52" fmla="*/ 2440502 h 3245348"/>
                <a:gd name="connsiteX53" fmla="*/ 2397043 w 4492692"/>
                <a:gd name="connsiteY53" fmla="*/ 2618291 h 3245348"/>
                <a:gd name="connsiteX54" fmla="*/ 2809626 w 4492692"/>
                <a:gd name="connsiteY54" fmla="*/ 329050 h 3245348"/>
                <a:gd name="connsiteX55" fmla="*/ 2323670 w 4492692"/>
                <a:gd name="connsiteY55" fmla="*/ 329050 h 3245348"/>
                <a:gd name="connsiteX56" fmla="*/ 2320848 w 4492692"/>
                <a:gd name="connsiteY56" fmla="*/ 361221 h 3245348"/>
                <a:gd name="connsiteX57" fmla="*/ 2483398 w 4492692"/>
                <a:gd name="connsiteY57" fmla="*/ 811619 h 3245348"/>
                <a:gd name="connsiteX58" fmla="*/ 2551691 w 4492692"/>
                <a:gd name="connsiteY58" fmla="*/ 919986 h 3245348"/>
                <a:gd name="connsiteX59" fmla="*/ 2809626 w 4492692"/>
                <a:gd name="connsiteY59" fmla="*/ 329050 h 3245348"/>
                <a:gd name="connsiteX60" fmla="*/ 1938179 w 4492692"/>
                <a:gd name="connsiteY60" fmla="*/ 917728 h 3245348"/>
                <a:gd name="connsiteX61" fmla="*/ 1941565 w 4492692"/>
                <a:gd name="connsiteY61" fmla="*/ 915471 h 3245348"/>
                <a:gd name="connsiteX62" fmla="*/ 2161120 w 4492692"/>
                <a:gd name="connsiteY62" fmla="*/ 418791 h 3245348"/>
                <a:gd name="connsiteX63" fmla="*/ 2166764 w 4492692"/>
                <a:gd name="connsiteY63" fmla="*/ 328486 h 3245348"/>
                <a:gd name="connsiteX64" fmla="*/ 1682502 w 4492692"/>
                <a:gd name="connsiteY64" fmla="*/ 328486 h 3245348"/>
                <a:gd name="connsiteX65" fmla="*/ 1938179 w 4492692"/>
                <a:gd name="connsiteY65" fmla="*/ 917728 h 3245348"/>
                <a:gd name="connsiteX66" fmla="*/ 1822475 w 4492692"/>
                <a:gd name="connsiteY66" fmla="*/ 2924765 h 3245348"/>
                <a:gd name="connsiteX67" fmla="*/ 1826991 w 4492692"/>
                <a:gd name="connsiteY67" fmla="*/ 2928151 h 3245348"/>
                <a:gd name="connsiteX68" fmla="*/ 2237880 w 4492692"/>
                <a:gd name="connsiteY68" fmla="*/ 3096910 h 3245348"/>
                <a:gd name="connsiteX69" fmla="*/ 2256505 w 4492692"/>
                <a:gd name="connsiteY69" fmla="*/ 3095781 h 3245348"/>
                <a:gd name="connsiteX70" fmla="*/ 2436552 w 4492692"/>
                <a:gd name="connsiteY70" fmla="*/ 3034825 h 3245348"/>
                <a:gd name="connsiteX71" fmla="*/ 2674168 w 4492692"/>
                <a:gd name="connsiteY71" fmla="*/ 2927023 h 3245348"/>
                <a:gd name="connsiteX72" fmla="*/ 2664573 w 4492692"/>
                <a:gd name="connsiteY72" fmla="*/ 2920250 h 3245348"/>
                <a:gd name="connsiteX73" fmla="*/ 2257634 w 4492692"/>
                <a:gd name="connsiteY73" fmla="*/ 2709725 h 3245348"/>
                <a:gd name="connsiteX74" fmla="*/ 2233929 w 4492692"/>
                <a:gd name="connsiteY74" fmla="*/ 2711419 h 3245348"/>
                <a:gd name="connsiteX75" fmla="*/ 1962449 w 4492692"/>
                <a:gd name="connsiteY75" fmla="*/ 2855907 h 3245348"/>
                <a:gd name="connsiteX76" fmla="*/ 1822475 w 4492692"/>
                <a:gd name="connsiteY76" fmla="*/ 2924765 h 3245348"/>
                <a:gd name="connsiteX77" fmla="*/ 1898106 w 4492692"/>
                <a:gd name="connsiteY77" fmla="*/ 2306738 h 3245348"/>
                <a:gd name="connsiteX78" fmla="*/ 1905443 w 4492692"/>
                <a:gd name="connsiteY78" fmla="*/ 2312382 h 3245348"/>
                <a:gd name="connsiteX79" fmla="*/ 2235622 w 4492692"/>
                <a:gd name="connsiteY79" fmla="*/ 2526857 h 3245348"/>
                <a:gd name="connsiteX80" fmla="*/ 2258763 w 4492692"/>
                <a:gd name="connsiteY80" fmla="*/ 2526857 h 3245348"/>
                <a:gd name="connsiteX81" fmla="*/ 2508232 w 4492692"/>
                <a:gd name="connsiteY81" fmla="*/ 2367694 h 3245348"/>
                <a:gd name="connsiteX82" fmla="*/ 2595715 w 4492692"/>
                <a:gd name="connsiteY82" fmla="*/ 2307302 h 3245348"/>
                <a:gd name="connsiteX83" fmla="*/ 2246346 w 4492692"/>
                <a:gd name="connsiteY83" fmla="*/ 2070815 h 3245348"/>
                <a:gd name="connsiteX84" fmla="*/ 1898106 w 4492692"/>
                <a:gd name="connsiteY84" fmla="*/ 2306738 h 3245348"/>
                <a:gd name="connsiteX85" fmla="*/ 2884128 w 4492692"/>
                <a:gd name="connsiteY85" fmla="*/ 579648 h 3245348"/>
                <a:gd name="connsiteX86" fmla="*/ 2650463 w 4492692"/>
                <a:gd name="connsiteY86" fmla="*/ 1041334 h 3245348"/>
                <a:gd name="connsiteX87" fmla="*/ 2886385 w 4492692"/>
                <a:gd name="connsiteY87" fmla="*/ 1265968 h 3245348"/>
                <a:gd name="connsiteX88" fmla="*/ 3098039 w 4492692"/>
                <a:gd name="connsiteY88" fmla="*/ 986586 h 3245348"/>
                <a:gd name="connsiteX89" fmla="*/ 2884128 w 4492692"/>
                <a:gd name="connsiteY89" fmla="*/ 579648 h 3245348"/>
                <a:gd name="connsiteX90" fmla="*/ 1608564 w 4492692"/>
                <a:gd name="connsiteY90" fmla="*/ 579648 h 3245348"/>
                <a:gd name="connsiteX91" fmla="*/ 1394654 w 4492692"/>
                <a:gd name="connsiteY91" fmla="*/ 987150 h 3245348"/>
                <a:gd name="connsiteX92" fmla="*/ 1606307 w 4492692"/>
                <a:gd name="connsiteY92" fmla="*/ 1266533 h 3245348"/>
                <a:gd name="connsiteX93" fmla="*/ 1842230 w 4492692"/>
                <a:gd name="connsiteY93" fmla="*/ 1041334 h 3245348"/>
                <a:gd name="connsiteX94" fmla="*/ 1608564 w 4492692"/>
                <a:gd name="connsiteY94" fmla="*/ 579648 h 3245348"/>
                <a:gd name="connsiteX95" fmla="*/ 3449101 w 4492692"/>
                <a:gd name="connsiteY95" fmla="*/ 329050 h 3245348"/>
                <a:gd name="connsiteX96" fmla="*/ 2962016 w 4492692"/>
                <a:gd name="connsiteY96" fmla="*/ 329050 h 3245348"/>
                <a:gd name="connsiteX97" fmla="*/ 3183264 w 4492692"/>
                <a:gd name="connsiteY97" fmla="*/ 850564 h 3245348"/>
                <a:gd name="connsiteX98" fmla="*/ 3449101 w 4492692"/>
                <a:gd name="connsiteY98" fmla="*/ 329050 h 3245348"/>
                <a:gd name="connsiteX99" fmla="*/ 1042463 w 4492692"/>
                <a:gd name="connsiteY99" fmla="*/ 327921 h 3245348"/>
                <a:gd name="connsiteX100" fmla="*/ 1308863 w 4492692"/>
                <a:gd name="connsiteY100" fmla="*/ 850564 h 3245348"/>
                <a:gd name="connsiteX101" fmla="*/ 1530676 w 4492692"/>
                <a:gd name="connsiteY101" fmla="*/ 327921 h 3245348"/>
                <a:gd name="connsiteX102" fmla="*/ 1042463 w 4492692"/>
                <a:gd name="connsiteY102" fmla="*/ 327921 h 3245348"/>
                <a:gd name="connsiteX103" fmla="*/ 2247475 w 4492692"/>
                <a:gd name="connsiteY103" fmla="*/ 1314507 h 3245348"/>
                <a:gd name="connsiteX104" fmla="*/ 2259327 w 4492692"/>
                <a:gd name="connsiteY104" fmla="*/ 1298704 h 3245348"/>
                <a:gd name="connsiteX105" fmla="*/ 2456306 w 4492692"/>
                <a:gd name="connsiteY105" fmla="*/ 1063910 h 3245348"/>
                <a:gd name="connsiteX106" fmla="*/ 2455742 w 4492692"/>
                <a:gd name="connsiteY106" fmla="*/ 1035690 h 3245348"/>
                <a:gd name="connsiteX107" fmla="*/ 2296014 w 4492692"/>
                <a:gd name="connsiteY107" fmla="*/ 773240 h 3245348"/>
                <a:gd name="connsiteX108" fmla="*/ 2246346 w 4492692"/>
                <a:gd name="connsiteY108" fmla="*/ 661487 h 3245348"/>
                <a:gd name="connsiteX109" fmla="*/ 2242960 w 4492692"/>
                <a:gd name="connsiteY109" fmla="*/ 666002 h 3245348"/>
                <a:gd name="connsiteX110" fmla="*/ 2034693 w 4492692"/>
                <a:gd name="connsiteY110" fmla="*/ 1039076 h 3245348"/>
                <a:gd name="connsiteX111" fmla="*/ 2035257 w 4492692"/>
                <a:gd name="connsiteY111" fmla="*/ 1063346 h 3245348"/>
                <a:gd name="connsiteX112" fmla="*/ 2150961 w 4492692"/>
                <a:gd name="connsiteY112" fmla="*/ 1208399 h 3245348"/>
                <a:gd name="connsiteX113" fmla="*/ 2247475 w 4492692"/>
                <a:gd name="connsiteY113" fmla="*/ 1314507 h 3245348"/>
                <a:gd name="connsiteX114" fmla="*/ 2726093 w 4492692"/>
                <a:gd name="connsiteY114" fmla="*/ 2214739 h 3245348"/>
                <a:gd name="connsiteX115" fmla="*/ 2983464 w 4492692"/>
                <a:gd name="connsiteY115" fmla="*/ 2003086 h 3245348"/>
                <a:gd name="connsiteX116" fmla="*/ 2973869 w 4492692"/>
                <a:gd name="connsiteY116" fmla="*/ 1997442 h 3245348"/>
                <a:gd name="connsiteX117" fmla="*/ 2601924 w 4492692"/>
                <a:gd name="connsiteY117" fmla="*/ 1792562 h 3245348"/>
                <a:gd name="connsiteX118" fmla="*/ 2578218 w 4492692"/>
                <a:gd name="connsiteY118" fmla="*/ 1794819 h 3245348"/>
                <a:gd name="connsiteX119" fmla="*/ 2430908 w 4492692"/>
                <a:gd name="connsiteY119" fmla="*/ 1922375 h 3245348"/>
                <a:gd name="connsiteX120" fmla="*/ 2364872 w 4492692"/>
                <a:gd name="connsiteY120" fmla="*/ 1976559 h 3245348"/>
                <a:gd name="connsiteX121" fmla="*/ 2726093 w 4492692"/>
                <a:gd name="connsiteY121" fmla="*/ 2214739 h 3245348"/>
                <a:gd name="connsiteX122" fmla="*/ 1512615 w 4492692"/>
                <a:gd name="connsiteY122" fmla="*/ 2000264 h 3245348"/>
                <a:gd name="connsiteX123" fmla="*/ 1516566 w 4492692"/>
                <a:gd name="connsiteY123" fmla="*/ 2005343 h 3245348"/>
                <a:gd name="connsiteX124" fmla="*/ 1757568 w 4492692"/>
                <a:gd name="connsiteY124" fmla="*/ 2204015 h 3245348"/>
                <a:gd name="connsiteX125" fmla="*/ 1779016 w 4492692"/>
                <a:gd name="connsiteY125" fmla="*/ 2204015 h 3245348"/>
                <a:gd name="connsiteX126" fmla="*/ 2025662 w 4492692"/>
                <a:gd name="connsiteY126" fmla="*/ 2044288 h 3245348"/>
                <a:gd name="connsiteX127" fmla="*/ 2123305 w 4492692"/>
                <a:gd name="connsiteY127" fmla="*/ 1975430 h 3245348"/>
                <a:gd name="connsiteX128" fmla="*/ 1916167 w 4492692"/>
                <a:gd name="connsiteY128" fmla="*/ 1796512 h 3245348"/>
                <a:gd name="connsiteX129" fmla="*/ 1886253 w 4492692"/>
                <a:gd name="connsiteY129" fmla="*/ 1794255 h 3245348"/>
                <a:gd name="connsiteX130" fmla="*/ 1550430 w 4492692"/>
                <a:gd name="connsiteY130" fmla="*/ 1981638 h 3245348"/>
                <a:gd name="connsiteX131" fmla="*/ 1512615 w 4492692"/>
                <a:gd name="connsiteY131" fmla="*/ 2000264 h 3245348"/>
                <a:gd name="connsiteX132" fmla="*/ 2702953 w 4492692"/>
                <a:gd name="connsiteY132" fmla="*/ 1680809 h 3245348"/>
                <a:gd name="connsiteX133" fmla="*/ 3097474 w 4492692"/>
                <a:gd name="connsiteY133" fmla="*/ 1890204 h 3245348"/>
                <a:gd name="connsiteX134" fmla="*/ 3238012 w 4492692"/>
                <a:gd name="connsiteY134" fmla="*/ 1753053 h 3245348"/>
                <a:gd name="connsiteX135" fmla="*/ 3246478 w 4492692"/>
                <a:gd name="connsiteY135" fmla="*/ 1737814 h 3245348"/>
                <a:gd name="connsiteX136" fmla="*/ 3259459 w 4492692"/>
                <a:gd name="connsiteY136" fmla="*/ 1682502 h 3245348"/>
                <a:gd name="connsiteX137" fmla="*/ 2903882 w 4492692"/>
                <a:gd name="connsiteY137" fmla="*/ 1470284 h 3245348"/>
                <a:gd name="connsiteX138" fmla="*/ 2702953 w 4492692"/>
                <a:gd name="connsiteY138" fmla="*/ 1680809 h 3245348"/>
                <a:gd name="connsiteX139" fmla="*/ 1233233 w 4492692"/>
                <a:gd name="connsiteY139" fmla="*/ 1683066 h 3245348"/>
                <a:gd name="connsiteX140" fmla="*/ 1241699 w 4492692"/>
                <a:gd name="connsiteY140" fmla="*/ 1717495 h 3245348"/>
                <a:gd name="connsiteX141" fmla="*/ 1266533 w 4492692"/>
                <a:gd name="connsiteY141" fmla="*/ 1763777 h 3245348"/>
                <a:gd name="connsiteX142" fmla="*/ 1383930 w 4492692"/>
                <a:gd name="connsiteY142" fmla="*/ 1882302 h 3245348"/>
                <a:gd name="connsiteX143" fmla="*/ 1405942 w 4492692"/>
                <a:gd name="connsiteY143" fmla="*/ 1886253 h 3245348"/>
                <a:gd name="connsiteX144" fmla="*/ 1699999 w 4492692"/>
                <a:gd name="connsiteY144" fmla="*/ 1736121 h 3245348"/>
                <a:gd name="connsiteX145" fmla="*/ 1790304 w 4492692"/>
                <a:gd name="connsiteY145" fmla="*/ 1681373 h 3245348"/>
                <a:gd name="connsiteX146" fmla="*/ 1589375 w 4492692"/>
                <a:gd name="connsiteY146" fmla="*/ 1470849 h 3245348"/>
                <a:gd name="connsiteX147" fmla="*/ 1233233 w 4492692"/>
                <a:gd name="connsiteY147" fmla="*/ 1683066 h 3245348"/>
                <a:gd name="connsiteX148" fmla="*/ 3510057 w 4492692"/>
                <a:gd name="connsiteY148" fmla="*/ 563280 h 3245348"/>
                <a:gd name="connsiteX149" fmla="*/ 3505541 w 4492692"/>
                <a:gd name="connsiteY149" fmla="*/ 570617 h 3245348"/>
                <a:gd name="connsiteX150" fmla="*/ 3283165 w 4492692"/>
                <a:gd name="connsiteY150" fmla="*/ 968525 h 3245348"/>
                <a:gd name="connsiteX151" fmla="*/ 3285422 w 4492692"/>
                <a:gd name="connsiteY151" fmla="*/ 989408 h 3245348"/>
                <a:gd name="connsiteX152" fmla="*/ 3433862 w 4492692"/>
                <a:gd name="connsiteY152" fmla="*/ 1145749 h 3245348"/>
                <a:gd name="connsiteX153" fmla="*/ 3441199 w 4492692"/>
                <a:gd name="connsiteY153" fmla="*/ 1151393 h 3245348"/>
                <a:gd name="connsiteX154" fmla="*/ 3644386 w 4492692"/>
                <a:gd name="connsiteY154" fmla="*/ 770982 h 3245348"/>
                <a:gd name="connsiteX155" fmla="*/ 3510057 w 4492692"/>
                <a:gd name="connsiteY155" fmla="*/ 563280 h 3245348"/>
                <a:gd name="connsiteX156" fmla="*/ 850564 w 4492692"/>
                <a:gd name="connsiteY156" fmla="*/ 774368 h 3245348"/>
                <a:gd name="connsiteX157" fmla="*/ 1053751 w 4492692"/>
                <a:gd name="connsiteY157" fmla="*/ 1155344 h 3245348"/>
                <a:gd name="connsiteX158" fmla="*/ 1213478 w 4492692"/>
                <a:gd name="connsiteY158" fmla="*/ 986586 h 3245348"/>
                <a:gd name="connsiteX159" fmla="*/ 980942 w 4492692"/>
                <a:gd name="connsiteY159" fmla="*/ 570053 h 3245348"/>
                <a:gd name="connsiteX160" fmla="*/ 925066 w 4492692"/>
                <a:gd name="connsiteY160" fmla="*/ 677290 h 3245348"/>
                <a:gd name="connsiteX161" fmla="*/ 850564 w 4492692"/>
                <a:gd name="connsiteY161" fmla="*/ 774368 h 3245348"/>
                <a:gd name="connsiteX162" fmla="*/ 2353584 w 4492692"/>
                <a:gd name="connsiteY162" fmla="*/ 1414972 h 3245348"/>
                <a:gd name="connsiteX163" fmla="*/ 2577654 w 4492692"/>
                <a:gd name="connsiteY163" fmla="*/ 1596712 h 3245348"/>
                <a:gd name="connsiteX164" fmla="*/ 2786485 w 4492692"/>
                <a:gd name="connsiteY164" fmla="*/ 1380543 h 3245348"/>
                <a:gd name="connsiteX165" fmla="*/ 2561850 w 4492692"/>
                <a:gd name="connsiteY165" fmla="*/ 1170019 h 3245348"/>
                <a:gd name="connsiteX166" fmla="*/ 2461950 w 4492692"/>
                <a:gd name="connsiteY166" fmla="*/ 1293060 h 3245348"/>
                <a:gd name="connsiteX167" fmla="*/ 2353584 w 4492692"/>
                <a:gd name="connsiteY167" fmla="*/ 1414972 h 3245348"/>
                <a:gd name="connsiteX168" fmla="*/ 2139673 w 4492692"/>
                <a:gd name="connsiteY168" fmla="*/ 1418923 h 3245348"/>
                <a:gd name="connsiteX169" fmla="*/ 1929148 w 4492692"/>
                <a:gd name="connsiteY169" fmla="*/ 1171712 h 3245348"/>
                <a:gd name="connsiteX170" fmla="*/ 1706207 w 4492692"/>
                <a:gd name="connsiteY170" fmla="*/ 1380543 h 3245348"/>
                <a:gd name="connsiteX171" fmla="*/ 1917296 w 4492692"/>
                <a:gd name="connsiteY171" fmla="*/ 1598405 h 3245348"/>
                <a:gd name="connsiteX172" fmla="*/ 2139673 w 4492692"/>
                <a:gd name="connsiteY172" fmla="*/ 1418923 h 3245348"/>
                <a:gd name="connsiteX173" fmla="*/ 3300097 w 4492692"/>
                <a:gd name="connsiteY173" fmla="*/ 1532369 h 3245348"/>
                <a:gd name="connsiteX174" fmla="*/ 3380807 w 4492692"/>
                <a:gd name="connsiteY174" fmla="*/ 1300962 h 3245348"/>
                <a:gd name="connsiteX175" fmla="*/ 3190037 w 4492692"/>
                <a:gd name="connsiteY175" fmla="*/ 1111320 h 3245348"/>
                <a:gd name="connsiteX176" fmla="*/ 3003782 w 4492692"/>
                <a:gd name="connsiteY176" fmla="*/ 1354580 h 3245348"/>
                <a:gd name="connsiteX177" fmla="*/ 3300097 w 4492692"/>
                <a:gd name="connsiteY177" fmla="*/ 1532369 h 3245348"/>
                <a:gd name="connsiteX178" fmla="*/ 1303219 w 4492692"/>
                <a:gd name="connsiteY178" fmla="*/ 1112449 h 3245348"/>
                <a:gd name="connsiteX179" fmla="*/ 1115836 w 4492692"/>
                <a:gd name="connsiteY179" fmla="*/ 1293624 h 3245348"/>
                <a:gd name="connsiteX180" fmla="*/ 1113578 w 4492692"/>
                <a:gd name="connsiteY180" fmla="*/ 1309992 h 3245348"/>
                <a:gd name="connsiteX181" fmla="*/ 1156473 w 4492692"/>
                <a:gd name="connsiteY181" fmla="*/ 1427954 h 3245348"/>
                <a:gd name="connsiteX182" fmla="*/ 1191467 w 4492692"/>
                <a:gd name="connsiteY182" fmla="*/ 1533498 h 3245348"/>
                <a:gd name="connsiteX183" fmla="*/ 1488345 w 4492692"/>
                <a:gd name="connsiteY183" fmla="*/ 1355145 h 3245348"/>
                <a:gd name="connsiteX184" fmla="*/ 1303219 w 4492692"/>
                <a:gd name="connsiteY184" fmla="*/ 1112449 h 3245348"/>
                <a:gd name="connsiteX185" fmla="*/ 2246346 w 4492692"/>
                <a:gd name="connsiteY185" fmla="*/ 1521081 h 3245348"/>
                <a:gd name="connsiteX186" fmla="*/ 2027920 w 4492692"/>
                <a:gd name="connsiteY186" fmla="*/ 1700563 h 3245348"/>
                <a:gd name="connsiteX187" fmla="*/ 2246346 w 4492692"/>
                <a:gd name="connsiteY187" fmla="*/ 1883996 h 3245348"/>
                <a:gd name="connsiteX188" fmla="*/ 2464772 w 4492692"/>
                <a:gd name="connsiteY188" fmla="*/ 1700563 h 3245348"/>
                <a:gd name="connsiteX189" fmla="*/ 2246346 w 4492692"/>
                <a:gd name="connsiteY189" fmla="*/ 1521081 h 3245348"/>
                <a:gd name="connsiteX190" fmla="*/ 767596 w 4492692"/>
                <a:gd name="connsiteY190" fmla="*/ 647941 h 3245348"/>
                <a:gd name="connsiteX191" fmla="*/ 817828 w 4492692"/>
                <a:gd name="connsiteY191" fmla="*/ 566666 h 3245348"/>
                <a:gd name="connsiteX192" fmla="*/ 884993 w 4492692"/>
                <a:gd name="connsiteY192" fmla="*/ 356142 h 3245348"/>
                <a:gd name="connsiteX193" fmla="*/ 861288 w 4492692"/>
                <a:gd name="connsiteY193" fmla="*/ 327357 h 3245348"/>
                <a:gd name="connsiteX194" fmla="*/ 531673 w 4492692"/>
                <a:gd name="connsiteY194" fmla="*/ 327357 h 3245348"/>
                <a:gd name="connsiteX195" fmla="*/ 518691 w 4492692"/>
                <a:gd name="connsiteY195" fmla="*/ 327921 h 3245348"/>
                <a:gd name="connsiteX196" fmla="*/ 767596 w 4492692"/>
                <a:gd name="connsiteY196" fmla="*/ 647941 h 3245348"/>
                <a:gd name="connsiteX197" fmla="*/ 3727354 w 4492692"/>
                <a:gd name="connsiteY197" fmla="*/ 645119 h 3245348"/>
                <a:gd name="connsiteX198" fmla="*/ 3975129 w 4492692"/>
                <a:gd name="connsiteY198" fmla="*/ 327357 h 3245348"/>
                <a:gd name="connsiteX199" fmla="*/ 3621245 w 4492692"/>
                <a:gd name="connsiteY199" fmla="*/ 327357 h 3245348"/>
                <a:gd name="connsiteX200" fmla="*/ 3606006 w 4492692"/>
                <a:gd name="connsiteY200" fmla="*/ 345982 h 3245348"/>
                <a:gd name="connsiteX201" fmla="*/ 3660754 w 4492692"/>
                <a:gd name="connsiteY201" fmla="*/ 536753 h 3245348"/>
                <a:gd name="connsiteX202" fmla="*/ 3727354 w 4492692"/>
                <a:gd name="connsiteY202" fmla="*/ 645119 h 3245348"/>
                <a:gd name="connsiteX203" fmla="*/ 1629448 w 4492692"/>
                <a:gd name="connsiteY203" fmla="*/ 2292063 h 3245348"/>
                <a:gd name="connsiteX204" fmla="*/ 1619288 w 4492692"/>
                <a:gd name="connsiteY204" fmla="*/ 2283033 h 3245348"/>
                <a:gd name="connsiteX205" fmla="*/ 1391832 w 4492692"/>
                <a:gd name="connsiteY205" fmla="*/ 2090005 h 3245348"/>
                <a:gd name="connsiteX206" fmla="*/ 1325231 w 4492692"/>
                <a:gd name="connsiteY206" fmla="*/ 2078152 h 3245348"/>
                <a:gd name="connsiteX207" fmla="*/ 1308299 w 4492692"/>
                <a:gd name="connsiteY207" fmla="*/ 2106937 h 3245348"/>
                <a:gd name="connsiteX208" fmla="*/ 1326925 w 4492692"/>
                <a:gd name="connsiteY208" fmla="*/ 2365436 h 3245348"/>
                <a:gd name="connsiteX209" fmla="*/ 1326925 w 4492692"/>
                <a:gd name="connsiteY209" fmla="*/ 2447275 h 3245348"/>
                <a:gd name="connsiteX210" fmla="*/ 1629448 w 4492692"/>
                <a:gd name="connsiteY210" fmla="*/ 2292063 h 3245348"/>
                <a:gd name="connsiteX211" fmla="*/ 3161252 w 4492692"/>
                <a:gd name="connsiteY211" fmla="*/ 2445582 h 3245348"/>
                <a:gd name="connsiteX212" fmla="*/ 3162381 w 4492692"/>
                <a:gd name="connsiteY212" fmla="*/ 2434858 h 3245348"/>
                <a:gd name="connsiteX213" fmla="*/ 3180442 w 4492692"/>
                <a:gd name="connsiteY213" fmla="*/ 2125563 h 3245348"/>
                <a:gd name="connsiteX214" fmla="*/ 3146578 w 4492692"/>
                <a:gd name="connsiteY214" fmla="*/ 2071379 h 3245348"/>
                <a:gd name="connsiteX215" fmla="*/ 3118922 w 4492692"/>
                <a:gd name="connsiteY215" fmla="*/ 2077023 h 3245348"/>
                <a:gd name="connsiteX216" fmla="*/ 2924765 w 4492692"/>
                <a:gd name="connsiteY216" fmla="*/ 2244088 h 3245348"/>
                <a:gd name="connsiteX217" fmla="*/ 2863809 w 4492692"/>
                <a:gd name="connsiteY217" fmla="*/ 2293192 h 3245348"/>
                <a:gd name="connsiteX218" fmla="*/ 3161252 w 4492692"/>
                <a:gd name="connsiteY218" fmla="*/ 2445582 h 3245348"/>
                <a:gd name="connsiteX219" fmla="*/ 1492861 w 4492692"/>
                <a:gd name="connsiteY219" fmla="*/ 2907268 h 3245348"/>
                <a:gd name="connsiteX220" fmla="*/ 1315636 w 4492692"/>
                <a:gd name="connsiteY220" fmla="*/ 2792693 h 3245348"/>
                <a:gd name="connsiteX221" fmla="*/ 1292496 w 4492692"/>
                <a:gd name="connsiteY221" fmla="*/ 2982899 h 3245348"/>
                <a:gd name="connsiteX222" fmla="*/ 1492861 w 4492692"/>
                <a:gd name="connsiteY222" fmla="*/ 2907268 h 3245348"/>
                <a:gd name="connsiteX223" fmla="*/ 3177620 w 4492692"/>
                <a:gd name="connsiteY223" fmla="*/ 2792693 h 3245348"/>
                <a:gd name="connsiteX224" fmla="*/ 3000960 w 4492692"/>
                <a:gd name="connsiteY224" fmla="*/ 2907268 h 3245348"/>
                <a:gd name="connsiteX225" fmla="*/ 3199068 w 4492692"/>
                <a:gd name="connsiteY225" fmla="*/ 2982335 h 3245348"/>
                <a:gd name="connsiteX226" fmla="*/ 3177620 w 4492692"/>
                <a:gd name="connsiteY226" fmla="*/ 2792693 h 3245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</a:cxnLst>
              <a:rect l="l" t="t" r="r" b="b"/>
              <a:pathLst>
                <a:path w="4492692" h="3245348">
                  <a:moveTo>
                    <a:pt x="4492692" y="326228"/>
                  </a:moveTo>
                  <a:cubicBezTo>
                    <a:pt x="4474067" y="326793"/>
                    <a:pt x="4455441" y="327357"/>
                    <a:pt x="4436816" y="327357"/>
                  </a:cubicBezTo>
                  <a:cubicBezTo>
                    <a:pt x="4358363" y="327357"/>
                    <a:pt x="4279910" y="327921"/>
                    <a:pt x="4201458" y="326793"/>
                  </a:cubicBezTo>
                  <a:cubicBezTo>
                    <a:pt x="4186783" y="326793"/>
                    <a:pt x="4176623" y="331308"/>
                    <a:pt x="4166464" y="342032"/>
                  </a:cubicBezTo>
                  <a:cubicBezTo>
                    <a:pt x="4016896" y="498937"/>
                    <a:pt x="3885953" y="669389"/>
                    <a:pt x="3771942" y="853386"/>
                  </a:cubicBezTo>
                  <a:cubicBezTo>
                    <a:pt x="3602056" y="1127124"/>
                    <a:pt x="3476192" y="1418923"/>
                    <a:pt x="3399997" y="1731605"/>
                  </a:cubicBezTo>
                  <a:cubicBezTo>
                    <a:pt x="3372905" y="1842229"/>
                    <a:pt x="3352587" y="1955111"/>
                    <a:pt x="3335655" y="2067993"/>
                  </a:cubicBezTo>
                  <a:cubicBezTo>
                    <a:pt x="3312514" y="2225463"/>
                    <a:pt x="3304612" y="2384626"/>
                    <a:pt x="3310256" y="2543789"/>
                  </a:cubicBezTo>
                  <a:cubicBezTo>
                    <a:pt x="3314207" y="2647640"/>
                    <a:pt x="3323238" y="2751492"/>
                    <a:pt x="3333961" y="2854778"/>
                  </a:cubicBezTo>
                  <a:cubicBezTo>
                    <a:pt x="3341863" y="2932667"/>
                    <a:pt x="3355973" y="3009426"/>
                    <a:pt x="3366133" y="3086750"/>
                  </a:cubicBezTo>
                  <a:cubicBezTo>
                    <a:pt x="3371777" y="3131338"/>
                    <a:pt x="3342992" y="3163510"/>
                    <a:pt x="3298404" y="3158995"/>
                  </a:cubicBezTo>
                  <a:cubicBezTo>
                    <a:pt x="3263410" y="3155044"/>
                    <a:pt x="3227853" y="3148271"/>
                    <a:pt x="3195117" y="3136418"/>
                  </a:cubicBezTo>
                  <a:cubicBezTo>
                    <a:pt x="3084493" y="3095781"/>
                    <a:pt x="2974997" y="3052886"/>
                    <a:pt x="2866067" y="3009991"/>
                  </a:cubicBezTo>
                  <a:cubicBezTo>
                    <a:pt x="2848570" y="3003218"/>
                    <a:pt x="2835589" y="3004347"/>
                    <a:pt x="2819785" y="3013377"/>
                  </a:cubicBezTo>
                  <a:cubicBezTo>
                    <a:pt x="2689407" y="3087315"/>
                    <a:pt x="2555078" y="3153915"/>
                    <a:pt x="2413411" y="3203018"/>
                  </a:cubicBezTo>
                  <a:cubicBezTo>
                    <a:pt x="2362050" y="3221080"/>
                    <a:pt x="2308996" y="3235754"/>
                    <a:pt x="2255941" y="3248735"/>
                  </a:cubicBezTo>
                  <a:cubicBezTo>
                    <a:pt x="2241266" y="3252122"/>
                    <a:pt x="2222641" y="3245349"/>
                    <a:pt x="2206838" y="3241398"/>
                  </a:cubicBezTo>
                  <a:cubicBezTo>
                    <a:pt x="2051625" y="3201890"/>
                    <a:pt x="1907136" y="3136418"/>
                    <a:pt x="1765470" y="3063045"/>
                  </a:cubicBezTo>
                  <a:cubicBezTo>
                    <a:pt x="1731605" y="3044984"/>
                    <a:pt x="1697741" y="3026923"/>
                    <a:pt x="1663876" y="3007733"/>
                  </a:cubicBezTo>
                  <a:cubicBezTo>
                    <a:pt x="1654846" y="3002653"/>
                    <a:pt x="1647509" y="3003218"/>
                    <a:pt x="1637914" y="3006604"/>
                  </a:cubicBezTo>
                  <a:cubicBezTo>
                    <a:pt x="1521081" y="3051757"/>
                    <a:pt x="1404249" y="3096910"/>
                    <a:pt x="1286852" y="3139805"/>
                  </a:cubicBezTo>
                  <a:cubicBezTo>
                    <a:pt x="1256938" y="3150528"/>
                    <a:pt x="1224767" y="3156173"/>
                    <a:pt x="1193160" y="3158995"/>
                  </a:cubicBezTo>
                  <a:cubicBezTo>
                    <a:pt x="1146878" y="3162946"/>
                    <a:pt x="1119222" y="3127952"/>
                    <a:pt x="1125995" y="3081671"/>
                  </a:cubicBezTo>
                  <a:cubicBezTo>
                    <a:pt x="1141234" y="2974997"/>
                    <a:pt x="1157038" y="2868324"/>
                    <a:pt x="1168890" y="2761087"/>
                  </a:cubicBezTo>
                  <a:cubicBezTo>
                    <a:pt x="1185822" y="2607003"/>
                    <a:pt x="1187516" y="2451791"/>
                    <a:pt x="1178485" y="2297143"/>
                  </a:cubicBezTo>
                  <a:cubicBezTo>
                    <a:pt x="1159295" y="1966399"/>
                    <a:pt x="1089873" y="1646380"/>
                    <a:pt x="966267" y="1338777"/>
                  </a:cubicBezTo>
                  <a:cubicBezTo>
                    <a:pt x="827987" y="995617"/>
                    <a:pt x="635524" y="686885"/>
                    <a:pt x="388878" y="411454"/>
                  </a:cubicBezTo>
                  <a:cubicBezTo>
                    <a:pt x="366866" y="387184"/>
                    <a:pt x="343725" y="364044"/>
                    <a:pt x="322277" y="339210"/>
                  </a:cubicBezTo>
                  <a:cubicBezTo>
                    <a:pt x="314376" y="330179"/>
                    <a:pt x="305909" y="327921"/>
                    <a:pt x="294621" y="327921"/>
                  </a:cubicBezTo>
                  <a:cubicBezTo>
                    <a:pt x="203751" y="327357"/>
                    <a:pt x="113446" y="327357"/>
                    <a:pt x="22576" y="327357"/>
                  </a:cubicBezTo>
                  <a:cubicBezTo>
                    <a:pt x="15803" y="327357"/>
                    <a:pt x="9031" y="327357"/>
                    <a:pt x="0" y="327357"/>
                  </a:cubicBezTo>
                  <a:cubicBezTo>
                    <a:pt x="0" y="217297"/>
                    <a:pt x="0" y="108366"/>
                    <a:pt x="0" y="0"/>
                  </a:cubicBezTo>
                  <a:cubicBezTo>
                    <a:pt x="1497376" y="0"/>
                    <a:pt x="2995316" y="0"/>
                    <a:pt x="4492692" y="0"/>
                  </a:cubicBezTo>
                  <a:cubicBezTo>
                    <a:pt x="4492692" y="108931"/>
                    <a:pt x="4492692" y="217862"/>
                    <a:pt x="4492692" y="326228"/>
                  </a:cubicBezTo>
                  <a:close/>
                  <a:moveTo>
                    <a:pt x="2097342" y="2619984"/>
                  </a:moveTo>
                  <a:cubicBezTo>
                    <a:pt x="1986154" y="2543789"/>
                    <a:pt x="1876094" y="2468723"/>
                    <a:pt x="1766034" y="2394221"/>
                  </a:cubicBezTo>
                  <a:cubicBezTo>
                    <a:pt x="1761519" y="2390835"/>
                    <a:pt x="1751924" y="2391399"/>
                    <a:pt x="1746845" y="2393657"/>
                  </a:cubicBezTo>
                  <a:cubicBezTo>
                    <a:pt x="1724268" y="2404945"/>
                    <a:pt x="1703385" y="2418491"/>
                    <a:pt x="1680809" y="2429779"/>
                  </a:cubicBezTo>
                  <a:cubicBezTo>
                    <a:pt x="1567363" y="2487348"/>
                    <a:pt x="1454481" y="2544918"/>
                    <a:pt x="1341035" y="2601923"/>
                  </a:cubicBezTo>
                  <a:cubicBezTo>
                    <a:pt x="1321845" y="2611518"/>
                    <a:pt x="1321280" y="2617162"/>
                    <a:pt x="1339342" y="2629015"/>
                  </a:cubicBezTo>
                  <a:cubicBezTo>
                    <a:pt x="1441499" y="2695615"/>
                    <a:pt x="1544222" y="2761087"/>
                    <a:pt x="1646380" y="2827687"/>
                  </a:cubicBezTo>
                  <a:cubicBezTo>
                    <a:pt x="1657104" y="2834460"/>
                    <a:pt x="1665570" y="2834460"/>
                    <a:pt x="1676293" y="2828816"/>
                  </a:cubicBezTo>
                  <a:cubicBezTo>
                    <a:pt x="1767728" y="2784227"/>
                    <a:pt x="1860291" y="2740768"/>
                    <a:pt x="1951725" y="2696180"/>
                  </a:cubicBezTo>
                  <a:cubicBezTo>
                    <a:pt x="2001393" y="2671910"/>
                    <a:pt x="2049932" y="2645383"/>
                    <a:pt x="2097342" y="2619984"/>
                  </a:cubicBezTo>
                  <a:close/>
                  <a:moveTo>
                    <a:pt x="2397043" y="2618291"/>
                  </a:moveTo>
                  <a:cubicBezTo>
                    <a:pt x="2397043" y="2618291"/>
                    <a:pt x="2397043" y="2619420"/>
                    <a:pt x="2397608" y="2619420"/>
                  </a:cubicBezTo>
                  <a:cubicBezTo>
                    <a:pt x="2539839" y="2689971"/>
                    <a:pt x="2682070" y="2761087"/>
                    <a:pt x="2824865" y="2831073"/>
                  </a:cubicBezTo>
                  <a:cubicBezTo>
                    <a:pt x="2829380" y="2833331"/>
                    <a:pt x="2837282" y="2832202"/>
                    <a:pt x="2841797" y="2828816"/>
                  </a:cubicBezTo>
                  <a:cubicBezTo>
                    <a:pt x="2946213" y="2761651"/>
                    <a:pt x="3051193" y="2694486"/>
                    <a:pt x="3155044" y="2627322"/>
                  </a:cubicBezTo>
                  <a:cubicBezTo>
                    <a:pt x="3170283" y="2617727"/>
                    <a:pt x="3169154" y="2610954"/>
                    <a:pt x="3153915" y="2603052"/>
                  </a:cubicBezTo>
                  <a:cubicBezTo>
                    <a:pt x="3017893" y="2533065"/>
                    <a:pt x="2882435" y="2463079"/>
                    <a:pt x="2746412" y="2394221"/>
                  </a:cubicBezTo>
                  <a:cubicBezTo>
                    <a:pt x="2741332" y="2391399"/>
                    <a:pt x="2731737" y="2391963"/>
                    <a:pt x="2726658" y="2395350"/>
                  </a:cubicBezTo>
                  <a:cubicBezTo>
                    <a:pt x="2704646" y="2409460"/>
                    <a:pt x="2683763" y="2425828"/>
                    <a:pt x="2662315" y="2440502"/>
                  </a:cubicBezTo>
                  <a:cubicBezTo>
                    <a:pt x="2574832" y="2499765"/>
                    <a:pt x="2486220" y="2559028"/>
                    <a:pt x="2397043" y="2618291"/>
                  </a:cubicBezTo>
                  <a:close/>
                  <a:moveTo>
                    <a:pt x="2809626" y="329050"/>
                  </a:moveTo>
                  <a:cubicBezTo>
                    <a:pt x="2645947" y="329050"/>
                    <a:pt x="2485091" y="329050"/>
                    <a:pt x="2323670" y="329050"/>
                  </a:cubicBezTo>
                  <a:cubicBezTo>
                    <a:pt x="2322541" y="340903"/>
                    <a:pt x="2319719" y="351627"/>
                    <a:pt x="2320848" y="361221"/>
                  </a:cubicBezTo>
                  <a:cubicBezTo>
                    <a:pt x="2345118" y="522078"/>
                    <a:pt x="2400430" y="672211"/>
                    <a:pt x="2483398" y="811619"/>
                  </a:cubicBezTo>
                  <a:cubicBezTo>
                    <a:pt x="2504845" y="847742"/>
                    <a:pt x="2527986" y="882171"/>
                    <a:pt x="2551691" y="919986"/>
                  </a:cubicBezTo>
                  <a:cubicBezTo>
                    <a:pt x="2667395" y="733731"/>
                    <a:pt x="2753185" y="538446"/>
                    <a:pt x="2809626" y="329050"/>
                  </a:cubicBezTo>
                  <a:close/>
                  <a:moveTo>
                    <a:pt x="1938179" y="917728"/>
                  </a:moveTo>
                  <a:cubicBezTo>
                    <a:pt x="1941001" y="916035"/>
                    <a:pt x="1941565" y="916035"/>
                    <a:pt x="1941565" y="915471"/>
                  </a:cubicBezTo>
                  <a:cubicBezTo>
                    <a:pt x="2048239" y="764774"/>
                    <a:pt x="2124434" y="600531"/>
                    <a:pt x="2161120" y="418791"/>
                  </a:cubicBezTo>
                  <a:cubicBezTo>
                    <a:pt x="2166764" y="389442"/>
                    <a:pt x="2176924" y="360093"/>
                    <a:pt x="2166764" y="328486"/>
                  </a:cubicBezTo>
                  <a:cubicBezTo>
                    <a:pt x="2006472" y="328486"/>
                    <a:pt x="1845616" y="328486"/>
                    <a:pt x="1682502" y="328486"/>
                  </a:cubicBezTo>
                  <a:cubicBezTo>
                    <a:pt x="1738943" y="538446"/>
                    <a:pt x="1825297" y="733167"/>
                    <a:pt x="1938179" y="917728"/>
                  </a:cubicBezTo>
                  <a:close/>
                  <a:moveTo>
                    <a:pt x="1822475" y="2924765"/>
                  </a:moveTo>
                  <a:cubicBezTo>
                    <a:pt x="1824733" y="2926458"/>
                    <a:pt x="1825862" y="2927587"/>
                    <a:pt x="1826991" y="2928151"/>
                  </a:cubicBezTo>
                  <a:cubicBezTo>
                    <a:pt x="1959062" y="2997009"/>
                    <a:pt x="2093391" y="3059659"/>
                    <a:pt x="2237880" y="3096910"/>
                  </a:cubicBezTo>
                  <a:cubicBezTo>
                    <a:pt x="2243524" y="3098603"/>
                    <a:pt x="2250861" y="3098039"/>
                    <a:pt x="2256505" y="3095781"/>
                  </a:cubicBezTo>
                  <a:cubicBezTo>
                    <a:pt x="2316897" y="3076026"/>
                    <a:pt x="2377853" y="3058530"/>
                    <a:pt x="2436552" y="3034825"/>
                  </a:cubicBezTo>
                  <a:cubicBezTo>
                    <a:pt x="2516133" y="3002089"/>
                    <a:pt x="2593457" y="2964274"/>
                    <a:pt x="2674168" y="2927023"/>
                  </a:cubicBezTo>
                  <a:cubicBezTo>
                    <a:pt x="2668524" y="2923072"/>
                    <a:pt x="2666830" y="2921378"/>
                    <a:pt x="2664573" y="2920250"/>
                  </a:cubicBezTo>
                  <a:cubicBezTo>
                    <a:pt x="2529115" y="2850263"/>
                    <a:pt x="2393092" y="2780276"/>
                    <a:pt x="2257634" y="2709725"/>
                  </a:cubicBezTo>
                  <a:cubicBezTo>
                    <a:pt x="2248039" y="2704646"/>
                    <a:pt x="2241831" y="2706903"/>
                    <a:pt x="2233929" y="2711419"/>
                  </a:cubicBezTo>
                  <a:cubicBezTo>
                    <a:pt x="2143624" y="2759958"/>
                    <a:pt x="2053318" y="2808497"/>
                    <a:pt x="1962449" y="2855907"/>
                  </a:cubicBezTo>
                  <a:cubicBezTo>
                    <a:pt x="1916732" y="2880177"/>
                    <a:pt x="1869885" y="2901624"/>
                    <a:pt x="1822475" y="2924765"/>
                  </a:cubicBezTo>
                  <a:close/>
                  <a:moveTo>
                    <a:pt x="1898106" y="2306738"/>
                  </a:moveTo>
                  <a:cubicBezTo>
                    <a:pt x="1900364" y="2308431"/>
                    <a:pt x="1902621" y="2310689"/>
                    <a:pt x="1905443" y="2312382"/>
                  </a:cubicBezTo>
                  <a:cubicBezTo>
                    <a:pt x="2015503" y="2384062"/>
                    <a:pt x="2125563" y="2455177"/>
                    <a:pt x="2235622" y="2526857"/>
                  </a:cubicBezTo>
                  <a:cubicBezTo>
                    <a:pt x="2244089" y="2532501"/>
                    <a:pt x="2250297" y="2532501"/>
                    <a:pt x="2258763" y="2526857"/>
                  </a:cubicBezTo>
                  <a:cubicBezTo>
                    <a:pt x="2341731" y="2473803"/>
                    <a:pt x="2425264" y="2421313"/>
                    <a:pt x="2508232" y="2367694"/>
                  </a:cubicBezTo>
                  <a:cubicBezTo>
                    <a:pt x="2538145" y="2348504"/>
                    <a:pt x="2567495" y="2327056"/>
                    <a:pt x="2595715" y="2307302"/>
                  </a:cubicBezTo>
                  <a:cubicBezTo>
                    <a:pt x="2477754" y="2227721"/>
                    <a:pt x="2361485" y="2148703"/>
                    <a:pt x="2246346" y="2070815"/>
                  </a:cubicBezTo>
                  <a:cubicBezTo>
                    <a:pt x="2131207" y="2148703"/>
                    <a:pt x="2015503" y="2227156"/>
                    <a:pt x="1898106" y="2306738"/>
                  </a:cubicBezTo>
                  <a:close/>
                  <a:moveTo>
                    <a:pt x="2884128" y="579648"/>
                  </a:moveTo>
                  <a:cubicBezTo>
                    <a:pt x="2821478" y="744455"/>
                    <a:pt x="2744155" y="896845"/>
                    <a:pt x="2650463" y="1041334"/>
                  </a:cubicBezTo>
                  <a:cubicBezTo>
                    <a:pt x="2721578" y="1123737"/>
                    <a:pt x="2800031" y="1196546"/>
                    <a:pt x="2886385" y="1265968"/>
                  </a:cubicBezTo>
                  <a:cubicBezTo>
                    <a:pt x="2957501" y="1171712"/>
                    <a:pt x="3028052" y="1079149"/>
                    <a:pt x="3098039" y="986586"/>
                  </a:cubicBezTo>
                  <a:cubicBezTo>
                    <a:pt x="3008298" y="860159"/>
                    <a:pt x="2938875" y="725829"/>
                    <a:pt x="2884128" y="579648"/>
                  </a:cubicBezTo>
                  <a:close/>
                  <a:moveTo>
                    <a:pt x="1608564" y="579648"/>
                  </a:moveTo>
                  <a:cubicBezTo>
                    <a:pt x="1553817" y="726394"/>
                    <a:pt x="1483266" y="860159"/>
                    <a:pt x="1394654" y="987150"/>
                  </a:cubicBezTo>
                  <a:cubicBezTo>
                    <a:pt x="1465205" y="1080278"/>
                    <a:pt x="1535191" y="1172841"/>
                    <a:pt x="1606307" y="1266533"/>
                  </a:cubicBezTo>
                  <a:cubicBezTo>
                    <a:pt x="1692661" y="1196546"/>
                    <a:pt x="1771678" y="1123737"/>
                    <a:pt x="1842230" y="1041334"/>
                  </a:cubicBezTo>
                  <a:cubicBezTo>
                    <a:pt x="1748538" y="896845"/>
                    <a:pt x="1671214" y="744455"/>
                    <a:pt x="1608564" y="579648"/>
                  </a:cubicBezTo>
                  <a:close/>
                  <a:moveTo>
                    <a:pt x="3449101" y="329050"/>
                  </a:moveTo>
                  <a:cubicBezTo>
                    <a:pt x="3285987" y="329050"/>
                    <a:pt x="3124566" y="329050"/>
                    <a:pt x="2962016" y="329050"/>
                  </a:cubicBezTo>
                  <a:cubicBezTo>
                    <a:pt x="3006040" y="516434"/>
                    <a:pt x="3079413" y="689707"/>
                    <a:pt x="3183264" y="850564"/>
                  </a:cubicBezTo>
                  <a:cubicBezTo>
                    <a:pt x="3263975" y="732602"/>
                    <a:pt x="3411285" y="443625"/>
                    <a:pt x="3449101" y="329050"/>
                  </a:cubicBezTo>
                  <a:close/>
                  <a:moveTo>
                    <a:pt x="1042463" y="327921"/>
                  </a:moveTo>
                  <a:cubicBezTo>
                    <a:pt x="1115271" y="511354"/>
                    <a:pt x="1205012" y="683499"/>
                    <a:pt x="1308863" y="850564"/>
                  </a:cubicBezTo>
                  <a:cubicBezTo>
                    <a:pt x="1413279" y="687450"/>
                    <a:pt x="1486088" y="514176"/>
                    <a:pt x="1530676" y="327921"/>
                  </a:cubicBezTo>
                  <a:cubicBezTo>
                    <a:pt x="1367562" y="327921"/>
                    <a:pt x="1206141" y="327921"/>
                    <a:pt x="1042463" y="327921"/>
                  </a:cubicBezTo>
                  <a:close/>
                  <a:moveTo>
                    <a:pt x="2247475" y="1314507"/>
                  </a:moveTo>
                  <a:cubicBezTo>
                    <a:pt x="2252555" y="1307735"/>
                    <a:pt x="2255377" y="1302655"/>
                    <a:pt x="2259327" y="1298704"/>
                  </a:cubicBezTo>
                  <a:cubicBezTo>
                    <a:pt x="2329879" y="1224767"/>
                    <a:pt x="2395350" y="1146314"/>
                    <a:pt x="2456306" y="1063910"/>
                  </a:cubicBezTo>
                  <a:cubicBezTo>
                    <a:pt x="2464208" y="1052622"/>
                    <a:pt x="2464208" y="1046413"/>
                    <a:pt x="2455742" y="1035690"/>
                  </a:cubicBezTo>
                  <a:cubicBezTo>
                    <a:pt x="2393092" y="953850"/>
                    <a:pt x="2340038" y="866367"/>
                    <a:pt x="2296014" y="773240"/>
                  </a:cubicBezTo>
                  <a:cubicBezTo>
                    <a:pt x="2278517" y="736553"/>
                    <a:pt x="2263278" y="699302"/>
                    <a:pt x="2246346" y="661487"/>
                  </a:cubicBezTo>
                  <a:cubicBezTo>
                    <a:pt x="2244653" y="663744"/>
                    <a:pt x="2243524" y="664873"/>
                    <a:pt x="2242960" y="666002"/>
                  </a:cubicBezTo>
                  <a:cubicBezTo>
                    <a:pt x="2191598" y="800331"/>
                    <a:pt x="2121612" y="924501"/>
                    <a:pt x="2034693" y="1039076"/>
                  </a:cubicBezTo>
                  <a:cubicBezTo>
                    <a:pt x="2027920" y="1048107"/>
                    <a:pt x="2028484" y="1054315"/>
                    <a:pt x="2035257" y="1063346"/>
                  </a:cubicBezTo>
                  <a:cubicBezTo>
                    <a:pt x="2074201" y="1111320"/>
                    <a:pt x="2111453" y="1160988"/>
                    <a:pt x="2150961" y="1208399"/>
                  </a:cubicBezTo>
                  <a:cubicBezTo>
                    <a:pt x="2180875" y="1243392"/>
                    <a:pt x="2213610" y="1276692"/>
                    <a:pt x="2247475" y="1314507"/>
                  </a:cubicBezTo>
                  <a:close/>
                  <a:moveTo>
                    <a:pt x="2726093" y="2214739"/>
                  </a:moveTo>
                  <a:cubicBezTo>
                    <a:pt x="2813577" y="2143059"/>
                    <a:pt x="2897674" y="2073637"/>
                    <a:pt x="2983464" y="2003086"/>
                  </a:cubicBezTo>
                  <a:cubicBezTo>
                    <a:pt x="2977819" y="1999699"/>
                    <a:pt x="2976126" y="1998571"/>
                    <a:pt x="2973869" y="1997442"/>
                  </a:cubicBezTo>
                  <a:cubicBezTo>
                    <a:pt x="2845184" y="1937614"/>
                    <a:pt x="2721014" y="1869885"/>
                    <a:pt x="2601924" y="1792562"/>
                  </a:cubicBezTo>
                  <a:cubicBezTo>
                    <a:pt x="2591764" y="1786353"/>
                    <a:pt x="2586120" y="1788046"/>
                    <a:pt x="2578218" y="1794819"/>
                  </a:cubicBezTo>
                  <a:cubicBezTo>
                    <a:pt x="2529679" y="1837714"/>
                    <a:pt x="2480576" y="1880045"/>
                    <a:pt x="2430908" y="1922375"/>
                  </a:cubicBezTo>
                  <a:cubicBezTo>
                    <a:pt x="2410589" y="1939872"/>
                    <a:pt x="2389141" y="1956804"/>
                    <a:pt x="2364872" y="1976559"/>
                  </a:cubicBezTo>
                  <a:cubicBezTo>
                    <a:pt x="2487349" y="2056140"/>
                    <a:pt x="2605874" y="2134593"/>
                    <a:pt x="2726093" y="2214739"/>
                  </a:cubicBezTo>
                  <a:close/>
                  <a:moveTo>
                    <a:pt x="1512615" y="2000264"/>
                  </a:moveTo>
                  <a:cubicBezTo>
                    <a:pt x="1514308" y="2003086"/>
                    <a:pt x="1515437" y="2004215"/>
                    <a:pt x="1516566" y="2005343"/>
                  </a:cubicBezTo>
                  <a:cubicBezTo>
                    <a:pt x="1596712" y="2071379"/>
                    <a:pt x="1677422" y="2137415"/>
                    <a:pt x="1757568" y="2204015"/>
                  </a:cubicBezTo>
                  <a:cubicBezTo>
                    <a:pt x="1766034" y="2210788"/>
                    <a:pt x="1771678" y="2208531"/>
                    <a:pt x="1779016" y="2204015"/>
                  </a:cubicBezTo>
                  <a:cubicBezTo>
                    <a:pt x="1861419" y="2150961"/>
                    <a:pt x="1943823" y="2097907"/>
                    <a:pt x="2025662" y="2044288"/>
                  </a:cubicBezTo>
                  <a:cubicBezTo>
                    <a:pt x="2058962" y="2022276"/>
                    <a:pt x="2091134" y="1998571"/>
                    <a:pt x="2123305" y="1975430"/>
                  </a:cubicBezTo>
                  <a:cubicBezTo>
                    <a:pt x="2053318" y="1915038"/>
                    <a:pt x="1984461" y="1856340"/>
                    <a:pt x="1916167" y="1796512"/>
                  </a:cubicBezTo>
                  <a:cubicBezTo>
                    <a:pt x="1904879" y="1786917"/>
                    <a:pt x="1898106" y="1786917"/>
                    <a:pt x="1886253" y="1794255"/>
                  </a:cubicBezTo>
                  <a:cubicBezTo>
                    <a:pt x="1778451" y="1864241"/>
                    <a:pt x="1666134" y="1926326"/>
                    <a:pt x="1550430" y="1981638"/>
                  </a:cubicBezTo>
                  <a:cubicBezTo>
                    <a:pt x="1538013" y="1987282"/>
                    <a:pt x="1525596" y="1993491"/>
                    <a:pt x="1512615" y="2000264"/>
                  </a:cubicBezTo>
                  <a:close/>
                  <a:moveTo>
                    <a:pt x="2702953" y="1680809"/>
                  </a:moveTo>
                  <a:cubicBezTo>
                    <a:pt x="2829945" y="1762083"/>
                    <a:pt x="2963145" y="1831506"/>
                    <a:pt x="3097474" y="1890204"/>
                  </a:cubicBezTo>
                  <a:cubicBezTo>
                    <a:pt x="3145449" y="1843358"/>
                    <a:pt x="3191730" y="1798206"/>
                    <a:pt x="3238012" y="1753053"/>
                  </a:cubicBezTo>
                  <a:cubicBezTo>
                    <a:pt x="3241963" y="1749102"/>
                    <a:pt x="3244785" y="1743458"/>
                    <a:pt x="3246478" y="1737814"/>
                  </a:cubicBezTo>
                  <a:cubicBezTo>
                    <a:pt x="3251558" y="1718060"/>
                    <a:pt x="3255509" y="1698305"/>
                    <a:pt x="3259459" y="1682502"/>
                  </a:cubicBezTo>
                  <a:cubicBezTo>
                    <a:pt x="3139805" y="1610822"/>
                    <a:pt x="3021844" y="1540835"/>
                    <a:pt x="2903882" y="1470284"/>
                  </a:cubicBezTo>
                  <a:cubicBezTo>
                    <a:pt x="2838975" y="1538578"/>
                    <a:pt x="2771246" y="1609129"/>
                    <a:pt x="2702953" y="1680809"/>
                  </a:cubicBezTo>
                  <a:close/>
                  <a:moveTo>
                    <a:pt x="1233233" y="1683066"/>
                  </a:moveTo>
                  <a:cubicBezTo>
                    <a:pt x="1235490" y="1692661"/>
                    <a:pt x="1240006" y="1704514"/>
                    <a:pt x="1241699" y="1717495"/>
                  </a:cubicBezTo>
                  <a:cubicBezTo>
                    <a:pt x="1243956" y="1736685"/>
                    <a:pt x="1252987" y="1750795"/>
                    <a:pt x="1266533" y="1763777"/>
                  </a:cubicBezTo>
                  <a:cubicBezTo>
                    <a:pt x="1306041" y="1802721"/>
                    <a:pt x="1344986" y="1842229"/>
                    <a:pt x="1383930" y="1882302"/>
                  </a:cubicBezTo>
                  <a:cubicBezTo>
                    <a:pt x="1391267" y="1889640"/>
                    <a:pt x="1396347" y="1891333"/>
                    <a:pt x="1405942" y="1886253"/>
                  </a:cubicBezTo>
                  <a:cubicBezTo>
                    <a:pt x="1504149" y="1836021"/>
                    <a:pt x="1602356" y="1786917"/>
                    <a:pt x="1699999" y="1736121"/>
                  </a:cubicBezTo>
                  <a:cubicBezTo>
                    <a:pt x="1731041" y="1719753"/>
                    <a:pt x="1760390" y="1699434"/>
                    <a:pt x="1790304" y="1681373"/>
                  </a:cubicBezTo>
                  <a:cubicBezTo>
                    <a:pt x="1721446" y="1609129"/>
                    <a:pt x="1653717" y="1538578"/>
                    <a:pt x="1589375" y="1470849"/>
                  </a:cubicBezTo>
                  <a:cubicBezTo>
                    <a:pt x="1470849" y="1541400"/>
                    <a:pt x="1352887" y="1611386"/>
                    <a:pt x="1233233" y="1683066"/>
                  </a:cubicBezTo>
                  <a:close/>
                  <a:moveTo>
                    <a:pt x="3510057" y="563280"/>
                  </a:moveTo>
                  <a:cubicBezTo>
                    <a:pt x="3508363" y="566102"/>
                    <a:pt x="3506670" y="568359"/>
                    <a:pt x="3505541" y="570617"/>
                  </a:cubicBezTo>
                  <a:cubicBezTo>
                    <a:pt x="3439506" y="707768"/>
                    <a:pt x="3366133" y="840969"/>
                    <a:pt x="3283165" y="968525"/>
                  </a:cubicBezTo>
                  <a:cubicBezTo>
                    <a:pt x="3277521" y="976991"/>
                    <a:pt x="3278649" y="982635"/>
                    <a:pt x="3285422" y="989408"/>
                  </a:cubicBezTo>
                  <a:cubicBezTo>
                    <a:pt x="3335090" y="1041334"/>
                    <a:pt x="3384194" y="1093259"/>
                    <a:pt x="3433862" y="1145749"/>
                  </a:cubicBezTo>
                  <a:cubicBezTo>
                    <a:pt x="3436684" y="1149136"/>
                    <a:pt x="3440634" y="1151393"/>
                    <a:pt x="3441199" y="1151393"/>
                  </a:cubicBezTo>
                  <a:cubicBezTo>
                    <a:pt x="3508928" y="1024401"/>
                    <a:pt x="3576093" y="897974"/>
                    <a:pt x="3644386" y="770982"/>
                  </a:cubicBezTo>
                  <a:cubicBezTo>
                    <a:pt x="3577786" y="698173"/>
                    <a:pt x="3577786" y="698173"/>
                    <a:pt x="3510057" y="563280"/>
                  </a:cubicBezTo>
                  <a:close/>
                  <a:moveTo>
                    <a:pt x="850564" y="774368"/>
                  </a:moveTo>
                  <a:cubicBezTo>
                    <a:pt x="917164" y="899667"/>
                    <a:pt x="984893" y="1026095"/>
                    <a:pt x="1053751" y="1155344"/>
                  </a:cubicBezTo>
                  <a:cubicBezTo>
                    <a:pt x="1107934" y="1097775"/>
                    <a:pt x="1162682" y="1040205"/>
                    <a:pt x="1213478" y="986586"/>
                  </a:cubicBezTo>
                  <a:cubicBezTo>
                    <a:pt x="1133332" y="843226"/>
                    <a:pt x="1056573" y="704946"/>
                    <a:pt x="980942" y="570053"/>
                  </a:cubicBezTo>
                  <a:cubicBezTo>
                    <a:pt x="964010" y="603353"/>
                    <a:pt x="947078" y="642297"/>
                    <a:pt x="925066" y="677290"/>
                  </a:cubicBezTo>
                  <a:cubicBezTo>
                    <a:pt x="902489" y="711719"/>
                    <a:pt x="874269" y="743326"/>
                    <a:pt x="850564" y="774368"/>
                  </a:cubicBezTo>
                  <a:close/>
                  <a:moveTo>
                    <a:pt x="2353584" y="1414972"/>
                  </a:moveTo>
                  <a:cubicBezTo>
                    <a:pt x="2423570" y="1479879"/>
                    <a:pt x="2498072" y="1539142"/>
                    <a:pt x="2577654" y="1596712"/>
                  </a:cubicBezTo>
                  <a:cubicBezTo>
                    <a:pt x="2648205" y="1523903"/>
                    <a:pt x="2718192" y="1451094"/>
                    <a:pt x="2786485" y="1380543"/>
                  </a:cubicBezTo>
                  <a:cubicBezTo>
                    <a:pt x="2710290" y="1309428"/>
                    <a:pt x="2636352" y="1240006"/>
                    <a:pt x="2561850" y="1170019"/>
                  </a:cubicBezTo>
                  <a:cubicBezTo>
                    <a:pt x="2529679" y="1210092"/>
                    <a:pt x="2496943" y="1252423"/>
                    <a:pt x="2461950" y="1293060"/>
                  </a:cubicBezTo>
                  <a:cubicBezTo>
                    <a:pt x="2427521" y="1334262"/>
                    <a:pt x="2390835" y="1373206"/>
                    <a:pt x="2353584" y="1414972"/>
                  </a:cubicBezTo>
                  <a:close/>
                  <a:moveTo>
                    <a:pt x="2139673" y="1418923"/>
                  </a:moveTo>
                  <a:cubicBezTo>
                    <a:pt x="2066864" y="1333697"/>
                    <a:pt x="1996877" y="1251294"/>
                    <a:pt x="1929148" y="1171712"/>
                  </a:cubicBezTo>
                  <a:cubicBezTo>
                    <a:pt x="1855775" y="1240570"/>
                    <a:pt x="1781838" y="1309428"/>
                    <a:pt x="1706207" y="1380543"/>
                  </a:cubicBezTo>
                  <a:cubicBezTo>
                    <a:pt x="1775065" y="1451659"/>
                    <a:pt x="1845052" y="1523903"/>
                    <a:pt x="1917296" y="1598405"/>
                  </a:cubicBezTo>
                  <a:cubicBezTo>
                    <a:pt x="1992927" y="1537449"/>
                    <a:pt x="2066300" y="1478186"/>
                    <a:pt x="2139673" y="1418923"/>
                  </a:cubicBezTo>
                  <a:close/>
                  <a:moveTo>
                    <a:pt x="3300097" y="1532369"/>
                  </a:moveTo>
                  <a:cubicBezTo>
                    <a:pt x="3327753" y="1453352"/>
                    <a:pt x="3354845" y="1376028"/>
                    <a:pt x="3380807" y="1300962"/>
                  </a:cubicBezTo>
                  <a:cubicBezTo>
                    <a:pt x="3316465" y="1237183"/>
                    <a:pt x="3253251" y="1173970"/>
                    <a:pt x="3190037" y="1111320"/>
                  </a:cubicBezTo>
                  <a:cubicBezTo>
                    <a:pt x="3129081" y="1191466"/>
                    <a:pt x="3066996" y="1272177"/>
                    <a:pt x="3003782" y="1354580"/>
                  </a:cubicBezTo>
                  <a:cubicBezTo>
                    <a:pt x="3098039" y="1420616"/>
                    <a:pt x="3197375" y="1479315"/>
                    <a:pt x="3300097" y="1532369"/>
                  </a:cubicBezTo>
                  <a:close/>
                  <a:moveTo>
                    <a:pt x="1303219" y="1112449"/>
                  </a:moveTo>
                  <a:cubicBezTo>
                    <a:pt x="1240570" y="1172841"/>
                    <a:pt x="1177921" y="1232668"/>
                    <a:pt x="1115836" y="1293624"/>
                  </a:cubicBezTo>
                  <a:cubicBezTo>
                    <a:pt x="1112449" y="1296446"/>
                    <a:pt x="1111885" y="1304913"/>
                    <a:pt x="1113578" y="1309992"/>
                  </a:cubicBezTo>
                  <a:cubicBezTo>
                    <a:pt x="1127688" y="1349501"/>
                    <a:pt x="1142927" y="1388445"/>
                    <a:pt x="1156473" y="1427954"/>
                  </a:cubicBezTo>
                  <a:cubicBezTo>
                    <a:pt x="1168890" y="1462383"/>
                    <a:pt x="1179614" y="1497940"/>
                    <a:pt x="1191467" y="1533498"/>
                  </a:cubicBezTo>
                  <a:cubicBezTo>
                    <a:pt x="1295318" y="1479315"/>
                    <a:pt x="1394654" y="1421181"/>
                    <a:pt x="1488345" y="1355145"/>
                  </a:cubicBezTo>
                  <a:cubicBezTo>
                    <a:pt x="1425696" y="1272177"/>
                    <a:pt x="1363611" y="1191466"/>
                    <a:pt x="1303219" y="1112449"/>
                  </a:cubicBezTo>
                  <a:close/>
                  <a:moveTo>
                    <a:pt x="2246346" y="1521081"/>
                  </a:moveTo>
                  <a:cubicBezTo>
                    <a:pt x="2174102" y="1580344"/>
                    <a:pt x="2101858" y="1639607"/>
                    <a:pt x="2027920" y="1700563"/>
                  </a:cubicBezTo>
                  <a:cubicBezTo>
                    <a:pt x="2100164" y="1761519"/>
                    <a:pt x="2172973" y="1822475"/>
                    <a:pt x="2246346" y="1883996"/>
                  </a:cubicBezTo>
                  <a:cubicBezTo>
                    <a:pt x="2320848" y="1821346"/>
                    <a:pt x="2393092" y="1760955"/>
                    <a:pt x="2464772" y="1700563"/>
                  </a:cubicBezTo>
                  <a:cubicBezTo>
                    <a:pt x="2390835" y="1639042"/>
                    <a:pt x="2318590" y="1580344"/>
                    <a:pt x="2246346" y="1521081"/>
                  </a:cubicBezTo>
                  <a:close/>
                  <a:moveTo>
                    <a:pt x="767596" y="647941"/>
                  </a:moveTo>
                  <a:cubicBezTo>
                    <a:pt x="784528" y="620849"/>
                    <a:pt x="803153" y="594887"/>
                    <a:pt x="817828" y="566666"/>
                  </a:cubicBezTo>
                  <a:cubicBezTo>
                    <a:pt x="852821" y="500630"/>
                    <a:pt x="870882" y="428950"/>
                    <a:pt x="884993" y="356142"/>
                  </a:cubicBezTo>
                  <a:cubicBezTo>
                    <a:pt x="890637" y="325664"/>
                    <a:pt x="883864" y="327357"/>
                    <a:pt x="861288" y="327357"/>
                  </a:cubicBezTo>
                  <a:cubicBezTo>
                    <a:pt x="751228" y="327921"/>
                    <a:pt x="641168" y="327357"/>
                    <a:pt x="531673" y="327357"/>
                  </a:cubicBezTo>
                  <a:cubicBezTo>
                    <a:pt x="526593" y="327357"/>
                    <a:pt x="521514" y="327921"/>
                    <a:pt x="518691" y="327921"/>
                  </a:cubicBezTo>
                  <a:cubicBezTo>
                    <a:pt x="600531" y="433466"/>
                    <a:pt x="682934" y="539010"/>
                    <a:pt x="767596" y="647941"/>
                  </a:cubicBezTo>
                  <a:close/>
                  <a:moveTo>
                    <a:pt x="3727354" y="645119"/>
                  </a:moveTo>
                  <a:cubicBezTo>
                    <a:pt x="3810322" y="538446"/>
                    <a:pt x="3892726" y="432901"/>
                    <a:pt x="3975129" y="327357"/>
                  </a:cubicBezTo>
                  <a:cubicBezTo>
                    <a:pt x="3857168" y="327357"/>
                    <a:pt x="3739207" y="327357"/>
                    <a:pt x="3621245" y="327357"/>
                  </a:cubicBezTo>
                  <a:cubicBezTo>
                    <a:pt x="3607135" y="327357"/>
                    <a:pt x="3603749" y="334694"/>
                    <a:pt x="3606006" y="345982"/>
                  </a:cubicBezTo>
                  <a:cubicBezTo>
                    <a:pt x="3618423" y="411454"/>
                    <a:pt x="3634227" y="475796"/>
                    <a:pt x="3660754" y="536753"/>
                  </a:cubicBezTo>
                  <a:cubicBezTo>
                    <a:pt x="3677122" y="576826"/>
                    <a:pt x="3698005" y="614077"/>
                    <a:pt x="3727354" y="645119"/>
                  </a:cubicBezTo>
                  <a:close/>
                  <a:moveTo>
                    <a:pt x="1629448" y="2292063"/>
                  </a:moveTo>
                  <a:cubicBezTo>
                    <a:pt x="1624932" y="2287548"/>
                    <a:pt x="1622110" y="2285290"/>
                    <a:pt x="1619288" y="2283033"/>
                  </a:cubicBezTo>
                  <a:cubicBezTo>
                    <a:pt x="1543093" y="2219254"/>
                    <a:pt x="1466333" y="2156605"/>
                    <a:pt x="1391832" y="2090005"/>
                  </a:cubicBezTo>
                  <a:cubicBezTo>
                    <a:pt x="1369255" y="2069686"/>
                    <a:pt x="1352323" y="2064606"/>
                    <a:pt x="1325231" y="2078152"/>
                  </a:cubicBezTo>
                  <a:cubicBezTo>
                    <a:pt x="1311121" y="2085489"/>
                    <a:pt x="1307170" y="2092262"/>
                    <a:pt x="1308299" y="2106937"/>
                  </a:cubicBezTo>
                  <a:cubicBezTo>
                    <a:pt x="1315072" y="2193292"/>
                    <a:pt x="1321280" y="2279082"/>
                    <a:pt x="1326925" y="2365436"/>
                  </a:cubicBezTo>
                  <a:cubicBezTo>
                    <a:pt x="1328618" y="2390835"/>
                    <a:pt x="1326925" y="2416233"/>
                    <a:pt x="1326925" y="2447275"/>
                  </a:cubicBezTo>
                  <a:cubicBezTo>
                    <a:pt x="1431905" y="2393657"/>
                    <a:pt x="1530112" y="2343424"/>
                    <a:pt x="1629448" y="2292063"/>
                  </a:cubicBezTo>
                  <a:close/>
                  <a:moveTo>
                    <a:pt x="3161252" y="2445582"/>
                  </a:moveTo>
                  <a:cubicBezTo>
                    <a:pt x="3161817" y="2439374"/>
                    <a:pt x="3162381" y="2437116"/>
                    <a:pt x="3162381" y="2434858"/>
                  </a:cubicBezTo>
                  <a:cubicBezTo>
                    <a:pt x="3168590" y="2331572"/>
                    <a:pt x="3173669" y="2228285"/>
                    <a:pt x="3180442" y="2125563"/>
                  </a:cubicBezTo>
                  <a:cubicBezTo>
                    <a:pt x="3182700" y="2085489"/>
                    <a:pt x="3183264" y="2086054"/>
                    <a:pt x="3146578" y="2071379"/>
                  </a:cubicBezTo>
                  <a:cubicBezTo>
                    <a:pt x="3135290" y="2066864"/>
                    <a:pt x="3127952" y="2069122"/>
                    <a:pt x="3118922" y="2077023"/>
                  </a:cubicBezTo>
                  <a:cubicBezTo>
                    <a:pt x="3054579" y="2132900"/>
                    <a:pt x="2989672" y="2188776"/>
                    <a:pt x="2924765" y="2244088"/>
                  </a:cubicBezTo>
                  <a:cubicBezTo>
                    <a:pt x="2906140" y="2259892"/>
                    <a:pt x="2886385" y="2275131"/>
                    <a:pt x="2863809" y="2293192"/>
                  </a:cubicBezTo>
                  <a:cubicBezTo>
                    <a:pt x="2964274" y="2343989"/>
                    <a:pt x="3061352" y="2394221"/>
                    <a:pt x="3161252" y="2445582"/>
                  </a:cubicBezTo>
                  <a:close/>
                  <a:moveTo>
                    <a:pt x="1492861" y="2907268"/>
                  </a:moveTo>
                  <a:cubicBezTo>
                    <a:pt x="1431340" y="2867760"/>
                    <a:pt x="1373770" y="2830509"/>
                    <a:pt x="1315636" y="2792693"/>
                  </a:cubicBezTo>
                  <a:cubicBezTo>
                    <a:pt x="1307735" y="2857036"/>
                    <a:pt x="1300397" y="2918556"/>
                    <a:pt x="1292496" y="2982899"/>
                  </a:cubicBezTo>
                  <a:cubicBezTo>
                    <a:pt x="1359660" y="2958065"/>
                    <a:pt x="1424567" y="2933231"/>
                    <a:pt x="1492861" y="2907268"/>
                  </a:cubicBezTo>
                  <a:close/>
                  <a:moveTo>
                    <a:pt x="3177620" y="2792693"/>
                  </a:moveTo>
                  <a:cubicBezTo>
                    <a:pt x="3118357" y="2831073"/>
                    <a:pt x="3061352" y="2867760"/>
                    <a:pt x="3000960" y="2907268"/>
                  </a:cubicBezTo>
                  <a:cubicBezTo>
                    <a:pt x="3068689" y="2932667"/>
                    <a:pt x="3133032" y="2957501"/>
                    <a:pt x="3199068" y="2982335"/>
                  </a:cubicBezTo>
                  <a:cubicBezTo>
                    <a:pt x="3191730" y="2917992"/>
                    <a:pt x="3184957" y="2857036"/>
                    <a:pt x="3177620" y="2792693"/>
                  </a:cubicBezTo>
                  <a:close/>
                </a:path>
              </a:pathLst>
            </a:custGeom>
            <a:solidFill>
              <a:schemeClr val="accent4"/>
            </a:solidFill>
            <a:ln w="5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8279611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168172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90F8371-E909-4C11-B826-66798B3CA1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20459"/>
            <a:ext cx="11573197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587225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06442C8-0999-4390-A89B-C5AAE5436D6A}"/>
              </a:ext>
            </a:extLst>
          </p:cNvPr>
          <p:cNvSpPr/>
          <p:nvPr userDrawn="1"/>
        </p:nvSpPr>
        <p:spPr>
          <a:xfrm>
            <a:off x="-1" y="824966"/>
            <a:ext cx="12192001" cy="6033034"/>
          </a:xfrm>
          <a:custGeom>
            <a:avLst/>
            <a:gdLst>
              <a:gd name="connsiteX0" fmla="*/ 1525965 w 12192001"/>
              <a:gd name="connsiteY0" fmla="*/ 5409993 h 6033034"/>
              <a:gd name="connsiteX1" fmla="*/ 1507251 w 12192001"/>
              <a:gd name="connsiteY1" fmla="*/ 5423094 h 6033034"/>
              <a:gd name="connsiteX2" fmla="*/ 1527836 w 12192001"/>
              <a:gd name="connsiteY2" fmla="*/ 5439934 h 6033034"/>
              <a:gd name="connsiteX3" fmla="*/ 1548420 w 12192001"/>
              <a:gd name="connsiteY3" fmla="*/ 5424964 h 6033034"/>
              <a:gd name="connsiteX4" fmla="*/ 1525965 w 12192001"/>
              <a:gd name="connsiteY4" fmla="*/ 5409993 h 6033034"/>
              <a:gd name="connsiteX5" fmla="*/ 1849703 w 12192001"/>
              <a:gd name="connsiteY5" fmla="*/ 5395023 h 6033034"/>
              <a:gd name="connsiteX6" fmla="*/ 1844090 w 12192001"/>
              <a:gd name="connsiteY6" fmla="*/ 5406250 h 6033034"/>
              <a:gd name="connsiteX7" fmla="*/ 1915199 w 12192001"/>
              <a:gd name="connsiteY7" fmla="*/ 5445549 h 6033034"/>
              <a:gd name="connsiteX8" fmla="*/ 1920813 w 12192001"/>
              <a:gd name="connsiteY8" fmla="*/ 5434322 h 6033034"/>
              <a:gd name="connsiteX9" fmla="*/ 1849703 w 12192001"/>
              <a:gd name="connsiteY9" fmla="*/ 5395023 h 6033034"/>
              <a:gd name="connsiteX10" fmla="*/ 1716839 w 12192001"/>
              <a:gd name="connsiteY10" fmla="*/ 5320170 h 6033034"/>
              <a:gd name="connsiteX11" fmla="*/ 1709355 w 12192001"/>
              <a:gd name="connsiteY11" fmla="*/ 5329528 h 6033034"/>
              <a:gd name="connsiteX12" fmla="*/ 1771108 w 12192001"/>
              <a:gd name="connsiteY12" fmla="*/ 5451162 h 6033034"/>
              <a:gd name="connsiteX13" fmla="*/ 1772980 w 12192001"/>
              <a:gd name="connsiteY13" fmla="*/ 5453035 h 6033034"/>
              <a:gd name="connsiteX14" fmla="*/ 1896487 w 12192001"/>
              <a:gd name="connsiteY14" fmla="*/ 5475490 h 6033034"/>
              <a:gd name="connsiteX15" fmla="*/ 1716839 w 12192001"/>
              <a:gd name="connsiteY15" fmla="*/ 5320170 h 6033034"/>
              <a:gd name="connsiteX16" fmla="*/ 9611947 w 12192001"/>
              <a:gd name="connsiteY16" fmla="*/ 5295844 h 6033034"/>
              <a:gd name="connsiteX17" fmla="*/ 9610076 w 12192001"/>
              <a:gd name="connsiteY17" fmla="*/ 5441806 h 6033034"/>
              <a:gd name="connsiteX18" fmla="*/ 9810309 w 12192001"/>
              <a:gd name="connsiteY18" fmla="*/ 5505431 h 6033034"/>
              <a:gd name="connsiteX19" fmla="*/ 9757912 w 12192001"/>
              <a:gd name="connsiteY19" fmla="*/ 5342625 h 6033034"/>
              <a:gd name="connsiteX20" fmla="*/ 9611947 w 12192001"/>
              <a:gd name="connsiteY20" fmla="*/ 5295844 h 6033034"/>
              <a:gd name="connsiteX21" fmla="*/ 1419299 w 12192001"/>
              <a:gd name="connsiteY21" fmla="*/ 5155494 h 6033034"/>
              <a:gd name="connsiteX22" fmla="*/ 1424914 w 12192001"/>
              <a:gd name="connsiteY22" fmla="*/ 5192920 h 6033034"/>
              <a:gd name="connsiteX23" fmla="*/ 1436142 w 12192001"/>
              <a:gd name="connsiteY23" fmla="*/ 5235961 h 6033034"/>
              <a:gd name="connsiteX24" fmla="*/ 1546548 w 12192001"/>
              <a:gd name="connsiteY24" fmla="*/ 5249059 h 6033034"/>
              <a:gd name="connsiteX25" fmla="*/ 1557776 w 12192001"/>
              <a:gd name="connsiteY25" fmla="*/ 5209762 h 6033034"/>
              <a:gd name="connsiteX26" fmla="*/ 1419299 w 12192001"/>
              <a:gd name="connsiteY26" fmla="*/ 5155494 h 6033034"/>
              <a:gd name="connsiteX27" fmla="*/ 2555193 w 12192001"/>
              <a:gd name="connsiteY27" fmla="*/ 5127425 h 6033034"/>
              <a:gd name="connsiteX28" fmla="*/ 2463496 w 12192001"/>
              <a:gd name="connsiteY28" fmla="*/ 5187307 h 6033034"/>
              <a:gd name="connsiteX29" fmla="*/ 2469111 w 12192001"/>
              <a:gd name="connsiteY29" fmla="*/ 5204147 h 6033034"/>
              <a:gd name="connsiteX30" fmla="*/ 2519636 w 12192001"/>
              <a:gd name="connsiteY30" fmla="*/ 5256545 h 6033034"/>
              <a:gd name="connsiteX31" fmla="*/ 2534607 w 12192001"/>
              <a:gd name="connsiteY31" fmla="*/ 5177949 h 6033034"/>
              <a:gd name="connsiteX32" fmla="*/ 2555193 w 12192001"/>
              <a:gd name="connsiteY32" fmla="*/ 5127425 h 6033034"/>
              <a:gd name="connsiteX33" fmla="*/ 1508889 w 12192001"/>
              <a:gd name="connsiteY33" fmla="*/ 5035261 h 6033034"/>
              <a:gd name="connsiteX34" fmla="*/ 1479181 w 12192001"/>
              <a:gd name="connsiteY34" fmla="*/ 5046957 h 6033034"/>
              <a:gd name="connsiteX35" fmla="*/ 1481053 w 12192001"/>
              <a:gd name="connsiteY35" fmla="*/ 5093741 h 6033034"/>
              <a:gd name="connsiteX36" fmla="*/ 1490409 w 12192001"/>
              <a:gd name="connsiteY36" fmla="*/ 5121810 h 6033034"/>
              <a:gd name="connsiteX37" fmla="*/ 1522222 w 12192001"/>
              <a:gd name="connsiteY37" fmla="*/ 5144265 h 6033034"/>
              <a:gd name="connsiteX38" fmla="*/ 1563392 w 12192001"/>
              <a:gd name="connsiteY38" fmla="*/ 5161109 h 6033034"/>
              <a:gd name="connsiteX39" fmla="*/ 1585847 w 12192001"/>
              <a:gd name="connsiteY39" fmla="*/ 5148008 h 6033034"/>
              <a:gd name="connsiteX40" fmla="*/ 1537192 w 12192001"/>
              <a:gd name="connsiteY40" fmla="*/ 5048829 h 6033034"/>
              <a:gd name="connsiteX41" fmla="*/ 1508889 w 12192001"/>
              <a:gd name="connsiteY41" fmla="*/ 5035261 h 6033034"/>
              <a:gd name="connsiteX42" fmla="*/ 2325018 w 12192001"/>
              <a:gd name="connsiteY42" fmla="*/ 4968361 h 6033034"/>
              <a:gd name="connsiteX43" fmla="*/ 2289464 w 12192001"/>
              <a:gd name="connsiteY43" fmla="*/ 5035728 h 6033034"/>
              <a:gd name="connsiteX44" fmla="*/ 2281980 w 12192001"/>
              <a:gd name="connsiteY44" fmla="*/ 5075027 h 6033034"/>
              <a:gd name="connsiteX45" fmla="*/ 2250165 w 12192001"/>
              <a:gd name="connsiteY45" fmla="*/ 5095610 h 6033034"/>
              <a:gd name="connsiteX46" fmla="*/ 2235195 w 12192001"/>
              <a:gd name="connsiteY46" fmla="*/ 5170464 h 6033034"/>
              <a:gd name="connsiteX47" fmla="*/ 2287592 w 12192001"/>
              <a:gd name="connsiteY47" fmla="*/ 5228476 h 6033034"/>
              <a:gd name="connsiteX48" fmla="*/ 2345604 w 12192001"/>
              <a:gd name="connsiteY48" fmla="*/ 5198534 h 6033034"/>
              <a:gd name="connsiteX49" fmla="*/ 2351218 w 12192001"/>
              <a:gd name="connsiteY49" fmla="*/ 5168593 h 6033034"/>
              <a:gd name="connsiteX50" fmla="*/ 2341862 w 12192001"/>
              <a:gd name="connsiteY50" fmla="*/ 5136780 h 6033034"/>
              <a:gd name="connsiteX51" fmla="*/ 2341862 w 12192001"/>
              <a:gd name="connsiteY51" fmla="*/ 5103096 h 6033034"/>
              <a:gd name="connsiteX52" fmla="*/ 2313791 w 12192001"/>
              <a:gd name="connsiteY52" fmla="*/ 5024500 h 6033034"/>
              <a:gd name="connsiteX53" fmla="*/ 2317533 w 12192001"/>
              <a:gd name="connsiteY53" fmla="*/ 5003917 h 6033034"/>
              <a:gd name="connsiteX54" fmla="*/ 2325018 w 12192001"/>
              <a:gd name="connsiteY54" fmla="*/ 4968361 h 6033034"/>
              <a:gd name="connsiteX55" fmla="*/ 2517766 w 12192001"/>
              <a:gd name="connsiteY55" fmla="*/ 4859824 h 6033034"/>
              <a:gd name="connsiteX56" fmla="*/ 2465369 w 12192001"/>
              <a:gd name="connsiteY56" fmla="*/ 4902865 h 6033034"/>
              <a:gd name="connsiteX57" fmla="*/ 2470982 w 12192001"/>
              <a:gd name="connsiteY57" fmla="*/ 4912221 h 6033034"/>
              <a:gd name="connsiteX58" fmla="*/ 2530864 w 12192001"/>
              <a:gd name="connsiteY58" fmla="*/ 4962749 h 6033034"/>
              <a:gd name="connsiteX59" fmla="*/ 2570163 w 12192001"/>
              <a:gd name="connsiteY59" fmla="*/ 4893508 h 6033034"/>
              <a:gd name="connsiteX60" fmla="*/ 2517766 w 12192001"/>
              <a:gd name="connsiteY60" fmla="*/ 4859824 h 6033034"/>
              <a:gd name="connsiteX61" fmla="*/ 1853445 w 12192001"/>
              <a:gd name="connsiteY61" fmla="*/ 4844854 h 6033034"/>
              <a:gd name="connsiteX62" fmla="*/ 1827247 w 12192001"/>
              <a:gd name="connsiteY62" fmla="*/ 4900993 h 6033034"/>
              <a:gd name="connsiteX63" fmla="*/ 1832862 w 12192001"/>
              <a:gd name="connsiteY63" fmla="*/ 4910351 h 6033034"/>
              <a:gd name="connsiteX64" fmla="*/ 1877774 w 12192001"/>
              <a:gd name="connsiteY64" fmla="*/ 4887895 h 6033034"/>
              <a:gd name="connsiteX65" fmla="*/ 1853445 w 12192001"/>
              <a:gd name="connsiteY65" fmla="*/ 4844854 h 6033034"/>
              <a:gd name="connsiteX66" fmla="*/ 2759165 w 12192001"/>
              <a:gd name="connsiteY66" fmla="*/ 4828012 h 6033034"/>
              <a:gd name="connsiteX67" fmla="*/ 2734839 w 12192001"/>
              <a:gd name="connsiteY67" fmla="*/ 4839241 h 6033034"/>
              <a:gd name="connsiteX68" fmla="*/ 2723612 w 12192001"/>
              <a:gd name="connsiteY68" fmla="*/ 4900993 h 6033034"/>
              <a:gd name="connsiteX69" fmla="*/ 2766651 w 12192001"/>
              <a:gd name="connsiteY69" fmla="*/ 4880410 h 6033034"/>
              <a:gd name="connsiteX70" fmla="*/ 2774136 w 12192001"/>
              <a:gd name="connsiteY70" fmla="*/ 4841111 h 6033034"/>
              <a:gd name="connsiteX71" fmla="*/ 2759165 w 12192001"/>
              <a:gd name="connsiteY71" fmla="*/ 4828012 h 6033034"/>
              <a:gd name="connsiteX72" fmla="*/ 2306306 w 12192001"/>
              <a:gd name="connsiteY72" fmla="*/ 4768130 h 6033034"/>
              <a:gd name="connsiteX73" fmla="*/ 2343732 w 12192001"/>
              <a:gd name="connsiteY73" fmla="*/ 4826140 h 6033034"/>
              <a:gd name="connsiteX74" fmla="*/ 2306306 w 12192001"/>
              <a:gd name="connsiteY74" fmla="*/ 4768130 h 6033034"/>
              <a:gd name="connsiteX75" fmla="*/ 2528994 w 12192001"/>
              <a:gd name="connsiteY75" fmla="*/ 4702633 h 6033034"/>
              <a:gd name="connsiteX76" fmla="*/ 2512151 w 12192001"/>
              <a:gd name="connsiteY76" fmla="*/ 4756903 h 6033034"/>
              <a:gd name="connsiteX77" fmla="*/ 2528994 w 12192001"/>
              <a:gd name="connsiteY77" fmla="*/ 4760645 h 6033034"/>
              <a:gd name="connsiteX78" fmla="*/ 2538350 w 12192001"/>
              <a:gd name="connsiteY78" fmla="*/ 4704505 h 6033034"/>
              <a:gd name="connsiteX79" fmla="*/ 2528994 w 12192001"/>
              <a:gd name="connsiteY79" fmla="*/ 4702633 h 6033034"/>
              <a:gd name="connsiteX80" fmla="*/ 3045479 w 12192001"/>
              <a:gd name="connsiteY80" fmla="*/ 4685792 h 6033034"/>
              <a:gd name="connsiteX81" fmla="*/ 2961268 w 12192001"/>
              <a:gd name="connsiteY81" fmla="*/ 4704505 h 6033034"/>
              <a:gd name="connsiteX82" fmla="*/ 2959398 w 12192001"/>
              <a:gd name="connsiteY82" fmla="*/ 4713861 h 6033034"/>
              <a:gd name="connsiteX83" fmla="*/ 2948170 w 12192001"/>
              <a:gd name="connsiteY83" fmla="*/ 4781229 h 6033034"/>
              <a:gd name="connsiteX84" fmla="*/ 2950041 w 12192001"/>
              <a:gd name="connsiteY84" fmla="*/ 4801814 h 6033034"/>
              <a:gd name="connsiteX85" fmla="*/ 2936942 w 12192001"/>
              <a:gd name="connsiteY85" fmla="*/ 4938420 h 6033034"/>
              <a:gd name="connsiteX86" fmla="*/ 2890159 w 12192001"/>
              <a:gd name="connsiteY86" fmla="*/ 4987075 h 6033034"/>
              <a:gd name="connsiteX87" fmla="*/ 2878930 w 12192001"/>
              <a:gd name="connsiteY87" fmla="*/ 5009530 h 6033034"/>
              <a:gd name="connsiteX88" fmla="*/ 2848989 w 12192001"/>
              <a:gd name="connsiteY88" fmla="*/ 5041343 h 6033034"/>
              <a:gd name="connsiteX89" fmla="*/ 2858347 w 12192001"/>
              <a:gd name="connsiteY89" fmla="*/ 5056314 h 6033034"/>
              <a:gd name="connsiteX90" fmla="*/ 2931327 w 12192001"/>
              <a:gd name="connsiteY90" fmla="*/ 5018888 h 6033034"/>
              <a:gd name="connsiteX91" fmla="*/ 2983724 w 12192001"/>
              <a:gd name="connsiteY91" fmla="*/ 4912221 h 6033034"/>
              <a:gd name="connsiteX92" fmla="*/ 3066062 w 12192001"/>
              <a:gd name="connsiteY92" fmla="*/ 4764387 h 6033034"/>
              <a:gd name="connsiteX93" fmla="*/ 3045479 w 12192001"/>
              <a:gd name="connsiteY93" fmla="*/ 4685792 h 6033034"/>
              <a:gd name="connsiteX94" fmla="*/ 2810159 w 12192001"/>
              <a:gd name="connsiteY94" fmla="*/ 4682049 h 6033034"/>
              <a:gd name="connsiteX95" fmla="*/ 2777879 w 12192001"/>
              <a:gd name="connsiteY95" fmla="*/ 4682050 h 6033034"/>
              <a:gd name="connsiteX96" fmla="*/ 2772266 w 12192001"/>
              <a:gd name="connsiteY96" fmla="*/ 4691405 h 6033034"/>
              <a:gd name="connsiteX97" fmla="*/ 2830276 w 12192001"/>
              <a:gd name="connsiteY97" fmla="*/ 4760645 h 6033034"/>
              <a:gd name="connsiteX98" fmla="*/ 2843376 w 12192001"/>
              <a:gd name="connsiteY98" fmla="*/ 4756903 h 6033034"/>
              <a:gd name="connsiteX99" fmla="*/ 2834018 w 12192001"/>
              <a:gd name="connsiteY99" fmla="*/ 4687662 h 6033034"/>
              <a:gd name="connsiteX100" fmla="*/ 2810159 w 12192001"/>
              <a:gd name="connsiteY100" fmla="*/ 4682049 h 6033034"/>
              <a:gd name="connsiteX101" fmla="*/ 2874486 w 12192001"/>
              <a:gd name="connsiteY101" fmla="*/ 4665910 h 6033034"/>
              <a:gd name="connsiteX102" fmla="*/ 2863959 w 12192001"/>
              <a:gd name="connsiteY102" fmla="*/ 4668949 h 6033034"/>
              <a:gd name="connsiteX103" fmla="*/ 2863959 w 12192001"/>
              <a:gd name="connsiteY103" fmla="*/ 4725089 h 6033034"/>
              <a:gd name="connsiteX104" fmla="*/ 2880803 w 12192001"/>
              <a:gd name="connsiteY104" fmla="*/ 4738189 h 6033034"/>
              <a:gd name="connsiteX105" fmla="*/ 2916357 w 12192001"/>
              <a:gd name="connsiteY105" fmla="*/ 4713861 h 6033034"/>
              <a:gd name="connsiteX106" fmla="*/ 2925715 w 12192001"/>
              <a:gd name="connsiteY106" fmla="*/ 4691405 h 6033034"/>
              <a:gd name="connsiteX107" fmla="*/ 2892031 w 12192001"/>
              <a:gd name="connsiteY107" fmla="*/ 4667079 h 6033034"/>
              <a:gd name="connsiteX108" fmla="*/ 2874486 w 12192001"/>
              <a:gd name="connsiteY108" fmla="*/ 4665910 h 6033034"/>
              <a:gd name="connsiteX109" fmla="*/ 3092260 w 12192001"/>
              <a:gd name="connsiteY109" fmla="*/ 4665206 h 6033034"/>
              <a:gd name="connsiteX110" fmla="*/ 3081033 w 12192001"/>
              <a:gd name="connsiteY110" fmla="*/ 4668949 h 6033034"/>
              <a:gd name="connsiteX111" fmla="*/ 3094133 w 12192001"/>
              <a:gd name="connsiteY111" fmla="*/ 4711991 h 6033034"/>
              <a:gd name="connsiteX112" fmla="*/ 3129687 w 12192001"/>
              <a:gd name="connsiteY112" fmla="*/ 4706376 h 6033034"/>
              <a:gd name="connsiteX113" fmla="*/ 3127817 w 12192001"/>
              <a:gd name="connsiteY113" fmla="*/ 4693277 h 6033034"/>
              <a:gd name="connsiteX114" fmla="*/ 3092260 w 12192001"/>
              <a:gd name="connsiteY114" fmla="*/ 4665206 h 6033034"/>
              <a:gd name="connsiteX115" fmla="*/ 2212740 w 12192001"/>
              <a:gd name="connsiteY115" fmla="*/ 4659593 h 6033034"/>
              <a:gd name="connsiteX116" fmla="*/ 2190283 w 12192001"/>
              <a:gd name="connsiteY116" fmla="*/ 4678307 h 6033034"/>
              <a:gd name="connsiteX117" fmla="*/ 2212740 w 12192001"/>
              <a:gd name="connsiteY117" fmla="*/ 4736317 h 6033034"/>
              <a:gd name="connsiteX118" fmla="*/ 2194026 w 12192001"/>
              <a:gd name="connsiteY118" fmla="*/ 4844854 h 6033034"/>
              <a:gd name="connsiteX119" fmla="*/ 2184671 w 12192001"/>
              <a:gd name="connsiteY119" fmla="*/ 4878538 h 6033034"/>
              <a:gd name="connsiteX120" fmla="*/ 2199641 w 12192001"/>
              <a:gd name="connsiteY120" fmla="*/ 4930934 h 6033034"/>
              <a:gd name="connsiteX121" fmla="*/ 2188413 w 12192001"/>
              <a:gd name="connsiteY121" fmla="*/ 4977719 h 6033034"/>
              <a:gd name="connsiteX122" fmla="*/ 2197769 w 12192001"/>
              <a:gd name="connsiteY122" fmla="*/ 4988947 h 6033034"/>
              <a:gd name="connsiteX123" fmla="*/ 2248296 w 12192001"/>
              <a:gd name="connsiteY123" fmla="*/ 4959006 h 6033034"/>
              <a:gd name="connsiteX124" fmla="*/ 2295077 w 12192001"/>
              <a:gd name="connsiteY124" fmla="*/ 4914094 h 6033034"/>
              <a:gd name="connsiteX125" fmla="*/ 2310048 w 12192001"/>
              <a:gd name="connsiteY125" fmla="*/ 4882280 h 6033034"/>
              <a:gd name="connsiteX126" fmla="*/ 2242681 w 12192001"/>
              <a:gd name="connsiteY126" fmla="*/ 4678307 h 6033034"/>
              <a:gd name="connsiteX127" fmla="*/ 2212740 w 12192001"/>
              <a:gd name="connsiteY127" fmla="*/ 4659593 h 6033034"/>
              <a:gd name="connsiteX128" fmla="*/ 2674957 w 12192001"/>
              <a:gd name="connsiteY128" fmla="*/ 4642751 h 6033034"/>
              <a:gd name="connsiteX129" fmla="*/ 2616945 w 12192001"/>
              <a:gd name="connsiteY129" fmla="*/ 4652109 h 6033034"/>
              <a:gd name="connsiteX130" fmla="*/ 2633787 w 12192001"/>
              <a:gd name="connsiteY130" fmla="*/ 4680177 h 6033034"/>
              <a:gd name="connsiteX131" fmla="*/ 2678700 w 12192001"/>
              <a:gd name="connsiteY131" fmla="*/ 4650236 h 6033034"/>
              <a:gd name="connsiteX132" fmla="*/ 2674957 w 12192001"/>
              <a:gd name="connsiteY132" fmla="*/ 4642751 h 6033034"/>
              <a:gd name="connsiteX133" fmla="*/ 2454141 w 12192001"/>
              <a:gd name="connsiteY133" fmla="*/ 4586612 h 6033034"/>
              <a:gd name="connsiteX134" fmla="*/ 2435428 w 12192001"/>
              <a:gd name="connsiteY134" fmla="*/ 4592226 h 6033034"/>
              <a:gd name="connsiteX135" fmla="*/ 2448526 w 12192001"/>
              <a:gd name="connsiteY135" fmla="*/ 4614682 h 6033034"/>
              <a:gd name="connsiteX136" fmla="*/ 2457883 w 12192001"/>
              <a:gd name="connsiteY136" fmla="*/ 4653978 h 6033034"/>
              <a:gd name="connsiteX137" fmla="*/ 2467239 w 12192001"/>
              <a:gd name="connsiteY137" fmla="*/ 4738189 h 6033034"/>
              <a:gd name="connsiteX138" fmla="*/ 2493438 w 12192001"/>
              <a:gd name="connsiteY138" fmla="*/ 4674564 h 6033034"/>
              <a:gd name="connsiteX139" fmla="*/ 2478467 w 12192001"/>
              <a:gd name="connsiteY139" fmla="*/ 4612810 h 6033034"/>
              <a:gd name="connsiteX140" fmla="*/ 2454141 w 12192001"/>
              <a:gd name="connsiteY140" fmla="*/ 4586612 h 6033034"/>
              <a:gd name="connsiteX141" fmla="*/ 2588877 w 12192001"/>
              <a:gd name="connsiteY141" fmla="*/ 4356439 h 6033034"/>
              <a:gd name="connsiteX142" fmla="*/ 2605717 w 12192001"/>
              <a:gd name="connsiteY142" fmla="*/ 4391993 h 6033034"/>
              <a:gd name="connsiteX143" fmla="*/ 2646887 w 12192001"/>
              <a:gd name="connsiteY143" fmla="*/ 4371410 h 6033034"/>
              <a:gd name="connsiteX144" fmla="*/ 2643144 w 12192001"/>
              <a:gd name="connsiteY144" fmla="*/ 4363924 h 6033034"/>
              <a:gd name="connsiteX145" fmla="*/ 2588877 w 12192001"/>
              <a:gd name="connsiteY145" fmla="*/ 4356439 h 6033034"/>
              <a:gd name="connsiteX146" fmla="*/ 9967499 w 12192001"/>
              <a:gd name="connsiteY146" fmla="*/ 2472017 h 6033034"/>
              <a:gd name="connsiteX147" fmla="*/ 9827150 w 12192001"/>
              <a:gd name="connsiteY147" fmla="*/ 2524414 h 6033034"/>
              <a:gd name="connsiteX148" fmla="*/ 9845863 w 12192001"/>
              <a:gd name="connsiteY148" fmla="*/ 2569325 h 6033034"/>
              <a:gd name="connsiteX149" fmla="*/ 9896388 w 12192001"/>
              <a:gd name="connsiteY149" fmla="*/ 2535641 h 6033034"/>
              <a:gd name="connsiteX150" fmla="*/ 9948785 w 12192001"/>
              <a:gd name="connsiteY150" fmla="*/ 2500087 h 6033034"/>
              <a:gd name="connsiteX151" fmla="*/ 9967499 w 12192001"/>
              <a:gd name="connsiteY151" fmla="*/ 2472017 h 6033034"/>
              <a:gd name="connsiteX152" fmla="*/ 8848448 w 12192001"/>
              <a:gd name="connsiteY152" fmla="*/ 0 h 6033034"/>
              <a:gd name="connsiteX153" fmla="*/ 9819665 w 12192001"/>
              <a:gd name="connsiteY153" fmla="*/ 1682318 h 6033034"/>
              <a:gd name="connsiteX154" fmla="*/ 9819665 w 12192001"/>
              <a:gd name="connsiteY154" fmla="*/ 1663605 h 6033034"/>
              <a:gd name="connsiteX155" fmla="*/ 9815922 w 12192001"/>
              <a:gd name="connsiteY155" fmla="*/ 1650506 h 6033034"/>
              <a:gd name="connsiteX156" fmla="*/ 9737326 w 12192001"/>
              <a:gd name="connsiteY156" fmla="*/ 1427819 h 6033034"/>
              <a:gd name="connsiteX157" fmla="*/ 9617562 w 12192001"/>
              <a:gd name="connsiteY157" fmla="*/ 1044198 h 6033034"/>
              <a:gd name="connsiteX158" fmla="*/ 9557680 w 12192001"/>
              <a:gd name="connsiteY158" fmla="*/ 870164 h 6033034"/>
              <a:gd name="connsiteX159" fmla="*/ 9591364 w 12192001"/>
              <a:gd name="connsiteY159" fmla="*/ 819639 h 6033034"/>
              <a:gd name="connsiteX160" fmla="*/ 9645633 w 12192001"/>
              <a:gd name="connsiteY160" fmla="*/ 976830 h 6033034"/>
              <a:gd name="connsiteX161" fmla="*/ 9772882 w 12192001"/>
              <a:gd name="connsiteY161" fmla="*/ 1341737 h 6033034"/>
              <a:gd name="connsiteX162" fmla="*/ 9804694 w 12192001"/>
              <a:gd name="connsiteY162" fmla="*/ 1394135 h 6033034"/>
              <a:gd name="connsiteX163" fmla="*/ 9810309 w 12192001"/>
              <a:gd name="connsiteY163" fmla="*/ 1410978 h 6033034"/>
              <a:gd name="connsiteX164" fmla="*/ 9902002 w 12192001"/>
              <a:gd name="connsiteY164" fmla="*/ 1704775 h 6033034"/>
              <a:gd name="connsiteX165" fmla="*/ 10062937 w 12192001"/>
              <a:gd name="connsiteY165" fmla="*/ 2163249 h 6033034"/>
              <a:gd name="connsiteX166" fmla="*/ 10120947 w 12192001"/>
              <a:gd name="connsiteY166" fmla="*/ 2299855 h 6033034"/>
              <a:gd name="connsiteX167" fmla="*/ 10156503 w 12192001"/>
              <a:gd name="connsiteY167" fmla="*/ 2331668 h 6033034"/>
              <a:gd name="connsiteX168" fmla="*/ 10163988 w 12192001"/>
              <a:gd name="connsiteY168" fmla="*/ 2324183 h 6033034"/>
              <a:gd name="connsiteX169" fmla="*/ 10177086 w 12192001"/>
              <a:gd name="connsiteY169" fmla="*/ 2367222 h 6033034"/>
              <a:gd name="connsiteX170" fmla="*/ 10186444 w 12192001"/>
              <a:gd name="connsiteY170" fmla="*/ 2337281 h 6033034"/>
              <a:gd name="connsiteX171" fmla="*/ 10250069 w 12192001"/>
              <a:gd name="connsiteY171" fmla="*/ 2397163 h 6033034"/>
              <a:gd name="connsiteX172" fmla="*/ 10478371 w 12192001"/>
              <a:gd name="connsiteY172" fmla="*/ 2453303 h 6033034"/>
              <a:gd name="connsiteX173" fmla="*/ 10613105 w 12192001"/>
              <a:gd name="connsiteY173" fmla="*/ 2490730 h 6033034"/>
              <a:gd name="connsiteX174" fmla="*/ 10643047 w 12192001"/>
              <a:gd name="connsiteY174" fmla="*/ 2511315 h 6033034"/>
              <a:gd name="connsiteX175" fmla="*/ 10744098 w 12192001"/>
              <a:gd name="connsiteY175" fmla="*/ 2603009 h 6033034"/>
              <a:gd name="connsiteX176" fmla="*/ 10732870 w 12192001"/>
              <a:gd name="connsiteY176" fmla="*/ 2662891 h 6033034"/>
              <a:gd name="connsiteX177" fmla="*/ 10672988 w 12192001"/>
              <a:gd name="connsiteY177" fmla="*/ 2702190 h 6033034"/>
              <a:gd name="connsiteX178" fmla="*/ 10676731 w 12192001"/>
              <a:gd name="connsiteY178" fmla="*/ 2707803 h 6033034"/>
              <a:gd name="connsiteX179" fmla="*/ 10781525 w 12192001"/>
              <a:gd name="connsiteY179" fmla="*/ 2788271 h 6033034"/>
              <a:gd name="connsiteX180" fmla="*/ 10832049 w 12192001"/>
              <a:gd name="connsiteY180" fmla="*/ 2840668 h 6033034"/>
              <a:gd name="connsiteX181" fmla="*/ 10899419 w 12192001"/>
              <a:gd name="connsiteY181" fmla="*/ 2864995 h 6033034"/>
              <a:gd name="connsiteX182" fmla="*/ 10944329 w 12192001"/>
              <a:gd name="connsiteY182" fmla="*/ 2859382 h 6033034"/>
              <a:gd name="connsiteX183" fmla="*/ 10992984 w 12192001"/>
              <a:gd name="connsiteY183" fmla="*/ 2962303 h 6033034"/>
              <a:gd name="connsiteX184" fmla="*/ 10985500 w 12192001"/>
              <a:gd name="connsiteY184" fmla="*/ 3093296 h 6033034"/>
              <a:gd name="connsiteX185" fmla="*/ 10921872 w 12192001"/>
              <a:gd name="connsiteY185" fmla="*/ 3329083 h 6033034"/>
              <a:gd name="connsiteX186" fmla="*/ 10880706 w 12192001"/>
              <a:gd name="connsiteY186" fmla="*/ 3396450 h 6033034"/>
              <a:gd name="connsiteX187" fmla="*/ 10953686 w 12192001"/>
              <a:gd name="connsiteY187" fmla="*/ 3460075 h 6033034"/>
              <a:gd name="connsiteX188" fmla="*/ 10948073 w 12192001"/>
              <a:gd name="connsiteY188" fmla="*/ 3516214 h 6033034"/>
              <a:gd name="connsiteX189" fmla="*/ 10910647 w 12192001"/>
              <a:gd name="connsiteY189" fmla="*/ 3645336 h 6033034"/>
              <a:gd name="connsiteX190" fmla="*/ 10878834 w 12192001"/>
              <a:gd name="connsiteY190" fmla="*/ 3918549 h 6033034"/>
              <a:gd name="connsiteX191" fmla="*/ 10873220 w 12192001"/>
              <a:gd name="connsiteY191" fmla="*/ 3978432 h 6033034"/>
              <a:gd name="connsiteX192" fmla="*/ 10764683 w 12192001"/>
              <a:gd name="connsiteY192" fmla="*/ 4141237 h 6033034"/>
              <a:gd name="connsiteX193" fmla="*/ 10540125 w 12192001"/>
              <a:gd name="connsiteY193" fmla="*/ 4184277 h 6033034"/>
              <a:gd name="connsiteX194" fmla="*/ 10459657 w 12192001"/>
              <a:gd name="connsiteY194" fmla="*/ 4186148 h 6033034"/>
              <a:gd name="connsiteX195" fmla="*/ 10149017 w 12192001"/>
              <a:gd name="connsiteY195" fmla="*/ 4118780 h 6033034"/>
              <a:gd name="connsiteX196" fmla="*/ 10223870 w 12192001"/>
              <a:gd name="connsiteY196" fmla="*/ 4210476 h 6033034"/>
              <a:gd name="connsiteX197" fmla="*/ 10250069 w 12192001"/>
              <a:gd name="connsiteY197" fmla="*/ 4242288 h 6033034"/>
              <a:gd name="connsiteX198" fmla="*/ 10293110 w 12192001"/>
              <a:gd name="connsiteY198" fmla="*/ 4333983 h 6033034"/>
              <a:gd name="connsiteX199" fmla="*/ 10248196 w 12192001"/>
              <a:gd name="connsiteY199" fmla="*/ 4397608 h 6033034"/>
              <a:gd name="connsiteX200" fmla="*/ 10229484 w 12192001"/>
              <a:gd name="connsiteY200" fmla="*/ 4468719 h 6033034"/>
              <a:gd name="connsiteX201" fmla="*/ 10201415 w 12192001"/>
              <a:gd name="connsiteY201" fmla="*/ 4530471 h 6033034"/>
              <a:gd name="connsiteX202" fmla="*/ 10207030 w 12192001"/>
              <a:gd name="connsiteY202" fmla="*/ 4642751 h 6033034"/>
              <a:gd name="connsiteX203" fmla="*/ 10311824 w 12192001"/>
              <a:gd name="connsiteY203" fmla="*/ 4659593 h 6033034"/>
              <a:gd name="connsiteX204" fmla="*/ 10326792 w 12192001"/>
              <a:gd name="connsiteY204" fmla="*/ 4708248 h 6033034"/>
              <a:gd name="connsiteX205" fmla="*/ 10220128 w 12192001"/>
              <a:gd name="connsiteY205" fmla="*/ 4655850 h 6033034"/>
              <a:gd name="connsiteX206" fmla="*/ 10242583 w 12192001"/>
              <a:gd name="connsiteY206" fmla="*/ 4807427 h 6033034"/>
              <a:gd name="connsiteX207" fmla="*/ 10255684 w 12192001"/>
              <a:gd name="connsiteY207" fmla="*/ 4824271 h 6033034"/>
              <a:gd name="connsiteX208" fmla="*/ 10324922 w 12192001"/>
              <a:gd name="connsiteY208" fmla="*/ 5116197 h 6033034"/>
              <a:gd name="connsiteX209" fmla="*/ 10323050 w 12192001"/>
              <a:gd name="connsiteY209" fmla="*/ 5149880 h 6033034"/>
              <a:gd name="connsiteX210" fmla="*/ 10302466 w 12192001"/>
              <a:gd name="connsiteY210" fmla="*/ 5224733 h 6033034"/>
              <a:gd name="connsiteX211" fmla="*/ 10347377 w 12192001"/>
              <a:gd name="connsiteY211" fmla="*/ 5273387 h 6033034"/>
              <a:gd name="connsiteX212" fmla="*/ 10440944 w 12192001"/>
              <a:gd name="connsiteY212" fmla="*/ 5344498 h 6033034"/>
              <a:gd name="connsiteX213" fmla="*/ 10467142 w 12192001"/>
              <a:gd name="connsiteY213" fmla="*/ 5357596 h 6033034"/>
              <a:gd name="connsiteX214" fmla="*/ 10517669 w 12192001"/>
              <a:gd name="connsiteY214" fmla="*/ 5441806 h 6033034"/>
              <a:gd name="connsiteX215" fmla="*/ 10549480 w 12192001"/>
              <a:gd name="connsiteY215" fmla="*/ 5509174 h 6033034"/>
              <a:gd name="connsiteX216" fmla="*/ 10594392 w 12192001"/>
              <a:gd name="connsiteY216" fmla="*/ 5557829 h 6033034"/>
              <a:gd name="connsiteX217" fmla="*/ 10620590 w 12192001"/>
              <a:gd name="connsiteY217" fmla="*/ 5572799 h 6033034"/>
              <a:gd name="connsiteX218" fmla="*/ 10738483 w 12192001"/>
              <a:gd name="connsiteY218" fmla="*/ 5584027 h 6033034"/>
              <a:gd name="connsiteX219" fmla="*/ 10790880 w 12192001"/>
              <a:gd name="connsiteY219" fmla="*/ 5535372 h 6033034"/>
              <a:gd name="connsiteX220" fmla="*/ 10830179 w 12192001"/>
              <a:gd name="connsiteY220" fmla="*/ 5496074 h 6033034"/>
              <a:gd name="connsiteX221" fmla="*/ 10905032 w 12192001"/>
              <a:gd name="connsiteY221" fmla="*/ 5432450 h 6033034"/>
              <a:gd name="connsiteX222" fmla="*/ 10931230 w 12192001"/>
              <a:gd name="connsiteY222" fmla="*/ 5402507 h 6033034"/>
              <a:gd name="connsiteX223" fmla="*/ 11022927 w 12192001"/>
              <a:gd name="connsiteY223" fmla="*/ 5372566 h 6033034"/>
              <a:gd name="connsiteX224" fmla="*/ 11079066 w 12192001"/>
              <a:gd name="connsiteY224" fmla="*/ 5447420 h 6033034"/>
              <a:gd name="connsiteX225" fmla="*/ 11125847 w 12192001"/>
              <a:gd name="connsiteY225" fmla="*/ 5404380 h 6033034"/>
              <a:gd name="connsiteX226" fmla="*/ 11133333 w 12192001"/>
              <a:gd name="connsiteY226" fmla="*/ 5411865 h 6033034"/>
              <a:gd name="connsiteX227" fmla="*/ 11146432 w 12192001"/>
              <a:gd name="connsiteY227" fmla="*/ 5363211 h 6033034"/>
              <a:gd name="connsiteX228" fmla="*/ 11204443 w 12192001"/>
              <a:gd name="connsiteY228" fmla="*/ 5464263 h 6033034"/>
              <a:gd name="connsiteX229" fmla="*/ 11228771 w 12192001"/>
              <a:gd name="connsiteY229" fmla="*/ 5400638 h 6033034"/>
              <a:gd name="connsiteX230" fmla="*/ 11256840 w 12192001"/>
              <a:gd name="connsiteY230" fmla="*/ 5409993 h 6033034"/>
              <a:gd name="connsiteX231" fmla="*/ 11253098 w 12192001"/>
              <a:gd name="connsiteY231" fmla="*/ 5366953 h 6033034"/>
              <a:gd name="connsiteX232" fmla="*/ 11260583 w 12192001"/>
              <a:gd name="connsiteY232" fmla="*/ 5365081 h 6033034"/>
              <a:gd name="connsiteX233" fmla="*/ 11281167 w 12192001"/>
              <a:gd name="connsiteY233" fmla="*/ 5424964 h 6033034"/>
              <a:gd name="connsiteX234" fmla="*/ 11350407 w 12192001"/>
              <a:gd name="connsiteY234" fmla="*/ 5370696 h 6033034"/>
              <a:gd name="connsiteX235" fmla="*/ 11374733 w 12192001"/>
              <a:gd name="connsiteY235" fmla="*/ 5432450 h 6033034"/>
              <a:gd name="connsiteX236" fmla="*/ 11361634 w 12192001"/>
              <a:gd name="connsiteY236" fmla="*/ 5351983 h 6033034"/>
              <a:gd name="connsiteX237" fmla="*/ 11384091 w 12192001"/>
              <a:gd name="connsiteY237" fmla="*/ 5363211 h 6033034"/>
              <a:gd name="connsiteX238" fmla="*/ 11384091 w 12192001"/>
              <a:gd name="connsiteY238" fmla="*/ 5265903 h 6033034"/>
              <a:gd name="connsiteX239" fmla="*/ 11391575 w 12192001"/>
              <a:gd name="connsiteY239" fmla="*/ 5262160 h 6033034"/>
              <a:gd name="connsiteX240" fmla="*/ 11440230 w 12192001"/>
              <a:gd name="connsiteY240" fmla="*/ 5365081 h 6033034"/>
              <a:gd name="connsiteX241" fmla="*/ 11447715 w 12192001"/>
              <a:gd name="connsiteY241" fmla="*/ 5265903 h 6033034"/>
              <a:gd name="connsiteX242" fmla="*/ 11455201 w 12192001"/>
              <a:gd name="connsiteY242" fmla="*/ 5265903 h 6033034"/>
              <a:gd name="connsiteX243" fmla="*/ 11462685 w 12192001"/>
              <a:gd name="connsiteY243" fmla="*/ 5357596 h 6033034"/>
              <a:gd name="connsiteX244" fmla="*/ 11488885 w 12192001"/>
              <a:gd name="connsiteY244" fmla="*/ 5320170 h 6033034"/>
              <a:gd name="connsiteX245" fmla="*/ 11509470 w 12192001"/>
              <a:gd name="connsiteY245" fmla="*/ 5439934 h 6033034"/>
              <a:gd name="connsiteX246" fmla="*/ 11520695 w 12192001"/>
              <a:gd name="connsiteY246" fmla="*/ 5439934 h 6033034"/>
              <a:gd name="connsiteX247" fmla="*/ 11543152 w 12192001"/>
              <a:gd name="connsiteY247" fmla="*/ 5370696 h 6033034"/>
              <a:gd name="connsiteX248" fmla="*/ 11554382 w 12192001"/>
              <a:gd name="connsiteY248" fmla="*/ 5451162 h 6033034"/>
              <a:gd name="connsiteX249" fmla="*/ 11563737 w 12192001"/>
              <a:gd name="connsiteY249" fmla="*/ 5451162 h 6033034"/>
              <a:gd name="connsiteX250" fmla="*/ 11573095 w 12192001"/>
              <a:gd name="connsiteY250" fmla="*/ 5419351 h 6033034"/>
              <a:gd name="connsiteX251" fmla="*/ 11578708 w 12192001"/>
              <a:gd name="connsiteY251" fmla="*/ 5419351 h 6033034"/>
              <a:gd name="connsiteX252" fmla="*/ 11584323 w 12192001"/>
              <a:gd name="connsiteY252" fmla="*/ 5451162 h 6033034"/>
              <a:gd name="connsiteX253" fmla="*/ 11631104 w 12192001"/>
              <a:gd name="connsiteY253" fmla="*/ 5402507 h 6033034"/>
              <a:gd name="connsiteX254" fmla="*/ 11634847 w 12192001"/>
              <a:gd name="connsiteY254" fmla="*/ 5466132 h 6033034"/>
              <a:gd name="connsiteX255" fmla="*/ 11636718 w 12192001"/>
              <a:gd name="connsiteY255" fmla="*/ 5466132 h 6033034"/>
              <a:gd name="connsiteX256" fmla="*/ 11642333 w 12192001"/>
              <a:gd name="connsiteY256" fmla="*/ 5413736 h 6033034"/>
              <a:gd name="connsiteX257" fmla="*/ 11661045 w 12192001"/>
              <a:gd name="connsiteY257" fmla="*/ 5443677 h 6033034"/>
              <a:gd name="connsiteX258" fmla="*/ 11664788 w 12192001"/>
              <a:gd name="connsiteY258" fmla="*/ 5434322 h 6033034"/>
              <a:gd name="connsiteX259" fmla="*/ 11677889 w 12192001"/>
              <a:gd name="connsiteY259" fmla="*/ 5481103 h 6033034"/>
              <a:gd name="connsiteX260" fmla="*/ 11687245 w 12192001"/>
              <a:gd name="connsiteY260" fmla="*/ 5453035 h 6033034"/>
              <a:gd name="connsiteX261" fmla="*/ 11698472 w 12192001"/>
              <a:gd name="connsiteY261" fmla="*/ 5466132 h 6033034"/>
              <a:gd name="connsiteX262" fmla="*/ 11657304 w 12192001"/>
              <a:gd name="connsiteY262" fmla="*/ 5363211 h 6033034"/>
              <a:gd name="connsiteX263" fmla="*/ 11681631 w 12192001"/>
              <a:gd name="connsiteY263" fmla="*/ 5368824 h 6033034"/>
              <a:gd name="connsiteX264" fmla="*/ 11681631 w 12192001"/>
              <a:gd name="connsiteY264" fmla="*/ 5361339 h 6033034"/>
              <a:gd name="connsiteX265" fmla="*/ 11763967 w 12192001"/>
              <a:gd name="connsiteY265" fmla="*/ 5454905 h 6033034"/>
              <a:gd name="connsiteX266" fmla="*/ 11780811 w 12192001"/>
              <a:gd name="connsiteY266" fmla="*/ 5436191 h 6033034"/>
              <a:gd name="connsiteX267" fmla="*/ 11797654 w 12192001"/>
              <a:gd name="connsiteY267" fmla="*/ 5482976 h 6033034"/>
              <a:gd name="connsiteX268" fmla="*/ 11810752 w 12192001"/>
              <a:gd name="connsiteY268" fmla="*/ 5479233 h 6033034"/>
              <a:gd name="connsiteX269" fmla="*/ 11784553 w 12192001"/>
              <a:gd name="connsiteY269" fmla="*/ 5331397 h 6033034"/>
              <a:gd name="connsiteX270" fmla="*/ 11793911 w 12192001"/>
              <a:gd name="connsiteY270" fmla="*/ 5327654 h 6033034"/>
              <a:gd name="connsiteX271" fmla="*/ 11848178 w 12192001"/>
              <a:gd name="connsiteY271" fmla="*/ 5492332 h 6033034"/>
              <a:gd name="connsiteX272" fmla="*/ 11857533 w 12192001"/>
              <a:gd name="connsiteY272" fmla="*/ 5490461 h 6033034"/>
              <a:gd name="connsiteX273" fmla="*/ 11846308 w 12192001"/>
              <a:gd name="connsiteY273" fmla="*/ 5383795 h 6033034"/>
              <a:gd name="connsiteX274" fmla="*/ 11851921 w 12192001"/>
              <a:gd name="connsiteY274" fmla="*/ 5348240 h 6033034"/>
              <a:gd name="connsiteX275" fmla="*/ 11874377 w 12192001"/>
              <a:gd name="connsiteY275" fmla="*/ 5374439 h 6033034"/>
              <a:gd name="connsiteX276" fmla="*/ 11885605 w 12192001"/>
              <a:gd name="connsiteY276" fmla="*/ 5402507 h 6033034"/>
              <a:gd name="connsiteX277" fmla="*/ 11883734 w 12192001"/>
              <a:gd name="connsiteY277" fmla="*/ 5293972 h 6033034"/>
              <a:gd name="connsiteX278" fmla="*/ 11835079 w 12192001"/>
              <a:gd name="connsiteY278" fmla="*/ 5196662 h 6033034"/>
              <a:gd name="connsiteX279" fmla="*/ 11820108 w 12192001"/>
              <a:gd name="connsiteY279" fmla="*/ 5172336 h 6033034"/>
              <a:gd name="connsiteX280" fmla="*/ 11758355 w 12192001"/>
              <a:gd name="connsiteY280" fmla="*/ 5065669 h 6033034"/>
              <a:gd name="connsiteX281" fmla="*/ 11763967 w 12192001"/>
              <a:gd name="connsiteY281" fmla="*/ 5043214 h 6033034"/>
              <a:gd name="connsiteX282" fmla="*/ 11969813 w 12192001"/>
              <a:gd name="connsiteY282" fmla="*/ 5264030 h 6033034"/>
              <a:gd name="connsiteX283" fmla="*/ 11964201 w 12192001"/>
              <a:gd name="connsiteY283" fmla="*/ 5220991 h 6033034"/>
              <a:gd name="connsiteX284" fmla="*/ 12027825 w 12192001"/>
              <a:gd name="connsiteY284" fmla="*/ 5295844 h 6033034"/>
              <a:gd name="connsiteX285" fmla="*/ 11973556 w 12192001"/>
              <a:gd name="connsiteY285" fmla="*/ 5183564 h 6033034"/>
              <a:gd name="connsiteX286" fmla="*/ 12070866 w 12192001"/>
              <a:gd name="connsiteY286" fmla="*/ 5269645 h 6033034"/>
              <a:gd name="connsiteX287" fmla="*/ 12063379 w 12192001"/>
              <a:gd name="connsiteY287" fmla="*/ 5157366 h 6033034"/>
              <a:gd name="connsiteX288" fmla="*/ 12123262 w 12192001"/>
              <a:gd name="connsiteY288" fmla="*/ 5194792 h 6033034"/>
              <a:gd name="connsiteX289" fmla="*/ 12104548 w 12192001"/>
              <a:gd name="connsiteY289" fmla="*/ 5056314 h 6033034"/>
              <a:gd name="connsiteX290" fmla="*/ 12108293 w 12192001"/>
              <a:gd name="connsiteY290" fmla="*/ 5054442 h 6033034"/>
              <a:gd name="connsiteX291" fmla="*/ 12121391 w 12192001"/>
              <a:gd name="connsiteY291" fmla="*/ 5091869 h 6033034"/>
              <a:gd name="connsiteX292" fmla="*/ 12127006 w 12192001"/>
              <a:gd name="connsiteY292" fmla="*/ 5091869 h 6033034"/>
              <a:gd name="connsiteX293" fmla="*/ 12121391 w 12192001"/>
              <a:gd name="connsiteY293" fmla="*/ 5024500 h 6033034"/>
              <a:gd name="connsiteX294" fmla="*/ 12130749 w 12192001"/>
              <a:gd name="connsiteY294" fmla="*/ 5022631 h 6033034"/>
              <a:gd name="connsiteX295" fmla="*/ 12143847 w 12192001"/>
              <a:gd name="connsiteY295" fmla="*/ 5091869 h 6033034"/>
              <a:gd name="connsiteX296" fmla="*/ 12155075 w 12192001"/>
              <a:gd name="connsiteY296" fmla="*/ 5071284 h 6033034"/>
              <a:gd name="connsiteX297" fmla="*/ 12171917 w 12192001"/>
              <a:gd name="connsiteY297" fmla="*/ 5189177 h 6033034"/>
              <a:gd name="connsiteX298" fmla="*/ 12183146 w 12192001"/>
              <a:gd name="connsiteY298" fmla="*/ 5189177 h 6033034"/>
              <a:gd name="connsiteX299" fmla="*/ 12192001 w 12192001"/>
              <a:gd name="connsiteY299" fmla="*/ 5138128 h 6033034"/>
              <a:gd name="connsiteX300" fmla="*/ 12192001 w 12192001"/>
              <a:gd name="connsiteY300" fmla="*/ 6033034 h 6033034"/>
              <a:gd name="connsiteX301" fmla="*/ 0 w 12192001"/>
              <a:gd name="connsiteY301" fmla="*/ 6033034 h 6033034"/>
              <a:gd name="connsiteX302" fmla="*/ 135 w 12192001"/>
              <a:gd name="connsiteY302" fmla="*/ 5958993 h 6033034"/>
              <a:gd name="connsiteX303" fmla="*/ 293 w 12192001"/>
              <a:gd name="connsiteY303" fmla="*/ 5348573 h 6033034"/>
              <a:gd name="connsiteX304" fmla="*/ 96254 w 12192001"/>
              <a:gd name="connsiteY304" fmla="*/ 5323171 h 6033034"/>
              <a:gd name="connsiteX305" fmla="*/ 312822 w 12192001"/>
              <a:gd name="connsiteY305" fmla="*/ 5311139 h 6033034"/>
              <a:gd name="connsiteX306" fmla="*/ 348917 w 12192001"/>
              <a:gd name="connsiteY306" fmla="*/ 5323171 h 6033034"/>
              <a:gd name="connsiteX307" fmla="*/ 469233 w 12192001"/>
              <a:gd name="connsiteY307" fmla="*/ 5347234 h 6033034"/>
              <a:gd name="connsiteX308" fmla="*/ 625643 w 12192001"/>
              <a:gd name="connsiteY308" fmla="*/ 5407392 h 6033034"/>
              <a:gd name="connsiteX309" fmla="*/ 757990 w 12192001"/>
              <a:gd name="connsiteY309" fmla="*/ 5407392 h 6033034"/>
              <a:gd name="connsiteX310" fmla="*/ 860817 w 12192001"/>
              <a:gd name="connsiteY310" fmla="*/ 5378013 h 6033034"/>
              <a:gd name="connsiteX311" fmla="*/ 882230 w 12192001"/>
              <a:gd name="connsiteY311" fmla="*/ 5383795 h 6033034"/>
              <a:gd name="connsiteX312" fmla="*/ 973924 w 12192001"/>
              <a:gd name="connsiteY312" fmla="*/ 5370696 h 6033034"/>
              <a:gd name="connsiteX313" fmla="*/ 1127373 w 12192001"/>
              <a:gd name="connsiteY313" fmla="*/ 5378181 h 6033034"/>
              <a:gd name="connsiteX314" fmla="*/ 1250880 w 12192001"/>
              <a:gd name="connsiteY314" fmla="*/ 5398765 h 6033034"/>
              <a:gd name="connsiteX315" fmla="*/ 1269593 w 12192001"/>
              <a:gd name="connsiteY315" fmla="*/ 5391280 h 6033034"/>
              <a:gd name="connsiteX316" fmla="*/ 1346318 w 12192001"/>
              <a:gd name="connsiteY316" fmla="*/ 5322042 h 6033034"/>
              <a:gd name="connsiteX317" fmla="*/ 1380002 w 12192001"/>
              <a:gd name="connsiteY317" fmla="*/ 5267772 h 6033034"/>
              <a:gd name="connsiteX318" fmla="*/ 1336960 w 12192001"/>
              <a:gd name="connsiteY318" fmla="*/ 5168593 h 6033034"/>
              <a:gd name="connsiteX319" fmla="*/ 1277078 w 12192001"/>
              <a:gd name="connsiteY319" fmla="*/ 5181692 h 6033034"/>
              <a:gd name="connsiteX320" fmla="*/ 1258365 w 12192001"/>
              <a:gd name="connsiteY320" fmla="*/ 5224733 h 6033034"/>
              <a:gd name="connsiteX321" fmla="*/ 1121759 w 12192001"/>
              <a:gd name="connsiteY321" fmla="*/ 5277130 h 6033034"/>
              <a:gd name="connsiteX322" fmla="*/ 1084333 w 12192001"/>
              <a:gd name="connsiteY322" fmla="*/ 5295844 h 6033034"/>
              <a:gd name="connsiteX323" fmla="*/ 1020708 w 12192001"/>
              <a:gd name="connsiteY323" fmla="*/ 5301456 h 6033034"/>
              <a:gd name="connsiteX324" fmla="*/ 979539 w 12192001"/>
              <a:gd name="connsiteY324" fmla="*/ 5234088 h 6033034"/>
              <a:gd name="connsiteX325" fmla="*/ 1076847 w 12192001"/>
              <a:gd name="connsiteY325" fmla="*/ 5134909 h 6033034"/>
              <a:gd name="connsiteX326" fmla="*/ 1247137 w 12192001"/>
              <a:gd name="connsiteY326" fmla="*/ 5151751 h 6033034"/>
              <a:gd name="connsiteX327" fmla="*/ 1320120 w 12192001"/>
              <a:gd name="connsiteY327" fmla="*/ 5108711 h 6033034"/>
              <a:gd name="connsiteX328" fmla="*/ 1363159 w 12192001"/>
              <a:gd name="connsiteY328" fmla="*/ 5114324 h 6033034"/>
              <a:gd name="connsiteX329" fmla="*/ 1430527 w 12192001"/>
              <a:gd name="connsiteY329" fmla="*/ 5078770 h 6033034"/>
              <a:gd name="connsiteX330" fmla="*/ 1456725 w 12192001"/>
              <a:gd name="connsiteY330" fmla="*/ 5002045 h 6033034"/>
              <a:gd name="connsiteX331" fmla="*/ 1381872 w 12192001"/>
              <a:gd name="connsiteY331" fmla="*/ 5002045 h 6033034"/>
              <a:gd name="connsiteX332" fmla="*/ 1290178 w 12192001"/>
              <a:gd name="connsiteY332" fmla="*/ 4987075 h 6033034"/>
              <a:gd name="connsiteX333" fmla="*/ 1204916 w 12192001"/>
              <a:gd name="connsiteY333" fmla="*/ 4966286 h 6033034"/>
              <a:gd name="connsiteX334" fmla="*/ 1174156 w 12192001"/>
              <a:gd name="connsiteY334" fmla="*/ 4973976 h 6033034"/>
              <a:gd name="connsiteX335" fmla="*/ 1097432 w 12192001"/>
              <a:gd name="connsiteY335" fmla="*/ 4975846 h 6033034"/>
              <a:gd name="connsiteX336" fmla="*/ 1060005 w 12192001"/>
              <a:gd name="connsiteY336" fmla="*/ 4975846 h 6033034"/>
              <a:gd name="connsiteX337" fmla="*/ 1034155 w 12192001"/>
              <a:gd name="connsiteY337" fmla="*/ 4991788 h 6033034"/>
              <a:gd name="connsiteX338" fmla="*/ 962527 w 12192001"/>
              <a:gd name="connsiteY338" fmla="*/ 4926129 h 6033034"/>
              <a:gd name="connsiteX339" fmla="*/ 1121920 w 12192001"/>
              <a:gd name="connsiteY339" fmla="*/ 4850628 h 6033034"/>
              <a:gd name="connsiteX340" fmla="*/ 1129245 w 12192001"/>
              <a:gd name="connsiteY340" fmla="*/ 4848597 h 6033034"/>
              <a:gd name="connsiteX341" fmla="*/ 1149828 w 12192001"/>
              <a:gd name="connsiteY341" fmla="*/ 4854212 h 6033034"/>
              <a:gd name="connsiteX342" fmla="*/ 1232166 w 12192001"/>
              <a:gd name="connsiteY342" fmla="*/ 4865439 h 6033034"/>
              <a:gd name="connsiteX343" fmla="*/ 1318247 w 12192001"/>
              <a:gd name="connsiteY343" fmla="*/ 4876667 h 6033034"/>
              <a:gd name="connsiteX344" fmla="*/ 1348188 w 12192001"/>
              <a:gd name="connsiteY344" fmla="*/ 4919707 h 6033034"/>
              <a:gd name="connsiteX345" fmla="*/ 1359416 w 12192001"/>
              <a:gd name="connsiteY345" fmla="*/ 4932806 h 6033034"/>
              <a:gd name="connsiteX346" fmla="*/ 1445497 w 12192001"/>
              <a:gd name="connsiteY346" fmla="*/ 4962749 h 6033034"/>
              <a:gd name="connsiteX347" fmla="*/ 1509122 w 12192001"/>
              <a:gd name="connsiteY347" fmla="*/ 4876667 h 6033034"/>
              <a:gd name="connsiteX348" fmla="*/ 1537192 w 12192001"/>
              <a:gd name="connsiteY348" fmla="*/ 4880410 h 6033034"/>
              <a:gd name="connsiteX349" fmla="*/ 1630759 w 12192001"/>
              <a:gd name="connsiteY349" fmla="*/ 4942162 h 6033034"/>
              <a:gd name="connsiteX350" fmla="*/ 1627016 w 12192001"/>
              <a:gd name="connsiteY350" fmla="*/ 4910351 h 6033034"/>
              <a:gd name="connsiteX351" fmla="*/ 1533450 w 12192001"/>
              <a:gd name="connsiteY351" fmla="*/ 4773743 h 6033034"/>
              <a:gd name="connsiteX352" fmla="*/ 1497895 w 12192001"/>
              <a:gd name="connsiteY352" fmla="*/ 4764387 h 6033034"/>
              <a:gd name="connsiteX353" fmla="*/ 1194740 w 12192001"/>
              <a:gd name="connsiteY353" fmla="*/ 4758772 h 6033034"/>
              <a:gd name="connsiteX354" fmla="*/ 1174156 w 12192001"/>
              <a:gd name="connsiteY354" fmla="*/ 4711991 h 6033034"/>
              <a:gd name="connsiteX355" fmla="*/ 1271466 w 12192001"/>
              <a:gd name="connsiteY355" fmla="*/ 4657721 h 6033034"/>
              <a:gd name="connsiteX356" fmla="*/ 1321990 w 12192001"/>
              <a:gd name="connsiteY356" fmla="*/ 4650236 h 6033034"/>
              <a:gd name="connsiteX357" fmla="*/ 1329476 w 12192001"/>
              <a:gd name="connsiteY357" fmla="*/ 4614682 h 6033034"/>
              <a:gd name="connsiteX358" fmla="*/ 1260237 w 12192001"/>
              <a:gd name="connsiteY358" fmla="*/ 4571641 h 6033034"/>
              <a:gd name="connsiteX359" fmla="*/ 1226554 w 12192001"/>
              <a:gd name="connsiteY359" fmla="*/ 4614682 h 6033034"/>
              <a:gd name="connsiteX360" fmla="*/ 1170413 w 12192001"/>
              <a:gd name="connsiteY360" fmla="*/ 4640880 h 6033034"/>
              <a:gd name="connsiteX361" fmla="*/ 1147958 w 12192001"/>
              <a:gd name="connsiteY361" fmla="*/ 4601582 h 6033034"/>
              <a:gd name="connsiteX362" fmla="*/ 1138600 w 12192001"/>
              <a:gd name="connsiteY362" fmla="*/ 4577256 h 6033034"/>
              <a:gd name="connsiteX363" fmla="*/ 1104916 w 12192001"/>
              <a:gd name="connsiteY363" fmla="*/ 4594096 h 6033034"/>
              <a:gd name="connsiteX364" fmla="*/ 1089946 w 12192001"/>
              <a:gd name="connsiteY364" fmla="*/ 4508016 h 6033034"/>
              <a:gd name="connsiteX365" fmla="*/ 1091818 w 12192001"/>
              <a:gd name="connsiteY365" fmla="*/ 4493045 h 6033034"/>
              <a:gd name="connsiteX366" fmla="*/ 1129245 w 12192001"/>
              <a:gd name="connsiteY366" fmla="*/ 4478075 h 6033034"/>
              <a:gd name="connsiteX367" fmla="*/ 1314505 w 12192001"/>
              <a:gd name="connsiteY367" fmla="*/ 4470589 h 6033034"/>
              <a:gd name="connsiteX368" fmla="*/ 1351931 w 12192001"/>
              <a:gd name="connsiteY368" fmla="*/ 4472461 h 6033034"/>
              <a:gd name="connsiteX369" fmla="*/ 1396843 w 12192001"/>
              <a:gd name="connsiteY369" fmla="*/ 4543572 h 6033034"/>
              <a:gd name="connsiteX370" fmla="*/ 1434270 w 12192001"/>
              <a:gd name="connsiteY370" fmla="*/ 4575383 h 6033034"/>
              <a:gd name="connsiteX371" fmla="*/ 1462340 w 12192001"/>
              <a:gd name="connsiteY371" fmla="*/ 4586612 h 6033034"/>
              <a:gd name="connsiteX372" fmla="*/ 1514737 w 12192001"/>
              <a:gd name="connsiteY372" fmla="*/ 4665206 h 6033034"/>
              <a:gd name="connsiteX373" fmla="*/ 1634502 w 12192001"/>
              <a:gd name="connsiteY373" fmla="*/ 4871052 h 6033034"/>
              <a:gd name="connsiteX374" fmla="*/ 1690641 w 12192001"/>
              <a:gd name="connsiteY374" fmla="*/ 4970233 h 6033034"/>
              <a:gd name="connsiteX375" fmla="*/ 1722453 w 12192001"/>
              <a:gd name="connsiteY375" fmla="*/ 4915964 h 6033034"/>
              <a:gd name="connsiteX376" fmla="*/ 1767365 w 12192001"/>
              <a:gd name="connsiteY376" fmla="*/ 4882280 h 6033034"/>
              <a:gd name="connsiteX377" fmla="*/ 1793563 w 12192001"/>
              <a:gd name="connsiteY377" fmla="*/ 4867309 h 6033034"/>
              <a:gd name="connsiteX378" fmla="*/ 1772980 w 12192001"/>
              <a:gd name="connsiteY378" fmla="*/ 4842983 h 6033034"/>
              <a:gd name="connsiteX379" fmla="*/ 1705612 w 12192001"/>
              <a:gd name="connsiteY379" fmla="*/ 4762515 h 6033034"/>
              <a:gd name="connsiteX380" fmla="*/ 1743039 w 12192001"/>
              <a:gd name="connsiteY380" fmla="*/ 4653978 h 6033034"/>
              <a:gd name="connsiteX381" fmla="*/ 1765494 w 12192001"/>
              <a:gd name="connsiteY381" fmla="*/ 4644623 h 6033034"/>
              <a:gd name="connsiteX382" fmla="*/ 1887129 w 12192001"/>
              <a:gd name="connsiteY382" fmla="*/ 4640880 h 6033034"/>
              <a:gd name="connsiteX383" fmla="*/ 1920813 w 12192001"/>
              <a:gd name="connsiteY383" fmla="*/ 4655850 h 6033034"/>
              <a:gd name="connsiteX384" fmla="*/ 1902100 w 12192001"/>
              <a:gd name="connsiteY384" fmla="*/ 4682050 h 6033034"/>
              <a:gd name="connsiteX385" fmla="*/ 1881516 w 12192001"/>
              <a:gd name="connsiteY385" fmla="*/ 4747545 h 6033034"/>
              <a:gd name="connsiteX386" fmla="*/ 1877774 w 12192001"/>
              <a:gd name="connsiteY386" fmla="*/ 4794328 h 6033034"/>
              <a:gd name="connsiteX387" fmla="*/ 1933913 w 12192001"/>
              <a:gd name="connsiteY387" fmla="*/ 4865439 h 6033034"/>
              <a:gd name="connsiteX388" fmla="*/ 1988180 w 12192001"/>
              <a:gd name="connsiteY388" fmla="*/ 4882280 h 6033034"/>
              <a:gd name="connsiteX389" fmla="*/ 2048063 w 12192001"/>
              <a:gd name="connsiteY389" fmla="*/ 4923450 h 6033034"/>
              <a:gd name="connsiteX390" fmla="*/ 2063034 w 12192001"/>
              <a:gd name="connsiteY390" fmla="*/ 4942162 h 6033034"/>
              <a:gd name="connsiteX391" fmla="*/ 2104203 w 12192001"/>
              <a:gd name="connsiteY391" fmla="*/ 5015145 h 6033034"/>
              <a:gd name="connsiteX392" fmla="*/ 2119173 w 12192001"/>
              <a:gd name="connsiteY392" fmla="*/ 5013273 h 6033034"/>
              <a:gd name="connsiteX393" fmla="*/ 2136016 w 12192001"/>
              <a:gd name="connsiteY393" fmla="*/ 4904736 h 6033034"/>
              <a:gd name="connsiteX394" fmla="*/ 2089232 w 12192001"/>
              <a:gd name="connsiteY394" fmla="*/ 4908479 h 6033034"/>
              <a:gd name="connsiteX395" fmla="*/ 2076134 w 12192001"/>
              <a:gd name="connsiteY395" fmla="*/ 4884153 h 6033034"/>
              <a:gd name="connsiteX396" fmla="*/ 2186540 w 12192001"/>
              <a:gd name="connsiteY396" fmla="*/ 4717604 h 6033034"/>
              <a:gd name="connsiteX397" fmla="*/ 2134144 w 12192001"/>
              <a:gd name="connsiteY397" fmla="*/ 4683920 h 6033034"/>
              <a:gd name="connsiteX398" fmla="*/ 2115430 w 12192001"/>
              <a:gd name="connsiteY398" fmla="*/ 4667079 h 6033034"/>
              <a:gd name="connsiteX399" fmla="*/ 2132273 w 12192001"/>
              <a:gd name="connsiteY399" fmla="*/ 4646494 h 6033034"/>
              <a:gd name="connsiteX400" fmla="*/ 2171571 w 12192001"/>
              <a:gd name="connsiteY400" fmla="*/ 4541699 h 6033034"/>
              <a:gd name="connsiteX401" fmla="*/ 2184671 w 12192001"/>
              <a:gd name="connsiteY401" fmla="*/ 4506145 h 6033034"/>
              <a:gd name="connsiteX402" fmla="*/ 2182799 w 12192001"/>
              <a:gd name="connsiteY402" fmla="*/ 4444391 h 6033034"/>
              <a:gd name="connsiteX403" fmla="*/ 2169700 w 12192001"/>
              <a:gd name="connsiteY403" fmla="*/ 4371410 h 6033034"/>
              <a:gd name="connsiteX404" fmla="*/ 2175313 w 12192001"/>
              <a:gd name="connsiteY404" fmla="*/ 4362052 h 6033034"/>
              <a:gd name="connsiteX405" fmla="*/ 2143502 w 12192001"/>
              <a:gd name="connsiteY405" fmla="*/ 4347082 h 6033034"/>
              <a:gd name="connsiteX406" fmla="*/ 2149114 w 12192001"/>
              <a:gd name="connsiteY406" fmla="*/ 4315271 h 6033034"/>
              <a:gd name="connsiteX407" fmla="*/ 2184671 w 12192001"/>
              <a:gd name="connsiteY407" fmla="*/ 4317140 h 6033034"/>
              <a:gd name="connsiteX408" fmla="*/ 2238938 w 12192001"/>
              <a:gd name="connsiteY408" fmla="*/ 4343339 h 6033034"/>
              <a:gd name="connsiteX409" fmla="*/ 2285721 w 12192001"/>
              <a:gd name="connsiteY409" fmla="*/ 4322755 h 6033034"/>
              <a:gd name="connsiteX410" fmla="*/ 2311921 w 12192001"/>
              <a:gd name="connsiteY410" fmla="*/ 4294685 h 6033034"/>
              <a:gd name="connsiteX411" fmla="*/ 2377416 w 12192001"/>
              <a:gd name="connsiteY411" fmla="*/ 4328368 h 6033034"/>
              <a:gd name="connsiteX412" fmla="*/ 2418584 w 12192001"/>
              <a:gd name="connsiteY412" fmla="*/ 4397608 h 6033034"/>
              <a:gd name="connsiteX413" fmla="*/ 2484083 w 12192001"/>
              <a:gd name="connsiteY413" fmla="*/ 4478075 h 6033034"/>
              <a:gd name="connsiteX414" fmla="*/ 2499053 w 12192001"/>
              <a:gd name="connsiteY414" fmla="*/ 4509888 h 6033034"/>
              <a:gd name="connsiteX415" fmla="*/ 2530864 w 12192001"/>
              <a:gd name="connsiteY415" fmla="*/ 4547314 h 6033034"/>
              <a:gd name="connsiteX416" fmla="*/ 2519636 w 12192001"/>
              <a:gd name="connsiteY416" fmla="*/ 4614682 h 6033034"/>
              <a:gd name="connsiteX417" fmla="*/ 2560805 w 12192001"/>
              <a:gd name="connsiteY417" fmla="*/ 4566027 h 6033034"/>
              <a:gd name="connsiteX418" fmla="*/ 2572033 w 12192001"/>
              <a:gd name="connsiteY418" fmla="*/ 4571641 h 6033034"/>
              <a:gd name="connsiteX419" fmla="*/ 2562677 w 12192001"/>
              <a:gd name="connsiteY419" fmla="*/ 4607197 h 6033034"/>
              <a:gd name="connsiteX420" fmla="*/ 2583262 w 12192001"/>
              <a:gd name="connsiteY420" fmla="*/ 4652109 h 6033034"/>
              <a:gd name="connsiteX421" fmla="*/ 2650629 w 12192001"/>
              <a:gd name="connsiteY421" fmla="*/ 4601582 h 6033034"/>
              <a:gd name="connsiteX422" fmla="*/ 2643144 w 12192001"/>
              <a:gd name="connsiteY422" fmla="*/ 4580998 h 6033034"/>
              <a:gd name="connsiteX423" fmla="*/ 2615075 w 12192001"/>
              <a:gd name="connsiteY423" fmla="*/ 4562284 h 6033034"/>
              <a:gd name="connsiteX424" fmla="*/ 2605717 w 12192001"/>
              <a:gd name="connsiteY424" fmla="*/ 4506145 h 6033034"/>
              <a:gd name="connsiteX425" fmla="*/ 2573906 w 12192001"/>
              <a:gd name="connsiteY425" fmla="*/ 4545442 h 6033034"/>
              <a:gd name="connsiteX426" fmla="*/ 2564548 w 12192001"/>
              <a:gd name="connsiteY426" fmla="*/ 4541699 h 6033034"/>
              <a:gd name="connsiteX427" fmla="*/ 2579519 w 12192001"/>
              <a:gd name="connsiteY427" fmla="*/ 4487431 h 6033034"/>
              <a:gd name="connsiteX428" fmla="*/ 2579519 w 12192001"/>
              <a:gd name="connsiteY428" fmla="*/ 4367667 h 6033034"/>
              <a:gd name="connsiteX429" fmla="*/ 2510281 w 12192001"/>
              <a:gd name="connsiteY429" fmla="*/ 4380766 h 6033034"/>
              <a:gd name="connsiteX430" fmla="*/ 2472854 w 12192001"/>
              <a:gd name="connsiteY430" fmla="*/ 4330241 h 6033034"/>
              <a:gd name="connsiteX431" fmla="*/ 2463496 w 12192001"/>
              <a:gd name="connsiteY431" fmla="*/ 4290942 h 6033034"/>
              <a:gd name="connsiteX432" fmla="*/ 2463496 w 12192001"/>
              <a:gd name="connsiteY432" fmla="*/ 4174919 h 6033034"/>
              <a:gd name="connsiteX433" fmla="*/ 2500923 w 12192001"/>
              <a:gd name="connsiteY433" fmla="*/ 4152464 h 6033034"/>
              <a:gd name="connsiteX434" fmla="*/ 2547707 w 12192001"/>
              <a:gd name="connsiteY434" fmla="*/ 4176793 h 6033034"/>
              <a:gd name="connsiteX435" fmla="*/ 2590746 w 12192001"/>
              <a:gd name="connsiteY435" fmla="*/ 4249773 h 6033034"/>
              <a:gd name="connsiteX436" fmla="*/ 2618818 w 12192001"/>
              <a:gd name="connsiteY436" fmla="*/ 4283456 h 6033034"/>
              <a:gd name="connsiteX437" fmla="*/ 2658114 w 12192001"/>
              <a:gd name="connsiteY437" fmla="*/ 4264744 h 6033034"/>
              <a:gd name="connsiteX438" fmla="*/ 2676828 w 12192001"/>
              <a:gd name="connsiteY438" fmla="*/ 4244160 h 6033034"/>
              <a:gd name="connsiteX439" fmla="*/ 2738582 w 12192001"/>
              <a:gd name="connsiteY439" fmla="*/ 4247903 h 6033034"/>
              <a:gd name="connsiteX440" fmla="*/ 2759165 w 12192001"/>
              <a:gd name="connsiteY440" fmla="*/ 4257258 h 6033034"/>
              <a:gd name="connsiteX441" fmla="*/ 2768523 w 12192001"/>
              <a:gd name="connsiteY441" fmla="*/ 4320883 h 6033034"/>
              <a:gd name="connsiteX442" fmla="*/ 2781622 w 12192001"/>
              <a:gd name="connsiteY442" fmla="*/ 4470589 h 6033034"/>
              <a:gd name="connsiteX443" fmla="*/ 2860217 w 12192001"/>
              <a:gd name="connsiteY443" fmla="*/ 4519243 h 6033034"/>
              <a:gd name="connsiteX444" fmla="*/ 2983724 w 12192001"/>
              <a:gd name="connsiteY444" fmla="*/ 4504273 h 6033034"/>
              <a:gd name="connsiteX445" fmla="*/ 2994952 w 12192001"/>
              <a:gd name="connsiteY445" fmla="*/ 4446263 h 6033034"/>
              <a:gd name="connsiteX446" fmla="*/ 2957526 w 12192001"/>
              <a:gd name="connsiteY446" fmla="*/ 4472461 h 6033034"/>
              <a:gd name="connsiteX447" fmla="*/ 2907001 w 12192001"/>
              <a:gd name="connsiteY447" fmla="*/ 4444391 h 6033034"/>
              <a:gd name="connsiteX448" fmla="*/ 2938812 w 12192001"/>
              <a:gd name="connsiteY448" fmla="*/ 4363924 h 6033034"/>
              <a:gd name="connsiteX449" fmla="*/ 2951913 w 12192001"/>
              <a:gd name="connsiteY449" fmla="*/ 4367667 h 6033034"/>
              <a:gd name="connsiteX450" fmla="*/ 3006180 w 12192001"/>
              <a:gd name="connsiteY450" fmla="*/ 4332111 h 6033034"/>
              <a:gd name="connsiteX451" fmla="*/ 3008849 w 12192001"/>
              <a:gd name="connsiteY451" fmla="*/ 4137337 h 6033034"/>
              <a:gd name="connsiteX452" fmla="*/ 3030518 w 12192001"/>
              <a:gd name="connsiteY452" fmla="*/ 4140433 h 6033034"/>
              <a:gd name="connsiteX453" fmla="*/ 3026766 w 12192001"/>
              <a:gd name="connsiteY453" fmla="*/ 4208604 h 6033034"/>
              <a:gd name="connsiteX454" fmla="*/ 3030509 w 12192001"/>
              <a:gd name="connsiteY454" fmla="*/ 4279715 h 6033034"/>
              <a:gd name="connsiteX455" fmla="*/ 3067934 w 12192001"/>
              <a:gd name="connsiteY455" fmla="*/ 4320883 h 6033034"/>
              <a:gd name="connsiteX456" fmla="*/ 3140915 w 12192001"/>
              <a:gd name="connsiteY456" fmla="*/ 4347082 h 6033034"/>
              <a:gd name="connsiteX457" fmla="*/ 3148401 w 12192001"/>
              <a:gd name="connsiteY457" fmla="*/ 4391993 h 6033034"/>
              <a:gd name="connsiteX458" fmla="*/ 3131559 w 12192001"/>
              <a:gd name="connsiteY458" fmla="*/ 4427549 h 6033034"/>
              <a:gd name="connsiteX459" fmla="*/ 3052964 w 12192001"/>
              <a:gd name="connsiteY459" fmla="*/ 4491174 h 6033034"/>
              <a:gd name="connsiteX460" fmla="*/ 3013666 w 12192001"/>
              <a:gd name="connsiteY460" fmla="*/ 4509888 h 6033034"/>
              <a:gd name="connsiteX461" fmla="*/ 3036121 w 12192001"/>
              <a:gd name="connsiteY461" fmla="*/ 4562284 h 6033034"/>
              <a:gd name="connsiteX462" fmla="*/ 3090391 w 12192001"/>
              <a:gd name="connsiteY462" fmla="*/ 4594096 h 6033034"/>
              <a:gd name="connsiteX463" fmla="*/ 3109104 w 12192001"/>
              <a:gd name="connsiteY463" fmla="*/ 4599711 h 6033034"/>
              <a:gd name="connsiteX464" fmla="*/ 3150273 w 12192001"/>
              <a:gd name="connsiteY464" fmla="*/ 4537957 h 6033034"/>
              <a:gd name="connsiteX465" fmla="*/ 3185827 w 12192001"/>
              <a:gd name="connsiteY465" fmla="*/ 4446263 h 6033034"/>
              <a:gd name="connsiteX466" fmla="*/ 3251324 w 12192001"/>
              <a:gd name="connsiteY466" fmla="*/ 4440648 h 6033034"/>
              <a:gd name="connsiteX467" fmla="*/ 3268165 w 12192001"/>
              <a:gd name="connsiteY467" fmla="*/ 4468719 h 6033034"/>
              <a:gd name="connsiteX468" fmla="*/ 3270037 w 12192001"/>
              <a:gd name="connsiteY468" fmla="*/ 4571641 h 6033034"/>
              <a:gd name="connsiteX469" fmla="*/ 3249452 w 12192001"/>
              <a:gd name="connsiteY469" fmla="*/ 4683920 h 6033034"/>
              <a:gd name="connsiteX470" fmla="*/ 3225126 w 12192001"/>
              <a:gd name="connsiteY470" fmla="*/ 4704505 h 6033034"/>
              <a:gd name="connsiteX471" fmla="*/ 3140915 w 12192001"/>
              <a:gd name="connsiteY471" fmla="*/ 4725089 h 6033034"/>
              <a:gd name="connsiteX472" fmla="*/ 3094133 w 12192001"/>
              <a:gd name="connsiteY472" fmla="*/ 4760645 h 6033034"/>
              <a:gd name="connsiteX473" fmla="*/ 2998695 w 12192001"/>
              <a:gd name="connsiteY473" fmla="*/ 4930934 h 6033034"/>
              <a:gd name="connsiteX474" fmla="*/ 2972496 w 12192001"/>
              <a:gd name="connsiteY474" fmla="*/ 5000174 h 6033034"/>
              <a:gd name="connsiteX475" fmla="*/ 3174599 w 12192001"/>
              <a:gd name="connsiteY475" fmla="*/ 4957134 h 6033034"/>
              <a:gd name="connsiteX476" fmla="*/ 3225126 w 12192001"/>
              <a:gd name="connsiteY476" fmla="*/ 4786844 h 6033034"/>
              <a:gd name="connsiteX477" fmla="*/ 3228869 w 12192001"/>
              <a:gd name="connsiteY477" fmla="*/ 4753160 h 6033034"/>
              <a:gd name="connsiteX478" fmla="*/ 3268165 w 12192001"/>
              <a:gd name="connsiteY478" fmla="*/ 4730704 h 6033034"/>
              <a:gd name="connsiteX479" fmla="*/ 3296236 w 12192001"/>
              <a:gd name="connsiteY479" fmla="*/ 4711991 h 6033034"/>
              <a:gd name="connsiteX480" fmla="*/ 3311206 w 12192001"/>
              <a:gd name="connsiteY480" fmla="*/ 4663336 h 6033034"/>
              <a:gd name="connsiteX481" fmla="*/ 3404772 w 12192001"/>
              <a:gd name="connsiteY481" fmla="*/ 4650236 h 6033034"/>
              <a:gd name="connsiteX482" fmla="*/ 3414128 w 12192001"/>
              <a:gd name="connsiteY482" fmla="*/ 4650236 h 6033034"/>
              <a:gd name="connsiteX483" fmla="*/ 3477753 w 12192001"/>
              <a:gd name="connsiteY483" fmla="*/ 4618425 h 6033034"/>
              <a:gd name="connsiteX484" fmla="*/ 3561964 w 12192001"/>
              <a:gd name="connsiteY484" fmla="*/ 4631523 h 6033034"/>
              <a:gd name="connsiteX485" fmla="*/ 3567576 w 12192001"/>
              <a:gd name="connsiteY485" fmla="*/ 4607197 h 6033034"/>
              <a:gd name="connsiteX486" fmla="*/ 3591905 w 12192001"/>
              <a:gd name="connsiteY486" fmla="*/ 4599711 h 6033034"/>
              <a:gd name="connsiteX487" fmla="*/ 3649915 w 12192001"/>
              <a:gd name="connsiteY487" fmla="*/ 4674564 h 6033034"/>
              <a:gd name="connsiteX488" fmla="*/ 3640559 w 12192001"/>
              <a:gd name="connsiteY488" fmla="*/ 4695147 h 6033034"/>
              <a:gd name="connsiteX489" fmla="*/ 3558221 w 12192001"/>
              <a:gd name="connsiteY489" fmla="*/ 4762515 h 6033034"/>
              <a:gd name="connsiteX490" fmla="*/ 3548864 w 12192001"/>
              <a:gd name="connsiteY490" fmla="*/ 4816785 h 6033034"/>
              <a:gd name="connsiteX491" fmla="*/ 3539508 w 12192001"/>
              <a:gd name="connsiteY491" fmla="*/ 4889766 h 6033034"/>
              <a:gd name="connsiteX492" fmla="*/ 3616231 w 12192001"/>
              <a:gd name="connsiteY492" fmla="*/ 4889766 h 6033034"/>
              <a:gd name="connsiteX493" fmla="*/ 3758452 w 12192001"/>
              <a:gd name="connsiteY493" fmla="*/ 4867309 h 6033034"/>
              <a:gd name="connsiteX494" fmla="*/ 3788393 w 12192001"/>
              <a:gd name="connsiteY494" fmla="*/ 4871052 h 6033034"/>
              <a:gd name="connsiteX495" fmla="*/ 3960555 w 12192001"/>
              <a:gd name="connsiteY495" fmla="*/ 4828012 h 6033034"/>
              <a:gd name="connsiteX496" fmla="*/ 4381603 w 12192001"/>
              <a:gd name="connsiteY496" fmla="*/ 4726961 h 6033034"/>
              <a:gd name="connsiteX497" fmla="*/ 4744640 w 12192001"/>
              <a:gd name="connsiteY497" fmla="*/ 4719476 h 6033034"/>
              <a:gd name="connsiteX498" fmla="*/ 4826978 w 12192001"/>
              <a:gd name="connsiteY498" fmla="*/ 4717604 h 6033034"/>
              <a:gd name="connsiteX499" fmla="*/ 4864405 w 12192001"/>
              <a:gd name="connsiteY499" fmla="*/ 4723219 h 6033034"/>
              <a:gd name="connsiteX500" fmla="*/ 5023465 w 12192001"/>
              <a:gd name="connsiteY500" fmla="*/ 4771873 h 6033034"/>
              <a:gd name="connsiteX501" fmla="*/ 5107677 w 12192001"/>
              <a:gd name="connsiteY501" fmla="*/ 4758772 h 6033034"/>
              <a:gd name="connsiteX502" fmla="*/ 5145102 w 12192001"/>
              <a:gd name="connsiteY502" fmla="*/ 4751288 h 6033034"/>
              <a:gd name="connsiteX503" fmla="*/ 5309779 w 12192001"/>
              <a:gd name="connsiteY503" fmla="*/ 4783101 h 6033034"/>
              <a:gd name="connsiteX504" fmla="*/ 5369661 w 12192001"/>
              <a:gd name="connsiteY504" fmla="*/ 4805557 h 6033034"/>
              <a:gd name="connsiteX505" fmla="*/ 5410831 w 12192001"/>
              <a:gd name="connsiteY505" fmla="*/ 4816785 h 6033034"/>
              <a:gd name="connsiteX506" fmla="*/ 5517495 w 12192001"/>
              <a:gd name="connsiteY506" fmla="*/ 4839241 h 6033034"/>
              <a:gd name="connsiteX507" fmla="*/ 5603576 w 12192001"/>
              <a:gd name="connsiteY507" fmla="*/ 4865439 h 6033034"/>
              <a:gd name="connsiteX508" fmla="*/ 5665331 w 12192001"/>
              <a:gd name="connsiteY508" fmla="*/ 4848597 h 6033034"/>
              <a:gd name="connsiteX509" fmla="*/ 5755154 w 12192001"/>
              <a:gd name="connsiteY509" fmla="*/ 4826140 h 6033034"/>
              <a:gd name="connsiteX510" fmla="*/ 5783223 w 12192001"/>
              <a:gd name="connsiteY510" fmla="*/ 4869182 h 6033034"/>
              <a:gd name="connsiteX511" fmla="*/ 5801936 w 12192001"/>
              <a:gd name="connsiteY511" fmla="*/ 4917836 h 6033034"/>
              <a:gd name="connsiteX512" fmla="*/ 5835620 w 12192001"/>
              <a:gd name="connsiteY512" fmla="*/ 4882280 h 6033034"/>
              <a:gd name="connsiteX513" fmla="*/ 5867434 w 12192001"/>
              <a:gd name="connsiteY513" fmla="*/ 4854212 h 6033034"/>
              <a:gd name="connsiteX514" fmla="*/ 5916087 w 12192001"/>
              <a:gd name="connsiteY514" fmla="*/ 4964618 h 6033034"/>
              <a:gd name="connsiteX515" fmla="*/ 5961000 w 12192001"/>
              <a:gd name="connsiteY515" fmla="*/ 4994559 h 6033034"/>
              <a:gd name="connsiteX516" fmla="*/ 6097604 w 12192001"/>
              <a:gd name="connsiteY516" fmla="*/ 5003917 h 6033034"/>
              <a:gd name="connsiteX517" fmla="*/ 6159359 w 12192001"/>
              <a:gd name="connsiteY517" fmla="*/ 5017016 h 6033034"/>
              <a:gd name="connsiteX518" fmla="*/ 6294095 w 12192001"/>
              <a:gd name="connsiteY518" fmla="*/ 5043214 h 6033034"/>
              <a:gd name="connsiteX519" fmla="*/ 6361462 w 12192001"/>
              <a:gd name="connsiteY519" fmla="*/ 5065669 h 6033034"/>
              <a:gd name="connsiteX520" fmla="*/ 6395146 w 12192001"/>
              <a:gd name="connsiteY520" fmla="*/ 5084383 h 6033034"/>
              <a:gd name="connsiteX521" fmla="*/ 6440058 w 12192001"/>
              <a:gd name="connsiteY521" fmla="*/ 5082513 h 6033034"/>
              <a:gd name="connsiteX522" fmla="*/ 6436315 w 12192001"/>
              <a:gd name="connsiteY522" fmla="*/ 5056314 h 6033034"/>
              <a:gd name="connsiteX523" fmla="*/ 6443801 w 12192001"/>
              <a:gd name="connsiteY523" fmla="*/ 5050699 h 6033034"/>
              <a:gd name="connsiteX524" fmla="*/ 6477485 w 12192001"/>
              <a:gd name="connsiteY524" fmla="*/ 5101225 h 6033034"/>
              <a:gd name="connsiteX525" fmla="*/ 6483098 w 12192001"/>
              <a:gd name="connsiteY525" fmla="*/ 5099353 h 6033034"/>
              <a:gd name="connsiteX526" fmla="*/ 6468126 w 12192001"/>
              <a:gd name="connsiteY526" fmla="*/ 4970233 h 6033034"/>
              <a:gd name="connsiteX527" fmla="*/ 6475612 w 12192001"/>
              <a:gd name="connsiteY527" fmla="*/ 4968361 h 6033034"/>
              <a:gd name="connsiteX528" fmla="*/ 6488712 w 12192001"/>
              <a:gd name="connsiteY528" fmla="*/ 5022631 h 6033034"/>
              <a:gd name="connsiteX529" fmla="*/ 6494325 w 12192001"/>
              <a:gd name="connsiteY529" fmla="*/ 5022631 h 6033034"/>
              <a:gd name="connsiteX530" fmla="*/ 6483098 w 12192001"/>
              <a:gd name="connsiteY530" fmla="*/ 4930934 h 6033034"/>
              <a:gd name="connsiteX531" fmla="*/ 6486839 w 12192001"/>
              <a:gd name="connsiteY531" fmla="*/ 4930934 h 6033034"/>
              <a:gd name="connsiteX532" fmla="*/ 6531752 w 12192001"/>
              <a:gd name="connsiteY532" fmla="*/ 5093741 h 6033034"/>
              <a:gd name="connsiteX533" fmla="*/ 6539237 w 12192001"/>
              <a:gd name="connsiteY533" fmla="*/ 5091869 h 6033034"/>
              <a:gd name="connsiteX534" fmla="*/ 6544851 w 12192001"/>
              <a:gd name="connsiteY534" fmla="*/ 5063799 h 6033034"/>
              <a:gd name="connsiteX535" fmla="*/ 6556079 w 12192001"/>
              <a:gd name="connsiteY535" fmla="*/ 5108711 h 6033034"/>
              <a:gd name="connsiteX536" fmla="*/ 6580405 w 12192001"/>
              <a:gd name="connsiteY536" fmla="*/ 5080640 h 6033034"/>
              <a:gd name="connsiteX537" fmla="*/ 6584148 w 12192001"/>
              <a:gd name="connsiteY537" fmla="*/ 5129294 h 6033034"/>
              <a:gd name="connsiteX538" fmla="*/ 6599120 w 12192001"/>
              <a:gd name="connsiteY538" fmla="*/ 5089998 h 6033034"/>
              <a:gd name="connsiteX539" fmla="*/ 6610348 w 12192001"/>
              <a:gd name="connsiteY539" fmla="*/ 5127425 h 6033034"/>
              <a:gd name="connsiteX540" fmla="*/ 6630932 w 12192001"/>
              <a:gd name="connsiteY540" fmla="*/ 5075027 h 6033034"/>
              <a:gd name="connsiteX541" fmla="*/ 6638418 w 12192001"/>
              <a:gd name="connsiteY541" fmla="*/ 5121810 h 6033034"/>
              <a:gd name="connsiteX542" fmla="*/ 6645902 w 12192001"/>
              <a:gd name="connsiteY542" fmla="*/ 5121810 h 6033034"/>
              <a:gd name="connsiteX543" fmla="*/ 6649645 w 12192001"/>
              <a:gd name="connsiteY543" fmla="*/ 5088126 h 6033034"/>
              <a:gd name="connsiteX544" fmla="*/ 6673971 w 12192001"/>
              <a:gd name="connsiteY544" fmla="*/ 5129294 h 6033034"/>
              <a:gd name="connsiteX545" fmla="*/ 6687072 w 12192001"/>
              <a:gd name="connsiteY545" fmla="*/ 5123682 h 6033034"/>
              <a:gd name="connsiteX546" fmla="*/ 6660874 w 12192001"/>
              <a:gd name="connsiteY546" fmla="*/ 4987075 h 6033034"/>
              <a:gd name="connsiteX547" fmla="*/ 6668359 w 12192001"/>
              <a:gd name="connsiteY547" fmla="*/ 4985204 h 6033034"/>
              <a:gd name="connsiteX548" fmla="*/ 6700171 w 12192001"/>
              <a:gd name="connsiteY548" fmla="*/ 5127425 h 6033034"/>
              <a:gd name="connsiteX549" fmla="*/ 6705786 w 12192001"/>
              <a:gd name="connsiteY549" fmla="*/ 5127425 h 6033034"/>
              <a:gd name="connsiteX550" fmla="*/ 6711398 w 12192001"/>
              <a:gd name="connsiteY550" fmla="*/ 5093741 h 6033034"/>
              <a:gd name="connsiteX551" fmla="*/ 6735727 w 12192001"/>
              <a:gd name="connsiteY551" fmla="*/ 5138652 h 6033034"/>
              <a:gd name="connsiteX552" fmla="*/ 6789994 w 12192001"/>
              <a:gd name="connsiteY552" fmla="*/ 5164850 h 6033034"/>
              <a:gd name="connsiteX553" fmla="*/ 6789994 w 12192001"/>
              <a:gd name="connsiteY553" fmla="*/ 5048829 h 6033034"/>
              <a:gd name="connsiteX554" fmla="*/ 6795609 w 12192001"/>
              <a:gd name="connsiteY554" fmla="*/ 5048829 h 6033034"/>
              <a:gd name="connsiteX555" fmla="*/ 6803094 w 12192001"/>
              <a:gd name="connsiteY555" fmla="*/ 5151751 h 6033034"/>
              <a:gd name="connsiteX556" fmla="*/ 6829292 w 12192001"/>
              <a:gd name="connsiteY556" fmla="*/ 5181692 h 6033034"/>
              <a:gd name="connsiteX557" fmla="*/ 6952801 w 12192001"/>
              <a:gd name="connsiteY557" fmla="*/ 5232218 h 6033034"/>
              <a:gd name="connsiteX558" fmla="*/ 6978999 w 12192001"/>
              <a:gd name="connsiteY558" fmla="*/ 5247189 h 6033034"/>
              <a:gd name="connsiteX559" fmla="*/ 6988354 w 12192001"/>
              <a:gd name="connsiteY559" fmla="*/ 5217248 h 6033034"/>
              <a:gd name="connsiteX560" fmla="*/ 6993969 w 12192001"/>
              <a:gd name="connsiteY560" fmla="*/ 5217248 h 6033034"/>
              <a:gd name="connsiteX561" fmla="*/ 7001454 w 12192001"/>
              <a:gd name="connsiteY561" fmla="*/ 5252802 h 6033034"/>
              <a:gd name="connsiteX562" fmla="*/ 7050110 w 12192001"/>
              <a:gd name="connsiteY562" fmla="*/ 5264030 h 6033034"/>
              <a:gd name="connsiteX563" fmla="*/ 7050110 w 12192001"/>
              <a:gd name="connsiteY563" fmla="*/ 5108711 h 6033034"/>
              <a:gd name="connsiteX564" fmla="*/ 7057594 w 12192001"/>
              <a:gd name="connsiteY564" fmla="*/ 5108711 h 6033034"/>
              <a:gd name="connsiteX565" fmla="*/ 7057594 w 12192001"/>
              <a:gd name="connsiteY565" fmla="*/ 5262160 h 6033034"/>
              <a:gd name="connsiteX566" fmla="*/ 7121218 w 12192001"/>
              <a:gd name="connsiteY566" fmla="*/ 5234088 h 6033034"/>
              <a:gd name="connsiteX567" fmla="*/ 7175485 w 12192001"/>
              <a:gd name="connsiteY567" fmla="*/ 5280873 h 6033034"/>
              <a:gd name="connsiteX568" fmla="*/ 7237241 w 12192001"/>
              <a:gd name="connsiteY568" fmla="*/ 5308942 h 6033034"/>
              <a:gd name="connsiteX569" fmla="*/ 7501096 w 12192001"/>
              <a:gd name="connsiteY569" fmla="*/ 5380052 h 6033034"/>
              <a:gd name="connsiteX570" fmla="*/ 7532909 w 12192001"/>
              <a:gd name="connsiteY570" fmla="*/ 5393152 h 6033034"/>
              <a:gd name="connsiteX571" fmla="*/ 7716299 w 12192001"/>
              <a:gd name="connsiteY571" fmla="*/ 5406250 h 6033034"/>
              <a:gd name="connsiteX572" fmla="*/ 7744368 w 12192001"/>
              <a:gd name="connsiteY572" fmla="*/ 5421221 h 6033034"/>
              <a:gd name="connsiteX573" fmla="*/ 7924015 w 12192001"/>
              <a:gd name="connsiteY573" fmla="*/ 5464263 h 6033034"/>
              <a:gd name="connsiteX574" fmla="*/ 7983898 w 12192001"/>
              <a:gd name="connsiteY574" fmla="*/ 5430579 h 6033034"/>
              <a:gd name="connsiteX575" fmla="*/ 8137346 w 12192001"/>
              <a:gd name="connsiteY575" fmla="*/ 5482976 h 6033034"/>
              <a:gd name="connsiteX576" fmla="*/ 8148574 w 12192001"/>
              <a:gd name="connsiteY576" fmla="*/ 5428707 h 6033034"/>
              <a:gd name="connsiteX577" fmla="*/ 8189742 w 12192001"/>
              <a:gd name="connsiteY577" fmla="*/ 5312684 h 6033034"/>
              <a:gd name="connsiteX578" fmla="*/ 8320737 w 12192001"/>
              <a:gd name="connsiteY578" fmla="*/ 5338883 h 6033034"/>
              <a:gd name="connsiteX579" fmla="*/ 8305765 w 12192001"/>
              <a:gd name="connsiteY579" fmla="*/ 5438064 h 6033034"/>
              <a:gd name="connsiteX580" fmla="*/ 8281439 w 12192001"/>
              <a:gd name="connsiteY580" fmla="*/ 5469875 h 6033034"/>
              <a:gd name="connsiteX581" fmla="*/ 8318865 w 12192001"/>
              <a:gd name="connsiteY581" fmla="*/ 5482976 h 6033034"/>
              <a:gd name="connsiteX582" fmla="*/ 8436757 w 12192001"/>
              <a:gd name="connsiteY582" fmla="*/ 5492332 h 6033034"/>
              <a:gd name="connsiteX583" fmla="*/ 8455470 w 12192001"/>
              <a:gd name="connsiteY583" fmla="*/ 5468006 h 6033034"/>
              <a:gd name="connsiteX584" fmla="*/ 8459214 w 12192001"/>
              <a:gd name="connsiteY584" fmla="*/ 5404380 h 6033034"/>
              <a:gd name="connsiteX585" fmla="*/ 8558393 w 12192001"/>
              <a:gd name="connsiteY585" fmla="*/ 5316427 h 6033034"/>
              <a:gd name="connsiteX586" fmla="*/ 8608921 w 12192001"/>
              <a:gd name="connsiteY586" fmla="*/ 5355726 h 6033034"/>
              <a:gd name="connsiteX587" fmla="*/ 8644475 w 12192001"/>
              <a:gd name="connsiteY587" fmla="*/ 5458648 h 6033034"/>
              <a:gd name="connsiteX588" fmla="*/ 8771725 w 12192001"/>
              <a:gd name="connsiteY588" fmla="*/ 5490461 h 6033034"/>
              <a:gd name="connsiteX589" fmla="*/ 8945759 w 12192001"/>
              <a:gd name="connsiteY589" fmla="*/ 5415608 h 6033034"/>
              <a:gd name="connsiteX590" fmla="*/ 8962599 w 12192001"/>
              <a:gd name="connsiteY590" fmla="*/ 5413736 h 6033034"/>
              <a:gd name="connsiteX591" fmla="*/ 9132890 w 12192001"/>
              <a:gd name="connsiteY591" fmla="*/ 5423094 h 6033034"/>
              <a:gd name="connsiteX592" fmla="*/ 9168445 w 12192001"/>
              <a:gd name="connsiteY592" fmla="*/ 5424964 h 6033034"/>
              <a:gd name="connsiteX593" fmla="*/ 9245170 w 12192001"/>
              <a:gd name="connsiteY593" fmla="*/ 5080640 h 6033034"/>
              <a:gd name="connsiteX594" fmla="*/ 9179673 w 12192001"/>
              <a:gd name="connsiteY594" fmla="*/ 4966490 h 6033034"/>
              <a:gd name="connsiteX595" fmla="*/ 9131018 w 12192001"/>
              <a:gd name="connsiteY595" fmla="*/ 4975846 h 6033034"/>
              <a:gd name="connsiteX596" fmla="*/ 9220842 w 12192001"/>
              <a:gd name="connsiteY596" fmla="*/ 4693277 h 6033034"/>
              <a:gd name="connsiteX597" fmla="*/ 9263884 w 12192001"/>
              <a:gd name="connsiteY597" fmla="*/ 4622168 h 6033034"/>
              <a:gd name="connsiteX598" fmla="*/ 9297565 w 12192001"/>
              <a:gd name="connsiteY598" fmla="*/ 4483690 h 6033034"/>
              <a:gd name="connsiteX599" fmla="*/ 9301309 w 12192001"/>
              <a:gd name="connsiteY599" fmla="*/ 4450006 h 6033034"/>
              <a:gd name="connsiteX600" fmla="*/ 9306923 w 12192001"/>
              <a:gd name="connsiteY600" fmla="*/ 4380766 h 6033034"/>
              <a:gd name="connsiteX601" fmla="*/ 9305052 w 12192001"/>
              <a:gd name="connsiteY601" fmla="*/ 4324626 h 6033034"/>
              <a:gd name="connsiteX602" fmla="*/ 9385518 w 12192001"/>
              <a:gd name="connsiteY602" fmla="*/ 4131881 h 6033034"/>
              <a:gd name="connsiteX603" fmla="*/ 9394876 w 12192001"/>
              <a:gd name="connsiteY603" fmla="*/ 4073868 h 6033034"/>
              <a:gd name="connsiteX604" fmla="*/ 9340606 w 12192001"/>
              <a:gd name="connsiteY604" fmla="*/ 4055155 h 6033034"/>
              <a:gd name="connsiteX605" fmla="*/ 9291953 w 12192001"/>
              <a:gd name="connsiteY605" fmla="*/ 4053285 h 6033034"/>
              <a:gd name="connsiteX606" fmla="*/ 9245170 w 12192001"/>
              <a:gd name="connsiteY606" fmla="*/ 4103810 h 6033034"/>
              <a:gd name="connsiteX607" fmla="*/ 9168445 w 12192001"/>
              <a:gd name="connsiteY607" fmla="*/ 4217961 h 6033034"/>
              <a:gd name="connsiteX608" fmla="*/ 9170317 w 12192001"/>
              <a:gd name="connsiteY608" fmla="*/ 4266616 h 6033034"/>
              <a:gd name="connsiteX609" fmla="*/ 9189031 w 12192001"/>
              <a:gd name="connsiteY609" fmla="*/ 4317140 h 6033034"/>
              <a:gd name="connsiteX610" fmla="*/ 9132890 w 12192001"/>
              <a:gd name="connsiteY610" fmla="*/ 4333983 h 6033034"/>
              <a:gd name="connsiteX611" fmla="*/ 9125406 w 12192001"/>
              <a:gd name="connsiteY611" fmla="*/ 4352696 h 6033034"/>
              <a:gd name="connsiteX612" fmla="*/ 9110433 w 12192001"/>
              <a:gd name="connsiteY612" fmla="*/ 4328368 h 6033034"/>
              <a:gd name="connsiteX613" fmla="*/ 9095465 w 12192001"/>
              <a:gd name="connsiteY613" fmla="*/ 4365795 h 6033034"/>
              <a:gd name="connsiteX614" fmla="*/ 9084235 w 12192001"/>
              <a:gd name="connsiteY614" fmla="*/ 4358309 h 6033034"/>
              <a:gd name="connsiteX615" fmla="*/ 9033709 w 12192001"/>
              <a:gd name="connsiteY615" fmla="*/ 4259130 h 6033034"/>
              <a:gd name="connsiteX616" fmla="*/ 8970085 w 12192001"/>
              <a:gd name="connsiteY616" fmla="*/ 4227317 h 6033034"/>
              <a:gd name="connsiteX617" fmla="*/ 8928915 w 12192001"/>
              <a:gd name="connsiteY617" fmla="*/ 4201119 h 6033034"/>
              <a:gd name="connsiteX618" fmla="*/ 8936401 w 12192001"/>
              <a:gd name="connsiteY618" fmla="*/ 4253515 h 6033034"/>
              <a:gd name="connsiteX619" fmla="*/ 8936401 w 12192001"/>
              <a:gd name="connsiteY619" fmla="*/ 4274101 h 6033034"/>
              <a:gd name="connsiteX620" fmla="*/ 8902717 w 12192001"/>
              <a:gd name="connsiteY620" fmla="*/ 4472461 h 6033034"/>
              <a:gd name="connsiteX621" fmla="*/ 8893362 w 12192001"/>
              <a:gd name="connsiteY621" fmla="*/ 4551057 h 6033034"/>
              <a:gd name="connsiteX622" fmla="*/ 8857806 w 12192001"/>
              <a:gd name="connsiteY622" fmla="*/ 4569770 h 6033034"/>
              <a:gd name="connsiteX623" fmla="*/ 8833479 w 12192001"/>
              <a:gd name="connsiteY623" fmla="*/ 4534214 h 6033034"/>
              <a:gd name="connsiteX624" fmla="*/ 8859675 w 12192001"/>
              <a:gd name="connsiteY624" fmla="*/ 4360182 h 6033034"/>
              <a:gd name="connsiteX625" fmla="*/ 8812894 w 12192001"/>
              <a:gd name="connsiteY625" fmla="*/ 4118780 h 6033034"/>
              <a:gd name="connsiteX626" fmla="*/ 8734298 w 12192001"/>
              <a:gd name="connsiteY626" fmla="*/ 4025214 h 6033034"/>
              <a:gd name="connsiteX627" fmla="*/ 8736168 w 12192001"/>
              <a:gd name="connsiteY627" fmla="*/ 4017729 h 6033034"/>
              <a:gd name="connsiteX628" fmla="*/ 8760496 w 12192001"/>
              <a:gd name="connsiteY628" fmla="*/ 3808140 h 6033034"/>
              <a:gd name="connsiteX629" fmla="*/ 8805408 w 12192001"/>
              <a:gd name="connsiteY629" fmla="*/ 3753873 h 6033034"/>
              <a:gd name="connsiteX630" fmla="*/ 8885875 w 12192001"/>
              <a:gd name="connsiteY630" fmla="*/ 3729545 h 6033034"/>
              <a:gd name="connsiteX631" fmla="*/ 8885875 w 12192001"/>
              <a:gd name="connsiteY631" fmla="*/ 3714574 h 6033034"/>
              <a:gd name="connsiteX632" fmla="*/ 8846578 w 12192001"/>
              <a:gd name="connsiteY632" fmla="*/ 3712704 h 6033034"/>
              <a:gd name="connsiteX633" fmla="*/ 8824121 w 12192001"/>
              <a:gd name="connsiteY633" fmla="*/ 3671536 h 6033034"/>
              <a:gd name="connsiteX634" fmla="*/ 8872776 w 12192001"/>
              <a:gd name="connsiteY634" fmla="*/ 3619138 h 6033034"/>
              <a:gd name="connsiteX635" fmla="*/ 8831607 w 12192001"/>
              <a:gd name="connsiteY635" fmla="*/ 3501243 h 6033034"/>
              <a:gd name="connsiteX636" fmla="*/ 8820379 w 12192001"/>
              <a:gd name="connsiteY636" fmla="*/ 3432006 h 6033034"/>
              <a:gd name="connsiteX637" fmla="*/ 8824121 w 12192001"/>
              <a:gd name="connsiteY637" fmla="*/ 3415163 h 6033034"/>
              <a:gd name="connsiteX638" fmla="*/ 8869033 w 12192001"/>
              <a:gd name="connsiteY638" fmla="*/ 3317854 h 6033034"/>
              <a:gd name="connsiteX639" fmla="*/ 8947629 w 12192001"/>
              <a:gd name="connsiteY639" fmla="*/ 3325340 h 6033034"/>
              <a:gd name="connsiteX640" fmla="*/ 8947629 w 12192001"/>
              <a:gd name="connsiteY640" fmla="*/ 3091426 h 6033034"/>
              <a:gd name="connsiteX641" fmla="*/ 8928915 w 12192001"/>
              <a:gd name="connsiteY641" fmla="*/ 3136338 h 6033034"/>
              <a:gd name="connsiteX642" fmla="*/ 8919560 w 12192001"/>
              <a:gd name="connsiteY642" fmla="*/ 3134464 h 6033034"/>
              <a:gd name="connsiteX643" fmla="*/ 8927046 w 12192001"/>
              <a:gd name="connsiteY643" fmla="*/ 3091426 h 6033034"/>
              <a:gd name="connsiteX644" fmla="*/ 9003768 w 12192001"/>
              <a:gd name="connsiteY644" fmla="*/ 2973531 h 6033034"/>
              <a:gd name="connsiteX645" fmla="*/ 9011254 w 12192001"/>
              <a:gd name="connsiteY645" fmla="*/ 2966045 h 6033034"/>
              <a:gd name="connsiteX646" fmla="*/ 9095465 w 12192001"/>
              <a:gd name="connsiteY646" fmla="*/ 2911778 h 6033034"/>
              <a:gd name="connsiteX647" fmla="*/ 9136633 w 12192001"/>
              <a:gd name="connsiteY647" fmla="*/ 2962303 h 6033034"/>
              <a:gd name="connsiteX648" fmla="*/ 9207743 w 12192001"/>
              <a:gd name="connsiteY648" fmla="*/ 2923007 h 6033034"/>
              <a:gd name="connsiteX649" fmla="*/ 9301309 w 12192001"/>
              <a:gd name="connsiteY649" fmla="*/ 2812597 h 6033034"/>
              <a:gd name="connsiteX650" fmla="*/ 9288210 w 12192001"/>
              <a:gd name="connsiteY650" fmla="*/ 2810727 h 6033034"/>
              <a:gd name="connsiteX651" fmla="*/ 9265753 w 12192001"/>
              <a:gd name="connsiteY651" fmla="*/ 2743359 h 6033034"/>
              <a:gd name="connsiteX652" fmla="*/ 9276981 w 12192001"/>
              <a:gd name="connsiteY652" fmla="*/ 2593653 h 6033034"/>
              <a:gd name="connsiteX653" fmla="*/ 9213357 w 12192001"/>
              <a:gd name="connsiteY653" fmla="*/ 2505700 h 6033034"/>
              <a:gd name="connsiteX654" fmla="*/ 9138504 w 12192001"/>
              <a:gd name="connsiteY654" fmla="*/ 2432719 h 6033034"/>
              <a:gd name="connsiteX655" fmla="*/ 9129146 w 12192001"/>
              <a:gd name="connsiteY655" fmla="*/ 2374708 h 6033034"/>
              <a:gd name="connsiteX656" fmla="*/ 9117920 w 12192001"/>
              <a:gd name="connsiteY656" fmla="*/ 2333539 h 6033034"/>
              <a:gd name="connsiteX657" fmla="*/ 9067393 w 12192001"/>
              <a:gd name="connsiteY657" fmla="*/ 2359737 h 6033034"/>
              <a:gd name="connsiteX658" fmla="*/ 9059909 w 12192001"/>
              <a:gd name="connsiteY658" fmla="*/ 2348510 h 6033034"/>
              <a:gd name="connsiteX659" fmla="*/ 9078621 w 12192001"/>
              <a:gd name="connsiteY659" fmla="*/ 2331668 h 6033034"/>
              <a:gd name="connsiteX660" fmla="*/ 9095465 w 12192001"/>
              <a:gd name="connsiteY660" fmla="*/ 2277399 h 6033034"/>
              <a:gd name="connsiteX661" fmla="*/ 9058038 w 12192001"/>
              <a:gd name="connsiteY661" fmla="*/ 2183833 h 6033034"/>
              <a:gd name="connsiteX662" fmla="*/ 9028094 w 12192001"/>
              <a:gd name="connsiteY662" fmla="*/ 2118338 h 6033034"/>
              <a:gd name="connsiteX663" fmla="*/ 9022482 w 12192001"/>
              <a:gd name="connsiteY663" fmla="*/ 2056583 h 6033034"/>
              <a:gd name="connsiteX664" fmla="*/ 9050553 w 12192001"/>
              <a:gd name="connsiteY664" fmla="*/ 1931205 h 6033034"/>
              <a:gd name="connsiteX665" fmla="*/ 9147860 w 12192001"/>
              <a:gd name="connsiteY665" fmla="*/ 1824539 h 6033034"/>
              <a:gd name="connsiteX666" fmla="*/ 9265753 w 12192001"/>
              <a:gd name="connsiteY666" fmla="*/ 1781500 h 6033034"/>
              <a:gd name="connsiteX667" fmla="*/ 9497798 w 12192001"/>
              <a:gd name="connsiteY667" fmla="*/ 1788984 h 6033034"/>
              <a:gd name="connsiteX668" fmla="*/ 9619434 w 12192001"/>
              <a:gd name="connsiteY668" fmla="*/ 1860095 h 6033034"/>
              <a:gd name="connsiteX669" fmla="*/ 9707385 w 12192001"/>
              <a:gd name="connsiteY669" fmla="*/ 2064068 h 6033034"/>
              <a:gd name="connsiteX670" fmla="*/ 9729842 w 12192001"/>
              <a:gd name="connsiteY670" fmla="*/ 2131436 h 6033034"/>
              <a:gd name="connsiteX671" fmla="*/ 9735457 w 12192001"/>
              <a:gd name="connsiteY671" fmla="*/ 2150149 h 6033034"/>
              <a:gd name="connsiteX672" fmla="*/ 9739198 w 12192001"/>
              <a:gd name="connsiteY672" fmla="*/ 2206289 h 6033034"/>
              <a:gd name="connsiteX673" fmla="*/ 9733583 w 12192001"/>
              <a:gd name="connsiteY673" fmla="*/ 2251200 h 6033034"/>
              <a:gd name="connsiteX674" fmla="*/ 9686800 w 12192001"/>
              <a:gd name="connsiteY674" fmla="*/ 2303597 h 6033034"/>
              <a:gd name="connsiteX675" fmla="*/ 9647503 w 12192001"/>
              <a:gd name="connsiteY675" fmla="*/ 2312955 h 6033034"/>
              <a:gd name="connsiteX676" fmla="*/ 9679316 w 12192001"/>
              <a:gd name="connsiteY676" fmla="*/ 2335411 h 6033034"/>
              <a:gd name="connsiteX677" fmla="*/ 9615690 w 12192001"/>
              <a:gd name="connsiteY677" fmla="*/ 2400906 h 6033034"/>
              <a:gd name="connsiteX678" fmla="*/ 9615690 w 12192001"/>
              <a:gd name="connsiteY678" fmla="*/ 2472017 h 6033034"/>
              <a:gd name="connsiteX679" fmla="*/ 9765395 w 12192001"/>
              <a:gd name="connsiteY679" fmla="*/ 2486988 h 6033034"/>
              <a:gd name="connsiteX680" fmla="*/ 9817793 w 12192001"/>
              <a:gd name="connsiteY680" fmla="*/ 2466403 h 6033034"/>
              <a:gd name="connsiteX681" fmla="*/ 9870192 w 12192001"/>
              <a:gd name="connsiteY681" fmla="*/ 2472017 h 6033034"/>
              <a:gd name="connsiteX682" fmla="*/ 9905745 w 12192001"/>
              <a:gd name="connsiteY682" fmla="*/ 2475759 h 6033034"/>
              <a:gd name="connsiteX683" fmla="*/ 9995569 w 12192001"/>
              <a:gd name="connsiteY683" fmla="*/ 2464531 h 6033034"/>
              <a:gd name="connsiteX684" fmla="*/ 10016154 w 12192001"/>
              <a:gd name="connsiteY684" fmla="*/ 2466403 h 6033034"/>
              <a:gd name="connsiteX685" fmla="*/ 10006798 w 12192001"/>
              <a:gd name="connsiteY685" fmla="*/ 2432719 h 6033034"/>
              <a:gd name="connsiteX686" fmla="*/ 10047966 w 12192001"/>
              <a:gd name="connsiteY686" fmla="*/ 2442075 h 6033034"/>
              <a:gd name="connsiteX687" fmla="*/ 10117204 w 12192001"/>
              <a:gd name="connsiteY687" fmla="*/ 2395294 h 6033034"/>
              <a:gd name="connsiteX688" fmla="*/ 10027381 w 12192001"/>
              <a:gd name="connsiteY688" fmla="*/ 2183833 h 6033034"/>
              <a:gd name="connsiteX689" fmla="*/ 9980598 w 12192001"/>
              <a:gd name="connsiteY689" fmla="*/ 2200676 h 6033034"/>
              <a:gd name="connsiteX690" fmla="*/ 9958143 w 12192001"/>
              <a:gd name="connsiteY690" fmla="*/ 2170734 h 6033034"/>
              <a:gd name="connsiteX691" fmla="*/ 9911358 w 12192001"/>
              <a:gd name="connsiteY691" fmla="*/ 1977988 h 6033034"/>
              <a:gd name="connsiteX692" fmla="*/ 9771010 w 12192001"/>
              <a:gd name="connsiteY692" fmla="*/ 1665477 h 6033034"/>
              <a:gd name="connsiteX693" fmla="*/ 9196513 w 12192001"/>
              <a:gd name="connsiteY693" fmla="*/ 619407 h 6033034"/>
              <a:gd name="connsiteX694" fmla="*/ 8861548 w 12192001"/>
              <a:gd name="connsiteY694" fmla="*/ 78596 h 6033034"/>
              <a:gd name="connsiteX695" fmla="*/ 8848448 w 12192001"/>
              <a:gd name="connsiteY695" fmla="*/ 0 h 6033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</a:cxnLst>
            <a:rect l="l" t="t" r="r" b="b"/>
            <a:pathLst>
              <a:path w="12192001" h="6033034">
                <a:moveTo>
                  <a:pt x="1525965" y="5409993"/>
                </a:moveTo>
                <a:cubicBezTo>
                  <a:pt x="1520350" y="5409993"/>
                  <a:pt x="1512865" y="5419351"/>
                  <a:pt x="1507251" y="5423094"/>
                </a:cubicBezTo>
                <a:cubicBezTo>
                  <a:pt x="1512865" y="5428707"/>
                  <a:pt x="1520350" y="5434322"/>
                  <a:pt x="1527836" y="5439934"/>
                </a:cubicBezTo>
                <a:cubicBezTo>
                  <a:pt x="1535321" y="5434322"/>
                  <a:pt x="1540935" y="5428707"/>
                  <a:pt x="1548420" y="5424964"/>
                </a:cubicBezTo>
                <a:cubicBezTo>
                  <a:pt x="1540935" y="5419351"/>
                  <a:pt x="1533450" y="5409993"/>
                  <a:pt x="1525965" y="5409993"/>
                </a:cubicBezTo>
                <a:close/>
                <a:moveTo>
                  <a:pt x="1849703" y="5395023"/>
                </a:moveTo>
                <a:cubicBezTo>
                  <a:pt x="1847832" y="5398765"/>
                  <a:pt x="1845960" y="5402507"/>
                  <a:pt x="1844090" y="5406250"/>
                </a:cubicBezTo>
                <a:cubicBezTo>
                  <a:pt x="1862803" y="5428707"/>
                  <a:pt x="1883386" y="5449292"/>
                  <a:pt x="1915199" y="5445549"/>
                </a:cubicBezTo>
                <a:cubicBezTo>
                  <a:pt x="1917070" y="5441806"/>
                  <a:pt x="1918942" y="5438064"/>
                  <a:pt x="1920813" y="5434322"/>
                </a:cubicBezTo>
                <a:cubicBezTo>
                  <a:pt x="1898357" y="5419351"/>
                  <a:pt x="1874031" y="5406250"/>
                  <a:pt x="1849703" y="5395023"/>
                </a:cubicBezTo>
                <a:close/>
                <a:moveTo>
                  <a:pt x="1716839" y="5320170"/>
                </a:moveTo>
                <a:cubicBezTo>
                  <a:pt x="1714967" y="5323913"/>
                  <a:pt x="1711225" y="5327654"/>
                  <a:pt x="1709355" y="5329528"/>
                </a:cubicBezTo>
                <a:cubicBezTo>
                  <a:pt x="1729938" y="5370696"/>
                  <a:pt x="1750523" y="5409993"/>
                  <a:pt x="1771108" y="5451162"/>
                </a:cubicBezTo>
                <a:cubicBezTo>
                  <a:pt x="1771108" y="5453035"/>
                  <a:pt x="1772980" y="5453035"/>
                  <a:pt x="1772980" y="5453035"/>
                </a:cubicBezTo>
                <a:cubicBezTo>
                  <a:pt x="1812276" y="5460520"/>
                  <a:pt x="1853445" y="5468006"/>
                  <a:pt x="1896487" y="5475490"/>
                </a:cubicBezTo>
                <a:cubicBezTo>
                  <a:pt x="1832862" y="5419351"/>
                  <a:pt x="1774849" y="5368824"/>
                  <a:pt x="1716839" y="5320170"/>
                </a:cubicBezTo>
                <a:close/>
                <a:moveTo>
                  <a:pt x="9611947" y="5295844"/>
                </a:moveTo>
                <a:cubicBezTo>
                  <a:pt x="9593234" y="5314557"/>
                  <a:pt x="9589493" y="5406250"/>
                  <a:pt x="9610076" y="5441806"/>
                </a:cubicBezTo>
                <a:cubicBezTo>
                  <a:pt x="9641890" y="5494204"/>
                  <a:pt x="9735457" y="5524145"/>
                  <a:pt x="9810309" y="5505431"/>
                </a:cubicBezTo>
                <a:cubicBezTo>
                  <a:pt x="9791596" y="5447420"/>
                  <a:pt x="9772882" y="5389410"/>
                  <a:pt x="9757912" y="5342625"/>
                </a:cubicBezTo>
                <a:cubicBezTo>
                  <a:pt x="9707385" y="5323913"/>
                  <a:pt x="9662474" y="5310814"/>
                  <a:pt x="9611947" y="5295844"/>
                </a:cubicBezTo>
                <a:close/>
                <a:moveTo>
                  <a:pt x="1419299" y="5155494"/>
                </a:moveTo>
                <a:cubicBezTo>
                  <a:pt x="1423041" y="5172336"/>
                  <a:pt x="1423041" y="5181692"/>
                  <a:pt x="1424914" y="5192920"/>
                </a:cubicBezTo>
                <a:cubicBezTo>
                  <a:pt x="1428656" y="5207890"/>
                  <a:pt x="1428656" y="5234088"/>
                  <a:pt x="1436142" y="5235961"/>
                </a:cubicBezTo>
                <a:cubicBezTo>
                  <a:pt x="1471695" y="5245317"/>
                  <a:pt x="1509122" y="5249059"/>
                  <a:pt x="1546548" y="5249059"/>
                </a:cubicBezTo>
                <a:cubicBezTo>
                  <a:pt x="1550291" y="5249059"/>
                  <a:pt x="1559649" y="5211633"/>
                  <a:pt x="1557776" y="5209762"/>
                </a:cubicBezTo>
                <a:cubicBezTo>
                  <a:pt x="1514737" y="5191050"/>
                  <a:pt x="1477310" y="5153623"/>
                  <a:pt x="1419299" y="5155494"/>
                </a:cubicBezTo>
                <a:close/>
                <a:moveTo>
                  <a:pt x="2555193" y="5127425"/>
                </a:moveTo>
                <a:cubicBezTo>
                  <a:pt x="2525251" y="5148008"/>
                  <a:pt x="2495310" y="5166721"/>
                  <a:pt x="2463496" y="5187307"/>
                </a:cubicBezTo>
                <a:cubicBezTo>
                  <a:pt x="2465369" y="5194792"/>
                  <a:pt x="2467239" y="5200405"/>
                  <a:pt x="2469111" y="5204147"/>
                </a:cubicBezTo>
                <a:cubicBezTo>
                  <a:pt x="2485952" y="5222861"/>
                  <a:pt x="2480340" y="5267772"/>
                  <a:pt x="2519636" y="5256545"/>
                </a:cubicBezTo>
                <a:cubicBezTo>
                  <a:pt x="2560805" y="5243446"/>
                  <a:pt x="2540222" y="5207890"/>
                  <a:pt x="2534607" y="5177949"/>
                </a:cubicBezTo>
                <a:cubicBezTo>
                  <a:pt x="2553320" y="5168593"/>
                  <a:pt x="2575776" y="5159235"/>
                  <a:pt x="2555193" y="5127425"/>
                </a:cubicBezTo>
                <a:close/>
                <a:moveTo>
                  <a:pt x="1508889" y="5035261"/>
                </a:moveTo>
                <a:cubicBezTo>
                  <a:pt x="1498362" y="5036197"/>
                  <a:pt x="1487602" y="5041342"/>
                  <a:pt x="1479181" y="5046957"/>
                </a:cubicBezTo>
                <a:cubicBezTo>
                  <a:pt x="1471695" y="5052572"/>
                  <a:pt x="1479181" y="5076898"/>
                  <a:pt x="1481053" y="5093741"/>
                </a:cubicBezTo>
                <a:cubicBezTo>
                  <a:pt x="1482923" y="5103096"/>
                  <a:pt x="1492281" y="5114324"/>
                  <a:pt x="1490409" y="5121810"/>
                </a:cubicBezTo>
                <a:cubicBezTo>
                  <a:pt x="1482923" y="5149880"/>
                  <a:pt x="1497895" y="5151751"/>
                  <a:pt x="1522222" y="5144265"/>
                </a:cubicBezTo>
                <a:cubicBezTo>
                  <a:pt x="1535321" y="5149880"/>
                  <a:pt x="1548420" y="5159235"/>
                  <a:pt x="1563392" y="5161109"/>
                </a:cubicBezTo>
                <a:cubicBezTo>
                  <a:pt x="1569005" y="5162978"/>
                  <a:pt x="1585847" y="5148008"/>
                  <a:pt x="1585847" y="5148008"/>
                </a:cubicBezTo>
                <a:cubicBezTo>
                  <a:pt x="1570877" y="5114324"/>
                  <a:pt x="1555906" y="5078770"/>
                  <a:pt x="1537192" y="5048829"/>
                </a:cubicBezTo>
                <a:cubicBezTo>
                  <a:pt x="1529708" y="5037601"/>
                  <a:pt x="1519415" y="5034326"/>
                  <a:pt x="1508889" y="5035261"/>
                </a:cubicBezTo>
                <a:close/>
                <a:moveTo>
                  <a:pt x="2325018" y="4968361"/>
                </a:moveTo>
                <a:cubicBezTo>
                  <a:pt x="2283849" y="4970233"/>
                  <a:pt x="2267009" y="5003917"/>
                  <a:pt x="2289464" y="5035728"/>
                </a:cubicBezTo>
                <a:cubicBezTo>
                  <a:pt x="2300692" y="5052572"/>
                  <a:pt x="2304435" y="5065669"/>
                  <a:pt x="2281980" y="5075027"/>
                </a:cubicBezTo>
                <a:cubicBezTo>
                  <a:pt x="2270751" y="5080640"/>
                  <a:pt x="2261394" y="5089998"/>
                  <a:pt x="2250165" y="5095610"/>
                </a:cubicBezTo>
                <a:cubicBezTo>
                  <a:pt x="2231453" y="5106839"/>
                  <a:pt x="2222098" y="5153623"/>
                  <a:pt x="2235195" y="5170464"/>
                </a:cubicBezTo>
                <a:cubicBezTo>
                  <a:pt x="2253908" y="5191050"/>
                  <a:pt x="2272622" y="5211633"/>
                  <a:pt x="2287592" y="5228476"/>
                </a:cubicBezTo>
                <a:cubicBezTo>
                  <a:pt x="2308178" y="5217248"/>
                  <a:pt x="2326891" y="5206020"/>
                  <a:pt x="2345604" y="5198534"/>
                </a:cubicBezTo>
                <a:cubicBezTo>
                  <a:pt x="2364317" y="5191050"/>
                  <a:pt x="2368060" y="5183564"/>
                  <a:pt x="2351218" y="5168593"/>
                </a:cubicBezTo>
                <a:cubicBezTo>
                  <a:pt x="2343732" y="5161109"/>
                  <a:pt x="2343732" y="5148008"/>
                  <a:pt x="2341862" y="5136780"/>
                </a:cubicBezTo>
                <a:cubicBezTo>
                  <a:pt x="2339989" y="5125553"/>
                  <a:pt x="2343732" y="5114324"/>
                  <a:pt x="2341862" y="5103096"/>
                </a:cubicBezTo>
                <a:cubicBezTo>
                  <a:pt x="2338119" y="5075027"/>
                  <a:pt x="2349347" y="5041343"/>
                  <a:pt x="2313791" y="5024500"/>
                </a:cubicBezTo>
                <a:cubicBezTo>
                  <a:pt x="2311921" y="5024500"/>
                  <a:pt x="2315663" y="5011402"/>
                  <a:pt x="2317533" y="5003917"/>
                </a:cubicBezTo>
                <a:cubicBezTo>
                  <a:pt x="2319406" y="4992690"/>
                  <a:pt x="2321276" y="4981461"/>
                  <a:pt x="2325018" y="4968361"/>
                </a:cubicBezTo>
                <a:close/>
                <a:moveTo>
                  <a:pt x="2517766" y="4859824"/>
                </a:moveTo>
                <a:cubicBezTo>
                  <a:pt x="2499053" y="4861696"/>
                  <a:pt x="2482210" y="4887895"/>
                  <a:pt x="2465369" y="4902865"/>
                </a:cubicBezTo>
                <a:cubicBezTo>
                  <a:pt x="2467239" y="4906608"/>
                  <a:pt x="2469111" y="4908479"/>
                  <a:pt x="2470982" y="4912221"/>
                </a:cubicBezTo>
                <a:cubicBezTo>
                  <a:pt x="2517766" y="4889766"/>
                  <a:pt x="2519636" y="4927191"/>
                  <a:pt x="2530864" y="4962749"/>
                </a:cubicBezTo>
                <a:cubicBezTo>
                  <a:pt x="2547707" y="4934677"/>
                  <a:pt x="2570163" y="4914094"/>
                  <a:pt x="2570163" y="4893508"/>
                </a:cubicBezTo>
                <a:cubicBezTo>
                  <a:pt x="2570163" y="4882280"/>
                  <a:pt x="2534607" y="4857954"/>
                  <a:pt x="2517766" y="4859824"/>
                </a:cubicBezTo>
                <a:close/>
                <a:moveTo>
                  <a:pt x="1853445" y="4844854"/>
                </a:moveTo>
                <a:cubicBezTo>
                  <a:pt x="1840348" y="4871052"/>
                  <a:pt x="1834732" y="4886023"/>
                  <a:pt x="1827247" y="4900993"/>
                </a:cubicBezTo>
                <a:cubicBezTo>
                  <a:pt x="1829119" y="4904736"/>
                  <a:pt x="1830990" y="4908479"/>
                  <a:pt x="1832862" y="4910351"/>
                </a:cubicBezTo>
                <a:cubicBezTo>
                  <a:pt x="1847832" y="4902865"/>
                  <a:pt x="1862803" y="4895380"/>
                  <a:pt x="1877774" y="4887895"/>
                </a:cubicBezTo>
                <a:cubicBezTo>
                  <a:pt x="1870289" y="4876667"/>
                  <a:pt x="1864674" y="4863567"/>
                  <a:pt x="1853445" y="4844854"/>
                </a:cubicBezTo>
                <a:close/>
                <a:moveTo>
                  <a:pt x="2759165" y="4828012"/>
                </a:moveTo>
                <a:cubicBezTo>
                  <a:pt x="2751680" y="4828012"/>
                  <a:pt x="2736710" y="4833626"/>
                  <a:pt x="2734839" y="4839241"/>
                </a:cubicBezTo>
                <a:cubicBezTo>
                  <a:pt x="2729224" y="4856081"/>
                  <a:pt x="2729224" y="4874795"/>
                  <a:pt x="2723612" y="4900993"/>
                </a:cubicBezTo>
                <a:cubicBezTo>
                  <a:pt x="2744195" y="4891638"/>
                  <a:pt x="2759165" y="4889766"/>
                  <a:pt x="2766651" y="4880410"/>
                </a:cubicBezTo>
                <a:cubicBezTo>
                  <a:pt x="2774136" y="4871052"/>
                  <a:pt x="2774136" y="4854212"/>
                  <a:pt x="2774136" y="4841111"/>
                </a:cubicBezTo>
                <a:cubicBezTo>
                  <a:pt x="2774136" y="4835498"/>
                  <a:pt x="2762908" y="4828012"/>
                  <a:pt x="2759165" y="4828012"/>
                </a:cubicBezTo>
                <a:close/>
                <a:moveTo>
                  <a:pt x="2306306" y="4768130"/>
                </a:moveTo>
                <a:cubicBezTo>
                  <a:pt x="2317533" y="4786844"/>
                  <a:pt x="2328761" y="4801814"/>
                  <a:pt x="2343732" y="4826140"/>
                </a:cubicBezTo>
                <a:cubicBezTo>
                  <a:pt x="2345604" y="4773743"/>
                  <a:pt x="2341862" y="4770001"/>
                  <a:pt x="2306306" y="4768130"/>
                </a:cubicBezTo>
                <a:close/>
                <a:moveTo>
                  <a:pt x="2528994" y="4702633"/>
                </a:moveTo>
                <a:cubicBezTo>
                  <a:pt x="2523379" y="4721346"/>
                  <a:pt x="2517766" y="4738189"/>
                  <a:pt x="2512151" y="4756903"/>
                </a:cubicBezTo>
                <a:cubicBezTo>
                  <a:pt x="2517766" y="4758772"/>
                  <a:pt x="2523379" y="4758772"/>
                  <a:pt x="2528994" y="4760645"/>
                </a:cubicBezTo>
                <a:cubicBezTo>
                  <a:pt x="2532736" y="4741932"/>
                  <a:pt x="2536479" y="4723219"/>
                  <a:pt x="2538350" y="4704505"/>
                </a:cubicBezTo>
                <a:cubicBezTo>
                  <a:pt x="2534607" y="4704505"/>
                  <a:pt x="2532736" y="4702633"/>
                  <a:pt x="2528994" y="4702633"/>
                </a:cubicBezTo>
                <a:close/>
                <a:moveTo>
                  <a:pt x="3045479" y="4685792"/>
                </a:moveTo>
                <a:cubicBezTo>
                  <a:pt x="3017408" y="4683920"/>
                  <a:pt x="2989339" y="4697020"/>
                  <a:pt x="2961268" y="4704505"/>
                </a:cubicBezTo>
                <a:cubicBezTo>
                  <a:pt x="2959398" y="4704505"/>
                  <a:pt x="2957526" y="4711991"/>
                  <a:pt x="2959398" y="4713861"/>
                </a:cubicBezTo>
                <a:cubicBezTo>
                  <a:pt x="2985597" y="4741932"/>
                  <a:pt x="2968753" y="4760645"/>
                  <a:pt x="2948170" y="4781229"/>
                </a:cubicBezTo>
                <a:cubicBezTo>
                  <a:pt x="2944427" y="4784972"/>
                  <a:pt x="2946298" y="4796199"/>
                  <a:pt x="2950041" y="4801814"/>
                </a:cubicBezTo>
                <a:cubicBezTo>
                  <a:pt x="2968753" y="4850469"/>
                  <a:pt x="2946298" y="4893508"/>
                  <a:pt x="2936942" y="4938420"/>
                </a:cubicBezTo>
                <a:cubicBezTo>
                  <a:pt x="2886416" y="4932806"/>
                  <a:pt x="2884545" y="4936549"/>
                  <a:pt x="2890159" y="4987075"/>
                </a:cubicBezTo>
                <a:cubicBezTo>
                  <a:pt x="2890159" y="4994559"/>
                  <a:pt x="2884545" y="5003917"/>
                  <a:pt x="2878930" y="5009530"/>
                </a:cubicBezTo>
                <a:cubicBezTo>
                  <a:pt x="2869574" y="5022631"/>
                  <a:pt x="2858347" y="5031986"/>
                  <a:pt x="2848989" y="5041343"/>
                </a:cubicBezTo>
                <a:cubicBezTo>
                  <a:pt x="2852732" y="5046957"/>
                  <a:pt x="2856475" y="5050699"/>
                  <a:pt x="2858347" y="5056314"/>
                </a:cubicBezTo>
                <a:cubicBezTo>
                  <a:pt x="2882673" y="5041343"/>
                  <a:pt x="2914486" y="5050699"/>
                  <a:pt x="2931327" y="5018888"/>
                </a:cubicBezTo>
                <a:cubicBezTo>
                  <a:pt x="2950041" y="4983332"/>
                  <a:pt x="2965011" y="4947777"/>
                  <a:pt x="2983724" y="4912221"/>
                </a:cubicBezTo>
                <a:cubicBezTo>
                  <a:pt x="3009923" y="4861696"/>
                  <a:pt x="3039864" y="4814913"/>
                  <a:pt x="3066062" y="4764387"/>
                </a:cubicBezTo>
                <a:cubicBezTo>
                  <a:pt x="3079163" y="4741932"/>
                  <a:pt x="3066062" y="4687662"/>
                  <a:pt x="3045479" y="4685792"/>
                </a:cubicBezTo>
                <a:close/>
                <a:moveTo>
                  <a:pt x="2810159" y="4682049"/>
                </a:moveTo>
                <a:cubicBezTo>
                  <a:pt x="2799399" y="4682049"/>
                  <a:pt x="2787236" y="4682985"/>
                  <a:pt x="2777879" y="4682050"/>
                </a:cubicBezTo>
                <a:cubicBezTo>
                  <a:pt x="2776008" y="4685792"/>
                  <a:pt x="2774136" y="4687662"/>
                  <a:pt x="2772266" y="4691405"/>
                </a:cubicBezTo>
                <a:cubicBezTo>
                  <a:pt x="2790979" y="4713861"/>
                  <a:pt x="2809692" y="4738189"/>
                  <a:pt x="2830276" y="4760645"/>
                </a:cubicBezTo>
                <a:cubicBezTo>
                  <a:pt x="2834018" y="4758772"/>
                  <a:pt x="2839633" y="4758772"/>
                  <a:pt x="2843376" y="4756903"/>
                </a:cubicBezTo>
                <a:cubicBezTo>
                  <a:pt x="2841504" y="4734446"/>
                  <a:pt x="2843376" y="4706376"/>
                  <a:pt x="2834018" y="4687662"/>
                </a:cubicBezTo>
                <a:cubicBezTo>
                  <a:pt x="2830276" y="4682985"/>
                  <a:pt x="2820920" y="4682050"/>
                  <a:pt x="2810159" y="4682049"/>
                </a:cubicBezTo>
                <a:close/>
                <a:moveTo>
                  <a:pt x="2874486" y="4665910"/>
                </a:moveTo>
                <a:cubicBezTo>
                  <a:pt x="2868638" y="4666611"/>
                  <a:pt x="2863959" y="4668014"/>
                  <a:pt x="2863959" y="4668949"/>
                </a:cubicBezTo>
                <a:cubicBezTo>
                  <a:pt x="2862090" y="4687662"/>
                  <a:pt x="2862090" y="4706376"/>
                  <a:pt x="2863959" y="4725089"/>
                </a:cubicBezTo>
                <a:cubicBezTo>
                  <a:pt x="2863959" y="4730704"/>
                  <a:pt x="2878930" y="4740060"/>
                  <a:pt x="2880803" y="4738189"/>
                </a:cubicBezTo>
                <a:cubicBezTo>
                  <a:pt x="2893900" y="4732574"/>
                  <a:pt x="2907001" y="4723219"/>
                  <a:pt x="2916357" y="4713861"/>
                </a:cubicBezTo>
                <a:cubicBezTo>
                  <a:pt x="2923841" y="4708248"/>
                  <a:pt x="2923841" y="4697020"/>
                  <a:pt x="2925715" y="4691405"/>
                </a:cubicBezTo>
                <a:cubicBezTo>
                  <a:pt x="2912614" y="4680177"/>
                  <a:pt x="2903258" y="4670821"/>
                  <a:pt x="2892031" y="4667079"/>
                </a:cubicBezTo>
                <a:cubicBezTo>
                  <a:pt x="2887352" y="4665207"/>
                  <a:pt x="2880333" y="4665207"/>
                  <a:pt x="2874486" y="4665910"/>
                </a:cubicBezTo>
                <a:close/>
                <a:moveTo>
                  <a:pt x="3092260" y="4665206"/>
                </a:moveTo>
                <a:cubicBezTo>
                  <a:pt x="3088519" y="4667079"/>
                  <a:pt x="3084776" y="4667079"/>
                  <a:pt x="3081033" y="4668949"/>
                </a:cubicBezTo>
                <a:cubicBezTo>
                  <a:pt x="3084776" y="4683920"/>
                  <a:pt x="3086648" y="4698890"/>
                  <a:pt x="3094133" y="4711991"/>
                </a:cubicBezTo>
                <a:cubicBezTo>
                  <a:pt x="3097875" y="4717604"/>
                  <a:pt x="3116589" y="4710118"/>
                  <a:pt x="3129687" y="4706376"/>
                </a:cubicBezTo>
                <a:cubicBezTo>
                  <a:pt x="3129687" y="4702633"/>
                  <a:pt x="3127817" y="4698890"/>
                  <a:pt x="3127817" y="4693277"/>
                </a:cubicBezTo>
                <a:cubicBezTo>
                  <a:pt x="3116589" y="4683920"/>
                  <a:pt x="3103489" y="4674564"/>
                  <a:pt x="3092260" y="4665206"/>
                </a:cubicBezTo>
                <a:close/>
                <a:moveTo>
                  <a:pt x="2212740" y="4659593"/>
                </a:moveTo>
                <a:cubicBezTo>
                  <a:pt x="2205254" y="4659593"/>
                  <a:pt x="2188413" y="4672692"/>
                  <a:pt x="2190283" y="4678307"/>
                </a:cubicBezTo>
                <a:cubicBezTo>
                  <a:pt x="2194026" y="4698890"/>
                  <a:pt x="2197769" y="4723219"/>
                  <a:pt x="2212740" y="4736317"/>
                </a:cubicBezTo>
                <a:cubicBezTo>
                  <a:pt x="2261394" y="4786844"/>
                  <a:pt x="2257651" y="4820528"/>
                  <a:pt x="2194026" y="4844854"/>
                </a:cubicBezTo>
                <a:cubicBezTo>
                  <a:pt x="2175313" y="4852339"/>
                  <a:pt x="2165957" y="4867309"/>
                  <a:pt x="2184671" y="4878538"/>
                </a:cubicBezTo>
                <a:cubicBezTo>
                  <a:pt x="2210869" y="4893508"/>
                  <a:pt x="2203384" y="4912221"/>
                  <a:pt x="2199641" y="4930934"/>
                </a:cubicBezTo>
                <a:cubicBezTo>
                  <a:pt x="2199641" y="4949648"/>
                  <a:pt x="2192156" y="4962749"/>
                  <a:pt x="2188413" y="4977719"/>
                </a:cubicBezTo>
                <a:cubicBezTo>
                  <a:pt x="2192156" y="4981461"/>
                  <a:pt x="2195898" y="4985204"/>
                  <a:pt x="2197769" y="4988947"/>
                </a:cubicBezTo>
                <a:cubicBezTo>
                  <a:pt x="2214612" y="4979589"/>
                  <a:pt x="2233325" y="4970233"/>
                  <a:pt x="2248296" y="4959006"/>
                </a:cubicBezTo>
                <a:cubicBezTo>
                  <a:pt x="2265136" y="4945905"/>
                  <a:pt x="2276365" y="4921579"/>
                  <a:pt x="2295077" y="4914094"/>
                </a:cubicBezTo>
                <a:cubicBezTo>
                  <a:pt x="2313791" y="4904736"/>
                  <a:pt x="2315663" y="4899123"/>
                  <a:pt x="2310048" y="4882280"/>
                </a:cubicBezTo>
                <a:cubicBezTo>
                  <a:pt x="2287592" y="4814913"/>
                  <a:pt x="2267009" y="4745675"/>
                  <a:pt x="2242681" y="4678307"/>
                </a:cubicBezTo>
                <a:cubicBezTo>
                  <a:pt x="2238938" y="4668949"/>
                  <a:pt x="2223967" y="4661464"/>
                  <a:pt x="2212740" y="4659593"/>
                </a:cubicBezTo>
                <a:close/>
                <a:moveTo>
                  <a:pt x="2674957" y="4642751"/>
                </a:moveTo>
                <a:cubicBezTo>
                  <a:pt x="2658114" y="4644623"/>
                  <a:pt x="2641273" y="4648366"/>
                  <a:pt x="2616945" y="4652109"/>
                </a:cubicBezTo>
                <a:cubicBezTo>
                  <a:pt x="2622560" y="4663336"/>
                  <a:pt x="2628173" y="4670821"/>
                  <a:pt x="2633787" y="4680177"/>
                </a:cubicBezTo>
                <a:cubicBezTo>
                  <a:pt x="2648759" y="4670821"/>
                  <a:pt x="2663729" y="4659593"/>
                  <a:pt x="2678700" y="4650236"/>
                </a:cubicBezTo>
                <a:cubicBezTo>
                  <a:pt x="2676828" y="4648366"/>
                  <a:pt x="2674957" y="4644623"/>
                  <a:pt x="2674957" y="4642751"/>
                </a:cubicBezTo>
                <a:close/>
                <a:moveTo>
                  <a:pt x="2454141" y="4586612"/>
                </a:moveTo>
                <a:cubicBezTo>
                  <a:pt x="2450399" y="4584741"/>
                  <a:pt x="2442913" y="4590353"/>
                  <a:pt x="2435428" y="4592226"/>
                </a:cubicBezTo>
                <a:cubicBezTo>
                  <a:pt x="2439170" y="4599711"/>
                  <a:pt x="2444784" y="4607197"/>
                  <a:pt x="2448526" y="4614682"/>
                </a:cubicBezTo>
                <a:cubicBezTo>
                  <a:pt x="2452268" y="4627780"/>
                  <a:pt x="2456011" y="4640880"/>
                  <a:pt x="2457883" y="4653978"/>
                </a:cubicBezTo>
                <a:cubicBezTo>
                  <a:pt x="2461626" y="4680177"/>
                  <a:pt x="2463496" y="4706376"/>
                  <a:pt x="2467239" y="4738189"/>
                </a:cubicBezTo>
                <a:cubicBezTo>
                  <a:pt x="2476597" y="4710118"/>
                  <a:pt x="2485952" y="4691405"/>
                  <a:pt x="2493438" y="4674564"/>
                </a:cubicBezTo>
                <a:cubicBezTo>
                  <a:pt x="2487825" y="4650236"/>
                  <a:pt x="2485952" y="4631523"/>
                  <a:pt x="2478467" y="4612810"/>
                </a:cubicBezTo>
                <a:cubicBezTo>
                  <a:pt x="2474725" y="4601582"/>
                  <a:pt x="2463496" y="4594096"/>
                  <a:pt x="2454141" y="4586612"/>
                </a:cubicBezTo>
                <a:close/>
                <a:moveTo>
                  <a:pt x="2588877" y="4356439"/>
                </a:moveTo>
                <a:cubicBezTo>
                  <a:pt x="2596361" y="4371410"/>
                  <a:pt x="2600104" y="4380766"/>
                  <a:pt x="2605717" y="4391993"/>
                </a:cubicBezTo>
                <a:cubicBezTo>
                  <a:pt x="2618818" y="4384508"/>
                  <a:pt x="2633787" y="4378895"/>
                  <a:pt x="2646887" y="4371410"/>
                </a:cubicBezTo>
                <a:cubicBezTo>
                  <a:pt x="2645016" y="4369538"/>
                  <a:pt x="2645016" y="4365795"/>
                  <a:pt x="2643144" y="4363924"/>
                </a:cubicBezTo>
                <a:cubicBezTo>
                  <a:pt x="2628173" y="4362052"/>
                  <a:pt x="2613203" y="4360182"/>
                  <a:pt x="2588877" y="4356439"/>
                </a:cubicBezTo>
                <a:close/>
                <a:moveTo>
                  <a:pt x="9967499" y="2472017"/>
                </a:moveTo>
                <a:cubicBezTo>
                  <a:pt x="9918846" y="2490730"/>
                  <a:pt x="9873932" y="2507573"/>
                  <a:pt x="9827150" y="2524414"/>
                </a:cubicBezTo>
                <a:cubicBezTo>
                  <a:pt x="9832765" y="2539384"/>
                  <a:pt x="9838378" y="2550612"/>
                  <a:pt x="9845863" y="2569325"/>
                </a:cubicBezTo>
                <a:cubicBezTo>
                  <a:pt x="9864577" y="2556228"/>
                  <a:pt x="9883290" y="2548742"/>
                  <a:pt x="9896388" y="2535641"/>
                </a:cubicBezTo>
                <a:cubicBezTo>
                  <a:pt x="9911358" y="2520670"/>
                  <a:pt x="9918846" y="2494472"/>
                  <a:pt x="9948785" y="2500087"/>
                </a:cubicBezTo>
                <a:cubicBezTo>
                  <a:pt x="9952528" y="2500087"/>
                  <a:pt x="9958143" y="2485117"/>
                  <a:pt x="9967499" y="2472017"/>
                </a:cubicBezTo>
                <a:close/>
                <a:moveTo>
                  <a:pt x="8848448" y="0"/>
                </a:moveTo>
                <a:cubicBezTo>
                  <a:pt x="9187158" y="552040"/>
                  <a:pt x="9527739" y="1098465"/>
                  <a:pt x="9819665" y="1682318"/>
                </a:cubicBezTo>
                <a:cubicBezTo>
                  <a:pt x="9819665" y="1671091"/>
                  <a:pt x="9821535" y="1667348"/>
                  <a:pt x="9819665" y="1663605"/>
                </a:cubicBezTo>
                <a:cubicBezTo>
                  <a:pt x="9819665" y="1657992"/>
                  <a:pt x="9817793" y="1654249"/>
                  <a:pt x="9815922" y="1650506"/>
                </a:cubicBezTo>
                <a:cubicBezTo>
                  <a:pt x="9789724" y="1575654"/>
                  <a:pt x="9761653" y="1502672"/>
                  <a:pt x="9737326" y="1427819"/>
                </a:cubicBezTo>
                <a:cubicBezTo>
                  <a:pt x="9696158" y="1300569"/>
                  <a:pt x="9656861" y="1171449"/>
                  <a:pt x="9617562" y="1044198"/>
                </a:cubicBezTo>
                <a:cubicBezTo>
                  <a:pt x="9598848" y="986186"/>
                  <a:pt x="9580135" y="928176"/>
                  <a:pt x="9557680" y="870164"/>
                </a:cubicBezTo>
                <a:cubicBezTo>
                  <a:pt x="9546452" y="838352"/>
                  <a:pt x="9552065" y="821510"/>
                  <a:pt x="9591364" y="819639"/>
                </a:cubicBezTo>
                <a:cubicBezTo>
                  <a:pt x="9610076" y="870164"/>
                  <a:pt x="9626920" y="924434"/>
                  <a:pt x="9645633" y="976830"/>
                </a:cubicBezTo>
                <a:cubicBezTo>
                  <a:pt x="9688672" y="1098465"/>
                  <a:pt x="9729842" y="1220103"/>
                  <a:pt x="9772882" y="1341737"/>
                </a:cubicBezTo>
                <a:cubicBezTo>
                  <a:pt x="9780366" y="1360451"/>
                  <a:pt x="9793466" y="1377294"/>
                  <a:pt x="9804694" y="1394135"/>
                </a:cubicBezTo>
                <a:cubicBezTo>
                  <a:pt x="9808437" y="1399750"/>
                  <a:pt x="9810309" y="1405363"/>
                  <a:pt x="9810309" y="1410978"/>
                </a:cubicBezTo>
                <a:cubicBezTo>
                  <a:pt x="9819665" y="1515771"/>
                  <a:pt x="9870192" y="1607466"/>
                  <a:pt x="9902002" y="1704775"/>
                </a:cubicBezTo>
                <a:cubicBezTo>
                  <a:pt x="9952528" y="1858223"/>
                  <a:pt x="10006798" y="2011672"/>
                  <a:pt x="10062937" y="2163249"/>
                </a:cubicBezTo>
                <a:cubicBezTo>
                  <a:pt x="10079777" y="2210032"/>
                  <a:pt x="10100363" y="2254944"/>
                  <a:pt x="10120947" y="2299855"/>
                </a:cubicBezTo>
                <a:cubicBezTo>
                  <a:pt x="10126562" y="2312955"/>
                  <a:pt x="10145275" y="2320441"/>
                  <a:pt x="10156503" y="2331668"/>
                </a:cubicBezTo>
                <a:cubicBezTo>
                  <a:pt x="10158373" y="2329796"/>
                  <a:pt x="10162118" y="2327925"/>
                  <a:pt x="10163988" y="2324183"/>
                </a:cubicBezTo>
                <a:cubicBezTo>
                  <a:pt x="10167731" y="2337281"/>
                  <a:pt x="10171474" y="2352251"/>
                  <a:pt x="10177086" y="2367222"/>
                </a:cubicBezTo>
                <a:cubicBezTo>
                  <a:pt x="10180831" y="2355995"/>
                  <a:pt x="10184573" y="2346639"/>
                  <a:pt x="10186444" y="2337281"/>
                </a:cubicBezTo>
                <a:cubicBezTo>
                  <a:pt x="10192057" y="2376580"/>
                  <a:pt x="10212642" y="2389679"/>
                  <a:pt x="10250069" y="2397163"/>
                </a:cubicBezTo>
                <a:cubicBezTo>
                  <a:pt x="10326792" y="2412134"/>
                  <a:pt x="10401645" y="2432719"/>
                  <a:pt x="10478371" y="2453303"/>
                </a:cubicBezTo>
                <a:cubicBezTo>
                  <a:pt x="10523282" y="2464531"/>
                  <a:pt x="10568194" y="2477631"/>
                  <a:pt x="10613105" y="2490730"/>
                </a:cubicBezTo>
                <a:cubicBezTo>
                  <a:pt x="10624333" y="2494472"/>
                  <a:pt x="10633691" y="2503830"/>
                  <a:pt x="10643047" y="2511315"/>
                </a:cubicBezTo>
                <a:cubicBezTo>
                  <a:pt x="10676731" y="2541256"/>
                  <a:pt x="10710415" y="2573068"/>
                  <a:pt x="10744098" y="2603009"/>
                </a:cubicBezTo>
                <a:cubicBezTo>
                  <a:pt x="10766554" y="2623595"/>
                  <a:pt x="10762811" y="2644178"/>
                  <a:pt x="10732870" y="2662891"/>
                </a:cubicBezTo>
                <a:cubicBezTo>
                  <a:pt x="10714156" y="2675992"/>
                  <a:pt x="10693573" y="2689089"/>
                  <a:pt x="10672988" y="2702190"/>
                </a:cubicBezTo>
                <a:cubicBezTo>
                  <a:pt x="10674860" y="2705933"/>
                  <a:pt x="10676731" y="2707803"/>
                  <a:pt x="10676731" y="2707803"/>
                </a:cubicBezTo>
                <a:cubicBezTo>
                  <a:pt x="10751583" y="2705933"/>
                  <a:pt x="10759068" y="2709676"/>
                  <a:pt x="10781525" y="2788271"/>
                </a:cubicBezTo>
                <a:cubicBezTo>
                  <a:pt x="10789009" y="2816340"/>
                  <a:pt x="10803980" y="2833183"/>
                  <a:pt x="10832049" y="2840668"/>
                </a:cubicBezTo>
                <a:cubicBezTo>
                  <a:pt x="10854508" y="2846281"/>
                  <a:pt x="10876963" y="2859382"/>
                  <a:pt x="10899419" y="2864995"/>
                </a:cubicBezTo>
                <a:cubicBezTo>
                  <a:pt x="10912517" y="2868737"/>
                  <a:pt x="10929360" y="2863124"/>
                  <a:pt x="10944329" y="2859382"/>
                </a:cubicBezTo>
                <a:cubicBezTo>
                  <a:pt x="10989243" y="2881837"/>
                  <a:pt x="10998598" y="2909906"/>
                  <a:pt x="10992984" y="2962303"/>
                </a:cubicBezTo>
                <a:cubicBezTo>
                  <a:pt x="10987369" y="3005344"/>
                  <a:pt x="10994855" y="3050256"/>
                  <a:pt x="10985500" y="3093296"/>
                </a:cubicBezTo>
                <a:cubicBezTo>
                  <a:pt x="10968657" y="3173763"/>
                  <a:pt x="10946201" y="3252359"/>
                  <a:pt x="10921872" y="3329083"/>
                </a:cubicBezTo>
                <a:cubicBezTo>
                  <a:pt x="10914390" y="3351538"/>
                  <a:pt x="10895676" y="3372123"/>
                  <a:pt x="10880706" y="3396450"/>
                </a:cubicBezTo>
                <a:cubicBezTo>
                  <a:pt x="10903160" y="3415163"/>
                  <a:pt x="10933102" y="3433876"/>
                  <a:pt x="10953686" y="3460075"/>
                </a:cubicBezTo>
                <a:cubicBezTo>
                  <a:pt x="10963042" y="3471302"/>
                  <a:pt x="10957428" y="3501243"/>
                  <a:pt x="10948073" y="3516214"/>
                </a:cubicBezTo>
                <a:cubicBezTo>
                  <a:pt x="10923745" y="3557384"/>
                  <a:pt x="10914390" y="3600425"/>
                  <a:pt x="10910647" y="3645336"/>
                </a:cubicBezTo>
                <a:cubicBezTo>
                  <a:pt x="10901289" y="3737030"/>
                  <a:pt x="10890061" y="3828726"/>
                  <a:pt x="10878834" y="3918549"/>
                </a:cubicBezTo>
                <a:cubicBezTo>
                  <a:pt x="10876963" y="3939134"/>
                  <a:pt x="10875091" y="3959719"/>
                  <a:pt x="10873220" y="3978432"/>
                </a:cubicBezTo>
                <a:cubicBezTo>
                  <a:pt x="10867605" y="4053285"/>
                  <a:pt x="10813335" y="4096325"/>
                  <a:pt x="10764683" y="4141237"/>
                </a:cubicBezTo>
                <a:cubicBezTo>
                  <a:pt x="10699186" y="4201119"/>
                  <a:pt x="10620590" y="4195505"/>
                  <a:pt x="10540125" y="4184277"/>
                </a:cubicBezTo>
                <a:cubicBezTo>
                  <a:pt x="10513924" y="4180534"/>
                  <a:pt x="10485855" y="4182405"/>
                  <a:pt x="10459657" y="4186148"/>
                </a:cubicBezTo>
                <a:cubicBezTo>
                  <a:pt x="10349250" y="4197376"/>
                  <a:pt x="10240714" y="4195505"/>
                  <a:pt x="10149017" y="4118780"/>
                </a:cubicBezTo>
                <a:cubicBezTo>
                  <a:pt x="10175217" y="4146852"/>
                  <a:pt x="10171474" y="4199248"/>
                  <a:pt x="10223870" y="4210476"/>
                </a:cubicBezTo>
                <a:cubicBezTo>
                  <a:pt x="10235099" y="4212347"/>
                  <a:pt x="10242583" y="4231060"/>
                  <a:pt x="10250069" y="4242288"/>
                </a:cubicBezTo>
                <a:cubicBezTo>
                  <a:pt x="10265040" y="4270359"/>
                  <a:pt x="10276267" y="4300300"/>
                  <a:pt x="10293110" y="4333983"/>
                </a:cubicBezTo>
                <a:cubicBezTo>
                  <a:pt x="10246326" y="4339597"/>
                  <a:pt x="10244455" y="4363924"/>
                  <a:pt x="10248196" y="4397608"/>
                </a:cubicBezTo>
                <a:cubicBezTo>
                  <a:pt x="10250069" y="4420065"/>
                  <a:pt x="10236971" y="4446263"/>
                  <a:pt x="10229484" y="4468719"/>
                </a:cubicBezTo>
                <a:cubicBezTo>
                  <a:pt x="10222000" y="4489302"/>
                  <a:pt x="10208899" y="4509888"/>
                  <a:pt x="10201415" y="4530471"/>
                </a:cubicBezTo>
                <a:cubicBezTo>
                  <a:pt x="10188316" y="4567898"/>
                  <a:pt x="10171474" y="4605324"/>
                  <a:pt x="10207030" y="4642751"/>
                </a:cubicBezTo>
                <a:cubicBezTo>
                  <a:pt x="10238841" y="4648366"/>
                  <a:pt x="10276267" y="4653978"/>
                  <a:pt x="10311824" y="4659593"/>
                </a:cubicBezTo>
                <a:cubicBezTo>
                  <a:pt x="10317436" y="4678307"/>
                  <a:pt x="10323050" y="4693277"/>
                  <a:pt x="10326792" y="4708248"/>
                </a:cubicBezTo>
                <a:cubicBezTo>
                  <a:pt x="10300596" y="4661464"/>
                  <a:pt x="10259426" y="4653978"/>
                  <a:pt x="10220128" y="4655850"/>
                </a:cubicBezTo>
                <a:cubicBezTo>
                  <a:pt x="10227613" y="4706376"/>
                  <a:pt x="10235099" y="4756903"/>
                  <a:pt x="10242583" y="4807427"/>
                </a:cubicBezTo>
                <a:cubicBezTo>
                  <a:pt x="10244455" y="4813042"/>
                  <a:pt x="10250069" y="4820528"/>
                  <a:pt x="10255684" y="4824271"/>
                </a:cubicBezTo>
                <a:cubicBezTo>
                  <a:pt x="10351120" y="4906608"/>
                  <a:pt x="10375449" y="5003917"/>
                  <a:pt x="10324922" y="5116197"/>
                </a:cubicBezTo>
                <a:cubicBezTo>
                  <a:pt x="10321179" y="5125553"/>
                  <a:pt x="10319308" y="5140523"/>
                  <a:pt x="10323050" y="5149880"/>
                </a:cubicBezTo>
                <a:cubicBezTo>
                  <a:pt x="10336150" y="5181692"/>
                  <a:pt x="10330537" y="5206020"/>
                  <a:pt x="10302466" y="5224733"/>
                </a:cubicBezTo>
                <a:cubicBezTo>
                  <a:pt x="10308079" y="5250932"/>
                  <a:pt x="10315566" y="5265903"/>
                  <a:pt x="10347377" y="5273387"/>
                </a:cubicBezTo>
                <a:cubicBezTo>
                  <a:pt x="10384804" y="5282743"/>
                  <a:pt x="10431588" y="5293972"/>
                  <a:pt x="10440944" y="5344498"/>
                </a:cubicBezTo>
                <a:cubicBezTo>
                  <a:pt x="10442816" y="5350111"/>
                  <a:pt x="10457785" y="5355726"/>
                  <a:pt x="10467142" y="5357596"/>
                </a:cubicBezTo>
                <a:cubicBezTo>
                  <a:pt x="10515796" y="5370696"/>
                  <a:pt x="10530767" y="5393152"/>
                  <a:pt x="10517669" y="5441806"/>
                </a:cubicBezTo>
                <a:cubicBezTo>
                  <a:pt x="10510181" y="5473618"/>
                  <a:pt x="10510181" y="5496074"/>
                  <a:pt x="10549480" y="5509174"/>
                </a:cubicBezTo>
                <a:cubicBezTo>
                  <a:pt x="10568194" y="5514787"/>
                  <a:pt x="10579421" y="5542858"/>
                  <a:pt x="10594392" y="5557829"/>
                </a:cubicBezTo>
                <a:cubicBezTo>
                  <a:pt x="10601878" y="5565314"/>
                  <a:pt x="10611235" y="5572799"/>
                  <a:pt x="10620590" y="5572799"/>
                </a:cubicBezTo>
                <a:cubicBezTo>
                  <a:pt x="10659888" y="5578412"/>
                  <a:pt x="10699186" y="5578412"/>
                  <a:pt x="10738483" y="5584027"/>
                </a:cubicBezTo>
                <a:cubicBezTo>
                  <a:pt x="10781525" y="5591513"/>
                  <a:pt x="10800238" y="5574669"/>
                  <a:pt x="10790880" y="5535372"/>
                </a:cubicBezTo>
                <a:cubicBezTo>
                  <a:pt x="10805853" y="5520402"/>
                  <a:pt x="10818950" y="5511044"/>
                  <a:pt x="10830179" y="5496074"/>
                </a:cubicBezTo>
                <a:cubicBezTo>
                  <a:pt x="10850762" y="5468006"/>
                  <a:pt x="10869476" y="5441806"/>
                  <a:pt x="10905032" y="5432450"/>
                </a:cubicBezTo>
                <a:cubicBezTo>
                  <a:pt x="10916259" y="5428707"/>
                  <a:pt x="10927487" y="5413736"/>
                  <a:pt x="10931230" y="5402507"/>
                </a:cubicBezTo>
                <a:cubicBezTo>
                  <a:pt x="10951816" y="5357596"/>
                  <a:pt x="10979885" y="5351983"/>
                  <a:pt x="11022927" y="5372566"/>
                </a:cubicBezTo>
                <a:cubicBezTo>
                  <a:pt x="11056608" y="5389410"/>
                  <a:pt x="11071579" y="5415608"/>
                  <a:pt x="11079066" y="5447420"/>
                </a:cubicBezTo>
                <a:cubicBezTo>
                  <a:pt x="11095906" y="5432450"/>
                  <a:pt x="11110877" y="5419351"/>
                  <a:pt x="11125847" y="5404380"/>
                </a:cubicBezTo>
                <a:cubicBezTo>
                  <a:pt x="11127718" y="5406250"/>
                  <a:pt x="11131461" y="5409993"/>
                  <a:pt x="11133333" y="5411865"/>
                </a:cubicBezTo>
                <a:cubicBezTo>
                  <a:pt x="11137076" y="5396895"/>
                  <a:pt x="11142691" y="5380052"/>
                  <a:pt x="11146432" y="5363211"/>
                </a:cubicBezTo>
                <a:cubicBezTo>
                  <a:pt x="11165145" y="5396895"/>
                  <a:pt x="11183857" y="5430579"/>
                  <a:pt x="11204443" y="5464263"/>
                </a:cubicBezTo>
                <a:cubicBezTo>
                  <a:pt x="11211929" y="5445549"/>
                  <a:pt x="11219413" y="5424964"/>
                  <a:pt x="11228771" y="5400638"/>
                </a:cubicBezTo>
                <a:cubicBezTo>
                  <a:pt x="11236257" y="5402507"/>
                  <a:pt x="11245613" y="5406250"/>
                  <a:pt x="11256840" y="5409993"/>
                </a:cubicBezTo>
                <a:cubicBezTo>
                  <a:pt x="11254970" y="5395023"/>
                  <a:pt x="11254970" y="5381924"/>
                  <a:pt x="11253098" y="5366953"/>
                </a:cubicBezTo>
                <a:cubicBezTo>
                  <a:pt x="11254970" y="5366953"/>
                  <a:pt x="11258710" y="5365081"/>
                  <a:pt x="11260583" y="5365081"/>
                </a:cubicBezTo>
                <a:cubicBezTo>
                  <a:pt x="11268068" y="5385667"/>
                  <a:pt x="11273683" y="5404380"/>
                  <a:pt x="11281167" y="5424964"/>
                </a:cubicBezTo>
                <a:cubicBezTo>
                  <a:pt x="11303624" y="5408122"/>
                  <a:pt x="11326081" y="5391280"/>
                  <a:pt x="11350407" y="5370696"/>
                </a:cubicBezTo>
                <a:cubicBezTo>
                  <a:pt x="11357891" y="5387537"/>
                  <a:pt x="11365377" y="5406250"/>
                  <a:pt x="11374733" y="5432450"/>
                </a:cubicBezTo>
                <a:cubicBezTo>
                  <a:pt x="11369120" y="5402507"/>
                  <a:pt x="11365377" y="5378181"/>
                  <a:pt x="11361634" y="5351983"/>
                </a:cubicBezTo>
                <a:cubicBezTo>
                  <a:pt x="11370990" y="5355726"/>
                  <a:pt x="11376605" y="5359469"/>
                  <a:pt x="11384091" y="5363211"/>
                </a:cubicBezTo>
                <a:cubicBezTo>
                  <a:pt x="11384091" y="5329528"/>
                  <a:pt x="11384091" y="5297713"/>
                  <a:pt x="11384091" y="5265903"/>
                </a:cubicBezTo>
                <a:cubicBezTo>
                  <a:pt x="11385963" y="5264030"/>
                  <a:pt x="11389703" y="5264030"/>
                  <a:pt x="11391575" y="5262160"/>
                </a:cubicBezTo>
                <a:cubicBezTo>
                  <a:pt x="11406546" y="5293972"/>
                  <a:pt x="11421517" y="5323913"/>
                  <a:pt x="11440230" y="5365081"/>
                </a:cubicBezTo>
                <a:cubicBezTo>
                  <a:pt x="11443973" y="5325785"/>
                  <a:pt x="11445843" y="5295844"/>
                  <a:pt x="11447715" y="5265903"/>
                </a:cubicBezTo>
                <a:cubicBezTo>
                  <a:pt x="11449586" y="5265903"/>
                  <a:pt x="11453330" y="5265903"/>
                  <a:pt x="11455201" y="5265903"/>
                </a:cubicBezTo>
                <a:cubicBezTo>
                  <a:pt x="11457073" y="5293972"/>
                  <a:pt x="11460816" y="5322042"/>
                  <a:pt x="11462685" y="5357596"/>
                </a:cubicBezTo>
                <a:cubicBezTo>
                  <a:pt x="11475786" y="5338883"/>
                  <a:pt x="11483270" y="5329528"/>
                  <a:pt x="11488885" y="5320170"/>
                </a:cubicBezTo>
                <a:cubicBezTo>
                  <a:pt x="11496369" y="5359469"/>
                  <a:pt x="11501982" y="5398765"/>
                  <a:pt x="11509470" y="5439934"/>
                </a:cubicBezTo>
                <a:cubicBezTo>
                  <a:pt x="11513212" y="5439934"/>
                  <a:pt x="11516955" y="5439934"/>
                  <a:pt x="11520695" y="5439934"/>
                </a:cubicBezTo>
                <a:cubicBezTo>
                  <a:pt x="11528184" y="5417479"/>
                  <a:pt x="11535668" y="5396895"/>
                  <a:pt x="11543152" y="5370696"/>
                </a:cubicBezTo>
                <a:cubicBezTo>
                  <a:pt x="11546896" y="5400638"/>
                  <a:pt x="11550639" y="5424964"/>
                  <a:pt x="11554382" y="5451162"/>
                </a:cubicBezTo>
                <a:cubicBezTo>
                  <a:pt x="11558122" y="5451162"/>
                  <a:pt x="11561865" y="5451162"/>
                  <a:pt x="11563737" y="5451162"/>
                </a:cubicBezTo>
                <a:cubicBezTo>
                  <a:pt x="11567480" y="5439934"/>
                  <a:pt x="11569352" y="5428707"/>
                  <a:pt x="11573095" y="5419351"/>
                </a:cubicBezTo>
                <a:cubicBezTo>
                  <a:pt x="11574965" y="5419351"/>
                  <a:pt x="11576836" y="5419351"/>
                  <a:pt x="11578708" y="5419351"/>
                </a:cubicBezTo>
                <a:cubicBezTo>
                  <a:pt x="11580578" y="5432450"/>
                  <a:pt x="11582451" y="5443677"/>
                  <a:pt x="11584323" y="5451162"/>
                </a:cubicBezTo>
                <a:cubicBezTo>
                  <a:pt x="11597421" y="5438064"/>
                  <a:pt x="11612392" y="5423094"/>
                  <a:pt x="11631104" y="5402507"/>
                </a:cubicBezTo>
                <a:cubicBezTo>
                  <a:pt x="11632975" y="5430579"/>
                  <a:pt x="11634847" y="5449292"/>
                  <a:pt x="11634847" y="5466132"/>
                </a:cubicBezTo>
                <a:cubicBezTo>
                  <a:pt x="11634847" y="5466132"/>
                  <a:pt x="11636718" y="5466132"/>
                  <a:pt x="11636718" y="5466132"/>
                </a:cubicBezTo>
                <a:cubicBezTo>
                  <a:pt x="11638590" y="5451162"/>
                  <a:pt x="11640462" y="5436191"/>
                  <a:pt x="11642333" y="5413736"/>
                </a:cubicBezTo>
                <a:cubicBezTo>
                  <a:pt x="11651689" y="5428707"/>
                  <a:pt x="11655430" y="5436191"/>
                  <a:pt x="11661045" y="5443677"/>
                </a:cubicBezTo>
                <a:cubicBezTo>
                  <a:pt x="11662919" y="5439934"/>
                  <a:pt x="11664788" y="5438064"/>
                  <a:pt x="11664788" y="5434322"/>
                </a:cubicBezTo>
                <a:cubicBezTo>
                  <a:pt x="11668531" y="5447420"/>
                  <a:pt x="11672274" y="5460520"/>
                  <a:pt x="11677889" y="5481103"/>
                </a:cubicBezTo>
                <a:cubicBezTo>
                  <a:pt x="11681631" y="5468006"/>
                  <a:pt x="11685374" y="5460520"/>
                  <a:pt x="11687245" y="5453035"/>
                </a:cubicBezTo>
                <a:cubicBezTo>
                  <a:pt x="11690988" y="5456777"/>
                  <a:pt x="11694729" y="5462391"/>
                  <a:pt x="11698472" y="5466132"/>
                </a:cubicBezTo>
                <a:cubicBezTo>
                  <a:pt x="11722801" y="5417479"/>
                  <a:pt x="11676016" y="5396895"/>
                  <a:pt x="11657304" y="5363211"/>
                </a:cubicBezTo>
                <a:cubicBezTo>
                  <a:pt x="11664788" y="5365081"/>
                  <a:pt x="11672274" y="5366953"/>
                  <a:pt x="11681631" y="5368824"/>
                </a:cubicBezTo>
                <a:cubicBezTo>
                  <a:pt x="11681631" y="5363211"/>
                  <a:pt x="11681631" y="5357596"/>
                  <a:pt x="11681631" y="5361339"/>
                </a:cubicBezTo>
                <a:cubicBezTo>
                  <a:pt x="11705958" y="5389410"/>
                  <a:pt x="11734028" y="5421221"/>
                  <a:pt x="11763967" y="5454905"/>
                </a:cubicBezTo>
                <a:cubicBezTo>
                  <a:pt x="11773325" y="5445549"/>
                  <a:pt x="11777068" y="5439934"/>
                  <a:pt x="11780811" y="5436191"/>
                </a:cubicBezTo>
                <a:cubicBezTo>
                  <a:pt x="11786424" y="5453035"/>
                  <a:pt x="11792039" y="5468006"/>
                  <a:pt x="11797654" y="5482976"/>
                </a:cubicBezTo>
                <a:cubicBezTo>
                  <a:pt x="11801394" y="5481103"/>
                  <a:pt x="11805137" y="5481103"/>
                  <a:pt x="11810752" y="5479233"/>
                </a:cubicBezTo>
                <a:cubicBezTo>
                  <a:pt x="11801394" y="5430579"/>
                  <a:pt x="11792039" y="5380052"/>
                  <a:pt x="11784553" y="5331397"/>
                </a:cubicBezTo>
                <a:cubicBezTo>
                  <a:pt x="11788296" y="5329528"/>
                  <a:pt x="11792039" y="5329528"/>
                  <a:pt x="11793911" y="5327654"/>
                </a:cubicBezTo>
                <a:cubicBezTo>
                  <a:pt x="11812624" y="5381924"/>
                  <a:pt x="11831338" y="5438064"/>
                  <a:pt x="11848178" y="5492332"/>
                </a:cubicBezTo>
                <a:cubicBezTo>
                  <a:pt x="11851921" y="5492332"/>
                  <a:pt x="11853793" y="5490461"/>
                  <a:pt x="11857533" y="5490461"/>
                </a:cubicBezTo>
                <a:cubicBezTo>
                  <a:pt x="11853793" y="5454905"/>
                  <a:pt x="11850050" y="5419351"/>
                  <a:pt x="11846308" y="5383795"/>
                </a:cubicBezTo>
                <a:cubicBezTo>
                  <a:pt x="11846308" y="5372566"/>
                  <a:pt x="11850050" y="5359469"/>
                  <a:pt x="11851921" y="5348240"/>
                </a:cubicBezTo>
                <a:cubicBezTo>
                  <a:pt x="11859405" y="5357596"/>
                  <a:pt x="11866891" y="5365081"/>
                  <a:pt x="11874377" y="5374439"/>
                </a:cubicBezTo>
                <a:cubicBezTo>
                  <a:pt x="11878119" y="5380052"/>
                  <a:pt x="11879990" y="5387537"/>
                  <a:pt x="11885605" y="5402507"/>
                </a:cubicBezTo>
                <a:cubicBezTo>
                  <a:pt x="11894960" y="5359469"/>
                  <a:pt x="11902447" y="5327654"/>
                  <a:pt x="11883734" y="5293972"/>
                </a:cubicBezTo>
                <a:cubicBezTo>
                  <a:pt x="11866891" y="5262160"/>
                  <a:pt x="11851921" y="5228476"/>
                  <a:pt x="11835079" y="5196662"/>
                </a:cubicBezTo>
                <a:cubicBezTo>
                  <a:pt x="11831338" y="5187307"/>
                  <a:pt x="11827595" y="5176079"/>
                  <a:pt x="11820108" y="5172336"/>
                </a:cubicBezTo>
                <a:cubicBezTo>
                  <a:pt x="11775197" y="5149880"/>
                  <a:pt x="11786424" y="5095610"/>
                  <a:pt x="11758355" y="5065669"/>
                </a:cubicBezTo>
                <a:cubicBezTo>
                  <a:pt x="11756485" y="5063799"/>
                  <a:pt x="11760227" y="5060057"/>
                  <a:pt x="11763967" y="5043214"/>
                </a:cubicBezTo>
                <a:cubicBezTo>
                  <a:pt x="11823849" y="5131168"/>
                  <a:pt x="11876247" y="5215376"/>
                  <a:pt x="11969813" y="5264030"/>
                </a:cubicBezTo>
                <a:cubicBezTo>
                  <a:pt x="11967942" y="5250932"/>
                  <a:pt x="11967942" y="5241574"/>
                  <a:pt x="11964201" y="5220991"/>
                </a:cubicBezTo>
                <a:cubicBezTo>
                  <a:pt x="11986656" y="5249059"/>
                  <a:pt x="12003498" y="5269645"/>
                  <a:pt x="12027825" y="5295844"/>
                </a:cubicBezTo>
                <a:cubicBezTo>
                  <a:pt x="12042796" y="5237831"/>
                  <a:pt x="11979171" y="5232218"/>
                  <a:pt x="11973556" y="5183564"/>
                </a:cubicBezTo>
                <a:cubicBezTo>
                  <a:pt x="12009112" y="5215376"/>
                  <a:pt x="12037182" y="5239703"/>
                  <a:pt x="12070866" y="5269645"/>
                </a:cubicBezTo>
                <a:cubicBezTo>
                  <a:pt x="12068994" y="5230346"/>
                  <a:pt x="12067122" y="5200405"/>
                  <a:pt x="12063379" y="5157366"/>
                </a:cubicBezTo>
                <a:cubicBezTo>
                  <a:pt x="12085835" y="5172336"/>
                  <a:pt x="12100805" y="5181692"/>
                  <a:pt x="12123262" y="5194792"/>
                </a:cubicBezTo>
                <a:cubicBezTo>
                  <a:pt x="12115778" y="5146138"/>
                  <a:pt x="12110163" y="5101225"/>
                  <a:pt x="12104548" y="5056314"/>
                </a:cubicBezTo>
                <a:cubicBezTo>
                  <a:pt x="12106420" y="5056314"/>
                  <a:pt x="12108293" y="5054442"/>
                  <a:pt x="12108293" y="5054442"/>
                </a:cubicBezTo>
                <a:cubicBezTo>
                  <a:pt x="12112035" y="5067542"/>
                  <a:pt x="12117649" y="5078770"/>
                  <a:pt x="12121391" y="5091869"/>
                </a:cubicBezTo>
                <a:cubicBezTo>
                  <a:pt x="12123262" y="5091869"/>
                  <a:pt x="12125134" y="5091869"/>
                  <a:pt x="12127006" y="5091869"/>
                </a:cubicBezTo>
                <a:cubicBezTo>
                  <a:pt x="12125134" y="5069412"/>
                  <a:pt x="12123262" y="5046957"/>
                  <a:pt x="12121391" y="5024500"/>
                </a:cubicBezTo>
                <a:cubicBezTo>
                  <a:pt x="12125134" y="5024500"/>
                  <a:pt x="12127006" y="5022631"/>
                  <a:pt x="12130749" y="5022631"/>
                </a:cubicBezTo>
                <a:cubicBezTo>
                  <a:pt x="12134492" y="5043214"/>
                  <a:pt x="12140104" y="5065669"/>
                  <a:pt x="12143847" y="5091869"/>
                </a:cubicBezTo>
                <a:cubicBezTo>
                  <a:pt x="12149462" y="5082513"/>
                  <a:pt x="12151332" y="5076898"/>
                  <a:pt x="12155075" y="5071284"/>
                </a:cubicBezTo>
                <a:cubicBezTo>
                  <a:pt x="12160687" y="5112454"/>
                  <a:pt x="12166302" y="5149880"/>
                  <a:pt x="12171917" y="5189177"/>
                </a:cubicBezTo>
                <a:cubicBezTo>
                  <a:pt x="12175658" y="5189177"/>
                  <a:pt x="12179401" y="5189177"/>
                  <a:pt x="12183146" y="5189177"/>
                </a:cubicBezTo>
                <a:lnTo>
                  <a:pt x="12192001" y="5138128"/>
                </a:lnTo>
                <a:lnTo>
                  <a:pt x="12192001" y="6033034"/>
                </a:lnTo>
                <a:lnTo>
                  <a:pt x="0" y="6033034"/>
                </a:lnTo>
                <a:lnTo>
                  <a:pt x="135" y="5958993"/>
                </a:lnTo>
                <a:lnTo>
                  <a:pt x="293" y="5348573"/>
                </a:lnTo>
                <a:lnTo>
                  <a:pt x="96254" y="5323171"/>
                </a:lnTo>
                <a:lnTo>
                  <a:pt x="312822" y="5311139"/>
                </a:lnTo>
                <a:cubicBezTo>
                  <a:pt x="312822" y="5311139"/>
                  <a:pt x="336559" y="5320319"/>
                  <a:pt x="348917" y="5323171"/>
                </a:cubicBezTo>
                <a:cubicBezTo>
                  <a:pt x="388769" y="5332368"/>
                  <a:pt x="429128" y="5339213"/>
                  <a:pt x="469233" y="5347234"/>
                </a:cubicBezTo>
                <a:lnTo>
                  <a:pt x="625643" y="5407392"/>
                </a:lnTo>
                <a:lnTo>
                  <a:pt x="757990" y="5407392"/>
                </a:lnTo>
                <a:lnTo>
                  <a:pt x="860817" y="5378013"/>
                </a:lnTo>
                <a:lnTo>
                  <a:pt x="882230" y="5383795"/>
                </a:lnTo>
                <a:cubicBezTo>
                  <a:pt x="914042" y="5381924"/>
                  <a:pt x="943983" y="5372566"/>
                  <a:pt x="973924" y="5370696"/>
                </a:cubicBezTo>
                <a:cubicBezTo>
                  <a:pt x="1024451" y="5370696"/>
                  <a:pt x="1074975" y="5355726"/>
                  <a:pt x="1127373" y="5378181"/>
                </a:cubicBezTo>
                <a:cubicBezTo>
                  <a:pt x="1164798" y="5393152"/>
                  <a:pt x="1209710" y="5393152"/>
                  <a:pt x="1250880" y="5398765"/>
                </a:cubicBezTo>
                <a:cubicBezTo>
                  <a:pt x="1256495" y="5398765"/>
                  <a:pt x="1265850" y="5395023"/>
                  <a:pt x="1269593" y="5391280"/>
                </a:cubicBezTo>
                <a:cubicBezTo>
                  <a:pt x="1295792" y="5368824"/>
                  <a:pt x="1321990" y="5346368"/>
                  <a:pt x="1346318" y="5322042"/>
                </a:cubicBezTo>
                <a:cubicBezTo>
                  <a:pt x="1361289" y="5307071"/>
                  <a:pt x="1381872" y="5282743"/>
                  <a:pt x="1380002" y="5267772"/>
                </a:cubicBezTo>
                <a:cubicBezTo>
                  <a:pt x="1374386" y="5235961"/>
                  <a:pt x="1353803" y="5207890"/>
                  <a:pt x="1336960" y="5168593"/>
                </a:cubicBezTo>
                <a:cubicBezTo>
                  <a:pt x="1320120" y="5219118"/>
                  <a:pt x="1295792" y="5183564"/>
                  <a:pt x="1277078" y="5181692"/>
                </a:cubicBezTo>
                <a:cubicBezTo>
                  <a:pt x="1269593" y="5196662"/>
                  <a:pt x="1267723" y="5213505"/>
                  <a:pt x="1258365" y="5224733"/>
                </a:cubicBezTo>
                <a:cubicBezTo>
                  <a:pt x="1220939" y="5262160"/>
                  <a:pt x="1177899" y="5288358"/>
                  <a:pt x="1121759" y="5277130"/>
                </a:cubicBezTo>
                <a:cubicBezTo>
                  <a:pt x="1110531" y="5275258"/>
                  <a:pt x="1091818" y="5284616"/>
                  <a:pt x="1084333" y="5295844"/>
                </a:cubicBezTo>
                <a:cubicBezTo>
                  <a:pt x="1063748" y="5325785"/>
                  <a:pt x="1039421" y="5312684"/>
                  <a:pt x="1020708" y="5301456"/>
                </a:cubicBezTo>
                <a:cubicBezTo>
                  <a:pt x="996379" y="5286486"/>
                  <a:pt x="962695" y="5262160"/>
                  <a:pt x="979539" y="5234088"/>
                </a:cubicBezTo>
                <a:cubicBezTo>
                  <a:pt x="1003865" y="5194792"/>
                  <a:pt x="1037549" y="5148008"/>
                  <a:pt x="1076847" y="5134909"/>
                </a:cubicBezTo>
                <a:cubicBezTo>
                  <a:pt x="1129245" y="5118067"/>
                  <a:pt x="1190997" y="5119939"/>
                  <a:pt x="1247137" y="5151751"/>
                </a:cubicBezTo>
                <a:cubicBezTo>
                  <a:pt x="1254622" y="5110582"/>
                  <a:pt x="1280821" y="5099353"/>
                  <a:pt x="1320120" y="5108711"/>
                </a:cubicBezTo>
                <a:cubicBezTo>
                  <a:pt x="1335091" y="5112454"/>
                  <a:pt x="1348188" y="5110582"/>
                  <a:pt x="1363159" y="5114324"/>
                </a:cubicBezTo>
                <a:cubicBezTo>
                  <a:pt x="1396843" y="5121810"/>
                  <a:pt x="1417428" y="5104968"/>
                  <a:pt x="1430527" y="5078770"/>
                </a:cubicBezTo>
                <a:cubicBezTo>
                  <a:pt x="1439885" y="5054442"/>
                  <a:pt x="1445497" y="5031986"/>
                  <a:pt x="1456725" y="5002045"/>
                </a:cubicBezTo>
                <a:cubicBezTo>
                  <a:pt x="1428656" y="5002045"/>
                  <a:pt x="1404329" y="5003917"/>
                  <a:pt x="1381872" y="5002045"/>
                </a:cubicBezTo>
                <a:cubicBezTo>
                  <a:pt x="1350060" y="4998302"/>
                  <a:pt x="1318247" y="4996431"/>
                  <a:pt x="1290178" y="4987075"/>
                </a:cubicBezTo>
                <a:cubicBezTo>
                  <a:pt x="1260704" y="4977251"/>
                  <a:pt x="1234389" y="4964268"/>
                  <a:pt x="1204916" y="4966286"/>
                </a:cubicBezTo>
                <a:cubicBezTo>
                  <a:pt x="1195092" y="4966959"/>
                  <a:pt x="1184917" y="4969297"/>
                  <a:pt x="1174156" y="4973976"/>
                </a:cubicBezTo>
                <a:cubicBezTo>
                  <a:pt x="1153571" y="4983332"/>
                  <a:pt x="1123630" y="4975846"/>
                  <a:pt x="1097432" y="4975846"/>
                </a:cubicBezTo>
                <a:cubicBezTo>
                  <a:pt x="1084333" y="4975846"/>
                  <a:pt x="1067490" y="4970233"/>
                  <a:pt x="1060005" y="4975846"/>
                </a:cubicBezTo>
                <a:lnTo>
                  <a:pt x="1034155" y="4991788"/>
                </a:lnTo>
                <a:lnTo>
                  <a:pt x="962527" y="4926129"/>
                </a:lnTo>
                <a:lnTo>
                  <a:pt x="1121920" y="4850628"/>
                </a:lnTo>
                <a:lnTo>
                  <a:pt x="1129245" y="4848597"/>
                </a:lnTo>
                <a:cubicBezTo>
                  <a:pt x="1134857" y="4846726"/>
                  <a:pt x="1144215" y="4850469"/>
                  <a:pt x="1149828" y="4854212"/>
                </a:cubicBezTo>
                <a:cubicBezTo>
                  <a:pt x="1176026" y="4872924"/>
                  <a:pt x="1202225" y="4871052"/>
                  <a:pt x="1232166" y="4865439"/>
                </a:cubicBezTo>
                <a:cubicBezTo>
                  <a:pt x="1260237" y="4861696"/>
                  <a:pt x="1292049" y="4867309"/>
                  <a:pt x="1318247" y="4876667"/>
                </a:cubicBezTo>
                <a:cubicBezTo>
                  <a:pt x="1331348" y="4882280"/>
                  <a:pt x="1338832" y="4904736"/>
                  <a:pt x="1348188" y="4919707"/>
                </a:cubicBezTo>
                <a:cubicBezTo>
                  <a:pt x="1351931" y="4925322"/>
                  <a:pt x="1353803" y="4930934"/>
                  <a:pt x="1359416" y="4932806"/>
                </a:cubicBezTo>
                <a:cubicBezTo>
                  <a:pt x="1385615" y="4942162"/>
                  <a:pt x="1411813" y="4951520"/>
                  <a:pt x="1445497" y="4962749"/>
                </a:cubicBezTo>
                <a:cubicBezTo>
                  <a:pt x="1438011" y="4912221"/>
                  <a:pt x="1479181" y="4899123"/>
                  <a:pt x="1509122" y="4876667"/>
                </a:cubicBezTo>
                <a:cubicBezTo>
                  <a:pt x="1514737" y="4872924"/>
                  <a:pt x="1535321" y="4876667"/>
                  <a:pt x="1537192" y="4880410"/>
                </a:cubicBezTo>
                <a:cubicBezTo>
                  <a:pt x="1550291" y="4929064"/>
                  <a:pt x="1597075" y="4923450"/>
                  <a:pt x="1630759" y="4942162"/>
                </a:cubicBezTo>
                <a:cubicBezTo>
                  <a:pt x="1632630" y="4929064"/>
                  <a:pt x="1630759" y="4917836"/>
                  <a:pt x="1627016" y="4910351"/>
                </a:cubicBezTo>
                <a:cubicBezTo>
                  <a:pt x="1597075" y="4863567"/>
                  <a:pt x="1567134" y="4818656"/>
                  <a:pt x="1533450" y="4773743"/>
                </a:cubicBezTo>
                <a:cubicBezTo>
                  <a:pt x="1527836" y="4766258"/>
                  <a:pt x="1509122" y="4762515"/>
                  <a:pt x="1497895" y="4764387"/>
                </a:cubicBezTo>
                <a:cubicBezTo>
                  <a:pt x="1396843" y="4796199"/>
                  <a:pt x="1295792" y="4764387"/>
                  <a:pt x="1194740" y="4758772"/>
                </a:cubicBezTo>
                <a:cubicBezTo>
                  <a:pt x="1166671" y="4756903"/>
                  <a:pt x="1159186" y="4736317"/>
                  <a:pt x="1174156" y="4711991"/>
                </a:cubicBezTo>
                <a:cubicBezTo>
                  <a:pt x="1196613" y="4676435"/>
                  <a:pt x="1230296" y="4659593"/>
                  <a:pt x="1271466" y="4657721"/>
                </a:cubicBezTo>
                <a:cubicBezTo>
                  <a:pt x="1288306" y="4657721"/>
                  <a:pt x="1305148" y="4655850"/>
                  <a:pt x="1321990" y="4650236"/>
                </a:cubicBezTo>
                <a:cubicBezTo>
                  <a:pt x="1340703" y="4644623"/>
                  <a:pt x="1346318" y="4625909"/>
                  <a:pt x="1329476" y="4614682"/>
                </a:cubicBezTo>
                <a:cubicBezTo>
                  <a:pt x="1310762" y="4597839"/>
                  <a:pt x="1286436" y="4588484"/>
                  <a:pt x="1260237" y="4571641"/>
                </a:cubicBezTo>
                <a:cubicBezTo>
                  <a:pt x="1249009" y="4586612"/>
                  <a:pt x="1239651" y="4603454"/>
                  <a:pt x="1226554" y="4614682"/>
                </a:cubicBezTo>
                <a:cubicBezTo>
                  <a:pt x="1209710" y="4627780"/>
                  <a:pt x="1190997" y="4637138"/>
                  <a:pt x="1170413" y="4640880"/>
                </a:cubicBezTo>
                <a:cubicBezTo>
                  <a:pt x="1166671" y="4642751"/>
                  <a:pt x="1155443" y="4616553"/>
                  <a:pt x="1147958" y="4601582"/>
                </a:cubicBezTo>
                <a:cubicBezTo>
                  <a:pt x="1144215" y="4594096"/>
                  <a:pt x="1142343" y="4586612"/>
                  <a:pt x="1138600" y="4577256"/>
                </a:cubicBezTo>
                <a:cubicBezTo>
                  <a:pt x="1127373" y="4582869"/>
                  <a:pt x="1116144" y="4588484"/>
                  <a:pt x="1104916" y="4594096"/>
                </a:cubicBezTo>
                <a:cubicBezTo>
                  <a:pt x="1089946" y="4566027"/>
                  <a:pt x="1063748" y="4541699"/>
                  <a:pt x="1089946" y="4508016"/>
                </a:cubicBezTo>
                <a:cubicBezTo>
                  <a:pt x="1091818" y="4504273"/>
                  <a:pt x="1089946" y="4498660"/>
                  <a:pt x="1091818" y="4493045"/>
                </a:cubicBezTo>
                <a:cubicBezTo>
                  <a:pt x="1095561" y="4464976"/>
                  <a:pt x="1106788" y="4461233"/>
                  <a:pt x="1129245" y="4478075"/>
                </a:cubicBezTo>
                <a:cubicBezTo>
                  <a:pt x="1183512" y="4515501"/>
                  <a:pt x="1262108" y="4511758"/>
                  <a:pt x="1314505" y="4470589"/>
                </a:cubicBezTo>
                <a:cubicBezTo>
                  <a:pt x="1321990" y="4464976"/>
                  <a:pt x="1348188" y="4464976"/>
                  <a:pt x="1351931" y="4472461"/>
                </a:cubicBezTo>
                <a:cubicBezTo>
                  <a:pt x="1366902" y="4494917"/>
                  <a:pt x="1396843" y="4508016"/>
                  <a:pt x="1396843" y="4543572"/>
                </a:cubicBezTo>
                <a:cubicBezTo>
                  <a:pt x="1396843" y="4554800"/>
                  <a:pt x="1419299" y="4566027"/>
                  <a:pt x="1434270" y="4575383"/>
                </a:cubicBezTo>
                <a:cubicBezTo>
                  <a:pt x="1443626" y="4580998"/>
                  <a:pt x="1462340" y="4584741"/>
                  <a:pt x="1462340" y="4586612"/>
                </a:cubicBezTo>
                <a:cubicBezTo>
                  <a:pt x="1456725" y="4627780"/>
                  <a:pt x="1497895" y="4637138"/>
                  <a:pt x="1514737" y="4665206"/>
                </a:cubicBezTo>
                <a:cubicBezTo>
                  <a:pt x="1554034" y="4734446"/>
                  <a:pt x="1593333" y="4801814"/>
                  <a:pt x="1634502" y="4871052"/>
                </a:cubicBezTo>
                <a:cubicBezTo>
                  <a:pt x="1651342" y="4900993"/>
                  <a:pt x="1668186" y="4930934"/>
                  <a:pt x="1690641" y="4970233"/>
                </a:cubicBezTo>
                <a:cubicBezTo>
                  <a:pt x="1703740" y="4947777"/>
                  <a:pt x="1718710" y="4932806"/>
                  <a:pt x="1722453" y="4915964"/>
                </a:cubicBezTo>
                <a:cubicBezTo>
                  <a:pt x="1728068" y="4887895"/>
                  <a:pt x="1739296" y="4878538"/>
                  <a:pt x="1767365" y="4882280"/>
                </a:cubicBezTo>
                <a:cubicBezTo>
                  <a:pt x="1774849" y="4884153"/>
                  <a:pt x="1784207" y="4872924"/>
                  <a:pt x="1793563" y="4867309"/>
                </a:cubicBezTo>
                <a:cubicBezTo>
                  <a:pt x="1786078" y="4859824"/>
                  <a:pt x="1780464" y="4850469"/>
                  <a:pt x="1772980" y="4842983"/>
                </a:cubicBezTo>
                <a:cubicBezTo>
                  <a:pt x="1750523" y="4816785"/>
                  <a:pt x="1718710" y="4792456"/>
                  <a:pt x="1705612" y="4762515"/>
                </a:cubicBezTo>
                <a:cubicBezTo>
                  <a:pt x="1688769" y="4721346"/>
                  <a:pt x="1726195" y="4689534"/>
                  <a:pt x="1743039" y="4653978"/>
                </a:cubicBezTo>
                <a:cubicBezTo>
                  <a:pt x="1746782" y="4648366"/>
                  <a:pt x="1758009" y="4644623"/>
                  <a:pt x="1765494" y="4644623"/>
                </a:cubicBezTo>
                <a:cubicBezTo>
                  <a:pt x="1806664" y="4642751"/>
                  <a:pt x="1847832" y="4640880"/>
                  <a:pt x="1887129" y="4640880"/>
                </a:cubicBezTo>
                <a:cubicBezTo>
                  <a:pt x="1898357" y="4640880"/>
                  <a:pt x="1909584" y="4652109"/>
                  <a:pt x="1920813" y="4655850"/>
                </a:cubicBezTo>
                <a:cubicBezTo>
                  <a:pt x="1915199" y="4665206"/>
                  <a:pt x="1909584" y="4676435"/>
                  <a:pt x="1902100" y="4682050"/>
                </a:cubicBezTo>
                <a:cubicBezTo>
                  <a:pt x="1877774" y="4698890"/>
                  <a:pt x="1872158" y="4719476"/>
                  <a:pt x="1881516" y="4747545"/>
                </a:cubicBezTo>
                <a:cubicBezTo>
                  <a:pt x="1885258" y="4760645"/>
                  <a:pt x="1881516" y="4779358"/>
                  <a:pt x="1877774" y="4794328"/>
                </a:cubicBezTo>
                <a:cubicBezTo>
                  <a:pt x="1870289" y="4820528"/>
                  <a:pt x="1909584" y="4876667"/>
                  <a:pt x="1933913" y="4865439"/>
                </a:cubicBezTo>
                <a:cubicBezTo>
                  <a:pt x="1961982" y="4852339"/>
                  <a:pt x="1971340" y="4867309"/>
                  <a:pt x="1988180" y="4882280"/>
                </a:cubicBezTo>
                <a:cubicBezTo>
                  <a:pt x="2005024" y="4899123"/>
                  <a:pt x="2027479" y="4908479"/>
                  <a:pt x="2048063" y="4923450"/>
                </a:cubicBezTo>
                <a:cubicBezTo>
                  <a:pt x="2053678" y="4927191"/>
                  <a:pt x="2059291" y="4934677"/>
                  <a:pt x="2063034" y="4942162"/>
                </a:cubicBezTo>
                <a:cubicBezTo>
                  <a:pt x="2076134" y="4966490"/>
                  <a:pt x="2091104" y="4990816"/>
                  <a:pt x="2104203" y="5015145"/>
                </a:cubicBezTo>
                <a:cubicBezTo>
                  <a:pt x="2109818" y="5015145"/>
                  <a:pt x="2113561" y="5015145"/>
                  <a:pt x="2119173" y="5013273"/>
                </a:cubicBezTo>
                <a:cubicBezTo>
                  <a:pt x="2124788" y="4979589"/>
                  <a:pt x="2130401" y="4944035"/>
                  <a:pt x="2136016" y="4904736"/>
                </a:cubicBezTo>
                <a:cubicBezTo>
                  <a:pt x="2115430" y="4906608"/>
                  <a:pt x="2102332" y="4908479"/>
                  <a:pt x="2089232" y="4908479"/>
                </a:cubicBezTo>
                <a:cubicBezTo>
                  <a:pt x="2083618" y="4899123"/>
                  <a:pt x="2078005" y="4886023"/>
                  <a:pt x="2076134" y="4884153"/>
                </a:cubicBezTo>
                <a:cubicBezTo>
                  <a:pt x="2104203" y="4814913"/>
                  <a:pt x="2128531" y="4756903"/>
                  <a:pt x="2186540" y="4717604"/>
                </a:cubicBezTo>
                <a:cubicBezTo>
                  <a:pt x="2162214" y="4702633"/>
                  <a:pt x="2149114" y="4693277"/>
                  <a:pt x="2134144" y="4683920"/>
                </a:cubicBezTo>
                <a:cubicBezTo>
                  <a:pt x="2126658" y="4678307"/>
                  <a:pt x="2115430" y="4672692"/>
                  <a:pt x="2115430" y="4667079"/>
                </a:cubicBezTo>
                <a:cubicBezTo>
                  <a:pt x="2115430" y="4659593"/>
                  <a:pt x="2124788" y="4650236"/>
                  <a:pt x="2132273" y="4646494"/>
                </a:cubicBezTo>
                <a:cubicBezTo>
                  <a:pt x="2171571" y="4620294"/>
                  <a:pt x="2182799" y="4588484"/>
                  <a:pt x="2171571" y="4541699"/>
                </a:cubicBezTo>
                <a:cubicBezTo>
                  <a:pt x="2169700" y="4532343"/>
                  <a:pt x="2175313" y="4513631"/>
                  <a:pt x="2184671" y="4506145"/>
                </a:cubicBezTo>
                <a:cubicBezTo>
                  <a:pt x="2218355" y="4481816"/>
                  <a:pt x="2220224" y="4470589"/>
                  <a:pt x="2182799" y="4444391"/>
                </a:cubicBezTo>
                <a:cubicBezTo>
                  <a:pt x="2152857" y="4423807"/>
                  <a:pt x="2149114" y="4401351"/>
                  <a:pt x="2169700" y="4371410"/>
                </a:cubicBezTo>
                <a:cubicBezTo>
                  <a:pt x="2173443" y="4367667"/>
                  <a:pt x="2175313" y="4362052"/>
                  <a:pt x="2175313" y="4362052"/>
                </a:cubicBezTo>
                <a:cubicBezTo>
                  <a:pt x="2162214" y="4356439"/>
                  <a:pt x="2147244" y="4354567"/>
                  <a:pt x="2143502" y="4347082"/>
                </a:cubicBezTo>
                <a:cubicBezTo>
                  <a:pt x="2139759" y="4339597"/>
                  <a:pt x="2141629" y="4319012"/>
                  <a:pt x="2149114" y="4315271"/>
                </a:cubicBezTo>
                <a:cubicBezTo>
                  <a:pt x="2158472" y="4309656"/>
                  <a:pt x="2173443" y="4313397"/>
                  <a:pt x="2184671" y="4317140"/>
                </a:cubicBezTo>
                <a:cubicBezTo>
                  <a:pt x="2203384" y="4324626"/>
                  <a:pt x="2222098" y="4333983"/>
                  <a:pt x="2238938" y="4343339"/>
                </a:cubicBezTo>
                <a:cubicBezTo>
                  <a:pt x="2268879" y="4360182"/>
                  <a:pt x="2274494" y="4356439"/>
                  <a:pt x="2285721" y="4322755"/>
                </a:cubicBezTo>
                <a:cubicBezTo>
                  <a:pt x="2289464" y="4311528"/>
                  <a:pt x="2306306" y="4292814"/>
                  <a:pt x="2311921" y="4294685"/>
                </a:cubicBezTo>
                <a:cubicBezTo>
                  <a:pt x="2334376" y="4302170"/>
                  <a:pt x="2356832" y="4313397"/>
                  <a:pt x="2377416" y="4328368"/>
                </a:cubicBezTo>
                <a:cubicBezTo>
                  <a:pt x="2401744" y="4345212"/>
                  <a:pt x="2405487" y="4371410"/>
                  <a:pt x="2418584" y="4397608"/>
                </a:cubicBezTo>
                <a:cubicBezTo>
                  <a:pt x="2433555" y="4427549"/>
                  <a:pt x="2461626" y="4451875"/>
                  <a:pt x="2484083" y="4478075"/>
                </a:cubicBezTo>
                <a:cubicBezTo>
                  <a:pt x="2491567" y="4487431"/>
                  <a:pt x="2502795" y="4504273"/>
                  <a:pt x="2499053" y="4509888"/>
                </a:cubicBezTo>
                <a:cubicBezTo>
                  <a:pt x="2470982" y="4551057"/>
                  <a:pt x="2495310" y="4551057"/>
                  <a:pt x="2530864" y="4547314"/>
                </a:cubicBezTo>
                <a:cubicBezTo>
                  <a:pt x="2527121" y="4569770"/>
                  <a:pt x="2525251" y="4586612"/>
                  <a:pt x="2519636" y="4614682"/>
                </a:cubicBezTo>
                <a:cubicBezTo>
                  <a:pt x="2538350" y="4594096"/>
                  <a:pt x="2549578" y="4580998"/>
                  <a:pt x="2560805" y="4566027"/>
                </a:cubicBezTo>
                <a:cubicBezTo>
                  <a:pt x="2564548" y="4567898"/>
                  <a:pt x="2568290" y="4569770"/>
                  <a:pt x="2572033" y="4571641"/>
                </a:cubicBezTo>
                <a:cubicBezTo>
                  <a:pt x="2568290" y="4582869"/>
                  <a:pt x="2566420" y="4595968"/>
                  <a:pt x="2562677" y="4607197"/>
                </a:cubicBezTo>
                <a:cubicBezTo>
                  <a:pt x="2555193" y="4633395"/>
                  <a:pt x="2566420" y="4659593"/>
                  <a:pt x="2583262" y="4652109"/>
                </a:cubicBezTo>
                <a:cubicBezTo>
                  <a:pt x="2607589" y="4640880"/>
                  <a:pt x="2628173" y="4620294"/>
                  <a:pt x="2650629" y="4601582"/>
                </a:cubicBezTo>
                <a:cubicBezTo>
                  <a:pt x="2652501" y="4599711"/>
                  <a:pt x="2646887" y="4586612"/>
                  <a:pt x="2643144" y="4580998"/>
                </a:cubicBezTo>
                <a:cubicBezTo>
                  <a:pt x="2635658" y="4573513"/>
                  <a:pt x="2626302" y="4569770"/>
                  <a:pt x="2615075" y="4562284"/>
                </a:cubicBezTo>
                <a:cubicBezTo>
                  <a:pt x="2633787" y="4539829"/>
                  <a:pt x="2633787" y="4521115"/>
                  <a:pt x="2605717" y="4506145"/>
                </a:cubicBezTo>
                <a:cubicBezTo>
                  <a:pt x="2594489" y="4519243"/>
                  <a:pt x="2583262" y="4532343"/>
                  <a:pt x="2573906" y="4545442"/>
                </a:cubicBezTo>
                <a:cubicBezTo>
                  <a:pt x="2570163" y="4543572"/>
                  <a:pt x="2568290" y="4541699"/>
                  <a:pt x="2564548" y="4541699"/>
                </a:cubicBezTo>
                <a:cubicBezTo>
                  <a:pt x="2570163" y="4522986"/>
                  <a:pt x="2568290" y="4502402"/>
                  <a:pt x="2579519" y="4487431"/>
                </a:cubicBezTo>
                <a:cubicBezTo>
                  <a:pt x="2615075" y="4442520"/>
                  <a:pt x="2577648" y="4403222"/>
                  <a:pt x="2579519" y="4367667"/>
                </a:cubicBezTo>
                <a:cubicBezTo>
                  <a:pt x="2551450" y="4373280"/>
                  <a:pt x="2530864" y="4377023"/>
                  <a:pt x="2510281" y="4380766"/>
                </a:cubicBezTo>
                <a:cubicBezTo>
                  <a:pt x="2465369" y="4388250"/>
                  <a:pt x="2480340" y="4350824"/>
                  <a:pt x="2472854" y="4330241"/>
                </a:cubicBezTo>
                <a:cubicBezTo>
                  <a:pt x="2469111" y="4317140"/>
                  <a:pt x="2463496" y="4304042"/>
                  <a:pt x="2463496" y="4290942"/>
                </a:cubicBezTo>
                <a:cubicBezTo>
                  <a:pt x="2461626" y="4251646"/>
                  <a:pt x="2459754" y="4214219"/>
                  <a:pt x="2463496" y="4174919"/>
                </a:cubicBezTo>
                <a:cubicBezTo>
                  <a:pt x="2463496" y="4165564"/>
                  <a:pt x="2489695" y="4152464"/>
                  <a:pt x="2500923" y="4152464"/>
                </a:cubicBezTo>
                <a:cubicBezTo>
                  <a:pt x="2517766" y="4154336"/>
                  <a:pt x="2536479" y="4163692"/>
                  <a:pt x="2547707" y="4176793"/>
                </a:cubicBezTo>
                <a:cubicBezTo>
                  <a:pt x="2564548" y="4199248"/>
                  <a:pt x="2575776" y="4225446"/>
                  <a:pt x="2590746" y="4249773"/>
                </a:cubicBezTo>
                <a:cubicBezTo>
                  <a:pt x="2598232" y="4262873"/>
                  <a:pt x="2607589" y="4279715"/>
                  <a:pt x="2618818" y="4283456"/>
                </a:cubicBezTo>
                <a:cubicBezTo>
                  <a:pt x="2630045" y="4285330"/>
                  <a:pt x="2645016" y="4274101"/>
                  <a:pt x="2658114" y="4264744"/>
                </a:cubicBezTo>
                <a:cubicBezTo>
                  <a:pt x="2667472" y="4257258"/>
                  <a:pt x="2673085" y="4247903"/>
                  <a:pt x="2676828" y="4244160"/>
                </a:cubicBezTo>
                <a:cubicBezTo>
                  <a:pt x="2701155" y="4246031"/>
                  <a:pt x="2719869" y="4246031"/>
                  <a:pt x="2738582" y="4247903"/>
                </a:cubicBezTo>
                <a:cubicBezTo>
                  <a:pt x="2746067" y="4247903"/>
                  <a:pt x="2757296" y="4253515"/>
                  <a:pt x="2759165" y="4257258"/>
                </a:cubicBezTo>
                <a:cubicBezTo>
                  <a:pt x="2764780" y="4277844"/>
                  <a:pt x="2770393" y="4300300"/>
                  <a:pt x="2768523" y="4320883"/>
                </a:cubicBezTo>
                <a:cubicBezTo>
                  <a:pt x="2764780" y="4371410"/>
                  <a:pt x="2762908" y="4421934"/>
                  <a:pt x="2781622" y="4470589"/>
                </a:cubicBezTo>
                <a:cubicBezTo>
                  <a:pt x="2792849" y="4500530"/>
                  <a:pt x="2828405" y="4522986"/>
                  <a:pt x="2860217" y="4519243"/>
                </a:cubicBezTo>
                <a:cubicBezTo>
                  <a:pt x="2899515" y="4515501"/>
                  <a:pt x="2938812" y="4509888"/>
                  <a:pt x="2983724" y="4504273"/>
                </a:cubicBezTo>
                <a:cubicBezTo>
                  <a:pt x="2985597" y="4491174"/>
                  <a:pt x="2991210" y="4468719"/>
                  <a:pt x="2994952" y="4446263"/>
                </a:cubicBezTo>
                <a:cubicBezTo>
                  <a:pt x="2978111" y="4455618"/>
                  <a:pt x="2965011" y="4474332"/>
                  <a:pt x="2957526" y="4472461"/>
                </a:cubicBezTo>
                <a:cubicBezTo>
                  <a:pt x="2938812" y="4466846"/>
                  <a:pt x="2905129" y="4451875"/>
                  <a:pt x="2907001" y="4444391"/>
                </a:cubicBezTo>
                <a:cubicBezTo>
                  <a:pt x="2910743" y="4416322"/>
                  <a:pt x="2925715" y="4390123"/>
                  <a:pt x="2938812" y="4363924"/>
                </a:cubicBezTo>
                <a:cubicBezTo>
                  <a:pt x="2938812" y="4363924"/>
                  <a:pt x="2948170" y="4365795"/>
                  <a:pt x="2951913" y="4367667"/>
                </a:cubicBezTo>
                <a:cubicBezTo>
                  <a:pt x="2996825" y="4384508"/>
                  <a:pt x="3006180" y="4378895"/>
                  <a:pt x="3006180" y="4332111"/>
                </a:cubicBezTo>
                <a:lnTo>
                  <a:pt x="3008849" y="4137337"/>
                </a:lnTo>
                <a:lnTo>
                  <a:pt x="3030518" y="4140433"/>
                </a:lnTo>
                <a:lnTo>
                  <a:pt x="3026766" y="4208604"/>
                </a:lnTo>
                <a:cubicBezTo>
                  <a:pt x="3026766" y="4232932"/>
                  <a:pt x="3030509" y="4257258"/>
                  <a:pt x="3030509" y="4279715"/>
                </a:cubicBezTo>
                <a:cubicBezTo>
                  <a:pt x="3030509" y="4304042"/>
                  <a:pt x="3043607" y="4315271"/>
                  <a:pt x="3067934" y="4320883"/>
                </a:cubicBezTo>
                <a:cubicBezTo>
                  <a:pt x="3092260" y="4326498"/>
                  <a:pt x="3118460" y="4335854"/>
                  <a:pt x="3140915" y="4347082"/>
                </a:cubicBezTo>
                <a:cubicBezTo>
                  <a:pt x="3165244" y="4358309"/>
                  <a:pt x="3163371" y="4373280"/>
                  <a:pt x="3148401" y="4391993"/>
                </a:cubicBezTo>
                <a:cubicBezTo>
                  <a:pt x="3140915" y="4401351"/>
                  <a:pt x="3133430" y="4416322"/>
                  <a:pt x="3131559" y="4427549"/>
                </a:cubicBezTo>
                <a:cubicBezTo>
                  <a:pt x="3127817" y="4457490"/>
                  <a:pt x="3082905" y="4491174"/>
                  <a:pt x="3052964" y="4491174"/>
                </a:cubicBezTo>
                <a:cubicBezTo>
                  <a:pt x="3039864" y="4491174"/>
                  <a:pt x="3013666" y="4504273"/>
                  <a:pt x="3013666" y="4509888"/>
                </a:cubicBezTo>
                <a:cubicBezTo>
                  <a:pt x="3015538" y="4528601"/>
                  <a:pt x="3023023" y="4549185"/>
                  <a:pt x="3036121" y="4562284"/>
                </a:cubicBezTo>
                <a:cubicBezTo>
                  <a:pt x="3051092" y="4577256"/>
                  <a:pt x="3071677" y="4584741"/>
                  <a:pt x="3090391" y="4594096"/>
                </a:cubicBezTo>
                <a:cubicBezTo>
                  <a:pt x="3096003" y="4597839"/>
                  <a:pt x="3107231" y="4601582"/>
                  <a:pt x="3109104" y="4599711"/>
                </a:cubicBezTo>
                <a:cubicBezTo>
                  <a:pt x="3124075" y="4579126"/>
                  <a:pt x="3140915" y="4560412"/>
                  <a:pt x="3150273" y="4537957"/>
                </a:cubicBezTo>
                <a:cubicBezTo>
                  <a:pt x="3163371" y="4508016"/>
                  <a:pt x="3167114" y="4472461"/>
                  <a:pt x="3185827" y="4446263"/>
                </a:cubicBezTo>
                <a:cubicBezTo>
                  <a:pt x="3195185" y="4435035"/>
                  <a:pt x="3228869" y="4438778"/>
                  <a:pt x="3251324" y="4440648"/>
                </a:cubicBezTo>
                <a:cubicBezTo>
                  <a:pt x="3258810" y="4440648"/>
                  <a:pt x="3268165" y="4459361"/>
                  <a:pt x="3268165" y="4468719"/>
                </a:cubicBezTo>
                <a:cubicBezTo>
                  <a:pt x="3271908" y="4502402"/>
                  <a:pt x="3283136" y="4543572"/>
                  <a:pt x="3270037" y="4571641"/>
                </a:cubicBezTo>
                <a:cubicBezTo>
                  <a:pt x="3251324" y="4609067"/>
                  <a:pt x="3264422" y="4648366"/>
                  <a:pt x="3249452" y="4683920"/>
                </a:cubicBezTo>
                <a:cubicBezTo>
                  <a:pt x="3245709" y="4693277"/>
                  <a:pt x="3234481" y="4700762"/>
                  <a:pt x="3225126" y="4704505"/>
                </a:cubicBezTo>
                <a:cubicBezTo>
                  <a:pt x="3197055" y="4711991"/>
                  <a:pt x="3167114" y="4715733"/>
                  <a:pt x="3140915" y="4725089"/>
                </a:cubicBezTo>
                <a:cubicBezTo>
                  <a:pt x="3122202" y="4732574"/>
                  <a:pt x="3103489" y="4743802"/>
                  <a:pt x="3094133" y="4760645"/>
                </a:cubicBezTo>
                <a:cubicBezTo>
                  <a:pt x="3060450" y="4814913"/>
                  <a:pt x="3030509" y="4872924"/>
                  <a:pt x="2998695" y="4930934"/>
                </a:cubicBezTo>
                <a:cubicBezTo>
                  <a:pt x="2987467" y="4951520"/>
                  <a:pt x="2981854" y="4973976"/>
                  <a:pt x="2972496" y="5000174"/>
                </a:cubicBezTo>
                <a:cubicBezTo>
                  <a:pt x="3045479" y="4985204"/>
                  <a:pt x="3109104" y="4972104"/>
                  <a:pt x="3174599" y="4957134"/>
                </a:cubicBezTo>
                <a:cubicBezTo>
                  <a:pt x="3189570" y="4906608"/>
                  <a:pt x="3208283" y="4846726"/>
                  <a:pt x="3225126" y="4786844"/>
                </a:cubicBezTo>
                <a:cubicBezTo>
                  <a:pt x="3228869" y="4775616"/>
                  <a:pt x="3221383" y="4758772"/>
                  <a:pt x="3228869" y="4753160"/>
                </a:cubicBezTo>
                <a:cubicBezTo>
                  <a:pt x="3238224" y="4741932"/>
                  <a:pt x="3255067" y="4738189"/>
                  <a:pt x="3268165" y="4730704"/>
                </a:cubicBezTo>
                <a:cubicBezTo>
                  <a:pt x="3277522" y="4725089"/>
                  <a:pt x="3290621" y="4721346"/>
                  <a:pt x="3296236" y="4711991"/>
                </a:cubicBezTo>
                <a:cubicBezTo>
                  <a:pt x="3303721" y="4697020"/>
                  <a:pt x="3301849" y="4667079"/>
                  <a:pt x="3311206" y="4663336"/>
                </a:cubicBezTo>
                <a:cubicBezTo>
                  <a:pt x="3341147" y="4652109"/>
                  <a:pt x="3371088" y="4624037"/>
                  <a:pt x="3404772" y="4650236"/>
                </a:cubicBezTo>
                <a:cubicBezTo>
                  <a:pt x="3406643" y="4652109"/>
                  <a:pt x="3408515" y="4650236"/>
                  <a:pt x="3414128" y="4650236"/>
                </a:cubicBezTo>
                <a:cubicBezTo>
                  <a:pt x="3417871" y="4609067"/>
                  <a:pt x="3445942" y="4610939"/>
                  <a:pt x="3477753" y="4618425"/>
                </a:cubicBezTo>
                <a:cubicBezTo>
                  <a:pt x="3503951" y="4624037"/>
                  <a:pt x="3532023" y="4625909"/>
                  <a:pt x="3561964" y="4631523"/>
                </a:cubicBezTo>
                <a:cubicBezTo>
                  <a:pt x="3563835" y="4624037"/>
                  <a:pt x="3563835" y="4612810"/>
                  <a:pt x="3567576" y="4607197"/>
                </a:cubicBezTo>
                <a:cubicBezTo>
                  <a:pt x="3573191" y="4601582"/>
                  <a:pt x="3588162" y="4595968"/>
                  <a:pt x="3591905" y="4599711"/>
                </a:cubicBezTo>
                <a:cubicBezTo>
                  <a:pt x="3612488" y="4624037"/>
                  <a:pt x="3631202" y="4648366"/>
                  <a:pt x="3649915" y="4674564"/>
                </a:cubicBezTo>
                <a:cubicBezTo>
                  <a:pt x="3651787" y="4678307"/>
                  <a:pt x="3646172" y="4689534"/>
                  <a:pt x="3640559" y="4695147"/>
                </a:cubicBezTo>
                <a:cubicBezTo>
                  <a:pt x="3612488" y="4717604"/>
                  <a:pt x="3582547" y="4736317"/>
                  <a:pt x="3558221" y="4762515"/>
                </a:cubicBezTo>
                <a:cubicBezTo>
                  <a:pt x="3546993" y="4773743"/>
                  <a:pt x="3550736" y="4798071"/>
                  <a:pt x="3548864" y="4816785"/>
                </a:cubicBezTo>
                <a:cubicBezTo>
                  <a:pt x="3545121" y="4842983"/>
                  <a:pt x="3543250" y="4869182"/>
                  <a:pt x="3539508" y="4889766"/>
                </a:cubicBezTo>
                <a:cubicBezTo>
                  <a:pt x="3565707" y="4889766"/>
                  <a:pt x="3590033" y="4889766"/>
                  <a:pt x="3616231" y="4889766"/>
                </a:cubicBezTo>
                <a:cubicBezTo>
                  <a:pt x="3642429" y="4854212"/>
                  <a:pt x="3715412" y="4842983"/>
                  <a:pt x="3758452" y="4867309"/>
                </a:cubicBezTo>
                <a:cubicBezTo>
                  <a:pt x="3765936" y="4872924"/>
                  <a:pt x="3779037" y="4872924"/>
                  <a:pt x="3788393" y="4871052"/>
                </a:cubicBezTo>
                <a:cubicBezTo>
                  <a:pt x="3846404" y="4857954"/>
                  <a:pt x="3902545" y="4841111"/>
                  <a:pt x="3960555" y="4828012"/>
                </a:cubicBezTo>
                <a:cubicBezTo>
                  <a:pt x="4100905" y="4794328"/>
                  <a:pt x="4241252" y="4760645"/>
                  <a:pt x="4381603" y="4726961"/>
                </a:cubicBezTo>
                <a:cubicBezTo>
                  <a:pt x="4501368" y="4698890"/>
                  <a:pt x="4623002" y="4706376"/>
                  <a:pt x="4744640" y="4719476"/>
                </a:cubicBezTo>
                <a:cubicBezTo>
                  <a:pt x="4770838" y="4723219"/>
                  <a:pt x="4798908" y="4717604"/>
                  <a:pt x="4826978" y="4717604"/>
                </a:cubicBezTo>
                <a:cubicBezTo>
                  <a:pt x="4840076" y="4717604"/>
                  <a:pt x="4855046" y="4717604"/>
                  <a:pt x="4864405" y="4723219"/>
                </a:cubicBezTo>
                <a:cubicBezTo>
                  <a:pt x="4913059" y="4755031"/>
                  <a:pt x="4969199" y="4764387"/>
                  <a:pt x="5023465" y="4771873"/>
                </a:cubicBezTo>
                <a:cubicBezTo>
                  <a:pt x="5049665" y="4775616"/>
                  <a:pt x="5079604" y="4764387"/>
                  <a:pt x="5107677" y="4758772"/>
                </a:cubicBezTo>
                <a:cubicBezTo>
                  <a:pt x="5120774" y="4756903"/>
                  <a:pt x="5137618" y="4745675"/>
                  <a:pt x="5145102" y="4751288"/>
                </a:cubicBezTo>
                <a:cubicBezTo>
                  <a:pt x="5195628" y="4788715"/>
                  <a:pt x="5259253" y="4756903"/>
                  <a:pt x="5309779" y="4783101"/>
                </a:cubicBezTo>
                <a:cubicBezTo>
                  <a:pt x="5328493" y="4792456"/>
                  <a:pt x="5349077" y="4798071"/>
                  <a:pt x="5369661" y="4805557"/>
                </a:cubicBezTo>
                <a:cubicBezTo>
                  <a:pt x="5382760" y="4809300"/>
                  <a:pt x="5399602" y="4818656"/>
                  <a:pt x="5410831" y="4816785"/>
                </a:cubicBezTo>
                <a:cubicBezTo>
                  <a:pt x="5451999" y="4803685"/>
                  <a:pt x="5483811" y="4822397"/>
                  <a:pt x="5517495" y="4839241"/>
                </a:cubicBezTo>
                <a:cubicBezTo>
                  <a:pt x="5543693" y="4850469"/>
                  <a:pt x="5573634" y="4857954"/>
                  <a:pt x="5603576" y="4865439"/>
                </a:cubicBezTo>
                <a:cubicBezTo>
                  <a:pt x="5627903" y="4871052"/>
                  <a:pt x="5644744" y="4861696"/>
                  <a:pt x="5665331" y="4848597"/>
                </a:cubicBezTo>
                <a:cubicBezTo>
                  <a:pt x="5689657" y="4831755"/>
                  <a:pt x="5725213" y="4828012"/>
                  <a:pt x="5755154" y="4826140"/>
                </a:cubicBezTo>
                <a:cubicBezTo>
                  <a:pt x="5777610" y="4824271"/>
                  <a:pt x="5788837" y="4841111"/>
                  <a:pt x="5783223" y="4869182"/>
                </a:cubicBezTo>
                <a:cubicBezTo>
                  <a:pt x="5779480" y="4884153"/>
                  <a:pt x="5790707" y="4914094"/>
                  <a:pt x="5801936" y="4917836"/>
                </a:cubicBezTo>
                <a:cubicBezTo>
                  <a:pt x="5824392" y="4925322"/>
                  <a:pt x="5831877" y="4904736"/>
                  <a:pt x="5835620" y="4882280"/>
                </a:cubicBezTo>
                <a:cubicBezTo>
                  <a:pt x="5837491" y="4871052"/>
                  <a:pt x="5850590" y="4861696"/>
                  <a:pt x="5867434" y="4854212"/>
                </a:cubicBezTo>
                <a:cubicBezTo>
                  <a:pt x="5854333" y="4906608"/>
                  <a:pt x="5888017" y="4936549"/>
                  <a:pt x="5916087" y="4964618"/>
                </a:cubicBezTo>
                <a:cubicBezTo>
                  <a:pt x="5929186" y="4977719"/>
                  <a:pt x="5946029" y="4994559"/>
                  <a:pt x="5961000" y="4994559"/>
                </a:cubicBezTo>
                <a:cubicBezTo>
                  <a:pt x="6005910" y="4992690"/>
                  <a:pt x="6048950" y="5022631"/>
                  <a:pt x="6097604" y="5003917"/>
                </a:cubicBezTo>
                <a:cubicBezTo>
                  <a:pt x="6114447" y="4998302"/>
                  <a:pt x="6140646" y="5007660"/>
                  <a:pt x="6159359" y="5017016"/>
                </a:cubicBezTo>
                <a:cubicBezTo>
                  <a:pt x="6202398" y="5037601"/>
                  <a:pt x="6241698" y="5056314"/>
                  <a:pt x="6294095" y="5043214"/>
                </a:cubicBezTo>
                <a:cubicBezTo>
                  <a:pt x="6312809" y="5037601"/>
                  <a:pt x="6339006" y="5056314"/>
                  <a:pt x="6361462" y="5065669"/>
                </a:cubicBezTo>
                <a:cubicBezTo>
                  <a:pt x="6372690" y="5069412"/>
                  <a:pt x="6383918" y="5076898"/>
                  <a:pt x="6395146" y="5084383"/>
                </a:cubicBezTo>
                <a:cubicBezTo>
                  <a:pt x="6408244" y="5084383"/>
                  <a:pt x="6423215" y="5082513"/>
                  <a:pt x="6440058" y="5082513"/>
                </a:cubicBezTo>
                <a:cubicBezTo>
                  <a:pt x="6438185" y="5075027"/>
                  <a:pt x="6438185" y="5065669"/>
                  <a:pt x="6436315" y="5056314"/>
                </a:cubicBezTo>
                <a:cubicBezTo>
                  <a:pt x="6438185" y="5054442"/>
                  <a:pt x="6441928" y="5052572"/>
                  <a:pt x="6443801" y="5050699"/>
                </a:cubicBezTo>
                <a:cubicBezTo>
                  <a:pt x="6455028" y="5067542"/>
                  <a:pt x="6466256" y="5084383"/>
                  <a:pt x="6477485" y="5101225"/>
                </a:cubicBezTo>
                <a:cubicBezTo>
                  <a:pt x="6479355" y="5101225"/>
                  <a:pt x="6481227" y="5099353"/>
                  <a:pt x="6483098" y="5099353"/>
                </a:cubicBezTo>
                <a:cubicBezTo>
                  <a:pt x="6477485" y="5056314"/>
                  <a:pt x="6473742" y="5013273"/>
                  <a:pt x="6468126" y="4970233"/>
                </a:cubicBezTo>
                <a:cubicBezTo>
                  <a:pt x="6469999" y="4970233"/>
                  <a:pt x="6473742" y="4968361"/>
                  <a:pt x="6475612" y="4968361"/>
                </a:cubicBezTo>
                <a:cubicBezTo>
                  <a:pt x="6479355" y="4987075"/>
                  <a:pt x="6483098" y="5003917"/>
                  <a:pt x="6488712" y="5022631"/>
                </a:cubicBezTo>
                <a:cubicBezTo>
                  <a:pt x="6490582" y="5022631"/>
                  <a:pt x="6492455" y="5022631"/>
                  <a:pt x="6494325" y="5022631"/>
                </a:cubicBezTo>
                <a:cubicBezTo>
                  <a:pt x="6490582" y="4992690"/>
                  <a:pt x="6486839" y="4960875"/>
                  <a:pt x="6483098" y="4930934"/>
                </a:cubicBezTo>
                <a:cubicBezTo>
                  <a:pt x="6484969" y="4930934"/>
                  <a:pt x="6486839" y="4930934"/>
                  <a:pt x="6486839" y="4930934"/>
                </a:cubicBezTo>
                <a:cubicBezTo>
                  <a:pt x="6501810" y="4985204"/>
                  <a:pt x="6516782" y="5039471"/>
                  <a:pt x="6531752" y="5093741"/>
                </a:cubicBezTo>
                <a:cubicBezTo>
                  <a:pt x="6533624" y="5093741"/>
                  <a:pt x="6535494" y="5093741"/>
                  <a:pt x="6539237" y="5091869"/>
                </a:cubicBezTo>
                <a:cubicBezTo>
                  <a:pt x="6541108" y="5082513"/>
                  <a:pt x="6542980" y="5073155"/>
                  <a:pt x="6544851" y="5063799"/>
                </a:cubicBezTo>
                <a:cubicBezTo>
                  <a:pt x="6548594" y="5078770"/>
                  <a:pt x="6552337" y="5093741"/>
                  <a:pt x="6556079" y="5108711"/>
                </a:cubicBezTo>
                <a:cubicBezTo>
                  <a:pt x="6563565" y="5101225"/>
                  <a:pt x="6569178" y="5093741"/>
                  <a:pt x="6580405" y="5080640"/>
                </a:cubicBezTo>
                <a:cubicBezTo>
                  <a:pt x="6582278" y="5099353"/>
                  <a:pt x="6582278" y="5108711"/>
                  <a:pt x="6584148" y="5129294"/>
                </a:cubicBezTo>
                <a:cubicBezTo>
                  <a:pt x="6591634" y="5112454"/>
                  <a:pt x="6595377" y="5103096"/>
                  <a:pt x="6599120" y="5089998"/>
                </a:cubicBezTo>
                <a:cubicBezTo>
                  <a:pt x="6602862" y="5101225"/>
                  <a:pt x="6604733" y="5108711"/>
                  <a:pt x="6610348" y="5127425"/>
                </a:cubicBezTo>
                <a:cubicBezTo>
                  <a:pt x="6619704" y="5103096"/>
                  <a:pt x="6627190" y="5088126"/>
                  <a:pt x="6630932" y="5075027"/>
                </a:cubicBezTo>
                <a:cubicBezTo>
                  <a:pt x="6632803" y="5088126"/>
                  <a:pt x="6636546" y="5104968"/>
                  <a:pt x="6638418" y="5121810"/>
                </a:cubicBezTo>
                <a:cubicBezTo>
                  <a:pt x="6640287" y="5121810"/>
                  <a:pt x="6644030" y="5121810"/>
                  <a:pt x="6645902" y="5121810"/>
                </a:cubicBezTo>
                <a:cubicBezTo>
                  <a:pt x="6647773" y="5108711"/>
                  <a:pt x="6649645" y="5095610"/>
                  <a:pt x="6649645" y="5088126"/>
                </a:cubicBezTo>
                <a:cubicBezTo>
                  <a:pt x="6655258" y="5099353"/>
                  <a:pt x="6664617" y="5114324"/>
                  <a:pt x="6673971" y="5129294"/>
                </a:cubicBezTo>
                <a:cubicBezTo>
                  <a:pt x="6677714" y="5127425"/>
                  <a:pt x="6681457" y="5125553"/>
                  <a:pt x="6687072" y="5123682"/>
                </a:cubicBezTo>
                <a:cubicBezTo>
                  <a:pt x="6677714" y="5078770"/>
                  <a:pt x="6670228" y="5033858"/>
                  <a:pt x="6660874" y="4987075"/>
                </a:cubicBezTo>
                <a:cubicBezTo>
                  <a:pt x="6662744" y="4987075"/>
                  <a:pt x="6666487" y="4985204"/>
                  <a:pt x="6668359" y="4985204"/>
                </a:cubicBezTo>
                <a:cubicBezTo>
                  <a:pt x="6679587" y="5031986"/>
                  <a:pt x="6690814" y="5078770"/>
                  <a:pt x="6700171" y="5127425"/>
                </a:cubicBezTo>
                <a:cubicBezTo>
                  <a:pt x="6702043" y="5127425"/>
                  <a:pt x="6703914" y="5127425"/>
                  <a:pt x="6705786" y="5127425"/>
                </a:cubicBezTo>
                <a:cubicBezTo>
                  <a:pt x="6707657" y="5116197"/>
                  <a:pt x="6709527" y="5106839"/>
                  <a:pt x="6711398" y="5093741"/>
                </a:cubicBezTo>
                <a:cubicBezTo>
                  <a:pt x="6726369" y="5104968"/>
                  <a:pt x="6702043" y="5134909"/>
                  <a:pt x="6735727" y="5138652"/>
                </a:cubicBezTo>
                <a:cubicBezTo>
                  <a:pt x="6752567" y="5140523"/>
                  <a:pt x="6769411" y="5153623"/>
                  <a:pt x="6789994" y="5164850"/>
                </a:cubicBezTo>
                <a:cubicBezTo>
                  <a:pt x="6789994" y="5119939"/>
                  <a:pt x="6789994" y="5084383"/>
                  <a:pt x="6789994" y="5048829"/>
                </a:cubicBezTo>
                <a:cubicBezTo>
                  <a:pt x="6791866" y="5048829"/>
                  <a:pt x="6793737" y="5048829"/>
                  <a:pt x="6795609" y="5048829"/>
                </a:cubicBezTo>
                <a:cubicBezTo>
                  <a:pt x="6797480" y="5082513"/>
                  <a:pt x="6803094" y="5118067"/>
                  <a:pt x="6803094" y="5151751"/>
                </a:cubicBezTo>
                <a:cubicBezTo>
                  <a:pt x="6803094" y="5172336"/>
                  <a:pt x="6810579" y="5183564"/>
                  <a:pt x="6829292" y="5181692"/>
                </a:cubicBezTo>
                <a:cubicBezTo>
                  <a:pt x="6881690" y="5174206"/>
                  <a:pt x="6917243" y="5202277"/>
                  <a:pt x="6952801" y="5232218"/>
                </a:cubicBezTo>
                <a:cubicBezTo>
                  <a:pt x="6960285" y="5237831"/>
                  <a:pt x="6969641" y="5241574"/>
                  <a:pt x="6978999" y="5247189"/>
                </a:cubicBezTo>
                <a:cubicBezTo>
                  <a:pt x="6982741" y="5235961"/>
                  <a:pt x="6986483" y="5226604"/>
                  <a:pt x="6988354" y="5217248"/>
                </a:cubicBezTo>
                <a:cubicBezTo>
                  <a:pt x="6990226" y="5217248"/>
                  <a:pt x="6992096" y="5217248"/>
                  <a:pt x="6993969" y="5217248"/>
                </a:cubicBezTo>
                <a:cubicBezTo>
                  <a:pt x="6995839" y="5228476"/>
                  <a:pt x="6997711" y="5239703"/>
                  <a:pt x="7001454" y="5252802"/>
                </a:cubicBezTo>
                <a:cubicBezTo>
                  <a:pt x="7014552" y="5256545"/>
                  <a:pt x="7029523" y="5260288"/>
                  <a:pt x="7050110" y="5264030"/>
                </a:cubicBezTo>
                <a:cubicBezTo>
                  <a:pt x="7050110" y="5209762"/>
                  <a:pt x="7050110" y="5159235"/>
                  <a:pt x="7050110" y="5108711"/>
                </a:cubicBezTo>
                <a:cubicBezTo>
                  <a:pt x="7051979" y="5108711"/>
                  <a:pt x="7053851" y="5108711"/>
                  <a:pt x="7057594" y="5108711"/>
                </a:cubicBezTo>
                <a:cubicBezTo>
                  <a:pt x="7057594" y="5161109"/>
                  <a:pt x="7057594" y="5213505"/>
                  <a:pt x="7057594" y="5262160"/>
                </a:cubicBezTo>
                <a:cubicBezTo>
                  <a:pt x="7078177" y="5250932"/>
                  <a:pt x="7102506" y="5230346"/>
                  <a:pt x="7121218" y="5234088"/>
                </a:cubicBezTo>
                <a:cubicBezTo>
                  <a:pt x="7141803" y="5237831"/>
                  <a:pt x="7160515" y="5262160"/>
                  <a:pt x="7175485" y="5280873"/>
                </a:cubicBezTo>
                <a:cubicBezTo>
                  <a:pt x="7192329" y="5301456"/>
                  <a:pt x="7211041" y="5310814"/>
                  <a:pt x="7237241" y="5308942"/>
                </a:cubicBezTo>
                <a:cubicBezTo>
                  <a:pt x="7334549" y="5299587"/>
                  <a:pt x="7424373" y="5318299"/>
                  <a:pt x="7501096" y="5380052"/>
                </a:cubicBezTo>
                <a:cubicBezTo>
                  <a:pt x="7510454" y="5387537"/>
                  <a:pt x="7523552" y="5396895"/>
                  <a:pt x="7532909" y="5393152"/>
                </a:cubicBezTo>
                <a:cubicBezTo>
                  <a:pt x="7596534" y="5368824"/>
                  <a:pt x="7654544" y="5421221"/>
                  <a:pt x="7716299" y="5406250"/>
                </a:cubicBezTo>
                <a:cubicBezTo>
                  <a:pt x="7723784" y="5404380"/>
                  <a:pt x="7735012" y="5415608"/>
                  <a:pt x="7744368" y="5421221"/>
                </a:cubicBezTo>
                <a:cubicBezTo>
                  <a:pt x="7796765" y="5466132"/>
                  <a:pt x="7860390" y="5471747"/>
                  <a:pt x="7924015" y="5464263"/>
                </a:cubicBezTo>
                <a:cubicBezTo>
                  <a:pt x="7944601" y="5462391"/>
                  <a:pt x="7963313" y="5441806"/>
                  <a:pt x="7983898" y="5430579"/>
                </a:cubicBezTo>
                <a:cubicBezTo>
                  <a:pt x="8013839" y="5518530"/>
                  <a:pt x="8062492" y="5507302"/>
                  <a:pt x="8137346" y="5482976"/>
                </a:cubicBezTo>
                <a:cubicBezTo>
                  <a:pt x="8165416" y="5473618"/>
                  <a:pt x="8157932" y="5447420"/>
                  <a:pt x="8148574" y="5428707"/>
                </a:cubicBezTo>
                <a:cubicBezTo>
                  <a:pt x="8126117" y="5376309"/>
                  <a:pt x="8137346" y="5340755"/>
                  <a:pt x="8189742" y="5312684"/>
                </a:cubicBezTo>
                <a:cubicBezTo>
                  <a:pt x="8232784" y="5290229"/>
                  <a:pt x="8296409" y="5303328"/>
                  <a:pt x="8320737" y="5338883"/>
                </a:cubicBezTo>
                <a:cubicBezTo>
                  <a:pt x="8343191" y="5374439"/>
                  <a:pt x="8337578" y="5409993"/>
                  <a:pt x="8305765" y="5438064"/>
                </a:cubicBezTo>
                <a:cubicBezTo>
                  <a:pt x="8296409" y="5447420"/>
                  <a:pt x="8288924" y="5458648"/>
                  <a:pt x="8281439" y="5469875"/>
                </a:cubicBezTo>
                <a:cubicBezTo>
                  <a:pt x="8294539" y="5473618"/>
                  <a:pt x="8305765" y="5481103"/>
                  <a:pt x="8318865" y="5482976"/>
                </a:cubicBezTo>
                <a:cubicBezTo>
                  <a:pt x="8358164" y="5488589"/>
                  <a:pt x="8397460" y="5492332"/>
                  <a:pt x="8436757" y="5492332"/>
                </a:cubicBezTo>
                <a:cubicBezTo>
                  <a:pt x="8442372" y="5492332"/>
                  <a:pt x="8453599" y="5477361"/>
                  <a:pt x="8455470" y="5468006"/>
                </a:cubicBezTo>
                <a:cubicBezTo>
                  <a:pt x="8459214" y="5447420"/>
                  <a:pt x="8455470" y="5424964"/>
                  <a:pt x="8459214" y="5404380"/>
                </a:cubicBezTo>
                <a:cubicBezTo>
                  <a:pt x="8468570" y="5359469"/>
                  <a:pt x="8511610" y="5322042"/>
                  <a:pt x="8558393" y="5316427"/>
                </a:cubicBezTo>
                <a:cubicBezTo>
                  <a:pt x="8588334" y="5312684"/>
                  <a:pt x="8601435" y="5327654"/>
                  <a:pt x="8608921" y="5355726"/>
                </a:cubicBezTo>
                <a:cubicBezTo>
                  <a:pt x="8618277" y="5391280"/>
                  <a:pt x="8627633" y="5426836"/>
                  <a:pt x="8644475" y="5458648"/>
                </a:cubicBezTo>
                <a:cubicBezTo>
                  <a:pt x="8668803" y="5501688"/>
                  <a:pt x="8726812" y="5511044"/>
                  <a:pt x="8771725" y="5490461"/>
                </a:cubicBezTo>
                <a:cubicBezTo>
                  <a:pt x="8827864" y="5462391"/>
                  <a:pt x="8887747" y="5439934"/>
                  <a:pt x="8945759" y="5415608"/>
                </a:cubicBezTo>
                <a:cubicBezTo>
                  <a:pt x="8951372" y="5413736"/>
                  <a:pt x="8958856" y="5411865"/>
                  <a:pt x="8962599" y="5413736"/>
                </a:cubicBezTo>
                <a:cubicBezTo>
                  <a:pt x="9018739" y="5441806"/>
                  <a:pt x="9076751" y="5421221"/>
                  <a:pt x="9132890" y="5423094"/>
                </a:cubicBezTo>
                <a:cubicBezTo>
                  <a:pt x="9144119" y="5423094"/>
                  <a:pt x="9155347" y="5424964"/>
                  <a:pt x="9168445" y="5424964"/>
                </a:cubicBezTo>
                <a:cubicBezTo>
                  <a:pt x="9155347" y="5299587"/>
                  <a:pt x="9155347" y="5177949"/>
                  <a:pt x="9245170" y="5080640"/>
                </a:cubicBezTo>
                <a:cubicBezTo>
                  <a:pt x="9222713" y="5039471"/>
                  <a:pt x="9202128" y="5003917"/>
                  <a:pt x="9179673" y="4966490"/>
                </a:cubicBezTo>
                <a:cubicBezTo>
                  <a:pt x="9166572" y="4968361"/>
                  <a:pt x="9149732" y="4972104"/>
                  <a:pt x="9131018" y="4975846"/>
                </a:cubicBezTo>
                <a:cubicBezTo>
                  <a:pt x="9160960" y="4880410"/>
                  <a:pt x="9189031" y="4786844"/>
                  <a:pt x="9220842" y="4693277"/>
                </a:cubicBezTo>
                <a:cubicBezTo>
                  <a:pt x="9230200" y="4667079"/>
                  <a:pt x="9247040" y="4644623"/>
                  <a:pt x="9263884" y="4622168"/>
                </a:cubicBezTo>
                <a:cubicBezTo>
                  <a:pt x="9295695" y="4580998"/>
                  <a:pt x="9308793" y="4536086"/>
                  <a:pt x="9297565" y="4483690"/>
                </a:cubicBezTo>
                <a:cubicBezTo>
                  <a:pt x="9295695" y="4474332"/>
                  <a:pt x="9301309" y="4461233"/>
                  <a:pt x="9301309" y="4450006"/>
                </a:cubicBezTo>
                <a:cubicBezTo>
                  <a:pt x="9303180" y="4427549"/>
                  <a:pt x="9306923" y="4405094"/>
                  <a:pt x="9306923" y="4380766"/>
                </a:cubicBezTo>
                <a:cubicBezTo>
                  <a:pt x="9306923" y="4362052"/>
                  <a:pt x="9299437" y="4341469"/>
                  <a:pt x="9305052" y="4324626"/>
                </a:cubicBezTo>
                <a:cubicBezTo>
                  <a:pt x="9329379" y="4259130"/>
                  <a:pt x="9357450" y="4195505"/>
                  <a:pt x="9385518" y="4131881"/>
                </a:cubicBezTo>
                <a:cubicBezTo>
                  <a:pt x="9394876" y="4111295"/>
                  <a:pt x="9411717" y="4090711"/>
                  <a:pt x="9394876" y="4073868"/>
                </a:cubicBezTo>
                <a:cubicBezTo>
                  <a:pt x="9383646" y="4060770"/>
                  <a:pt x="9359320" y="4058898"/>
                  <a:pt x="9340606" y="4055155"/>
                </a:cubicBezTo>
                <a:cubicBezTo>
                  <a:pt x="9323766" y="4051412"/>
                  <a:pt x="9306923" y="4053285"/>
                  <a:pt x="9291953" y="4053285"/>
                </a:cubicBezTo>
                <a:cubicBezTo>
                  <a:pt x="9254526" y="4049542"/>
                  <a:pt x="9258269" y="4086968"/>
                  <a:pt x="9245170" y="4103810"/>
                </a:cubicBezTo>
                <a:cubicBezTo>
                  <a:pt x="9217099" y="4139366"/>
                  <a:pt x="9198386" y="4182405"/>
                  <a:pt x="9168445" y="4217961"/>
                </a:cubicBezTo>
                <a:cubicBezTo>
                  <a:pt x="9151604" y="4238545"/>
                  <a:pt x="9153475" y="4255388"/>
                  <a:pt x="9170317" y="4266616"/>
                </a:cubicBezTo>
                <a:cubicBezTo>
                  <a:pt x="9190901" y="4281587"/>
                  <a:pt x="9202128" y="4298427"/>
                  <a:pt x="9189031" y="4317140"/>
                </a:cubicBezTo>
                <a:cubicBezTo>
                  <a:pt x="9181545" y="4328368"/>
                  <a:pt x="9157217" y="4328368"/>
                  <a:pt x="9132890" y="4333983"/>
                </a:cubicBezTo>
                <a:cubicBezTo>
                  <a:pt x="9132890" y="4332111"/>
                  <a:pt x="9129146" y="4341469"/>
                  <a:pt x="9125406" y="4352696"/>
                </a:cubicBezTo>
                <a:cubicBezTo>
                  <a:pt x="9121661" y="4345212"/>
                  <a:pt x="9117920" y="4341469"/>
                  <a:pt x="9110433" y="4328368"/>
                </a:cubicBezTo>
                <a:cubicBezTo>
                  <a:pt x="9104820" y="4341469"/>
                  <a:pt x="9101077" y="4352696"/>
                  <a:pt x="9095465" y="4365795"/>
                </a:cubicBezTo>
                <a:cubicBezTo>
                  <a:pt x="9091719" y="4363924"/>
                  <a:pt x="9087979" y="4362052"/>
                  <a:pt x="9084235" y="4358309"/>
                </a:cubicBezTo>
                <a:cubicBezTo>
                  <a:pt x="9067393" y="4326498"/>
                  <a:pt x="9052423" y="4292814"/>
                  <a:pt x="9033709" y="4259130"/>
                </a:cubicBezTo>
                <a:cubicBezTo>
                  <a:pt x="9005641" y="4266616"/>
                  <a:pt x="8981313" y="4264744"/>
                  <a:pt x="8970085" y="4227317"/>
                </a:cubicBezTo>
                <a:cubicBezTo>
                  <a:pt x="8966342" y="4216089"/>
                  <a:pt x="8945759" y="4210476"/>
                  <a:pt x="8928915" y="4201119"/>
                </a:cubicBezTo>
                <a:cubicBezTo>
                  <a:pt x="8930787" y="4221704"/>
                  <a:pt x="8934529" y="4236675"/>
                  <a:pt x="8936401" y="4253515"/>
                </a:cubicBezTo>
                <a:cubicBezTo>
                  <a:pt x="8936401" y="4261001"/>
                  <a:pt x="8940144" y="4270359"/>
                  <a:pt x="8936401" y="4274101"/>
                </a:cubicBezTo>
                <a:cubicBezTo>
                  <a:pt x="8891490" y="4333983"/>
                  <a:pt x="8910202" y="4406964"/>
                  <a:pt x="8902717" y="4472461"/>
                </a:cubicBezTo>
                <a:cubicBezTo>
                  <a:pt x="8898974" y="4498660"/>
                  <a:pt x="8900846" y="4526728"/>
                  <a:pt x="8893362" y="4551057"/>
                </a:cubicBezTo>
                <a:cubicBezTo>
                  <a:pt x="8889619" y="4560412"/>
                  <a:pt x="8869033" y="4569770"/>
                  <a:pt x="8857806" y="4569770"/>
                </a:cubicBezTo>
                <a:cubicBezTo>
                  <a:pt x="8837222" y="4569770"/>
                  <a:pt x="8829734" y="4554800"/>
                  <a:pt x="8833479" y="4534214"/>
                </a:cubicBezTo>
                <a:cubicBezTo>
                  <a:pt x="8840963" y="4476204"/>
                  <a:pt x="8844707" y="4416322"/>
                  <a:pt x="8859675" y="4360182"/>
                </a:cubicBezTo>
                <a:cubicBezTo>
                  <a:pt x="8882134" y="4270359"/>
                  <a:pt x="8863420" y="4191763"/>
                  <a:pt x="8812894" y="4118780"/>
                </a:cubicBezTo>
                <a:cubicBezTo>
                  <a:pt x="8762368" y="4120652"/>
                  <a:pt x="8724943" y="4077611"/>
                  <a:pt x="8734298" y="4025214"/>
                </a:cubicBezTo>
                <a:cubicBezTo>
                  <a:pt x="8734298" y="4023344"/>
                  <a:pt x="8736168" y="4019601"/>
                  <a:pt x="8736168" y="4017729"/>
                </a:cubicBezTo>
                <a:cubicBezTo>
                  <a:pt x="8732427" y="3946618"/>
                  <a:pt x="8760496" y="3879251"/>
                  <a:pt x="8760496" y="3808140"/>
                </a:cubicBezTo>
                <a:cubicBezTo>
                  <a:pt x="8760496" y="3778199"/>
                  <a:pt x="8771725" y="3759486"/>
                  <a:pt x="8805408" y="3753873"/>
                </a:cubicBezTo>
                <a:cubicBezTo>
                  <a:pt x="8833479" y="3750130"/>
                  <a:pt x="8859675" y="3737030"/>
                  <a:pt x="8885875" y="3729545"/>
                </a:cubicBezTo>
                <a:cubicBezTo>
                  <a:pt x="8885875" y="3723932"/>
                  <a:pt x="8885875" y="3720189"/>
                  <a:pt x="8885875" y="3714574"/>
                </a:cubicBezTo>
                <a:cubicBezTo>
                  <a:pt x="8872776" y="3714574"/>
                  <a:pt x="8854063" y="3718317"/>
                  <a:pt x="8846578" y="3712704"/>
                </a:cubicBezTo>
                <a:cubicBezTo>
                  <a:pt x="8835349" y="3703346"/>
                  <a:pt x="8831607" y="3686506"/>
                  <a:pt x="8824121" y="3671536"/>
                </a:cubicBezTo>
                <a:cubicBezTo>
                  <a:pt x="8872776" y="3654692"/>
                  <a:pt x="8872776" y="3654692"/>
                  <a:pt x="8872776" y="3619138"/>
                </a:cubicBezTo>
                <a:cubicBezTo>
                  <a:pt x="8809151" y="3598553"/>
                  <a:pt x="8803536" y="3585454"/>
                  <a:pt x="8831607" y="3501243"/>
                </a:cubicBezTo>
                <a:cubicBezTo>
                  <a:pt x="8812894" y="3480660"/>
                  <a:pt x="8792308" y="3460075"/>
                  <a:pt x="8820379" y="3432006"/>
                </a:cubicBezTo>
                <a:cubicBezTo>
                  <a:pt x="8824121" y="3428263"/>
                  <a:pt x="8825994" y="3420778"/>
                  <a:pt x="8824121" y="3415163"/>
                </a:cubicBezTo>
                <a:cubicBezTo>
                  <a:pt x="8814766" y="3372123"/>
                  <a:pt x="8857806" y="3353410"/>
                  <a:pt x="8869033" y="3317854"/>
                </a:cubicBezTo>
                <a:cubicBezTo>
                  <a:pt x="8876519" y="3291656"/>
                  <a:pt x="8915816" y="3297271"/>
                  <a:pt x="8947629" y="3325340"/>
                </a:cubicBezTo>
                <a:cubicBezTo>
                  <a:pt x="8947629" y="3246744"/>
                  <a:pt x="8947629" y="3170020"/>
                  <a:pt x="8947629" y="3091426"/>
                </a:cubicBezTo>
                <a:cubicBezTo>
                  <a:pt x="8940144" y="3108266"/>
                  <a:pt x="8934529" y="3121366"/>
                  <a:pt x="8928915" y="3136338"/>
                </a:cubicBezTo>
                <a:cubicBezTo>
                  <a:pt x="8925172" y="3136338"/>
                  <a:pt x="8923300" y="3134464"/>
                  <a:pt x="8919560" y="3134464"/>
                </a:cubicBezTo>
                <a:cubicBezTo>
                  <a:pt x="8921431" y="3119494"/>
                  <a:pt x="8921431" y="3102654"/>
                  <a:pt x="8927046" y="3091426"/>
                </a:cubicBezTo>
                <a:cubicBezTo>
                  <a:pt x="8951372" y="3052127"/>
                  <a:pt x="8977570" y="3012829"/>
                  <a:pt x="9003768" y="2973531"/>
                </a:cubicBezTo>
                <a:cubicBezTo>
                  <a:pt x="9005641" y="2969788"/>
                  <a:pt x="9009382" y="2966045"/>
                  <a:pt x="9011254" y="2966045"/>
                </a:cubicBezTo>
                <a:cubicBezTo>
                  <a:pt x="9050553" y="2967917"/>
                  <a:pt x="9071136" y="2939847"/>
                  <a:pt x="9095465" y="2911778"/>
                </a:cubicBezTo>
                <a:cubicBezTo>
                  <a:pt x="9110433" y="2930492"/>
                  <a:pt x="9123534" y="2945462"/>
                  <a:pt x="9136633" y="2962303"/>
                </a:cubicBezTo>
                <a:cubicBezTo>
                  <a:pt x="9153475" y="2936104"/>
                  <a:pt x="9155347" y="2883708"/>
                  <a:pt x="9207743" y="2923007"/>
                </a:cubicBezTo>
                <a:cubicBezTo>
                  <a:pt x="9239555" y="2885580"/>
                  <a:pt x="9271367" y="2850024"/>
                  <a:pt x="9301309" y="2812597"/>
                </a:cubicBezTo>
                <a:cubicBezTo>
                  <a:pt x="9297565" y="2812597"/>
                  <a:pt x="9291953" y="2812597"/>
                  <a:pt x="9288210" y="2810727"/>
                </a:cubicBezTo>
                <a:cubicBezTo>
                  <a:pt x="9280724" y="2788271"/>
                  <a:pt x="9265753" y="2765815"/>
                  <a:pt x="9265753" y="2743359"/>
                </a:cubicBezTo>
                <a:cubicBezTo>
                  <a:pt x="9265753" y="2692833"/>
                  <a:pt x="9269496" y="2642308"/>
                  <a:pt x="9276981" y="2593653"/>
                </a:cubicBezTo>
                <a:cubicBezTo>
                  <a:pt x="9280724" y="2558098"/>
                  <a:pt x="9248913" y="2511315"/>
                  <a:pt x="9213357" y="2505700"/>
                </a:cubicBezTo>
                <a:cubicBezTo>
                  <a:pt x="9153475" y="2496344"/>
                  <a:pt x="9149732" y="2492601"/>
                  <a:pt x="9138504" y="2432719"/>
                </a:cubicBezTo>
                <a:cubicBezTo>
                  <a:pt x="9134761" y="2414007"/>
                  <a:pt x="9132890" y="2395294"/>
                  <a:pt x="9129146" y="2374708"/>
                </a:cubicBezTo>
                <a:cubicBezTo>
                  <a:pt x="9127275" y="2361610"/>
                  <a:pt x="9121661" y="2346639"/>
                  <a:pt x="9117920" y="2333539"/>
                </a:cubicBezTo>
                <a:cubicBezTo>
                  <a:pt x="9101077" y="2342896"/>
                  <a:pt x="9084235" y="2350382"/>
                  <a:pt x="9067393" y="2359737"/>
                </a:cubicBezTo>
                <a:cubicBezTo>
                  <a:pt x="9065521" y="2355995"/>
                  <a:pt x="9063650" y="2352251"/>
                  <a:pt x="9059909" y="2348510"/>
                </a:cubicBezTo>
                <a:cubicBezTo>
                  <a:pt x="9065521" y="2342896"/>
                  <a:pt x="9071136" y="2335411"/>
                  <a:pt x="9078621" y="2331668"/>
                </a:cubicBezTo>
                <a:cubicBezTo>
                  <a:pt x="9108563" y="2318568"/>
                  <a:pt x="9110433" y="2303597"/>
                  <a:pt x="9095465" y="2277399"/>
                </a:cubicBezTo>
                <a:cubicBezTo>
                  <a:pt x="9078621" y="2249330"/>
                  <a:pt x="9067393" y="2217516"/>
                  <a:pt x="9058038" y="2183833"/>
                </a:cubicBezTo>
                <a:cubicBezTo>
                  <a:pt x="9052423" y="2159506"/>
                  <a:pt x="9052423" y="2137051"/>
                  <a:pt x="9028094" y="2118338"/>
                </a:cubicBezTo>
                <a:cubicBezTo>
                  <a:pt x="9016867" y="2108980"/>
                  <a:pt x="9020612" y="2077169"/>
                  <a:pt x="9022482" y="2056583"/>
                </a:cubicBezTo>
                <a:cubicBezTo>
                  <a:pt x="9028094" y="2013544"/>
                  <a:pt x="9031839" y="1968632"/>
                  <a:pt x="9050553" y="1931205"/>
                </a:cubicBezTo>
                <a:cubicBezTo>
                  <a:pt x="9071136" y="1890036"/>
                  <a:pt x="9087979" y="1837639"/>
                  <a:pt x="9147860" y="1824539"/>
                </a:cubicBezTo>
                <a:cubicBezTo>
                  <a:pt x="9189031" y="1815184"/>
                  <a:pt x="9226457" y="1792727"/>
                  <a:pt x="9265753" y="1781500"/>
                </a:cubicBezTo>
                <a:cubicBezTo>
                  <a:pt x="9342479" y="1762786"/>
                  <a:pt x="9421073" y="1766529"/>
                  <a:pt x="9497798" y="1788984"/>
                </a:cubicBezTo>
                <a:cubicBezTo>
                  <a:pt x="9544581" y="1802083"/>
                  <a:pt x="9585750" y="1824539"/>
                  <a:pt x="9619434" y="1860095"/>
                </a:cubicBezTo>
                <a:cubicBezTo>
                  <a:pt x="9673701" y="1916234"/>
                  <a:pt x="9703642" y="1985472"/>
                  <a:pt x="9707385" y="2064068"/>
                </a:cubicBezTo>
                <a:cubicBezTo>
                  <a:pt x="9707385" y="2090266"/>
                  <a:pt x="9707385" y="2114595"/>
                  <a:pt x="9729842" y="2131436"/>
                </a:cubicBezTo>
                <a:cubicBezTo>
                  <a:pt x="9733583" y="2135178"/>
                  <a:pt x="9735457" y="2142664"/>
                  <a:pt x="9735457" y="2150149"/>
                </a:cubicBezTo>
                <a:cubicBezTo>
                  <a:pt x="9737326" y="2166992"/>
                  <a:pt x="9737326" y="2181963"/>
                  <a:pt x="9739198" y="2206289"/>
                </a:cubicBezTo>
                <a:cubicBezTo>
                  <a:pt x="9727969" y="2215647"/>
                  <a:pt x="9726099" y="2226875"/>
                  <a:pt x="9733583" y="2251200"/>
                </a:cubicBezTo>
                <a:cubicBezTo>
                  <a:pt x="9744812" y="2281142"/>
                  <a:pt x="9707385" y="2290499"/>
                  <a:pt x="9686800" y="2303597"/>
                </a:cubicBezTo>
                <a:cubicBezTo>
                  <a:pt x="9677444" y="2309213"/>
                  <a:pt x="9664346" y="2309213"/>
                  <a:pt x="9647503" y="2312955"/>
                </a:cubicBezTo>
                <a:cubicBezTo>
                  <a:pt x="9658731" y="2320441"/>
                  <a:pt x="9664346" y="2324183"/>
                  <a:pt x="9679316" y="2335411"/>
                </a:cubicBezTo>
                <a:cubicBezTo>
                  <a:pt x="9656861" y="2359737"/>
                  <a:pt x="9638147" y="2382193"/>
                  <a:pt x="9615690" y="2400906"/>
                </a:cubicBezTo>
                <a:cubicBezTo>
                  <a:pt x="9593234" y="2421492"/>
                  <a:pt x="9591364" y="2438333"/>
                  <a:pt x="9615690" y="2472017"/>
                </a:cubicBezTo>
                <a:cubicBezTo>
                  <a:pt x="9668086" y="2451433"/>
                  <a:pt x="9716743" y="2458918"/>
                  <a:pt x="9765395" y="2486988"/>
                </a:cubicBezTo>
                <a:cubicBezTo>
                  <a:pt x="9782238" y="2479502"/>
                  <a:pt x="9800952" y="2473889"/>
                  <a:pt x="9817793" y="2466403"/>
                </a:cubicBezTo>
                <a:cubicBezTo>
                  <a:pt x="9836505" y="2457045"/>
                  <a:pt x="9851478" y="2457045"/>
                  <a:pt x="9870192" y="2472017"/>
                </a:cubicBezTo>
                <a:cubicBezTo>
                  <a:pt x="9877675" y="2479502"/>
                  <a:pt x="9902002" y="2481374"/>
                  <a:pt x="9905745" y="2475759"/>
                </a:cubicBezTo>
                <a:cubicBezTo>
                  <a:pt x="9933814" y="2442075"/>
                  <a:pt x="9961885" y="2445818"/>
                  <a:pt x="9995569" y="2464531"/>
                </a:cubicBezTo>
                <a:cubicBezTo>
                  <a:pt x="9999312" y="2466403"/>
                  <a:pt x="10006798" y="2464531"/>
                  <a:pt x="10016154" y="2466403"/>
                </a:cubicBezTo>
                <a:cubicBezTo>
                  <a:pt x="10012412" y="2455176"/>
                  <a:pt x="10010539" y="2447690"/>
                  <a:pt x="10006798" y="2432719"/>
                </a:cubicBezTo>
                <a:cubicBezTo>
                  <a:pt x="10023638" y="2436462"/>
                  <a:pt x="10036739" y="2440205"/>
                  <a:pt x="10047966" y="2442075"/>
                </a:cubicBezTo>
                <a:cubicBezTo>
                  <a:pt x="10055451" y="2391550"/>
                  <a:pt x="10059194" y="2389679"/>
                  <a:pt x="10117204" y="2395294"/>
                </a:cubicBezTo>
                <a:cubicBezTo>
                  <a:pt x="10085392" y="2320441"/>
                  <a:pt x="10055451" y="2249330"/>
                  <a:pt x="10027381" y="2183833"/>
                </a:cubicBezTo>
                <a:cubicBezTo>
                  <a:pt x="10008667" y="2191318"/>
                  <a:pt x="9993699" y="2202546"/>
                  <a:pt x="9980598" y="2200676"/>
                </a:cubicBezTo>
                <a:cubicBezTo>
                  <a:pt x="9971241" y="2198803"/>
                  <a:pt x="9960015" y="2181963"/>
                  <a:pt x="9958143" y="2170734"/>
                </a:cubicBezTo>
                <a:cubicBezTo>
                  <a:pt x="9941301" y="2107110"/>
                  <a:pt x="9933814" y="2039742"/>
                  <a:pt x="9911358" y="1977988"/>
                </a:cubicBezTo>
                <a:cubicBezTo>
                  <a:pt x="9870192" y="1871323"/>
                  <a:pt x="9825280" y="1766529"/>
                  <a:pt x="9771010" y="1665477"/>
                </a:cubicBezTo>
                <a:cubicBezTo>
                  <a:pt x="9582008" y="1315539"/>
                  <a:pt x="9393004" y="965603"/>
                  <a:pt x="9196513" y="619407"/>
                </a:cubicBezTo>
                <a:cubicBezTo>
                  <a:pt x="9091719" y="434147"/>
                  <a:pt x="8973827" y="258243"/>
                  <a:pt x="8861548" y="78596"/>
                </a:cubicBezTo>
                <a:cubicBezTo>
                  <a:pt x="8831607" y="31812"/>
                  <a:pt x="8829734" y="31812"/>
                  <a:pt x="8848448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11440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81989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BB3823B-B09D-4231-B5E9-44528FEBD5B2}"/>
              </a:ext>
            </a:extLst>
          </p:cNvPr>
          <p:cNvGrpSpPr/>
          <p:nvPr userDrawn="1"/>
        </p:nvGrpSpPr>
        <p:grpSpPr>
          <a:xfrm>
            <a:off x="-1" y="191592"/>
            <a:ext cx="11966714" cy="1052040"/>
            <a:chOff x="-1" y="191592"/>
            <a:chExt cx="11966714" cy="1052040"/>
          </a:xfrm>
        </p:grpSpPr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id="{146FD1DD-7A8E-49D5-B84B-BFA1B78F7154}"/>
                </a:ext>
              </a:extLst>
            </p:cNvPr>
            <p:cNvSpPr/>
            <p:nvPr userDrawn="1"/>
          </p:nvSpPr>
          <p:spPr>
            <a:xfrm>
              <a:off x="-1" y="281043"/>
              <a:ext cx="11966714" cy="962589"/>
            </a:xfrm>
            <a:custGeom>
              <a:avLst/>
              <a:gdLst>
                <a:gd name="connsiteX0" fmla="*/ 0 w 11589026"/>
                <a:gd name="connsiteY0" fmla="*/ 0 h 962589"/>
                <a:gd name="connsiteX1" fmla="*/ 11589026 w 11589026"/>
                <a:gd name="connsiteY1" fmla="*/ 0 h 962589"/>
                <a:gd name="connsiteX2" fmla="*/ 11589026 w 11589026"/>
                <a:gd name="connsiteY2" fmla="*/ 962589 h 962589"/>
                <a:gd name="connsiteX3" fmla="*/ 0 w 11589026"/>
                <a:gd name="connsiteY3" fmla="*/ 962589 h 962589"/>
                <a:gd name="connsiteX4" fmla="*/ 0 w 11589026"/>
                <a:gd name="connsiteY4" fmla="*/ 0 h 962589"/>
                <a:gd name="connsiteX0" fmla="*/ 0 w 11857382"/>
                <a:gd name="connsiteY0" fmla="*/ 0 h 962589"/>
                <a:gd name="connsiteX1" fmla="*/ 11857382 w 11857382"/>
                <a:gd name="connsiteY1" fmla="*/ 0 h 962589"/>
                <a:gd name="connsiteX2" fmla="*/ 11589026 w 11857382"/>
                <a:gd name="connsiteY2" fmla="*/ 962589 h 962589"/>
                <a:gd name="connsiteX3" fmla="*/ 0 w 11857382"/>
                <a:gd name="connsiteY3" fmla="*/ 962589 h 962589"/>
                <a:gd name="connsiteX4" fmla="*/ 0 w 11857382"/>
                <a:gd name="connsiteY4" fmla="*/ 0 h 962589"/>
                <a:gd name="connsiteX0" fmla="*/ 0 w 11847542"/>
                <a:gd name="connsiteY0" fmla="*/ 0 h 962589"/>
                <a:gd name="connsiteX1" fmla="*/ 11847542 w 11847542"/>
                <a:gd name="connsiteY1" fmla="*/ 0 h 962589"/>
                <a:gd name="connsiteX2" fmla="*/ 11589026 w 11847542"/>
                <a:gd name="connsiteY2" fmla="*/ 962589 h 962589"/>
                <a:gd name="connsiteX3" fmla="*/ 0 w 11847542"/>
                <a:gd name="connsiteY3" fmla="*/ 962589 h 962589"/>
                <a:gd name="connsiteX4" fmla="*/ 0 w 11847542"/>
                <a:gd name="connsiteY4" fmla="*/ 0 h 96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47542" h="962589">
                  <a:moveTo>
                    <a:pt x="0" y="0"/>
                  </a:moveTo>
                  <a:lnTo>
                    <a:pt x="11847542" y="0"/>
                  </a:lnTo>
                  <a:lnTo>
                    <a:pt x="11589026" y="962589"/>
                  </a:lnTo>
                  <a:lnTo>
                    <a:pt x="0" y="9625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40D6066-9281-425E-857D-ABE77E3B6B5C}"/>
                </a:ext>
              </a:extLst>
            </p:cNvPr>
            <p:cNvSpPr/>
            <p:nvPr userDrawn="1"/>
          </p:nvSpPr>
          <p:spPr>
            <a:xfrm>
              <a:off x="0" y="191592"/>
              <a:ext cx="11857382" cy="962589"/>
            </a:xfrm>
            <a:custGeom>
              <a:avLst/>
              <a:gdLst>
                <a:gd name="connsiteX0" fmla="*/ 0 w 11589026"/>
                <a:gd name="connsiteY0" fmla="*/ 0 h 962589"/>
                <a:gd name="connsiteX1" fmla="*/ 11589026 w 11589026"/>
                <a:gd name="connsiteY1" fmla="*/ 0 h 962589"/>
                <a:gd name="connsiteX2" fmla="*/ 11589026 w 11589026"/>
                <a:gd name="connsiteY2" fmla="*/ 962589 h 962589"/>
                <a:gd name="connsiteX3" fmla="*/ 0 w 11589026"/>
                <a:gd name="connsiteY3" fmla="*/ 962589 h 962589"/>
                <a:gd name="connsiteX4" fmla="*/ 0 w 11589026"/>
                <a:gd name="connsiteY4" fmla="*/ 0 h 962589"/>
                <a:gd name="connsiteX0" fmla="*/ 0 w 11857382"/>
                <a:gd name="connsiteY0" fmla="*/ 0 h 962589"/>
                <a:gd name="connsiteX1" fmla="*/ 11857382 w 11857382"/>
                <a:gd name="connsiteY1" fmla="*/ 0 h 962589"/>
                <a:gd name="connsiteX2" fmla="*/ 11589026 w 11857382"/>
                <a:gd name="connsiteY2" fmla="*/ 962589 h 962589"/>
                <a:gd name="connsiteX3" fmla="*/ 0 w 11857382"/>
                <a:gd name="connsiteY3" fmla="*/ 962589 h 962589"/>
                <a:gd name="connsiteX4" fmla="*/ 0 w 11857382"/>
                <a:gd name="connsiteY4" fmla="*/ 0 h 96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57382" h="962589">
                  <a:moveTo>
                    <a:pt x="0" y="0"/>
                  </a:moveTo>
                  <a:lnTo>
                    <a:pt x="11857382" y="0"/>
                  </a:lnTo>
                  <a:lnTo>
                    <a:pt x="11589026" y="962589"/>
                  </a:lnTo>
                  <a:lnTo>
                    <a:pt x="0" y="9625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20459"/>
            <a:ext cx="11573197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E973CFA-A31A-46D8-BC81-B064E7F21BCC}"/>
              </a:ext>
            </a:extLst>
          </p:cNvPr>
          <p:cNvGrpSpPr/>
          <p:nvPr userDrawn="1"/>
        </p:nvGrpSpPr>
        <p:grpSpPr>
          <a:xfrm rot="10800000">
            <a:off x="9982039" y="334017"/>
            <a:ext cx="1805769" cy="856640"/>
            <a:chOff x="9813499" y="250390"/>
            <a:chExt cx="2066245" cy="980207"/>
          </a:xfrm>
        </p:grpSpPr>
        <p:sp>
          <p:nvSpPr>
            <p:cNvPr id="19" name="Freeform 606">
              <a:extLst>
                <a:ext uri="{FF2B5EF4-FFF2-40B4-BE49-F238E27FC236}">
                  <a16:creationId xmlns:a16="http://schemas.microsoft.com/office/drawing/2014/main" id="{27C24FC9-43A0-468A-AE0E-5092A0C5247C}"/>
                </a:ext>
              </a:extLst>
            </p:cNvPr>
            <p:cNvSpPr>
              <a:spLocks/>
            </p:cNvSpPr>
            <p:nvPr userDrawn="1"/>
          </p:nvSpPr>
          <p:spPr bwMode="auto">
            <a:xfrm rot="19800000" flipH="1">
              <a:off x="9813499" y="250390"/>
              <a:ext cx="2066245" cy="980207"/>
            </a:xfrm>
            <a:custGeom>
              <a:avLst/>
              <a:gdLst>
                <a:gd name="T0" fmla="*/ 780 w 962"/>
                <a:gd name="T1" fmla="*/ 55 h 539"/>
                <a:gd name="T2" fmla="*/ 761 w 962"/>
                <a:gd name="T3" fmla="*/ 87 h 539"/>
                <a:gd name="T4" fmla="*/ 826 w 962"/>
                <a:gd name="T5" fmla="*/ 107 h 539"/>
                <a:gd name="T6" fmla="*/ 860 w 962"/>
                <a:gd name="T7" fmla="*/ 162 h 539"/>
                <a:gd name="T8" fmla="*/ 899 w 962"/>
                <a:gd name="T9" fmla="*/ 164 h 539"/>
                <a:gd name="T10" fmla="*/ 916 w 962"/>
                <a:gd name="T11" fmla="*/ 192 h 539"/>
                <a:gd name="T12" fmla="*/ 883 w 962"/>
                <a:gd name="T13" fmla="*/ 235 h 539"/>
                <a:gd name="T14" fmla="*/ 908 w 962"/>
                <a:gd name="T15" fmla="*/ 294 h 539"/>
                <a:gd name="T16" fmla="*/ 953 w 962"/>
                <a:gd name="T17" fmla="*/ 324 h 539"/>
                <a:gd name="T18" fmla="*/ 886 w 962"/>
                <a:gd name="T19" fmla="*/ 410 h 539"/>
                <a:gd name="T20" fmla="*/ 853 w 962"/>
                <a:gd name="T21" fmla="*/ 403 h 539"/>
                <a:gd name="T22" fmla="*/ 830 w 962"/>
                <a:gd name="T23" fmla="*/ 458 h 539"/>
                <a:gd name="T24" fmla="*/ 747 w 962"/>
                <a:gd name="T25" fmla="*/ 416 h 539"/>
                <a:gd name="T26" fmla="*/ 707 w 962"/>
                <a:gd name="T27" fmla="*/ 432 h 539"/>
                <a:gd name="T28" fmla="*/ 664 w 962"/>
                <a:gd name="T29" fmla="*/ 472 h 539"/>
                <a:gd name="T30" fmla="*/ 645 w 962"/>
                <a:gd name="T31" fmla="*/ 478 h 539"/>
                <a:gd name="T32" fmla="*/ 648 w 962"/>
                <a:gd name="T33" fmla="*/ 507 h 539"/>
                <a:gd name="T34" fmla="*/ 591 w 962"/>
                <a:gd name="T35" fmla="*/ 508 h 539"/>
                <a:gd name="T36" fmla="*/ 454 w 962"/>
                <a:gd name="T37" fmla="*/ 508 h 539"/>
                <a:gd name="T38" fmla="*/ 481 w 962"/>
                <a:gd name="T39" fmla="*/ 467 h 539"/>
                <a:gd name="T40" fmla="*/ 333 w 962"/>
                <a:gd name="T41" fmla="*/ 406 h 539"/>
                <a:gd name="T42" fmla="*/ 254 w 962"/>
                <a:gd name="T43" fmla="*/ 398 h 539"/>
                <a:gd name="T44" fmla="*/ 165 w 962"/>
                <a:gd name="T45" fmla="*/ 400 h 539"/>
                <a:gd name="T46" fmla="*/ 78 w 962"/>
                <a:gd name="T47" fmla="*/ 397 h 539"/>
                <a:gd name="T48" fmla="*/ 0 w 962"/>
                <a:gd name="T49" fmla="*/ 379 h 539"/>
                <a:gd name="T50" fmla="*/ 77 w 962"/>
                <a:gd name="T51" fmla="*/ 371 h 539"/>
                <a:gd name="T52" fmla="*/ 89 w 962"/>
                <a:gd name="T53" fmla="*/ 356 h 539"/>
                <a:gd name="T54" fmla="*/ 101 w 962"/>
                <a:gd name="T55" fmla="*/ 344 h 539"/>
                <a:gd name="T56" fmla="*/ 88 w 962"/>
                <a:gd name="T57" fmla="*/ 336 h 539"/>
                <a:gd name="T58" fmla="*/ 82 w 962"/>
                <a:gd name="T59" fmla="*/ 319 h 539"/>
                <a:gd name="T60" fmla="*/ 132 w 962"/>
                <a:gd name="T61" fmla="*/ 311 h 539"/>
                <a:gd name="T62" fmla="*/ 171 w 962"/>
                <a:gd name="T63" fmla="*/ 349 h 539"/>
                <a:gd name="T64" fmla="*/ 160 w 962"/>
                <a:gd name="T65" fmla="*/ 332 h 539"/>
                <a:gd name="T66" fmla="*/ 142 w 962"/>
                <a:gd name="T67" fmla="*/ 307 h 539"/>
                <a:gd name="T68" fmla="*/ 144 w 962"/>
                <a:gd name="T69" fmla="*/ 296 h 539"/>
                <a:gd name="T70" fmla="*/ 240 w 962"/>
                <a:gd name="T71" fmla="*/ 283 h 539"/>
                <a:gd name="T72" fmla="*/ 271 w 962"/>
                <a:gd name="T73" fmla="*/ 283 h 539"/>
                <a:gd name="T74" fmla="*/ 302 w 962"/>
                <a:gd name="T75" fmla="*/ 284 h 539"/>
                <a:gd name="T76" fmla="*/ 337 w 962"/>
                <a:gd name="T77" fmla="*/ 281 h 539"/>
                <a:gd name="T78" fmla="*/ 356 w 962"/>
                <a:gd name="T79" fmla="*/ 271 h 539"/>
                <a:gd name="T80" fmla="*/ 332 w 962"/>
                <a:gd name="T81" fmla="*/ 263 h 539"/>
                <a:gd name="T82" fmla="*/ 322 w 962"/>
                <a:gd name="T83" fmla="*/ 257 h 539"/>
                <a:gd name="T84" fmla="*/ 323 w 962"/>
                <a:gd name="T85" fmla="*/ 240 h 539"/>
                <a:gd name="T86" fmla="*/ 308 w 962"/>
                <a:gd name="T87" fmla="*/ 231 h 539"/>
                <a:gd name="T88" fmla="*/ 249 w 962"/>
                <a:gd name="T89" fmla="*/ 232 h 539"/>
                <a:gd name="T90" fmla="*/ 189 w 962"/>
                <a:gd name="T91" fmla="*/ 222 h 539"/>
                <a:gd name="T92" fmla="*/ 143 w 962"/>
                <a:gd name="T93" fmla="*/ 204 h 539"/>
                <a:gd name="T94" fmla="*/ 225 w 962"/>
                <a:gd name="T95" fmla="*/ 204 h 539"/>
                <a:gd name="T96" fmla="*/ 148 w 962"/>
                <a:gd name="T97" fmla="*/ 187 h 539"/>
                <a:gd name="T98" fmla="*/ 221 w 962"/>
                <a:gd name="T99" fmla="*/ 177 h 539"/>
                <a:gd name="T100" fmla="*/ 200 w 962"/>
                <a:gd name="T101" fmla="*/ 161 h 539"/>
                <a:gd name="T102" fmla="*/ 238 w 962"/>
                <a:gd name="T103" fmla="*/ 146 h 539"/>
                <a:gd name="T104" fmla="*/ 196 w 962"/>
                <a:gd name="T105" fmla="*/ 128 h 539"/>
                <a:gd name="T106" fmla="*/ 223 w 962"/>
                <a:gd name="T107" fmla="*/ 112 h 539"/>
                <a:gd name="T108" fmla="*/ 313 w 962"/>
                <a:gd name="T109" fmla="*/ 104 h 539"/>
                <a:gd name="T110" fmla="*/ 288 w 962"/>
                <a:gd name="T111" fmla="*/ 78 h 539"/>
                <a:gd name="T112" fmla="*/ 279 w 962"/>
                <a:gd name="T113" fmla="*/ 61 h 539"/>
                <a:gd name="T114" fmla="*/ 362 w 962"/>
                <a:gd name="T115" fmla="*/ 43 h 539"/>
                <a:gd name="T116" fmla="*/ 470 w 962"/>
                <a:gd name="T117" fmla="*/ 41 h 539"/>
                <a:gd name="T118" fmla="*/ 590 w 962"/>
                <a:gd name="T119" fmla="*/ 34 h 539"/>
                <a:gd name="T120" fmla="*/ 697 w 962"/>
                <a:gd name="T121" fmla="*/ 33 h 539"/>
                <a:gd name="T122" fmla="*/ 673 w 962"/>
                <a:gd name="T123" fmla="*/ 18 h 539"/>
                <a:gd name="T124" fmla="*/ 750 w 962"/>
                <a:gd name="T125" fmla="*/ 4 h 539"/>
                <a:gd name="connsiteX0" fmla="*/ 8046 w 9982"/>
                <a:gd name="connsiteY0" fmla="*/ 416 h 9877"/>
                <a:gd name="connsiteX1" fmla="*/ 8108 w 9982"/>
                <a:gd name="connsiteY1" fmla="*/ 435 h 9877"/>
                <a:gd name="connsiteX2" fmla="*/ 8119 w 9982"/>
                <a:gd name="connsiteY2" fmla="*/ 509 h 9877"/>
                <a:gd name="connsiteX3" fmla="*/ 8087 w 9982"/>
                <a:gd name="connsiteY3" fmla="*/ 583 h 9877"/>
                <a:gd name="connsiteX4" fmla="*/ 8129 w 9982"/>
                <a:gd name="connsiteY4" fmla="*/ 583 h 9877"/>
                <a:gd name="connsiteX5" fmla="*/ 8139 w 9982"/>
                <a:gd name="connsiteY5" fmla="*/ 639 h 9877"/>
                <a:gd name="connsiteX6" fmla="*/ 8087 w 9982"/>
                <a:gd name="connsiteY6" fmla="*/ 695 h 9877"/>
                <a:gd name="connsiteX7" fmla="*/ 8015 w 9982"/>
                <a:gd name="connsiteY7" fmla="*/ 917 h 9877"/>
                <a:gd name="connsiteX8" fmla="*/ 8108 w 9982"/>
                <a:gd name="connsiteY8" fmla="*/ 991 h 9877"/>
                <a:gd name="connsiteX9" fmla="*/ 8129 w 9982"/>
                <a:gd name="connsiteY9" fmla="*/ 862 h 9877"/>
                <a:gd name="connsiteX10" fmla="*/ 8139 w 9982"/>
                <a:gd name="connsiteY10" fmla="*/ 862 h 9877"/>
                <a:gd name="connsiteX11" fmla="*/ 8139 w 9982"/>
                <a:gd name="connsiteY11" fmla="*/ 880 h 9877"/>
                <a:gd name="connsiteX12" fmla="*/ 8160 w 9982"/>
                <a:gd name="connsiteY12" fmla="*/ 1195 h 9877"/>
                <a:gd name="connsiteX13" fmla="*/ 8139 w 9982"/>
                <a:gd name="connsiteY13" fmla="*/ 1195 h 9877"/>
                <a:gd name="connsiteX14" fmla="*/ 8108 w 9982"/>
                <a:gd name="connsiteY14" fmla="*/ 1214 h 9877"/>
                <a:gd name="connsiteX15" fmla="*/ 8108 w 9982"/>
                <a:gd name="connsiteY15" fmla="*/ 1270 h 9877"/>
                <a:gd name="connsiteX16" fmla="*/ 7869 w 9982"/>
                <a:gd name="connsiteY16" fmla="*/ 1585 h 9877"/>
                <a:gd name="connsiteX17" fmla="*/ 7911 w 9982"/>
                <a:gd name="connsiteY17" fmla="*/ 1585 h 9877"/>
                <a:gd name="connsiteX18" fmla="*/ 8077 w 9982"/>
                <a:gd name="connsiteY18" fmla="*/ 1567 h 9877"/>
                <a:gd name="connsiteX19" fmla="*/ 8077 w 9982"/>
                <a:gd name="connsiteY19" fmla="*/ 1659 h 9877"/>
                <a:gd name="connsiteX20" fmla="*/ 8150 w 9982"/>
                <a:gd name="connsiteY20" fmla="*/ 1752 h 9877"/>
                <a:gd name="connsiteX21" fmla="*/ 8368 w 9982"/>
                <a:gd name="connsiteY21" fmla="*/ 1659 h 9877"/>
                <a:gd name="connsiteX22" fmla="*/ 8420 w 9982"/>
                <a:gd name="connsiteY22" fmla="*/ 1548 h 9877"/>
                <a:gd name="connsiteX23" fmla="*/ 8482 w 9982"/>
                <a:gd name="connsiteY23" fmla="*/ 1567 h 9877"/>
                <a:gd name="connsiteX24" fmla="*/ 8493 w 9982"/>
                <a:gd name="connsiteY24" fmla="*/ 1511 h 9877"/>
                <a:gd name="connsiteX25" fmla="*/ 8638 w 9982"/>
                <a:gd name="connsiteY25" fmla="*/ 1585 h 9877"/>
                <a:gd name="connsiteX26" fmla="*/ 8586 w 9982"/>
                <a:gd name="connsiteY26" fmla="*/ 1956 h 9877"/>
                <a:gd name="connsiteX27" fmla="*/ 8524 w 9982"/>
                <a:gd name="connsiteY27" fmla="*/ 2049 h 9877"/>
                <a:gd name="connsiteX28" fmla="*/ 8524 w 9982"/>
                <a:gd name="connsiteY28" fmla="*/ 2105 h 9877"/>
                <a:gd name="connsiteX29" fmla="*/ 8815 w 9982"/>
                <a:gd name="connsiteY29" fmla="*/ 2179 h 9877"/>
                <a:gd name="connsiteX30" fmla="*/ 8794 w 9982"/>
                <a:gd name="connsiteY30" fmla="*/ 2735 h 9877"/>
                <a:gd name="connsiteX31" fmla="*/ 8794 w 9982"/>
                <a:gd name="connsiteY31" fmla="*/ 2902 h 9877"/>
                <a:gd name="connsiteX32" fmla="*/ 8763 w 9982"/>
                <a:gd name="connsiteY32" fmla="*/ 2921 h 9877"/>
                <a:gd name="connsiteX33" fmla="*/ 8773 w 9982"/>
                <a:gd name="connsiteY33" fmla="*/ 2958 h 9877"/>
                <a:gd name="connsiteX34" fmla="*/ 8753 w 9982"/>
                <a:gd name="connsiteY34" fmla="*/ 2995 h 9877"/>
                <a:gd name="connsiteX35" fmla="*/ 8940 w 9982"/>
                <a:gd name="connsiteY35" fmla="*/ 2977 h 9877"/>
                <a:gd name="connsiteX36" fmla="*/ 9033 w 9982"/>
                <a:gd name="connsiteY36" fmla="*/ 3125 h 9877"/>
                <a:gd name="connsiteX37" fmla="*/ 9168 w 9982"/>
                <a:gd name="connsiteY37" fmla="*/ 3106 h 9877"/>
                <a:gd name="connsiteX38" fmla="*/ 9168 w 9982"/>
                <a:gd name="connsiteY38" fmla="*/ 3125 h 9877"/>
                <a:gd name="connsiteX39" fmla="*/ 9179 w 9982"/>
                <a:gd name="connsiteY39" fmla="*/ 3125 h 9877"/>
                <a:gd name="connsiteX40" fmla="*/ 9189 w 9982"/>
                <a:gd name="connsiteY40" fmla="*/ 3273 h 9877"/>
                <a:gd name="connsiteX41" fmla="*/ 9220 w 9982"/>
                <a:gd name="connsiteY41" fmla="*/ 3255 h 9877"/>
                <a:gd name="connsiteX42" fmla="*/ 9272 w 9982"/>
                <a:gd name="connsiteY42" fmla="*/ 3032 h 9877"/>
                <a:gd name="connsiteX43" fmla="*/ 9324 w 9982"/>
                <a:gd name="connsiteY43" fmla="*/ 3088 h 9877"/>
                <a:gd name="connsiteX44" fmla="*/ 9345 w 9982"/>
                <a:gd name="connsiteY44" fmla="*/ 3014 h 9877"/>
                <a:gd name="connsiteX45" fmla="*/ 9376 w 9982"/>
                <a:gd name="connsiteY45" fmla="*/ 3014 h 9877"/>
                <a:gd name="connsiteX46" fmla="*/ 9407 w 9982"/>
                <a:gd name="connsiteY46" fmla="*/ 3088 h 9877"/>
                <a:gd name="connsiteX47" fmla="*/ 9397 w 9982"/>
                <a:gd name="connsiteY47" fmla="*/ 3199 h 9877"/>
                <a:gd name="connsiteX48" fmla="*/ 9470 w 9982"/>
                <a:gd name="connsiteY48" fmla="*/ 3273 h 9877"/>
                <a:gd name="connsiteX49" fmla="*/ 9470 w 9982"/>
                <a:gd name="connsiteY49" fmla="*/ 3385 h 9877"/>
                <a:gd name="connsiteX50" fmla="*/ 9511 w 9982"/>
                <a:gd name="connsiteY50" fmla="*/ 3440 h 9877"/>
                <a:gd name="connsiteX51" fmla="*/ 9480 w 9982"/>
                <a:gd name="connsiteY51" fmla="*/ 3552 h 9877"/>
                <a:gd name="connsiteX52" fmla="*/ 9491 w 9982"/>
                <a:gd name="connsiteY52" fmla="*/ 3552 h 9877"/>
                <a:gd name="connsiteX53" fmla="*/ 9522 w 9982"/>
                <a:gd name="connsiteY53" fmla="*/ 3533 h 9877"/>
                <a:gd name="connsiteX54" fmla="*/ 9522 w 9982"/>
                <a:gd name="connsiteY54" fmla="*/ 3644 h 9877"/>
                <a:gd name="connsiteX55" fmla="*/ 9491 w 9982"/>
                <a:gd name="connsiteY55" fmla="*/ 3682 h 9877"/>
                <a:gd name="connsiteX56" fmla="*/ 9470 w 9982"/>
                <a:gd name="connsiteY56" fmla="*/ 3644 h 9877"/>
                <a:gd name="connsiteX57" fmla="*/ 9459 w 9982"/>
                <a:gd name="connsiteY57" fmla="*/ 3700 h 9877"/>
                <a:gd name="connsiteX58" fmla="*/ 9428 w 9982"/>
                <a:gd name="connsiteY58" fmla="*/ 3682 h 9877"/>
                <a:gd name="connsiteX59" fmla="*/ 9335 w 9982"/>
                <a:gd name="connsiteY59" fmla="*/ 3904 h 9877"/>
                <a:gd name="connsiteX60" fmla="*/ 9356 w 9982"/>
                <a:gd name="connsiteY60" fmla="*/ 4294 h 9877"/>
                <a:gd name="connsiteX61" fmla="*/ 9220 w 9982"/>
                <a:gd name="connsiteY61" fmla="*/ 4257 h 9877"/>
                <a:gd name="connsiteX62" fmla="*/ 9179 w 9982"/>
                <a:gd name="connsiteY62" fmla="*/ 4331 h 9877"/>
                <a:gd name="connsiteX63" fmla="*/ 9241 w 9982"/>
                <a:gd name="connsiteY63" fmla="*/ 4516 h 9877"/>
                <a:gd name="connsiteX64" fmla="*/ 9304 w 9982"/>
                <a:gd name="connsiteY64" fmla="*/ 4516 h 9877"/>
                <a:gd name="connsiteX65" fmla="*/ 9304 w 9982"/>
                <a:gd name="connsiteY65" fmla="*/ 4535 h 9877"/>
                <a:gd name="connsiteX66" fmla="*/ 9189 w 9982"/>
                <a:gd name="connsiteY66" fmla="*/ 4628 h 9877"/>
                <a:gd name="connsiteX67" fmla="*/ 9179 w 9982"/>
                <a:gd name="connsiteY67" fmla="*/ 4683 h 9877"/>
                <a:gd name="connsiteX68" fmla="*/ 9314 w 9982"/>
                <a:gd name="connsiteY68" fmla="*/ 4850 h 9877"/>
                <a:gd name="connsiteX69" fmla="*/ 9335 w 9982"/>
                <a:gd name="connsiteY69" fmla="*/ 4943 h 9877"/>
                <a:gd name="connsiteX70" fmla="*/ 9470 w 9982"/>
                <a:gd name="connsiteY70" fmla="*/ 5073 h 9877"/>
                <a:gd name="connsiteX71" fmla="*/ 9439 w 9982"/>
                <a:gd name="connsiteY71" fmla="*/ 5426 h 9877"/>
                <a:gd name="connsiteX72" fmla="*/ 9553 w 9982"/>
                <a:gd name="connsiteY72" fmla="*/ 5370 h 9877"/>
                <a:gd name="connsiteX73" fmla="*/ 9553 w 9982"/>
                <a:gd name="connsiteY73" fmla="*/ 5314 h 9877"/>
                <a:gd name="connsiteX74" fmla="*/ 9532 w 9982"/>
                <a:gd name="connsiteY74" fmla="*/ 5259 h 9877"/>
                <a:gd name="connsiteX75" fmla="*/ 9563 w 9982"/>
                <a:gd name="connsiteY75" fmla="*/ 5259 h 9877"/>
                <a:gd name="connsiteX76" fmla="*/ 9647 w 9982"/>
                <a:gd name="connsiteY76" fmla="*/ 5333 h 9877"/>
                <a:gd name="connsiteX77" fmla="*/ 9647 w 9982"/>
                <a:gd name="connsiteY77" fmla="*/ 5407 h 9877"/>
                <a:gd name="connsiteX78" fmla="*/ 9969 w 9982"/>
                <a:gd name="connsiteY78" fmla="*/ 5722 h 9877"/>
                <a:gd name="connsiteX79" fmla="*/ 9958 w 9982"/>
                <a:gd name="connsiteY79" fmla="*/ 6075 h 9877"/>
                <a:gd name="connsiteX80" fmla="*/ 9906 w 9982"/>
                <a:gd name="connsiteY80" fmla="*/ 5982 h 9877"/>
                <a:gd name="connsiteX81" fmla="*/ 9730 w 9982"/>
                <a:gd name="connsiteY81" fmla="*/ 6019 h 9877"/>
                <a:gd name="connsiteX82" fmla="*/ 9345 w 9982"/>
                <a:gd name="connsiteY82" fmla="*/ 6112 h 9877"/>
                <a:gd name="connsiteX83" fmla="*/ 9314 w 9982"/>
                <a:gd name="connsiteY83" fmla="*/ 6446 h 9877"/>
                <a:gd name="connsiteX84" fmla="*/ 9272 w 9982"/>
                <a:gd name="connsiteY84" fmla="*/ 6483 h 9877"/>
                <a:gd name="connsiteX85" fmla="*/ 9272 w 9982"/>
                <a:gd name="connsiteY85" fmla="*/ 6891 h 9877"/>
                <a:gd name="connsiteX86" fmla="*/ 9376 w 9982"/>
                <a:gd name="connsiteY86" fmla="*/ 6928 h 9877"/>
                <a:gd name="connsiteX87" fmla="*/ 9366 w 9982"/>
                <a:gd name="connsiteY87" fmla="*/ 6965 h 9877"/>
                <a:gd name="connsiteX88" fmla="*/ 9220 w 9982"/>
                <a:gd name="connsiteY88" fmla="*/ 7318 h 9877"/>
                <a:gd name="connsiteX89" fmla="*/ 9210 w 9982"/>
                <a:gd name="connsiteY89" fmla="*/ 7578 h 9877"/>
                <a:gd name="connsiteX90" fmla="*/ 9241 w 9982"/>
                <a:gd name="connsiteY90" fmla="*/ 7763 h 9877"/>
                <a:gd name="connsiteX91" fmla="*/ 9189 w 9982"/>
                <a:gd name="connsiteY91" fmla="*/ 7819 h 9877"/>
                <a:gd name="connsiteX92" fmla="*/ 9085 w 9982"/>
                <a:gd name="connsiteY92" fmla="*/ 7633 h 9877"/>
                <a:gd name="connsiteX93" fmla="*/ 8909 w 9982"/>
                <a:gd name="connsiteY93" fmla="*/ 7485 h 9877"/>
                <a:gd name="connsiteX94" fmla="*/ 8909 w 9982"/>
                <a:gd name="connsiteY94" fmla="*/ 7448 h 9877"/>
                <a:gd name="connsiteX95" fmla="*/ 8950 w 9982"/>
                <a:gd name="connsiteY95" fmla="*/ 7448 h 9877"/>
                <a:gd name="connsiteX96" fmla="*/ 8950 w 9982"/>
                <a:gd name="connsiteY96" fmla="*/ 7429 h 9877"/>
                <a:gd name="connsiteX97" fmla="*/ 8929 w 9982"/>
                <a:gd name="connsiteY97" fmla="*/ 7429 h 9877"/>
                <a:gd name="connsiteX98" fmla="*/ 8867 w 9982"/>
                <a:gd name="connsiteY98" fmla="*/ 7448 h 9877"/>
                <a:gd name="connsiteX99" fmla="*/ 8888 w 9982"/>
                <a:gd name="connsiteY99" fmla="*/ 7522 h 9877"/>
                <a:gd name="connsiteX100" fmla="*/ 8846 w 9982"/>
                <a:gd name="connsiteY100" fmla="*/ 7541 h 9877"/>
                <a:gd name="connsiteX101" fmla="*/ 8950 w 9982"/>
                <a:gd name="connsiteY101" fmla="*/ 7819 h 9877"/>
                <a:gd name="connsiteX102" fmla="*/ 8950 w 9982"/>
                <a:gd name="connsiteY102" fmla="*/ 8023 h 9877"/>
                <a:gd name="connsiteX103" fmla="*/ 8888 w 9982"/>
                <a:gd name="connsiteY103" fmla="*/ 8134 h 9877"/>
                <a:gd name="connsiteX104" fmla="*/ 8711 w 9982"/>
                <a:gd name="connsiteY104" fmla="*/ 8116 h 9877"/>
                <a:gd name="connsiteX105" fmla="*/ 8649 w 9982"/>
                <a:gd name="connsiteY105" fmla="*/ 8023 h 9877"/>
                <a:gd name="connsiteX106" fmla="*/ 8586 w 9982"/>
                <a:gd name="connsiteY106" fmla="*/ 8079 h 9877"/>
                <a:gd name="connsiteX107" fmla="*/ 8628 w 9982"/>
                <a:gd name="connsiteY107" fmla="*/ 8468 h 9877"/>
                <a:gd name="connsiteX108" fmla="*/ 8597 w 9982"/>
                <a:gd name="connsiteY108" fmla="*/ 8542 h 9877"/>
                <a:gd name="connsiteX109" fmla="*/ 8399 w 9982"/>
                <a:gd name="connsiteY109" fmla="*/ 8561 h 9877"/>
                <a:gd name="connsiteX110" fmla="*/ 8254 w 9982"/>
                <a:gd name="connsiteY110" fmla="*/ 8134 h 9877"/>
                <a:gd name="connsiteX111" fmla="*/ 8243 w 9982"/>
                <a:gd name="connsiteY111" fmla="*/ 7893 h 9877"/>
                <a:gd name="connsiteX112" fmla="*/ 8202 w 9982"/>
                <a:gd name="connsiteY112" fmla="*/ 7893 h 9877"/>
                <a:gd name="connsiteX113" fmla="*/ 8025 w 9982"/>
                <a:gd name="connsiteY113" fmla="*/ 7893 h 9877"/>
                <a:gd name="connsiteX114" fmla="*/ 7921 w 9982"/>
                <a:gd name="connsiteY114" fmla="*/ 7670 h 9877"/>
                <a:gd name="connsiteX115" fmla="*/ 7827 w 9982"/>
                <a:gd name="connsiteY115" fmla="*/ 7615 h 9877"/>
                <a:gd name="connsiteX116" fmla="*/ 7765 w 9982"/>
                <a:gd name="connsiteY116" fmla="*/ 7689 h 9877"/>
                <a:gd name="connsiteX117" fmla="*/ 7775 w 9982"/>
                <a:gd name="connsiteY117" fmla="*/ 8004 h 9877"/>
                <a:gd name="connsiteX118" fmla="*/ 7734 w 9982"/>
                <a:gd name="connsiteY118" fmla="*/ 8301 h 9877"/>
                <a:gd name="connsiteX119" fmla="*/ 7672 w 9982"/>
                <a:gd name="connsiteY119" fmla="*/ 8320 h 9877"/>
                <a:gd name="connsiteX120" fmla="*/ 7630 w 9982"/>
                <a:gd name="connsiteY120" fmla="*/ 8431 h 9877"/>
                <a:gd name="connsiteX121" fmla="*/ 7620 w 9982"/>
                <a:gd name="connsiteY121" fmla="*/ 8431 h 9877"/>
                <a:gd name="connsiteX122" fmla="*/ 7620 w 9982"/>
                <a:gd name="connsiteY122" fmla="*/ 8375 h 9877"/>
                <a:gd name="connsiteX123" fmla="*/ 7640 w 9982"/>
                <a:gd name="connsiteY123" fmla="*/ 8320 h 9877"/>
                <a:gd name="connsiteX124" fmla="*/ 7464 w 9982"/>
                <a:gd name="connsiteY124" fmla="*/ 8079 h 9877"/>
                <a:gd name="connsiteX125" fmla="*/ 7349 w 9982"/>
                <a:gd name="connsiteY125" fmla="*/ 7986 h 9877"/>
                <a:gd name="connsiteX126" fmla="*/ 7287 w 9982"/>
                <a:gd name="connsiteY126" fmla="*/ 8042 h 9877"/>
                <a:gd name="connsiteX127" fmla="*/ 7256 w 9982"/>
                <a:gd name="connsiteY127" fmla="*/ 7986 h 9877"/>
                <a:gd name="connsiteX128" fmla="*/ 7225 w 9982"/>
                <a:gd name="connsiteY128" fmla="*/ 8116 h 9877"/>
                <a:gd name="connsiteX129" fmla="*/ 7360 w 9982"/>
                <a:gd name="connsiteY129" fmla="*/ 8487 h 9877"/>
                <a:gd name="connsiteX130" fmla="*/ 7204 w 9982"/>
                <a:gd name="connsiteY130" fmla="*/ 8672 h 9877"/>
                <a:gd name="connsiteX131" fmla="*/ 7037 w 9982"/>
                <a:gd name="connsiteY131" fmla="*/ 8598 h 9877"/>
                <a:gd name="connsiteX132" fmla="*/ 6975 w 9982"/>
                <a:gd name="connsiteY132" fmla="*/ 8747 h 9877"/>
                <a:gd name="connsiteX133" fmla="*/ 6902 w 9982"/>
                <a:gd name="connsiteY133" fmla="*/ 8802 h 9877"/>
                <a:gd name="connsiteX134" fmla="*/ 6902 w 9982"/>
                <a:gd name="connsiteY134" fmla="*/ 8728 h 9877"/>
                <a:gd name="connsiteX135" fmla="*/ 6778 w 9982"/>
                <a:gd name="connsiteY135" fmla="*/ 8691 h 9877"/>
                <a:gd name="connsiteX136" fmla="*/ 6694 w 9982"/>
                <a:gd name="connsiteY136" fmla="*/ 8784 h 9877"/>
                <a:gd name="connsiteX137" fmla="*/ 6601 w 9982"/>
                <a:gd name="connsiteY137" fmla="*/ 8802 h 9877"/>
                <a:gd name="connsiteX138" fmla="*/ 6601 w 9982"/>
                <a:gd name="connsiteY138" fmla="*/ 8858 h 9877"/>
                <a:gd name="connsiteX139" fmla="*/ 6538 w 9982"/>
                <a:gd name="connsiteY139" fmla="*/ 8876 h 9877"/>
                <a:gd name="connsiteX140" fmla="*/ 6559 w 9982"/>
                <a:gd name="connsiteY140" fmla="*/ 8913 h 9877"/>
                <a:gd name="connsiteX141" fmla="*/ 6726 w 9982"/>
                <a:gd name="connsiteY141" fmla="*/ 8895 h 9877"/>
                <a:gd name="connsiteX142" fmla="*/ 6726 w 9982"/>
                <a:gd name="connsiteY142" fmla="*/ 8876 h 9877"/>
                <a:gd name="connsiteX143" fmla="*/ 6705 w 9982"/>
                <a:gd name="connsiteY143" fmla="*/ 8839 h 9877"/>
                <a:gd name="connsiteX144" fmla="*/ 6726 w 9982"/>
                <a:gd name="connsiteY144" fmla="*/ 8839 h 9877"/>
                <a:gd name="connsiteX145" fmla="*/ 6778 w 9982"/>
                <a:gd name="connsiteY145" fmla="*/ 8821 h 9877"/>
                <a:gd name="connsiteX146" fmla="*/ 6819 w 9982"/>
                <a:gd name="connsiteY146" fmla="*/ 8951 h 9877"/>
                <a:gd name="connsiteX147" fmla="*/ 7089 w 9982"/>
                <a:gd name="connsiteY147" fmla="*/ 9025 h 9877"/>
                <a:gd name="connsiteX148" fmla="*/ 7089 w 9982"/>
                <a:gd name="connsiteY148" fmla="*/ 9080 h 9877"/>
                <a:gd name="connsiteX149" fmla="*/ 7006 w 9982"/>
                <a:gd name="connsiteY149" fmla="*/ 9470 h 9877"/>
                <a:gd name="connsiteX150" fmla="*/ 6985 w 9982"/>
                <a:gd name="connsiteY150" fmla="*/ 9470 h 9877"/>
                <a:gd name="connsiteX151" fmla="*/ 6965 w 9982"/>
                <a:gd name="connsiteY151" fmla="*/ 9414 h 9877"/>
                <a:gd name="connsiteX152" fmla="*/ 6736 w 9982"/>
                <a:gd name="connsiteY152" fmla="*/ 9377 h 9877"/>
                <a:gd name="connsiteX153" fmla="*/ 6663 w 9982"/>
                <a:gd name="connsiteY153" fmla="*/ 9377 h 9877"/>
                <a:gd name="connsiteX154" fmla="*/ 6580 w 9982"/>
                <a:gd name="connsiteY154" fmla="*/ 9285 h 9877"/>
                <a:gd name="connsiteX155" fmla="*/ 6538 w 9982"/>
                <a:gd name="connsiteY155" fmla="*/ 9322 h 9877"/>
                <a:gd name="connsiteX156" fmla="*/ 6424 w 9982"/>
                <a:gd name="connsiteY156" fmla="*/ 9173 h 9877"/>
                <a:gd name="connsiteX157" fmla="*/ 6414 w 9982"/>
                <a:gd name="connsiteY157" fmla="*/ 9173 h 9877"/>
                <a:gd name="connsiteX158" fmla="*/ 6372 w 9982"/>
                <a:gd name="connsiteY158" fmla="*/ 9173 h 9877"/>
                <a:gd name="connsiteX159" fmla="*/ 6268 w 9982"/>
                <a:gd name="connsiteY159" fmla="*/ 9062 h 9877"/>
                <a:gd name="connsiteX160" fmla="*/ 6237 w 9982"/>
                <a:gd name="connsiteY160" fmla="*/ 9229 h 9877"/>
                <a:gd name="connsiteX161" fmla="*/ 6143 w 9982"/>
                <a:gd name="connsiteY161" fmla="*/ 9396 h 9877"/>
                <a:gd name="connsiteX162" fmla="*/ 6050 w 9982"/>
                <a:gd name="connsiteY162" fmla="*/ 9433 h 9877"/>
                <a:gd name="connsiteX163" fmla="*/ 6050 w 9982"/>
                <a:gd name="connsiteY163" fmla="*/ 9489 h 9877"/>
                <a:gd name="connsiteX164" fmla="*/ 5977 w 9982"/>
                <a:gd name="connsiteY164" fmla="*/ 9618 h 9877"/>
                <a:gd name="connsiteX165" fmla="*/ 5894 w 9982"/>
                <a:gd name="connsiteY165" fmla="*/ 9674 h 9877"/>
                <a:gd name="connsiteX166" fmla="*/ 5790 w 9982"/>
                <a:gd name="connsiteY166" fmla="*/ 9823 h 9877"/>
                <a:gd name="connsiteX167" fmla="*/ 5135 w 9982"/>
                <a:gd name="connsiteY167" fmla="*/ 9674 h 9877"/>
                <a:gd name="connsiteX168" fmla="*/ 5010 w 9982"/>
                <a:gd name="connsiteY168" fmla="*/ 9674 h 9877"/>
                <a:gd name="connsiteX169" fmla="*/ 4782 w 9982"/>
                <a:gd name="connsiteY169" fmla="*/ 9526 h 9877"/>
                <a:gd name="connsiteX170" fmla="*/ 4719 w 9982"/>
                <a:gd name="connsiteY170" fmla="*/ 9396 h 9877"/>
                <a:gd name="connsiteX171" fmla="*/ 4719 w 9982"/>
                <a:gd name="connsiteY171" fmla="*/ 9285 h 9877"/>
                <a:gd name="connsiteX172" fmla="*/ 4657 w 9982"/>
                <a:gd name="connsiteY172" fmla="*/ 9229 h 9877"/>
                <a:gd name="connsiteX173" fmla="*/ 4958 w 9982"/>
                <a:gd name="connsiteY173" fmla="*/ 9099 h 9877"/>
                <a:gd name="connsiteX174" fmla="*/ 5177 w 9982"/>
                <a:gd name="connsiteY174" fmla="*/ 9118 h 9877"/>
                <a:gd name="connsiteX175" fmla="*/ 5530 w 9982"/>
                <a:gd name="connsiteY175" fmla="*/ 9080 h 9877"/>
                <a:gd name="connsiteX176" fmla="*/ 5572 w 9982"/>
                <a:gd name="connsiteY176" fmla="*/ 8988 h 9877"/>
                <a:gd name="connsiteX177" fmla="*/ 5520 w 9982"/>
                <a:gd name="connsiteY177" fmla="*/ 8876 h 9877"/>
                <a:gd name="connsiteX178" fmla="*/ 5322 w 9982"/>
                <a:gd name="connsiteY178" fmla="*/ 8821 h 9877"/>
                <a:gd name="connsiteX179" fmla="*/ 5000 w 9982"/>
                <a:gd name="connsiteY179" fmla="*/ 8635 h 9877"/>
                <a:gd name="connsiteX180" fmla="*/ 4751 w 9982"/>
                <a:gd name="connsiteY180" fmla="*/ 8487 h 9877"/>
                <a:gd name="connsiteX181" fmla="*/ 4875 w 9982"/>
                <a:gd name="connsiteY181" fmla="*/ 8375 h 9877"/>
                <a:gd name="connsiteX182" fmla="*/ 4532 w 9982"/>
                <a:gd name="connsiteY182" fmla="*/ 8171 h 9877"/>
                <a:gd name="connsiteX183" fmla="*/ 4345 w 9982"/>
                <a:gd name="connsiteY183" fmla="*/ 7986 h 9877"/>
                <a:gd name="connsiteX184" fmla="*/ 4148 w 9982"/>
                <a:gd name="connsiteY184" fmla="*/ 7930 h 9877"/>
                <a:gd name="connsiteX185" fmla="*/ 3877 w 9982"/>
                <a:gd name="connsiteY185" fmla="*/ 7912 h 9877"/>
                <a:gd name="connsiteX186" fmla="*/ 3711 w 9982"/>
                <a:gd name="connsiteY186" fmla="*/ 7745 h 9877"/>
                <a:gd name="connsiteX187" fmla="*/ 3534 w 9982"/>
                <a:gd name="connsiteY187" fmla="*/ 7708 h 9877"/>
                <a:gd name="connsiteX188" fmla="*/ 3462 w 9982"/>
                <a:gd name="connsiteY188" fmla="*/ 7503 h 9877"/>
                <a:gd name="connsiteX189" fmla="*/ 3285 w 9982"/>
                <a:gd name="connsiteY189" fmla="*/ 7541 h 9877"/>
                <a:gd name="connsiteX190" fmla="*/ 3233 w 9982"/>
                <a:gd name="connsiteY190" fmla="*/ 7578 h 9877"/>
                <a:gd name="connsiteX191" fmla="*/ 3160 w 9982"/>
                <a:gd name="connsiteY191" fmla="*/ 7578 h 9877"/>
                <a:gd name="connsiteX192" fmla="*/ 3160 w 9982"/>
                <a:gd name="connsiteY192" fmla="*/ 7541 h 9877"/>
                <a:gd name="connsiteX193" fmla="*/ 3191 w 9982"/>
                <a:gd name="connsiteY193" fmla="*/ 7448 h 9877"/>
                <a:gd name="connsiteX194" fmla="*/ 3035 w 9982"/>
                <a:gd name="connsiteY194" fmla="*/ 7411 h 9877"/>
                <a:gd name="connsiteX195" fmla="*/ 2983 w 9982"/>
                <a:gd name="connsiteY195" fmla="*/ 7318 h 9877"/>
                <a:gd name="connsiteX196" fmla="*/ 2879 w 9982"/>
                <a:gd name="connsiteY196" fmla="*/ 7374 h 9877"/>
                <a:gd name="connsiteX197" fmla="*/ 2640 w 9982"/>
                <a:gd name="connsiteY197" fmla="*/ 7355 h 9877"/>
                <a:gd name="connsiteX198" fmla="*/ 2516 w 9982"/>
                <a:gd name="connsiteY198" fmla="*/ 7392 h 9877"/>
                <a:gd name="connsiteX199" fmla="*/ 2464 w 9982"/>
                <a:gd name="connsiteY199" fmla="*/ 7503 h 9877"/>
                <a:gd name="connsiteX200" fmla="*/ 2266 w 9982"/>
                <a:gd name="connsiteY200" fmla="*/ 7541 h 9877"/>
                <a:gd name="connsiteX201" fmla="*/ 2214 w 9982"/>
                <a:gd name="connsiteY201" fmla="*/ 7615 h 9877"/>
                <a:gd name="connsiteX202" fmla="*/ 1933 w 9982"/>
                <a:gd name="connsiteY202" fmla="*/ 7596 h 9877"/>
                <a:gd name="connsiteX203" fmla="*/ 1819 w 9982"/>
                <a:gd name="connsiteY203" fmla="*/ 7466 h 9877"/>
                <a:gd name="connsiteX204" fmla="*/ 1663 w 9982"/>
                <a:gd name="connsiteY204" fmla="*/ 7429 h 9877"/>
                <a:gd name="connsiteX205" fmla="*/ 1715 w 9982"/>
                <a:gd name="connsiteY205" fmla="*/ 7411 h 9877"/>
                <a:gd name="connsiteX206" fmla="*/ 1715 w 9982"/>
                <a:gd name="connsiteY206" fmla="*/ 7392 h 9877"/>
                <a:gd name="connsiteX207" fmla="*/ 1663 w 9982"/>
                <a:gd name="connsiteY207" fmla="*/ 7392 h 9877"/>
                <a:gd name="connsiteX208" fmla="*/ 1549 w 9982"/>
                <a:gd name="connsiteY208" fmla="*/ 7411 h 9877"/>
                <a:gd name="connsiteX209" fmla="*/ 1341 w 9982"/>
                <a:gd name="connsiteY209" fmla="*/ 7336 h 9877"/>
                <a:gd name="connsiteX210" fmla="*/ 1341 w 9982"/>
                <a:gd name="connsiteY210" fmla="*/ 7392 h 9877"/>
                <a:gd name="connsiteX211" fmla="*/ 1289 w 9982"/>
                <a:gd name="connsiteY211" fmla="*/ 7374 h 9877"/>
                <a:gd name="connsiteX212" fmla="*/ 1289 w 9982"/>
                <a:gd name="connsiteY212" fmla="*/ 7318 h 9877"/>
                <a:gd name="connsiteX213" fmla="*/ 1195 w 9982"/>
                <a:gd name="connsiteY213" fmla="*/ 7374 h 9877"/>
                <a:gd name="connsiteX214" fmla="*/ 1175 w 9982"/>
                <a:gd name="connsiteY214" fmla="*/ 7318 h 9877"/>
                <a:gd name="connsiteX215" fmla="*/ 811 w 9982"/>
                <a:gd name="connsiteY215" fmla="*/ 7336 h 9877"/>
                <a:gd name="connsiteX216" fmla="*/ 634 w 9982"/>
                <a:gd name="connsiteY216" fmla="*/ 7318 h 9877"/>
                <a:gd name="connsiteX217" fmla="*/ 593 w 9982"/>
                <a:gd name="connsiteY217" fmla="*/ 7244 h 9877"/>
                <a:gd name="connsiteX218" fmla="*/ 426 w 9982"/>
                <a:gd name="connsiteY218" fmla="*/ 7262 h 9877"/>
                <a:gd name="connsiteX219" fmla="*/ 395 w 9982"/>
                <a:gd name="connsiteY219" fmla="*/ 7207 h 9877"/>
                <a:gd name="connsiteX220" fmla="*/ 291 w 9982"/>
                <a:gd name="connsiteY220" fmla="*/ 7225 h 9877"/>
                <a:gd name="connsiteX221" fmla="*/ 270 w 9982"/>
                <a:gd name="connsiteY221" fmla="*/ 7151 h 9877"/>
                <a:gd name="connsiteX222" fmla="*/ 177 w 9982"/>
                <a:gd name="connsiteY222" fmla="*/ 7151 h 9877"/>
                <a:gd name="connsiteX223" fmla="*/ 42 w 9982"/>
                <a:gd name="connsiteY223" fmla="*/ 7077 h 9877"/>
                <a:gd name="connsiteX224" fmla="*/ 0 w 9982"/>
                <a:gd name="connsiteY224" fmla="*/ 7003 h 9877"/>
                <a:gd name="connsiteX225" fmla="*/ 156 w 9982"/>
                <a:gd name="connsiteY225" fmla="*/ 6965 h 9877"/>
                <a:gd name="connsiteX226" fmla="*/ 374 w 9982"/>
                <a:gd name="connsiteY226" fmla="*/ 7003 h 9877"/>
                <a:gd name="connsiteX227" fmla="*/ 738 w 9982"/>
                <a:gd name="connsiteY227" fmla="*/ 7077 h 9877"/>
                <a:gd name="connsiteX228" fmla="*/ 748 w 9982"/>
                <a:gd name="connsiteY228" fmla="*/ 7003 h 9877"/>
                <a:gd name="connsiteX229" fmla="*/ 686 w 9982"/>
                <a:gd name="connsiteY229" fmla="*/ 6910 h 9877"/>
                <a:gd name="connsiteX230" fmla="*/ 696 w 9982"/>
                <a:gd name="connsiteY230" fmla="*/ 6910 h 9877"/>
                <a:gd name="connsiteX231" fmla="*/ 696 w 9982"/>
                <a:gd name="connsiteY231" fmla="*/ 6891 h 9877"/>
                <a:gd name="connsiteX232" fmla="*/ 800 w 9982"/>
                <a:gd name="connsiteY232" fmla="*/ 6928 h 9877"/>
                <a:gd name="connsiteX233" fmla="*/ 800 w 9982"/>
                <a:gd name="connsiteY233" fmla="*/ 6854 h 9877"/>
                <a:gd name="connsiteX234" fmla="*/ 738 w 9982"/>
                <a:gd name="connsiteY234" fmla="*/ 6836 h 9877"/>
                <a:gd name="connsiteX235" fmla="*/ 738 w 9982"/>
                <a:gd name="connsiteY235" fmla="*/ 6761 h 9877"/>
                <a:gd name="connsiteX236" fmla="*/ 759 w 9982"/>
                <a:gd name="connsiteY236" fmla="*/ 6761 h 9877"/>
                <a:gd name="connsiteX237" fmla="*/ 811 w 9982"/>
                <a:gd name="connsiteY237" fmla="*/ 6798 h 9877"/>
                <a:gd name="connsiteX238" fmla="*/ 811 w 9982"/>
                <a:gd name="connsiteY238" fmla="*/ 6761 h 9877"/>
                <a:gd name="connsiteX239" fmla="*/ 946 w 9982"/>
                <a:gd name="connsiteY239" fmla="*/ 6631 h 9877"/>
                <a:gd name="connsiteX240" fmla="*/ 1102 w 9982"/>
                <a:gd name="connsiteY240" fmla="*/ 6594 h 9877"/>
                <a:gd name="connsiteX241" fmla="*/ 1102 w 9982"/>
                <a:gd name="connsiteY241" fmla="*/ 6576 h 9877"/>
                <a:gd name="connsiteX242" fmla="*/ 925 w 9982"/>
                <a:gd name="connsiteY242" fmla="*/ 6576 h 9877"/>
                <a:gd name="connsiteX243" fmla="*/ 925 w 9982"/>
                <a:gd name="connsiteY243" fmla="*/ 6557 h 9877"/>
                <a:gd name="connsiteX244" fmla="*/ 956 w 9982"/>
                <a:gd name="connsiteY244" fmla="*/ 6502 h 9877"/>
                <a:gd name="connsiteX245" fmla="*/ 1008 w 9982"/>
                <a:gd name="connsiteY245" fmla="*/ 6520 h 9877"/>
                <a:gd name="connsiteX246" fmla="*/ 1040 w 9982"/>
                <a:gd name="connsiteY246" fmla="*/ 6483 h 9877"/>
                <a:gd name="connsiteX247" fmla="*/ 1040 w 9982"/>
                <a:gd name="connsiteY247" fmla="*/ 6465 h 9877"/>
                <a:gd name="connsiteX248" fmla="*/ 988 w 9982"/>
                <a:gd name="connsiteY248" fmla="*/ 6390 h 9877"/>
                <a:gd name="connsiteX249" fmla="*/ 1019 w 9982"/>
                <a:gd name="connsiteY249" fmla="*/ 6390 h 9877"/>
                <a:gd name="connsiteX250" fmla="*/ 1040 w 9982"/>
                <a:gd name="connsiteY250" fmla="*/ 6409 h 9877"/>
                <a:gd name="connsiteX251" fmla="*/ 1050 w 9982"/>
                <a:gd name="connsiteY251" fmla="*/ 6353 h 9877"/>
                <a:gd name="connsiteX252" fmla="*/ 998 w 9982"/>
                <a:gd name="connsiteY252" fmla="*/ 6298 h 9877"/>
                <a:gd name="connsiteX253" fmla="*/ 988 w 9982"/>
                <a:gd name="connsiteY253" fmla="*/ 6335 h 9877"/>
                <a:gd name="connsiteX254" fmla="*/ 988 w 9982"/>
                <a:gd name="connsiteY254" fmla="*/ 6298 h 9877"/>
                <a:gd name="connsiteX255" fmla="*/ 977 w 9982"/>
                <a:gd name="connsiteY255" fmla="*/ 6298 h 9877"/>
                <a:gd name="connsiteX256" fmla="*/ 977 w 9982"/>
                <a:gd name="connsiteY256" fmla="*/ 6279 h 9877"/>
                <a:gd name="connsiteX257" fmla="*/ 1050 w 9982"/>
                <a:gd name="connsiteY257" fmla="*/ 6242 h 9877"/>
                <a:gd name="connsiteX258" fmla="*/ 1050 w 9982"/>
                <a:gd name="connsiteY258" fmla="*/ 6223 h 9877"/>
                <a:gd name="connsiteX259" fmla="*/ 936 w 9982"/>
                <a:gd name="connsiteY259" fmla="*/ 6149 h 9877"/>
                <a:gd name="connsiteX260" fmla="*/ 915 w 9982"/>
                <a:gd name="connsiteY260" fmla="*/ 6205 h 9877"/>
                <a:gd name="connsiteX261" fmla="*/ 842 w 9982"/>
                <a:gd name="connsiteY261" fmla="*/ 6149 h 9877"/>
                <a:gd name="connsiteX262" fmla="*/ 873 w 9982"/>
                <a:gd name="connsiteY262" fmla="*/ 6112 h 9877"/>
                <a:gd name="connsiteX263" fmla="*/ 832 w 9982"/>
                <a:gd name="connsiteY263" fmla="*/ 6112 h 9877"/>
                <a:gd name="connsiteX264" fmla="*/ 707 w 9982"/>
                <a:gd name="connsiteY264" fmla="*/ 6168 h 9877"/>
                <a:gd name="connsiteX265" fmla="*/ 707 w 9982"/>
                <a:gd name="connsiteY265" fmla="*/ 6112 h 9877"/>
                <a:gd name="connsiteX266" fmla="*/ 759 w 9982"/>
                <a:gd name="connsiteY266" fmla="*/ 5964 h 9877"/>
                <a:gd name="connsiteX267" fmla="*/ 738 w 9982"/>
                <a:gd name="connsiteY267" fmla="*/ 5926 h 9877"/>
                <a:gd name="connsiteX268" fmla="*/ 759 w 9982"/>
                <a:gd name="connsiteY268" fmla="*/ 5926 h 9877"/>
                <a:gd name="connsiteX269" fmla="*/ 852 w 9982"/>
                <a:gd name="connsiteY269" fmla="*/ 5889 h 9877"/>
                <a:gd name="connsiteX270" fmla="*/ 884 w 9982"/>
                <a:gd name="connsiteY270" fmla="*/ 5834 h 9877"/>
                <a:gd name="connsiteX271" fmla="*/ 863 w 9982"/>
                <a:gd name="connsiteY271" fmla="*/ 5778 h 9877"/>
                <a:gd name="connsiteX272" fmla="*/ 936 w 9982"/>
                <a:gd name="connsiteY272" fmla="*/ 5759 h 9877"/>
                <a:gd name="connsiteX273" fmla="*/ 936 w 9982"/>
                <a:gd name="connsiteY273" fmla="*/ 5834 h 9877"/>
                <a:gd name="connsiteX274" fmla="*/ 1060 w 9982"/>
                <a:gd name="connsiteY274" fmla="*/ 5834 h 9877"/>
                <a:gd name="connsiteX275" fmla="*/ 1185 w 9982"/>
                <a:gd name="connsiteY275" fmla="*/ 5611 h 9877"/>
                <a:gd name="connsiteX276" fmla="*/ 1383 w 9982"/>
                <a:gd name="connsiteY276" fmla="*/ 5667 h 9877"/>
                <a:gd name="connsiteX277" fmla="*/ 1383 w 9982"/>
                <a:gd name="connsiteY277" fmla="*/ 5685 h 9877"/>
                <a:gd name="connsiteX278" fmla="*/ 1372 w 9982"/>
                <a:gd name="connsiteY278" fmla="*/ 5741 h 9877"/>
                <a:gd name="connsiteX279" fmla="*/ 1351 w 9982"/>
                <a:gd name="connsiteY279" fmla="*/ 5778 h 9877"/>
                <a:gd name="connsiteX280" fmla="*/ 1237 w 9982"/>
                <a:gd name="connsiteY280" fmla="*/ 5815 h 9877"/>
                <a:gd name="connsiteX281" fmla="*/ 1227 w 9982"/>
                <a:gd name="connsiteY281" fmla="*/ 5964 h 9877"/>
                <a:gd name="connsiteX282" fmla="*/ 1247 w 9982"/>
                <a:gd name="connsiteY282" fmla="*/ 5982 h 9877"/>
                <a:gd name="connsiteX283" fmla="*/ 1476 w 9982"/>
                <a:gd name="connsiteY283" fmla="*/ 6186 h 9877"/>
                <a:gd name="connsiteX284" fmla="*/ 1507 w 9982"/>
                <a:gd name="connsiteY284" fmla="*/ 6186 h 9877"/>
                <a:gd name="connsiteX285" fmla="*/ 1580 w 9982"/>
                <a:gd name="connsiteY285" fmla="*/ 6706 h 9877"/>
                <a:gd name="connsiteX286" fmla="*/ 1778 w 9982"/>
                <a:gd name="connsiteY286" fmla="*/ 6502 h 9877"/>
                <a:gd name="connsiteX287" fmla="*/ 1778 w 9982"/>
                <a:gd name="connsiteY287" fmla="*/ 6446 h 9877"/>
                <a:gd name="connsiteX288" fmla="*/ 1705 w 9982"/>
                <a:gd name="connsiteY288" fmla="*/ 6446 h 9877"/>
                <a:gd name="connsiteX289" fmla="*/ 1674 w 9982"/>
                <a:gd name="connsiteY289" fmla="*/ 6372 h 9877"/>
                <a:gd name="connsiteX290" fmla="*/ 1674 w 9982"/>
                <a:gd name="connsiteY290" fmla="*/ 6335 h 9877"/>
                <a:gd name="connsiteX291" fmla="*/ 1684 w 9982"/>
                <a:gd name="connsiteY291" fmla="*/ 6335 h 9877"/>
                <a:gd name="connsiteX292" fmla="*/ 1684 w 9982"/>
                <a:gd name="connsiteY292" fmla="*/ 6316 h 9877"/>
                <a:gd name="connsiteX293" fmla="*/ 1819 w 9982"/>
                <a:gd name="connsiteY293" fmla="*/ 6242 h 9877"/>
                <a:gd name="connsiteX294" fmla="*/ 1798 w 9982"/>
                <a:gd name="connsiteY294" fmla="*/ 6223 h 9877"/>
                <a:gd name="connsiteX295" fmla="*/ 1663 w 9982"/>
                <a:gd name="connsiteY295" fmla="*/ 6186 h 9877"/>
                <a:gd name="connsiteX296" fmla="*/ 1663 w 9982"/>
                <a:gd name="connsiteY296" fmla="*/ 6131 h 9877"/>
                <a:gd name="connsiteX297" fmla="*/ 1611 w 9982"/>
                <a:gd name="connsiteY297" fmla="*/ 6112 h 9877"/>
                <a:gd name="connsiteX298" fmla="*/ 1611 w 9982"/>
                <a:gd name="connsiteY298" fmla="*/ 6112 h 9877"/>
                <a:gd name="connsiteX299" fmla="*/ 1632 w 9982"/>
                <a:gd name="connsiteY299" fmla="*/ 6056 h 9877"/>
                <a:gd name="connsiteX300" fmla="*/ 1549 w 9982"/>
                <a:gd name="connsiteY300" fmla="*/ 5964 h 9877"/>
                <a:gd name="connsiteX301" fmla="*/ 1331 w 9982"/>
                <a:gd name="connsiteY301" fmla="*/ 5908 h 9877"/>
                <a:gd name="connsiteX302" fmla="*/ 1497 w 9982"/>
                <a:gd name="connsiteY302" fmla="*/ 5889 h 9877"/>
                <a:gd name="connsiteX303" fmla="*/ 1518 w 9982"/>
                <a:gd name="connsiteY303" fmla="*/ 5797 h 9877"/>
                <a:gd name="connsiteX304" fmla="*/ 1455 w 9982"/>
                <a:gd name="connsiteY304" fmla="*/ 5667 h 9877"/>
                <a:gd name="connsiteX305" fmla="*/ 1476 w 9982"/>
                <a:gd name="connsiteY305" fmla="*/ 5667 h 9877"/>
                <a:gd name="connsiteX306" fmla="*/ 1819 w 9982"/>
                <a:gd name="connsiteY306" fmla="*/ 5704 h 9877"/>
                <a:gd name="connsiteX307" fmla="*/ 1913 w 9982"/>
                <a:gd name="connsiteY307" fmla="*/ 5593 h 9877"/>
                <a:gd name="connsiteX308" fmla="*/ 1985 w 9982"/>
                <a:gd name="connsiteY308" fmla="*/ 5574 h 9877"/>
                <a:gd name="connsiteX309" fmla="*/ 1913 w 9982"/>
                <a:gd name="connsiteY309" fmla="*/ 5537 h 9877"/>
                <a:gd name="connsiteX310" fmla="*/ 1611 w 9982"/>
                <a:gd name="connsiteY310" fmla="*/ 5648 h 9877"/>
                <a:gd name="connsiteX311" fmla="*/ 1580 w 9982"/>
                <a:gd name="connsiteY311" fmla="*/ 5593 h 9877"/>
                <a:gd name="connsiteX312" fmla="*/ 1601 w 9982"/>
                <a:gd name="connsiteY312" fmla="*/ 5537 h 9877"/>
                <a:gd name="connsiteX313" fmla="*/ 1570 w 9982"/>
                <a:gd name="connsiteY313" fmla="*/ 5444 h 9877"/>
                <a:gd name="connsiteX314" fmla="*/ 1497 w 9982"/>
                <a:gd name="connsiteY314" fmla="*/ 5463 h 9877"/>
                <a:gd name="connsiteX315" fmla="*/ 1255 w 9982"/>
                <a:gd name="connsiteY315" fmla="*/ 5235 h 9877"/>
                <a:gd name="connsiteX316" fmla="*/ 1538 w 9982"/>
                <a:gd name="connsiteY316" fmla="*/ 5221 h 9877"/>
                <a:gd name="connsiteX317" fmla="*/ 1881 w 9982"/>
                <a:gd name="connsiteY317" fmla="*/ 5221 h 9877"/>
                <a:gd name="connsiteX318" fmla="*/ 1985 w 9982"/>
                <a:gd name="connsiteY318" fmla="*/ 5054 h 9877"/>
                <a:gd name="connsiteX319" fmla="*/ 1985 w 9982"/>
                <a:gd name="connsiteY319" fmla="*/ 4999 h 9877"/>
                <a:gd name="connsiteX320" fmla="*/ 2048 w 9982"/>
                <a:gd name="connsiteY320" fmla="*/ 4980 h 9877"/>
                <a:gd name="connsiteX321" fmla="*/ 2079 w 9982"/>
                <a:gd name="connsiteY321" fmla="*/ 5110 h 9877"/>
                <a:gd name="connsiteX322" fmla="*/ 2516 w 9982"/>
                <a:gd name="connsiteY322" fmla="*/ 5129 h 9877"/>
                <a:gd name="connsiteX323" fmla="*/ 2495 w 9982"/>
                <a:gd name="connsiteY323" fmla="*/ 5221 h 9877"/>
                <a:gd name="connsiteX324" fmla="*/ 2526 w 9982"/>
                <a:gd name="connsiteY324" fmla="*/ 5221 h 9877"/>
                <a:gd name="connsiteX325" fmla="*/ 2578 w 9982"/>
                <a:gd name="connsiteY325" fmla="*/ 5184 h 9877"/>
                <a:gd name="connsiteX326" fmla="*/ 2578 w 9982"/>
                <a:gd name="connsiteY326" fmla="*/ 5203 h 9877"/>
                <a:gd name="connsiteX327" fmla="*/ 2557 w 9982"/>
                <a:gd name="connsiteY327" fmla="*/ 5221 h 9877"/>
                <a:gd name="connsiteX328" fmla="*/ 2620 w 9982"/>
                <a:gd name="connsiteY328" fmla="*/ 5221 h 9877"/>
                <a:gd name="connsiteX329" fmla="*/ 2723 w 9982"/>
                <a:gd name="connsiteY329" fmla="*/ 5221 h 9877"/>
                <a:gd name="connsiteX330" fmla="*/ 2723 w 9982"/>
                <a:gd name="connsiteY330" fmla="*/ 5296 h 9877"/>
                <a:gd name="connsiteX331" fmla="*/ 2744 w 9982"/>
                <a:gd name="connsiteY331" fmla="*/ 5296 h 9877"/>
                <a:gd name="connsiteX332" fmla="*/ 2817 w 9982"/>
                <a:gd name="connsiteY332" fmla="*/ 5221 h 9877"/>
                <a:gd name="connsiteX333" fmla="*/ 2817 w 9982"/>
                <a:gd name="connsiteY333" fmla="*/ 5147 h 9877"/>
                <a:gd name="connsiteX334" fmla="*/ 2879 w 9982"/>
                <a:gd name="connsiteY334" fmla="*/ 5147 h 9877"/>
                <a:gd name="connsiteX335" fmla="*/ 2911 w 9982"/>
                <a:gd name="connsiteY335" fmla="*/ 5203 h 9877"/>
                <a:gd name="connsiteX336" fmla="*/ 2911 w 9982"/>
                <a:gd name="connsiteY336" fmla="*/ 5333 h 9877"/>
                <a:gd name="connsiteX337" fmla="*/ 3025 w 9982"/>
                <a:gd name="connsiteY337" fmla="*/ 5333 h 9877"/>
                <a:gd name="connsiteX338" fmla="*/ 3035 w 9982"/>
                <a:gd name="connsiteY338" fmla="*/ 5240 h 9877"/>
                <a:gd name="connsiteX339" fmla="*/ 3035 w 9982"/>
                <a:gd name="connsiteY339" fmla="*/ 5221 h 9877"/>
                <a:gd name="connsiteX340" fmla="*/ 3035 w 9982"/>
                <a:gd name="connsiteY340" fmla="*/ 5221 h 9877"/>
                <a:gd name="connsiteX341" fmla="*/ 3139 w 9982"/>
                <a:gd name="connsiteY341" fmla="*/ 5240 h 9877"/>
                <a:gd name="connsiteX342" fmla="*/ 3160 w 9982"/>
                <a:gd name="connsiteY342" fmla="*/ 5147 h 9877"/>
                <a:gd name="connsiteX343" fmla="*/ 3264 w 9982"/>
                <a:gd name="connsiteY343" fmla="*/ 5184 h 9877"/>
                <a:gd name="connsiteX344" fmla="*/ 3264 w 9982"/>
                <a:gd name="connsiteY344" fmla="*/ 5129 h 9877"/>
                <a:gd name="connsiteX345" fmla="*/ 3441 w 9982"/>
                <a:gd name="connsiteY345" fmla="*/ 5203 h 9877"/>
                <a:gd name="connsiteX346" fmla="*/ 3441 w 9982"/>
                <a:gd name="connsiteY346" fmla="*/ 5129 h 9877"/>
                <a:gd name="connsiteX347" fmla="*/ 3482 w 9982"/>
                <a:gd name="connsiteY347" fmla="*/ 5129 h 9877"/>
                <a:gd name="connsiteX348" fmla="*/ 3482 w 9982"/>
                <a:gd name="connsiteY348" fmla="*/ 5203 h 9877"/>
                <a:gd name="connsiteX349" fmla="*/ 3503 w 9982"/>
                <a:gd name="connsiteY349" fmla="*/ 5203 h 9877"/>
                <a:gd name="connsiteX350" fmla="*/ 3503 w 9982"/>
                <a:gd name="connsiteY350" fmla="*/ 5184 h 9877"/>
                <a:gd name="connsiteX351" fmla="*/ 3514 w 9982"/>
                <a:gd name="connsiteY351" fmla="*/ 5054 h 9877"/>
                <a:gd name="connsiteX352" fmla="*/ 3524 w 9982"/>
                <a:gd name="connsiteY352" fmla="*/ 5054 h 9877"/>
                <a:gd name="connsiteX353" fmla="*/ 3534 w 9982"/>
                <a:gd name="connsiteY353" fmla="*/ 5129 h 9877"/>
                <a:gd name="connsiteX354" fmla="*/ 3617 w 9982"/>
                <a:gd name="connsiteY354" fmla="*/ 5054 h 9877"/>
                <a:gd name="connsiteX355" fmla="*/ 3617 w 9982"/>
                <a:gd name="connsiteY355" fmla="*/ 5092 h 9877"/>
                <a:gd name="connsiteX356" fmla="*/ 3690 w 9982"/>
                <a:gd name="connsiteY356" fmla="*/ 5054 h 9877"/>
                <a:gd name="connsiteX357" fmla="*/ 3690 w 9982"/>
                <a:gd name="connsiteY357" fmla="*/ 5036 h 9877"/>
                <a:gd name="connsiteX358" fmla="*/ 3669 w 9982"/>
                <a:gd name="connsiteY358" fmla="*/ 4999 h 9877"/>
                <a:gd name="connsiteX359" fmla="*/ 3701 w 9982"/>
                <a:gd name="connsiteY359" fmla="*/ 4999 h 9877"/>
                <a:gd name="connsiteX360" fmla="*/ 3742 w 9982"/>
                <a:gd name="connsiteY360" fmla="*/ 5036 h 9877"/>
                <a:gd name="connsiteX361" fmla="*/ 3742 w 9982"/>
                <a:gd name="connsiteY361" fmla="*/ 4999 h 9877"/>
                <a:gd name="connsiteX362" fmla="*/ 3721 w 9982"/>
                <a:gd name="connsiteY362" fmla="*/ 4943 h 9877"/>
                <a:gd name="connsiteX363" fmla="*/ 3825 w 9982"/>
                <a:gd name="connsiteY363" fmla="*/ 4888 h 9877"/>
                <a:gd name="connsiteX364" fmla="*/ 3825 w 9982"/>
                <a:gd name="connsiteY364" fmla="*/ 4869 h 9877"/>
                <a:gd name="connsiteX365" fmla="*/ 3649 w 9982"/>
                <a:gd name="connsiteY365" fmla="*/ 4850 h 9877"/>
                <a:gd name="connsiteX366" fmla="*/ 3659 w 9982"/>
                <a:gd name="connsiteY366" fmla="*/ 4962 h 9877"/>
                <a:gd name="connsiteX367" fmla="*/ 3649 w 9982"/>
                <a:gd name="connsiteY367" fmla="*/ 4962 h 9877"/>
                <a:gd name="connsiteX368" fmla="*/ 3451 w 9982"/>
                <a:gd name="connsiteY368" fmla="*/ 4850 h 9877"/>
                <a:gd name="connsiteX369" fmla="*/ 3451 w 9982"/>
                <a:gd name="connsiteY369" fmla="*/ 4869 h 9877"/>
                <a:gd name="connsiteX370" fmla="*/ 3462 w 9982"/>
                <a:gd name="connsiteY370" fmla="*/ 4869 h 9877"/>
                <a:gd name="connsiteX371" fmla="*/ 3441 w 9982"/>
                <a:gd name="connsiteY371" fmla="*/ 4888 h 9877"/>
                <a:gd name="connsiteX372" fmla="*/ 3389 w 9982"/>
                <a:gd name="connsiteY372" fmla="*/ 4813 h 9877"/>
                <a:gd name="connsiteX373" fmla="*/ 3378 w 9982"/>
                <a:gd name="connsiteY373" fmla="*/ 4776 h 9877"/>
                <a:gd name="connsiteX374" fmla="*/ 3493 w 9982"/>
                <a:gd name="connsiteY374" fmla="*/ 4758 h 9877"/>
                <a:gd name="connsiteX375" fmla="*/ 3493 w 9982"/>
                <a:gd name="connsiteY375" fmla="*/ 4609 h 9877"/>
                <a:gd name="connsiteX376" fmla="*/ 3472 w 9982"/>
                <a:gd name="connsiteY376" fmla="*/ 4609 h 9877"/>
                <a:gd name="connsiteX377" fmla="*/ 3347 w 9982"/>
                <a:gd name="connsiteY377" fmla="*/ 4739 h 9877"/>
                <a:gd name="connsiteX378" fmla="*/ 3326 w 9982"/>
                <a:gd name="connsiteY378" fmla="*/ 4721 h 9877"/>
                <a:gd name="connsiteX379" fmla="*/ 3326 w 9982"/>
                <a:gd name="connsiteY379" fmla="*/ 4646 h 9877"/>
                <a:gd name="connsiteX380" fmla="*/ 3316 w 9982"/>
                <a:gd name="connsiteY380" fmla="*/ 4591 h 9877"/>
                <a:gd name="connsiteX381" fmla="*/ 3243 w 9982"/>
                <a:gd name="connsiteY381" fmla="*/ 4591 h 9877"/>
                <a:gd name="connsiteX382" fmla="*/ 3233 w 9982"/>
                <a:gd name="connsiteY382" fmla="*/ 4535 h 9877"/>
                <a:gd name="connsiteX383" fmla="*/ 3243 w 9982"/>
                <a:gd name="connsiteY383" fmla="*/ 4535 h 9877"/>
                <a:gd name="connsiteX384" fmla="*/ 3243 w 9982"/>
                <a:gd name="connsiteY384" fmla="*/ 4516 h 9877"/>
                <a:gd name="connsiteX385" fmla="*/ 3420 w 9982"/>
                <a:gd name="connsiteY385" fmla="*/ 4424 h 9877"/>
                <a:gd name="connsiteX386" fmla="*/ 3358 w 9982"/>
                <a:gd name="connsiteY386" fmla="*/ 4424 h 9877"/>
                <a:gd name="connsiteX387" fmla="*/ 3337 w 9982"/>
                <a:gd name="connsiteY387" fmla="*/ 4424 h 9877"/>
                <a:gd name="connsiteX388" fmla="*/ 3326 w 9982"/>
                <a:gd name="connsiteY388" fmla="*/ 4424 h 9877"/>
                <a:gd name="connsiteX389" fmla="*/ 3326 w 9982"/>
                <a:gd name="connsiteY389" fmla="*/ 4405 h 9877"/>
                <a:gd name="connsiteX390" fmla="*/ 3430 w 9982"/>
                <a:gd name="connsiteY390" fmla="*/ 4331 h 9877"/>
                <a:gd name="connsiteX391" fmla="*/ 3430 w 9982"/>
                <a:gd name="connsiteY391" fmla="*/ 4331 h 9877"/>
                <a:gd name="connsiteX392" fmla="*/ 3399 w 9982"/>
                <a:gd name="connsiteY392" fmla="*/ 4331 h 9877"/>
                <a:gd name="connsiteX393" fmla="*/ 3378 w 9982"/>
                <a:gd name="connsiteY393" fmla="*/ 4349 h 9877"/>
                <a:gd name="connsiteX394" fmla="*/ 3368 w 9982"/>
                <a:gd name="connsiteY394" fmla="*/ 4312 h 9877"/>
                <a:gd name="connsiteX395" fmla="*/ 3202 w 9982"/>
                <a:gd name="connsiteY395" fmla="*/ 4257 h 9877"/>
                <a:gd name="connsiteX396" fmla="*/ 3150 w 9982"/>
                <a:gd name="connsiteY396" fmla="*/ 4145 h 9877"/>
                <a:gd name="connsiteX397" fmla="*/ 3108 w 9982"/>
                <a:gd name="connsiteY397" fmla="*/ 4201 h 9877"/>
                <a:gd name="connsiteX398" fmla="*/ 3025 w 9982"/>
                <a:gd name="connsiteY398" fmla="*/ 4164 h 9877"/>
                <a:gd name="connsiteX399" fmla="*/ 2879 w 9982"/>
                <a:gd name="connsiteY399" fmla="*/ 4145 h 9877"/>
                <a:gd name="connsiteX400" fmla="*/ 2827 w 9982"/>
                <a:gd name="connsiteY400" fmla="*/ 4183 h 9877"/>
                <a:gd name="connsiteX401" fmla="*/ 2775 w 9982"/>
                <a:gd name="connsiteY401" fmla="*/ 4127 h 9877"/>
                <a:gd name="connsiteX402" fmla="*/ 2703 w 9982"/>
                <a:gd name="connsiteY402" fmla="*/ 4183 h 9877"/>
                <a:gd name="connsiteX403" fmla="*/ 2672 w 9982"/>
                <a:gd name="connsiteY403" fmla="*/ 4127 h 9877"/>
                <a:gd name="connsiteX404" fmla="*/ 2588 w 9982"/>
                <a:gd name="connsiteY404" fmla="*/ 4275 h 9877"/>
                <a:gd name="connsiteX405" fmla="*/ 2391 w 9982"/>
                <a:gd name="connsiteY405" fmla="*/ 4201 h 9877"/>
                <a:gd name="connsiteX406" fmla="*/ 2391 w 9982"/>
                <a:gd name="connsiteY406" fmla="*/ 4164 h 9877"/>
                <a:gd name="connsiteX407" fmla="*/ 2412 w 9982"/>
                <a:gd name="connsiteY407" fmla="*/ 4127 h 9877"/>
                <a:gd name="connsiteX408" fmla="*/ 2339 w 9982"/>
                <a:gd name="connsiteY408" fmla="*/ 4127 h 9877"/>
                <a:gd name="connsiteX409" fmla="*/ 2141 w 9982"/>
                <a:gd name="connsiteY409" fmla="*/ 4220 h 9877"/>
                <a:gd name="connsiteX410" fmla="*/ 2141 w 9982"/>
                <a:gd name="connsiteY410" fmla="*/ 4201 h 9877"/>
                <a:gd name="connsiteX411" fmla="*/ 2162 w 9982"/>
                <a:gd name="connsiteY411" fmla="*/ 4164 h 9877"/>
                <a:gd name="connsiteX412" fmla="*/ 2048 w 9982"/>
                <a:gd name="connsiteY412" fmla="*/ 4164 h 9877"/>
                <a:gd name="connsiteX413" fmla="*/ 1965 w 9982"/>
                <a:gd name="connsiteY413" fmla="*/ 4090 h 9877"/>
                <a:gd name="connsiteX414" fmla="*/ 1840 w 9982"/>
                <a:gd name="connsiteY414" fmla="*/ 4071 h 9877"/>
                <a:gd name="connsiteX415" fmla="*/ 1861 w 9982"/>
                <a:gd name="connsiteY415" fmla="*/ 4071 h 9877"/>
                <a:gd name="connsiteX416" fmla="*/ 1892 w 9982"/>
                <a:gd name="connsiteY416" fmla="*/ 4034 h 9877"/>
                <a:gd name="connsiteX417" fmla="*/ 1881 w 9982"/>
                <a:gd name="connsiteY417" fmla="*/ 3997 h 9877"/>
                <a:gd name="connsiteX418" fmla="*/ 1798 w 9982"/>
                <a:gd name="connsiteY418" fmla="*/ 3941 h 9877"/>
                <a:gd name="connsiteX419" fmla="*/ 1705 w 9982"/>
                <a:gd name="connsiteY419" fmla="*/ 3978 h 9877"/>
                <a:gd name="connsiteX420" fmla="*/ 1476 w 9982"/>
                <a:gd name="connsiteY420" fmla="*/ 3904 h 9877"/>
                <a:gd name="connsiteX421" fmla="*/ 1476 w 9982"/>
                <a:gd name="connsiteY421" fmla="*/ 3774 h 9877"/>
                <a:gd name="connsiteX422" fmla="*/ 1486 w 9982"/>
                <a:gd name="connsiteY422" fmla="*/ 3756 h 9877"/>
                <a:gd name="connsiteX423" fmla="*/ 1622 w 9982"/>
                <a:gd name="connsiteY423" fmla="*/ 3719 h 9877"/>
                <a:gd name="connsiteX424" fmla="*/ 1622 w 9982"/>
                <a:gd name="connsiteY424" fmla="*/ 3756 h 9877"/>
                <a:gd name="connsiteX425" fmla="*/ 1736 w 9982"/>
                <a:gd name="connsiteY425" fmla="*/ 3830 h 9877"/>
                <a:gd name="connsiteX426" fmla="*/ 1746 w 9982"/>
                <a:gd name="connsiteY426" fmla="*/ 3793 h 9877"/>
                <a:gd name="connsiteX427" fmla="*/ 1757 w 9982"/>
                <a:gd name="connsiteY427" fmla="*/ 3830 h 9877"/>
                <a:gd name="connsiteX428" fmla="*/ 1913 w 9982"/>
                <a:gd name="connsiteY428" fmla="*/ 3700 h 9877"/>
                <a:gd name="connsiteX429" fmla="*/ 1996 w 9982"/>
                <a:gd name="connsiteY429" fmla="*/ 3774 h 9877"/>
                <a:gd name="connsiteX430" fmla="*/ 2173 w 9982"/>
                <a:gd name="connsiteY430" fmla="*/ 3737 h 9877"/>
                <a:gd name="connsiteX431" fmla="*/ 2339 w 9982"/>
                <a:gd name="connsiteY431" fmla="*/ 3756 h 9877"/>
                <a:gd name="connsiteX432" fmla="*/ 2339 w 9982"/>
                <a:gd name="connsiteY432" fmla="*/ 3682 h 9877"/>
                <a:gd name="connsiteX433" fmla="*/ 2453 w 9982"/>
                <a:gd name="connsiteY433" fmla="*/ 3682 h 9877"/>
                <a:gd name="connsiteX434" fmla="*/ 2484 w 9982"/>
                <a:gd name="connsiteY434" fmla="*/ 3626 h 9877"/>
                <a:gd name="connsiteX435" fmla="*/ 2484 w 9982"/>
                <a:gd name="connsiteY435" fmla="*/ 3552 h 9877"/>
                <a:gd name="connsiteX436" fmla="*/ 2453 w 9982"/>
                <a:gd name="connsiteY436" fmla="*/ 3552 h 9877"/>
                <a:gd name="connsiteX437" fmla="*/ 2453 w 9982"/>
                <a:gd name="connsiteY437" fmla="*/ 3515 h 9877"/>
                <a:gd name="connsiteX438" fmla="*/ 2443 w 9982"/>
                <a:gd name="connsiteY438" fmla="*/ 3459 h 9877"/>
                <a:gd name="connsiteX439" fmla="*/ 1840 w 9982"/>
                <a:gd name="connsiteY439" fmla="*/ 3459 h 9877"/>
                <a:gd name="connsiteX440" fmla="*/ 1538 w 9982"/>
                <a:gd name="connsiteY440" fmla="*/ 3440 h 9877"/>
                <a:gd name="connsiteX441" fmla="*/ 1694 w 9982"/>
                <a:gd name="connsiteY441" fmla="*/ 3366 h 9877"/>
                <a:gd name="connsiteX442" fmla="*/ 1944 w 9982"/>
                <a:gd name="connsiteY442" fmla="*/ 3385 h 9877"/>
                <a:gd name="connsiteX443" fmla="*/ 1954 w 9982"/>
                <a:gd name="connsiteY443" fmla="*/ 3273 h 9877"/>
                <a:gd name="connsiteX444" fmla="*/ 1996 w 9982"/>
                <a:gd name="connsiteY444" fmla="*/ 3255 h 9877"/>
                <a:gd name="connsiteX445" fmla="*/ 2027 w 9982"/>
                <a:gd name="connsiteY445" fmla="*/ 3311 h 9877"/>
                <a:gd name="connsiteX446" fmla="*/ 2058 w 9982"/>
                <a:gd name="connsiteY446" fmla="*/ 3236 h 9877"/>
                <a:gd name="connsiteX447" fmla="*/ 2058 w 9982"/>
                <a:gd name="connsiteY447" fmla="*/ 3273 h 9877"/>
                <a:gd name="connsiteX448" fmla="*/ 2037 w 9982"/>
                <a:gd name="connsiteY448" fmla="*/ 3311 h 9877"/>
                <a:gd name="connsiteX449" fmla="*/ 2297 w 9982"/>
                <a:gd name="connsiteY449" fmla="*/ 3255 h 9877"/>
                <a:gd name="connsiteX450" fmla="*/ 2308 w 9982"/>
                <a:gd name="connsiteY450" fmla="*/ 3199 h 9877"/>
                <a:gd name="connsiteX451" fmla="*/ 2297 w 9982"/>
                <a:gd name="connsiteY451" fmla="*/ 3181 h 9877"/>
                <a:gd name="connsiteX452" fmla="*/ 1933 w 9982"/>
                <a:gd name="connsiteY452" fmla="*/ 3199 h 9877"/>
                <a:gd name="connsiteX453" fmla="*/ 1923 w 9982"/>
                <a:gd name="connsiteY453" fmla="*/ 3144 h 9877"/>
                <a:gd name="connsiteX454" fmla="*/ 1933 w 9982"/>
                <a:gd name="connsiteY454" fmla="*/ 3125 h 9877"/>
                <a:gd name="connsiteX455" fmla="*/ 2089 w 9982"/>
                <a:gd name="connsiteY455" fmla="*/ 3088 h 9877"/>
                <a:gd name="connsiteX456" fmla="*/ 2058 w 9982"/>
                <a:gd name="connsiteY456" fmla="*/ 3069 h 9877"/>
                <a:gd name="connsiteX457" fmla="*/ 2089 w 9982"/>
                <a:gd name="connsiteY457" fmla="*/ 3051 h 9877"/>
                <a:gd name="connsiteX458" fmla="*/ 2079 w 9982"/>
                <a:gd name="connsiteY458" fmla="*/ 2958 h 9877"/>
                <a:gd name="connsiteX459" fmla="*/ 2027 w 9982"/>
                <a:gd name="connsiteY459" fmla="*/ 2865 h 9877"/>
                <a:gd name="connsiteX460" fmla="*/ 2048 w 9982"/>
                <a:gd name="connsiteY460" fmla="*/ 2828 h 9877"/>
                <a:gd name="connsiteX461" fmla="*/ 2037 w 9982"/>
                <a:gd name="connsiteY461" fmla="*/ 2754 h 9877"/>
                <a:gd name="connsiteX462" fmla="*/ 2089 w 9982"/>
                <a:gd name="connsiteY462" fmla="*/ 2680 h 9877"/>
                <a:gd name="connsiteX463" fmla="*/ 2089 w 9982"/>
                <a:gd name="connsiteY463" fmla="*/ 2735 h 9877"/>
                <a:gd name="connsiteX464" fmla="*/ 2266 w 9982"/>
                <a:gd name="connsiteY464" fmla="*/ 2772 h 9877"/>
                <a:gd name="connsiteX465" fmla="*/ 2277 w 9982"/>
                <a:gd name="connsiteY465" fmla="*/ 2865 h 9877"/>
                <a:gd name="connsiteX466" fmla="*/ 2422 w 9982"/>
                <a:gd name="connsiteY466" fmla="*/ 2847 h 9877"/>
                <a:gd name="connsiteX467" fmla="*/ 2474 w 9982"/>
                <a:gd name="connsiteY467" fmla="*/ 2680 h 9877"/>
                <a:gd name="connsiteX468" fmla="*/ 2318 w 9982"/>
                <a:gd name="connsiteY468" fmla="*/ 2624 h 9877"/>
                <a:gd name="connsiteX469" fmla="*/ 2318 w 9982"/>
                <a:gd name="connsiteY469" fmla="*/ 2568 h 9877"/>
                <a:gd name="connsiteX470" fmla="*/ 2391 w 9982"/>
                <a:gd name="connsiteY470" fmla="*/ 2550 h 9877"/>
                <a:gd name="connsiteX471" fmla="*/ 2391 w 9982"/>
                <a:gd name="connsiteY471" fmla="*/ 2531 h 9877"/>
                <a:gd name="connsiteX472" fmla="*/ 2256 w 9982"/>
                <a:gd name="connsiteY472" fmla="*/ 2420 h 9877"/>
                <a:gd name="connsiteX473" fmla="*/ 2235 w 9982"/>
                <a:gd name="connsiteY473" fmla="*/ 2494 h 9877"/>
                <a:gd name="connsiteX474" fmla="*/ 2235 w 9982"/>
                <a:gd name="connsiteY474" fmla="*/ 2476 h 9877"/>
                <a:gd name="connsiteX475" fmla="*/ 2110 w 9982"/>
                <a:gd name="connsiteY475" fmla="*/ 2327 h 9877"/>
                <a:gd name="connsiteX476" fmla="*/ 2037 w 9982"/>
                <a:gd name="connsiteY476" fmla="*/ 2346 h 9877"/>
                <a:gd name="connsiteX477" fmla="*/ 2037 w 9982"/>
                <a:gd name="connsiteY477" fmla="*/ 2290 h 9877"/>
                <a:gd name="connsiteX478" fmla="*/ 2017 w 9982"/>
                <a:gd name="connsiteY478" fmla="*/ 2253 h 9877"/>
                <a:gd name="connsiteX479" fmla="*/ 1840 w 9982"/>
                <a:gd name="connsiteY479" fmla="*/ 2216 h 9877"/>
                <a:gd name="connsiteX480" fmla="*/ 1830 w 9982"/>
                <a:gd name="connsiteY480" fmla="*/ 2160 h 9877"/>
                <a:gd name="connsiteX481" fmla="*/ 1840 w 9982"/>
                <a:gd name="connsiteY481" fmla="*/ 2142 h 9877"/>
                <a:gd name="connsiteX482" fmla="*/ 2037 w 9982"/>
                <a:gd name="connsiteY482" fmla="*/ 2142 h 9877"/>
                <a:gd name="connsiteX483" fmla="*/ 2100 w 9982"/>
                <a:gd name="connsiteY483" fmla="*/ 2105 h 9877"/>
                <a:gd name="connsiteX484" fmla="*/ 2245 w 9982"/>
                <a:gd name="connsiteY484" fmla="*/ 2142 h 9877"/>
                <a:gd name="connsiteX485" fmla="*/ 2318 w 9982"/>
                <a:gd name="connsiteY485" fmla="*/ 2049 h 9877"/>
                <a:gd name="connsiteX486" fmla="*/ 2568 w 9982"/>
                <a:gd name="connsiteY486" fmla="*/ 1993 h 9877"/>
                <a:gd name="connsiteX487" fmla="*/ 2755 w 9982"/>
                <a:gd name="connsiteY487" fmla="*/ 2105 h 9877"/>
                <a:gd name="connsiteX488" fmla="*/ 3067 w 9982"/>
                <a:gd name="connsiteY488" fmla="*/ 2030 h 9877"/>
                <a:gd name="connsiteX489" fmla="*/ 3067 w 9982"/>
                <a:gd name="connsiteY489" fmla="*/ 2012 h 9877"/>
                <a:gd name="connsiteX490" fmla="*/ 3056 w 9982"/>
                <a:gd name="connsiteY490" fmla="*/ 1975 h 9877"/>
                <a:gd name="connsiteX491" fmla="*/ 3170 w 9982"/>
                <a:gd name="connsiteY491" fmla="*/ 1938 h 9877"/>
                <a:gd name="connsiteX492" fmla="*/ 3150 w 9982"/>
                <a:gd name="connsiteY492" fmla="*/ 1882 h 9877"/>
                <a:gd name="connsiteX493" fmla="*/ 3212 w 9982"/>
                <a:gd name="connsiteY493" fmla="*/ 1882 h 9877"/>
                <a:gd name="connsiteX494" fmla="*/ 3254 w 9982"/>
                <a:gd name="connsiteY494" fmla="*/ 1900 h 9877"/>
                <a:gd name="connsiteX495" fmla="*/ 3285 w 9982"/>
                <a:gd name="connsiteY495" fmla="*/ 1845 h 9877"/>
                <a:gd name="connsiteX496" fmla="*/ 3285 w 9982"/>
                <a:gd name="connsiteY496" fmla="*/ 1826 h 9877"/>
                <a:gd name="connsiteX497" fmla="*/ 3212 w 9982"/>
                <a:gd name="connsiteY497" fmla="*/ 1715 h 9877"/>
                <a:gd name="connsiteX498" fmla="*/ 3222 w 9982"/>
                <a:gd name="connsiteY498" fmla="*/ 1641 h 9877"/>
                <a:gd name="connsiteX499" fmla="*/ 3067 w 9982"/>
                <a:gd name="connsiteY499" fmla="*/ 1567 h 9877"/>
                <a:gd name="connsiteX500" fmla="*/ 3067 w 9982"/>
                <a:gd name="connsiteY500" fmla="*/ 1492 h 9877"/>
                <a:gd name="connsiteX501" fmla="*/ 3035 w 9982"/>
                <a:gd name="connsiteY501" fmla="*/ 1455 h 9877"/>
                <a:gd name="connsiteX502" fmla="*/ 3004 w 9982"/>
                <a:gd name="connsiteY502" fmla="*/ 1492 h 9877"/>
                <a:gd name="connsiteX503" fmla="*/ 2994 w 9982"/>
                <a:gd name="connsiteY503" fmla="*/ 1418 h 9877"/>
                <a:gd name="connsiteX504" fmla="*/ 2879 w 9982"/>
                <a:gd name="connsiteY504" fmla="*/ 1474 h 9877"/>
                <a:gd name="connsiteX505" fmla="*/ 2765 w 9982"/>
                <a:gd name="connsiteY505" fmla="*/ 1400 h 9877"/>
                <a:gd name="connsiteX506" fmla="*/ 2734 w 9982"/>
                <a:gd name="connsiteY506" fmla="*/ 1455 h 9877"/>
                <a:gd name="connsiteX507" fmla="*/ 2703 w 9982"/>
                <a:gd name="connsiteY507" fmla="*/ 1381 h 9877"/>
                <a:gd name="connsiteX508" fmla="*/ 2609 w 9982"/>
                <a:gd name="connsiteY508" fmla="*/ 1418 h 9877"/>
                <a:gd name="connsiteX509" fmla="*/ 2609 w 9982"/>
                <a:gd name="connsiteY509" fmla="*/ 1362 h 9877"/>
                <a:gd name="connsiteX510" fmla="*/ 2536 w 9982"/>
                <a:gd name="connsiteY510" fmla="*/ 1270 h 9877"/>
                <a:gd name="connsiteX511" fmla="*/ 2807 w 9982"/>
                <a:gd name="connsiteY511" fmla="*/ 1047 h 9877"/>
                <a:gd name="connsiteX512" fmla="*/ 2900 w 9982"/>
                <a:gd name="connsiteY512" fmla="*/ 1103 h 9877"/>
                <a:gd name="connsiteX513" fmla="*/ 3035 w 9982"/>
                <a:gd name="connsiteY513" fmla="*/ 1047 h 9877"/>
                <a:gd name="connsiteX514" fmla="*/ 3035 w 9982"/>
                <a:gd name="connsiteY514" fmla="*/ 1103 h 9877"/>
                <a:gd name="connsiteX515" fmla="*/ 3306 w 9982"/>
                <a:gd name="connsiteY515" fmla="*/ 1103 h 9877"/>
                <a:gd name="connsiteX516" fmla="*/ 3306 w 9982"/>
                <a:gd name="connsiteY516" fmla="*/ 1029 h 9877"/>
                <a:gd name="connsiteX517" fmla="*/ 3451 w 9982"/>
                <a:gd name="connsiteY517" fmla="*/ 954 h 9877"/>
                <a:gd name="connsiteX518" fmla="*/ 3493 w 9982"/>
                <a:gd name="connsiteY518" fmla="*/ 862 h 9877"/>
                <a:gd name="connsiteX519" fmla="*/ 3721 w 9982"/>
                <a:gd name="connsiteY519" fmla="*/ 824 h 9877"/>
                <a:gd name="connsiteX520" fmla="*/ 3732 w 9982"/>
                <a:gd name="connsiteY520" fmla="*/ 769 h 9877"/>
                <a:gd name="connsiteX521" fmla="*/ 3763 w 9982"/>
                <a:gd name="connsiteY521" fmla="*/ 769 h 9877"/>
                <a:gd name="connsiteX522" fmla="*/ 3794 w 9982"/>
                <a:gd name="connsiteY522" fmla="*/ 824 h 9877"/>
                <a:gd name="connsiteX523" fmla="*/ 3857 w 9982"/>
                <a:gd name="connsiteY523" fmla="*/ 787 h 9877"/>
                <a:gd name="connsiteX524" fmla="*/ 3919 w 9982"/>
                <a:gd name="connsiteY524" fmla="*/ 824 h 9877"/>
                <a:gd name="connsiteX525" fmla="*/ 4563 w 9982"/>
                <a:gd name="connsiteY525" fmla="*/ 713 h 9877"/>
                <a:gd name="connsiteX526" fmla="*/ 4574 w 9982"/>
                <a:gd name="connsiteY526" fmla="*/ 769 h 9877"/>
                <a:gd name="connsiteX527" fmla="*/ 4699 w 9982"/>
                <a:gd name="connsiteY527" fmla="*/ 769 h 9877"/>
                <a:gd name="connsiteX528" fmla="*/ 4699 w 9982"/>
                <a:gd name="connsiteY528" fmla="*/ 713 h 9877"/>
                <a:gd name="connsiteX529" fmla="*/ 4782 w 9982"/>
                <a:gd name="connsiteY529" fmla="*/ 769 h 9877"/>
                <a:gd name="connsiteX530" fmla="*/ 4886 w 9982"/>
                <a:gd name="connsiteY530" fmla="*/ 732 h 9877"/>
                <a:gd name="connsiteX531" fmla="*/ 4948 w 9982"/>
                <a:gd name="connsiteY531" fmla="*/ 769 h 9877"/>
                <a:gd name="connsiteX532" fmla="*/ 4990 w 9982"/>
                <a:gd name="connsiteY532" fmla="*/ 695 h 9877"/>
                <a:gd name="connsiteX533" fmla="*/ 5073 w 9982"/>
                <a:gd name="connsiteY533" fmla="*/ 676 h 9877"/>
                <a:gd name="connsiteX534" fmla="*/ 5073 w 9982"/>
                <a:gd name="connsiteY534" fmla="*/ 732 h 9877"/>
                <a:gd name="connsiteX535" fmla="*/ 5281 w 9982"/>
                <a:gd name="connsiteY535" fmla="*/ 695 h 9877"/>
                <a:gd name="connsiteX536" fmla="*/ 5468 w 9982"/>
                <a:gd name="connsiteY536" fmla="*/ 769 h 9877"/>
                <a:gd name="connsiteX537" fmla="*/ 5613 w 9982"/>
                <a:gd name="connsiteY537" fmla="*/ 750 h 9877"/>
                <a:gd name="connsiteX538" fmla="*/ 5936 w 9982"/>
                <a:gd name="connsiteY538" fmla="*/ 676 h 9877"/>
                <a:gd name="connsiteX539" fmla="*/ 6133 w 9982"/>
                <a:gd name="connsiteY539" fmla="*/ 602 h 9877"/>
                <a:gd name="connsiteX540" fmla="*/ 6310 w 9982"/>
                <a:gd name="connsiteY540" fmla="*/ 639 h 9877"/>
                <a:gd name="connsiteX541" fmla="*/ 6362 w 9982"/>
                <a:gd name="connsiteY541" fmla="*/ 546 h 9877"/>
                <a:gd name="connsiteX542" fmla="*/ 6455 w 9982"/>
                <a:gd name="connsiteY542" fmla="*/ 565 h 9877"/>
                <a:gd name="connsiteX543" fmla="*/ 6528 w 9982"/>
                <a:gd name="connsiteY543" fmla="*/ 490 h 9877"/>
                <a:gd name="connsiteX544" fmla="*/ 6601 w 9982"/>
                <a:gd name="connsiteY544" fmla="*/ 546 h 9877"/>
                <a:gd name="connsiteX545" fmla="*/ 6892 w 9982"/>
                <a:gd name="connsiteY545" fmla="*/ 565 h 9877"/>
                <a:gd name="connsiteX546" fmla="*/ 7037 w 9982"/>
                <a:gd name="connsiteY546" fmla="*/ 565 h 9877"/>
                <a:gd name="connsiteX547" fmla="*/ 7048 w 9982"/>
                <a:gd name="connsiteY547" fmla="*/ 620 h 9877"/>
                <a:gd name="connsiteX548" fmla="*/ 7245 w 9982"/>
                <a:gd name="connsiteY548" fmla="*/ 583 h 9877"/>
                <a:gd name="connsiteX549" fmla="*/ 7256 w 9982"/>
                <a:gd name="connsiteY549" fmla="*/ 509 h 9877"/>
                <a:gd name="connsiteX550" fmla="*/ 7173 w 9982"/>
                <a:gd name="connsiteY550" fmla="*/ 490 h 9877"/>
                <a:gd name="connsiteX551" fmla="*/ 7214 w 9982"/>
                <a:gd name="connsiteY551" fmla="*/ 398 h 9877"/>
                <a:gd name="connsiteX552" fmla="*/ 7287 w 9982"/>
                <a:gd name="connsiteY552" fmla="*/ 342 h 9877"/>
                <a:gd name="connsiteX553" fmla="*/ 7256 w 9982"/>
                <a:gd name="connsiteY553" fmla="*/ 305 h 9877"/>
                <a:gd name="connsiteX554" fmla="*/ 7193 w 9982"/>
                <a:gd name="connsiteY554" fmla="*/ 342 h 9877"/>
                <a:gd name="connsiteX555" fmla="*/ 7162 w 9982"/>
                <a:gd name="connsiteY555" fmla="*/ 305 h 9877"/>
                <a:gd name="connsiteX556" fmla="*/ 6996 w 9982"/>
                <a:gd name="connsiteY556" fmla="*/ 361 h 9877"/>
                <a:gd name="connsiteX557" fmla="*/ 6996 w 9982"/>
                <a:gd name="connsiteY557" fmla="*/ 305 h 9877"/>
                <a:gd name="connsiteX558" fmla="*/ 6985 w 9982"/>
                <a:gd name="connsiteY558" fmla="*/ 305 h 9877"/>
                <a:gd name="connsiteX559" fmla="*/ 6331 w 9982"/>
                <a:gd name="connsiteY559" fmla="*/ 324 h 9877"/>
                <a:gd name="connsiteX560" fmla="*/ 6320 w 9982"/>
                <a:gd name="connsiteY560" fmla="*/ 268 h 9877"/>
                <a:gd name="connsiteX561" fmla="*/ 6424 w 9982"/>
                <a:gd name="connsiteY561" fmla="*/ 194 h 9877"/>
                <a:gd name="connsiteX562" fmla="*/ 6767 w 9982"/>
                <a:gd name="connsiteY562" fmla="*/ 157 h 9877"/>
                <a:gd name="connsiteX563" fmla="*/ 7266 w 9982"/>
                <a:gd name="connsiteY563" fmla="*/ 119 h 9877"/>
                <a:gd name="connsiteX564" fmla="*/ 7484 w 9982"/>
                <a:gd name="connsiteY564" fmla="*/ 8 h 9877"/>
                <a:gd name="connsiteX565" fmla="*/ 7734 w 9982"/>
                <a:gd name="connsiteY565" fmla="*/ 138 h 9877"/>
                <a:gd name="connsiteX566" fmla="*/ 7796 w 9982"/>
                <a:gd name="connsiteY566" fmla="*/ 45 h 9877"/>
                <a:gd name="connsiteX567" fmla="*/ 7921 w 9982"/>
                <a:gd name="connsiteY567" fmla="*/ 27 h 9877"/>
                <a:gd name="connsiteX568" fmla="*/ 8025 w 9982"/>
                <a:gd name="connsiteY568" fmla="*/ 138 h 9877"/>
                <a:gd name="connsiteX569" fmla="*/ 8046 w 9982"/>
                <a:gd name="connsiteY569" fmla="*/ 101 h 9877"/>
                <a:gd name="connsiteX570" fmla="*/ 8077 w 9982"/>
                <a:gd name="connsiteY570" fmla="*/ 249 h 9877"/>
                <a:gd name="connsiteX571" fmla="*/ 8046 w 9982"/>
                <a:gd name="connsiteY571" fmla="*/ 324 h 9877"/>
                <a:gd name="connsiteX572" fmla="*/ 8046 w 9982"/>
                <a:gd name="connsiteY572" fmla="*/ 416 h 9877"/>
                <a:gd name="connsiteX0" fmla="*/ 8061 w 10000"/>
                <a:gd name="connsiteY0" fmla="*/ 421 h 10000"/>
                <a:gd name="connsiteX1" fmla="*/ 8123 w 10000"/>
                <a:gd name="connsiteY1" fmla="*/ 440 h 10000"/>
                <a:gd name="connsiteX2" fmla="*/ 8134 w 10000"/>
                <a:gd name="connsiteY2" fmla="*/ 515 h 10000"/>
                <a:gd name="connsiteX3" fmla="*/ 8102 w 10000"/>
                <a:gd name="connsiteY3" fmla="*/ 590 h 10000"/>
                <a:gd name="connsiteX4" fmla="*/ 8144 w 10000"/>
                <a:gd name="connsiteY4" fmla="*/ 590 h 10000"/>
                <a:gd name="connsiteX5" fmla="*/ 8154 w 10000"/>
                <a:gd name="connsiteY5" fmla="*/ 647 h 10000"/>
                <a:gd name="connsiteX6" fmla="*/ 8102 w 10000"/>
                <a:gd name="connsiteY6" fmla="*/ 704 h 10000"/>
                <a:gd name="connsiteX7" fmla="*/ 8029 w 10000"/>
                <a:gd name="connsiteY7" fmla="*/ 928 h 10000"/>
                <a:gd name="connsiteX8" fmla="*/ 8123 w 10000"/>
                <a:gd name="connsiteY8" fmla="*/ 1003 h 10000"/>
                <a:gd name="connsiteX9" fmla="*/ 8144 w 10000"/>
                <a:gd name="connsiteY9" fmla="*/ 873 h 10000"/>
                <a:gd name="connsiteX10" fmla="*/ 8154 w 10000"/>
                <a:gd name="connsiteY10" fmla="*/ 873 h 10000"/>
                <a:gd name="connsiteX11" fmla="*/ 8154 w 10000"/>
                <a:gd name="connsiteY11" fmla="*/ 891 h 10000"/>
                <a:gd name="connsiteX12" fmla="*/ 8175 w 10000"/>
                <a:gd name="connsiteY12" fmla="*/ 1210 h 10000"/>
                <a:gd name="connsiteX13" fmla="*/ 8154 w 10000"/>
                <a:gd name="connsiteY13" fmla="*/ 1210 h 10000"/>
                <a:gd name="connsiteX14" fmla="*/ 8123 w 10000"/>
                <a:gd name="connsiteY14" fmla="*/ 1229 h 10000"/>
                <a:gd name="connsiteX15" fmla="*/ 8123 w 10000"/>
                <a:gd name="connsiteY15" fmla="*/ 1286 h 10000"/>
                <a:gd name="connsiteX16" fmla="*/ 7883 w 10000"/>
                <a:gd name="connsiteY16" fmla="*/ 1605 h 10000"/>
                <a:gd name="connsiteX17" fmla="*/ 7925 w 10000"/>
                <a:gd name="connsiteY17" fmla="*/ 1605 h 10000"/>
                <a:gd name="connsiteX18" fmla="*/ 8092 w 10000"/>
                <a:gd name="connsiteY18" fmla="*/ 1587 h 10000"/>
                <a:gd name="connsiteX19" fmla="*/ 8092 w 10000"/>
                <a:gd name="connsiteY19" fmla="*/ 1680 h 10000"/>
                <a:gd name="connsiteX20" fmla="*/ 8165 w 10000"/>
                <a:gd name="connsiteY20" fmla="*/ 1774 h 10000"/>
                <a:gd name="connsiteX21" fmla="*/ 8383 w 10000"/>
                <a:gd name="connsiteY21" fmla="*/ 1680 h 10000"/>
                <a:gd name="connsiteX22" fmla="*/ 8435 w 10000"/>
                <a:gd name="connsiteY22" fmla="*/ 1567 h 10000"/>
                <a:gd name="connsiteX23" fmla="*/ 8497 w 10000"/>
                <a:gd name="connsiteY23" fmla="*/ 1587 h 10000"/>
                <a:gd name="connsiteX24" fmla="*/ 8508 w 10000"/>
                <a:gd name="connsiteY24" fmla="*/ 1530 h 10000"/>
                <a:gd name="connsiteX25" fmla="*/ 8654 w 10000"/>
                <a:gd name="connsiteY25" fmla="*/ 1605 h 10000"/>
                <a:gd name="connsiteX26" fmla="*/ 8601 w 10000"/>
                <a:gd name="connsiteY26" fmla="*/ 1980 h 10000"/>
                <a:gd name="connsiteX27" fmla="*/ 8539 w 10000"/>
                <a:gd name="connsiteY27" fmla="*/ 2075 h 10000"/>
                <a:gd name="connsiteX28" fmla="*/ 8539 w 10000"/>
                <a:gd name="connsiteY28" fmla="*/ 2131 h 10000"/>
                <a:gd name="connsiteX29" fmla="*/ 8831 w 10000"/>
                <a:gd name="connsiteY29" fmla="*/ 2206 h 10000"/>
                <a:gd name="connsiteX30" fmla="*/ 8810 w 10000"/>
                <a:gd name="connsiteY30" fmla="*/ 2769 h 10000"/>
                <a:gd name="connsiteX31" fmla="*/ 8810 w 10000"/>
                <a:gd name="connsiteY31" fmla="*/ 2938 h 10000"/>
                <a:gd name="connsiteX32" fmla="*/ 8779 w 10000"/>
                <a:gd name="connsiteY32" fmla="*/ 2957 h 10000"/>
                <a:gd name="connsiteX33" fmla="*/ 8789 w 10000"/>
                <a:gd name="connsiteY33" fmla="*/ 2995 h 10000"/>
                <a:gd name="connsiteX34" fmla="*/ 8769 w 10000"/>
                <a:gd name="connsiteY34" fmla="*/ 3032 h 10000"/>
                <a:gd name="connsiteX35" fmla="*/ 8956 w 10000"/>
                <a:gd name="connsiteY35" fmla="*/ 3014 h 10000"/>
                <a:gd name="connsiteX36" fmla="*/ 9049 w 10000"/>
                <a:gd name="connsiteY36" fmla="*/ 3164 h 10000"/>
                <a:gd name="connsiteX37" fmla="*/ 9185 w 10000"/>
                <a:gd name="connsiteY37" fmla="*/ 3145 h 10000"/>
                <a:gd name="connsiteX38" fmla="*/ 9185 w 10000"/>
                <a:gd name="connsiteY38" fmla="*/ 3164 h 10000"/>
                <a:gd name="connsiteX39" fmla="*/ 9196 w 10000"/>
                <a:gd name="connsiteY39" fmla="*/ 3164 h 10000"/>
                <a:gd name="connsiteX40" fmla="*/ 9206 w 10000"/>
                <a:gd name="connsiteY40" fmla="*/ 3314 h 10000"/>
                <a:gd name="connsiteX41" fmla="*/ 9237 w 10000"/>
                <a:gd name="connsiteY41" fmla="*/ 3296 h 10000"/>
                <a:gd name="connsiteX42" fmla="*/ 9289 w 10000"/>
                <a:gd name="connsiteY42" fmla="*/ 3070 h 10000"/>
                <a:gd name="connsiteX43" fmla="*/ 9341 w 10000"/>
                <a:gd name="connsiteY43" fmla="*/ 3126 h 10000"/>
                <a:gd name="connsiteX44" fmla="*/ 9362 w 10000"/>
                <a:gd name="connsiteY44" fmla="*/ 3052 h 10000"/>
                <a:gd name="connsiteX45" fmla="*/ 9393 w 10000"/>
                <a:gd name="connsiteY45" fmla="*/ 3052 h 10000"/>
                <a:gd name="connsiteX46" fmla="*/ 9424 w 10000"/>
                <a:gd name="connsiteY46" fmla="*/ 3126 h 10000"/>
                <a:gd name="connsiteX47" fmla="*/ 9414 w 10000"/>
                <a:gd name="connsiteY47" fmla="*/ 3239 h 10000"/>
                <a:gd name="connsiteX48" fmla="*/ 9487 w 10000"/>
                <a:gd name="connsiteY48" fmla="*/ 3314 h 10000"/>
                <a:gd name="connsiteX49" fmla="*/ 9487 w 10000"/>
                <a:gd name="connsiteY49" fmla="*/ 3427 h 10000"/>
                <a:gd name="connsiteX50" fmla="*/ 9528 w 10000"/>
                <a:gd name="connsiteY50" fmla="*/ 3483 h 10000"/>
                <a:gd name="connsiteX51" fmla="*/ 9497 w 10000"/>
                <a:gd name="connsiteY51" fmla="*/ 3596 h 10000"/>
                <a:gd name="connsiteX52" fmla="*/ 9508 w 10000"/>
                <a:gd name="connsiteY52" fmla="*/ 3596 h 10000"/>
                <a:gd name="connsiteX53" fmla="*/ 9539 w 10000"/>
                <a:gd name="connsiteY53" fmla="*/ 3577 h 10000"/>
                <a:gd name="connsiteX54" fmla="*/ 9539 w 10000"/>
                <a:gd name="connsiteY54" fmla="*/ 3689 h 10000"/>
                <a:gd name="connsiteX55" fmla="*/ 9508 w 10000"/>
                <a:gd name="connsiteY55" fmla="*/ 3728 h 10000"/>
                <a:gd name="connsiteX56" fmla="*/ 9487 w 10000"/>
                <a:gd name="connsiteY56" fmla="*/ 3689 h 10000"/>
                <a:gd name="connsiteX57" fmla="*/ 9476 w 10000"/>
                <a:gd name="connsiteY57" fmla="*/ 3746 h 10000"/>
                <a:gd name="connsiteX58" fmla="*/ 9445 w 10000"/>
                <a:gd name="connsiteY58" fmla="*/ 3728 h 10000"/>
                <a:gd name="connsiteX59" fmla="*/ 9352 w 10000"/>
                <a:gd name="connsiteY59" fmla="*/ 3953 h 10000"/>
                <a:gd name="connsiteX60" fmla="*/ 9373 w 10000"/>
                <a:gd name="connsiteY60" fmla="*/ 4347 h 10000"/>
                <a:gd name="connsiteX61" fmla="*/ 9237 w 10000"/>
                <a:gd name="connsiteY61" fmla="*/ 4310 h 10000"/>
                <a:gd name="connsiteX62" fmla="*/ 9196 w 10000"/>
                <a:gd name="connsiteY62" fmla="*/ 4385 h 10000"/>
                <a:gd name="connsiteX63" fmla="*/ 9258 w 10000"/>
                <a:gd name="connsiteY63" fmla="*/ 4572 h 10000"/>
                <a:gd name="connsiteX64" fmla="*/ 9321 w 10000"/>
                <a:gd name="connsiteY64" fmla="*/ 4572 h 10000"/>
                <a:gd name="connsiteX65" fmla="*/ 9321 w 10000"/>
                <a:gd name="connsiteY65" fmla="*/ 4591 h 10000"/>
                <a:gd name="connsiteX66" fmla="*/ 9206 w 10000"/>
                <a:gd name="connsiteY66" fmla="*/ 4686 h 10000"/>
                <a:gd name="connsiteX67" fmla="*/ 9196 w 10000"/>
                <a:gd name="connsiteY67" fmla="*/ 4741 h 10000"/>
                <a:gd name="connsiteX68" fmla="*/ 9331 w 10000"/>
                <a:gd name="connsiteY68" fmla="*/ 4910 h 10000"/>
                <a:gd name="connsiteX69" fmla="*/ 9352 w 10000"/>
                <a:gd name="connsiteY69" fmla="*/ 5005 h 10000"/>
                <a:gd name="connsiteX70" fmla="*/ 9487 w 10000"/>
                <a:gd name="connsiteY70" fmla="*/ 5136 h 10000"/>
                <a:gd name="connsiteX71" fmla="*/ 9456 w 10000"/>
                <a:gd name="connsiteY71" fmla="*/ 5494 h 10000"/>
                <a:gd name="connsiteX72" fmla="*/ 9570 w 10000"/>
                <a:gd name="connsiteY72" fmla="*/ 5437 h 10000"/>
                <a:gd name="connsiteX73" fmla="*/ 9570 w 10000"/>
                <a:gd name="connsiteY73" fmla="*/ 5380 h 10000"/>
                <a:gd name="connsiteX74" fmla="*/ 9549 w 10000"/>
                <a:gd name="connsiteY74" fmla="*/ 5324 h 10000"/>
                <a:gd name="connsiteX75" fmla="*/ 9580 w 10000"/>
                <a:gd name="connsiteY75" fmla="*/ 5324 h 10000"/>
                <a:gd name="connsiteX76" fmla="*/ 9664 w 10000"/>
                <a:gd name="connsiteY76" fmla="*/ 5399 h 10000"/>
                <a:gd name="connsiteX77" fmla="*/ 9664 w 10000"/>
                <a:gd name="connsiteY77" fmla="*/ 5474 h 10000"/>
                <a:gd name="connsiteX78" fmla="*/ 9987 w 10000"/>
                <a:gd name="connsiteY78" fmla="*/ 5793 h 10000"/>
                <a:gd name="connsiteX79" fmla="*/ 9976 w 10000"/>
                <a:gd name="connsiteY79" fmla="*/ 6151 h 10000"/>
                <a:gd name="connsiteX80" fmla="*/ 9924 w 10000"/>
                <a:gd name="connsiteY80" fmla="*/ 6056 h 10000"/>
                <a:gd name="connsiteX81" fmla="*/ 9748 w 10000"/>
                <a:gd name="connsiteY81" fmla="*/ 6094 h 10000"/>
                <a:gd name="connsiteX82" fmla="*/ 9362 w 10000"/>
                <a:gd name="connsiteY82" fmla="*/ 6188 h 10000"/>
                <a:gd name="connsiteX83" fmla="*/ 9331 w 10000"/>
                <a:gd name="connsiteY83" fmla="*/ 6526 h 10000"/>
                <a:gd name="connsiteX84" fmla="*/ 9289 w 10000"/>
                <a:gd name="connsiteY84" fmla="*/ 6564 h 10000"/>
                <a:gd name="connsiteX85" fmla="*/ 9289 w 10000"/>
                <a:gd name="connsiteY85" fmla="*/ 6977 h 10000"/>
                <a:gd name="connsiteX86" fmla="*/ 9393 w 10000"/>
                <a:gd name="connsiteY86" fmla="*/ 7014 h 10000"/>
                <a:gd name="connsiteX87" fmla="*/ 9383 w 10000"/>
                <a:gd name="connsiteY87" fmla="*/ 7052 h 10000"/>
                <a:gd name="connsiteX88" fmla="*/ 9237 w 10000"/>
                <a:gd name="connsiteY88" fmla="*/ 7409 h 10000"/>
                <a:gd name="connsiteX89" fmla="*/ 9227 w 10000"/>
                <a:gd name="connsiteY89" fmla="*/ 7672 h 10000"/>
                <a:gd name="connsiteX90" fmla="*/ 9258 w 10000"/>
                <a:gd name="connsiteY90" fmla="*/ 7860 h 10000"/>
                <a:gd name="connsiteX91" fmla="*/ 9206 w 10000"/>
                <a:gd name="connsiteY91" fmla="*/ 7916 h 10000"/>
                <a:gd name="connsiteX92" fmla="*/ 9101 w 10000"/>
                <a:gd name="connsiteY92" fmla="*/ 7728 h 10000"/>
                <a:gd name="connsiteX93" fmla="*/ 8925 w 10000"/>
                <a:gd name="connsiteY93" fmla="*/ 7578 h 10000"/>
                <a:gd name="connsiteX94" fmla="*/ 8925 w 10000"/>
                <a:gd name="connsiteY94" fmla="*/ 7541 h 10000"/>
                <a:gd name="connsiteX95" fmla="*/ 8966 w 10000"/>
                <a:gd name="connsiteY95" fmla="*/ 7541 h 10000"/>
                <a:gd name="connsiteX96" fmla="*/ 8966 w 10000"/>
                <a:gd name="connsiteY96" fmla="*/ 7522 h 10000"/>
                <a:gd name="connsiteX97" fmla="*/ 8945 w 10000"/>
                <a:gd name="connsiteY97" fmla="*/ 7522 h 10000"/>
                <a:gd name="connsiteX98" fmla="*/ 8883 w 10000"/>
                <a:gd name="connsiteY98" fmla="*/ 7541 h 10000"/>
                <a:gd name="connsiteX99" fmla="*/ 8904 w 10000"/>
                <a:gd name="connsiteY99" fmla="*/ 7616 h 10000"/>
                <a:gd name="connsiteX100" fmla="*/ 8862 w 10000"/>
                <a:gd name="connsiteY100" fmla="*/ 7635 h 10000"/>
                <a:gd name="connsiteX101" fmla="*/ 8966 w 10000"/>
                <a:gd name="connsiteY101" fmla="*/ 7916 h 10000"/>
                <a:gd name="connsiteX102" fmla="*/ 8966 w 10000"/>
                <a:gd name="connsiteY102" fmla="*/ 8123 h 10000"/>
                <a:gd name="connsiteX103" fmla="*/ 8904 w 10000"/>
                <a:gd name="connsiteY103" fmla="*/ 8235 h 10000"/>
                <a:gd name="connsiteX104" fmla="*/ 8727 w 10000"/>
                <a:gd name="connsiteY104" fmla="*/ 8217 h 10000"/>
                <a:gd name="connsiteX105" fmla="*/ 8665 w 10000"/>
                <a:gd name="connsiteY105" fmla="*/ 8123 h 10000"/>
                <a:gd name="connsiteX106" fmla="*/ 8601 w 10000"/>
                <a:gd name="connsiteY106" fmla="*/ 8180 h 10000"/>
                <a:gd name="connsiteX107" fmla="*/ 8644 w 10000"/>
                <a:gd name="connsiteY107" fmla="*/ 8573 h 10000"/>
                <a:gd name="connsiteX108" fmla="*/ 8613 w 10000"/>
                <a:gd name="connsiteY108" fmla="*/ 8648 h 10000"/>
                <a:gd name="connsiteX109" fmla="*/ 8414 w 10000"/>
                <a:gd name="connsiteY109" fmla="*/ 8668 h 10000"/>
                <a:gd name="connsiteX110" fmla="*/ 8269 w 10000"/>
                <a:gd name="connsiteY110" fmla="*/ 8235 h 10000"/>
                <a:gd name="connsiteX111" fmla="*/ 8258 w 10000"/>
                <a:gd name="connsiteY111" fmla="*/ 7991 h 10000"/>
                <a:gd name="connsiteX112" fmla="*/ 8217 w 10000"/>
                <a:gd name="connsiteY112" fmla="*/ 7991 h 10000"/>
                <a:gd name="connsiteX113" fmla="*/ 8039 w 10000"/>
                <a:gd name="connsiteY113" fmla="*/ 7991 h 10000"/>
                <a:gd name="connsiteX114" fmla="*/ 7935 w 10000"/>
                <a:gd name="connsiteY114" fmla="*/ 7766 h 10000"/>
                <a:gd name="connsiteX115" fmla="*/ 7841 w 10000"/>
                <a:gd name="connsiteY115" fmla="*/ 7710 h 10000"/>
                <a:gd name="connsiteX116" fmla="*/ 7779 w 10000"/>
                <a:gd name="connsiteY116" fmla="*/ 7785 h 10000"/>
                <a:gd name="connsiteX117" fmla="*/ 7789 w 10000"/>
                <a:gd name="connsiteY117" fmla="*/ 8104 h 10000"/>
                <a:gd name="connsiteX118" fmla="*/ 7748 w 10000"/>
                <a:gd name="connsiteY118" fmla="*/ 8404 h 10000"/>
                <a:gd name="connsiteX119" fmla="*/ 7686 w 10000"/>
                <a:gd name="connsiteY119" fmla="*/ 8424 h 10000"/>
                <a:gd name="connsiteX120" fmla="*/ 7644 w 10000"/>
                <a:gd name="connsiteY120" fmla="*/ 8536 h 10000"/>
                <a:gd name="connsiteX121" fmla="*/ 7634 w 10000"/>
                <a:gd name="connsiteY121" fmla="*/ 8536 h 10000"/>
                <a:gd name="connsiteX122" fmla="*/ 7634 w 10000"/>
                <a:gd name="connsiteY122" fmla="*/ 8479 h 10000"/>
                <a:gd name="connsiteX123" fmla="*/ 7654 w 10000"/>
                <a:gd name="connsiteY123" fmla="*/ 8424 h 10000"/>
                <a:gd name="connsiteX124" fmla="*/ 7477 w 10000"/>
                <a:gd name="connsiteY124" fmla="*/ 8180 h 10000"/>
                <a:gd name="connsiteX125" fmla="*/ 7362 w 10000"/>
                <a:gd name="connsiteY125" fmla="*/ 8085 h 10000"/>
                <a:gd name="connsiteX126" fmla="*/ 7300 w 10000"/>
                <a:gd name="connsiteY126" fmla="*/ 8142 h 10000"/>
                <a:gd name="connsiteX127" fmla="*/ 7269 w 10000"/>
                <a:gd name="connsiteY127" fmla="*/ 8085 h 10000"/>
                <a:gd name="connsiteX128" fmla="*/ 7238 w 10000"/>
                <a:gd name="connsiteY128" fmla="*/ 8217 h 10000"/>
                <a:gd name="connsiteX129" fmla="*/ 7373 w 10000"/>
                <a:gd name="connsiteY129" fmla="*/ 8593 h 10000"/>
                <a:gd name="connsiteX130" fmla="*/ 7217 w 10000"/>
                <a:gd name="connsiteY130" fmla="*/ 8780 h 10000"/>
                <a:gd name="connsiteX131" fmla="*/ 7050 w 10000"/>
                <a:gd name="connsiteY131" fmla="*/ 8705 h 10000"/>
                <a:gd name="connsiteX132" fmla="*/ 6988 w 10000"/>
                <a:gd name="connsiteY132" fmla="*/ 8856 h 10000"/>
                <a:gd name="connsiteX133" fmla="*/ 6914 w 10000"/>
                <a:gd name="connsiteY133" fmla="*/ 8912 h 10000"/>
                <a:gd name="connsiteX134" fmla="*/ 6914 w 10000"/>
                <a:gd name="connsiteY134" fmla="*/ 8837 h 10000"/>
                <a:gd name="connsiteX135" fmla="*/ 6790 w 10000"/>
                <a:gd name="connsiteY135" fmla="*/ 8799 h 10000"/>
                <a:gd name="connsiteX136" fmla="*/ 6706 w 10000"/>
                <a:gd name="connsiteY136" fmla="*/ 8893 h 10000"/>
                <a:gd name="connsiteX137" fmla="*/ 6613 w 10000"/>
                <a:gd name="connsiteY137" fmla="*/ 8912 h 10000"/>
                <a:gd name="connsiteX138" fmla="*/ 6613 w 10000"/>
                <a:gd name="connsiteY138" fmla="*/ 8968 h 10000"/>
                <a:gd name="connsiteX139" fmla="*/ 6550 w 10000"/>
                <a:gd name="connsiteY139" fmla="*/ 8987 h 10000"/>
                <a:gd name="connsiteX140" fmla="*/ 6571 w 10000"/>
                <a:gd name="connsiteY140" fmla="*/ 9024 h 10000"/>
                <a:gd name="connsiteX141" fmla="*/ 6738 w 10000"/>
                <a:gd name="connsiteY141" fmla="*/ 9006 h 10000"/>
                <a:gd name="connsiteX142" fmla="*/ 6738 w 10000"/>
                <a:gd name="connsiteY142" fmla="*/ 8987 h 10000"/>
                <a:gd name="connsiteX143" fmla="*/ 6717 w 10000"/>
                <a:gd name="connsiteY143" fmla="*/ 8949 h 10000"/>
                <a:gd name="connsiteX144" fmla="*/ 6738 w 10000"/>
                <a:gd name="connsiteY144" fmla="*/ 8949 h 10000"/>
                <a:gd name="connsiteX145" fmla="*/ 6790 w 10000"/>
                <a:gd name="connsiteY145" fmla="*/ 8931 h 10000"/>
                <a:gd name="connsiteX146" fmla="*/ 6831 w 10000"/>
                <a:gd name="connsiteY146" fmla="*/ 9062 h 10000"/>
                <a:gd name="connsiteX147" fmla="*/ 7102 w 10000"/>
                <a:gd name="connsiteY147" fmla="*/ 9137 h 10000"/>
                <a:gd name="connsiteX148" fmla="*/ 7102 w 10000"/>
                <a:gd name="connsiteY148" fmla="*/ 9193 h 10000"/>
                <a:gd name="connsiteX149" fmla="*/ 7019 w 10000"/>
                <a:gd name="connsiteY149" fmla="*/ 9588 h 10000"/>
                <a:gd name="connsiteX150" fmla="*/ 6998 w 10000"/>
                <a:gd name="connsiteY150" fmla="*/ 9588 h 10000"/>
                <a:gd name="connsiteX151" fmla="*/ 6978 w 10000"/>
                <a:gd name="connsiteY151" fmla="*/ 9531 h 10000"/>
                <a:gd name="connsiteX152" fmla="*/ 6748 w 10000"/>
                <a:gd name="connsiteY152" fmla="*/ 9494 h 10000"/>
                <a:gd name="connsiteX153" fmla="*/ 6675 w 10000"/>
                <a:gd name="connsiteY153" fmla="*/ 9494 h 10000"/>
                <a:gd name="connsiteX154" fmla="*/ 6592 w 10000"/>
                <a:gd name="connsiteY154" fmla="*/ 9401 h 10000"/>
                <a:gd name="connsiteX155" fmla="*/ 6550 w 10000"/>
                <a:gd name="connsiteY155" fmla="*/ 9438 h 10000"/>
                <a:gd name="connsiteX156" fmla="*/ 6436 w 10000"/>
                <a:gd name="connsiteY156" fmla="*/ 9287 h 10000"/>
                <a:gd name="connsiteX157" fmla="*/ 6426 w 10000"/>
                <a:gd name="connsiteY157" fmla="*/ 9287 h 10000"/>
                <a:gd name="connsiteX158" fmla="*/ 6383 w 10000"/>
                <a:gd name="connsiteY158" fmla="*/ 9287 h 10000"/>
                <a:gd name="connsiteX159" fmla="*/ 6279 w 10000"/>
                <a:gd name="connsiteY159" fmla="*/ 9175 h 10000"/>
                <a:gd name="connsiteX160" fmla="*/ 6248 w 10000"/>
                <a:gd name="connsiteY160" fmla="*/ 9344 h 10000"/>
                <a:gd name="connsiteX161" fmla="*/ 6154 w 10000"/>
                <a:gd name="connsiteY161" fmla="*/ 9513 h 10000"/>
                <a:gd name="connsiteX162" fmla="*/ 6061 w 10000"/>
                <a:gd name="connsiteY162" fmla="*/ 9550 h 10000"/>
                <a:gd name="connsiteX163" fmla="*/ 6061 w 10000"/>
                <a:gd name="connsiteY163" fmla="*/ 9607 h 10000"/>
                <a:gd name="connsiteX164" fmla="*/ 5988 w 10000"/>
                <a:gd name="connsiteY164" fmla="*/ 9738 h 10000"/>
                <a:gd name="connsiteX165" fmla="*/ 5905 w 10000"/>
                <a:gd name="connsiteY165" fmla="*/ 9794 h 10000"/>
                <a:gd name="connsiteX166" fmla="*/ 5800 w 10000"/>
                <a:gd name="connsiteY166" fmla="*/ 9945 h 10000"/>
                <a:gd name="connsiteX167" fmla="*/ 5144 w 10000"/>
                <a:gd name="connsiteY167" fmla="*/ 9794 h 10000"/>
                <a:gd name="connsiteX168" fmla="*/ 5019 w 10000"/>
                <a:gd name="connsiteY168" fmla="*/ 9794 h 10000"/>
                <a:gd name="connsiteX169" fmla="*/ 4791 w 10000"/>
                <a:gd name="connsiteY169" fmla="*/ 9645 h 10000"/>
                <a:gd name="connsiteX170" fmla="*/ 4728 w 10000"/>
                <a:gd name="connsiteY170" fmla="*/ 9513 h 10000"/>
                <a:gd name="connsiteX171" fmla="*/ 4728 w 10000"/>
                <a:gd name="connsiteY171" fmla="*/ 9401 h 10000"/>
                <a:gd name="connsiteX172" fmla="*/ 4665 w 10000"/>
                <a:gd name="connsiteY172" fmla="*/ 9344 h 10000"/>
                <a:gd name="connsiteX173" fmla="*/ 4967 w 10000"/>
                <a:gd name="connsiteY173" fmla="*/ 9212 h 10000"/>
                <a:gd name="connsiteX174" fmla="*/ 5186 w 10000"/>
                <a:gd name="connsiteY174" fmla="*/ 9232 h 10000"/>
                <a:gd name="connsiteX175" fmla="*/ 5540 w 10000"/>
                <a:gd name="connsiteY175" fmla="*/ 9193 h 10000"/>
                <a:gd name="connsiteX176" fmla="*/ 5582 w 10000"/>
                <a:gd name="connsiteY176" fmla="*/ 9100 h 10000"/>
                <a:gd name="connsiteX177" fmla="*/ 5530 w 10000"/>
                <a:gd name="connsiteY177" fmla="*/ 8987 h 10000"/>
                <a:gd name="connsiteX178" fmla="*/ 5332 w 10000"/>
                <a:gd name="connsiteY178" fmla="*/ 8931 h 10000"/>
                <a:gd name="connsiteX179" fmla="*/ 5009 w 10000"/>
                <a:gd name="connsiteY179" fmla="*/ 8743 h 10000"/>
                <a:gd name="connsiteX180" fmla="*/ 4760 w 10000"/>
                <a:gd name="connsiteY180" fmla="*/ 8593 h 10000"/>
                <a:gd name="connsiteX181" fmla="*/ 4884 w 10000"/>
                <a:gd name="connsiteY181" fmla="*/ 8479 h 10000"/>
                <a:gd name="connsiteX182" fmla="*/ 4540 w 10000"/>
                <a:gd name="connsiteY182" fmla="*/ 8273 h 10000"/>
                <a:gd name="connsiteX183" fmla="*/ 4353 w 10000"/>
                <a:gd name="connsiteY183" fmla="*/ 8085 h 10000"/>
                <a:gd name="connsiteX184" fmla="*/ 4155 w 10000"/>
                <a:gd name="connsiteY184" fmla="*/ 8029 h 10000"/>
                <a:gd name="connsiteX185" fmla="*/ 3884 w 10000"/>
                <a:gd name="connsiteY185" fmla="*/ 8011 h 10000"/>
                <a:gd name="connsiteX186" fmla="*/ 3718 w 10000"/>
                <a:gd name="connsiteY186" fmla="*/ 7841 h 10000"/>
                <a:gd name="connsiteX187" fmla="*/ 3540 w 10000"/>
                <a:gd name="connsiteY187" fmla="*/ 7804 h 10000"/>
                <a:gd name="connsiteX188" fmla="*/ 3468 w 10000"/>
                <a:gd name="connsiteY188" fmla="*/ 7596 h 10000"/>
                <a:gd name="connsiteX189" fmla="*/ 3291 w 10000"/>
                <a:gd name="connsiteY189" fmla="*/ 7635 h 10000"/>
                <a:gd name="connsiteX190" fmla="*/ 3239 w 10000"/>
                <a:gd name="connsiteY190" fmla="*/ 7672 h 10000"/>
                <a:gd name="connsiteX191" fmla="*/ 3166 w 10000"/>
                <a:gd name="connsiteY191" fmla="*/ 7672 h 10000"/>
                <a:gd name="connsiteX192" fmla="*/ 3166 w 10000"/>
                <a:gd name="connsiteY192" fmla="*/ 7635 h 10000"/>
                <a:gd name="connsiteX193" fmla="*/ 3197 w 10000"/>
                <a:gd name="connsiteY193" fmla="*/ 7541 h 10000"/>
                <a:gd name="connsiteX194" fmla="*/ 3040 w 10000"/>
                <a:gd name="connsiteY194" fmla="*/ 7503 h 10000"/>
                <a:gd name="connsiteX195" fmla="*/ 2988 w 10000"/>
                <a:gd name="connsiteY195" fmla="*/ 7409 h 10000"/>
                <a:gd name="connsiteX196" fmla="*/ 2884 w 10000"/>
                <a:gd name="connsiteY196" fmla="*/ 7466 h 10000"/>
                <a:gd name="connsiteX197" fmla="*/ 2645 w 10000"/>
                <a:gd name="connsiteY197" fmla="*/ 7447 h 10000"/>
                <a:gd name="connsiteX198" fmla="*/ 2521 w 10000"/>
                <a:gd name="connsiteY198" fmla="*/ 7484 h 10000"/>
                <a:gd name="connsiteX199" fmla="*/ 2468 w 10000"/>
                <a:gd name="connsiteY199" fmla="*/ 7596 h 10000"/>
                <a:gd name="connsiteX200" fmla="*/ 2270 w 10000"/>
                <a:gd name="connsiteY200" fmla="*/ 7635 h 10000"/>
                <a:gd name="connsiteX201" fmla="*/ 2218 w 10000"/>
                <a:gd name="connsiteY201" fmla="*/ 7710 h 10000"/>
                <a:gd name="connsiteX202" fmla="*/ 1936 w 10000"/>
                <a:gd name="connsiteY202" fmla="*/ 7691 h 10000"/>
                <a:gd name="connsiteX203" fmla="*/ 1822 w 10000"/>
                <a:gd name="connsiteY203" fmla="*/ 7559 h 10000"/>
                <a:gd name="connsiteX204" fmla="*/ 1666 w 10000"/>
                <a:gd name="connsiteY204" fmla="*/ 7522 h 10000"/>
                <a:gd name="connsiteX205" fmla="*/ 1718 w 10000"/>
                <a:gd name="connsiteY205" fmla="*/ 7503 h 10000"/>
                <a:gd name="connsiteX206" fmla="*/ 1718 w 10000"/>
                <a:gd name="connsiteY206" fmla="*/ 7484 h 10000"/>
                <a:gd name="connsiteX207" fmla="*/ 1666 w 10000"/>
                <a:gd name="connsiteY207" fmla="*/ 7484 h 10000"/>
                <a:gd name="connsiteX208" fmla="*/ 1552 w 10000"/>
                <a:gd name="connsiteY208" fmla="*/ 7503 h 10000"/>
                <a:gd name="connsiteX209" fmla="*/ 1343 w 10000"/>
                <a:gd name="connsiteY209" fmla="*/ 7427 h 10000"/>
                <a:gd name="connsiteX210" fmla="*/ 1343 w 10000"/>
                <a:gd name="connsiteY210" fmla="*/ 7484 h 10000"/>
                <a:gd name="connsiteX211" fmla="*/ 1291 w 10000"/>
                <a:gd name="connsiteY211" fmla="*/ 7466 h 10000"/>
                <a:gd name="connsiteX212" fmla="*/ 1291 w 10000"/>
                <a:gd name="connsiteY212" fmla="*/ 7409 h 10000"/>
                <a:gd name="connsiteX213" fmla="*/ 1197 w 10000"/>
                <a:gd name="connsiteY213" fmla="*/ 7466 h 10000"/>
                <a:gd name="connsiteX214" fmla="*/ 1177 w 10000"/>
                <a:gd name="connsiteY214" fmla="*/ 7409 h 10000"/>
                <a:gd name="connsiteX215" fmla="*/ 812 w 10000"/>
                <a:gd name="connsiteY215" fmla="*/ 7427 h 10000"/>
                <a:gd name="connsiteX216" fmla="*/ 635 w 10000"/>
                <a:gd name="connsiteY216" fmla="*/ 7409 h 10000"/>
                <a:gd name="connsiteX217" fmla="*/ 594 w 10000"/>
                <a:gd name="connsiteY217" fmla="*/ 7334 h 10000"/>
                <a:gd name="connsiteX218" fmla="*/ 427 w 10000"/>
                <a:gd name="connsiteY218" fmla="*/ 7352 h 10000"/>
                <a:gd name="connsiteX219" fmla="*/ 396 w 10000"/>
                <a:gd name="connsiteY219" fmla="*/ 7297 h 10000"/>
                <a:gd name="connsiteX220" fmla="*/ 292 w 10000"/>
                <a:gd name="connsiteY220" fmla="*/ 7315 h 10000"/>
                <a:gd name="connsiteX221" fmla="*/ 270 w 10000"/>
                <a:gd name="connsiteY221" fmla="*/ 7240 h 10000"/>
                <a:gd name="connsiteX222" fmla="*/ 177 w 10000"/>
                <a:gd name="connsiteY222" fmla="*/ 7240 h 10000"/>
                <a:gd name="connsiteX223" fmla="*/ 42 w 10000"/>
                <a:gd name="connsiteY223" fmla="*/ 7165 h 10000"/>
                <a:gd name="connsiteX224" fmla="*/ 0 w 10000"/>
                <a:gd name="connsiteY224" fmla="*/ 7090 h 10000"/>
                <a:gd name="connsiteX225" fmla="*/ 156 w 10000"/>
                <a:gd name="connsiteY225" fmla="*/ 7052 h 10000"/>
                <a:gd name="connsiteX226" fmla="*/ 375 w 10000"/>
                <a:gd name="connsiteY226" fmla="*/ 7090 h 10000"/>
                <a:gd name="connsiteX227" fmla="*/ 739 w 10000"/>
                <a:gd name="connsiteY227" fmla="*/ 7165 h 10000"/>
                <a:gd name="connsiteX228" fmla="*/ 749 w 10000"/>
                <a:gd name="connsiteY228" fmla="*/ 7090 h 10000"/>
                <a:gd name="connsiteX229" fmla="*/ 687 w 10000"/>
                <a:gd name="connsiteY229" fmla="*/ 6996 h 10000"/>
                <a:gd name="connsiteX230" fmla="*/ 697 w 10000"/>
                <a:gd name="connsiteY230" fmla="*/ 6996 h 10000"/>
                <a:gd name="connsiteX231" fmla="*/ 697 w 10000"/>
                <a:gd name="connsiteY231" fmla="*/ 6977 h 10000"/>
                <a:gd name="connsiteX232" fmla="*/ 801 w 10000"/>
                <a:gd name="connsiteY232" fmla="*/ 7014 h 10000"/>
                <a:gd name="connsiteX233" fmla="*/ 801 w 10000"/>
                <a:gd name="connsiteY233" fmla="*/ 6939 h 10000"/>
                <a:gd name="connsiteX234" fmla="*/ 739 w 10000"/>
                <a:gd name="connsiteY234" fmla="*/ 6921 h 10000"/>
                <a:gd name="connsiteX235" fmla="*/ 739 w 10000"/>
                <a:gd name="connsiteY235" fmla="*/ 6845 h 10000"/>
                <a:gd name="connsiteX236" fmla="*/ 760 w 10000"/>
                <a:gd name="connsiteY236" fmla="*/ 6845 h 10000"/>
                <a:gd name="connsiteX237" fmla="*/ 812 w 10000"/>
                <a:gd name="connsiteY237" fmla="*/ 6883 h 10000"/>
                <a:gd name="connsiteX238" fmla="*/ 812 w 10000"/>
                <a:gd name="connsiteY238" fmla="*/ 6845 h 10000"/>
                <a:gd name="connsiteX239" fmla="*/ 948 w 10000"/>
                <a:gd name="connsiteY239" fmla="*/ 6714 h 10000"/>
                <a:gd name="connsiteX240" fmla="*/ 1104 w 10000"/>
                <a:gd name="connsiteY240" fmla="*/ 6676 h 10000"/>
                <a:gd name="connsiteX241" fmla="*/ 1104 w 10000"/>
                <a:gd name="connsiteY241" fmla="*/ 6658 h 10000"/>
                <a:gd name="connsiteX242" fmla="*/ 927 w 10000"/>
                <a:gd name="connsiteY242" fmla="*/ 6658 h 10000"/>
                <a:gd name="connsiteX243" fmla="*/ 927 w 10000"/>
                <a:gd name="connsiteY243" fmla="*/ 6639 h 10000"/>
                <a:gd name="connsiteX244" fmla="*/ 958 w 10000"/>
                <a:gd name="connsiteY244" fmla="*/ 6583 h 10000"/>
                <a:gd name="connsiteX245" fmla="*/ 1010 w 10000"/>
                <a:gd name="connsiteY245" fmla="*/ 6601 h 10000"/>
                <a:gd name="connsiteX246" fmla="*/ 1042 w 10000"/>
                <a:gd name="connsiteY246" fmla="*/ 6564 h 10000"/>
                <a:gd name="connsiteX247" fmla="*/ 1042 w 10000"/>
                <a:gd name="connsiteY247" fmla="*/ 6546 h 10000"/>
                <a:gd name="connsiteX248" fmla="*/ 990 w 10000"/>
                <a:gd name="connsiteY248" fmla="*/ 6470 h 10000"/>
                <a:gd name="connsiteX249" fmla="*/ 1021 w 10000"/>
                <a:gd name="connsiteY249" fmla="*/ 6470 h 10000"/>
                <a:gd name="connsiteX250" fmla="*/ 1042 w 10000"/>
                <a:gd name="connsiteY250" fmla="*/ 6489 h 10000"/>
                <a:gd name="connsiteX251" fmla="*/ 1052 w 10000"/>
                <a:gd name="connsiteY251" fmla="*/ 6432 h 10000"/>
                <a:gd name="connsiteX252" fmla="*/ 1000 w 10000"/>
                <a:gd name="connsiteY252" fmla="*/ 6376 h 10000"/>
                <a:gd name="connsiteX253" fmla="*/ 990 w 10000"/>
                <a:gd name="connsiteY253" fmla="*/ 6414 h 10000"/>
                <a:gd name="connsiteX254" fmla="*/ 990 w 10000"/>
                <a:gd name="connsiteY254" fmla="*/ 6376 h 10000"/>
                <a:gd name="connsiteX255" fmla="*/ 979 w 10000"/>
                <a:gd name="connsiteY255" fmla="*/ 6376 h 10000"/>
                <a:gd name="connsiteX256" fmla="*/ 979 w 10000"/>
                <a:gd name="connsiteY256" fmla="*/ 6357 h 10000"/>
                <a:gd name="connsiteX257" fmla="*/ 1052 w 10000"/>
                <a:gd name="connsiteY257" fmla="*/ 6320 h 10000"/>
                <a:gd name="connsiteX258" fmla="*/ 1052 w 10000"/>
                <a:gd name="connsiteY258" fmla="*/ 6300 h 10000"/>
                <a:gd name="connsiteX259" fmla="*/ 938 w 10000"/>
                <a:gd name="connsiteY259" fmla="*/ 6226 h 10000"/>
                <a:gd name="connsiteX260" fmla="*/ 917 w 10000"/>
                <a:gd name="connsiteY260" fmla="*/ 6282 h 10000"/>
                <a:gd name="connsiteX261" fmla="*/ 844 w 10000"/>
                <a:gd name="connsiteY261" fmla="*/ 6226 h 10000"/>
                <a:gd name="connsiteX262" fmla="*/ 875 w 10000"/>
                <a:gd name="connsiteY262" fmla="*/ 6188 h 10000"/>
                <a:gd name="connsiteX263" fmla="*/ 834 w 10000"/>
                <a:gd name="connsiteY263" fmla="*/ 6188 h 10000"/>
                <a:gd name="connsiteX264" fmla="*/ 708 w 10000"/>
                <a:gd name="connsiteY264" fmla="*/ 6245 h 10000"/>
                <a:gd name="connsiteX265" fmla="*/ 708 w 10000"/>
                <a:gd name="connsiteY265" fmla="*/ 6188 h 10000"/>
                <a:gd name="connsiteX266" fmla="*/ 760 w 10000"/>
                <a:gd name="connsiteY266" fmla="*/ 6038 h 10000"/>
                <a:gd name="connsiteX267" fmla="*/ 739 w 10000"/>
                <a:gd name="connsiteY267" fmla="*/ 6000 h 10000"/>
                <a:gd name="connsiteX268" fmla="*/ 760 w 10000"/>
                <a:gd name="connsiteY268" fmla="*/ 6000 h 10000"/>
                <a:gd name="connsiteX269" fmla="*/ 854 w 10000"/>
                <a:gd name="connsiteY269" fmla="*/ 5962 h 10000"/>
                <a:gd name="connsiteX270" fmla="*/ 886 w 10000"/>
                <a:gd name="connsiteY270" fmla="*/ 5907 h 10000"/>
                <a:gd name="connsiteX271" fmla="*/ 865 w 10000"/>
                <a:gd name="connsiteY271" fmla="*/ 5850 h 10000"/>
                <a:gd name="connsiteX272" fmla="*/ 938 w 10000"/>
                <a:gd name="connsiteY272" fmla="*/ 5831 h 10000"/>
                <a:gd name="connsiteX273" fmla="*/ 938 w 10000"/>
                <a:gd name="connsiteY273" fmla="*/ 5907 h 10000"/>
                <a:gd name="connsiteX274" fmla="*/ 1062 w 10000"/>
                <a:gd name="connsiteY274" fmla="*/ 5907 h 10000"/>
                <a:gd name="connsiteX275" fmla="*/ 1187 w 10000"/>
                <a:gd name="connsiteY275" fmla="*/ 5681 h 10000"/>
                <a:gd name="connsiteX276" fmla="*/ 1385 w 10000"/>
                <a:gd name="connsiteY276" fmla="*/ 5738 h 10000"/>
                <a:gd name="connsiteX277" fmla="*/ 1385 w 10000"/>
                <a:gd name="connsiteY277" fmla="*/ 5756 h 10000"/>
                <a:gd name="connsiteX278" fmla="*/ 1374 w 10000"/>
                <a:gd name="connsiteY278" fmla="*/ 5812 h 10000"/>
                <a:gd name="connsiteX279" fmla="*/ 1353 w 10000"/>
                <a:gd name="connsiteY279" fmla="*/ 5850 h 10000"/>
                <a:gd name="connsiteX280" fmla="*/ 1239 w 10000"/>
                <a:gd name="connsiteY280" fmla="*/ 5887 h 10000"/>
                <a:gd name="connsiteX281" fmla="*/ 1229 w 10000"/>
                <a:gd name="connsiteY281" fmla="*/ 6038 h 10000"/>
                <a:gd name="connsiteX282" fmla="*/ 1249 w 10000"/>
                <a:gd name="connsiteY282" fmla="*/ 6056 h 10000"/>
                <a:gd name="connsiteX283" fmla="*/ 1479 w 10000"/>
                <a:gd name="connsiteY283" fmla="*/ 6263 h 10000"/>
                <a:gd name="connsiteX284" fmla="*/ 1510 w 10000"/>
                <a:gd name="connsiteY284" fmla="*/ 6263 h 10000"/>
                <a:gd name="connsiteX285" fmla="*/ 1583 w 10000"/>
                <a:gd name="connsiteY285" fmla="*/ 6790 h 10000"/>
                <a:gd name="connsiteX286" fmla="*/ 1781 w 10000"/>
                <a:gd name="connsiteY286" fmla="*/ 6583 h 10000"/>
                <a:gd name="connsiteX287" fmla="*/ 1781 w 10000"/>
                <a:gd name="connsiteY287" fmla="*/ 6526 h 10000"/>
                <a:gd name="connsiteX288" fmla="*/ 1708 w 10000"/>
                <a:gd name="connsiteY288" fmla="*/ 6526 h 10000"/>
                <a:gd name="connsiteX289" fmla="*/ 1677 w 10000"/>
                <a:gd name="connsiteY289" fmla="*/ 6451 h 10000"/>
                <a:gd name="connsiteX290" fmla="*/ 1677 w 10000"/>
                <a:gd name="connsiteY290" fmla="*/ 6414 h 10000"/>
                <a:gd name="connsiteX291" fmla="*/ 1687 w 10000"/>
                <a:gd name="connsiteY291" fmla="*/ 6414 h 10000"/>
                <a:gd name="connsiteX292" fmla="*/ 1687 w 10000"/>
                <a:gd name="connsiteY292" fmla="*/ 6395 h 10000"/>
                <a:gd name="connsiteX293" fmla="*/ 1822 w 10000"/>
                <a:gd name="connsiteY293" fmla="*/ 6320 h 10000"/>
                <a:gd name="connsiteX294" fmla="*/ 1801 w 10000"/>
                <a:gd name="connsiteY294" fmla="*/ 6300 h 10000"/>
                <a:gd name="connsiteX295" fmla="*/ 1666 w 10000"/>
                <a:gd name="connsiteY295" fmla="*/ 6263 h 10000"/>
                <a:gd name="connsiteX296" fmla="*/ 1666 w 10000"/>
                <a:gd name="connsiteY296" fmla="*/ 6207 h 10000"/>
                <a:gd name="connsiteX297" fmla="*/ 1614 w 10000"/>
                <a:gd name="connsiteY297" fmla="*/ 6188 h 10000"/>
                <a:gd name="connsiteX298" fmla="*/ 1614 w 10000"/>
                <a:gd name="connsiteY298" fmla="*/ 6188 h 10000"/>
                <a:gd name="connsiteX299" fmla="*/ 1635 w 10000"/>
                <a:gd name="connsiteY299" fmla="*/ 6131 h 10000"/>
                <a:gd name="connsiteX300" fmla="*/ 1552 w 10000"/>
                <a:gd name="connsiteY300" fmla="*/ 6038 h 10000"/>
                <a:gd name="connsiteX301" fmla="*/ 1333 w 10000"/>
                <a:gd name="connsiteY301" fmla="*/ 5982 h 10000"/>
                <a:gd name="connsiteX302" fmla="*/ 1500 w 10000"/>
                <a:gd name="connsiteY302" fmla="*/ 5962 h 10000"/>
                <a:gd name="connsiteX303" fmla="*/ 1521 w 10000"/>
                <a:gd name="connsiteY303" fmla="*/ 5869 h 10000"/>
                <a:gd name="connsiteX304" fmla="*/ 1458 w 10000"/>
                <a:gd name="connsiteY304" fmla="*/ 5738 h 10000"/>
                <a:gd name="connsiteX305" fmla="*/ 1479 w 10000"/>
                <a:gd name="connsiteY305" fmla="*/ 5738 h 10000"/>
                <a:gd name="connsiteX306" fmla="*/ 1822 w 10000"/>
                <a:gd name="connsiteY306" fmla="*/ 5775 h 10000"/>
                <a:gd name="connsiteX307" fmla="*/ 1916 w 10000"/>
                <a:gd name="connsiteY307" fmla="*/ 5663 h 10000"/>
                <a:gd name="connsiteX308" fmla="*/ 1989 w 10000"/>
                <a:gd name="connsiteY308" fmla="*/ 5643 h 10000"/>
                <a:gd name="connsiteX309" fmla="*/ 1916 w 10000"/>
                <a:gd name="connsiteY309" fmla="*/ 5606 h 10000"/>
                <a:gd name="connsiteX310" fmla="*/ 1614 w 10000"/>
                <a:gd name="connsiteY310" fmla="*/ 5718 h 10000"/>
                <a:gd name="connsiteX311" fmla="*/ 1583 w 10000"/>
                <a:gd name="connsiteY311" fmla="*/ 5663 h 10000"/>
                <a:gd name="connsiteX312" fmla="*/ 1604 w 10000"/>
                <a:gd name="connsiteY312" fmla="*/ 5606 h 10000"/>
                <a:gd name="connsiteX313" fmla="*/ 1573 w 10000"/>
                <a:gd name="connsiteY313" fmla="*/ 5512 h 10000"/>
                <a:gd name="connsiteX314" fmla="*/ 1500 w 10000"/>
                <a:gd name="connsiteY314" fmla="*/ 5531 h 10000"/>
                <a:gd name="connsiteX315" fmla="*/ 1257 w 10000"/>
                <a:gd name="connsiteY315" fmla="*/ 5300 h 10000"/>
                <a:gd name="connsiteX316" fmla="*/ 1541 w 10000"/>
                <a:gd name="connsiteY316" fmla="*/ 5286 h 10000"/>
                <a:gd name="connsiteX317" fmla="*/ 1884 w 10000"/>
                <a:gd name="connsiteY317" fmla="*/ 5286 h 10000"/>
                <a:gd name="connsiteX318" fmla="*/ 1989 w 10000"/>
                <a:gd name="connsiteY318" fmla="*/ 5117 h 10000"/>
                <a:gd name="connsiteX319" fmla="*/ 1989 w 10000"/>
                <a:gd name="connsiteY319" fmla="*/ 5061 h 10000"/>
                <a:gd name="connsiteX320" fmla="*/ 2052 w 10000"/>
                <a:gd name="connsiteY320" fmla="*/ 5042 h 10000"/>
                <a:gd name="connsiteX321" fmla="*/ 2083 w 10000"/>
                <a:gd name="connsiteY321" fmla="*/ 5174 h 10000"/>
                <a:gd name="connsiteX322" fmla="*/ 2521 w 10000"/>
                <a:gd name="connsiteY322" fmla="*/ 5193 h 10000"/>
                <a:gd name="connsiteX323" fmla="*/ 2499 w 10000"/>
                <a:gd name="connsiteY323" fmla="*/ 5286 h 10000"/>
                <a:gd name="connsiteX324" fmla="*/ 2531 w 10000"/>
                <a:gd name="connsiteY324" fmla="*/ 5286 h 10000"/>
                <a:gd name="connsiteX325" fmla="*/ 2583 w 10000"/>
                <a:gd name="connsiteY325" fmla="*/ 5249 h 10000"/>
                <a:gd name="connsiteX326" fmla="*/ 2583 w 10000"/>
                <a:gd name="connsiteY326" fmla="*/ 5268 h 10000"/>
                <a:gd name="connsiteX327" fmla="*/ 2562 w 10000"/>
                <a:gd name="connsiteY327" fmla="*/ 5286 h 10000"/>
                <a:gd name="connsiteX328" fmla="*/ 2625 w 10000"/>
                <a:gd name="connsiteY328" fmla="*/ 5286 h 10000"/>
                <a:gd name="connsiteX329" fmla="*/ 2728 w 10000"/>
                <a:gd name="connsiteY329" fmla="*/ 5286 h 10000"/>
                <a:gd name="connsiteX330" fmla="*/ 2728 w 10000"/>
                <a:gd name="connsiteY330" fmla="*/ 5362 h 10000"/>
                <a:gd name="connsiteX331" fmla="*/ 2749 w 10000"/>
                <a:gd name="connsiteY331" fmla="*/ 5362 h 10000"/>
                <a:gd name="connsiteX332" fmla="*/ 2822 w 10000"/>
                <a:gd name="connsiteY332" fmla="*/ 5286 h 10000"/>
                <a:gd name="connsiteX333" fmla="*/ 2822 w 10000"/>
                <a:gd name="connsiteY333" fmla="*/ 5211 h 10000"/>
                <a:gd name="connsiteX334" fmla="*/ 2884 w 10000"/>
                <a:gd name="connsiteY334" fmla="*/ 5211 h 10000"/>
                <a:gd name="connsiteX335" fmla="*/ 2916 w 10000"/>
                <a:gd name="connsiteY335" fmla="*/ 5268 h 10000"/>
                <a:gd name="connsiteX336" fmla="*/ 2916 w 10000"/>
                <a:gd name="connsiteY336" fmla="*/ 5399 h 10000"/>
                <a:gd name="connsiteX337" fmla="*/ 3030 w 10000"/>
                <a:gd name="connsiteY337" fmla="*/ 5399 h 10000"/>
                <a:gd name="connsiteX338" fmla="*/ 3040 w 10000"/>
                <a:gd name="connsiteY338" fmla="*/ 5305 h 10000"/>
                <a:gd name="connsiteX339" fmla="*/ 3040 w 10000"/>
                <a:gd name="connsiteY339" fmla="*/ 5286 h 10000"/>
                <a:gd name="connsiteX340" fmla="*/ 3040 w 10000"/>
                <a:gd name="connsiteY340" fmla="*/ 5286 h 10000"/>
                <a:gd name="connsiteX341" fmla="*/ 3145 w 10000"/>
                <a:gd name="connsiteY341" fmla="*/ 5305 h 10000"/>
                <a:gd name="connsiteX342" fmla="*/ 3166 w 10000"/>
                <a:gd name="connsiteY342" fmla="*/ 5211 h 10000"/>
                <a:gd name="connsiteX343" fmla="*/ 3270 w 10000"/>
                <a:gd name="connsiteY343" fmla="*/ 5249 h 10000"/>
                <a:gd name="connsiteX344" fmla="*/ 3270 w 10000"/>
                <a:gd name="connsiteY344" fmla="*/ 5193 h 10000"/>
                <a:gd name="connsiteX345" fmla="*/ 3447 w 10000"/>
                <a:gd name="connsiteY345" fmla="*/ 5268 h 10000"/>
                <a:gd name="connsiteX346" fmla="*/ 3447 w 10000"/>
                <a:gd name="connsiteY346" fmla="*/ 5193 h 10000"/>
                <a:gd name="connsiteX347" fmla="*/ 3488 w 10000"/>
                <a:gd name="connsiteY347" fmla="*/ 5193 h 10000"/>
                <a:gd name="connsiteX348" fmla="*/ 3488 w 10000"/>
                <a:gd name="connsiteY348" fmla="*/ 5268 h 10000"/>
                <a:gd name="connsiteX349" fmla="*/ 3509 w 10000"/>
                <a:gd name="connsiteY349" fmla="*/ 5268 h 10000"/>
                <a:gd name="connsiteX350" fmla="*/ 3509 w 10000"/>
                <a:gd name="connsiteY350" fmla="*/ 5249 h 10000"/>
                <a:gd name="connsiteX351" fmla="*/ 3520 w 10000"/>
                <a:gd name="connsiteY351" fmla="*/ 5117 h 10000"/>
                <a:gd name="connsiteX352" fmla="*/ 3530 w 10000"/>
                <a:gd name="connsiteY352" fmla="*/ 5117 h 10000"/>
                <a:gd name="connsiteX353" fmla="*/ 3540 w 10000"/>
                <a:gd name="connsiteY353" fmla="*/ 5193 h 10000"/>
                <a:gd name="connsiteX354" fmla="*/ 3624 w 10000"/>
                <a:gd name="connsiteY354" fmla="*/ 5117 h 10000"/>
                <a:gd name="connsiteX355" fmla="*/ 3624 w 10000"/>
                <a:gd name="connsiteY355" fmla="*/ 5155 h 10000"/>
                <a:gd name="connsiteX356" fmla="*/ 3697 w 10000"/>
                <a:gd name="connsiteY356" fmla="*/ 5117 h 10000"/>
                <a:gd name="connsiteX357" fmla="*/ 3697 w 10000"/>
                <a:gd name="connsiteY357" fmla="*/ 5099 h 10000"/>
                <a:gd name="connsiteX358" fmla="*/ 3676 w 10000"/>
                <a:gd name="connsiteY358" fmla="*/ 5061 h 10000"/>
                <a:gd name="connsiteX359" fmla="*/ 3708 w 10000"/>
                <a:gd name="connsiteY359" fmla="*/ 5061 h 10000"/>
                <a:gd name="connsiteX360" fmla="*/ 3749 w 10000"/>
                <a:gd name="connsiteY360" fmla="*/ 5099 h 10000"/>
                <a:gd name="connsiteX361" fmla="*/ 3749 w 10000"/>
                <a:gd name="connsiteY361" fmla="*/ 5061 h 10000"/>
                <a:gd name="connsiteX362" fmla="*/ 3728 w 10000"/>
                <a:gd name="connsiteY362" fmla="*/ 5005 h 10000"/>
                <a:gd name="connsiteX363" fmla="*/ 3832 w 10000"/>
                <a:gd name="connsiteY363" fmla="*/ 4949 h 10000"/>
                <a:gd name="connsiteX364" fmla="*/ 3832 w 10000"/>
                <a:gd name="connsiteY364" fmla="*/ 4930 h 10000"/>
                <a:gd name="connsiteX365" fmla="*/ 3656 w 10000"/>
                <a:gd name="connsiteY365" fmla="*/ 4910 h 10000"/>
                <a:gd name="connsiteX366" fmla="*/ 3666 w 10000"/>
                <a:gd name="connsiteY366" fmla="*/ 5024 h 10000"/>
                <a:gd name="connsiteX367" fmla="*/ 3656 w 10000"/>
                <a:gd name="connsiteY367" fmla="*/ 5024 h 10000"/>
                <a:gd name="connsiteX368" fmla="*/ 3457 w 10000"/>
                <a:gd name="connsiteY368" fmla="*/ 4910 h 10000"/>
                <a:gd name="connsiteX369" fmla="*/ 3457 w 10000"/>
                <a:gd name="connsiteY369" fmla="*/ 4930 h 10000"/>
                <a:gd name="connsiteX370" fmla="*/ 3468 w 10000"/>
                <a:gd name="connsiteY370" fmla="*/ 4930 h 10000"/>
                <a:gd name="connsiteX371" fmla="*/ 3447 w 10000"/>
                <a:gd name="connsiteY371" fmla="*/ 4949 h 10000"/>
                <a:gd name="connsiteX372" fmla="*/ 3395 w 10000"/>
                <a:gd name="connsiteY372" fmla="*/ 4873 h 10000"/>
                <a:gd name="connsiteX373" fmla="*/ 3384 w 10000"/>
                <a:gd name="connsiteY373" fmla="*/ 4835 h 10000"/>
                <a:gd name="connsiteX374" fmla="*/ 3499 w 10000"/>
                <a:gd name="connsiteY374" fmla="*/ 4817 h 10000"/>
                <a:gd name="connsiteX375" fmla="*/ 3499 w 10000"/>
                <a:gd name="connsiteY375" fmla="*/ 4666 h 10000"/>
                <a:gd name="connsiteX376" fmla="*/ 3478 w 10000"/>
                <a:gd name="connsiteY376" fmla="*/ 4666 h 10000"/>
                <a:gd name="connsiteX377" fmla="*/ 3353 w 10000"/>
                <a:gd name="connsiteY377" fmla="*/ 4798 h 10000"/>
                <a:gd name="connsiteX378" fmla="*/ 3332 w 10000"/>
                <a:gd name="connsiteY378" fmla="*/ 4780 h 10000"/>
                <a:gd name="connsiteX379" fmla="*/ 3332 w 10000"/>
                <a:gd name="connsiteY379" fmla="*/ 4704 h 10000"/>
                <a:gd name="connsiteX380" fmla="*/ 3322 w 10000"/>
                <a:gd name="connsiteY380" fmla="*/ 4648 h 10000"/>
                <a:gd name="connsiteX381" fmla="*/ 3249 w 10000"/>
                <a:gd name="connsiteY381" fmla="*/ 4648 h 10000"/>
                <a:gd name="connsiteX382" fmla="*/ 3239 w 10000"/>
                <a:gd name="connsiteY382" fmla="*/ 4591 h 10000"/>
                <a:gd name="connsiteX383" fmla="*/ 3249 w 10000"/>
                <a:gd name="connsiteY383" fmla="*/ 4591 h 10000"/>
                <a:gd name="connsiteX384" fmla="*/ 3249 w 10000"/>
                <a:gd name="connsiteY384" fmla="*/ 4572 h 10000"/>
                <a:gd name="connsiteX385" fmla="*/ 3426 w 10000"/>
                <a:gd name="connsiteY385" fmla="*/ 4479 h 10000"/>
                <a:gd name="connsiteX386" fmla="*/ 3364 w 10000"/>
                <a:gd name="connsiteY386" fmla="*/ 4479 h 10000"/>
                <a:gd name="connsiteX387" fmla="*/ 3343 w 10000"/>
                <a:gd name="connsiteY387" fmla="*/ 4479 h 10000"/>
                <a:gd name="connsiteX388" fmla="*/ 3332 w 10000"/>
                <a:gd name="connsiteY388" fmla="*/ 4479 h 10000"/>
                <a:gd name="connsiteX389" fmla="*/ 3332 w 10000"/>
                <a:gd name="connsiteY389" fmla="*/ 4460 h 10000"/>
                <a:gd name="connsiteX390" fmla="*/ 3436 w 10000"/>
                <a:gd name="connsiteY390" fmla="*/ 4385 h 10000"/>
                <a:gd name="connsiteX391" fmla="*/ 3436 w 10000"/>
                <a:gd name="connsiteY391" fmla="*/ 4385 h 10000"/>
                <a:gd name="connsiteX392" fmla="*/ 3405 w 10000"/>
                <a:gd name="connsiteY392" fmla="*/ 4385 h 10000"/>
                <a:gd name="connsiteX393" fmla="*/ 3384 w 10000"/>
                <a:gd name="connsiteY393" fmla="*/ 4403 h 10000"/>
                <a:gd name="connsiteX394" fmla="*/ 3374 w 10000"/>
                <a:gd name="connsiteY394" fmla="*/ 4366 h 10000"/>
                <a:gd name="connsiteX395" fmla="*/ 3208 w 10000"/>
                <a:gd name="connsiteY395" fmla="*/ 4310 h 10000"/>
                <a:gd name="connsiteX396" fmla="*/ 3156 w 10000"/>
                <a:gd name="connsiteY396" fmla="*/ 4197 h 10000"/>
                <a:gd name="connsiteX397" fmla="*/ 3114 w 10000"/>
                <a:gd name="connsiteY397" fmla="*/ 4253 h 10000"/>
                <a:gd name="connsiteX398" fmla="*/ 3030 w 10000"/>
                <a:gd name="connsiteY398" fmla="*/ 4216 h 10000"/>
                <a:gd name="connsiteX399" fmla="*/ 2884 w 10000"/>
                <a:gd name="connsiteY399" fmla="*/ 4197 h 10000"/>
                <a:gd name="connsiteX400" fmla="*/ 2832 w 10000"/>
                <a:gd name="connsiteY400" fmla="*/ 4235 h 10000"/>
                <a:gd name="connsiteX401" fmla="*/ 2780 w 10000"/>
                <a:gd name="connsiteY401" fmla="*/ 4178 h 10000"/>
                <a:gd name="connsiteX402" fmla="*/ 2708 w 10000"/>
                <a:gd name="connsiteY402" fmla="*/ 4235 h 10000"/>
                <a:gd name="connsiteX403" fmla="*/ 2677 w 10000"/>
                <a:gd name="connsiteY403" fmla="*/ 4178 h 10000"/>
                <a:gd name="connsiteX404" fmla="*/ 2593 w 10000"/>
                <a:gd name="connsiteY404" fmla="*/ 4328 h 10000"/>
                <a:gd name="connsiteX405" fmla="*/ 2395 w 10000"/>
                <a:gd name="connsiteY405" fmla="*/ 4253 h 10000"/>
                <a:gd name="connsiteX406" fmla="*/ 2395 w 10000"/>
                <a:gd name="connsiteY406" fmla="*/ 4216 h 10000"/>
                <a:gd name="connsiteX407" fmla="*/ 2416 w 10000"/>
                <a:gd name="connsiteY407" fmla="*/ 4178 h 10000"/>
                <a:gd name="connsiteX408" fmla="*/ 2343 w 10000"/>
                <a:gd name="connsiteY408" fmla="*/ 4178 h 10000"/>
                <a:gd name="connsiteX409" fmla="*/ 2145 w 10000"/>
                <a:gd name="connsiteY409" fmla="*/ 4273 h 10000"/>
                <a:gd name="connsiteX410" fmla="*/ 2145 w 10000"/>
                <a:gd name="connsiteY410" fmla="*/ 4253 h 10000"/>
                <a:gd name="connsiteX411" fmla="*/ 2166 w 10000"/>
                <a:gd name="connsiteY411" fmla="*/ 4216 h 10000"/>
                <a:gd name="connsiteX412" fmla="*/ 2052 w 10000"/>
                <a:gd name="connsiteY412" fmla="*/ 4216 h 10000"/>
                <a:gd name="connsiteX413" fmla="*/ 1969 w 10000"/>
                <a:gd name="connsiteY413" fmla="*/ 4141 h 10000"/>
                <a:gd name="connsiteX414" fmla="*/ 1843 w 10000"/>
                <a:gd name="connsiteY414" fmla="*/ 4122 h 10000"/>
                <a:gd name="connsiteX415" fmla="*/ 1864 w 10000"/>
                <a:gd name="connsiteY415" fmla="*/ 4122 h 10000"/>
                <a:gd name="connsiteX416" fmla="*/ 1895 w 10000"/>
                <a:gd name="connsiteY416" fmla="*/ 4084 h 10000"/>
                <a:gd name="connsiteX417" fmla="*/ 1884 w 10000"/>
                <a:gd name="connsiteY417" fmla="*/ 4047 h 10000"/>
                <a:gd name="connsiteX418" fmla="*/ 1801 w 10000"/>
                <a:gd name="connsiteY418" fmla="*/ 3990 h 10000"/>
                <a:gd name="connsiteX419" fmla="*/ 1708 w 10000"/>
                <a:gd name="connsiteY419" fmla="*/ 4028 h 10000"/>
                <a:gd name="connsiteX420" fmla="*/ 1278 w 10000"/>
                <a:gd name="connsiteY420" fmla="*/ 3974 h 10000"/>
                <a:gd name="connsiteX421" fmla="*/ 1479 w 10000"/>
                <a:gd name="connsiteY421" fmla="*/ 3821 h 10000"/>
                <a:gd name="connsiteX422" fmla="*/ 1489 w 10000"/>
                <a:gd name="connsiteY422" fmla="*/ 3803 h 10000"/>
                <a:gd name="connsiteX423" fmla="*/ 1625 w 10000"/>
                <a:gd name="connsiteY423" fmla="*/ 3765 h 10000"/>
                <a:gd name="connsiteX424" fmla="*/ 1625 w 10000"/>
                <a:gd name="connsiteY424" fmla="*/ 3803 h 10000"/>
                <a:gd name="connsiteX425" fmla="*/ 1739 w 10000"/>
                <a:gd name="connsiteY425" fmla="*/ 3878 h 10000"/>
                <a:gd name="connsiteX426" fmla="*/ 1749 w 10000"/>
                <a:gd name="connsiteY426" fmla="*/ 3840 h 10000"/>
                <a:gd name="connsiteX427" fmla="*/ 1760 w 10000"/>
                <a:gd name="connsiteY427" fmla="*/ 3878 h 10000"/>
                <a:gd name="connsiteX428" fmla="*/ 1916 w 10000"/>
                <a:gd name="connsiteY428" fmla="*/ 3746 h 10000"/>
                <a:gd name="connsiteX429" fmla="*/ 2000 w 10000"/>
                <a:gd name="connsiteY429" fmla="*/ 3821 h 10000"/>
                <a:gd name="connsiteX430" fmla="*/ 2177 w 10000"/>
                <a:gd name="connsiteY430" fmla="*/ 3784 h 10000"/>
                <a:gd name="connsiteX431" fmla="*/ 2343 w 10000"/>
                <a:gd name="connsiteY431" fmla="*/ 3803 h 10000"/>
                <a:gd name="connsiteX432" fmla="*/ 2343 w 10000"/>
                <a:gd name="connsiteY432" fmla="*/ 3728 h 10000"/>
                <a:gd name="connsiteX433" fmla="*/ 2457 w 10000"/>
                <a:gd name="connsiteY433" fmla="*/ 3728 h 10000"/>
                <a:gd name="connsiteX434" fmla="*/ 2488 w 10000"/>
                <a:gd name="connsiteY434" fmla="*/ 3671 h 10000"/>
                <a:gd name="connsiteX435" fmla="*/ 2488 w 10000"/>
                <a:gd name="connsiteY435" fmla="*/ 3596 h 10000"/>
                <a:gd name="connsiteX436" fmla="*/ 2457 w 10000"/>
                <a:gd name="connsiteY436" fmla="*/ 3596 h 10000"/>
                <a:gd name="connsiteX437" fmla="*/ 2457 w 10000"/>
                <a:gd name="connsiteY437" fmla="*/ 3559 h 10000"/>
                <a:gd name="connsiteX438" fmla="*/ 2447 w 10000"/>
                <a:gd name="connsiteY438" fmla="*/ 3502 h 10000"/>
                <a:gd name="connsiteX439" fmla="*/ 1843 w 10000"/>
                <a:gd name="connsiteY439" fmla="*/ 3502 h 10000"/>
                <a:gd name="connsiteX440" fmla="*/ 1541 w 10000"/>
                <a:gd name="connsiteY440" fmla="*/ 3483 h 10000"/>
                <a:gd name="connsiteX441" fmla="*/ 1697 w 10000"/>
                <a:gd name="connsiteY441" fmla="*/ 3408 h 10000"/>
                <a:gd name="connsiteX442" fmla="*/ 1948 w 10000"/>
                <a:gd name="connsiteY442" fmla="*/ 3427 h 10000"/>
                <a:gd name="connsiteX443" fmla="*/ 1958 w 10000"/>
                <a:gd name="connsiteY443" fmla="*/ 3314 h 10000"/>
                <a:gd name="connsiteX444" fmla="*/ 2000 w 10000"/>
                <a:gd name="connsiteY444" fmla="*/ 3296 h 10000"/>
                <a:gd name="connsiteX445" fmla="*/ 2031 w 10000"/>
                <a:gd name="connsiteY445" fmla="*/ 3352 h 10000"/>
                <a:gd name="connsiteX446" fmla="*/ 2062 w 10000"/>
                <a:gd name="connsiteY446" fmla="*/ 3276 h 10000"/>
                <a:gd name="connsiteX447" fmla="*/ 2062 w 10000"/>
                <a:gd name="connsiteY447" fmla="*/ 3314 h 10000"/>
                <a:gd name="connsiteX448" fmla="*/ 2041 w 10000"/>
                <a:gd name="connsiteY448" fmla="*/ 3352 h 10000"/>
                <a:gd name="connsiteX449" fmla="*/ 2301 w 10000"/>
                <a:gd name="connsiteY449" fmla="*/ 3296 h 10000"/>
                <a:gd name="connsiteX450" fmla="*/ 2312 w 10000"/>
                <a:gd name="connsiteY450" fmla="*/ 3239 h 10000"/>
                <a:gd name="connsiteX451" fmla="*/ 2301 w 10000"/>
                <a:gd name="connsiteY451" fmla="*/ 3221 h 10000"/>
                <a:gd name="connsiteX452" fmla="*/ 1936 w 10000"/>
                <a:gd name="connsiteY452" fmla="*/ 3239 h 10000"/>
                <a:gd name="connsiteX453" fmla="*/ 1926 w 10000"/>
                <a:gd name="connsiteY453" fmla="*/ 3183 h 10000"/>
                <a:gd name="connsiteX454" fmla="*/ 1936 w 10000"/>
                <a:gd name="connsiteY454" fmla="*/ 3164 h 10000"/>
                <a:gd name="connsiteX455" fmla="*/ 2093 w 10000"/>
                <a:gd name="connsiteY455" fmla="*/ 3126 h 10000"/>
                <a:gd name="connsiteX456" fmla="*/ 2062 w 10000"/>
                <a:gd name="connsiteY456" fmla="*/ 3107 h 10000"/>
                <a:gd name="connsiteX457" fmla="*/ 2093 w 10000"/>
                <a:gd name="connsiteY457" fmla="*/ 3089 h 10000"/>
                <a:gd name="connsiteX458" fmla="*/ 2083 w 10000"/>
                <a:gd name="connsiteY458" fmla="*/ 2995 h 10000"/>
                <a:gd name="connsiteX459" fmla="*/ 2031 w 10000"/>
                <a:gd name="connsiteY459" fmla="*/ 2901 h 10000"/>
                <a:gd name="connsiteX460" fmla="*/ 2052 w 10000"/>
                <a:gd name="connsiteY460" fmla="*/ 2863 h 10000"/>
                <a:gd name="connsiteX461" fmla="*/ 2041 w 10000"/>
                <a:gd name="connsiteY461" fmla="*/ 2788 h 10000"/>
                <a:gd name="connsiteX462" fmla="*/ 2093 w 10000"/>
                <a:gd name="connsiteY462" fmla="*/ 2713 h 10000"/>
                <a:gd name="connsiteX463" fmla="*/ 2093 w 10000"/>
                <a:gd name="connsiteY463" fmla="*/ 2769 h 10000"/>
                <a:gd name="connsiteX464" fmla="*/ 2270 w 10000"/>
                <a:gd name="connsiteY464" fmla="*/ 2807 h 10000"/>
                <a:gd name="connsiteX465" fmla="*/ 2281 w 10000"/>
                <a:gd name="connsiteY465" fmla="*/ 2901 h 10000"/>
                <a:gd name="connsiteX466" fmla="*/ 2426 w 10000"/>
                <a:gd name="connsiteY466" fmla="*/ 2882 h 10000"/>
                <a:gd name="connsiteX467" fmla="*/ 2478 w 10000"/>
                <a:gd name="connsiteY467" fmla="*/ 2713 h 10000"/>
                <a:gd name="connsiteX468" fmla="*/ 2322 w 10000"/>
                <a:gd name="connsiteY468" fmla="*/ 2657 h 10000"/>
                <a:gd name="connsiteX469" fmla="*/ 2322 w 10000"/>
                <a:gd name="connsiteY469" fmla="*/ 2600 h 10000"/>
                <a:gd name="connsiteX470" fmla="*/ 2395 w 10000"/>
                <a:gd name="connsiteY470" fmla="*/ 2582 h 10000"/>
                <a:gd name="connsiteX471" fmla="*/ 2395 w 10000"/>
                <a:gd name="connsiteY471" fmla="*/ 2563 h 10000"/>
                <a:gd name="connsiteX472" fmla="*/ 2260 w 10000"/>
                <a:gd name="connsiteY472" fmla="*/ 2450 h 10000"/>
                <a:gd name="connsiteX473" fmla="*/ 2239 w 10000"/>
                <a:gd name="connsiteY473" fmla="*/ 2525 h 10000"/>
                <a:gd name="connsiteX474" fmla="*/ 2239 w 10000"/>
                <a:gd name="connsiteY474" fmla="*/ 2507 h 10000"/>
                <a:gd name="connsiteX475" fmla="*/ 2114 w 10000"/>
                <a:gd name="connsiteY475" fmla="*/ 2356 h 10000"/>
                <a:gd name="connsiteX476" fmla="*/ 2041 w 10000"/>
                <a:gd name="connsiteY476" fmla="*/ 2375 h 10000"/>
                <a:gd name="connsiteX477" fmla="*/ 2041 w 10000"/>
                <a:gd name="connsiteY477" fmla="*/ 2319 h 10000"/>
                <a:gd name="connsiteX478" fmla="*/ 2021 w 10000"/>
                <a:gd name="connsiteY478" fmla="*/ 2281 h 10000"/>
                <a:gd name="connsiteX479" fmla="*/ 1843 w 10000"/>
                <a:gd name="connsiteY479" fmla="*/ 2244 h 10000"/>
                <a:gd name="connsiteX480" fmla="*/ 1833 w 10000"/>
                <a:gd name="connsiteY480" fmla="*/ 2187 h 10000"/>
                <a:gd name="connsiteX481" fmla="*/ 1843 w 10000"/>
                <a:gd name="connsiteY481" fmla="*/ 2169 h 10000"/>
                <a:gd name="connsiteX482" fmla="*/ 2041 w 10000"/>
                <a:gd name="connsiteY482" fmla="*/ 2169 h 10000"/>
                <a:gd name="connsiteX483" fmla="*/ 2104 w 10000"/>
                <a:gd name="connsiteY483" fmla="*/ 2131 h 10000"/>
                <a:gd name="connsiteX484" fmla="*/ 2249 w 10000"/>
                <a:gd name="connsiteY484" fmla="*/ 2169 h 10000"/>
                <a:gd name="connsiteX485" fmla="*/ 2322 w 10000"/>
                <a:gd name="connsiteY485" fmla="*/ 2075 h 10000"/>
                <a:gd name="connsiteX486" fmla="*/ 2573 w 10000"/>
                <a:gd name="connsiteY486" fmla="*/ 2018 h 10000"/>
                <a:gd name="connsiteX487" fmla="*/ 2760 w 10000"/>
                <a:gd name="connsiteY487" fmla="*/ 2131 h 10000"/>
                <a:gd name="connsiteX488" fmla="*/ 3073 w 10000"/>
                <a:gd name="connsiteY488" fmla="*/ 2055 h 10000"/>
                <a:gd name="connsiteX489" fmla="*/ 3073 w 10000"/>
                <a:gd name="connsiteY489" fmla="*/ 2037 h 10000"/>
                <a:gd name="connsiteX490" fmla="*/ 3062 w 10000"/>
                <a:gd name="connsiteY490" fmla="*/ 2000 h 10000"/>
                <a:gd name="connsiteX491" fmla="*/ 3176 w 10000"/>
                <a:gd name="connsiteY491" fmla="*/ 1962 h 10000"/>
                <a:gd name="connsiteX492" fmla="*/ 3156 w 10000"/>
                <a:gd name="connsiteY492" fmla="*/ 1905 h 10000"/>
                <a:gd name="connsiteX493" fmla="*/ 3218 w 10000"/>
                <a:gd name="connsiteY493" fmla="*/ 1905 h 10000"/>
                <a:gd name="connsiteX494" fmla="*/ 3260 w 10000"/>
                <a:gd name="connsiteY494" fmla="*/ 1924 h 10000"/>
                <a:gd name="connsiteX495" fmla="*/ 3291 w 10000"/>
                <a:gd name="connsiteY495" fmla="*/ 1868 h 10000"/>
                <a:gd name="connsiteX496" fmla="*/ 3291 w 10000"/>
                <a:gd name="connsiteY496" fmla="*/ 1849 h 10000"/>
                <a:gd name="connsiteX497" fmla="*/ 3218 w 10000"/>
                <a:gd name="connsiteY497" fmla="*/ 1736 h 10000"/>
                <a:gd name="connsiteX498" fmla="*/ 3228 w 10000"/>
                <a:gd name="connsiteY498" fmla="*/ 1661 h 10000"/>
                <a:gd name="connsiteX499" fmla="*/ 3073 w 10000"/>
                <a:gd name="connsiteY499" fmla="*/ 1587 h 10000"/>
                <a:gd name="connsiteX500" fmla="*/ 3073 w 10000"/>
                <a:gd name="connsiteY500" fmla="*/ 1511 h 10000"/>
                <a:gd name="connsiteX501" fmla="*/ 3040 w 10000"/>
                <a:gd name="connsiteY501" fmla="*/ 1473 h 10000"/>
                <a:gd name="connsiteX502" fmla="*/ 3009 w 10000"/>
                <a:gd name="connsiteY502" fmla="*/ 1511 h 10000"/>
                <a:gd name="connsiteX503" fmla="*/ 2999 w 10000"/>
                <a:gd name="connsiteY503" fmla="*/ 1436 h 10000"/>
                <a:gd name="connsiteX504" fmla="*/ 2884 w 10000"/>
                <a:gd name="connsiteY504" fmla="*/ 1492 h 10000"/>
                <a:gd name="connsiteX505" fmla="*/ 2770 w 10000"/>
                <a:gd name="connsiteY505" fmla="*/ 1417 h 10000"/>
                <a:gd name="connsiteX506" fmla="*/ 2739 w 10000"/>
                <a:gd name="connsiteY506" fmla="*/ 1473 h 10000"/>
                <a:gd name="connsiteX507" fmla="*/ 2708 w 10000"/>
                <a:gd name="connsiteY507" fmla="*/ 1398 h 10000"/>
                <a:gd name="connsiteX508" fmla="*/ 2614 w 10000"/>
                <a:gd name="connsiteY508" fmla="*/ 1436 h 10000"/>
                <a:gd name="connsiteX509" fmla="*/ 2614 w 10000"/>
                <a:gd name="connsiteY509" fmla="*/ 1379 h 10000"/>
                <a:gd name="connsiteX510" fmla="*/ 2541 w 10000"/>
                <a:gd name="connsiteY510" fmla="*/ 1286 h 10000"/>
                <a:gd name="connsiteX511" fmla="*/ 2812 w 10000"/>
                <a:gd name="connsiteY511" fmla="*/ 1060 h 10000"/>
                <a:gd name="connsiteX512" fmla="*/ 2905 w 10000"/>
                <a:gd name="connsiteY512" fmla="*/ 1117 h 10000"/>
                <a:gd name="connsiteX513" fmla="*/ 3040 w 10000"/>
                <a:gd name="connsiteY513" fmla="*/ 1060 h 10000"/>
                <a:gd name="connsiteX514" fmla="*/ 3040 w 10000"/>
                <a:gd name="connsiteY514" fmla="*/ 1117 h 10000"/>
                <a:gd name="connsiteX515" fmla="*/ 3312 w 10000"/>
                <a:gd name="connsiteY515" fmla="*/ 1117 h 10000"/>
                <a:gd name="connsiteX516" fmla="*/ 3312 w 10000"/>
                <a:gd name="connsiteY516" fmla="*/ 1042 h 10000"/>
                <a:gd name="connsiteX517" fmla="*/ 3457 w 10000"/>
                <a:gd name="connsiteY517" fmla="*/ 966 h 10000"/>
                <a:gd name="connsiteX518" fmla="*/ 3499 w 10000"/>
                <a:gd name="connsiteY518" fmla="*/ 873 h 10000"/>
                <a:gd name="connsiteX519" fmla="*/ 3728 w 10000"/>
                <a:gd name="connsiteY519" fmla="*/ 834 h 10000"/>
                <a:gd name="connsiteX520" fmla="*/ 3739 w 10000"/>
                <a:gd name="connsiteY520" fmla="*/ 779 h 10000"/>
                <a:gd name="connsiteX521" fmla="*/ 3770 w 10000"/>
                <a:gd name="connsiteY521" fmla="*/ 779 h 10000"/>
                <a:gd name="connsiteX522" fmla="*/ 3801 w 10000"/>
                <a:gd name="connsiteY522" fmla="*/ 834 h 10000"/>
                <a:gd name="connsiteX523" fmla="*/ 3864 w 10000"/>
                <a:gd name="connsiteY523" fmla="*/ 797 h 10000"/>
                <a:gd name="connsiteX524" fmla="*/ 3926 w 10000"/>
                <a:gd name="connsiteY524" fmla="*/ 834 h 10000"/>
                <a:gd name="connsiteX525" fmla="*/ 4571 w 10000"/>
                <a:gd name="connsiteY525" fmla="*/ 722 h 10000"/>
                <a:gd name="connsiteX526" fmla="*/ 4582 w 10000"/>
                <a:gd name="connsiteY526" fmla="*/ 779 h 10000"/>
                <a:gd name="connsiteX527" fmla="*/ 4707 w 10000"/>
                <a:gd name="connsiteY527" fmla="*/ 779 h 10000"/>
                <a:gd name="connsiteX528" fmla="*/ 4707 w 10000"/>
                <a:gd name="connsiteY528" fmla="*/ 722 h 10000"/>
                <a:gd name="connsiteX529" fmla="*/ 4791 w 10000"/>
                <a:gd name="connsiteY529" fmla="*/ 779 h 10000"/>
                <a:gd name="connsiteX530" fmla="*/ 4895 w 10000"/>
                <a:gd name="connsiteY530" fmla="*/ 741 h 10000"/>
                <a:gd name="connsiteX531" fmla="*/ 4957 w 10000"/>
                <a:gd name="connsiteY531" fmla="*/ 779 h 10000"/>
                <a:gd name="connsiteX532" fmla="*/ 4999 w 10000"/>
                <a:gd name="connsiteY532" fmla="*/ 704 h 10000"/>
                <a:gd name="connsiteX533" fmla="*/ 5082 w 10000"/>
                <a:gd name="connsiteY533" fmla="*/ 684 h 10000"/>
                <a:gd name="connsiteX534" fmla="*/ 5082 w 10000"/>
                <a:gd name="connsiteY534" fmla="*/ 741 h 10000"/>
                <a:gd name="connsiteX535" fmla="*/ 5291 w 10000"/>
                <a:gd name="connsiteY535" fmla="*/ 704 h 10000"/>
                <a:gd name="connsiteX536" fmla="*/ 5478 w 10000"/>
                <a:gd name="connsiteY536" fmla="*/ 779 h 10000"/>
                <a:gd name="connsiteX537" fmla="*/ 5623 w 10000"/>
                <a:gd name="connsiteY537" fmla="*/ 759 h 10000"/>
                <a:gd name="connsiteX538" fmla="*/ 5947 w 10000"/>
                <a:gd name="connsiteY538" fmla="*/ 684 h 10000"/>
                <a:gd name="connsiteX539" fmla="*/ 6144 w 10000"/>
                <a:gd name="connsiteY539" fmla="*/ 609 h 10000"/>
                <a:gd name="connsiteX540" fmla="*/ 6321 w 10000"/>
                <a:gd name="connsiteY540" fmla="*/ 647 h 10000"/>
                <a:gd name="connsiteX541" fmla="*/ 6373 w 10000"/>
                <a:gd name="connsiteY541" fmla="*/ 553 h 10000"/>
                <a:gd name="connsiteX542" fmla="*/ 6467 w 10000"/>
                <a:gd name="connsiteY542" fmla="*/ 572 h 10000"/>
                <a:gd name="connsiteX543" fmla="*/ 6540 w 10000"/>
                <a:gd name="connsiteY543" fmla="*/ 496 h 10000"/>
                <a:gd name="connsiteX544" fmla="*/ 6613 w 10000"/>
                <a:gd name="connsiteY544" fmla="*/ 553 h 10000"/>
                <a:gd name="connsiteX545" fmla="*/ 6904 w 10000"/>
                <a:gd name="connsiteY545" fmla="*/ 572 h 10000"/>
                <a:gd name="connsiteX546" fmla="*/ 7050 w 10000"/>
                <a:gd name="connsiteY546" fmla="*/ 572 h 10000"/>
                <a:gd name="connsiteX547" fmla="*/ 7061 w 10000"/>
                <a:gd name="connsiteY547" fmla="*/ 628 h 10000"/>
                <a:gd name="connsiteX548" fmla="*/ 7258 w 10000"/>
                <a:gd name="connsiteY548" fmla="*/ 590 h 10000"/>
                <a:gd name="connsiteX549" fmla="*/ 7269 w 10000"/>
                <a:gd name="connsiteY549" fmla="*/ 515 h 10000"/>
                <a:gd name="connsiteX550" fmla="*/ 7186 w 10000"/>
                <a:gd name="connsiteY550" fmla="*/ 496 h 10000"/>
                <a:gd name="connsiteX551" fmla="*/ 7227 w 10000"/>
                <a:gd name="connsiteY551" fmla="*/ 403 h 10000"/>
                <a:gd name="connsiteX552" fmla="*/ 7300 w 10000"/>
                <a:gd name="connsiteY552" fmla="*/ 346 h 10000"/>
                <a:gd name="connsiteX553" fmla="*/ 7269 w 10000"/>
                <a:gd name="connsiteY553" fmla="*/ 309 h 10000"/>
                <a:gd name="connsiteX554" fmla="*/ 7206 w 10000"/>
                <a:gd name="connsiteY554" fmla="*/ 346 h 10000"/>
                <a:gd name="connsiteX555" fmla="*/ 7175 w 10000"/>
                <a:gd name="connsiteY555" fmla="*/ 309 h 10000"/>
                <a:gd name="connsiteX556" fmla="*/ 7009 w 10000"/>
                <a:gd name="connsiteY556" fmla="*/ 365 h 10000"/>
                <a:gd name="connsiteX557" fmla="*/ 7009 w 10000"/>
                <a:gd name="connsiteY557" fmla="*/ 309 h 10000"/>
                <a:gd name="connsiteX558" fmla="*/ 6998 w 10000"/>
                <a:gd name="connsiteY558" fmla="*/ 309 h 10000"/>
                <a:gd name="connsiteX559" fmla="*/ 6342 w 10000"/>
                <a:gd name="connsiteY559" fmla="*/ 328 h 10000"/>
                <a:gd name="connsiteX560" fmla="*/ 6331 w 10000"/>
                <a:gd name="connsiteY560" fmla="*/ 271 h 10000"/>
                <a:gd name="connsiteX561" fmla="*/ 6436 w 10000"/>
                <a:gd name="connsiteY561" fmla="*/ 196 h 10000"/>
                <a:gd name="connsiteX562" fmla="*/ 6779 w 10000"/>
                <a:gd name="connsiteY562" fmla="*/ 159 h 10000"/>
                <a:gd name="connsiteX563" fmla="*/ 7279 w 10000"/>
                <a:gd name="connsiteY563" fmla="*/ 120 h 10000"/>
                <a:gd name="connsiteX564" fmla="*/ 7497 w 10000"/>
                <a:gd name="connsiteY564" fmla="*/ 8 h 10000"/>
                <a:gd name="connsiteX565" fmla="*/ 7748 w 10000"/>
                <a:gd name="connsiteY565" fmla="*/ 140 h 10000"/>
                <a:gd name="connsiteX566" fmla="*/ 7810 w 10000"/>
                <a:gd name="connsiteY566" fmla="*/ 46 h 10000"/>
                <a:gd name="connsiteX567" fmla="*/ 7935 w 10000"/>
                <a:gd name="connsiteY567" fmla="*/ 27 h 10000"/>
                <a:gd name="connsiteX568" fmla="*/ 8039 w 10000"/>
                <a:gd name="connsiteY568" fmla="*/ 140 h 10000"/>
                <a:gd name="connsiteX569" fmla="*/ 8061 w 10000"/>
                <a:gd name="connsiteY569" fmla="*/ 102 h 10000"/>
                <a:gd name="connsiteX570" fmla="*/ 8092 w 10000"/>
                <a:gd name="connsiteY570" fmla="*/ 252 h 10000"/>
                <a:gd name="connsiteX571" fmla="*/ 8061 w 10000"/>
                <a:gd name="connsiteY571" fmla="*/ 328 h 10000"/>
                <a:gd name="connsiteX572" fmla="*/ 8061 w 10000"/>
                <a:gd name="connsiteY572" fmla="*/ 421 h 10000"/>
                <a:gd name="connsiteX0" fmla="*/ 8061 w 10000"/>
                <a:gd name="connsiteY0" fmla="*/ 421 h 10000"/>
                <a:gd name="connsiteX1" fmla="*/ 8123 w 10000"/>
                <a:gd name="connsiteY1" fmla="*/ 440 h 10000"/>
                <a:gd name="connsiteX2" fmla="*/ 8134 w 10000"/>
                <a:gd name="connsiteY2" fmla="*/ 515 h 10000"/>
                <a:gd name="connsiteX3" fmla="*/ 8102 w 10000"/>
                <a:gd name="connsiteY3" fmla="*/ 590 h 10000"/>
                <a:gd name="connsiteX4" fmla="*/ 8144 w 10000"/>
                <a:gd name="connsiteY4" fmla="*/ 590 h 10000"/>
                <a:gd name="connsiteX5" fmla="*/ 8154 w 10000"/>
                <a:gd name="connsiteY5" fmla="*/ 647 h 10000"/>
                <a:gd name="connsiteX6" fmla="*/ 8102 w 10000"/>
                <a:gd name="connsiteY6" fmla="*/ 704 h 10000"/>
                <a:gd name="connsiteX7" fmla="*/ 8029 w 10000"/>
                <a:gd name="connsiteY7" fmla="*/ 928 h 10000"/>
                <a:gd name="connsiteX8" fmla="*/ 8123 w 10000"/>
                <a:gd name="connsiteY8" fmla="*/ 1003 h 10000"/>
                <a:gd name="connsiteX9" fmla="*/ 8144 w 10000"/>
                <a:gd name="connsiteY9" fmla="*/ 873 h 10000"/>
                <a:gd name="connsiteX10" fmla="*/ 8154 w 10000"/>
                <a:gd name="connsiteY10" fmla="*/ 873 h 10000"/>
                <a:gd name="connsiteX11" fmla="*/ 8154 w 10000"/>
                <a:gd name="connsiteY11" fmla="*/ 891 h 10000"/>
                <a:gd name="connsiteX12" fmla="*/ 8175 w 10000"/>
                <a:gd name="connsiteY12" fmla="*/ 1210 h 10000"/>
                <a:gd name="connsiteX13" fmla="*/ 8154 w 10000"/>
                <a:gd name="connsiteY13" fmla="*/ 1210 h 10000"/>
                <a:gd name="connsiteX14" fmla="*/ 8123 w 10000"/>
                <a:gd name="connsiteY14" fmla="*/ 1229 h 10000"/>
                <a:gd name="connsiteX15" fmla="*/ 8123 w 10000"/>
                <a:gd name="connsiteY15" fmla="*/ 1286 h 10000"/>
                <a:gd name="connsiteX16" fmla="*/ 7883 w 10000"/>
                <a:gd name="connsiteY16" fmla="*/ 1605 h 10000"/>
                <a:gd name="connsiteX17" fmla="*/ 7925 w 10000"/>
                <a:gd name="connsiteY17" fmla="*/ 1605 h 10000"/>
                <a:gd name="connsiteX18" fmla="*/ 8092 w 10000"/>
                <a:gd name="connsiteY18" fmla="*/ 1587 h 10000"/>
                <a:gd name="connsiteX19" fmla="*/ 8092 w 10000"/>
                <a:gd name="connsiteY19" fmla="*/ 1680 h 10000"/>
                <a:gd name="connsiteX20" fmla="*/ 8165 w 10000"/>
                <a:gd name="connsiteY20" fmla="*/ 1774 h 10000"/>
                <a:gd name="connsiteX21" fmla="*/ 8383 w 10000"/>
                <a:gd name="connsiteY21" fmla="*/ 1680 h 10000"/>
                <a:gd name="connsiteX22" fmla="*/ 8435 w 10000"/>
                <a:gd name="connsiteY22" fmla="*/ 1567 h 10000"/>
                <a:gd name="connsiteX23" fmla="*/ 8497 w 10000"/>
                <a:gd name="connsiteY23" fmla="*/ 1587 h 10000"/>
                <a:gd name="connsiteX24" fmla="*/ 8508 w 10000"/>
                <a:gd name="connsiteY24" fmla="*/ 1530 h 10000"/>
                <a:gd name="connsiteX25" fmla="*/ 8654 w 10000"/>
                <a:gd name="connsiteY25" fmla="*/ 1605 h 10000"/>
                <a:gd name="connsiteX26" fmla="*/ 8601 w 10000"/>
                <a:gd name="connsiteY26" fmla="*/ 1980 h 10000"/>
                <a:gd name="connsiteX27" fmla="*/ 8539 w 10000"/>
                <a:gd name="connsiteY27" fmla="*/ 2075 h 10000"/>
                <a:gd name="connsiteX28" fmla="*/ 8539 w 10000"/>
                <a:gd name="connsiteY28" fmla="*/ 2131 h 10000"/>
                <a:gd name="connsiteX29" fmla="*/ 8831 w 10000"/>
                <a:gd name="connsiteY29" fmla="*/ 2206 h 10000"/>
                <a:gd name="connsiteX30" fmla="*/ 8810 w 10000"/>
                <a:gd name="connsiteY30" fmla="*/ 2769 h 10000"/>
                <a:gd name="connsiteX31" fmla="*/ 8810 w 10000"/>
                <a:gd name="connsiteY31" fmla="*/ 2938 h 10000"/>
                <a:gd name="connsiteX32" fmla="*/ 8779 w 10000"/>
                <a:gd name="connsiteY32" fmla="*/ 2957 h 10000"/>
                <a:gd name="connsiteX33" fmla="*/ 8789 w 10000"/>
                <a:gd name="connsiteY33" fmla="*/ 2995 h 10000"/>
                <a:gd name="connsiteX34" fmla="*/ 8769 w 10000"/>
                <a:gd name="connsiteY34" fmla="*/ 3032 h 10000"/>
                <a:gd name="connsiteX35" fmla="*/ 8956 w 10000"/>
                <a:gd name="connsiteY35" fmla="*/ 3014 h 10000"/>
                <a:gd name="connsiteX36" fmla="*/ 9049 w 10000"/>
                <a:gd name="connsiteY36" fmla="*/ 3164 h 10000"/>
                <a:gd name="connsiteX37" fmla="*/ 9185 w 10000"/>
                <a:gd name="connsiteY37" fmla="*/ 3145 h 10000"/>
                <a:gd name="connsiteX38" fmla="*/ 9185 w 10000"/>
                <a:gd name="connsiteY38" fmla="*/ 3164 h 10000"/>
                <a:gd name="connsiteX39" fmla="*/ 9196 w 10000"/>
                <a:gd name="connsiteY39" fmla="*/ 3164 h 10000"/>
                <a:gd name="connsiteX40" fmla="*/ 9206 w 10000"/>
                <a:gd name="connsiteY40" fmla="*/ 3314 h 10000"/>
                <a:gd name="connsiteX41" fmla="*/ 9237 w 10000"/>
                <a:gd name="connsiteY41" fmla="*/ 3296 h 10000"/>
                <a:gd name="connsiteX42" fmla="*/ 9289 w 10000"/>
                <a:gd name="connsiteY42" fmla="*/ 3070 h 10000"/>
                <a:gd name="connsiteX43" fmla="*/ 9341 w 10000"/>
                <a:gd name="connsiteY43" fmla="*/ 3126 h 10000"/>
                <a:gd name="connsiteX44" fmla="*/ 9362 w 10000"/>
                <a:gd name="connsiteY44" fmla="*/ 3052 h 10000"/>
                <a:gd name="connsiteX45" fmla="*/ 9393 w 10000"/>
                <a:gd name="connsiteY45" fmla="*/ 3052 h 10000"/>
                <a:gd name="connsiteX46" fmla="*/ 9424 w 10000"/>
                <a:gd name="connsiteY46" fmla="*/ 3126 h 10000"/>
                <a:gd name="connsiteX47" fmla="*/ 9414 w 10000"/>
                <a:gd name="connsiteY47" fmla="*/ 3239 h 10000"/>
                <a:gd name="connsiteX48" fmla="*/ 9487 w 10000"/>
                <a:gd name="connsiteY48" fmla="*/ 3314 h 10000"/>
                <a:gd name="connsiteX49" fmla="*/ 9487 w 10000"/>
                <a:gd name="connsiteY49" fmla="*/ 3427 h 10000"/>
                <a:gd name="connsiteX50" fmla="*/ 9528 w 10000"/>
                <a:gd name="connsiteY50" fmla="*/ 3483 h 10000"/>
                <a:gd name="connsiteX51" fmla="*/ 9497 w 10000"/>
                <a:gd name="connsiteY51" fmla="*/ 3596 h 10000"/>
                <a:gd name="connsiteX52" fmla="*/ 9508 w 10000"/>
                <a:gd name="connsiteY52" fmla="*/ 3596 h 10000"/>
                <a:gd name="connsiteX53" fmla="*/ 9539 w 10000"/>
                <a:gd name="connsiteY53" fmla="*/ 3577 h 10000"/>
                <a:gd name="connsiteX54" fmla="*/ 9539 w 10000"/>
                <a:gd name="connsiteY54" fmla="*/ 3689 h 10000"/>
                <a:gd name="connsiteX55" fmla="*/ 9508 w 10000"/>
                <a:gd name="connsiteY55" fmla="*/ 3728 h 10000"/>
                <a:gd name="connsiteX56" fmla="*/ 9487 w 10000"/>
                <a:gd name="connsiteY56" fmla="*/ 3689 h 10000"/>
                <a:gd name="connsiteX57" fmla="*/ 9476 w 10000"/>
                <a:gd name="connsiteY57" fmla="*/ 3746 h 10000"/>
                <a:gd name="connsiteX58" fmla="*/ 9445 w 10000"/>
                <a:gd name="connsiteY58" fmla="*/ 3728 h 10000"/>
                <a:gd name="connsiteX59" fmla="*/ 9352 w 10000"/>
                <a:gd name="connsiteY59" fmla="*/ 3953 h 10000"/>
                <a:gd name="connsiteX60" fmla="*/ 9373 w 10000"/>
                <a:gd name="connsiteY60" fmla="*/ 4347 h 10000"/>
                <a:gd name="connsiteX61" fmla="*/ 9237 w 10000"/>
                <a:gd name="connsiteY61" fmla="*/ 4310 h 10000"/>
                <a:gd name="connsiteX62" fmla="*/ 9196 w 10000"/>
                <a:gd name="connsiteY62" fmla="*/ 4385 h 10000"/>
                <a:gd name="connsiteX63" fmla="*/ 9258 w 10000"/>
                <a:gd name="connsiteY63" fmla="*/ 4572 h 10000"/>
                <a:gd name="connsiteX64" fmla="*/ 9321 w 10000"/>
                <a:gd name="connsiteY64" fmla="*/ 4572 h 10000"/>
                <a:gd name="connsiteX65" fmla="*/ 9321 w 10000"/>
                <a:gd name="connsiteY65" fmla="*/ 4591 h 10000"/>
                <a:gd name="connsiteX66" fmla="*/ 9206 w 10000"/>
                <a:gd name="connsiteY66" fmla="*/ 4686 h 10000"/>
                <a:gd name="connsiteX67" fmla="*/ 9196 w 10000"/>
                <a:gd name="connsiteY67" fmla="*/ 4741 h 10000"/>
                <a:gd name="connsiteX68" fmla="*/ 9331 w 10000"/>
                <a:gd name="connsiteY68" fmla="*/ 4910 h 10000"/>
                <a:gd name="connsiteX69" fmla="*/ 9352 w 10000"/>
                <a:gd name="connsiteY69" fmla="*/ 5005 h 10000"/>
                <a:gd name="connsiteX70" fmla="*/ 9487 w 10000"/>
                <a:gd name="connsiteY70" fmla="*/ 5136 h 10000"/>
                <a:gd name="connsiteX71" fmla="*/ 9456 w 10000"/>
                <a:gd name="connsiteY71" fmla="*/ 5494 h 10000"/>
                <a:gd name="connsiteX72" fmla="*/ 9570 w 10000"/>
                <a:gd name="connsiteY72" fmla="*/ 5437 h 10000"/>
                <a:gd name="connsiteX73" fmla="*/ 9570 w 10000"/>
                <a:gd name="connsiteY73" fmla="*/ 5380 h 10000"/>
                <a:gd name="connsiteX74" fmla="*/ 9549 w 10000"/>
                <a:gd name="connsiteY74" fmla="*/ 5324 h 10000"/>
                <a:gd name="connsiteX75" fmla="*/ 9580 w 10000"/>
                <a:gd name="connsiteY75" fmla="*/ 5324 h 10000"/>
                <a:gd name="connsiteX76" fmla="*/ 9664 w 10000"/>
                <a:gd name="connsiteY76" fmla="*/ 5399 h 10000"/>
                <a:gd name="connsiteX77" fmla="*/ 9664 w 10000"/>
                <a:gd name="connsiteY77" fmla="*/ 5474 h 10000"/>
                <a:gd name="connsiteX78" fmla="*/ 9987 w 10000"/>
                <a:gd name="connsiteY78" fmla="*/ 5793 h 10000"/>
                <a:gd name="connsiteX79" fmla="*/ 9976 w 10000"/>
                <a:gd name="connsiteY79" fmla="*/ 6151 h 10000"/>
                <a:gd name="connsiteX80" fmla="*/ 9924 w 10000"/>
                <a:gd name="connsiteY80" fmla="*/ 6056 h 10000"/>
                <a:gd name="connsiteX81" fmla="*/ 9748 w 10000"/>
                <a:gd name="connsiteY81" fmla="*/ 6094 h 10000"/>
                <a:gd name="connsiteX82" fmla="*/ 9362 w 10000"/>
                <a:gd name="connsiteY82" fmla="*/ 6188 h 10000"/>
                <a:gd name="connsiteX83" fmla="*/ 9331 w 10000"/>
                <a:gd name="connsiteY83" fmla="*/ 6526 h 10000"/>
                <a:gd name="connsiteX84" fmla="*/ 9289 w 10000"/>
                <a:gd name="connsiteY84" fmla="*/ 6564 h 10000"/>
                <a:gd name="connsiteX85" fmla="*/ 9289 w 10000"/>
                <a:gd name="connsiteY85" fmla="*/ 6977 h 10000"/>
                <a:gd name="connsiteX86" fmla="*/ 9393 w 10000"/>
                <a:gd name="connsiteY86" fmla="*/ 7014 h 10000"/>
                <a:gd name="connsiteX87" fmla="*/ 9383 w 10000"/>
                <a:gd name="connsiteY87" fmla="*/ 7052 h 10000"/>
                <a:gd name="connsiteX88" fmla="*/ 9237 w 10000"/>
                <a:gd name="connsiteY88" fmla="*/ 7409 h 10000"/>
                <a:gd name="connsiteX89" fmla="*/ 9227 w 10000"/>
                <a:gd name="connsiteY89" fmla="*/ 7672 h 10000"/>
                <a:gd name="connsiteX90" fmla="*/ 9258 w 10000"/>
                <a:gd name="connsiteY90" fmla="*/ 7860 h 10000"/>
                <a:gd name="connsiteX91" fmla="*/ 9206 w 10000"/>
                <a:gd name="connsiteY91" fmla="*/ 7916 h 10000"/>
                <a:gd name="connsiteX92" fmla="*/ 9101 w 10000"/>
                <a:gd name="connsiteY92" fmla="*/ 7728 h 10000"/>
                <a:gd name="connsiteX93" fmla="*/ 8925 w 10000"/>
                <a:gd name="connsiteY93" fmla="*/ 7578 h 10000"/>
                <a:gd name="connsiteX94" fmla="*/ 8925 w 10000"/>
                <a:gd name="connsiteY94" fmla="*/ 7541 h 10000"/>
                <a:gd name="connsiteX95" fmla="*/ 8966 w 10000"/>
                <a:gd name="connsiteY95" fmla="*/ 7541 h 10000"/>
                <a:gd name="connsiteX96" fmla="*/ 8966 w 10000"/>
                <a:gd name="connsiteY96" fmla="*/ 7522 h 10000"/>
                <a:gd name="connsiteX97" fmla="*/ 8945 w 10000"/>
                <a:gd name="connsiteY97" fmla="*/ 7522 h 10000"/>
                <a:gd name="connsiteX98" fmla="*/ 8883 w 10000"/>
                <a:gd name="connsiteY98" fmla="*/ 7541 h 10000"/>
                <a:gd name="connsiteX99" fmla="*/ 8904 w 10000"/>
                <a:gd name="connsiteY99" fmla="*/ 7616 h 10000"/>
                <a:gd name="connsiteX100" fmla="*/ 8862 w 10000"/>
                <a:gd name="connsiteY100" fmla="*/ 7635 h 10000"/>
                <a:gd name="connsiteX101" fmla="*/ 8966 w 10000"/>
                <a:gd name="connsiteY101" fmla="*/ 7916 h 10000"/>
                <a:gd name="connsiteX102" fmla="*/ 8966 w 10000"/>
                <a:gd name="connsiteY102" fmla="*/ 8123 h 10000"/>
                <a:gd name="connsiteX103" fmla="*/ 8904 w 10000"/>
                <a:gd name="connsiteY103" fmla="*/ 8235 h 10000"/>
                <a:gd name="connsiteX104" fmla="*/ 8727 w 10000"/>
                <a:gd name="connsiteY104" fmla="*/ 8217 h 10000"/>
                <a:gd name="connsiteX105" fmla="*/ 8665 w 10000"/>
                <a:gd name="connsiteY105" fmla="*/ 8123 h 10000"/>
                <a:gd name="connsiteX106" fmla="*/ 8601 w 10000"/>
                <a:gd name="connsiteY106" fmla="*/ 8180 h 10000"/>
                <a:gd name="connsiteX107" fmla="*/ 8644 w 10000"/>
                <a:gd name="connsiteY107" fmla="*/ 8573 h 10000"/>
                <a:gd name="connsiteX108" fmla="*/ 8613 w 10000"/>
                <a:gd name="connsiteY108" fmla="*/ 8648 h 10000"/>
                <a:gd name="connsiteX109" fmla="*/ 8414 w 10000"/>
                <a:gd name="connsiteY109" fmla="*/ 8668 h 10000"/>
                <a:gd name="connsiteX110" fmla="*/ 8269 w 10000"/>
                <a:gd name="connsiteY110" fmla="*/ 8235 h 10000"/>
                <a:gd name="connsiteX111" fmla="*/ 8258 w 10000"/>
                <a:gd name="connsiteY111" fmla="*/ 7991 h 10000"/>
                <a:gd name="connsiteX112" fmla="*/ 8217 w 10000"/>
                <a:gd name="connsiteY112" fmla="*/ 7991 h 10000"/>
                <a:gd name="connsiteX113" fmla="*/ 8039 w 10000"/>
                <a:gd name="connsiteY113" fmla="*/ 7991 h 10000"/>
                <a:gd name="connsiteX114" fmla="*/ 7935 w 10000"/>
                <a:gd name="connsiteY114" fmla="*/ 7766 h 10000"/>
                <a:gd name="connsiteX115" fmla="*/ 7841 w 10000"/>
                <a:gd name="connsiteY115" fmla="*/ 7710 h 10000"/>
                <a:gd name="connsiteX116" fmla="*/ 7779 w 10000"/>
                <a:gd name="connsiteY116" fmla="*/ 7785 h 10000"/>
                <a:gd name="connsiteX117" fmla="*/ 7789 w 10000"/>
                <a:gd name="connsiteY117" fmla="*/ 8104 h 10000"/>
                <a:gd name="connsiteX118" fmla="*/ 7748 w 10000"/>
                <a:gd name="connsiteY118" fmla="*/ 8404 h 10000"/>
                <a:gd name="connsiteX119" fmla="*/ 7686 w 10000"/>
                <a:gd name="connsiteY119" fmla="*/ 8424 h 10000"/>
                <a:gd name="connsiteX120" fmla="*/ 7644 w 10000"/>
                <a:gd name="connsiteY120" fmla="*/ 8536 h 10000"/>
                <a:gd name="connsiteX121" fmla="*/ 7634 w 10000"/>
                <a:gd name="connsiteY121" fmla="*/ 8536 h 10000"/>
                <a:gd name="connsiteX122" fmla="*/ 7634 w 10000"/>
                <a:gd name="connsiteY122" fmla="*/ 8479 h 10000"/>
                <a:gd name="connsiteX123" fmla="*/ 7654 w 10000"/>
                <a:gd name="connsiteY123" fmla="*/ 8424 h 10000"/>
                <a:gd name="connsiteX124" fmla="*/ 7477 w 10000"/>
                <a:gd name="connsiteY124" fmla="*/ 8180 h 10000"/>
                <a:gd name="connsiteX125" fmla="*/ 7362 w 10000"/>
                <a:gd name="connsiteY125" fmla="*/ 8085 h 10000"/>
                <a:gd name="connsiteX126" fmla="*/ 7300 w 10000"/>
                <a:gd name="connsiteY126" fmla="*/ 8142 h 10000"/>
                <a:gd name="connsiteX127" fmla="*/ 7269 w 10000"/>
                <a:gd name="connsiteY127" fmla="*/ 8085 h 10000"/>
                <a:gd name="connsiteX128" fmla="*/ 7238 w 10000"/>
                <a:gd name="connsiteY128" fmla="*/ 8217 h 10000"/>
                <a:gd name="connsiteX129" fmla="*/ 7373 w 10000"/>
                <a:gd name="connsiteY129" fmla="*/ 8593 h 10000"/>
                <a:gd name="connsiteX130" fmla="*/ 7217 w 10000"/>
                <a:gd name="connsiteY130" fmla="*/ 8780 h 10000"/>
                <a:gd name="connsiteX131" fmla="*/ 7050 w 10000"/>
                <a:gd name="connsiteY131" fmla="*/ 8705 h 10000"/>
                <a:gd name="connsiteX132" fmla="*/ 6988 w 10000"/>
                <a:gd name="connsiteY132" fmla="*/ 8856 h 10000"/>
                <a:gd name="connsiteX133" fmla="*/ 6914 w 10000"/>
                <a:gd name="connsiteY133" fmla="*/ 8912 h 10000"/>
                <a:gd name="connsiteX134" fmla="*/ 6914 w 10000"/>
                <a:gd name="connsiteY134" fmla="*/ 8837 h 10000"/>
                <a:gd name="connsiteX135" fmla="*/ 6790 w 10000"/>
                <a:gd name="connsiteY135" fmla="*/ 8799 h 10000"/>
                <a:gd name="connsiteX136" fmla="*/ 6706 w 10000"/>
                <a:gd name="connsiteY136" fmla="*/ 8893 h 10000"/>
                <a:gd name="connsiteX137" fmla="*/ 6613 w 10000"/>
                <a:gd name="connsiteY137" fmla="*/ 8912 h 10000"/>
                <a:gd name="connsiteX138" fmla="*/ 6613 w 10000"/>
                <a:gd name="connsiteY138" fmla="*/ 8968 h 10000"/>
                <a:gd name="connsiteX139" fmla="*/ 6550 w 10000"/>
                <a:gd name="connsiteY139" fmla="*/ 8987 h 10000"/>
                <a:gd name="connsiteX140" fmla="*/ 6571 w 10000"/>
                <a:gd name="connsiteY140" fmla="*/ 9024 h 10000"/>
                <a:gd name="connsiteX141" fmla="*/ 6738 w 10000"/>
                <a:gd name="connsiteY141" fmla="*/ 9006 h 10000"/>
                <a:gd name="connsiteX142" fmla="*/ 6738 w 10000"/>
                <a:gd name="connsiteY142" fmla="*/ 8987 h 10000"/>
                <a:gd name="connsiteX143" fmla="*/ 6717 w 10000"/>
                <a:gd name="connsiteY143" fmla="*/ 8949 h 10000"/>
                <a:gd name="connsiteX144" fmla="*/ 6738 w 10000"/>
                <a:gd name="connsiteY144" fmla="*/ 8949 h 10000"/>
                <a:gd name="connsiteX145" fmla="*/ 6790 w 10000"/>
                <a:gd name="connsiteY145" fmla="*/ 8931 h 10000"/>
                <a:gd name="connsiteX146" fmla="*/ 6831 w 10000"/>
                <a:gd name="connsiteY146" fmla="*/ 9062 h 10000"/>
                <a:gd name="connsiteX147" fmla="*/ 7102 w 10000"/>
                <a:gd name="connsiteY147" fmla="*/ 9137 h 10000"/>
                <a:gd name="connsiteX148" fmla="*/ 7102 w 10000"/>
                <a:gd name="connsiteY148" fmla="*/ 9193 h 10000"/>
                <a:gd name="connsiteX149" fmla="*/ 7019 w 10000"/>
                <a:gd name="connsiteY149" fmla="*/ 9588 h 10000"/>
                <a:gd name="connsiteX150" fmla="*/ 6998 w 10000"/>
                <a:gd name="connsiteY150" fmla="*/ 9588 h 10000"/>
                <a:gd name="connsiteX151" fmla="*/ 6978 w 10000"/>
                <a:gd name="connsiteY151" fmla="*/ 9531 h 10000"/>
                <a:gd name="connsiteX152" fmla="*/ 6748 w 10000"/>
                <a:gd name="connsiteY152" fmla="*/ 9494 h 10000"/>
                <a:gd name="connsiteX153" fmla="*/ 6675 w 10000"/>
                <a:gd name="connsiteY153" fmla="*/ 9494 h 10000"/>
                <a:gd name="connsiteX154" fmla="*/ 6592 w 10000"/>
                <a:gd name="connsiteY154" fmla="*/ 9401 h 10000"/>
                <a:gd name="connsiteX155" fmla="*/ 6550 w 10000"/>
                <a:gd name="connsiteY155" fmla="*/ 9438 h 10000"/>
                <a:gd name="connsiteX156" fmla="*/ 6436 w 10000"/>
                <a:gd name="connsiteY156" fmla="*/ 9287 h 10000"/>
                <a:gd name="connsiteX157" fmla="*/ 6426 w 10000"/>
                <a:gd name="connsiteY157" fmla="*/ 9287 h 10000"/>
                <a:gd name="connsiteX158" fmla="*/ 6383 w 10000"/>
                <a:gd name="connsiteY158" fmla="*/ 9287 h 10000"/>
                <a:gd name="connsiteX159" fmla="*/ 6279 w 10000"/>
                <a:gd name="connsiteY159" fmla="*/ 9175 h 10000"/>
                <a:gd name="connsiteX160" fmla="*/ 6248 w 10000"/>
                <a:gd name="connsiteY160" fmla="*/ 9344 h 10000"/>
                <a:gd name="connsiteX161" fmla="*/ 6154 w 10000"/>
                <a:gd name="connsiteY161" fmla="*/ 9513 h 10000"/>
                <a:gd name="connsiteX162" fmla="*/ 6061 w 10000"/>
                <a:gd name="connsiteY162" fmla="*/ 9550 h 10000"/>
                <a:gd name="connsiteX163" fmla="*/ 6061 w 10000"/>
                <a:gd name="connsiteY163" fmla="*/ 9607 h 10000"/>
                <a:gd name="connsiteX164" fmla="*/ 5988 w 10000"/>
                <a:gd name="connsiteY164" fmla="*/ 9738 h 10000"/>
                <a:gd name="connsiteX165" fmla="*/ 5905 w 10000"/>
                <a:gd name="connsiteY165" fmla="*/ 9794 h 10000"/>
                <a:gd name="connsiteX166" fmla="*/ 5800 w 10000"/>
                <a:gd name="connsiteY166" fmla="*/ 9945 h 10000"/>
                <a:gd name="connsiteX167" fmla="*/ 5144 w 10000"/>
                <a:gd name="connsiteY167" fmla="*/ 9794 h 10000"/>
                <a:gd name="connsiteX168" fmla="*/ 5019 w 10000"/>
                <a:gd name="connsiteY168" fmla="*/ 9794 h 10000"/>
                <a:gd name="connsiteX169" fmla="*/ 4791 w 10000"/>
                <a:gd name="connsiteY169" fmla="*/ 9645 h 10000"/>
                <a:gd name="connsiteX170" fmla="*/ 4728 w 10000"/>
                <a:gd name="connsiteY170" fmla="*/ 9513 h 10000"/>
                <a:gd name="connsiteX171" fmla="*/ 4728 w 10000"/>
                <a:gd name="connsiteY171" fmla="*/ 9401 h 10000"/>
                <a:gd name="connsiteX172" fmla="*/ 4665 w 10000"/>
                <a:gd name="connsiteY172" fmla="*/ 9344 h 10000"/>
                <a:gd name="connsiteX173" fmla="*/ 4967 w 10000"/>
                <a:gd name="connsiteY173" fmla="*/ 9212 h 10000"/>
                <a:gd name="connsiteX174" fmla="*/ 5186 w 10000"/>
                <a:gd name="connsiteY174" fmla="*/ 9232 h 10000"/>
                <a:gd name="connsiteX175" fmla="*/ 5540 w 10000"/>
                <a:gd name="connsiteY175" fmla="*/ 9193 h 10000"/>
                <a:gd name="connsiteX176" fmla="*/ 5582 w 10000"/>
                <a:gd name="connsiteY176" fmla="*/ 9100 h 10000"/>
                <a:gd name="connsiteX177" fmla="*/ 5530 w 10000"/>
                <a:gd name="connsiteY177" fmla="*/ 8987 h 10000"/>
                <a:gd name="connsiteX178" fmla="*/ 5332 w 10000"/>
                <a:gd name="connsiteY178" fmla="*/ 8931 h 10000"/>
                <a:gd name="connsiteX179" fmla="*/ 5009 w 10000"/>
                <a:gd name="connsiteY179" fmla="*/ 8743 h 10000"/>
                <a:gd name="connsiteX180" fmla="*/ 4760 w 10000"/>
                <a:gd name="connsiteY180" fmla="*/ 8593 h 10000"/>
                <a:gd name="connsiteX181" fmla="*/ 4884 w 10000"/>
                <a:gd name="connsiteY181" fmla="*/ 8479 h 10000"/>
                <a:gd name="connsiteX182" fmla="*/ 4540 w 10000"/>
                <a:gd name="connsiteY182" fmla="*/ 8273 h 10000"/>
                <a:gd name="connsiteX183" fmla="*/ 4353 w 10000"/>
                <a:gd name="connsiteY183" fmla="*/ 8085 h 10000"/>
                <a:gd name="connsiteX184" fmla="*/ 4155 w 10000"/>
                <a:gd name="connsiteY184" fmla="*/ 8029 h 10000"/>
                <a:gd name="connsiteX185" fmla="*/ 3884 w 10000"/>
                <a:gd name="connsiteY185" fmla="*/ 8011 h 10000"/>
                <a:gd name="connsiteX186" fmla="*/ 3718 w 10000"/>
                <a:gd name="connsiteY186" fmla="*/ 7841 h 10000"/>
                <a:gd name="connsiteX187" fmla="*/ 3540 w 10000"/>
                <a:gd name="connsiteY187" fmla="*/ 7804 h 10000"/>
                <a:gd name="connsiteX188" fmla="*/ 3468 w 10000"/>
                <a:gd name="connsiteY188" fmla="*/ 7596 h 10000"/>
                <a:gd name="connsiteX189" fmla="*/ 3291 w 10000"/>
                <a:gd name="connsiteY189" fmla="*/ 7635 h 10000"/>
                <a:gd name="connsiteX190" fmla="*/ 3239 w 10000"/>
                <a:gd name="connsiteY190" fmla="*/ 7672 h 10000"/>
                <a:gd name="connsiteX191" fmla="*/ 3166 w 10000"/>
                <a:gd name="connsiteY191" fmla="*/ 7672 h 10000"/>
                <a:gd name="connsiteX192" fmla="*/ 3166 w 10000"/>
                <a:gd name="connsiteY192" fmla="*/ 7635 h 10000"/>
                <a:gd name="connsiteX193" fmla="*/ 3197 w 10000"/>
                <a:gd name="connsiteY193" fmla="*/ 7541 h 10000"/>
                <a:gd name="connsiteX194" fmla="*/ 3040 w 10000"/>
                <a:gd name="connsiteY194" fmla="*/ 7503 h 10000"/>
                <a:gd name="connsiteX195" fmla="*/ 2988 w 10000"/>
                <a:gd name="connsiteY195" fmla="*/ 7409 h 10000"/>
                <a:gd name="connsiteX196" fmla="*/ 2884 w 10000"/>
                <a:gd name="connsiteY196" fmla="*/ 7466 h 10000"/>
                <a:gd name="connsiteX197" fmla="*/ 2645 w 10000"/>
                <a:gd name="connsiteY197" fmla="*/ 7447 h 10000"/>
                <a:gd name="connsiteX198" fmla="*/ 2521 w 10000"/>
                <a:gd name="connsiteY198" fmla="*/ 7484 h 10000"/>
                <a:gd name="connsiteX199" fmla="*/ 2468 w 10000"/>
                <a:gd name="connsiteY199" fmla="*/ 7596 h 10000"/>
                <a:gd name="connsiteX200" fmla="*/ 2270 w 10000"/>
                <a:gd name="connsiteY200" fmla="*/ 7635 h 10000"/>
                <a:gd name="connsiteX201" fmla="*/ 2218 w 10000"/>
                <a:gd name="connsiteY201" fmla="*/ 7710 h 10000"/>
                <a:gd name="connsiteX202" fmla="*/ 1936 w 10000"/>
                <a:gd name="connsiteY202" fmla="*/ 7691 h 10000"/>
                <a:gd name="connsiteX203" fmla="*/ 1822 w 10000"/>
                <a:gd name="connsiteY203" fmla="*/ 7559 h 10000"/>
                <a:gd name="connsiteX204" fmla="*/ 1666 w 10000"/>
                <a:gd name="connsiteY204" fmla="*/ 7522 h 10000"/>
                <a:gd name="connsiteX205" fmla="*/ 1718 w 10000"/>
                <a:gd name="connsiteY205" fmla="*/ 7503 h 10000"/>
                <a:gd name="connsiteX206" fmla="*/ 1718 w 10000"/>
                <a:gd name="connsiteY206" fmla="*/ 7484 h 10000"/>
                <a:gd name="connsiteX207" fmla="*/ 1666 w 10000"/>
                <a:gd name="connsiteY207" fmla="*/ 7484 h 10000"/>
                <a:gd name="connsiteX208" fmla="*/ 1552 w 10000"/>
                <a:gd name="connsiteY208" fmla="*/ 7503 h 10000"/>
                <a:gd name="connsiteX209" fmla="*/ 1343 w 10000"/>
                <a:gd name="connsiteY209" fmla="*/ 7427 h 10000"/>
                <a:gd name="connsiteX210" fmla="*/ 1343 w 10000"/>
                <a:gd name="connsiteY210" fmla="*/ 7484 h 10000"/>
                <a:gd name="connsiteX211" fmla="*/ 1291 w 10000"/>
                <a:gd name="connsiteY211" fmla="*/ 7466 h 10000"/>
                <a:gd name="connsiteX212" fmla="*/ 1291 w 10000"/>
                <a:gd name="connsiteY212" fmla="*/ 7409 h 10000"/>
                <a:gd name="connsiteX213" fmla="*/ 1197 w 10000"/>
                <a:gd name="connsiteY213" fmla="*/ 7466 h 10000"/>
                <a:gd name="connsiteX214" fmla="*/ 1177 w 10000"/>
                <a:gd name="connsiteY214" fmla="*/ 7409 h 10000"/>
                <a:gd name="connsiteX215" fmla="*/ 812 w 10000"/>
                <a:gd name="connsiteY215" fmla="*/ 7427 h 10000"/>
                <a:gd name="connsiteX216" fmla="*/ 635 w 10000"/>
                <a:gd name="connsiteY216" fmla="*/ 7409 h 10000"/>
                <a:gd name="connsiteX217" fmla="*/ 594 w 10000"/>
                <a:gd name="connsiteY217" fmla="*/ 7334 h 10000"/>
                <a:gd name="connsiteX218" fmla="*/ 427 w 10000"/>
                <a:gd name="connsiteY218" fmla="*/ 7352 h 10000"/>
                <a:gd name="connsiteX219" fmla="*/ 396 w 10000"/>
                <a:gd name="connsiteY219" fmla="*/ 7297 h 10000"/>
                <a:gd name="connsiteX220" fmla="*/ 292 w 10000"/>
                <a:gd name="connsiteY220" fmla="*/ 7315 h 10000"/>
                <a:gd name="connsiteX221" fmla="*/ 270 w 10000"/>
                <a:gd name="connsiteY221" fmla="*/ 7240 h 10000"/>
                <a:gd name="connsiteX222" fmla="*/ 177 w 10000"/>
                <a:gd name="connsiteY222" fmla="*/ 7240 h 10000"/>
                <a:gd name="connsiteX223" fmla="*/ 42 w 10000"/>
                <a:gd name="connsiteY223" fmla="*/ 7165 h 10000"/>
                <a:gd name="connsiteX224" fmla="*/ 0 w 10000"/>
                <a:gd name="connsiteY224" fmla="*/ 7090 h 10000"/>
                <a:gd name="connsiteX225" fmla="*/ 156 w 10000"/>
                <a:gd name="connsiteY225" fmla="*/ 7052 h 10000"/>
                <a:gd name="connsiteX226" fmla="*/ 375 w 10000"/>
                <a:gd name="connsiteY226" fmla="*/ 7090 h 10000"/>
                <a:gd name="connsiteX227" fmla="*/ 739 w 10000"/>
                <a:gd name="connsiteY227" fmla="*/ 7165 h 10000"/>
                <a:gd name="connsiteX228" fmla="*/ 749 w 10000"/>
                <a:gd name="connsiteY228" fmla="*/ 7090 h 10000"/>
                <a:gd name="connsiteX229" fmla="*/ 687 w 10000"/>
                <a:gd name="connsiteY229" fmla="*/ 6996 h 10000"/>
                <a:gd name="connsiteX230" fmla="*/ 697 w 10000"/>
                <a:gd name="connsiteY230" fmla="*/ 6996 h 10000"/>
                <a:gd name="connsiteX231" fmla="*/ 697 w 10000"/>
                <a:gd name="connsiteY231" fmla="*/ 6977 h 10000"/>
                <a:gd name="connsiteX232" fmla="*/ 801 w 10000"/>
                <a:gd name="connsiteY232" fmla="*/ 7014 h 10000"/>
                <a:gd name="connsiteX233" fmla="*/ 801 w 10000"/>
                <a:gd name="connsiteY233" fmla="*/ 6939 h 10000"/>
                <a:gd name="connsiteX234" fmla="*/ 739 w 10000"/>
                <a:gd name="connsiteY234" fmla="*/ 6921 h 10000"/>
                <a:gd name="connsiteX235" fmla="*/ 739 w 10000"/>
                <a:gd name="connsiteY235" fmla="*/ 6845 h 10000"/>
                <a:gd name="connsiteX236" fmla="*/ 760 w 10000"/>
                <a:gd name="connsiteY236" fmla="*/ 6845 h 10000"/>
                <a:gd name="connsiteX237" fmla="*/ 812 w 10000"/>
                <a:gd name="connsiteY237" fmla="*/ 6883 h 10000"/>
                <a:gd name="connsiteX238" fmla="*/ 812 w 10000"/>
                <a:gd name="connsiteY238" fmla="*/ 6845 h 10000"/>
                <a:gd name="connsiteX239" fmla="*/ 948 w 10000"/>
                <a:gd name="connsiteY239" fmla="*/ 6714 h 10000"/>
                <a:gd name="connsiteX240" fmla="*/ 1104 w 10000"/>
                <a:gd name="connsiteY240" fmla="*/ 6676 h 10000"/>
                <a:gd name="connsiteX241" fmla="*/ 1104 w 10000"/>
                <a:gd name="connsiteY241" fmla="*/ 6658 h 10000"/>
                <a:gd name="connsiteX242" fmla="*/ 927 w 10000"/>
                <a:gd name="connsiteY242" fmla="*/ 6658 h 10000"/>
                <a:gd name="connsiteX243" fmla="*/ 927 w 10000"/>
                <a:gd name="connsiteY243" fmla="*/ 6639 h 10000"/>
                <a:gd name="connsiteX244" fmla="*/ 958 w 10000"/>
                <a:gd name="connsiteY244" fmla="*/ 6583 h 10000"/>
                <a:gd name="connsiteX245" fmla="*/ 1010 w 10000"/>
                <a:gd name="connsiteY245" fmla="*/ 6601 h 10000"/>
                <a:gd name="connsiteX246" fmla="*/ 1042 w 10000"/>
                <a:gd name="connsiteY246" fmla="*/ 6564 h 10000"/>
                <a:gd name="connsiteX247" fmla="*/ 1042 w 10000"/>
                <a:gd name="connsiteY247" fmla="*/ 6546 h 10000"/>
                <a:gd name="connsiteX248" fmla="*/ 990 w 10000"/>
                <a:gd name="connsiteY248" fmla="*/ 6470 h 10000"/>
                <a:gd name="connsiteX249" fmla="*/ 1021 w 10000"/>
                <a:gd name="connsiteY249" fmla="*/ 6470 h 10000"/>
                <a:gd name="connsiteX250" fmla="*/ 1042 w 10000"/>
                <a:gd name="connsiteY250" fmla="*/ 6489 h 10000"/>
                <a:gd name="connsiteX251" fmla="*/ 1052 w 10000"/>
                <a:gd name="connsiteY251" fmla="*/ 6432 h 10000"/>
                <a:gd name="connsiteX252" fmla="*/ 1000 w 10000"/>
                <a:gd name="connsiteY252" fmla="*/ 6376 h 10000"/>
                <a:gd name="connsiteX253" fmla="*/ 990 w 10000"/>
                <a:gd name="connsiteY253" fmla="*/ 6414 h 10000"/>
                <a:gd name="connsiteX254" fmla="*/ 990 w 10000"/>
                <a:gd name="connsiteY254" fmla="*/ 6376 h 10000"/>
                <a:gd name="connsiteX255" fmla="*/ 979 w 10000"/>
                <a:gd name="connsiteY255" fmla="*/ 6376 h 10000"/>
                <a:gd name="connsiteX256" fmla="*/ 979 w 10000"/>
                <a:gd name="connsiteY256" fmla="*/ 6357 h 10000"/>
                <a:gd name="connsiteX257" fmla="*/ 1052 w 10000"/>
                <a:gd name="connsiteY257" fmla="*/ 6320 h 10000"/>
                <a:gd name="connsiteX258" fmla="*/ 1052 w 10000"/>
                <a:gd name="connsiteY258" fmla="*/ 6300 h 10000"/>
                <a:gd name="connsiteX259" fmla="*/ 938 w 10000"/>
                <a:gd name="connsiteY259" fmla="*/ 6226 h 10000"/>
                <a:gd name="connsiteX260" fmla="*/ 917 w 10000"/>
                <a:gd name="connsiteY260" fmla="*/ 6282 h 10000"/>
                <a:gd name="connsiteX261" fmla="*/ 844 w 10000"/>
                <a:gd name="connsiteY261" fmla="*/ 6226 h 10000"/>
                <a:gd name="connsiteX262" fmla="*/ 875 w 10000"/>
                <a:gd name="connsiteY262" fmla="*/ 6188 h 10000"/>
                <a:gd name="connsiteX263" fmla="*/ 834 w 10000"/>
                <a:gd name="connsiteY263" fmla="*/ 6188 h 10000"/>
                <a:gd name="connsiteX264" fmla="*/ 708 w 10000"/>
                <a:gd name="connsiteY264" fmla="*/ 6245 h 10000"/>
                <a:gd name="connsiteX265" fmla="*/ 708 w 10000"/>
                <a:gd name="connsiteY265" fmla="*/ 6188 h 10000"/>
                <a:gd name="connsiteX266" fmla="*/ 760 w 10000"/>
                <a:gd name="connsiteY266" fmla="*/ 6038 h 10000"/>
                <a:gd name="connsiteX267" fmla="*/ 739 w 10000"/>
                <a:gd name="connsiteY267" fmla="*/ 6000 h 10000"/>
                <a:gd name="connsiteX268" fmla="*/ 760 w 10000"/>
                <a:gd name="connsiteY268" fmla="*/ 6000 h 10000"/>
                <a:gd name="connsiteX269" fmla="*/ 854 w 10000"/>
                <a:gd name="connsiteY269" fmla="*/ 5962 h 10000"/>
                <a:gd name="connsiteX270" fmla="*/ 886 w 10000"/>
                <a:gd name="connsiteY270" fmla="*/ 5907 h 10000"/>
                <a:gd name="connsiteX271" fmla="*/ 865 w 10000"/>
                <a:gd name="connsiteY271" fmla="*/ 5850 h 10000"/>
                <a:gd name="connsiteX272" fmla="*/ 938 w 10000"/>
                <a:gd name="connsiteY272" fmla="*/ 5831 h 10000"/>
                <a:gd name="connsiteX273" fmla="*/ 938 w 10000"/>
                <a:gd name="connsiteY273" fmla="*/ 5907 h 10000"/>
                <a:gd name="connsiteX274" fmla="*/ 1062 w 10000"/>
                <a:gd name="connsiteY274" fmla="*/ 5907 h 10000"/>
                <a:gd name="connsiteX275" fmla="*/ 1187 w 10000"/>
                <a:gd name="connsiteY275" fmla="*/ 5681 h 10000"/>
                <a:gd name="connsiteX276" fmla="*/ 1385 w 10000"/>
                <a:gd name="connsiteY276" fmla="*/ 5738 h 10000"/>
                <a:gd name="connsiteX277" fmla="*/ 1385 w 10000"/>
                <a:gd name="connsiteY277" fmla="*/ 5756 h 10000"/>
                <a:gd name="connsiteX278" fmla="*/ 1374 w 10000"/>
                <a:gd name="connsiteY278" fmla="*/ 5812 h 10000"/>
                <a:gd name="connsiteX279" fmla="*/ 1353 w 10000"/>
                <a:gd name="connsiteY279" fmla="*/ 5850 h 10000"/>
                <a:gd name="connsiteX280" fmla="*/ 1239 w 10000"/>
                <a:gd name="connsiteY280" fmla="*/ 5887 h 10000"/>
                <a:gd name="connsiteX281" fmla="*/ 1229 w 10000"/>
                <a:gd name="connsiteY281" fmla="*/ 6038 h 10000"/>
                <a:gd name="connsiteX282" fmla="*/ 1249 w 10000"/>
                <a:gd name="connsiteY282" fmla="*/ 6056 h 10000"/>
                <a:gd name="connsiteX283" fmla="*/ 1479 w 10000"/>
                <a:gd name="connsiteY283" fmla="*/ 6263 h 10000"/>
                <a:gd name="connsiteX284" fmla="*/ 1510 w 10000"/>
                <a:gd name="connsiteY284" fmla="*/ 6263 h 10000"/>
                <a:gd name="connsiteX285" fmla="*/ 1583 w 10000"/>
                <a:gd name="connsiteY285" fmla="*/ 6790 h 10000"/>
                <a:gd name="connsiteX286" fmla="*/ 1781 w 10000"/>
                <a:gd name="connsiteY286" fmla="*/ 6583 h 10000"/>
                <a:gd name="connsiteX287" fmla="*/ 1781 w 10000"/>
                <a:gd name="connsiteY287" fmla="*/ 6526 h 10000"/>
                <a:gd name="connsiteX288" fmla="*/ 1708 w 10000"/>
                <a:gd name="connsiteY288" fmla="*/ 6526 h 10000"/>
                <a:gd name="connsiteX289" fmla="*/ 1677 w 10000"/>
                <a:gd name="connsiteY289" fmla="*/ 6451 h 10000"/>
                <a:gd name="connsiteX290" fmla="*/ 1677 w 10000"/>
                <a:gd name="connsiteY290" fmla="*/ 6414 h 10000"/>
                <a:gd name="connsiteX291" fmla="*/ 1687 w 10000"/>
                <a:gd name="connsiteY291" fmla="*/ 6414 h 10000"/>
                <a:gd name="connsiteX292" fmla="*/ 1687 w 10000"/>
                <a:gd name="connsiteY292" fmla="*/ 6395 h 10000"/>
                <a:gd name="connsiteX293" fmla="*/ 1822 w 10000"/>
                <a:gd name="connsiteY293" fmla="*/ 6320 h 10000"/>
                <a:gd name="connsiteX294" fmla="*/ 1801 w 10000"/>
                <a:gd name="connsiteY294" fmla="*/ 6300 h 10000"/>
                <a:gd name="connsiteX295" fmla="*/ 1666 w 10000"/>
                <a:gd name="connsiteY295" fmla="*/ 6263 h 10000"/>
                <a:gd name="connsiteX296" fmla="*/ 1666 w 10000"/>
                <a:gd name="connsiteY296" fmla="*/ 6207 h 10000"/>
                <a:gd name="connsiteX297" fmla="*/ 1614 w 10000"/>
                <a:gd name="connsiteY297" fmla="*/ 6188 h 10000"/>
                <a:gd name="connsiteX298" fmla="*/ 1614 w 10000"/>
                <a:gd name="connsiteY298" fmla="*/ 6188 h 10000"/>
                <a:gd name="connsiteX299" fmla="*/ 1635 w 10000"/>
                <a:gd name="connsiteY299" fmla="*/ 6131 h 10000"/>
                <a:gd name="connsiteX300" fmla="*/ 1552 w 10000"/>
                <a:gd name="connsiteY300" fmla="*/ 6038 h 10000"/>
                <a:gd name="connsiteX301" fmla="*/ 1333 w 10000"/>
                <a:gd name="connsiteY301" fmla="*/ 5982 h 10000"/>
                <a:gd name="connsiteX302" fmla="*/ 1500 w 10000"/>
                <a:gd name="connsiteY302" fmla="*/ 5962 h 10000"/>
                <a:gd name="connsiteX303" fmla="*/ 1521 w 10000"/>
                <a:gd name="connsiteY303" fmla="*/ 5869 h 10000"/>
                <a:gd name="connsiteX304" fmla="*/ 1458 w 10000"/>
                <a:gd name="connsiteY304" fmla="*/ 5738 h 10000"/>
                <a:gd name="connsiteX305" fmla="*/ 1479 w 10000"/>
                <a:gd name="connsiteY305" fmla="*/ 5738 h 10000"/>
                <a:gd name="connsiteX306" fmla="*/ 1822 w 10000"/>
                <a:gd name="connsiteY306" fmla="*/ 5775 h 10000"/>
                <a:gd name="connsiteX307" fmla="*/ 1916 w 10000"/>
                <a:gd name="connsiteY307" fmla="*/ 5663 h 10000"/>
                <a:gd name="connsiteX308" fmla="*/ 1989 w 10000"/>
                <a:gd name="connsiteY308" fmla="*/ 5643 h 10000"/>
                <a:gd name="connsiteX309" fmla="*/ 1916 w 10000"/>
                <a:gd name="connsiteY309" fmla="*/ 5606 h 10000"/>
                <a:gd name="connsiteX310" fmla="*/ 1614 w 10000"/>
                <a:gd name="connsiteY310" fmla="*/ 5718 h 10000"/>
                <a:gd name="connsiteX311" fmla="*/ 1583 w 10000"/>
                <a:gd name="connsiteY311" fmla="*/ 5663 h 10000"/>
                <a:gd name="connsiteX312" fmla="*/ 1604 w 10000"/>
                <a:gd name="connsiteY312" fmla="*/ 5606 h 10000"/>
                <a:gd name="connsiteX313" fmla="*/ 1573 w 10000"/>
                <a:gd name="connsiteY313" fmla="*/ 5512 h 10000"/>
                <a:gd name="connsiteX314" fmla="*/ 1500 w 10000"/>
                <a:gd name="connsiteY314" fmla="*/ 5531 h 10000"/>
                <a:gd name="connsiteX315" fmla="*/ 1257 w 10000"/>
                <a:gd name="connsiteY315" fmla="*/ 5300 h 10000"/>
                <a:gd name="connsiteX316" fmla="*/ 1541 w 10000"/>
                <a:gd name="connsiteY316" fmla="*/ 5286 h 10000"/>
                <a:gd name="connsiteX317" fmla="*/ 1884 w 10000"/>
                <a:gd name="connsiteY317" fmla="*/ 5286 h 10000"/>
                <a:gd name="connsiteX318" fmla="*/ 1989 w 10000"/>
                <a:gd name="connsiteY318" fmla="*/ 5117 h 10000"/>
                <a:gd name="connsiteX319" fmla="*/ 1989 w 10000"/>
                <a:gd name="connsiteY319" fmla="*/ 5061 h 10000"/>
                <a:gd name="connsiteX320" fmla="*/ 2052 w 10000"/>
                <a:gd name="connsiteY320" fmla="*/ 5042 h 10000"/>
                <a:gd name="connsiteX321" fmla="*/ 2083 w 10000"/>
                <a:gd name="connsiteY321" fmla="*/ 5174 h 10000"/>
                <a:gd name="connsiteX322" fmla="*/ 2521 w 10000"/>
                <a:gd name="connsiteY322" fmla="*/ 5193 h 10000"/>
                <a:gd name="connsiteX323" fmla="*/ 2499 w 10000"/>
                <a:gd name="connsiteY323" fmla="*/ 5286 h 10000"/>
                <a:gd name="connsiteX324" fmla="*/ 2531 w 10000"/>
                <a:gd name="connsiteY324" fmla="*/ 5286 h 10000"/>
                <a:gd name="connsiteX325" fmla="*/ 2583 w 10000"/>
                <a:gd name="connsiteY325" fmla="*/ 5249 h 10000"/>
                <a:gd name="connsiteX326" fmla="*/ 2583 w 10000"/>
                <a:gd name="connsiteY326" fmla="*/ 5268 h 10000"/>
                <a:gd name="connsiteX327" fmla="*/ 2562 w 10000"/>
                <a:gd name="connsiteY327" fmla="*/ 5286 h 10000"/>
                <a:gd name="connsiteX328" fmla="*/ 2625 w 10000"/>
                <a:gd name="connsiteY328" fmla="*/ 5286 h 10000"/>
                <a:gd name="connsiteX329" fmla="*/ 2728 w 10000"/>
                <a:gd name="connsiteY329" fmla="*/ 5286 h 10000"/>
                <a:gd name="connsiteX330" fmla="*/ 2728 w 10000"/>
                <a:gd name="connsiteY330" fmla="*/ 5362 h 10000"/>
                <a:gd name="connsiteX331" fmla="*/ 2749 w 10000"/>
                <a:gd name="connsiteY331" fmla="*/ 5362 h 10000"/>
                <a:gd name="connsiteX332" fmla="*/ 2822 w 10000"/>
                <a:gd name="connsiteY332" fmla="*/ 5286 h 10000"/>
                <a:gd name="connsiteX333" fmla="*/ 2822 w 10000"/>
                <a:gd name="connsiteY333" fmla="*/ 5211 h 10000"/>
                <a:gd name="connsiteX334" fmla="*/ 2884 w 10000"/>
                <a:gd name="connsiteY334" fmla="*/ 5211 h 10000"/>
                <a:gd name="connsiteX335" fmla="*/ 2916 w 10000"/>
                <a:gd name="connsiteY335" fmla="*/ 5268 h 10000"/>
                <a:gd name="connsiteX336" fmla="*/ 2916 w 10000"/>
                <a:gd name="connsiteY336" fmla="*/ 5399 h 10000"/>
                <a:gd name="connsiteX337" fmla="*/ 3030 w 10000"/>
                <a:gd name="connsiteY337" fmla="*/ 5399 h 10000"/>
                <a:gd name="connsiteX338" fmla="*/ 3040 w 10000"/>
                <a:gd name="connsiteY338" fmla="*/ 5305 h 10000"/>
                <a:gd name="connsiteX339" fmla="*/ 3040 w 10000"/>
                <a:gd name="connsiteY339" fmla="*/ 5286 h 10000"/>
                <a:gd name="connsiteX340" fmla="*/ 3040 w 10000"/>
                <a:gd name="connsiteY340" fmla="*/ 5286 h 10000"/>
                <a:gd name="connsiteX341" fmla="*/ 3145 w 10000"/>
                <a:gd name="connsiteY341" fmla="*/ 5305 h 10000"/>
                <a:gd name="connsiteX342" fmla="*/ 3166 w 10000"/>
                <a:gd name="connsiteY342" fmla="*/ 5211 h 10000"/>
                <a:gd name="connsiteX343" fmla="*/ 3270 w 10000"/>
                <a:gd name="connsiteY343" fmla="*/ 5249 h 10000"/>
                <a:gd name="connsiteX344" fmla="*/ 3270 w 10000"/>
                <a:gd name="connsiteY344" fmla="*/ 5193 h 10000"/>
                <a:gd name="connsiteX345" fmla="*/ 3447 w 10000"/>
                <a:gd name="connsiteY345" fmla="*/ 5268 h 10000"/>
                <a:gd name="connsiteX346" fmla="*/ 3447 w 10000"/>
                <a:gd name="connsiteY346" fmla="*/ 5193 h 10000"/>
                <a:gd name="connsiteX347" fmla="*/ 3488 w 10000"/>
                <a:gd name="connsiteY347" fmla="*/ 5193 h 10000"/>
                <a:gd name="connsiteX348" fmla="*/ 3488 w 10000"/>
                <a:gd name="connsiteY348" fmla="*/ 5268 h 10000"/>
                <a:gd name="connsiteX349" fmla="*/ 3509 w 10000"/>
                <a:gd name="connsiteY349" fmla="*/ 5268 h 10000"/>
                <a:gd name="connsiteX350" fmla="*/ 3509 w 10000"/>
                <a:gd name="connsiteY350" fmla="*/ 5249 h 10000"/>
                <a:gd name="connsiteX351" fmla="*/ 3520 w 10000"/>
                <a:gd name="connsiteY351" fmla="*/ 5117 h 10000"/>
                <a:gd name="connsiteX352" fmla="*/ 3530 w 10000"/>
                <a:gd name="connsiteY352" fmla="*/ 5117 h 10000"/>
                <a:gd name="connsiteX353" fmla="*/ 3540 w 10000"/>
                <a:gd name="connsiteY353" fmla="*/ 5193 h 10000"/>
                <a:gd name="connsiteX354" fmla="*/ 3624 w 10000"/>
                <a:gd name="connsiteY354" fmla="*/ 5117 h 10000"/>
                <a:gd name="connsiteX355" fmla="*/ 3624 w 10000"/>
                <a:gd name="connsiteY355" fmla="*/ 5155 h 10000"/>
                <a:gd name="connsiteX356" fmla="*/ 3697 w 10000"/>
                <a:gd name="connsiteY356" fmla="*/ 5117 h 10000"/>
                <a:gd name="connsiteX357" fmla="*/ 3697 w 10000"/>
                <a:gd name="connsiteY357" fmla="*/ 5099 h 10000"/>
                <a:gd name="connsiteX358" fmla="*/ 3676 w 10000"/>
                <a:gd name="connsiteY358" fmla="*/ 5061 h 10000"/>
                <a:gd name="connsiteX359" fmla="*/ 3708 w 10000"/>
                <a:gd name="connsiteY359" fmla="*/ 5061 h 10000"/>
                <a:gd name="connsiteX360" fmla="*/ 3749 w 10000"/>
                <a:gd name="connsiteY360" fmla="*/ 5099 h 10000"/>
                <a:gd name="connsiteX361" fmla="*/ 3749 w 10000"/>
                <a:gd name="connsiteY361" fmla="*/ 5061 h 10000"/>
                <a:gd name="connsiteX362" fmla="*/ 3728 w 10000"/>
                <a:gd name="connsiteY362" fmla="*/ 5005 h 10000"/>
                <a:gd name="connsiteX363" fmla="*/ 3832 w 10000"/>
                <a:gd name="connsiteY363" fmla="*/ 4949 h 10000"/>
                <a:gd name="connsiteX364" fmla="*/ 3832 w 10000"/>
                <a:gd name="connsiteY364" fmla="*/ 4930 h 10000"/>
                <a:gd name="connsiteX365" fmla="*/ 3656 w 10000"/>
                <a:gd name="connsiteY365" fmla="*/ 4910 h 10000"/>
                <a:gd name="connsiteX366" fmla="*/ 3666 w 10000"/>
                <a:gd name="connsiteY366" fmla="*/ 5024 h 10000"/>
                <a:gd name="connsiteX367" fmla="*/ 3656 w 10000"/>
                <a:gd name="connsiteY367" fmla="*/ 5024 h 10000"/>
                <a:gd name="connsiteX368" fmla="*/ 3457 w 10000"/>
                <a:gd name="connsiteY368" fmla="*/ 4910 h 10000"/>
                <a:gd name="connsiteX369" fmla="*/ 3457 w 10000"/>
                <a:gd name="connsiteY369" fmla="*/ 4930 h 10000"/>
                <a:gd name="connsiteX370" fmla="*/ 3468 w 10000"/>
                <a:gd name="connsiteY370" fmla="*/ 4930 h 10000"/>
                <a:gd name="connsiteX371" fmla="*/ 3447 w 10000"/>
                <a:gd name="connsiteY371" fmla="*/ 4949 h 10000"/>
                <a:gd name="connsiteX372" fmla="*/ 3395 w 10000"/>
                <a:gd name="connsiteY372" fmla="*/ 4873 h 10000"/>
                <a:gd name="connsiteX373" fmla="*/ 3384 w 10000"/>
                <a:gd name="connsiteY373" fmla="*/ 4835 h 10000"/>
                <a:gd name="connsiteX374" fmla="*/ 3499 w 10000"/>
                <a:gd name="connsiteY374" fmla="*/ 4817 h 10000"/>
                <a:gd name="connsiteX375" fmla="*/ 3499 w 10000"/>
                <a:gd name="connsiteY375" fmla="*/ 4666 h 10000"/>
                <a:gd name="connsiteX376" fmla="*/ 3478 w 10000"/>
                <a:gd name="connsiteY376" fmla="*/ 4666 h 10000"/>
                <a:gd name="connsiteX377" fmla="*/ 3353 w 10000"/>
                <a:gd name="connsiteY377" fmla="*/ 4798 h 10000"/>
                <a:gd name="connsiteX378" fmla="*/ 3332 w 10000"/>
                <a:gd name="connsiteY378" fmla="*/ 4780 h 10000"/>
                <a:gd name="connsiteX379" fmla="*/ 3332 w 10000"/>
                <a:gd name="connsiteY379" fmla="*/ 4704 h 10000"/>
                <a:gd name="connsiteX380" fmla="*/ 3322 w 10000"/>
                <a:gd name="connsiteY380" fmla="*/ 4648 h 10000"/>
                <a:gd name="connsiteX381" fmla="*/ 3249 w 10000"/>
                <a:gd name="connsiteY381" fmla="*/ 4648 h 10000"/>
                <a:gd name="connsiteX382" fmla="*/ 3239 w 10000"/>
                <a:gd name="connsiteY382" fmla="*/ 4591 h 10000"/>
                <a:gd name="connsiteX383" fmla="*/ 3249 w 10000"/>
                <a:gd name="connsiteY383" fmla="*/ 4591 h 10000"/>
                <a:gd name="connsiteX384" fmla="*/ 3249 w 10000"/>
                <a:gd name="connsiteY384" fmla="*/ 4572 h 10000"/>
                <a:gd name="connsiteX385" fmla="*/ 3426 w 10000"/>
                <a:gd name="connsiteY385" fmla="*/ 4479 h 10000"/>
                <a:gd name="connsiteX386" fmla="*/ 3364 w 10000"/>
                <a:gd name="connsiteY386" fmla="*/ 4479 h 10000"/>
                <a:gd name="connsiteX387" fmla="*/ 3343 w 10000"/>
                <a:gd name="connsiteY387" fmla="*/ 4479 h 10000"/>
                <a:gd name="connsiteX388" fmla="*/ 3332 w 10000"/>
                <a:gd name="connsiteY388" fmla="*/ 4479 h 10000"/>
                <a:gd name="connsiteX389" fmla="*/ 3332 w 10000"/>
                <a:gd name="connsiteY389" fmla="*/ 4460 h 10000"/>
                <a:gd name="connsiteX390" fmla="*/ 3436 w 10000"/>
                <a:gd name="connsiteY390" fmla="*/ 4385 h 10000"/>
                <a:gd name="connsiteX391" fmla="*/ 3436 w 10000"/>
                <a:gd name="connsiteY391" fmla="*/ 4385 h 10000"/>
                <a:gd name="connsiteX392" fmla="*/ 3405 w 10000"/>
                <a:gd name="connsiteY392" fmla="*/ 4385 h 10000"/>
                <a:gd name="connsiteX393" fmla="*/ 3384 w 10000"/>
                <a:gd name="connsiteY393" fmla="*/ 4403 h 10000"/>
                <a:gd name="connsiteX394" fmla="*/ 3374 w 10000"/>
                <a:gd name="connsiteY394" fmla="*/ 4366 h 10000"/>
                <a:gd name="connsiteX395" fmla="*/ 3208 w 10000"/>
                <a:gd name="connsiteY395" fmla="*/ 4310 h 10000"/>
                <a:gd name="connsiteX396" fmla="*/ 3156 w 10000"/>
                <a:gd name="connsiteY396" fmla="*/ 4197 h 10000"/>
                <a:gd name="connsiteX397" fmla="*/ 3114 w 10000"/>
                <a:gd name="connsiteY397" fmla="*/ 4253 h 10000"/>
                <a:gd name="connsiteX398" fmla="*/ 3030 w 10000"/>
                <a:gd name="connsiteY398" fmla="*/ 4216 h 10000"/>
                <a:gd name="connsiteX399" fmla="*/ 2884 w 10000"/>
                <a:gd name="connsiteY399" fmla="*/ 4197 h 10000"/>
                <a:gd name="connsiteX400" fmla="*/ 2832 w 10000"/>
                <a:gd name="connsiteY400" fmla="*/ 4235 h 10000"/>
                <a:gd name="connsiteX401" fmla="*/ 2780 w 10000"/>
                <a:gd name="connsiteY401" fmla="*/ 4178 h 10000"/>
                <a:gd name="connsiteX402" fmla="*/ 2708 w 10000"/>
                <a:gd name="connsiteY402" fmla="*/ 4235 h 10000"/>
                <a:gd name="connsiteX403" fmla="*/ 2677 w 10000"/>
                <a:gd name="connsiteY403" fmla="*/ 4178 h 10000"/>
                <a:gd name="connsiteX404" fmla="*/ 2593 w 10000"/>
                <a:gd name="connsiteY404" fmla="*/ 4328 h 10000"/>
                <a:gd name="connsiteX405" fmla="*/ 2395 w 10000"/>
                <a:gd name="connsiteY405" fmla="*/ 4253 h 10000"/>
                <a:gd name="connsiteX406" fmla="*/ 2395 w 10000"/>
                <a:gd name="connsiteY406" fmla="*/ 4216 h 10000"/>
                <a:gd name="connsiteX407" fmla="*/ 2416 w 10000"/>
                <a:gd name="connsiteY407" fmla="*/ 4178 h 10000"/>
                <a:gd name="connsiteX408" fmla="*/ 2343 w 10000"/>
                <a:gd name="connsiteY408" fmla="*/ 4178 h 10000"/>
                <a:gd name="connsiteX409" fmla="*/ 2145 w 10000"/>
                <a:gd name="connsiteY409" fmla="*/ 4273 h 10000"/>
                <a:gd name="connsiteX410" fmla="*/ 2145 w 10000"/>
                <a:gd name="connsiteY410" fmla="*/ 4253 h 10000"/>
                <a:gd name="connsiteX411" fmla="*/ 2166 w 10000"/>
                <a:gd name="connsiteY411" fmla="*/ 4216 h 10000"/>
                <a:gd name="connsiteX412" fmla="*/ 2052 w 10000"/>
                <a:gd name="connsiteY412" fmla="*/ 4216 h 10000"/>
                <a:gd name="connsiteX413" fmla="*/ 1969 w 10000"/>
                <a:gd name="connsiteY413" fmla="*/ 4141 h 10000"/>
                <a:gd name="connsiteX414" fmla="*/ 1843 w 10000"/>
                <a:gd name="connsiteY414" fmla="*/ 4122 h 10000"/>
                <a:gd name="connsiteX415" fmla="*/ 1864 w 10000"/>
                <a:gd name="connsiteY415" fmla="*/ 4122 h 10000"/>
                <a:gd name="connsiteX416" fmla="*/ 1895 w 10000"/>
                <a:gd name="connsiteY416" fmla="*/ 4084 h 10000"/>
                <a:gd name="connsiteX417" fmla="*/ 1884 w 10000"/>
                <a:gd name="connsiteY417" fmla="*/ 4047 h 10000"/>
                <a:gd name="connsiteX418" fmla="*/ 1801 w 10000"/>
                <a:gd name="connsiteY418" fmla="*/ 3990 h 10000"/>
                <a:gd name="connsiteX419" fmla="*/ 1708 w 10000"/>
                <a:gd name="connsiteY419" fmla="*/ 4028 h 10000"/>
                <a:gd name="connsiteX420" fmla="*/ 1278 w 10000"/>
                <a:gd name="connsiteY420" fmla="*/ 3974 h 10000"/>
                <a:gd name="connsiteX421" fmla="*/ 1479 w 10000"/>
                <a:gd name="connsiteY421" fmla="*/ 3821 h 10000"/>
                <a:gd name="connsiteX422" fmla="*/ 1489 w 10000"/>
                <a:gd name="connsiteY422" fmla="*/ 3803 h 10000"/>
                <a:gd name="connsiteX423" fmla="*/ 1625 w 10000"/>
                <a:gd name="connsiteY423" fmla="*/ 3765 h 10000"/>
                <a:gd name="connsiteX424" fmla="*/ 1625 w 10000"/>
                <a:gd name="connsiteY424" fmla="*/ 3803 h 10000"/>
                <a:gd name="connsiteX425" fmla="*/ 1739 w 10000"/>
                <a:gd name="connsiteY425" fmla="*/ 3878 h 10000"/>
                <a:gd name="connsiteX426" fmla="*/ 1749 w 10000"/>
                <a:gd name="connsiteY426" fmla="*/ 3840 h 10000"/>
                <a:gd name="connsiteX427" fmla="*/ 1760 w 10000"/>
                <a:gd name="connsiteY427" fmla="*/ 3878 h 10000"/>
                <a:gd name="connsiteX428" fmla="*/ 1916 w 10000"/>
                <a:gd name="connsiteY428" fmla="*/ 3746 h 10000"/>
                <a:gd name="connsiteX429" fmla="*/ 2000 w 10000"/>
                <a:gd name="connsiteY429" fmla="*/ 3821 h 10000"/>
                <a:gd name="connsiteX430" fmla="*/ 2177 w 10000"/>
                <a:gd name="connsiteY430" fmla="*/ 3784 h 10000"/>
                <a:gd name="connsiteX431" fmla="*/ 2343 w 10000"/>
                <a:gd name="connsiteY431" fmla="*/ 3803 h 10000"/>
                <a:gd name="connsiteX432" fmla="*/ 2343 w 10000"/>
                <a:gd name="connsiteY432" fmla="*/ 3728 h 10000"/>
                <a:gd name="connsiteX433" fmla="*/ 2457 w 10000"/>
                <a:gd name="connsiteY433" fmla="*/ 3728 h 10000"/>
                <a:gd name="connsiteX434" fmla="*/ 2488 w 10000"/>
                <a:gd name="connsiteY434" fmla="*/ 3671 h 10000"/>
                <a:gd name="connsiteX435" fmla="*/ 2488 w 10000"/>
                <a:gd name="connsiteY435" fmla="*/ 3596 h 10000"/>
                <a:gd name="connsiteX436" fmla="*/ 2457 w 10000"/>
                <a:gd name="connsiteY436" fmla="*/ 3596 h 10000"/>
                <a:gd name="connsiteX437" fmla="*/ 2457 w 10000"/>
                <a:gd name="connsiteY437" fmla="*/ 3559 h 10000"/>
                <a:gd name="connsiteX438" fmla="*/ 2447 w 10000"/>
                <a:gd name="connsiteY438" fmla="*/ 3502 h 10000"/>
                <a:gd name="connsiteX439" fmla="*/ 1843 w 10000"/>
                <a:gd name="connsiteY439" fmla="*/ 3502 h 10000"/>
                <a:gd name="connsiteX440" fmla="*/ 1281 w 10000"/>
                <a:gd name="connsiteY440" fmla="*/ 3483 h 10000"/>
                <a:gd name="connsiteX441" fmla="*/ 1697 w 10000"/>
                <a:gd name="connsiteY441" fmla="*/ 3408 h 10000"/>
                <a:gd name="connsiteX442" fmla="*/ 1948 w 10000"/>
                <a:gd name="connsiteY442" fmla="*/ 3427 h 10000"/>
                <a:gd name="connsiteX443" fmla="*/ 1958 w 10000"/>
                <a:gd name="connsiteY443" fmla="*/ 3314 h 10000"/>
                <a:gd name="connsiteX444" fmla="*/ 2000 w 10000"/>
                <a:gd name="connsiteY444" fmla="*/ 3296 h 10000"/>
                <a:gd name="connsiteX445" fmla="*/ 2031 w 10000"/>
                <a:gd name="connsiteY445" fmla="*/ 3352 h 10000"/>
                <a:gd name="connsiteX446" fmla="*/ 2062 w 10000"/>
                <a:gd name="connsiteY446" fmla="*/ 3276 h 10000"/>
                <a:gd name="connsiteX447" fmla="*/ 2062 w 10000"/>
                <a:gd name="connsiteY447" fmla="*/ 3314 h 10000"/>
                <a:gd name="connsiteX448" fmla="*/ 2041 w 10000"/>
                <a:gd name="connsiteY448" fmla="*/ 3352 h 10000"/>
                <a:gd name="connsiteX449" fmla="*/ 2301 w 10000"/>
                <a:gd name="connsiteY449" fmla="*/ 3296 h 10000"/>
                <a:gd name="connsiteX450" fmla="*/ 2312 w 10000"/>
                <a:gd name="connsiteY450" fmla="*/ 3239 h 10000"/>
                <a:gd name="connsiteX451" fmla="*/ 2301 w 10000"/>
                <a:gd name="connsiteY451" fmla="*/ 3221 h 10000"/>
                <a:gd name="connsiteX452" fmla="*/ 1936 w 10000"/>
                <a:gd name="connsiteY452" fmla="*/ 3239 h 10000"/>
                <a:gd name="connsiteX453" fmla="*/ 1926 w 10000"/>
                <a:gd name="connsiteY453" fmla="*/ 3183 h 10000"/>
                <a:gd name="connsiteX454" fmla="*/ 1936 w 10000"/>
                <a:gd name="connsiteY454" fmla="*/ 3164 h 10000"/>
                <a:gd name="connsiteX455" fmla="*/ 2093 w 10000"/>
                <a:gd name="connsiteY455" fmla="*/ 3126 h 10000"/>
                <a:gd name="connsiteX456" fmla="*/ 2062 w 10000"/>
                <a:gd name="connsiteY456" fmla="*/ 3107 h 10000"/>
                <a:gd name="connsiteX457" fmla="*/ 2093 w 10000"/>
                <a:gd name="connsiteY457" fmla="*/ 3089 h 10000"/>
                <a:gd name="connsiteX458" fmla="*/ 2083 w 10000"/>
                <a:gd name="connsiteY458" fmla="*/ 2995 h 10000"/>
                <a:gd name="connsiteX459" fmla="*/ 2031 w 10000"/>
                <a:gd name="connsiteY459" fmla="*/ 2901 h 10000"/>
                <a:gd name="connsiteX460" fmla="*/ 2052 w 10000"/>
                <a:gd name="connsiteY460" fmla="*/ 2863 h 10000"/>
                <a:gd name="connsiteX461" fmla="*/ 2041 w 10000"/>
                <a:gd name="connsiteY461" fmla="*/ 2788 h 10000"/>
                <a:gd name="connsiteX462" fmla="*/ 2093 w 10000"/>
                <a:gd name="connsiteY462" fmla="*/ 2713 h 10000"/>
                <a:gd name="connsiteX463" fmla="*/ 2093 w 10000"/>
                <a:gd name="connsiteY463" fmla="*/ 2769 h 10000"/>
                <a:gd name="connsiteX464" fmla="*/ 2270 w 10000"/>
                <a:gd name="connsiteY464" fmla="*/ 2807 h 10000"/>
                <a:gd name="connsiteX465" fmla="*/ 2281 w 10000"/>
                <a:gd name="connsiteY465" fmla="*/ 2901 h 10000"/>
                <a:gd name="connsiteX466" fmla="*/ 2426 w 10000"/>
                <a:gd name="connsiteY466" fmla="*/ 2882 h 10000"/>
                <a:gd name="connsiteX467" fmla="*/ 2478 w 10000"/>
                <a:gd name="connsiteY467" fmla="*/ 2713 h 10000"/>
                <a:gd name="connsiteX468" fmla="*/ 2322 w 10000"/>
                <a:gd name="connsiteY468" fmla="*/ 2657 h 10000"/>
                <a:gd name="connsiteX469" fmla="*/ 2322 w 10000"/>
                <a:gd name="connsiteY469" fmla="*/ 2600 h 10000"/>
                <a:gd name="connsiteX470" fmla="*/ 2395 w 10000"/>
                <a:gd name="connsiteY470" fmla="*/ 2582 h 10000"/>
                <a:gd name="connsiteX471" fmla="*/ 2395 w 10000"/>
                <a:gd name="connsiteY471" fmla="*/ 2563 h 10000"/>
                <a:gd name="connsiteX472" fmla="*/ 2260 w 10000"/>
                <a:gd name="connsiteY472" fmla="*/ 2450 h 10000"/>
                <a:gd name="connsiteX473" fmla="*/ 2239 w 10000"/>
                <a:gd name="connsiteY473" fmla="*/ 2525 h 10000"/>
                <a:gd name="connsiteX474" fmla="*/ 2239 w 10000"/>
                <a:gd name="connsiteY474" fmla="*/ 2507 h 10000"/>
                <a:gd name="connsiteX475" fmla="*/ 2114 w 10000"/>
                <a:gd name="connsiteY475" fmla="*/ 2356 h 10000"/>
                <a:gd name="connsiteX476" fmla="*/ 2041 w 10000"/>
                <a:gd name="connsiteY476" fmla="*/ 2375 h 10000"/>
                <a:gd name="connsiteX477" fmla="*/ 2041 w 10000"/>
                <a:gd name="connsiteY477" fmla="*/ 2319 h 10000"/>
                <a:gd name="connsiteX478" fmla="*/ 2021 w 10000"/>
                <a:gd name="connsiteY478" fmla="*/ 2281 h 10000"/>
                <a:gd name="connsiteX479" fmla="*/ 1843 w 10000"/>
                <a:gd name="connsiteY479" fmla="*/ 2244 h 10000"/>
                <a:gd name="connsiteX480" fmla="*/ 1833 w 10000"/>
                <a:gd name="connsiteY480" fmla="*/ 2187 h 10000"/>
                <a:gd name="connsiteX481" fmla="*/ 1843 w 10000"/>
                <a:gd name="connsiteY481" fmla="*/ 2169 h 10000"/>
                <a:gd name="connsiteX482" fmla="*/ 2041 w 10000"/>
                <a:gd name="connsiteY482" fmla="*/ 2169 h 10000"/>
                <a:gd name="connsiteX483" fmla="*/ 2104 w 10000"/>
                <a:gd name="connsiteY483" fmla="*/ 2131 h 10000"/>
                <a:gd name="connsiteX484" fmla="*/ 2249 w 10000"/>
                <a:gd name="connsiteY484" fmla="*/ 2169 h 10000"/>
                <a:gd name="connsiteX485" fmla="*/ 2322 w 10000"/>
                <a:gd name="connsiteY485" fmla="*/ 2075 h 10000"/>
                <a:gd name="connsiteX486" fmla="*/ 2573 w 10000"/>
                <a:gd name="connsiteY486" fmla="*/ 2018 h 10000"/>
                <a:gd name="connsiteX487" fmla="*/ 2760 w 10000"/>
                <a:gd name="connsiteY487" fmla="*/ 2131 h 10000"/>
                <a:gd name="connsiteX488" fmla="*/ 3073 w 10000"/>
                <a:gd name="connsiteY488" fmla="*/ 2055 h 10000"/>
                <a:gd name="connsiteX489" fmla="*/ 3073 w 10000"/>
                <a:gd name="connsiteY489" fmla="*/ 2037 h 10000"/>
                <a:gd name="connsiteX490" fmla="*/ 3062 w 10000"/>
                <a:gd name="connsiteY490" fmla="*/ 2000 h 10000"/>
                <a:gd name="connsiteX491" fmla="*/ 3176 w 10000"/>
                <a:gd name="connsiteY491" fmla="*/ 1962 h 10000"/>
                <a:gd name="connsiteX492" fmla="*/ 3156 w 10000"/>
                <a:gd name="connsiteY492" fmla="*/ 1905 h 10000"/>
                <a:gd name="connsiteX493" fmla="*/ 3218 w 10000"/>
                <a:gd name="connsiteY493" fmla="*/ 1905 h 10000"/>
                <a:gd name="connsiteX494" fmla="*/ 3260 w 10000"/>
                <a:gd name="connsiteY494" fmla="*/ 1924 h 10000"/>
                <a:gd name="connsiteX495" fmla="*/ 3291 w 10000"/>
                <a:gd name="connsiteY495" fmla="*/ 1868 h 10000"/>
                <a:gd name="connsiteX496" fmla="*/ 3291 w 10000"/>
                <a:gd name="connsiteY496" fmla="*/ 1849 h 10000"/>
                <a:gd name="connsiteX497" fmla="*/ 3218 w 10000"/>
                <a:gd name="connsiteY497" fmla="*/ 1736 h 10000"/>
                <a:gd name="connsiteX498" fmla="*/ 3228 w 10000"/>
                <a:gd name="connsiteY498" fmla="*/ 1661 h 10000"/>
                <a:gd name="connsiteX499" fmla="*/ 3073 w 10000"/>
                <a:gd name="connsiteY499" fmla="*/ 1587 h 10000"/>
                <a:gd name="connsiteX500" fmla="*/ 3073 w 10000"/>
                <a:gd name="connsiteY500" fmla="*/ 1511 h 10000"/>
                <a:gd name="connsiteX501" fmla="*/ 3040 w 10000"/>
                <a:gd name="connsiteY501" fmla="*/ 1473 h 10000"/>
                <a:gd name="connsiteX502" fmla="*/ 3009 w 10000"/>
                <a:gd name="connsiteY502" fmla="*/ 1511 h 10000"/>
                <a:gd name="connsiteX503" fmla="*/ 2999 w 10000"/>
                <a:gd name="connsiteY503" fmla="*/ 1436 h 10000"/>
                <a:gd name="connsiteX504" fmla="*/ 2884 w 10000"/>
                <a:gd name="connsiteY504" fmla="*/ 1492 h 10000"/>
                <a:gd name="connsiteX505" fmla="*/ 2770 w 10000"/>
                <a:gd name="connsiteY505" fmla="*/ 1417 h 10000"/>
                <a:gd name="connsiteX506" fmla="*/ 2739 w 10000"/>
                <a:gd name="connsiteY506" fmla="*/ 1473 h 10000"/>
                <a:gd name="connsiteX507" fmla="*/ 2708 w 10000"/>
                <a:gd name="connsiteY507" fmla="*/ 1398 h 10000"/>
                <a:gd name="connsiteX508" fmla="*/ 2614 w 10000"/>
                <a:gd name="connsiteY508" fmla="*/ 1436 h 10000"/>
                <a:gd name="connsiteX509" fmla="*/ 2614 w 10000"/>
                <a:gd name="connsiteY509" fmla="*/ 1379 h 10000"/>
                <a:gd name="connsiteX510" fmla="*/ 2541 w 10000"/>
                <a:gd name="connsiteY510" fmla="*/ 1286 h 10000"/>
                <a:gd name="connsiteX511" fmla="*/ 2812 w 10000"/>
                <a:gd name="connsiteY511" fmla="*/ 1060 h 10000"/>
                <a:gd name="connsiteX512" fmla="*/ 2905 w 10000"/>
                <a:gd name="connsiteY512" fmla="*/ 1117 h 10000"/>
                <a:gd name="connsiteX513" fmla="*/ 3040 w 10000"/>
                <a:gd name="connsiteY513" fmla="*/ 1060 h 10000"/>
                <a:gd name="connsiteX514" fmla="*/ 3040 w 10000"/>
                <a:gd name="connsiteY514" fmla="*/ 1117 h 10000"/>
                <a:gd name="connsiteX515" fmla="*/ 3312 w 10000"/>
                <a:gd name="connsiteY515" fmla="*/ 1117 h 10000"/>
                <a:gd name="connsiteX516" fmla="*/ 3312 w 10000"/>
                <a:gd name="connsiteY516" fmla="*/ 1042 h 10000"/>
                <a:gd name="connsiteX517" fmla="*/ 3457 w 10000"/>
                <a:gd name="connsiteY517" fmla="*/ 966 h 10000"/>
                <a:gd name="connsiteX518" fmla="*/ 3499 w 10000"/>
                <a:gd name="connsiteY518" fmla="*/ 873 h 10000"/>
                <a:gd name="connsiteX519" fmla="*/ 3728 w 10000"/>
                <a:gd name="connsiteY519" fmla="*/ 834 h 10000"/>
                <a:gd name="connsiteX520" fmla="*/ 3739 w 10000"/>
                <a:gd name="connsiteY520" fmla="*/ 779 h 10000"/>
                <a:gd name="connsiteX521" fmla="*/ 3770 w 10000"/>
                <a:gd name="connsiteY521" fmla="*/ 779 h 10000"/>
                <a:gd name="connsiteX522" fmla="*/ 3801 w 10000"/>
                <a:gd name="connsiteY522" fmla="*/ 834 h 10000"/>
                <a:gd name="connsiteX523" fmla="*/ 3864 w 10000"/>
                <a:gd name="connsiteY523" fmla="*/ 797 h 10000"/>
                <a:gd name="connsiteX524" fmla="*/ 3926 w 10000"/>
                <a:gd name="connsiteY524" fmla="*/ 834 h 10000"/>
                <a:gd name="connsiteX525" fmla="*/ 4571 w 10000"/>
                <a:gd name="connsiteY525" fmla="*/ 722 h 10000"/>
                <a:gd name="connsiteX526" fmla="*/ 4582 w 10000"/>
                <a:gd name="connsiteY526" fmla="*/ 779 h 10000"/>
                <a:gd name="connsiteX527" fmla="*/ 4707 w 10000"/>
                <a:gd name="connsiteY527" fmla="*/ 779 h 10000"/>
                <a:gd name="connsiteX528" fmla="*/ 4707 w 10000"/>
                <a:gd name="connsiteY528" fmla="*/ 722 h 10000"/>
                <a:gd name="connsiteX529" fmla="*/ 4791 w 10000"/>
                <a:gd name="connsiteY529" fmla="*/ 779 h 10000"/>
                <a:gd name="connsiteX530" fmla="*/ 4895 w 10000"/>
                <a:gd name="connsiteY530" fmla="*/ 741 h 10000"/>
                <a:gd name="connsiteX531" fmla="*/ 4957 w 10000"/>
                <a:gd name="connsiteY531" fmla="*/ 779 h 10000"/>
                <a:gd name="connsiteX532" fmla="*/ 4999 w 10000"/>
                <a:gd name="connsiteY532" fmla="*/ 704 h 10000"/>
                <a:gd name="connsiteX533" fmla="*/ 5082 w 10000"/>
                <a:gd name="connsiteY533" fmla="*/ 684 h 10000"/>
                <a:gd name="connsiteX534" fmla="*/ 5082 w 10000"/>
                <a:gd name="connsiteY534" fmla="*/ 741 h 10000"/>
                <a:gd name="connsiteX535" fmla="*/ 5291 w 10000"/>
                <a:gd name="connsiteY535" fmla="*/ 704 h 10000"/>
                <a:gd name="connsiteX536" fmla="*/ 5478 w 10000"/>
                <a:gd name="connsiteY536" fmla="*/ 779 h 10000"/>
                <a:gd name="connsiteX537" fmla="*/ 5623 w 10000"/>
                <a:gd name="connsiteY537" fmla="*/ 759 h 10000"/>
                <a:gd name="connsiteX538" fmla="*/ 5947 w 10000"/>
                <a:gd name="connsiteY538" fmla="*/ 684 h 10000"/>
                <a:gd name="connsiteX539" fmla="*/ 6144 w 10000"/>
                <a:gd name="connsiteY539" fmla="*/ 609 h 10000"/>
                <a:gd name="connsiteX540" fmla="*/ 6321 w 10000"/>
                <a:gd name="connsiteY540" fmla="*/ 647 h 10000"/>
                <a:gd name="connsiteX541" fmla="*/ 6373 w 10000"/>
                <a:gd name="connsiteY541" fmla="*/ 553 h 10000"/>
                <a:gd name="connsiteX542" fmla="*/ 6467 w 10000"/>
                <a:gd name="connsiteY542" fmla="*/ 572 h 10000"/>
                <a:gd name="connsiteX543" fmla="*/ 6540 w 10000"/>
                <a:gd name="connsiteY543" fmla="*/ 496 h 10000"/>
                <a:gd name="connsiteX544" fmla="*/ 6613 w 10000"/>
                <a:gd name="connsiteY544" fmla="*/ 553 h 10000"/>
                <a:gd name="connsiteX545" fmla="*/ 6904 w 10000"/>
                <a:gd name="connsiteY545" fmla="*/ 572 h 10000"/>
                <a:gd name="connsiteX546" fmla="*/ 7050 w 10000"/>
                <a:gd name="connsiteY546" fmla="*/ 572 h 10000"/>
                <a:gd name="connsiteX547" fmla="*/ 7061 w 10000"/>
                <a:gd name="connsiteY547" fmla="*/ 628 h 10000"/>
                <a:gd name="connsiteX548" fmla="*/ 7258 w 10000"/>
                <a:gd name="connsiteY548" fmla="*/ 590 h 10000"/>
                <a:gd name="connsiteX549" fmla="*/ 7269 w 10000"/>
                <a:gd name="connsiteY549" fmla="*/ 515 h 10000"/>
                <a:gd name="connsiteX550" fmla="*/ 7186 w 10000"/>
                <a:gd name="connsiteY550" fmla="*/ 496 h 10000"/>
                <a:gd name="connsiteX551" fmla="*/ 7227 w 10000"/>
                <a:gd name="connsiteY551" fmla="*/ 403 h 10000"/>
                <a:gd name="connsiteX552" fmla="*/ 7300 w 10000"/>
                <a:gd name="connsiteY552" fmla="*/ 346 h 10000"/>
                <a:gd name="connsiteX553" fmla="*/ 7269 w 10000"/>
                <a:gd name="connsiteY553" fmla="*/ 309 h 10000"/>
                <a:gd name="connsiteX554" fmla="*/ 7206 w 10000"/>
                <a:gd name="connsiteY554" fmla="*/ 346 h 10000"/>
                <a:gd name="connsiteX555" fmla="*/ 7175 w 10000"/>
                <a:gd name="connsiteY555" fmla="*/ 309 h 10000"/>
                <a:gd name="connsiteX556" fmla="*/ 7009 w 10000"/>
                <a:gd name="connsiteY556" fmla="*/ 365 h 10000"/>
                <a:gd name="connsiteX557" fmla="*/ 7009 w 10000"/>
                <a:gd name="connsiteY557" fmla="*/ 309 h 10000"/>
                <a:gd name="connsiteX558" fmla="*/ 6998 w 10000"/>
                <a:gd name="connsiteY558" fmla="*/ 309 h 10000"/>
                <a:gd name="connsiteX559" fmla="*/ 6342 w 10000"/>
                <a:gd name="connsiteY559" fmla="*/ 328 h 10000"/>
                <a:gd name="connsiteX560" fmla="*/ 6331 w 10000"/>
                <a:gd name="connsiteY560" fmla="*/ 271 h 10000"/>
                <a:gd name="connsiteX561" fmla="*/ 6436 w 10000"/>
                <a:gd name="connsiteY561" fmla="*/ 196 h 10000"/>
                <a:gd name="connsiteX562" fmla="*/ 6779 w 10000"/>
                <a:gd name="connsiteY562" fmla="*/ 159 h 10000"/>
                <a:gd name="connsiteX563" fmla="*/ 7279 w 10000"/>
                <a:gd name="connsiteY563" fmla="*/ 120 h 10000"/>
                <a:gd name="connsiteX564" fmla="*/ 7497 w 10000"/>
                <a:gd name="connsiteY564" fmla="*/ 8 h 10000"/>
                <a:gd name="connsiteX565" fmla="*/ 7748 w 10000"/>
                <a:gd name="connsiteY565" fmla="*/ 140 h 10000"/>
                <a:gd name="connsiteX566" fmla="*/ 7810 w 10000"/>
                <a:gd name="connsiteY566" fmla="*/ 46 h 10000"/>
                <a:gd name="connsiteX567" fmla="*/ 7935 w 10000"/>
                <a:gd name="connsiteY567" fmla="*/ 27 h 10000"/>
                <a:gd name="connsiteX568" fmla="*/ 8039 w 10000"/>
                <a:gd name="connsiteY568" fmla="*/ 140 h 10000"/>
                <a:gd name="connsiteX569" fmla="*/ 8061 w 10000"/>
                <a:gd name="connsiteY569" fmla="*/ 102 h 10000"/>
                <a:gd name="connsiteX570" fmla="*/ 8092 w 10000"/>
                <a:gd name="connsiteY570" fmla="*/ 252 h 10000"/>
                <a:gd name="connsiteX571" fmla="*/ 8061 w 10000"/>
                <a:gd name="connsiteY571" fmla="*/ 328 h 10000"/>
                <a:gd name="connsiteX572" fmla="*/ 8061 w 10000"/>
                <a:gd name="connsiteY572" fmla="*/ 421 h 10000"/>
                <a:gd name="connsiteX0" fmla="*/ 8262 w 10201"/>
                <a:gd name="connsiteY0" fmla="*/ 421 h 10000"/>
                <a:gd name="connsiteX1" fmla="*/ 8324 w 10201"/>
                <a:gd name="connsiteY1" fmla="*/ 440 h 10000"/>
                <a:gd name="connsiteX2" fmla="*/ 8335 w 10201"/>
                <a:gd name="connsiteY2" fmla="*/ 515 h 10000"/>
                <a:gd name="connsiteX3" fmla="*/ 8303 w 10201"/>
                <a:gd name="connsiteY3" fmla="*/ 590 h 10000"/>
                <a:gd name="connsiteX4" fmla="*/ 8345 w 10201"/>
                <a:gd name="connsiteY4" fmla="*/ 590 h 10000"/>
                <a:gd name="connsiteX5" fmla="*/ 8355 w 10201"/>
                <a:gd name="connsiteY5" fmla="*/ 647 h 10000"/>
                <a:gd name="connsiteX6" fmla="*/ 8303 w 10201"/>
                <a:gd name="connsiteY6" fmla="*/ 704 h 10000"/>
                <a:gd name="connsiteX7" fmla="*/ 8230 w 10201"/>
                <a:gd name="connsiteY7" fmla="*/ 928 h 10000"/>
                <a:gd name="connsiteX8" fmla="*/ 8324 w 10201"/>
                <a:gd name="connsiteY8" fmla="*/ 1003 h 10000"/>
                <a:gd name="connsiteX9" fmla="*/ 8345 w 10201"/>
                <a:gd name="connsiteY9" fmla="*/ 873 h 10000"/>
                <a:gd name="connsiteX10" fmla="*/ 8355 w 10201"/>
                <a:gd name="connsiteY10" fmla="*/ 873 h 10000"/>
                <a:gd name="connsiteX11" fmla="*/ 8355 w 10201"/>
                <a:gd name="connsiteY11" fmla="*/ 891 h 10000"/>
                <a:gd name="connsiteX12" fmla="*/ 8376 w 10201"/>
                <a:gd name="connsiteY12" fmla="*/ 1210 h 10000"/>
                <a:gd name="connsiteX13" fmla="*/ 8355 w 10201"/>
                <a:gd name="connsiteY13" fmla="*/ 1210 h 10000"/>
                <a:gd name="connsiteX14" fmla="*/ 8324 w 10201"/>
                <a:gd name="connsiteY14" fmla="*/ 1229 h 10000"/>
                <a:gd name="connsiteX15" fmla="*/ 8324 w 10201"/>
                <a:gd name="connsiteY15" fmla="*/ 1286 h 10000"/>
                <a:gd name="connsiteX16" fmla="*/ 8084 w 10201"/>
                <a:gd name="connsiteY16" fmla="*/ 1605 h 10000"/>
                <a:gd name="connsiteX17" fmla="*/ 8126 w 10201"/>
                <a:gd name="connsiteY17" fmla="*/ 1605 h 10000"/>
                <a:gd name="connsiteX18" fmla="*/ 8293 w 10201"/>
                <a:gd name="connsiteY18" fmla="*/ 1587 h 10000"/>
                <a:gd name="connsiteX19" fmla="*/ 8293 w 10201"/>
                <a:gd name="connsiteY19" fmla="*/ 1680 h 10000"/>
                <a:gd name="connsiteX20" fmla="*/ 8366 w 10201"/>
                <a:gd name="connsiteY20" fmla="*/ 1774 h 10000"/>
                <a:gd name="connsiteX21" fmla="*/ 8584 w 10201"/>
                <a:gd name="connsiteY21" fmla="*/ 1680 h 10000"/>
                <a:gd name="connsiteX22" fmla="*/ 8636 w 10201"/>
                <a:gd name="connsiteY22" fmla="*/ 1567 h 10000"/>
                <a:gd name="connsiteX23" fmla="*/ 8698 w 10201"/>
                <a:gd name="connsiteY23" fmla="*/ 1587 h 10000"/>
                <a:gd name="connsiteX24" fmla="*/ 8709 w 10201"/>
                <a:gd name="connsiteY24" fmla="*/ 1530 h 10000"/>
                <a:gd name="connsiteX25" fmla="*/ 8855 w 10201"/>
                <a:gd name="connsiteY25" fmla="*/ 1605 h 10000"/>
                <a:gd name="connsiteX26" fmla="*/ 8802 w 10201"/>
                <a:gd name="connsiteY26" fmla="*/ 1980 h 10000"/>
                <a:gd name="connsiteX27" fmla="*/ 8740 w 10201"/>
                <a:gd name="connsiteY27" fmla="*/ 2075 h 10000"/>
                <a:gd name="connsiteX28" fmla="*/ 8740 w 10201"/>
                <a:gd name="connsiteY28" fmla="*/ 2131 h 10000"/>
                <a:gd name="connsiteX29" fmla="*/ 9032 w 10201"/>
                <a:gd name="connsiteY29" fmla="*/ 2206 h 10000"/>
                <a:gd name="connsiteX30" fmla="*/ 9011 w 10201"/>
                <a:gd name="connsiteY30" fmla="*/ 2769 h 10000"/>
                <a:gd name="connsiteX31" fmla="*/ 9011 w 10201"/>
                <a:gd name="connsiteY31" fmla="*/ 2938 h 10000"/>
                <a:gd name="connsiteX32" fmla="*/ 8980 w 10201"/>
                <a:gd name="connsiteY32" fmla="*/ 2957 h 10000"/>
                <a:gd name="connsiteX33" fmla="*/ 8990 w 10201"/>
                <a:gd name="connsiteY33" fmla="*/ 2995 h 10000"/>
                <a:gd name="connsiteX34" fmla="*/ 8970 w 10201"/>
                <a:gd name="connsiteY34" fmla="*/ 3032 h 10000"/>
                <a:gd name="connsiteX35" fmla="*/ 9157 w 10201"/>
                <a:gd name="connsiteY35" fmla="*/ 3014 h 10000"/>
                <a:gd name="connsiteX36" fmla="*/ 9250 w 10201"/>
                <a:gd name="connsiteY36" fmla="*/ 3164 h 10000"/>
                <a:gd name="connsiteX37" fmla="*/ 9386 w 10201"/>
                <a:gd name="connsiteY37" fmla="*/ 3145 h 10000"/>
                <a:gd name="connsiteX38" fmla="*/ 9386 w 10201"/>
                <a:gd name="connsiteY38" fmla="*/ 3164 h 10000"/>
                <a:gd name="connsiteX39" fmla="*/ 9397 w 10201"/>
                <a:gd name="connsiteY39" fmla="*/ 3164 h 10000"/>
                <a:gd name="connsiteX40" fmla="*/ 9407 w 10201"/>
                <a:gd name="connsiteY40" fmla="*/ 3314 h 10000"/>
                <a:gd name="connsiteX41" fmla="*/ 9438 w 10201"/>
                <a:gd name="connsiteY41" fmla="*/ 3296 h 10000"/>
                <a:gd name="connsiteX42" fmla="*/ 9490 w 10201"/>
                <a:gd name="connsiteY42" fmla="*/ 3070 h 10000"/>
                <a:gd name="connsiteX43" fmla="*/ 9542 w 10201"/>
                <a:gd name="connsiteY43" fmla="*/ 3126 h 10000"/>
                <a:gd name="connsiteX44" fmla="*/ 9563 w 10201"/>
                <a:gd name="connsiteY44" fmla="*/ 3052 h 10000"/>
                <a:gd name="connsiteX45" fmla="*/ 9594 w 10201"/>
                <a:gd name="connsiteY45" fmla="*/ 3052 h 10000"/>
                <a:gd name="connsiteX46" fmla="*/ 9625 w 10201"/>
                <a:gd name="connsiteY46" fmla="*/ 3126 h 10000"/>
                <a:gd name="connsiteX47" fmla="*/ 9615 w 10201"/>
                <a:gd name="connsiteY47" fmla="*/ 3239 h 10000"/>
                <a:gd name="connsiteX48" fmla="*/ 9688 w 10201"/>
                <a:gd name="connsiteY48" fmla="*/ 3314 h 10000"/>
                <a:gd name="connsiteX49" fmla="*/ 9688 w 10201"/>
                <a:gd name="connsiteY49" fmla="*/ 3427 h 10000"/>
                <a:gd name="connsiteX50" fmla="*/ 9729 w 10201"/>
                <a:gd name="connsiteY50" fmla="*/ 3483 h 10000"/>
                <a:gd name="connsiteX51" fmla="*/ 9698 w 10201"/>
                <a:gd name="connsiteY51" fmla="*/ 3596 h 10000"/>
                <a:gd name="connsiteX52" fmla="*/ 9709 w 10201"/>
                <a:gd name="connsiteY52" fmla="*/ 3596 h 10000"/>
                <a:gd name="connsiteX53" fmla="*/ 9740 w 10201"/>
                <a:gd name="connsiteY53" fmla="*/ 3577 h 10000"/>
                <a:gd name="connsiteX54" fmla="*/ 9740 w 10201"/>
                <a:gd name="connsiteY54" fmla="*/ 3689 h 10000"/>
                <a:gd name="connsiteX55" fmla="*/ 9709 w 10201"/>
                <a:gd name="connsiteY55" fmla="*/ 3728 h 10000"/>
                <a:gd name="connsiteX56" fmla="*/ 9688 w 10201"/>
                <a:gd name="connsiteY56" fmla="*/ 3689 h 10000"/>
                <a:gd name="connsiteX57" fmla="*/ 9677 w 10201"/>
                <a:gd name="connsiteY57" fmla="*/ 3746 h 10000"/>
                <a:gd name="connsiteX58" fmla="*/ 9646 w 10201"/>
                <a:gd name="connsiteY58" fmla="*/ 3728 h 10000"/>
                <a:gd name="connsiteX59" fmla="*/ 9553 w 10201"/>
                <a:gd name="connsiteY59" fmla="*/ 3953 h 10000"/>
                <a:gd name="connsiteX60" fmla="*/ 9574 w 10201"/>
                <a:gd name="connsiteY60" fmla="*/ 4347 h 10000"/>
                <a:gd name="connsiteX61" fmla="*/ 9438 w 10201"/>
                <a:gd name="connsiteY61" fmla="*/ 4310 h 10000"/>
                <a:gd name="connsiteX62" fmla="*/ 9397 w 10201"/>
                <a:gd name="connsiteY62" fmla="*/ 4385 h 10000"/>
                <a:gd name="connsiteX63" fmla="*/ 9459 w 10201"/>
                <a:gd name="connsiteY63" fmla="*/ 4572 h 10000"/>
                <a:gd name="connsiteX64" fmla="*/ 9522 w 10201"/>
                <a:gd name="connsiteY64" fmla="*/ 4572 h 10000"/>
                <a:gd name="connsiteX65" fmla="*/ 9522 w 10201"/>
                <a:gd name="connsiteY65" fmla="*/ 4591 h 10000"/>
                <a:gd name="connsiteX66" fmla="*/ 9407 w 10201"/>
                <a:gd name="connsiteY66" fmla="*/ 4686 h 10000"/>
                <a:gd name="connsiteX67" fmla="*/ 9397 w 10201"/>
                <a:gd name="connsiteY67" fmla="*/ 4741 h 10000"/>
                <a:gd name="connsiteX68" fmla="*/ 9532 w 10201"/>
                <a:gd name="connsiteY68" fmla="*/ 4910 h 10000"/>
                <a:gd name="connsiteX69" fmla="*/ 9553 w 10201"/>
                <a:gd name="connsiteY69" fmla="*/ 5005 h 10000"/>
                <a:gd name="connsiteX70" fmla="*/ 9688 w 10201"/>
                <a:gd name="connsiteY70" fmla="*/ 5136 h 10000"/>
                <a:gd name="connsiteX71" fmla="*/ 9657 w 10201"/>
                <a:gd name="connsiteY71" fmla="*/ 5494 h 10000"/>
                <a:gd name="connsiteX72" fmla="*/ 9771 w 10201"/>
                <a:gd name="connsiteY72" fmla="*/ 5437 h 10000"/>
                <a:gd name="connsiteX73" fmla="*/ 9771 w 10201"/>
                <a:gd name="connsiteY73" fmla="*/ 5380 h 10000"/>
                <a:gd name="connsiteX74" fmla="*/ 9750 w 10201"/>
                <a:gd name="connsiteY74" fmla="*/ 5324 h 10000"/>
                <a:gd name="connsiteX75" fmla="*/ 9781 w 10201"/>
                <a:gd name="connsiteY75" fmla="*/ 5324 h 10000"/>
                <a:gd name="connsiteX76" fmla="*/ 9865 w 10201"/>
                <a:gd name="connsiteY76" fmla="*/ 5399 h 10000"/>
                <a:gd name="connsiteX77" fmla="*/ 9865 w 10201"/>
                <a:gd name="connsiteY77" fmla="*/ 5474 h 10000"/>
                <a:gd name="connsiteX78" fmla="*/ 10188 w 10201"/>
                <a:gd name="connsiteY78" fmla="*/ 5793 h 10000"/>
                <a:gd name="connsiteX79" fmla="*/ 10177 w 10201"/>
                <a:gd name="connsiteY79" fmla="*/ 6151 h 10000"/>
                <a:gd name="connsiteX80" fmla="*/ 10125 w 10201"/>
                <a:gd name="connsiteY80" fmla="*/ 6056 h 10000"/>
                <a:gd name="connsiteX81" fmla="*/ 9949 w 10201"/>
                <a:gd name="connsiteY81" fmla="*/ 6094 h 10000"/>
                <a:gd name="connsiteX82" fmla="*/ 9563 w 10201"/>
                <a:gd name="connsiteY82" fmla="*/ 6188 h 10000"/>
                <a:gd name="connsiteX83" fmla="*/ 9532 w 10201"/>
                <a:gd name="connsiteY83" fmla="*/ 6526 h 10000"/>
                <a:gd name="connsiteX84" fmla="*/ 9490 w 10201"/>
                <a:gd name="connsiteY84" fmla="*/ 6564 h 10000"/>
                <a:gd name="connsiteX85" fmla="*/ 9490 w 10201"/>
                <a:gd name="connsiteY85" fmla="*/ 6977 h 10000"/>
                <a:gd name="connsiteX86" fmla="*/ 9594 w 10201"/>
                <a:gd name="connsiteY86" fmla="*/ 7014 h 10000"/>
                <a:gd name="connsiteX87" fmla="*/ 9584 w 10201"/>
                <a:gd name="connsiteY87" fmla="*/ 7052 h 10000"/>
                <a:gd name="connsiteX88" fmla="*/ 9438 w 10201"/>
                <a:gd name="connsiteY88" fmla="*/ 7409 h 10000"/>
                <a:gd name="connsiteX89" fmla="*/ 9428 w 10201"/>
                <a:gd name="connsiteY89" fmla="*/ 7672 h 10000"/>
                <a:gd name="connsiteX90" fmla="*/ 9459 w 10201"/>
                <a:gd name="connsiteY90" fmla="*/ 7860 h 10000"/>
                <a:gd name="connsiteX91" fmla="*/ 9407 w 10201"/>
                <a:gd name="connsiteY91" fmla="*/ 7916 h 10000"/>
                <a:gd name="connsiteX92" fmla="*/ 9302 w 10201"/>
                <a:gd name="connsiteY92" fmla="*/ 7728 h 10000"/>
                <a:gd name="connsiteX93" fmla="*/ 9126 w 10201"/>
                <a:gd name="connsiteY93" fmla="*/ 7578 h 10000"/>
                <a:gd name="connsiteX94" fmla="*/ 9126 w 10201"/>
                <a:gd name="connsiteY94" fmla="*/ 7541 h 10000"/>
                <a:gd name="connsiteX95" fmla="*/ 9167 w 10201"/>
                <a:gd name="connsiteY95" fmla="*/ 7541 h 10000"/>
                <a:gd name="connsiteX96" fmla="*/ 9167 w 10201"/>
                <a:gd name="connsiteY96" fmla="*/ 7522 h 10000"/>
                <a:gd name="connsiteX97" fmla="*/ 9146 w 10201"/>
                <a:gd name="connsiteY97" fmla="*/ 7522 h 10000"/>
                <a:gd name="connsiteX98" fmla="*/ 9084 w 10201"/>
                <a:gd name="connsiteY98" fmla="*/ 7541 h 10000"/>
                <a:gd name="connsiteX99" fmla="*/ 9105 w 10201"/>
                <a:gd name="connsiteY99" fmla="*/ 7616 h 10000"/>
                <a:gd name="connsiteX100" fmla="*/ 9063 w 10201"/>
                <a:gd name="connsiteY100" fmla="*/ 7635 h 10000"/>
                <a:gd name="connsiteX101" fmla="*/ 9167 w 10201"/>
                <a:gd name="connsiteY101" fmla="*/ 7916 h 10000"/>
                <a:gd name="connsiteX102" fmla="*/ 9167 w 10201"/>
                <a:gd name="connsiteY102" fmla="*/ 8123 h 10000"/>
                <a:gd name="connsiteX103" fmla="*/ 9105 w 10201"/>
                <a:gd name="connsiteY103" fmla="*/ 8235 h 10000"/>
                <a:gd name="connsiteX104" fmla="*/ 8928 w 10201"/>
                <a:gd name="connsiteY104" fmla="*/ 8217 h 10000"/>
                <a:gd name="connsiteX105" fmla="*/ 8866 w 10201"/>
                <a:gd name="connsiteY105" fmla="*/ 8123 h 10000"/>
                <a:gd name="connsiteX106" fmla="*/ 8802 w 10201"/>
                <a:gd name="connsiteY106" fmla="*/ 8180 h 10000"/>
                <a:gd name="connsiteX107" fmla="*/ 8845 w 10201"/>
                <a:gd name="connsiteY107" fmla="*/ 8573 h 10000"/>
                <a:gd name="connsiteX108" fmla="*/ 8814 w 10201"/>
                <a:gd name="connsiteY108" fmla="*/ 8648 h 10000"/>
                <a:gd name="connsiteX109" fmla="*/ 8615 w 10201"/>
                <a:gd name="connsiteY109" fmla="*/ 8668 h 10000"/>
                <a:gd name="connsiteX110" fmla="*/ 8470 w 10201"/>
                <a:gd name="connsiteY110" fmla="*/ 8235 h 10000"/>
                <a:gd name="connsiteX111" fmla="*/ 8459 w 10201"/>
                <a:gd name="connsiteY111" fmla="*/ 7991 h 10000"/>
                <a:gd name="connsiteX112" fmla="*/ 8418 w 10201"/>
                <a:gd name="connsiteY112" fmla="*/ 7991 h 10000"/>
                <a:gd name="connsiteX113" fmla="*/ 8240 w 10201"/>
                <a:gd name="connsiteY113" fmla="*/ 7991 h 10000"/>
                <a:gd name="connsiteX114" fmla="*/ 8136 w 10201"/>
                <a:gd name="connsiteY114" fmla="*/ 7766 h 10000"/>
                <a:gd name="connsiteX115" fmla="*/ 8042 w 10201"/>
                <a:gd name="connsiteY115" fmla="*/ 7710 h 10000"/>
                <a:gd name="connsiteX116" fmla="*/ 7980 w 10201"/>
                <a:gd name="connsiteY116" fmla="*/ 7785 h 10000"/>
                <a:gd name="connsiteX117" fmla="*/ 7990 w 10201"/>
                <a:gd name="connsiteY117" fmla="*/ 8104 h 10000"/>
                <a:gd name="connsiteX118" fmla="*/ 7949 w 10201"/>
                <a:gd name="connsiteY118" fmla="*/ 8404 h 10000"/>
                <a:gd name="connsiteX119" fmla="*/ 7887 w 10201"/>
                <a:gd name="connsiteY119" fmla="*/ 8424 h 10000"/>
                <a:gd name="connsiteX120" fmla="*/ 7845 w 10201"/>
                <a:gd name="connsiteY120" fmla="*/ 8536 h 10000"/>
                <a:gd name="connsiteX121" fmla="*/ 7835 w 10201"/>
                <a:gd name="connsiteY121" fmla="*/ 8536 h 10000"/>
                <a:gd name="connsiteX122" fmla="*/ 7835 w 10201"/>
                <a:gd name="connsiteY122" fmla="*/ 8479 h 10000"/>
                <a:gd name="connsiteX123" fmla="*/ 7855 w 10201"/>
                <a:gd name="connsiteY123" fmla="*/ 8424 h 10000"/>
                <a:gd name="connsiteX124" fmla="*/ 7678 w 10201"/>
                <a:gd name="connsiteY124" fmla="*/ 8180 h 10000"/>
                <a:gd name="connsiteX125" fmla="*/ 7563 w 10201"/>
                <a:gd name="connsiteY125" fmla="*/ 8085 h 10000"/>
                <a:gd name="connsiteX126" fmla="*/ 7501 w 10201"/>
                <a:gd name="connsiteY126" fmla="*/ 8142 h 10000"/>
                <a:gd name="connsiteX127" fmla="*/ 7470 w 10201"/>
                <a:gd name="connsiteY127" fmla="*/ 8085 h 10000"/>
                <a:gd name="connsiteX128" fmla="*/ 7439 w 10201"/>
                <a:gd name="connsiteY128" fmla="*/ 8217 h 10000"/>
                <a:gd name="connsiteX129" fmla="*/ 7574 w 10201"/>
                <a:gd name="connsiteY129" fmla="*/ 8593 h 10000"/>
                <a:gd name="connsiteX130" fmla="*/ 7418 w 10201"/>
                <a:gd name="connsiteY130" fmla="*/ 8780 h 10000"/>
                <a:gd name="connsiteX131" fmla="*/ 7251 w 10201"/>
                <a:gd name="connsiteY131" fmla="*/ 8705 h 10000"/>
                <a:gd name="connsiteX132" fmla="*/ 7189 w 10201"/>
                <a:gd name="connsiteY132" fmla="*/ 8856 h 10000"/>
                <a:gd name="connsiteX133" fmla="*/ 7115 w 10201"/>
                <a:gd name="connsiteY133" fmla="*/ 8912 h 10000"/>
                <a:gd name="connsiteX134" fmla="*/ 7115 w 10201"/>
                <a:gd name="connsiteY134" fmla="*/ 8837 h 10000"/>
                <a:gd name="connsiteX135" fmla="*/ 6991 w 10201"/>
                <a:gd name="connsiteY135" fmla="*/ 8799 h 10000"/>
                <a:gd name="connsiteX136" fmla="*/ 6907 w 10201"/>
                <a:gd name="connsiteY136" fmla="*/ 8893 h 10000"/>
                <a:gd name="connsiteX137" fmla="*/ 6814 w 10201"/>
                <a:gd name="connsiteY137" fmla="*/ 8912 h 10000"/>
                <a:gd name="connsiteX138" fmla="*/ 6814 w 10201"/>
                <a:gd name="connsiteY138" fmla="*/ 8968 h 10000"/>
                <a:gd name="connsiteX139" fmla="*/ 6751 w 10201"/>
                <a:gd name="connsiteY139" fmla="*/ 8987 h 10000"/>
                <a:gd name="connsiteX140" fmla="*/ 6772 w 10201"/>
                <a:gd name="connsiteY140" fmla="*/ 9024 h 10000"/>
                <a:gd name="connsiteX141" fmla="*/ 6939 w 10201"/>
                <a:gd name="connsiteY141" fmla="*/ 9006 h 10000"/>
                <a:gd name="connsiteX142" fmla="*/ 6939 w 10201"/>
                <a:gd name="connsiteY142" fmla="*/ 8987 h 10000"/>
                <a:gd name="connsiteX143" fmla="*/ 6918 w 10201"/>
                <a:gd name="connsiteY143" fmla="*/ 8949 h 10000"/>
                <a:gd name="connsiteX144" fmla="*/ 6939 w 10201"/>
                <a:gd name="connsiteY144" fmla="*/ 8949 h 10000"/>
                <a:gd name="connsiteX145" fmla="*/ 6991 w 10201"/>
                <a:gd name="connsiteY145" fmla="*/ 8931 h 10000"/>
                <a:gd name="connsiteX146" fmla="*/ 7032 w 10201"/>
                <a:gd name="connsiteY146" fmla="*/ 9062 h 10000"/>
                <a:gd name="connsiteX147" fmla="*/ 7303 w 10201"/>
                <a:gd name="connsiteY147" fmla="*/ 9137 h 10000"/>
                <a:gd name="connsiteX148" fmla="*/ 7303 w 10201"/>
                <a:gd name="connsiteY148" fmla="*/ 9193 h 10000"/>
                <a:gd name="connsiteX149" fmla="*/ 7220 w 10201"/>
                <a:gd name="connsiteY149" fmla="*/ 9588 h 10000"/>
                <a:gd name="connsiteX150" fmla="*/ 7199 w 10201"/>
                <a:gd name="connsiteY150" fmla="*/ 9588 h 10000"/>
                <a:gd name="connsiteX151" fmla="*/ 7179 w 10201"/>
                <a:gd name="connsiteY151" fmla="*/ 9531 h 10000"/>
                <a:gd name="connsiteX152" fmla="*/ 6949 w 10201"/>
                <a:gd name="connsiteY152" fmla="*/ 9494 h 10000"/>
                <a:gd name="connsiteX153" fmla="*/ 6876 w 10201"/>
                <a:gd name="connsiteY153" fmla="*/ 9494 h 10000"/>
                <a:gd name="connsiteX154" fmla="*/ 6793 w 10201"/>
                <a:gd name="connsiteY154" fmla="*/ 9401 h 10000"/>
                <a:gd name="connsiteX155" fmla="*/ 6751 w 10201"/>
                <a:gd name="connsiteY155" fmla="*/ 9438 h 10000"/>
                <a:gd name="connsiteX156" fmla="*/ 6637 w 10201"/>
                <a:gd name="connsiteY156" fmla="*/ 9287 h 10000"/>
                <a:gd name="connsiteX157" fmla="*/ 6627 w 10201"/>
                <a:gd name="connsiteY157" fmla="*/ 9287 h 10000"/>
                <a:gd name="connsiteX158" fmla="*/ 6584 w 10201"/>
                <a:gd name="connsiteY158" fmla="*/ 9287 h 10000"/>
                <a:gd name="connsiteX159" fmla="*/ 6480 w 10201"/>
                <a:gd name="connsiteY159" fmla="*/ 9175 h 10000"/>
                <a:gd name="connsiteX160" fmla="*/ 6449 w 10201"/>
                <a:gd name="connsiteY160" fmla="*/ 9344 h 10000"/>
                <a:gd name="connsiteX161" fmla="*/ 6355 w 10201"/>
                <a:gd name="connsiteY161" fmla="*/ 9513 h 10000"/>
                <a:gd name="connsiteX162" fmla="*/ 6262 w 10201"/>
                <a:gd name="connsiteY162" fmla="*/ 9550 h 10000"/>
                <a:gd name="connsiteX163" fmla="*/ 6262 w 10201"/>
                <a:gd name="connsiteY163" fmla="*/ 9607 h 10000"/>
                <a:gd name="connsiteX164" fmla="*/ 6189 w 10201"/>
                <a:gd name="connsiteY164" fmla="*/ 9738 h 10000"/>
                <a:gd name="connsiteX165" fmla="*/ 6106 w 10201"/>
                <a:gd name="connsiteY165" fmla="*/ 9794 h 10000"/>
                <a:gd name="connsiteX166" fmla="*/ 6001 w 10201"/>
                <a:gd name="connsiteY166" fmla="*/ 9945 h 10000"/>
                <a:gd name="connsiteX167" fmla="*/ 5345 w 10201"/>
                <a:gd name="connsiteY167" fmla="*/ 9794 h 10000"/>
                <a:gd name="connsiteX168" fmla="*/ 5220 w 10201"/>
                <a:gd name="connsiteY168" fmla="*/ 9794 h 10000"/>
                <a:gd name="connsiteX169" fmla="*/ 4992 w 10201"/>
                <a:gd name="connsiteY169" fmla="*/ 9645 h 10000"/>
                <a:gd name="connsiteX170" fmla="*/ 4929 w 10201"/>
                <a:gd name="connsiteY170" fmla="*/ 9513 h 10000"/>
                <a:gd name="connsiteX171" fmla="*/ 4929 w 10201"/>
                <a:gd name="connsiteY171" fmla="*/ 9401 h 10000"/>
                <a:gd name="connsiteX172" fmla="*/ 4866 w 10201"/>
                <a:gd name="connsiteY172" fmla="*/ 9344 h 10000"/>
                <a:gd name="connsiteX173" fmla="*/ 5168 w 10201"/>
                <a:gd name="connsiteY173" fmla="*/ 9212 h 10000"/>
                <a:gd name="connsiteX174" fmla="*/ 5387 w 10201"/>
                <a:gd name="connsiteY174" fmla="*/ 9232 h 10000"/>
                <a:gd name="connsiteX175" fmla="*/ 5741 w 10201"/>
                <a:gd name="connsiteY175" fmla="*/ 9193 h 10000"/>
                <a:gd name="connsiteX176" fmla="*/ 5783 w 10201"/>
                <a:gd name="connsiteY176" fmla="*/ 9100 h 10000"/>
                <a:gd name="connsiteX177" fmla="*/ 5731 w 10201"/>
                <a:gd name="connsiteY177" fmla="*/ 8987 h 10000"/>
                <a:gd name="connsiteX178" fmla="*/ 5533 w 10201"/>
                <a:gd name="connsiteY178" fmla="*/ 8931 h 10000"/>
                <a:gd name="connsiteX179" fmla="*/ 5210 w 10201"/>
                <a:gd name="connsiteY179" fmla="*/ 8743 h 10000"/>
                <a:gd name="connsiteX180" fmla="*/ 4961 w 10201"/>
                <a:gd name="connsiteY180" fmla="*/ 8593 h 10000"/>
                <a:gd name="connsiteX181" fmla="*/ 5085 w 10201"/>
                <a:gd name="connsiteY181" fmla="*/ 8479 h 10000"/>
                <a:gd name="connsiteX182" fmla="*/ 4741 w 10201"/>
                <a:gd name="connsiteY182" fmla="*/ 8273 h 10000"/>
                <a:gd name="connsiteX183" fmla="*/ 4554 w 10201"/>
                <a:gd name="connsiteY183" fmla="*/ 8085 h 10000"/>
                <a:gd name="connsiteX184" fmla="*/ 4356 w 10201"/>
                <a:gd name="connsiteY184" fmla="*/ 8029 h 10000"/>
                <a:gd name="connsiteX185" fmla="*/ 4085 w 10201"/>
                <a:gd name="connsiteY185" fmla="*/ 8011 h 10000"/>
                <a:gd name="connsiteX186" fmla="*/ 3919 w 10201"/>
                <a:gd name="connsiteY186" fmla="*/ 7841 h 10000"/>
                <a:gd name="connsiteX187" fmla="*/ 3741 w 10201"/>
                <a:gd name="connsiteY187" fmla="*/ 7804 h 10000"/>
                <a:gd name="connsiteX188" fmla="*/ 3669 w 10201"/>
                <a:gd name="connsiteY188" fmla="*/ 7596 h 10000"/>
                <a:gd name="connsiteX189" fmla="*/ 3492 w 10201"/>
                <a:gd name="connsiteY189" fmla="*/ 7635 h 10000"/>
                <a:gd name="connsiteX190" fmla="*/ 3440 w 10201"/>
                <a:gd name="connsiteY190" fmla="*/ 7672 h 10000"/>
                <a:gd name="connsiteX191" fmla="*/ 3367 w 10201"/>
                <a:gd name="connsiteY191" fmla="*/ 7672 h 10000"/>
                <a:gd name="connsiteX192" fmla="*/ 3367 w 10201"/>
                <a:gd name="connsiteY192" fmla="*/ 7635 h 10000"/>
                <a:gd name="connsiteX193" fmla="*/ 3398 w 10201"/>
                <a:gd name="connsiteY193" fmla="*/ 7541 h 10000"/>
                <a:gd name="connsiteX194" fmla="*/ 3241 w 10201"/>
                <a:gd name="connsiteY194" fmla="*/ 7503 h 10000"/>
                <a:gd name="connsiteX195" fmla="*/ 3189 w 10201"/>
                <a:gd name="connsiteY195" fmla="*/ 7409 h 10000"/>
                <a:gd name="connsiteX196" fmla="*/ 3085 w 10201"/>
                <a:gd name="connsiteY196" fmla="*/ 7466 h 10000"/>
                <a:gd name="connsiteX197" fmla="*/ 2846 w 10201"/>
                <a:gd name="connsiteY197" fmla="*/ 7447 h 10000"/>
                <a:gd name="connsiteX198" fmla="*/ 2722 w 10201"/>
                <a:gd name="connsiteY198" fmla="*/ 7484 h 10000"/>
                <a:gd name="connsiteX199" fmla="*/ 2669 w 10201"/>
                <a:gd name="connsiteY199" fmla="*/ 7596 h 10000"/>
                <a:gd name="connsiteX200" fmla="*/ 2471 w 10201"/>
                <a:gd name="connsiteY200" fmla="*/ 7635 h 10000"/>
                <a:gd name="connsiteX201" fmla="*/ 2419 w 10201"/>
                <a:gd name="connsiteY201" fmla="*/ 7710 h 10000"/>
                <a:gd name="connsiteX202" fmla="*/ 2137 w 10201"/>
                <a:gd name="connsiteY202" fmla="*/ 7691 h 10000"/>
                <a:gd name="connsiteX203" fmla="*/ 2023 w 10201"/>
                <a:gd name="connsiteY203" fmla="*/ 7559 h 10000"/>
                <a:gd name="connsiteX204" fmla="*/ 1867 w 10201"/>
                <a:gd name="connsiteY204" fmla="*/ 7522 h 10000"/>
                <a:gd name="connsiteX205" fmla="*/ 1919 w 10201"/>
                <a:gd name="connsiteY205" fmla="*/ 7503 h 10000"/>
                <a:gd name="connsiteX206" fmla="*/ 1919 w 10201"/>
                <a:gd name="connsiteY206" fmla="*/ 7484 h 10000"/>
                <a:gd name="connsiteX207" fmla="*/ 1867 w 10201"/>
                <a:gd name="connsiteY207" fmla="*/ 7484 h 10000"/>
                <a:gd name="connsiteX208" fmla="*/ 1753 w 10201"/>
                <a:gd name="connsiteY208" fmla="*/ 7503 h 10000"/>
                <a:gd name="connsiteX209" fmla="*/ 1544 w 10201"/>
                <a:gd name="connsiteY209" fmla="*/ 7427 h 10000"/>
                <a:gd name="connsiteX210" fmla="*/ 1544 w 10201"/>
                <a:gd name="connsiteY210" fmla="*/ 7484 h 10000"/>
                <a:gd name="connsiteX211" fmla="*/ 1492 w 10201"/>
                <a:gd name="connsiteY211" fmla="*/ 7466 h 10000"/>
                <a:gd name="connsiteX212" fmla="*/ 1492 w 10201"/>
                <a:gd name="connsiteY212" fmla="*/ 7409 h 10000"/>
                <a:gd name="connsiteX213" fmla="*/ 1398 w 10201"/>
                <a:gd name="connsiteY213" fmla="*/ 7466 h 10000"/>
                <a:gd name="connsiteX214" fmla="*/ 1378 w 10201"/>
                <a:gd name="connsiteY214" fmla="*/ 7409 h 10000"/>
                <a:gd name="connsiteX215" fmla="*/ 1013 w 10201"/>
                <a:gd name="connsiteY215" fmla="*/ 7427 h 10000"/>
                <a:gd name="connsiteX216" fmla="*/ 836 w 10201"/>
                <a:gd name="connsiteY216" fmla="*/ 7409 h 10000"/>
                <a:gd name="connsiteX217" fmla="*/ 795 w 10201"/>
                <a:gd name="connsiteY217" fmla="*/ 7334 h 10000"/>
                <a:gd name="connsiteX218" fmla="*/ 628 w 10201"/>
                <a:gd name="connsiteY218" fmla="*/ 7352 h 10000"/>
                <a:gd name="connsiteX219" fmla="*/ 597 w 10201"/>
                <a:gd name="connsiteY219" fmla="*/ 7297 h 10000"/>
                <a:gd name="connsiteX220" fmla="*/ 493 w 10201"/>
                <a:gd name="connsiteY220" fmla="*/ 7315 h 10000"/>
                <a:gd name="connsiteX221" fmla="*/ 471 w 10201"/>
                <a:gd name="connsiteY221" fmla="*/ 7240 h 10000"/>
                <a:gd name="connsiteX222" fmla="*/ 378 w 10201"/>
                <a:gd name="connsiteY222" fmla="*/ 7240 h 10000"/>
                <a:gd name="connsiteX223" fmla="*/ 243 w 10201"/>
                <a:gd name="connsiteY223" fmla="*/ 7165 h 10000"/>
                <a:gd name="connsiteX224" fmla="*/ 0 w 10201"/>
                <a:gd name="connsiteY224" fmla="*/ 7048 h 10000"/>
                <a:gd name="connsiteX225" fmla="*/ 357 w 10201"/>
                <a:gd name="connsiteY225" fmla="*/ 7052 h 10000"/>
                <a:gd name="connsiteX226" fmla="*/ 576 w 10201"/>
                <a:gd name="connsiteY226" fmla="*/ 7090 h 10000"/>
                <a:gd name="connsiteX227" fmla="*/ 940 w 10201"/>
                <a:gd name="connsiteY227" fmla="*/ 7165 h 10000"/>
                <a:gd name="connsiteX228" fmla="*/ 950 w 10201"/>
                <a:gd name="connsiteY228" fmla="*/ 7090 h 10000"/>
                <a:gd name="connsiteX229" fmla="*/ 888 w 10201"/>
                <a:gd name="connsiteY229" fmla="*/ 6996 h 10000"/>
                <a:gd name="connsiteX230" fmla="*/ 898 w 10201"/>
                <a:gd name="connsiteY230" fmla="*/ 6996 h 10000"/>
                <a:gd name="connsiteX231" fmla="*/ 898 w 10201"/>
                <a:gd name="connsiteY231" fmla="*/ 6977 h 10000"/>
                <a:gd name="connsiteX232" fmla="*/ 1002 w 10201"/>
                <a:gd name="connsiteY232" fmla="*/ 7014 h 10000"/>
                <a:gd name="connsiteX233" fmla="*/ 1002 w 10201"/>
                <a:gd name="connsiteY233" fmla="*/ 6939 h 10000"/>
                <a:gd name="connsiteX234" fmla="*/ 940 w 10201"/>
                <a:gd name="connsiteY234" fmla="*/ 6921 h 10000"/>
                <a:gd name="connsiteX235" fmla="*/ 940 w 10201"/>
                <a:gd name="connsiteY235" fmla="*/ 6845 h 10000"/>
                <a:gd name="connsiteX236" fmla="*/ 961 w 10201"/>
                <a:gd name="connsiteY236" fmla="*/ 6845 h 10000"/>
                <a:gd name="connsiteX237" fmla="*/ 1013 w 10201"/>
                <a:gd name="connsiteY237" fmla="*/ 6883 h 10000"/>
                <a:gd name="connsiteX238" fmla="*/ 1013 w 10201"/>
                <a:gd name="connsiteY238" fmla="*/ 6845 h 10000"/>
                <a:gd name="connsiteX239" fmla="*/ 1149 w 10201"/>
                <a:gd name="connsiteY239" fmla="*/ 6714 h 10000"/>
                <a:gd name="connsiteX240" fmla="*/ 1305 w 10201"/>
                <a:gd name="connsiteY240" fmla="*/ 6676 h 10000"/>
                <a:gd name="connsiteX241" fmla="*/ 1305 w 10201"/>
                <a:gd name="connsiteY241" fmla="*/ 6658 h 10000"/>
                <a:gd name="connsiteX242" fmla="*/ 1128 w 10201"/>
                <a:gd name="connsiteY242" fmla="*/ 6658 h 10000"/>
                <a:gd name="connsiteX243" fmla="*/ 1128 w 10201"/>
                <a:gd name="connsiteY243" fmla="*/ 6639 h 10000"/>
                <a:gd name="connsiteX244" fmla="*/ 1159 w 10201"/>
                <a:gd name="connsiteY244" fmla="*/ 6583 h 10000"/>
                <a:gd name="connsiteX245" fmla="*/ 1211 w 10201"/>
                <a:gd name="connsiteY245" fmla="*/ 6601 h 10000"/>
                <a:gd name="connsiteX246" fmla="*/ 1243 w 10201"/>
                <a:gd name="connsiteY246" fmla="*/ 6564 h 10000"/>
                <a:gd name="connsiteX247" fmla="*/ 1243 w 10201"/>
                <a:gd name="connsiteY247" fmla="*/ 6546 h 10000"/>
                <a:gd name="connsiteX248" fmla="*/ 1191 w 10201"/>
                <a:gd name="connsiteY248" fmla="*/ 6470 h 10000"/>
                <a:gd name="connsiteX249" fmla="*/ 1222 w 10201"/>
                <a:gd name="connsiteY249" fmla="*/ 6470 h 10000"/>
                <a:gd name="connsiteX250" fmla="*/ 1243 w 10201"/>
                <a:gd name="connsiteY250" fmla="*/ 6489 h 10000"/>
                <a:gd name="connsiteX251" fmla="*/ 1253 w 10201"/>
                <a:gd name="connsiteY251" fmla="*/ 6432 h 10000"/>
                <a:gd name="connsiteX252" fmla="*/ 1201 w 10201"/>
                <a:gd name="connsiteY252" fmla="*/ 6376 h 10000"/>
                <a:gd name="connsiteX253" fmla="*/ 1191 w 10201"/>
                <a:gd name="connsiteY253" fmla="*/ 6414 h 10000"/>
                <a:gd name="connsiteX254" fmla="*/ 1191 w 10201"/>
                <a:gd name="connsiteY254" fmla="*/ 6376 h 10000"/>
                <a:gd name="connsiteX255" fmla="*/ 1180 w 10201"/>
                <a:gd name="connsiteY255" fmla="*/ 6376 h 10000"/>
                <a:gd name="connsiteX256" fmla="*/ 1180 w 10201"/>
                <a:gd name="connsiteY256" fmla="*/ 6357 h 10000"/>
                <a:gd name="connsiteX257" fmla="*/ 1253 w 10201"/>
                <a:gd name="connsiteY257" fmla="*/ 6320 h 10000"/>
                <a:gd name="connsiteX258" fmla="*/ 1253 w 10201"/>
                <a:gd name="connsiteY258" fmla="*/ 6300 h 10000"/>
                <a:gd name="connsiteX259" fmla="*/ 1139 w 10201"/>
                <a:gd name="connsiteY259" fmla="*/ 6226 h 10000"/>
                <a:gd name="connsiteX260" fmla="*/ 1118 w 10201"/>
                <a:gd name="connsiteY260" fmla="*/ 6282 h 10000"/>
                <a:gd name="connsiteX261" fmla="*/ 1045 w 10201"/>
                <a:gd name="connsiteY261" fmla="*/ 6226 h 10000"/>
                <a:gd name="connsiteX262" fmla="*/ 1076 w 10201"/>
                <a:gd name="connsiteY262" fmla="*/ 6188 h 10000"/>
                <a:gd name="connsiteX263" fmla="*/ 1035 w 10201"/>
                <a:gd name="connsiteY263" fmla="*/ 6188 h 10000"/>
                <a:gd name="connsiteX264" fmla="*/ 909 w 10201"/>
                <a:gd name="connsiteY264" fmla="*/ 6245 h 10000"/>
                <a:gd name="connsiteX265" fmla="*/ 909 w 10201"/>
                <a:gd name="connsiteY265" fmla="*/ 6188 h 10000"/>
                <a:gd name="connsiteX266" fmla="*/ 961 w 10201"/>
                <a:gd name="connsiteY266" fmla="*/ 6038 h 10000"/>
                <a:gd name="connsiteX267" fmla="*/ 940 w 10201"/>
                <a:gd name="connsiteY267" fmla="*/ 6000 h 10000"/>
                <a:gd name="connsiteX268" fmla="*/ 961 w 10201"/>
                <a:gd name="connsiteY268" fmla="*/ 6000 h 10000"/>
                <a:gd name="connsiteX269" fmla="*/ 1055 w 10201"/>
                <a:gd name="connsiteY269" fmla="*/ 5962 h 10000"/>
                <a:gd name="connsiteX270" fmla="*/ 1087 w 10201"/>
                <a:gd name="connsiteY270" fmla="*/ 5907 h 10000"/>
                <a:gd name="connsiteX271" fmla="*/ 1066 w 10201"/>
                <a:gd name="connsiteY271" fmla="*/ 5850 h 10000"/>
                <a:gd name="connsiteX272" fmla="*/ 1139 w 10201"/>
                <a:gd name="connsiteY272" fmla="*/ 5831 h 10000"/>
                <a:gd name="connsiteX273" fmla="*/ 1139 w 10201"/>
                <a:gd name="connsiteY273" fmla="*/ 5907 h 10000"/>
                <a:gd name="connsiteX274" fmla="*/ 1263 w 10201"/>
                <a:gd name="connsiteY274" fmla="*/ 5907 h 10000"/>
                <a:gd name="connsiteX275" fmla="*/ 1388 w 10201"/>
                <a:gd name="connsiteY275" fmla="*/ 5681 h 10000"/>
                <a:gd name="connsiteX276" fmla="*/ 1586 w 10201"/>
                <a:gd name="connsiteY276" fmla="*/ 5738 h 10000"/>
                <a:gd name="connsiteX277" fmla="*/ 1586 w 10201"/>
                <a:gd name="connsiteY277" fmla="*/ 5756 h 10000"/>
                <a:gd name="connsiteX278" fmla="*/ 1575 w 10201"/>
                <a:gd name="connsiteY278" fmla="*/ 5812 h 10000"/>
                <a:gd name="connsiteX279" fmla="*/ 1554 w 10201"/>
                <a:gd name="connsiteY279" fmla="*/ 5850 h 10000"/>
                <a:gd name="connsiteX280" fmla="*/ 1440 w 10201"/>
                <a:gd name="connsiteY280" fmla="*/ 5887 h 10000"/>
                <a:gd name="connsiteX281" fmla="*/ 1430 w 10201"/>
                <a:gd name="connsiteY281" fmla="*/ 6038 h 10000"/>
                <a:gd name="connsiteX282" fmla="*/ 1450 w 10201"/>
                <a:gd name="connsiteY282" fmla="*/ 6056 h 10000"/>
                <a:gd name="connsiteX283" fmla="*/ 1680 w 10201"/>
                <a:gd name="connsiteY283" fmla="*/ 6263 h 10000"/>
                <a:gd name="connsiteX284" fmla="*/ 1711 w 10201"/>
                <a:gd name="connsiteY284" fmla="*/ 6263 h 10000"/>
                <a:gd name="connsiteX285" fmla="*/ 1784 w 10201"/>
                <a:gd name="connsiteY285" fmla="*/ 6790 h 10000"/>
                <a:gd name="connsiteX286" fmla="*/ 1982 w 10201"/>
                <a:gd name="connsiteY286" fmla="*/ 6583 h 10000"/>
                <a:gd name="connsiteX287" fmla="*/ 1982 w 10201"/>
                <a:gd name="connsiteY287" fmla="*/ 6526 h 10000"/>
                <a:gd name="connsiteX288" fmla="*/ 1909 w 10201"/>
                <a:gd name="connsiteY288" fmla="*/ 6526 h 10000"/>
                <a:gd name="connsiteX289" fmla="*/ 1878 w 10201"/>
                <a:gd name="connsiteY289" fmla="*/ 6451 h 10000"/>
                <a:gd name="connsiteX290" fmla="*/ 1878 w 10201"/>
                <a:gd name="connsiteY290" fmla="*/ 6414 h 10000"/>
                <a:gd name="connsiteX291" fmla="*/ 1888 w 10201"/>
                <a:gd name="connsiteY291" fmla="*/ 6414 h 10000"/>
                <a:gd name="connsiteX292" fmla="*/ 1888 w 10201"/>
                <a:gd name="connsiteY292" fmla="*/ 6395 h 10000"/>
                <a:gd name="connsiteX293" fmla="*/ 2023 w 10201"/>
                <a:gd name="connsiteY293" fmla="*/ 6320 h 10000"/>
                <a:gd name="connsiteX294" fmla="*/ 2002 w 10201"/>
                <a:gd name="connsiteY294" fmla="*/ 6300 h 10000"/>
                <a:gd name="connsiteX295" fmla="*/ 1867 w 10201"/>
                <a:gd name="connsiteY295" fmla="*/ 6263 h 10000"/>
                <a:gd name="connsiteX296" fmla="*/ 1867 w 10201"/>
                <a:gd name="connsiteY296" fmla="*/ 6207 h 10000"/>
                <a:gd name="connsiteX297" fmla="*/ 1815 w 10201"/>
                <a:gd name="connsiteY297" fmla="*/ 6188 h 10000"/>
                <a:gd name="connsiteX298" fmla="*/ 1815 w 10201"/>
                <a:gd name="connsiteY298" fmla="*/ 6188 h 10000"/>
                <a:gd name="connsiteX299" fmla="*/ 1836 w 10201"/>
                <a:gd name="connsiteY299" fmla="*/ 6131 h 10000"/>
                <a:gd name="connsiteX300" fmla="*/ 1753 w 10201"/>
                <a:gd name="connsiteY300" fmla="*/ 6038 h 10000"/>
                <a:gd name="connsiteX301" fmla="*/ 1534 w 10201"/>
                <a:gd name="connsiteY301" fmla="*/ 5982 h 10000"/>
                <a:gd name="connsiteX302" fmla="*/ 1701 w 10201"/>
                <a:gd name="connsiteY302" fmla="*/ 5962 h 10000"/>
                <a:gd name="connsiteX303" fmla="*/ 1722 w 10201"/>
                <a:gd name="connsiteY303" fmla="*/ 5869 h 10000"/>
                <a:gd name="connsiteX304" fmla="*/ 1659 w 10201"/>
                <a:gd name="connsiteY304" fmla="*/ 5738 h 10000"/>
                <a:gd name="connsiteX305" fmla="*/ 1680 w 10201"/>
                <a:gd name="connsiteY305" fmla="*/ 5738 h 10000"/>
                <a:gd name="connsiteX306" fmla="*/ 2023 w 10201"/>
                <a:gd name="connsiteY306" fmla="*/ 5775 h 10000"/>
                <a:gd name="connsiteX307" fmla="*/ 2117 w 10201"/>
                <a:gd name="connsiteY307" fmla="*/ 5663 h 10000"/>
                <a:gd name="connsiteX308" fmla="*/ 2190 w 10201"/>
                <a:gd name="connsiteY308" fmla="*/ 5643 h 10000"/>
                <a:gd name="connsiteX309" fmla="*/ 2117 w 10201"/>
                <a:gd name="connsiteY309" fmla="*/ 5606 h 10000"/>
                <a:gd name="connsiteX310" fmla="*/ 1815 w 10201"/>
                <a:gd name="connsiteY310" fmla="*/ 5718 h 10000"/>
                <a:gd name="connsiteX311" fmla="*/ 1784 w 10201"/>
                <a:gd name="connsiteY311" fmla="*/ 5663 h 10000"/>
                <a:gd name="connsiteX312" fmla="*/ 1805 w 10201"/>
                <a:gd name="connsiteY312" fmla="*/ 5606 h 10000"/>
                <a:gd name="connsiteX313" fmla="*/ 1774 w 10201"/>
                <a:gd name="connsiteY313" fmla="*/ 5512 h 10000"/>
                <a:gd name="connsiteX314" fmla="*/ 1701 w 10201"/>
                <a:gd name="connsiteY314" fmla="*/ 5531 h 10000"/>
                <a:gd name="connsiteX315" fmla="*/ 1458 w 10201"/>
                <a:gd name="connsiteY315" fmla="*/ 5300 h 10000"/>
                <a:gd name="connsiteX316" fmla="*/ 1742 w 10201"/>
                <a:gd name="connsiteY316" fmla="*/ 5286 h 10000"/>
                <a:gd name="connsiteX317" fmla="*/ 2085 w 10201"/>
                <a:gd name="connsiteY317" fmla="*/ 5286 h 10000"/>
                <a:gd name="connsiteX318" fmla="*/ 2190 w 10201"/>
                <a:gd name="connsiteY318" fmla="*/ 5117 h 10000"/>
                <a:gd name="connsiteX319" fmla="*/ 2190 w 10201"/>
                <a:gd name="connsiteY319" fmla="*/ 5061 h 10000"/>
                <a:gd name="connsiteX320" fmla="*/ 2253 w 10201"/>
                <a:gd name="connsiteY320" fmla="*/ 5042 h 10000"/>
                <a:gd name="connsiteX321" fmla="*/ 2284 w 10201"/>
                <a:gd name="connsiteY321" fmla="*/ 5174 h 10000"/>
                <a:gd name="connsiteX322" fmla="*/ 2722 w 10201"/>
                <a:gd name="connsiteY322" fmla="*/ 5193 h 10000"/>
                <a:gd name="connsiteX323" fmla="*/ 2700 w 10201"/>
                <a:gd name="connsiteY323" fmla="*/ 5286 h 10000"/>
                <a:gd name="connsiteX324" fmla="*/ 2732 w 10201"/>
                <a:gd name="connsiteY324" fmla="*/ 5286 h 10000"/>
                <a:gd name="connsiteX325" fmla="*/ 2784 w 10201"/>
                <a:gd name="connsiteY325" fmla="*/ 5249 h 10000"/>
                <a:gd name="connsiteX326" fmla="*/ 2784 w 10201"/>
                <a:gd name="connsiteY326" fmla="*/ 5268 h 10000"/>
                <a:gd name="connsiteX327" fmla="*/ 2763 w 10201"/>
                <a:gd name="connsiteY327" fmla="*/ 5286 h 10000"/>
                <a:gd name="connsiteX328" fmla="*/ 2826 w 10201"/>
                <a:gd name="connsiteY328" fmla="*/ 5286 h 10000"/>
                <a:gd name="connsiteX329" fmla="*/ 2929 w 10201"/>
                <a:gd name="connsiteY329" fmla="*/ 5286 h 10000"/>
                <a:gd name="connsiteX330" fmla="*/ 2929 w 10201"/>
                <a:gd name="connsiteY330" fmla="*/ 5362 h 10000"/>
                <a:gd name="connsiteX331" fmla="*/ 2950 w 10201"/>
                <a:gd name="connsiteY331" fmla="*/ 5362 h 10000"/>
                <a:gd name="connsiteX332" fmla="*/ 3023 w 10201"/>
                <a:gd name="connsiteY332" fmla="*/ 5286 h 10000"/>
                <a:gd name="connsiteX333" fmla="*/ 3023 w 10201"/>
                <a:gd name="connsiteY333" fmla="*/ 5211 h 10000"/>
                <a:gd name="connsiteX334" fmla="*/ 3085 w 10201"/>
                <a:gd name="connsiteY334" fmla="*/ 5211 h 10000"/>
                <a:gd name="connsiteX335" fmla="*/ 3117 w 10201"/>
                <a:gd name="connsiteY335" fmla="*/ 5268 h 10000"/>
                <a:gd name="connsiteX336" fmla="*/ 3117 w 10201"/>
                <a:gd name="connsiteY336" fmla="*/ 5399 h 10000"/>
                <a:gd name="connsiteX337" fmla="*/ 3231 w 10201"/>
                <a:gd name="connsiteY337" fmla="*/ 5399 h 10000"/>
                <a:gd name="connsiteX338" fmla="*/ 3241 w 10201"/>
                <a:gd name="connsiteY338" fmla="*/ 5305 h 10000"/>
                <a:gd name="connsiteX339" fmla="*/ 3241 w 10201"/>
                <a:gd name="connsiteY339" fmla="*/ 5286 h 10000"/>
                <a:gd name="connsiteX340" fmla="*/ 3241 w 10201"/>
                <a:gd name="connsiteY340" fmla="*/ 5286 h 10000"/>
                <a:gd name="connsiteX341" fmla="*/ 3346 w 10201"/>
                <a:gd name="connsiteY341" fmla="*/ 5305 h 10000"/>
                <a:gd name="connsiteX342" fmla="*/ 3367 w 10201"/>
                <a:gd name="connsiteY342" fmla="*/ 5211 h 10000"/>
                <a:gd name="connsiteX343" fmla="*/ 3471 w 10201"/>
                <a:gd name="connsiteY343" fmla="*/ 5249 h 10000"/>
                <a:gd name="connsiteX344" fmla="*/ 3471 w 10201"/>
                <a:gd name="connsiteY344" fmla="*/ 5193 h 10000"/>
                <a:gd name="connsiteX345" fmla="*/ 3648 w 10201"/>
                <a:gd name="connsiteY345" fmla="*/ 5268 h 10000"/>
                <a:gd name="connsiteX346" fmla="*/ 3648 w 10201"/>
                <a:gd name="connsiteY346" fmla="*/ 5193 h 10000"/>
                <a:gd name="connsiteX347" fmla="*/ 3689 w 10201"/>
                <a:gd name="connsiteY347" fmla="*/ 5193 h 10000"/>
                <a:gd name="connsiteX348" fmla="*/ 3689 w 10201"/>
                <a:gd name="connsiteY348" fmla="*/ 5268 h 10000"/>
                <a:gd name="connsiteX349" fmla="*/ 3710 w 10201"/>
                <a:gd name="connsiteY349" fmla="*/ 5268 h 10000"/>
                <a:gd name="connsiteX350" fmla="*/ 3710 w 10201"/>
                <a:gd name="connsiteY350" fmla="*/ 5249 h 10000"/>
                <a:gd name="connsiteX351" fmla="*/ 3721 w 10201"/>
                <a:gd name="connsiteY351" fmla="*/ 5117 h 10000"/>
                <a:gd name="connsiteX352" fmla="*/ 3731 w 10201"/>
                <a:gd name="connsiteY352" fmla="*/ 5117 h 10000"/>
                <a:gd name="connsiteX353" fmla="*/ 3741 w 10201"/>
                <a:gd name="connsiteY353" fmla="*/ 5193 h 10000"/>
                <a:gd name="connsiteX354" fmla="*/ 3825 w 10201"/>
                <a:gd name="connsiteY354" fmla="*/ 5117 h 10000"/>
                <a:gd name="connsiteX355" fmla="*/ 3825 w 10201"/>
                <a:gd name="connsiteY355" fmla="*/ 5155 h 10000"/>
                <a:gd name="connsiteX356" fmla="*/ 3898 w 10201"/>
                <a:gd name="connsiteY356" fmla="*/ 5117 h 10000"/>
                <a:gd name="connsiteX357" fmla="*/ 3898 w 10201"/>
                <a:gd name="connsiteY357" fmla="*/ 5099 h 10000"/>
                <a:gd name="connsiteX358" fmla="*/ 3877 w 10201"/>
                <a:gd name="connsiteY358" fmla="*/ 5061 h 10000"/>
                <a:gd name="connsiteX359" fmla="*/ 3909 w 10201"/>
                <a:gd name="connsiteY359" fmla="*/ 5061 h 10000"/>
                <a:gd name="connsiteX360" fmla="*/ 3950 w 10201"/>
                <a:gd name="connsiteY360" fmla="*/ 5099 h 10000"/>
                <a:gd name="connsiteX361" fmla="*/ 3950 w 10201"/>
                <a:gd name="connsiteY361" fmla="*/ 5061 h 10000"/>
                <a:gd name="connsiteX362" fmla="*/ 3929 w 10201"/>
                <a:gd name="connsiteY362" fmla="*/ 5005 h 10000"/>
                <a:gd name="connsiteX363" fmla="*/ 4033 w 10201"/>
                <a:gd name="connsiteY363" fmla="*/ 4949 h 10000"/>
                <a:gd name="connsiteX364" fmla="*/ 4033 w 10201"/>
                <a:gd name="connsiteY364" fmla="*/ 4930 h 10000"/>
                <a:gd name="connsiteX365" fmla="*/ 3857 w 10201"/>
                <a:gd name="connsiteY365" fmla="*/ 4910 h 10000"/>
                <a:gd name="connsiteX366" fmla="*/ 3867 w 10201"/>
                <a:gd name="connsiteY366" fmla="*/ 5024 h 10000"/>
                <a:gd name="connsiteX367" fmla="*/ 3857 w 10201"/>
                <a:gd name="connsiteY367" fmla="*/ 5024 h 10000"/>
                <a:gd name="connsiteX368" fmla="*/ 3658 w 10201"/>
                <a:gd name="connsiteY368" fmla="*/ 4910 h 10000"/>
                <a:gd name="connsiteX369" fmla="*/ 3658 w 10201"/>
                <a:gd name="connsiteY369" fmla="*/ 4930 h 10000"/>
                <a:gd name="connsiteX370" fmla="*/ 3669 w 10201"/>
                <a:gd name="connsiteY370" fmla="*/ 4930 h 10000"/>
                <a:gd name="connsiteX371" fmla="*/ 3648 w 10201"/>
                <a:gd name="connsiteY371" fmla="*/ 4949 h 10000"/>
                <a:gd name="connsiteX372" fmla="*/ 3596 w 10201"/>
                <a:gd name="connsiteY372" fmla="*/ 4873 h 10000"/>
                <a:gd name="connsiteX373" fmla="*/ 3585 w 10201"/>
                <a:gd name="connsiteY373" fmla="*/ 4835 h 10000"/>
                <a:gd name="connsiteX374" fmla="*/ 3700 w 10201"/>
                <a:gd name="connsiteY374" fmla="*/ 4817 h 10000"/>
                <a:gd name="connsiteX375" fmla="*/ 3700 w 10201"/>
                <a:gd name="connsiteY375" fmla="*/ 4666 h 10000"/>
                <a:gd name="connsiteX376" fmla="*/ 3679 w 10201"/>
                <a:gd name="connsiteY376" fmla="*/ 4666 h 10000"/>
                <a:gd name="connsiteX377" fmla="*/ 3554 w 10201"/>
                <a:gd name="connsiteY377" fmla="*/ 4798 h 10000"/>
                <a:gd name="connsiteX378" fmla="*/ 3533 w 10201"/>
                <a:gd name="connsiteY378" fmla="*/ 4780 h 10000"/>
                <a:gd name="connsiteX379" fmla="*/ 3533 w 10201"/>
                <a:gd name="connsiteY379" fmla="*/ 4704 h 10000"/>
                <a:gd name="connsiteX380" fmla="*/ 3523 w 10201"/>
                <a:gd name="connsiteY380" fmla="*/ 4648 h 10000"/>
                <a:gd name="connsiteX381" fmla="*/ 3450 w 10201"/>
                <a:gd name="connsiteY381" fmla="*/ 4648 h 10000"/>
                <a:gd name="connsiteX382" fmla="*/ 3440 w 10201"/>
                <a:gd name="connsiteY382" fmla="*/ 4591 h 10000"/>
                <a:gd name="connsiteX383" fmla="*/ 3450 w 10201"/>
                <a:gd name="connsiteY383" fmla="*/ 4591 h 10000"/>
                <a:gd name="connsiteX384" fmla="*/ 3450 w 10201"/>
                <a:gd name="connsiteY384" fmla="*/ 4572 h 10000"/>
                <a:gd name="connsiteX385" fmla="*/ 3627 w 10201"/>
                <a:gd name="connsiteY385" fmla="*/ 4479 h 10000"/>
                <a:gd name="connsiteX386" fmla="*/ 3565 w 10201"/>
                <a:gd name="connsiteY386" fmla="*/ 4479 h 10000"/>
                <a:gd name="connsiteX387" fmla="*/ 3544 w 10201"/>
                <a:gd name="connsiteY387" fmla="*/ 4479 h 10000"/>
                <a:gd name="connsiteX388" fmla="*/ 3533 w 10201"/>
                <a:gd name="connsiteY388" fmla="*/ 4479 h 10000"/>
                <a:gd name="connsiteX389" fmla="*/ 3533 w 10201"/>
                <a:gd name="connsiteY389" fmla="*/ 4460 h 10000"/>
                <a:gd name="connsiteX390" fmla="*/ 3637 w 10201"/>
                <a:gd name="connsiteY390" fmla="*/ 4385 h 10000"/>
                <a:gd name="connsiteX391" fmla="*/ 3637 w 10201"/>
                <a:gd name="connsiteY391" fmla="*/ 4385 h 10000"/>
                <a:gd name="connsiteX392" fmla="*/ 3606 w 10201"/>
                <a:gd name="connsiteY392" fmla="*/ 4385 h 10000"/>
                <a:gd name="connsiteX393" fmla="*/ 3585 w 10201"/>
                <a:gd name="connsiteY393" fmla="*/ 4403 h 10000"/>
                <a:gd name="connsiteX394" fmla="*/ 3575 w 10201"/>
                <a:gd name="connsiteY394" fmla="*/ 4366 h 10000"/>
                <a:gd name="connsiteX395" fmla="*/ 3409 w 10201"/>
                <a:gd name="connsiteY395" fmla="*/ 4310 h 10000"/>
                <a:gd name="connsiteX396" fmla="*/ 3357 w 10201"/>
                <a:gd name="connsiteY396" fmla="*/ 4197 h 10000"/>
                <a:gd name="connsiteX397" fmla="*/ 3315 w 10201"/>
                <a:gd name="connsiteY397" fmla="*/ 4253 h 10000"/>
                <a:gd name="connsiteX398" fmla="*/ 3231 w 10201"/>
                <a:gd name="connsiteY398" fmla="*/ 4216 h 10000"/>
                <a:gd name="connsiteX399" fmla="*/ 3085 w 10201"/>
                <a:gd name="connsiteY399" fmla="*/ 4197 h 10000"/>
                <a:gd name="connsiteX400" fmla="*/ 3033 w 10201"/>
                <a:gd name="connsiteY400" fmla="*/ 4235 h 10000"/>
                <a:gd name="connsiteX401" fmla="*/ 2981 w 10201"/>
                <a:gd name="connsiteY401" fmla="*/ 4178 h 10000"/>
                <a:gd name="connsiteX402" fmla="*/ 2909 w 10201"/>
                <a:gd name="connsiteY402" fmla="*/ 4235 h 10000"/>
                <a:gd name="connsiteX403" fmla="*/ 2878 w 10201"/>
                <a:gd name="connsiteY403" fmla="*/ 4178 h 10000"/>
                <a:gd name="connsiteX404" fmla="*/ 2794 w 10201"/>
                <a:gd name="connsiteY404" fmla="*/ 4328 h 10000"/>
                <a:gd name="connsiteX405" fmla="*/ 2596 w 10201"/>
                <a:gd name="connsiteY405" fmla="*/ 4253 h 10000"/>
                <a:gd name="connsiteX406" fmla="*/ 2596 w 10201"/>
                <a:gd name="connsiteY406" fmla="*/ 4216 h 10000"/>
                <a:gd name="connsiteX407" fmla="*/ 2617 w 10201"/>
                <a:gd name="connsiteY407" fmla="*/ 4178 h 10000"/>
                <a:gd name="connsiteX408" fmla="*/ 2544 w 10201"/>
                <a:gd name="connsiteY408" fmla="*/ 4178 h 10000"/>
                <a:gd name="connsiteX409" fmla="*/ 2346 w 10201"/>
                <a:gd name="connsiteY409" fmla="*/ 4273 h 10000"/>
                <a:gd name="connsiteX410" fmla="*/ 2346 w 10201"/>
                <a:gd name="connsiteY410" fmla="*/ 4253 h 10000"/>
                <a:gd name="connsiteX411" fmla="*/ 2367 w 10201"/>
                <a:gd name="connsiteY411" fmla="*/ 4216 h 10000"/>
                <a:gd name="connsiteX412" fmla="*/ 2253 w 10201"/>
                <a:gd name="connsiteY412" fmla="*/ 4216 h 10000"/>
                <a:gd name="connsiteX413" fmla="*/ 2170 w 10201"/>
                <a:gd name="connsiteY413" fmla="*/ 4141 h 10000"/>
                <a:gd name="connsiteX414" fmla="*/ 2044 w 10201"/>
                <a:gd name="connsiteY414" fmla="*/ 4122 h 10000"/>
                <a:gd name="connsiteX415" fmla="*/ 2065 w 10201"/>
                <a:gd name="connsiteY415" fmla="*/ 4122 h 10000"/>
                <a:gd name="connsiteX416" fmla="*/ 2096 w 10201"/>
                <a:gd name="connsiteY416" fmla="*/ 4084 h 10000"/>
                <a:gd name="connsiteX417" fmla="*/ 2085 w 10201"/>
                <a:gd name="connsiteY417" fmla="*/ 4047 h 10000"/>
                <a:gd name="connsiteX418" fmla="*/ 2002 w 10201"/>
                <a:gd name="connsiteY418" fmla="*/ 3990 h 10000"/>
                <a:gd name="connsiteX419" fmla="*/ 1909 w 10201"/>
                <a:gd name="connsiteY419" fmla="*/ 4028 h 10000"/>
                <a:gd name="connsiteX420" fmla="*/ 1479 w 10201"/>
                <a:gd name="connsiteY420" fmla="*/ 3974 h 10000"/>
                <a:gd name="connsiteX421" fmla="*/ 1680 w 10201"/>
                <a:gd name="connsiteY421" fmla="*/ 3821 h 10000"/>
                <a:gd name="connsiteX422" fmla="*/ 1690 w 10201"/>
                <a:gd name="connsiteY422" fmla="*/ 3803 h 10000"/>
                <a:gd name="connsiteX423" fmla="*/ 1826 w 10201"/>
                <a:gd name="connsiteY423" fmla="*/ 3765 h 10000"/>
                <a:gd name="connsiteX424" fmla="*/ 1826 w 10201"/>
                <a:gd name="connsiteY424" fmla="*/ 3803 h 10000"/>
                <a:gd name="connsiteX425" fmla="*/ 1940 w 10201"/>
                <a:gd name="connsiteY425" fmla="*/ 3878 h 10000"/>
                <a:gd name="connsiteX426" fmla="*/ 1950 w 10201"/>
                <a:gd name="connsiteY426" fmla="*/ 3840 h 10000"/>
                <a:gd name="connsiteX427" fmla="*/ 1961 w 10201"/>
                <a:gd name="connsiteY427" fmla="*/ 3878 h 10000"/>
                <a:gd name="connsiteX428" fmla="*/ 2117 w 10201"/>
                <a:gd name="connsiteY428" fmla="*/ 3746 h 10000"/>
                <a:gd name="connsiteX429" fmla="*/ 2201 w 10201"/>
                <a:gd name="connsiteY429" fmla="*/ 3821 h 10000"/>
                <a:gd name="connsiteX430" fmla="*/ 2378 w 10201"/>
                <a:gd name="connsiteY430" fmla="*/ 3784 h 10000"/>
                <a:gd name="connsiteX431" fmla="*/ 2544 w 10201"/>
                <a:gd name="connsiteY431" fmla="*/ 3803 h 10000"/>
                <a:gd name="connsiteX432" fmla="*/ 2544 w 10201"/>
                <a:gd name="connsiteY432" fmla="*/ 3728 h 10000"/>
                <a:gd name="connsiteX433" fmla="*/ 2658 w 10201"/>
                <a:gd name="connsiteY433" fmla="*/ 3728 h 10000"/>
                <a:gd name="connsiteX434" fmla="*/ 2689 w 10201"/>
                <a:gd name="connsiteY434" fmla="*/ 3671 h 10000"/>
                <a:gd name="connsiteX435" fmla="*/ 2689 w 10201"/>
                <a:gd name="connsiteY435" fmla="*/ 3596 h 10000"/>
                <a:gd name="connsiteX436" fmla="*/ 2658 w 10201"/>
                <a:gd name="connsiteY436" fmla="*/ 3596 h 10000"/>
                <a:gd name="connsiteX437" fmla="*/ 2658 w 10201"/>
                <a:gd name="connsiteY437" fmla="*/ 3559 h 10000"/>
                <a:gd name="connsiteX438" fmla="*/ 2648 w 10201"/>
                <a:gd name="connsiteY438" fmla="*/ 3502 h 10000"/>
                <a:gd name="connsiteX439" fmla="*/ 2044 w 10201"/>
                <a:gd name="connsiteY439" fmla="*/ 3502 h 10000"/>
                <a:gd name="connsiteX440" fmla="*/ 1482 w 10201"/>
                <a:gd name="connsiteY440" fmla="*/ 3483 h 10000"/>
                <a:gd name="connsiteX441" fmla="*/ 1898 w 10201"/>
                <a:gd name="connsiteY441" fmla="*/ 3408 h 10000"/>
                <a:gd name="connsiteX442" fmla="*/ 2149 w 10201"/>
                <a:gd name="connsiteY442" fmla="*/ 3427 h 10000"/>
                <a:gd name="connsiteX443" fmla="*/ 2159 w 10201"/>
                <a:gd name="connsiteY443" fmla="*/ 3314 h 10000"/>
                <a:gd name="connsiteX444" fmla="*/ 2201 w 10201"/>
                <a:gd name="connsiteY444" fmla="*/ 3296 h 10000"/>
                <a:gd name="connsiteX445" fmla="*/ 2232 w 10201"/>
                <a:gd name="connsiteY445" fmla="*/ 3352 h 10000"/>
                <a:gd name="connsiteX446" fmla="*/ 2263 w 10201"/>
                <a:gd name="connsiteY446" fmla="*/ 3276 h 10000"/>
                <a:gd name="connsiteX447" fmla="*/ 2263 w 10201"/>
                <a:gd name="connsiteY447" fmla="*/ 3314 h 10000"/>
                <a:gd name="connsiteX448" fmla="*/ 2242 w 10201"/>
                <a:gd name="connsiteY448" fmla="*/ 3352 h 10000"/>
                <a:gd name="connsiteX449" fmla="*/ 2502 w 10201"/>
                <a:gd name="connsiteY449" fmla="*/ 3296 h 10000"/>
                <a:gd name="connsiteX450" fmla="*/ 2513 w 10201"/>
                <a:gd name="connsiteY450" fmla="*/ 3239 h 10000"/>
                <a:gd name="connsiteX451" fmla="*/ 2502 w 10201"/>
                <a:gd name="connsiteY451" fmla="*/ 3221 h 10000"/>
                <a:gd name="connsiteX452" fmla="*/ 2137 w 10201"/>
                <a:gd name="connsiteY452" fmla="*/ 3239 h 10000"/>
                <a:gd name="connsiteX453" fmla="*/ 2127 w 10201"/>
                <a:gd name="connsiteY453" fmla="*/ 3183 h 10000"/>
                <a:gd name="connsiteX454" fmla="*/ 2137 w 10201"/>
                <a:gd name="connsiteY454" fmla="*/ 3164 h 10000"/>
                <a:gd name="connsiteX455" fmla="*/ 2294 w 10201"/>
                <a:gd name="connsiteY455" fmla="*/ 3126 h 10000"/>
                <a:gd name="connsiteX456" fmla="*/ 2263 w 10201"/>
                <a:gd name="connsiteY456" fmla="*/ 3107 h 10000"/>
                <a:gd name="connsiteX457" fmla="*/ 2294 w 10201"/>
                <a:gd name="connsiteY457" fmla="*/ 3089 h 10000"/>
                <a:gd name="connsiteX458" fmla="*/ 2284 w 10201"/>
                <a:gd name="connsiteY458" fmla="*/ 2995 h 10000"/>
                <a:gd name="connsiteX459" fmla="*/ 2232 w 10201"/>
                <a:gd name="connsiteY459" fmla="*/ 2901 h 10000"/>
                <a:gd name="connsiteX460" fmla="*/ 2253 w 10201"/>
                <a:gd name="connsiteY460" fmla="*/ 2863 h 10000"/>
                <a:gd name="connsiteX461" fmla="*/ 2242 w 10201"/>
                <a:gd name="connsiteY461" fmla="*/ 2788 h 10000"/>
                <a:gd name="connsiteX462" fmla="*/ 2294 w 10201"/>
                <a:gd name="connsiteY462" fmla="*/ 2713 h 10000"/>
                <a:gd name="connsiteX463" fmla="*/ 2294 w 10201"/>
                <a:gd name="connsiteY463" fmla="*/ 2769 h 10000"/>
                <a:gd name="connsiteX464" fmla="*/ 2471 w 10201"/>
                <a:gd name="connsiteY464" fmla="*/ 2807 h 10000"/>
                <a:gd name="connsiteX465" fmla="*/ 2482 w 10201"/>
                <a:gd name="connsiteY465" fmla="*/ 2901 h 10000"/>
                <a:gd name="connsiteX466" fmla="*/ 2627 w 10201"/>
                <a:gd name="connsiteY466" fmla="*/ 2882 h 10000"/>
                <a:gd name="connsiteX467" fmla="*/ 2679 w 10201"/>
                <a:gd name="connsiteY467" fmla="*/ 2713 h 10000"/>
                <a:gd name="connsiteX468" fmla="*/ 2523 w 10201"/>
                <a:gd name="connsiteY468" fmla="*/ 2657 h 10000"/>
                <a:gd name="connsiteX469" fmla="*/ 2523 w 10201"/>
                <a:gd name="connsiteY469" fmla="*/ 2600 h 10000"/>
                <a:gd name="connsiteX470" fmla="*/ 2596 w 10201"/>
                <a:gd name="connsiteY470" fmla="*/ 2582 h 10000"/>
                <a:gd name="connsiteX471" fmla="*/ 2596 w 10201"/>
                <a:gd name="connsiteY471" fmla="*/ 2563 h 10000"/>
                <a:gd name="connsiteX472" fmla="*/ 2461 w 10201"/>
                <a:gd name="connsiteY472" fmla="*/ 2450 h 10000"/>
                <a:gd name="connsiteX473" fmla="*/ 2440 w 10201"/>
                <a:gd name="connsiteY473" fmla="*/ 2525 h 10000"/>
                <a:gd name="connsiteX474" fmla="*/ 2440 w 10201"/>
                <a:gd name="connsiteY474" fmla="*/ 2507 h 10000"/>
                <a:gd name="connsiteX475" fmla="*/ 2315 w 10201"/>
                <a:gd name="connsiteY475" fmla="*/ 2356 h 10000"/>
                <a:gd name="connsiteX476" fmla="*/ 2242 w 10201"/>
                <a:gd name="connsiteY476" fmla="*/ 2375 h 10000"/>
                <a:gd name="connsiteX477" fmla="*/ 2242 w 10201"/>
                <a:gd name="connsiteY477" fmla="*/ 2319 h 10000"/>
                <a:gd name="connsiteX478" fmla="*/ 2222 w 10201"/>
                <a:gd name="connsiteY478" fmla="*/ 2281 h 10000"/>
                <a:gd name="connsiteX479" fmla="*/ 2044 w 10201"/>
                <a:gd name="connsiteY479" fmla="*/ 2244 h 10000"/>
                <a:gd name="connsiteX480" fmla="*/ 2034 w 10201"/>
                <a:gd name="connsiteY480" fmla="*/ 2187 h 10000"/>
                <a:gd name="connsiteX481" fmla="*/ 2044 w 10201"/>
                <a:gd name="connsiteY481" fmla="*/ 2169 h 10000"/>
                <a:gd name="connsiteX482" fmla="*/ 2242 w 10201"/>
                <a:gd name="connsiteY482" fmla="*/ 2169 h 10000"/>
                <a:gd name="connsiteX483" fmla="*/ 2305 w 10201"/>
                <a:gd name="connsiteY483" fmla="*/ 2131 h 10000"/>
                <a:gd name="connsiteX484" fmla="*/ 2450 w 10201"/>
                <a:gd name="connsiteY484" fmla="*/ 2169 h 10000"/>
                <a:gd name="connsiteX485" fmla="*/ 2523 w 10201"/>
                <a:gd name="connsiteY485" fmla="*/ 2075 h 10000"/>
                <a:gd name="connsiteX486" fmla="*/ 2774 w 10201"/>
                <a:gd name="connsiteY486" fmla="*/ 2018 h 10000"/>
                <a:gd name="connsiteX487" fmla="*/ 2961 w 10201"/>
                <a:gd name="connsiteY487" fmla="*/ 2131 h 10000"/>
                <a:gd name="connsiteX488" fmla="*/ 3274 w 10201"/>
                <a:gd name="connsiteY488" fmla="*/ 2055 h 10000"/>
                <a:gd name="connsiteX489" fmla="*/ 3274 w 10201"/>
                <a:gd name="connsiteY489" fmla="*/ 2037 h 10000"/>
                <a:gd name="connsiteX490" fmla="*/ 3263 w 10201"/>
                <a:gd name="connsiteY490" fmla="*/ 2000 h 10000"/>
                <a:gd name="connsiteX491" fmla="*/ 3377 w 10201"/>
                <a:gd name="connsiteY491" fmla="*/ 1962 h 10000"/>
                <a:gd name="connsiteX492" fmla="*/ 3357 w 10201"/>
                <a:gd name="connsiteY492" fmla="*/ 1905 h 10000"/>
                <a:gd name="connsiteX493" fmla="*/ 3419 w 10201"/>
                <a:gd name="connsiteY493" fmla="*/ 1905 h 10000"/>
                <a:gd name="connsiteX494" fmla="*/ 3461 w 10201"/>
                <a:gd name="connsiteY494" fmla="*/ 1924 h 10000"/>
                <a:gd name="connsiteX495" fmla="*/ 3492 w 10201"/>
                <a:gd name="connsiteY495" fmla="*/ 1868 h 10000"/>
                <a:gd name="connsiteX496" fmla="*/ 3492 w 10201"/>
                <a:gd name="connsiteY496" fmla="*/ 1849 h 10000"/>
                <a:gd name="connsiteX497" fmla="*/ 3419 w 10201"/>
                <a:gd name="connsiteY497" fmla="*/ 1736 h 10000"/>
                <a:gd name="connsiteX498" fmla="*/ 3429 w 10201"/>
                <a:gd name="connsiteY498" fmla="*/ 1661 h 10000"/>
                <a:gd name="connsiteX499" fmla="*/ 3274 w 10201"/>
                <a:gd name="connsiteY499" fmla="*/ 1587 h 10000"/>
                <a:gd name="connsiteX500" fmla="*/ 3274 w 10201"/>
                <a:gd name="connsiteY500" fmla="*/ 1511 h 10000"/>
                <a:gd name="connsiteX501" fmla="*/ 3241 w 10201"/>
                <a:gd name="connsiteY501" fmla="*/ 1473 h 10000"/>
                <a:gd name="connsiteX502" fmla="*/ 3210 w 10201"/>
                <a:gd name="connsiteY502" fmla="*/ 1511 h 10000"/>
                <a:gd name="connsiteX503" fmla="*/ 3200 w 10201"/>
                <a:gd name="connsiteY503" fmla="*/ 1436 h 10000"/>
                <a:gd name="connsiteX504" fmla="*/ 3085 w 10201"/>
                <a:gd name="connsiteY504" fmla="*/ 1492 h 10000"/>
                <a:gd name="connsiteX505" fmla="*/ 2971 w 10201"/>
                <a:gd name="connsiteY505" fmla="*/ 1417 h 10000"/>
                <a:gd name="connsiteX506" fmla="*/ 2940 w 10201"/>
                <a:gd name="connsiteY506" fmla="*/ 1473 h 10000"/>
                <a:gd name="connsiteX507" fmla="*/ 2909 w 10201"/>
                <a:gd name="connsiteY507" fmla="*/ 1398 h 10000"/>
                <a:gd name="connsiteX508" fmla="*/ 2815 w 10201"/>
                <a:gd name="connsiteY508" fmla="*/ 1436 h 10000"/>
                <a:gd name="connsiteX509" fmla="*/ 2815 w 10201"/>
                <a:gd name="connsiteY509" fmla="*/ 1379 h 10000"/>
                <a:gd name="connsiteX510" fmla="*/ 2742 w 10201"/>
                <a:gd name="connsiteY510" fmla="*/ 1286 h 10000"/>
                <a:gd name="connsiteX511" fmla="*/ 3013 w 10201"/>
                <a:gd name="connsiteY511" fmla="*/ 1060 h 10000"/>
                <a:gd name="connsiteX512" fmla="*/ 3106 w 10201"/>
                <a:gd name="connsiteY512" fmla="*/ 1117 h 10000"/>
                <a:gd name="connsiteX513" fmla="*/ 3241 w 10201"/>
                <a:gd name="connsiteY513" fmla="*/ 1060 h 10000"/>
                <a:gd name="connsiteX514" fmla="*/ 3241 w 10201"/>
                <a:gd name="connsiteY514" fmla="*/ 1117 h 10000"/>
                <a:gd name="connsiteX515" fmla="*/ 3513 w 10201"/>
                <a:gd name="connsiteY515" fmla="*/ 1117 h 10000"/>
                <a:gd name="connsiteX516" fmla="*/ 3513 w 10201"/>
                <a:gd name="connsiteY516" fmla="*/ 1042 h 10000"/>
                <a:gd name="connsiteX517" fmla="*/ 3658 w 10201"/>
                <a:gd name="connsiteY517" fmla="*/ 966 h 10000"/>
                <a:gd name="connsiteX518" fmla="*/ 3700 w 10201"/>
                <a:gd name="connsiteY518" fmla="*/ 873 h 10000"/>
                <a:gd name="connsiteX519" fmla="*/ 3929 w 10201"/>
                <a:gd name="connsiteY519" fmla="*/ 834 h 10000"/>
                <a:gd name="connsiteX520" fmla="*/ 3940 w 10201"/>
                <a:gd name="connsiteY520" fmla="*/ 779 h 10000"/>
                <a:gd name="connsiteX521" fmla="*/ 3971 w 10201"/>
                <a:gd name="connsiteY521" fmla="*/ 779 h 10000"/>
                <a:gd name="connsiteX522" fmla="*/ 4002 w 10201"/>
                <a:gd name="connsiteY522" fmla="*/ 834 h 10000"/>
                <a:gd name="connsiteX523" fmla="*/ 4065 w 10201"/>
                <a:gd name="connsiteY523" fmla="*/ 797 h 10000"/>
                <a:gd name="connsiteX524" fmla="*/ 4127 w 10201"/>
                <a:gd name="connsiteY524" fmla="*/ 834 h 10000"/>
                <a:gd name="connsiteX525" fmla="*/ 4772 w 10201"/>
                <a:gd name="connsiteY525" fmla="*/ 722 h 10000"/>
                <a:gd name="connsiteX526" fmla="*/ 4783 w 10201"/>
                <a:gd name="connsiteY526" fmla="*/ 779 h 10000"/>
                <a:gd name="connsiteX527" fmla="*/ 4908 w 10201"/>
                <a:gd name="connsiteY527" fmla="*/ 779 h 10000"/>
                <a:gd name="connsiteX528" fmla="*/ 4908 w 10201"/>
                <a:gd name="connsiteY528" fmla="*/ 722 h 10000"/>
                <a:gd name="connsiteX529" fmla="*/ 4992 w 10201"/>
                <a:gd name="connsiteY529" fmla="*/ 779 h 10000"/>
                <a:gd name="connsiteX530" fmla="*/ 5096 w 10201"/>
                <a:gd name="connsiteY530" fmla="*/ 741 h 10000"/>
                <a:gd name="connsiteX531" fmla="*/ 5158 w 10201"/>
                <a:gd name="connsiteY531" fmla="*/ 779 h 10000"/>
                <a:gd name="connsiteX532" fmla="*/ 5200 w 10201"/>
                <a:gd name="connsiteY532" fmla="*/ 704 h 10000"/>
                <a:gd name="connsiteX533" fmla="*/ 5283 w 10201"/>
                <a:gd name="connsiteY533" fmla="*/ 684 h 10000"/>
                <a:gd name="connsiteX534" fmla="*/ 5283 w 10201"/>
                <a:gd name="connsiteY534" fmla="*/ 741 h 10000"/>
                <a:gd name="connsiteX535" fmla="*/ 5492 w 10201"/>
                <a:gd name="connsiteY535" fmla="*/ 704 h 10000"/>
                <a:gd name="connsiteX536" fmla="*/ 5679 w 10201"/>
                <a:gd name="connsiteY536" fmla="*/ 779 h 10000"/>
                <a:gd name="connsiteX537" fmla="*/ 5824 w 10201"/>
                <a:gd name="connsiteY537" fmla="*/ 759 h 10000"/>
                <a:gd name="connsiteX538" fmla="*/ 6148 w 10201"/>
                <a:gd name="connsiteY538" fmla="*/ 684 h 10000"/>
                <a:gd name="connsiteX539" fmla="*/ 6345 w 10201"/>
                <a:gd name="connsiteY539" fmla="*/ 609 h 10000"/>
                <a:gd name="connsiteX540" fmla="*/ 6522 w 10201"/>
                <a:gd name="connsiteY540" fmla="*/ 647 h 10000"/>
                <a:gd name="connsiteX541" fmla="*/ 6574 w 10201"/>
                <a:gd name="connsiteY541" fmla="*/ 553 h 10000"/>
                <a:gd name="connsiteX542" fmla="*/ 6668 w 10201"/>
                <a:gd name="connsiteY542" fmla="*/ 572 h 10000"/>
                <a:gd name="connsiteX543" fmla="*/ 6741 w 10201"/>
                <a:gd name="connsiteY543" fmla="*/ 496 h 10000"/>
                <a:gd name="connsiteX544" fmla="*/ 6814 w 10201"/>
                <a:gd name="connsiteY544" fmla="*/ 553 h 10000"/>
                <a:gd name="connsiteX545" fmla="*/ 7105 w 10201"/>
                <a:gd name="connsiteY545" fmla="*/ 572 h 10000"/>
                <a:gd name="connsiteX546" fmla="*/ 7251 w 10201"/>
                <a:gd name="connsiteY546" fmla="*/ 572 h 10000"/>
                <a:gd name="connsiteX547" fmla="*/ 7262 w 10201"/>
                <a:gd name="connsiteY547" fmla="*/ 628 h 10000"/>
                <a:gd name="connsiteX548" fmla="*/ 7459 w 10201"/>
                <a:gd name="connsiteY548" fmla="*/ 590 h 10000"/>
                <a:gd name="connsiteX549" fmla="*/ 7470 w 10201"/>
                <a:gd name="connsiteY549" fmla="*/ 515 h 10000"/>
                <a:gd name="connsiteX550" fmla="*/ 7387 w 10201"/>
                <a:gd name="connsiteY550" fmla="*/ 496 h 10000"/>
                <a:gd name="connsiteX551" fmla="*/ 7428 w 10201"/>
                <a:gd name="connsiteY551" fmla="*/ 403 h 10000"/>
                <a:gd name="connsiteX552" fmla="*/ 7501 w 10201"/>
                <a:gd name="connsiteY552" fmla="*/ 346 h 10000"/>
                <a:gd name="connsiteX553" fmla="*/ 7470 w 10201"/>
                <a:gd name="connsiteY553" fmla="*/ 309 h 10000"/>
                <a:gd name="connsiteX554" fmla="*/ 7407 w 10201"/>
                <a:gd name="connsiteY554" fmla="*/ 346 h 10000"/>
                <a:gd name="connsiteX555" fmla="*/ 7376 w 10201"/>
                <a:gd name="connsiteY555" fmla="*/ 309 h 10000"/>
                <a:gd name="connsiteX556" fmla="*/ 7210 w 10201"/>
                <a:gd name="connsiteY556" fmla="*/ 365 h 10000"/>
                <a:gd name="connsiteX557" fmla="*/ 7210 w 10201"/>
                <a:gd name="connsiteY557" fmla="*/ 309 h 10000"/>
                <a:gd name="connsiteX558" fmla="*/ 7199 w 10201"/>
                <a:gd name="connsiteY558" fmla="*/ 309 h 10000"/>
                <a:gd name="connsiteX559" fmla="*/ 6543 w 10201"/>
                <a:gd name="connsiteY559" fmla="*/ 328 h 10000"/>
                <a:gd name="connsiteX560" fmla="*/ 6532 w 10201"/>
                <a:gd name="connsiteY560" fmla="*/ 271 h 10000"/>
                <a:gd name="connsiteX561" fmla="*/ 6637 w 10201"/>
                <a:gd name="connsiteY561" fmla="*/ 196 h 10000"/>
                <a:gd name="connsiteX562" fmla="*/ 6980 w 10201"/>
                <a:gd name="connsiteY562" fmla="*/ 159 h 10000"/>
                <a:gd name="connsiteX563" fmla="*/ 7480 w 10201"/>
                <a:gd name="connsiteY563" fmla="*/ 120 h 10000"/>
                <a:gd name="connsiteX564" fmla="*/ 7698 w 10201"/>
                <a:gd name="connsiteY564" fmla="*/ 8 h 10000"/>
                <a:gd name="connsiteX565" fmla="*/ 7949 w 10201"/>
                <a:gd name="connsiteY565" fmla="*/ 140 h 10000"/>
                <a:gd name="connsiteX566" fmla="*/ 8011 w 10201"/>
                <a:gd name="connsiteY566" fmla="*/ 46 h 10000"/>
                <a:gd name="connsiteX567" fmla="*/ 8136 w 10201"/>
                <a:gd name="connsiteY567" fmla="*/ 27 h 10000"/>
                <a:gd name="connsiteX568" fmla="*/ 8240 w 10201"/>
                <a:gd name="connsiteY568" fmla="*/ 140 h 10000"/>
                <a:gd name="connsiteX569" fmla="*/ 8262 w 10201"/>
                <a:gd name="connsiteY569" fmla="*/ 102 h 10000"/>
                <a:gd name="connsiteX570" fmla="*/ 8293 w 10201"/>
                <a:gd name="connsiteY570" fmla="*/ 252 h 10000"/>
                <a:gd name="connsiteX571" fmla="*/ 8262 w 10201"/>
                <a:gd name="connsiteY571" fmla="*/ 328 h 10000"/>
                <a:gd name="connsiteX572" fmla="*/ 8262 w 10201"/>
                <a:gd name="connsiteY572" fmla="*/ 421 h 10000"/>
                <a:gd name="connsiteX0" fmla="*/ 8262 w 10201"/>
                <a:gd name="connsiteY0" fmla="*/ 421 h 10000"/>
                <a:gd name="connsiteX1" fmla="*/ 8324 w 10201"/>
                <a:gd name="connsiteY1" fmla="*/ 440 h 10000"/>
                <a:gd name="connsiteX2" fmla="*/ 8335 w 10201"/>
                <a:gd name="connsiteY2" fmla="*/ 515 h 10000"/>
                <a:gd name="connsiteX3" fmla="*/ 8303 w 10201"/>
                <a:gd name="connsiteY3" fmla="*/ 590 h 10000"/>
                <a:gd name="connsiteX4" fmla="*/ 8345 w 10201"/>
                <a:gd name="connsiteY4" fmla="*/ 590 h 10000"/>
                <a:gd name="connsiteX5" fmla="*/ 8355 w 10201"/>
                <a:gd name="connsiteY5" fmla="*/ 647 h 10000"/>
                <a:gd name="connsiteX6" fmla="*/ 8303 w 10201"/>
                <a:gd name="connsiteY6" fmla="*/ 704 h 10000"/>
                <a:gd name="connsiteX7" fmla="*/ 8230 w 10201"/>
                <a:gd name="connsiteY7" fmla="*/ 928 h 10000"/>
                <a:gd name="connsiteX8" fmla="*/ 8324 w 10201"/>
                <a:gd name="connsiteY8" fmla="*/ 1003 h 10000"/>
                <a:gd name="connsiteX9" fmla="*/ 8345 w 10201"/>
                <a:gd name="connsiteY9" fmla="*/ 873 h 10000"/>
                <a:gd name="connsiteX10" fmla="*/ 8355 w 10201"/>
                <a:gd name="connsiteY10" fmla="*/ 873 h 10000"/>
                <a:gd name="connsiteX11" fmla="*/ 8355 w 10201"/>
                <a:gd name="connsiteY11" fmla="*/ 891 h 10000"/>
                <a:gd name="connsiteX12" fmla="*/ 8376 w 10201"/>
                <a:gd name="connsiteY12" fmla="*/ 1210 h 10000"/>
                <a:gd name="connsiteX13" fmla="*/ 8355 w 10201"/>
                <a:gd name="connsiteY13" fmla="*/ 1210 h 10000"/>
                <a:gd name="connsiteX14" fmla="*/ 8324 w 10201"/>
                <a:gd name="connsiteY14" fmla="*/ 1229 h 10000"/>
                <a:gd name="connsiteX15" fmla="*/ 8324 w 10201"/>
                <a:gd name="connsiteY15" fmla="*/ 1286 h 10000"/>
                <a:gd name="connsiteX16" fmla="*/ 8084 w 10201"/>
                <a:gd name="connsiteY16" fmla="*/ 1605 h 10000"/>
                <a:gd name="connsiteX17" fmla="*/ 8126 w 10201"/>
                <a:gd name="connsiteY17" fmla="*/ 1605 h 10000"/>
                <a:gd name="connsiteX18" fmla="*/ 8293 w 10201"/>
                <a:gd name="connsiteY18" fmla="*/ 1587 h 10000"/>
                <a:gd name="connsiteX19" fmla="*/ 8293 w 10201"/>
                <a:gd name="connsiteY19" fmla="*/ 1680 h 10000"/>
                <a:gd name="connsiteX20" fmla="*/ 8366 w 10201"/>
                <a:gd name="connsiteY20" fmla="*/ 1774 h 10000"/>
                <a:gd name="connsiteX21" fmla="*/ 8584 w 10201"/>
                <a:gd name="connsiteY21" fmla="*/ 1680 h 10000"/>
                <a:gd name="connsiteX22" fmla="*/ 8636 w 10201"/>
                <a:gd name="connsiteY22" fmla="*/ 1567 h 10000"/>
                <a:gd name="connsiteX23" fmla="*/ 8698 w 10201"/>
                <a:gd name="connsiteY23" fmla="*/ 1587 h 10000"/>
                <a:gd name="connsiteX24" fmla="*/ 8709 w 10201"/>
                <a:gd name="connsiteY24" fmla="*/ 1530 h 10000"/>
                <a:gd name="connsiteX25" fmla="*/ 8855 w 10201"/>
                <a:gd name="connsiteY25" fmla="*/ 1605 h 10000"/>
                <a:gd name="connsiteX26" fmla="*/ 8802 w 10201"/>
                <a:gd name="connsiteY26" fmla="*/ 1980 h 10000"/>
                <a:gd name="connsiteX27" fmla="*/ 8740 w 10201"/>
                <a:gd name="connsiteY27" fmla="*/ 2075 h 10000"/>
                <a:gd name="connsiteX28" fmla="*/ 8740 w 10201"/>
                <a:gd name="connsiteY28" fmla="*/ 2131 h 10000"/>
                <a:gd name="connsiteX29" fmla="*/ 9032 w 10201"/>
                <a:gd name="connsiteY29" fmla="*/ 2206 h 10000"/>
                <a:gd name="connsiteX30" fmla="*/ 9011 w 10201"/>
                <a:gd name="connsiteY30" fmla="*/ 2769 h 10000"/>
                <a:gd name="connsiteX31" fmla="*/ 9011 w 10201"/>
                <a:gd name="connsiteY31" fmla="*/ 2938 h 10000"/>
                <a:gd name="connsiteX32" fmla="*/ 8980 w 10201"/>
                <a:gd name="connsiteY32" fmla="*/ 2957 h 10000"/>
                <a:gd name="connsiteX33" fmla="*/ 8990 w 10201"/>
                <a:gd name="connsiteY33" fmla="*/ 2995 h 10000"/>
                <a:gd name="connsiteX34" fmla="*/ 8970 w 10201"/>
                <a:gd name="connsiteY34" fmla="*/ 3032 h 10000"/>
                <a:gd name="connsiteX35" fmla="*/ 9157 w 10201"/>
                <a:gd name="connsiteY35" fmla="*/ 3014 h 10000"/>
                <a:gd name="connsiteX36" fmla="*/ 9250 w 10201"/>
                <a:gd name="connsiteY36" fmla="*/ 3164 h 10000"/>
                <a:gd name="connsiteX37" fmla="*/ 9386 w 10201"/>
                <a:gd name="connsiteY37" fmla="*/ 3145 h 10000"/>
                <a:gd name="connsiteX38" fmla="*/ 9386 w 10201"/>
                <a:gd name="connsiteY38" fmla="*/ 3164 h 10000"/>
                <a:gd name="connsiteX39" fmla="*/ 9397 w 10201"/>
                <a:gd name="connsiteY39" fmla="*/ 3164 h 10000"/>
                <a:gd name="connsiteX40" fmla="*/ 9407 w 10201"/>
                <a:gd name="connsiteY40" fmla="*/ 3314 h 10000"/>
                <a:gd name="connsiteX41" fmla="*/ 9438 w 10201"/>
                <a:gd name="connsiteY41" fmla="*/ 3296 h 10000"/>
                <a:gd name="connsiteX42" fmla="*/ 9490 w 10201"/>
                <a:gd name="connsiteY42" fmla="*/ 3070 h 10000"/>
                <a:gd name="connsiteX43" fmla="*/ 9542 w 10201"/>
                <a:gd name="connsiteY43" fmla="*/ 3126 h 10000"/>
                <a:gd name="connsiteX44" fmla="*/ 9563 w 10201"/>
                <a:gd name="connsiteY44" fmla="*/ 3052 h 10000"/>
                <a:gd name="connsiteX45" fmla="*/ 9594 w 10201"/>
                <a:gd name="connsiteY45" fmla="*/ 3052 h 10000"/>
                <a:gd name="connsiteX46" fmla="*/ 9625 w 10201"/>
                <a:gd name="connsiteY46" fmla="*/ 3126 h 10000"/>
                <a:gd name="connsiteX47" fmla="*/ 9615 w 10201"/>
                <a:gd name="connsiteY47" fmla="*/ 3239 h 10000"/>
                <a:gd name="connsiteX48" fmla="*/ 9688 w 10201"/>
                <a:gd name="connsiteY48" fmla="*/ 3314 h 10000"/>
                <a:gd name="connsiteX49" fmla="*/ 9688 w 10201"/>
                <a:gd name="connsiteY49" fmla="*/ 3427 h 10000"/>
                <a:gd name="connsiteX50" fmla="*/ 9729 w 10201"/>
                <a:gd name="connsiteY50" fmla="*/ 3483 h 10000"/>
                <a:gd name="connsiteX51" fmla="*/ 9698 w 10201"/>
                <a:gd name="connsiteY51" fmla="*/ 3596 h 10000"/>
                <a:gd name="connsiteX52" fmla="*/ 9709 w 10201"/>
                <a:gd name="connsiteY52" fmla="*/ 3596 h 10000"/>
                <a:gd name="connsiteX53" fmla="*/ 9740 w 10201"/>
                <a:gd name="connsiteY53" fmla="*/ 3577 h 10000"/>
                <a:gd name="connsiteX54" fmla="*/ 9740 w 10201"/>
                <a:gd name="connsiteY54" fmla="*/ 3689 h 10000"/>
                <a:gd name="connsiteX55" fmla="*/ 9709 w 10201"/>
                <a:gd name="connsiteY55" fmla="*/ 3728 h 10000"/>
                <a:gd name="connsiteX56" fmla="*/ 9688 w 10201"/>
                <a:gd name="connsiteY56" fmla="*/ 3689 h 10000"/>
                <a:gd name="connsiteX57" fmla="*/ 9677 w 10201"/>
                <a:gd name="connsiteY57" fmla="*/ 3746 h 10000"/>
                <a:gd name="connsiteX58" fmla="*/ 9646 w 10201"/>
                <a:gd name="connsiteY58" fmla="*/ 3728 h 10000"/>
                <a:gd name="connsiteX59" fmla="*/ 9553 w 10201"/>
                <a:gd name="connsiteY59" fmla="*/ 3953 h 10000"/>
                <a:gd name="connsiteX60" fmla="*/ 9574 w 10201"/>
                <a:gd name="connsiteY60" fmla="*/ 4347 h 10000"/>
                <a:gd name="connsiteX61" fmla="*/ 9438 w 10201"/>
                <a:gd name="connsiteY61" fmla="*/ 4310 h 10000"/>
                <a:gd name="connsiteX62" fmla="*/ 9397 w 10201"/>
                <a:gd name="connsiteY62" fmla="*/ 4385 h 10000"/>
                <a:gd name="connsiteX63" fmla="*/ 9459 w 10201"/>
                <a:gd name="connsiteY63" fmla="*/ 4572 h 10000"/>
                <a:gd name="connsiteX64" fmla="*/ 9522 w 10201"/>
                <a:gd name="connsiteY64" fmla="*/ 4572 h 10000"/>
                <a:gd name="connsiteX65" fmla="*/ 9522 w 10201"/>
                <a:gd name="connsiteY65" fmla="*/ 4591 h 10000"/>
                <a:gd name="connsiteX66" fmla="*/ 9407 w 10201"/>
                <a:gd name="connsiteY66" fmla="*/ 4686 h 10000"/>
                <a:gd name="connsiteX67" fmla="*/ 9397 w 10201"/>
                <a:gd name="connsiteY67" fmla="*/ 4741 h 10000"/>
                <a:gd name="connsiteX68" fmla="*/ 9532 w 10201"/>
                <a:gd name="connsiteY68" fmla="*/ 4910 h 10000"/>
                <a:gd name="connsiteX69" fmla="*/ 9553 w 10201"/>
                <a:gd name="connsiteY69" fmla="*/ 5005 h 10000"/>
                <a:gd name="connsiteX70" fmla="*/ 9688 w 10201"/>
                <a:gd name="connsiteY70" fmla="*/ 5136 h 10000"/>
                <a:gd name="connsiteX71" fmla="*/ 9657 w 10201"/>
                <a:gd name="connsiteY71" fmla="*/ 5494 h 10000"/>
                <a:gd name="connsiteX72" fmla="*/ 9771 w 10201"/>
                <a:gd name="connsiteY72" fmla="*/ 5437 h 10000"/>
                <a:gd name="connsiteX73" fmla="*/ 9771 w 10201"/>
                <a:gd name="connsiteY73" fmla="*/ 5380 h 10000"/>
                <a:gd name="connsiteX74" fmla="*/ 9750 w 10201"/>
                <a:gd name="connsiteY74" fmla="*/ 5324 h 10000"/>
                <a:gd name="connsiteX75" fmla="*/ 9781 w 10201"/>
                <a:gd name="connsiteY75" fmla="*/ 5324 h 10000"/>
                <a:gd name="connsiteX76" fmla="*/ 9865 w 10201"/>
                <a:gd name="connsiteY76" fmla="*/ 5399 h 10000"/>
                <a:gd name="connsiteX77" fmla="*/ 9865 w 10201"/>
                <a:gd name="connsiteY77" fmla="*/ 5474 h 10000"/>
                <a:gd name="connsiteX78" fmla="*/ 10188 w 10201"/>
                <a:gd name="connsiteY78" fmla="*/ 5793 h 10000"/>
                <a:gd name="connsiteX79" fmla="*/ 10177 w 10201"/>
                <a:gd name="connsiteY79" fmla="*/ 6151 h 10000"/>
                <a:gd name="connsiteX80" fmla="*/ 10125 w 10201"/>
                <a:gd name="connsiteY80" fmla="*/ 6056 h 10000"/>
                <a:gd name="connsiteX81" fmla="*/ 9949 w 10201"/>
                <a:gd name="connsiteY81" fmla="*/ 6094 h 10000"/>
                <a:gd name="connsiteX82" fmla="*/ 9563 w 10201"/>
                <a:gd name="connsiteY82" fmla="*/ 6188 h 10000"/>
                <a:gd name="connsiteX83" fmla="*/ 9532 w 10201"/>
                <a:gd name="connsiteY83" fmla="*/ 6526 h 10000"/>
                <a:gd name="connsiteX84" fmla="*/ 9490 w 10201"/>
                <a:gd name="connsiteY84" fmla="*/ 6564 h 10000"/>
                <a:gd name="connsiteX85" fmla="*/ 9490 w 10201"/>
                <a:gd name="connsiteY85" fmla="*/ 6977 h 10000"/>
                <a:gd name="connsiteX86" fmla="*/ 9594 w 10201"/>
                <a:gd name="connsiteY86" fmla="*/ 7014 h 10000"/>
                <a:gd name="connsiteX87" fmla="*/ 9584 w 10201"/>
                <a:gd name="connsiteY87" fmla="*/ 7052 h 10000"/>
                <a:gd name="connsiteX88" fmla="*/ 9438 w 10201"/>
                <a:gd name="connsiteY88" fmla="*/ 7409 h 10000"/>
                <a:gd name="connsiteX89" fmla="*/ 9428 w 10201"/>
                <a:gd name="connsiteY89" fmla="*/ 7672 h 10000"/>
                <a:gd name="connsiteX90" fmla="*/ 9459 w 10201"/>
                <a:gd name="connsiteY90" fmla="*/ 7860 h 10000"/>
                <a:gd name="connsiteX91" fmla="*/ 9407 w 10201"/>
                <a:gd name="connsiteY91" fmla="*/ 7916 h 10000"/>
                <a:gd name="connsiteX92" fmla="*/ 9302 w 10201"/>
                <a:gd name="connsiteY92" fmla="*/ 7728 h 10000"/>
                <a:gd name="connsiteX93" fmla="*/ 9126 w 10201"/>
                <a:gd name="connsiteY93" fmla="*/ 7578 h 10000"/>
                <a:gd name="connsiteX94" fmla="*/ 9126 w 10201"/>
                <a:gd name="connsiteY94" fmla="*/ 7541 h 10000"/>
                <a:gd name="connsiteX95" fmla="*/ 9167 w 10201"/>
                <a:gd name="connsiteY95" fmla="*/ 7541 h 10000"/>
                <a:gd name="connsiteX96" fmla="*/ 9167 w 10201"/>
                <a:gd name="connsiteY96" fmla="*/ 7522 h 10000"/>
                <a:gd name="connsiteX97" fmla="*/ 9146 w 10201"/>
                <a:gd name="connsiteY97" fmla="*/ 7522 h 10000"/>
                <a:gd name="connsiteX98" fmla="*/ 9084 w 10201"/>
                <a:gd name="connsiteY98" fmla="*/ 7541 h 10000"/>
                <a:gd name="connsiteX99" fmla="*/ 9105 w 10201"/>
                <a:gd name="connsiteY99" fmla="*/ 7616 h 10000"/>
                <a:gd name="connsiteX100" fmla="*/ 9063 w 10201"/>
                <a:gd name="connsiteY100" fmla="*/ 7635 h 10000"/>
                <a:gd name="connsiteX101" fmla="*/ 9167 w 10201"/>
                <a:gd name="connsiteY101" fmla="*/ 7916 h 10000"/>
                <a:gd name="connsiteX102" fmla="*/ 9167 w 10201"/>
                <a:gd name="connsiteY102" fmla="*/ 8123 h 10000"/>
                <a:gd name="connsiteX103" fmla="*/ 9105 w 10201"/>
                <a:gd name="connsiteY103" fmla="*/ 8235 h 10000"/>
                <a:gd name="connsiteX104" fmla="*/ 8928 w 10201"/>
                <a:gd name="connsiteY104" fmla="*/ 8217 h 10000"/>
                <a:gd name="connsiteX105" fmla="*/ 8866 w 10201"/>
                <a:gd name="connsiteY105" fmla="*/ 8123 h 10000"/>
                <a:gd name="connsiteX106" fmla="*/ 8802 w 10201"/>
                <a:gd name="connsiteY106" fmla="*/ 8180 h 10000"/>
                <a:gd name="connsiteX107" fmla="*/ 8845 w 10201"/>
                <a:gd name="connsiteY107" fmla="*/ 8573 h 10000"/>
                <a:gd name="connsiteX108" fmla="*/ 8814 w 10201"/>
                <a:gd name="connsiteY108" fmla="*/ 8648 h 10000"/>
                <a:gd name="connsiteX109" fmla="*/ 8615 w 10201"/>
                <a:gd name="connsiteY109" fmla="*/ 8668 h 10000"/>
                <a:gd name="connsiteX110" fmla="*/ 8470 w 10201"/>
                <a:gd name="connsiteY110" fmla="*/ 8235 h 10000"/>
                <a:gd name="connsiteX111" fmla="*/ 8459 w 10201"/>
                <a:gd name="connsiteY111" fmla="*/ 7991 h 10000"/>
                <a:gd name="connsiteX112" fmla="*/ 8418 w 10201"/>
                <a:gd name="connsiteY112" fmla="*/ 7991 h 10000"/>
                <a:gd name="connsiteX113" fmla="*/ 8240 w 10201"/>
                <a:gd name="connsiteY113" fmla="*/ 7991 h 10000"/>
                <a:gd name="connsiteX114" fmla="*/ 8136 w 10201"/>
                <a:gd name="connsiteY114" fmla="*/ 7766 h 10000"/>
                <a:gd name="connsiteX115" fmla="*/ 8042 w 10201"/>
                <a:gd name="connsiteY115" fmla="*/ 7710 h 10000"/>
                <a:gd name="connsiteX116" fmla="*/ 7980 w 10201"/>
                <a:gd name="connsiteY116" fmla="*/ 7785 h 10000"/>
                <a:gd name="connsiteX117" fmla="*/ 7990 w 10201"/>
                <a:gd name="connsiteY117" fmla="*/ 8104 h 10000"/>
                <a:gd name="connsiteX118" fmla="*/ 7949 w 10201"/>
                <a:gd name="connsiteY118" fmla="*/ 8404 h 10000"/>
                <a:gd name="connsiteX119" fmla="*/ 7887 w 10201"/>
                <a:gd name="connsiteY119" fmla="*/ 8424 h 10000"/>
                <a:gd name="connsiteX120" fmla="*/ 7845 w 10201"/>
                <a:gd name="connsiteY120" fmla="*/ 8536 h 10000"/>
                <a:gd name="connsiteX121" fmla="*/ 7835 w 10201"/>
                <a:gd name="connsiteY121" fmla="*/ 8536 h 10000"/>
                <a:gd name="connsiteX122" fmla="*/ 7835 w 10201"/>
                <a:gd name="connsiteY122" fmla="*/ 8479 h 10000"/>
                <a:gd name="connsiteX123" fmla="*/ 7855 w 10201"/>
                <a:gd name="connsiteY123" fmla="*/ 8424 h 10000"/>
                <a:gd name="connsiteX124" fmla="*/ 7678 w 10201"/>
                <a:gd name="connsiteY124" fmla="*/ 8180 h 10000"/>
                <a:gd name="connsiteX125" fmla="*/ 7563 w 10201"/>
                <a:gd name="connsiteY125" fmla="*/ 8085 h 10000"/>
                <a:gd name="connsiteX126" fmla="*/ 7501 w 10201"/>
                <a:gd name="connsiteY126" fmla="*/ 8142 h 10000"/>
                <a:gd name="connsiteX127" fmla="*/ 7470 w 10201"/>
                <a:gd name="connsiteY127" fmla="*/ 8085 h 10000"/>
                <a:gd name="connsiteX128" fmla="*/ 7439 w 10201"/>
                <a:gd name="connsiteY128" fmla="*/ 8217 h 10000"/>
                <a:gd name="connsiteX129" fmla="*/ 7574 w 10201"/>
                <a:gd name="connsiteY129" fmla="*/ 8593 h 10000"/>
                <a:gd name="connsiteX130" fmla="*/ 7418 w 10201"/>
                <a:gd name="connsiteY130" fmla="*/ 8780 h 10000"/>
                <a:gd name="connsiteX131" fmla="*/ 7251 w 10201"/>
                <a:gd name="connsiteY131" fmla="*/ 8705 h 10000"/>
                <a:gd name="connsiteX132" fmla="*/ 7189 w 10201"/>
                <a:gd name="connsiteY132" fmla="*/ 8856 h 10000"/>
                <a:gd name="connsiteX133" fmla="*/ 7115 w 10201"/>
                <a:gd name="connsiteY133" fmla="*/ 8912 h 10000"/>
                <a:gd name="connsiteX134" fmla="*/ 7115 w 10201"/>
                <a:gd name="connsiteY134" fmla="*/ 8837 h 10000"/>
                <a:gd name="connsiteX135" fmla="*/ 6991 w 10201"/>
                <a:gd name="connsiteY135" fmla="*/ 8799 h 10000"/>
                <a:gd name="connsiteX136" fmla="*/ 6907 w 10201"/>
                <a:gd name="connsiteY136" fmla="*/ 8893 h 10000"/>
                <a:gd name="connsiteX137" fmla="*/ 6814 w 10201"/>
                <a:gd name="connsiteY137" fmla="*/ 8912 h 10000"/>
                <a:gd name="connsiteX138" fmla="*/ 6814 w 10201"/>
                <a:gd name="connsiteY138" fmla="*/ 8968 h 10000"/>
                <a:gd name="connsiteX139" fmla="*/ 6751 w 10201"/>
                <a:gd name="connsiteY139" fmla="*/ 8987 h 10000"/>
                <a:gd name="connsiteX140" fmla="*/ 6772 w 10201"/>
                <a:gd name="connsiteY140" fmla="*/ 9024 h 10000"/>
                <a:gd name="connsiteX141" fmla="*/ 6939 w 10201"/>
                <a:gd name="connsiteY141" fmla="*/ 9006 h 10000"/>
                <a:gd name="connsiteX142" fmla="*/ 6939 w 10201"/>
                <a:gd name="connsiteY142" fmla="*/ 8987 h 10000"/>
                <a:gd name="connsiteX143" fmla="*/ 6918 w 10201"/>
                <a:gd name="connsiteY143" fmla="*/ 8949 h 10000"/>
                <a:gd name="connsiteX144" fmla="*/ 6939 w 10201"/>
                <a:gd name="connsiteY144" fmla="*/ 8949 h 10000"/>
                <a:gd name="connsiteX145" fmla="*/ 6991 w 10201"/>
                <a:gd name="connsiteY145" fmla="*/ 8931 h 10000"/>
                <a:gd name="connsiteX146" fmla="*/ 7032 w 10201"/>
                <a:gd name="connsiteY146" fmla="*/ 9062 h 10000"/>
                <a:gd name="connsiteX147" fmla="*/ 7303 w 10201"/>
                <a:gd name="connsiteY147" fmla="*/ 9137 h 10000"/>
                <a:gd name="connsiteX148" fmla="*/ 7303 w 10201"/>
                <a:gd name="connsiteY148" fmla="*/ 9193 h 10000"/>
                <a:gd name="connsiteX149" fmla="*/ 7220 w 10201"/>
                <a:gd name="connsiteY149" fmla="*/ 9588 h 10000"/>
                <a:gd name="connsiteX150" fmla="*/ 7199 w 10201"/>
                <a:gd name="connsiteY150" fmla="*/ 9588 h 10000"/>
                <a:gd name="connsiteX151" fmla="*/ 7179 w 10201"/>
                <a:gd name="connsiteY151" fmla="*/ 9531 h 10000"/>
                <a:gd name="connsiteX152" fmla="*/ 6949 w 10201"/>
                <a:gd name="connsiteY152" fmla="*/ 9494 h 10000"/>
                <a:gd name="connsiteX153" fmla="*/ 6876 w 10201"/>
                <a:gd name="connsiteY153" fmla="*/ 9494 h 10000"/>
                <a:gd name="connsiteX154" fmla="*/ 6793 w 10201"/>
                <a:gd name="connsiteY154" fmla="*/ 9401 h 10000"/>
                <a:gd name="connsiteX155" fmla="*/ 6751 w 10201"/>
                <a:gd name="connsiteY155" fmla="*/ 9438 h 10000"/>
                <a:gd name="connsiteX156" fmla="*/ 6637 w 10201"/>
                <a:gd name="connsiteY156" fmla="*/ 9287 h 10000"/>
                <a:gd name="connsiteX157" fmla="*/ 6627 w 10201"/>
                <a:gd name="connsiteY157" fmla="*/ 9287 h 10000"/>
                <a:gd name="connsiteX158" fmla="*/ 6584 w 10201"/>
                <a:gd name="connsiteY158" fmla="*/ 9287 h 10000"/>
                <a:gd name="connsiteX159" fmla="*/ 6480 w 10201"/>
                <a:gd name="connsiteY159" fmla="*/ 9175 h 10000"/>
                <a:gd name="connsiteX160" fmla="*/ 6449 w 10201"/>
                <a:gd name="connsiteY160" fmla="*/ 9344 h 10000"/>
                <a:gd name="connsiteX161" fmla="*/ 6355 w 10201"/>
                <a:gd name="connsiteY161" fmla="*/ 9513 h 10000"/>
                <a:gd name="connsiteX162" fmla="*/ 6262 w 10201"/>
                <a:gd name="connsiteY162" fmla="*/ 9550 h 10000"/>
                <a:gd name="connsiteX163" fmla="*/ 6262 w 10201"/>
                <a:gd name="connsiteY163" fmla="*/ 9607 h 10000"/>
                <a:gd name="connsiteX164" fmla="*/ 6189 w 10201"/>
                <a:gd name="connsiteY164" fmla="*/ 9738 h 10000"/>
                <a:gd name="connsiteX165" fmla="*/ 6106 w 10201"/>
                <a:gd name="connsiteY165" fmla="*/ 9794 h 10000"/>
                <a:gd name="connsiteX166" fmla="*/ 6001 w 10201"/>
                <a:gd name="connsiteY166" fmla="*/ 9945 h 10000"/>
                <a:gd name="connsiteX167" fmla="*/ 5345 w 10201"/>
                <a:gd name="connsiteY167" fmla="*/ 9794 h 10000"/>
                <a:gd name="connsiteX168" fmla="*/ 5220 w 10201"/>
                <a:gd name="connsiteY168" fmla="*/ 9794 h 10000"/>
                <a:gd name="connsiteX169" fmla="*/ 4992 w 10201"/>
                <a:gd name="connsiteY169" fmla="*/ 9645 h 10000"/>
                <a:gd name="connsiteX170" fmla="*/ 4929 w 10201"/>
                <a:gd name="connsiteY170" fmla="*/ 9513 h 10000"/>
                <a:gd name="connsiteX171" fmla="*/ 4929 w 10201"/>
                <a:gd name="connsiteY171" fmla="*/ 9401 h 10000"/>
                <a:gd name="connsiteX172" fmla="*/ 4866 w 10201"/>
                <a:gd name="connsiteY172" fmla="*/ 9344 h 10000"/>
                <a:gd name="connsiteX173" fmla="*/ 5168 w 10201"/>
                <a:gd name="connsiteY173" fmla="*/ 9212 h 10000"/>
                <a:gd name="connsiteX174" fmla="*/ 5387 w 10201"/>
                <a:gd name="connsiteY174" fmla="*/ 9232 h 10000"/>
                <a:gd name="connsiteX175" fmla="*/ 5741 w 10201"/>
                <a:gd name="connsiteY175" fmla="*/ 9193 h 10000"/>
                <a:gd name="connsiteX176" fmla="*/ 5783 w 10201"/>
                <a:gd name="connsiteY176" fmla="*/ 9100 h 10000"/>
                <a:gd name="connsiteX177" fmla="*/ 5731 w 10201"/>
                <a:gd name="connsiteY177" fmla="*/ 8987 h 10000"/>
                <a:gd name="connsiteX178" fmla="*/ 5533 w 10201"/>
                <a:gd name="connsiteY178" fmla="*/ 8931 h 10000"/>
                <a:gd name="connsiteX179" fmla="*/ 5210 w 10201"/>
                <a:gd name="connsiteY179" fmla="*/ 8743 h 10000"/>
                <a:gd name="connsiteX180" fmla="*/ 4961 w 10201"/>
                <a:gd name="connsiteY180" fmla="*/ 8593 h 10000"/>
                <a:gd name="connsiteX181" fmla="*/ 5085 w 10201"/>
                <a:gd name="connsiteY181" fmla="*/ 8479 h 10000"/>
                <a:gd name="connsiteX182" fmla="*/ 4741 w 10201"/>
                <a:gd name="connsiteY182" fmla="*/ 8273 h 10000"/>
                <a:gd name="connsiteX183" fmla="*/ 4554 w 10201"/>
                <a:gd name="connsiteY183" fmla="*/ 8085 h 10000"/>
                <a:gd name="connsiteX184" fmla="*/ 4356 w 10201"/>
                <a:gd name="connsiteY184" fmla="*/ 8029 h 10000"/>
                <a:gd name="connsiteX185" fmla="*/ 4085 w 10201"/>
                <a:gd name="connsiteY185" fmla="*/ 8011 h 10000"/>
                <a:gd name="connsiteX186" fmla="*/ 3919 w 10201"/>
                <a:gd name="connsiteY186" fmla="*/ 7841 h 10000"/>
                <a:gd name="connsiteX187" fmla="*/ 3741 w 10201"/>
                <a:gd name="connsiteY187" fmla="*/ 7804 h 10000"/>
                <a:gd name="connsiteX188" fmla="*/ 3669 w 10201"/>
                <a:gd name="connsiteY188" fmla="*/ 7596 h 10000"/>
                <a:gd name="connsiteX189" fmla="*/ 3492 w 10201"/>
                <a:gd name="connsiteY189" fmla="*/ 7635 h 10000"/>
                <a:gd name="connsiteX190" fmla="*/ 3440 w 10201"/>
                <a:gd name="connsiteY190" fmla="*/ 7672 h 10000"/>
                <a:gd name="connsiteX191" fmla="*/ 3367 w 10201"/>
                <a:gd name="connsiteY191" fmla="*/ 7672 h 10000"/>
                <a:gd name="connsiteX192" fmla="*/ 3367 w 10201"/>
                <a:gd name="connsiteY192" fmla="*/ 7635 h 10000"/>
                <a:gd name="connsiteX193" fmla="*/ 3398 w 10201"/>
                <a:gd name="connsiteY193" fmla="*/ 7541 h 10000"/>
                <a:gd name="connsiteX194" fmla="*/ 3241 w 10201"/>
                <a:gd name="connsiteY194" fmla="*/ 7503 h 10000"/>
                <a:gd name="connsiteX195" fmla="*/ 3189 w 10201"/>
                <a:gd name="connsiteY195" fmla="*/ 7409 h 10000"/>
                <a:gd name="connsiteX196" fmla="*/ 3085 w 10201"/>
                <a:gd name="connsiteY196" fmla="*/ 7466 h 10000"/>
                <a:gd name="connsiteX197" fmla="*/ 2846 w 10201"/>
                <a:gd name="connsiteY197" fmla="*/ 7447 h 10000"/>
                <a:gd name="connsiteX198" fmla="*/ 2722 w 10201"/>
                <a:gd name="connsiteY198" fmla="*/ 7484 h 10000"/>
                <a:gd name="connsiteX199" fmla="*/ 2669 w 10201"/>
                <a:gd name="connsiteY199" fmla="*/ 7596 h 10000"/>
                <a:gd name="connsiteX200" fmla="*/ 2471 w 10201"/>
                <a:gd name="connsiteY200" fmla="*/ 7635 h 10000"/>
                <a:gd name="connsiteX201" fmla="*/ 2419 w 10201"/>
                <a:gd name="connsiteY201" fmla="*/ 7710 h 10000"/>
                <a:gd name="connsiteX202" fmla="*/ 2137 w 10201"/>
                <a:gd name="connsiteY202" fmla="*/ 7691 h 10000"/>
                <a:gd name="connsiteX203" fmla="*/ 2023 w 10201"/>
                <a:gd name="connsiteY203" fmla="*/ 7559 h 10000"/>
                <a:gd name="connsiteX204" fmla="*/ 1867 w 10201"/>
                <a:gd name="connsiteY204" fmla="*/ 7522 h 10000"/>
                <a:gd name="connsiteX205" fmla="*/ 1919 w 10201"/>
                <a:gd name="connsiteY205" fmla="*/ 7503 h 10000"/>
                <a:gd name="connsiteX206" fmla="*/ 1919 w 10201"/>
                <a:gd name="connsiteY206" fmla="*/ 7484 h 10000"/>
                <a:gd name="connsiteX207" fmla="*/ 1867 w 10201"/>
                <a:gd name="connsiteY207" fmla="*/ 7484 h 10000"/>
                <a:gd name="connsiteX208" fmla="*/ 1753 w 10201"/>
                <a:gd name="connsiteY208" fmla="*/ 7503 h 10000"/>
                <a:gd name="connsiteX209" fmla="*/ 1544 w 10201"/>
                <a:gd name="connsiteY209" fmla="*/ 7427 h 10000"/>
                <a:gd name="connsiteX210" fmla="*/ 1544 w 10201"/>
                <a:gd name="connsiteY210" fmla="*/ 7484 h 10000"/>
                <a:gd name="connsiteX211" fmla="*/ 1492 w 10201"/>
                <a:gd name="connsiteY211" fmla="*/ 7466 h 10000"/>
                <a:gd name="connsiteX212" fmla="*/ 1492 w 10201"/>
                <a:gd name="connsiteY212" fmla="*/ 7409 h 10000"/>
                <a:gd name="connsiteX213" fmla="*/ 1398 w 10201"/>
                <a:gd name="connsiteY213" fmla="*/ 7466 h 10000"/>
                <a:gd name="connsiteX214" fmla="*/ 1378 w 10201"/>
                <a:gd name="connsiteY214" fmla="*/ 7409 h 10000"/>
                <a:gd name="connsiteX215" fmla="*/ 1013 w 10201"/>
                <a:gd name="connsiteY215" fmla="*/ 7427 h 10000"/>
                <a:gd name="connsiteX216" fmla="*/ 836 w 10201"/>
                <a:gd name="connsiteY216" fmla="*/ 7409 h 10000"/>
                <a:gd name="connsiteX217" fmla="*/ 795 w 10201"/>
                <a:gd name="connsiteY217" fmla="*/ 7334 h 10000"/>
                <a:gd name="connsiteX218" fmla="*/ 628 w 10201"/>
                <a:gd name="connsiteY218" fmla="*/ 7352 h 10000"/>
                <a:gd name="connsiteX219" fmla="*/ 597 w 10201"/>
                <a:gd name="connsiteY219" fmla="*/ 7297 h 10000"/>
                <a:gd name="connsiteX220" fmla="*/ 493 w 10201"/>
                <a:gd name="connsiteY220" fmla="*/ 7315 h 10000"/>
                <a:gd name="connsiteX221" fmla="*/ 471 w 10201"/>
                <a:gd name="connsiteY221" fmla="*/ 7240 h 10000"/>
                <a:gd name="connsiteX222" fmla="*/ 378 w 10201"/>
                <a:gd name="connsiteY222" fmla="*/ 7240 h 10000"/>
                <a:gd name="connsiteX223" fmla="*/ 243 w 10201"/>
                <a:gd name="connsiteY223" fmla="*/ 7165 h 10000"/>
                <a:gd name="connsiteX224" fmla="*/ 0 w 10201"/>
                <a:gd name="connsiteY224" fmla="*/ 7048 h 10000"/>
                <a:gd name="connsiteX225" fmla="*/ 357 w 10201"/>
                <a:gd name="connsiteY225" fmla="*/ 7052 h 10000"/>
                <a:gd name="connsiteX226" fmla="*/ 576 w 10201"/>
                <a:gd name="connsiteY226" fmla="*/ 7090 h 10000"/>
                <a:gd name="connsiteX227" fmla="*/ 940 w 10201"/>
                <a:gd name="connsiteY227" fmla="*/ 7165 h 10000"/>
                <a:gd name="connsiteX228" fmla="*/ 950 w 10201"/>
                <a:gd name="connsiteY228" fmla="*/ 7090 h 10000"/>
                <a:gd name="connsiteX229" fmla="*/ 888 w 10201"/>
                <a:gd name="connsiteY229" fmla="*/ 6996 h 10000"/>
                <a:gd name="connsiteX230" fmla="*/ 898 w 10201"/>
                <a:gd name="connsiteY230" fmla="*/ 6996 h 10000"/>
                <a:gd name="connsiteX231" fmla="*/ 898 w 10201"/>
                <a:gd name="connsiteY231" fmla="*/ 6977 h 10000"/>
                <a:gd name="connsiteX232" fmla="*/ 1002 w 10201"/>
                <a:gd name="connsiteY232" fmla="*/ 7014 h 10000"/>
                <a:gd name="connsiteX233" fmla="*/ 1002 w 10201"/>
                <a:gd name="connsiteY233" fmla="*/ 6939 h 10000"/>
                <a:gd name="connsiteX234" fmla="*/ 940 w 10201"/>
                <a:gd name="connsiteY234" fmla="*/ 6921 h 10000"/>
                <a:gd name="connsiteX235" fmla="*/ 940 w 10201"/>
                <a:gd name="connsiteY235" fmla="*/ 6845 h 10000"/>
                <a:gd name="connsiteX236" fmla="*/ 961 w 10201"/>
                <a:gd name="connsiteY236" fmla="*/ 6845 h 10000"/>
                <a:gd name="connsiteX237" fmla="*/ 1013 w 10201"/>
                <a:gd name="connsiteY237" fmla="*/ 6883 h 10000"/>
                <a:gd name="connsiteX238" fmla="*/ 1013 w 10201"/>
                <a:gd name="connsiteY238" fmla="*/ 6845 h 10000"/>
                <a:gd name="connsiteX239" fmla="*/ 1149 w 10201"/>
                <a:gd name="connsiteY239" fmla="*/ 6714 h 10000"/>
                <a:gd name="connsiteX240" fmla="*/ 1305 w 10201"/>
                <a:gd name="connsiteY240" fmla="*/ 6676 h 10000"/>
                <a:gd name="connsiteX241" fmla="*/ 1305 w 10201"/>
                <a:gd name="connsiteY241" fmla="*/ 6658 h 10000"/>
                <a:gd name="connsiteX242" fmla="*/ 1128 w 10201"/>
                <a:gd name="connsiteY242" fmla="*/ 6658 h 10000"/>
                <a:gd name="connsiteX243" fmla="*/ 1128 w 10201"/>
                <a:gd name="connsiteY243" fmla="*/ 6639 h 10000"/>
                <a:gd name="connsiteX244" fmla="*/ 1159 w 10201"/>
                <a:gd name="connsiteY244" fmla="*/ 6583 h 10000"/>
                <a:gd name="connsiteX245" fmla="*/ 1211 w 10201"/>
                <a:gd name="connsiteY245" fmla="*/ 6601 h 10000"/>
                <a:gd name="connsiteX246" fmla="*/ 1243 w 10201"/>
                <a:gd name="connsiteY246" fmla="*/ 6564 h 10000"/>
                <a:gd name="connsiteX247" fmla="*/ 1243 w 10201"/>
                <a:gd name="connsiteY247" fmla="*/ 6546 h 10000"/>
                <a:gd name="connsiteX248" fmla="*/ 1191 w 10201"/>
                <a:gd name="connsiteY248" fmla="*/ 6470 h 10000"/>
                <a:gd name="connsiteX249" fmla="*/ 1222 w 10201"/>
                <a:gd name="connsiteY249" fmla="*/ 6470 h 10000"/>
                <a:gd name="connsiteX250" fmla="*/ 1243 w 10201"/>
                <a:gd name="connsiteY250" fmla="*/ 6489 h 10000"/>
                <a:gd name="connsiteX251" fmla="*/ 1253 w 10201"/>
                <a:gd name="connsiteY251" fmla="*/ 6432 h 10000"/>
                <a:gd name="connsiteX252" fmla="*/ 1201 w 10201"/>
                <a:gd name="connsiteY252" fmla="*/ 6376 h 10000"/>
                <a:gd name="connsiteX253" fmla="*/ 1191 w 10201"/>
                <a:gd name="connsiteY253" fmla="*/ 6414 h 10000"/>
                <a:gd name="connsiteX254" fmla="*/ 1191 w 10201"/>
                <a:gd name="connsiteY254" fmla="*/ 6376 h 10000"/>
                <a:gd name="connsiteX255" fmla="*/ 1180 w 10201"/>
                <a:gd name="connsiteY255" fmla="*/ 6376 h 10000"/>
                <a:gd name="connsiteX256" fmla="*/ 1180 w 10201"/>
                <a:gd name="connsiteY256" fmla="*/ 6357 h 10000"/>
                <a:gd name="connsiteX257" fmla="*/ 1253 w 10201"/>
                <a:gd name="connsiteY257" fmla="*/ 6320 h 10000"/>
                <a:gd name="connsiteX258" fmla="*/ 1253 w 10201"/>
                <a:gd name="connsiteY258" fmla="*/ 6300 h 10000"/>
                <a:gd name="connsiteX259" fmla="*/ 1139 w 10201"/>
                <a:gd name="connsiteY259" fmla="*/ 6226 h 10000"/>
                <a:gd name="connsiteX260" fmla="*/ 1118 w 10201"/>
                <a:gd name="connsiteY260" fmla="*/ 6282 h 10000"/>
                <a:gd name="connsiteX261" fmla="*/ 1045 w 10201"/>
                <a:gd name="connsiteY261" fmla="*/ 6226 h 10000"/>
                <a:gd name="connsiteX262" fmla="*/ 1076 w 10201"/>
                <a:gd name="connsiteY262" fmla="*/ 6188 h 10000"/>
                <a:gd name="connsiteX263" fmla="*/ 1035 w 10201"/>
                <a:gd name="connsiteY263" fmla="*/ 6188 h 10000"/>
                <a:gd name="connsiteX264" fmla="*/ 909 w 10201"/>
                <a:gd name="connsiteY264" fmla="*/ 6245 h 10000"/>
                <a:gd name="connsiteX265" fmla="*/ 909 w 10201"/>
                <a:gd name="connsiteY265" fmla="*/ 6188 h 10000"/>
                <a:gd name="connsiteX266" fmla="*/ 961 w 10201"/>
                <a:gd name="connsiteY266" fmla="*/ 6038 h 10000"/>
                <a:gd name="connsiteX267" fmla="*/ 940 w 10201"/>
                <a:gd name="connsiteY267" fmla="*/ 6000 h 10000"/>
                <a:gd name="connsiteX268" fmla="*/ 961 w 10201"/>
                <a:gd name="connsiteY268" fmla="*/ 6000 h 10000"/>
                <a:gd name="connsiteX269" fmla="*/ 1055 w 10201"/>
                <a:gd name="connsiteY269" fmla="*/ 5962 h 10000"/>
                <a:gd name="connsiteX270" fmla="*/ 1087 w 10201"/>
                <a:gd name="connsiteY270" fmla="*/ 5907 h 10000"/>
                <a:gd name="connsiteX271" fmla="*/ 1066 w 10201"/>
                <a:gd name="connsiteY271" fmla="*/ 5850 h 10000"/>
                <a:gd name="connsiteX272" fmla="*/ 1139 w 10201"/>
                <a:gd name="connsiteY272" fmla="*/ 5831 h 10000"/>
                <a:gd name="connsiteX273" fmla="*/ 1139 w 10201"/>
                <a:gd name="connsiteY273" fmla="*/ 5907 h 10000"/>
                <a:gd name="connsiteX274" fmla="*/ 1263 w 10201"/>
                <a:gd name="connsiteY274" fmla="*/ 5907 h 10000"/>
                <a:gd name="connsiteX275" fmla="*/ 1388 w 10201"/>
                <a:gd name="connsiteY275" fmla="*/ 5681 h 10000"/>
                <a:gd name="connsiteX276" fmla="*/ 1586 w 10201"/>
                <a:gd name="connsiteY276" fmla="*/ 5738 h 10000"/>
                <a:gd name="connsiteX277" fmla="*/ 1586 w 10201"/>
                <a:gd name="connsiteY277" fmla="*/ 5756 h 10000"/>
                <a:gd name="connsiteX278" fmla="*/ 1575 w 10201"/>
                <a:gd name="connsiteY278" fmla="*/ 5812 h 10000"/>
                <a:gd name="connsiteX279" fmla="*/ 1554 w 10201"/>
                <a:gd name="connsiteY279" fmla="*/ 5850 h 10000"/>
                <a:gd name="connsiteX280" fmla="*/ 1440 w 10201"/>
                <a:gd name="connsiteY280" fmla="*/ 5887 h 10000"/>
                <a:gd name="connsiteX281" fmla="*/ 1430 w 10201"/>
                <a:gd name="connsiteY281" fmla="*/ 6038 h 10000"/>
                <a:gd name="connsiteX282" fmla="*/ 1450 w 10201"/>
                <a:gd name="connsiteY282" fmla="*/ 6056 h 10000"/>
                <a:gd name="connsiteX283" fmla="*/ 1680 w 10201"/>
                <a:gd name="connsiteY283" fmla="*/ 6263 h 10000"/>
                <a:gd name="connsiteX284" fmla="*/ 1711 w 10201"/>
                <a:gd name="connsiteY284" fmla="*/ 6263 h 10000"/>
                <a:gd name="connsiteX285" fmla="*/ 1784 w 10201"/>
                <a:gd name="connsiteY285" fmla="*/ 6790 h 10000"/>
                <a:gd name="connsiteX286" fmla="*/ 1982 w 10201"/>
                <a:gd name="connsiteY286" fmla="*/ 6583 h 10000"/>
                <a:gd name="connsiteX287" fmla="*/ 1982 w 10201"/>
                <a:gd name="connsiteY287" fmla="*/ 6526 h 10000"/>
                <a:gd name="connsiteX288" fmla="*/ 1909 w 10201"/>
                <a:gd name="connsiteY288" fmla="*/ 6526 h 10000"/>
                <a:gd name="connsiteX289" fmla="*/ 1878 w 10201"/>
                <a:gd name="connsiteY289" fmla="*/ 6451 h 10000"/>
                <a:gd name="connsiteX290" fmla="*/ 1878 w 10201"/>
                <a:gd name="connsiteY290" fmla="*/ 6414 h 10000"/>
                <a:gd name="connsiteX291" fmla="*/ 1888 w 10201"/>
                <a:gd name="connsiteY291" fmla="*/ 6414 h 10000"/>
                <a:gd name="connsiteX292" fmla="*/ 1888 w 10201"/>
                <a:gd name="connsiteY292" fmla="*/ 6395 h 10000"/>
                <a:gd name="connsiteX293" fmla="*/ 2023 w 10201"/>
                <a:gd name="connsiteY293" fmla="*/ 6320 h 10000"/>
                <a:gd name="connsiteX294" fmla="*/ 2002 w 10201"/>
                <a:gd name="connsiteY294" fmla="*/ 6300 h 10000"/>
                <a:gd name="connsiteX295" fmla="*/ 1867 w 10201"/>
                <a:gd name="connsiteY295" fmla="*/ 6263 h 10000"/>
                <a:gd name="connsiteX296" fmla="*/ 1867 w 10201"/>
                <a:gd name="connsiteY296" fmla="*/ 6207 h 10000"/>
                <a:gd name="connsiteX297" fmla="*/ 1815 w 10201"/>
                <a:gd name="connsiteY297" fmla="*/ 6188 h 10000"/>
                <a:gd name="connsiteX298" fmla="*/ 1815 w 10201"/>
                <a:gd name="connsiteY298" fmla="*/ 6188 h 10000"/>
                <a:gd name="connsiteX299" fmla="*/ 1836 w 10201"/>
                <a:gd name="connsiteY299" fmla="*/ 6131 h 10000"/>
                <a:gd name="connsiteX300" fmla="*/ 1753 w 10201"/>
                <a:gd name="connsiteY300" fmla="*/ 6038 h 10000"/>
                <a:gd name="connsiteX301" fmla="*/ 1534 w 10201"/>
                <a:gd name="connsiteY301" fmla="*/ 5982 h 10000"/>
                <a:gd name="connsiteX302" fmla="*/ 1701 w 10201"/>
                <a:gd name="connsiteY302" fmla="*/ 5962 h 10000"/>
                <a:gd name="connsiteX303" fmla="*/ 1722 w 10201"/>
                <a:gd name="connsiteY303" fmla="*/ 5869 h 10000"/>
                <a:gd name="connsiteX304" fmla="*/ 1659 w 10201"/>
                <a:gd name="connsiteY304" fmla="*/ 5738 h 10000"/>
                <a:gd name="connsiteX305" fmla="*/ 1680 w 10201"/>
                <a:gd name="connsiteY305" fmla="*/ 5738 h 10000"/>
                <a:gd name="connsiteX306" fmla="*/ 2023 w 10201"/>
                <a:gd name="connsiteY306" fmla="*/ 5775 h 10000"/>
                <a:gd name="connsiteX307" fmla="*/ 2117 w 10201"/>
                <a:gd name="connsiteY307" fmla="*/ 5663 h 10000"/>
                <a:gd name="connsiteX308" fmla="*/ 2190 w 10201"/>
                <a:gd name="connsiteY308" fmla="*/ 5643 h 10000"/>
                <a:gd name="connsiteX309" fmla="*/ 2117 w 10201"/>
                <a:gd name="connsiteY309" fmla="*/ 5606 h 10000"/>
                <a:gd name="connsiteX310" fmla="*/ 1815 w 10201"/>
                <a:gd name="connsiteY310" fmla="*/ 5718 h 10000"/>
                <a:gd name="connsiteX311" fmla="*/ 1784 w 10201"/>
                <a:gd name="connsiteY311" fmla="*/ 5663 h 10000"/>
                <a:gd name="connsiteX312" fmla="*/ 1805 w 10201"/>
                <a:gd name="connsiteY312" fmla="*/ 5606 h 10000"/>
                <a:gd name="connsiteX313" fmla="*/ 1774 w 10201"/>
                <a:gd name="connsiteY313" fmla="*/ 5512 h 10000"/>
                <a:gd name="connsiteX314" fmla="*/ 1701 w 10201"/>
                <a:gd name="connsiteY314" fmla="*/ 5531 h 10000"/>
                <a:gd name="connsiteX315" fmla="*/ 1458 w 10201"/>
                <a:gd name="connsiteY315" fmla="*/ 5300 h 10000"/>
                <a:gd name="connsiteX316" fmla="*/ 1742 w 10201"/>
                <a:gd name="connsiteY316" fmla="*/ 5286 h 10000"/>
                <a:gd name="connsiteX317" fmla="*/ 2085 w 10201"/>
                <a:gd name="connsiteY317" fmla="*/ 5286 h 10000"/>
                <a:gd name="connsiteX318" fmla="*/ 2190 w 10201"/>
                <a:gd name="connsiteY318" fmla="*/ 5117 h 10000"/>
                <a:gd name="connsiteX319" fmla="*/ 2190 w 10201"/>
                <a:gd name="connsiteY319" fmla="*/ 5061 h 10000"/>
                <a:gd name="connsiteX320" fmla="*/ 2253 w 10201"/>
                <a:gd name="connsiteY320" fmla="*/ 5042 h 10000"/>
                <a:gd name="connsiteX321" fmla="*/ 2284 w 10201"/>
                <a:gd name="connsiteY321" fmla="*/ 5174 h 10000"/>
                <a:gd name="connsiteX322" fmla="*/ 2722 w 10201"/>
                <a:gd name="connsiteY322" fmla="*/ 5193 h 10000"/>
                <a:gd name="connsiteX323" fmla="*/ 2700 w 10201"/>
                <a:gd name="connsiteY323" fmla="*/ 5286 h 10000"/>
                <a:gd name="connsiteX324" fmla="*/ 2732 w 10201"/>
                <a:gd name="connsiteY324" fmla="*/ 5286 h 10000"/>
                <a:gd name="connsiteX325" fmla="*/ 2784 w 10201"/>
                <a:gd name="connsiteY325" fmla="*/ 5249 h 10000"/>
                <a:gd name="connsiteX326" fmla="*/ 2784 w 10201"/>
                <a:gd name="connsiteY326" fmla="*/ 5268 h 10000"/>
                <a:gd name="connsiteX327" fmla="*/ 2763 w 10201"/>
                <a:gd name="connsiteY327" fmla="*/ 5286 h 10000"/>
                <a:gd name="connsiteX328" fmla="*/ 2826 w 10201"/>
                <a:gd name="connsiteY328" fmla="*/ 5286 h 10000"/>
                <a:gd name="connsiteX329" fmla="*/ 2929 w 10201"/>
                <a:gd name="connsiteY329" fmla="*/ 5286 h 10000"/>
                <a:gd name="connsiteX330" fmla="*/ 2929 w 10201"/>
                <a:gd name="connsiteY330" fmla="*/ 5362 h 10000"/>
                <a:gd name="connsiteX331" fmla="*/ 2950 w 10201"/>
                <a:gd name="connsiteY331" fmla="*/ 5362 h 10000"/>
                <a:gd name="connsiteX332" fmla="*/ 3023 w 10201"/>
                <a:gd name="connsiteY332" fmla="*/ 5286 h 10000"/>
                <a:gd name="connsiteX333" fmla="*/ 3023 w 10201"/>
                <a:gd name="connsiteY333" fmla="*/ 5211 h 10000"/>
                <a:gd name="connsiteX334" fmla="*/ 3085 w 10201"/>
                <a:gd name="connsiteY334" fmla="*/ 5211 h 10000"/>
                <a:gd name="connsiteX335" fmla="*/ 3117 w 10201"/>
                <a:gd name="connsiteY335" fmla="*/ 5268 h 10000"/>
                <a:gd name="connsiteX336" fmla="*/ 3117 w 10201"/>
                <a:gd name="connsiteY336" fmla="*/ 5399 h 10000"/>
                <a:gd name="connsiteX337" fmla="*/ 3231 w 10201"/>
                <a:gd name="connsiteY337" fmla="*/ 5399 h 10000"/>
                <a:gd name="connsiteX338" fmla="*/ 3241 w 10201"/>
                <a:gd name="connsiteY338" fmla="*/ 5305 h 10000"/>
                <a:gd name="connsiteX339" fmla="*/ 3241 w 10201"/>
                <a:gd name="connsiteY339" fmla="*/ 5286 h 10000"/>
                <a:gd name="connsiteX340" fmla="*/ 3241 w 10201"/>
                <a:gd name="connsiteY340" fmla="*/ 5286 h 10000"/>
                <a:gd name="connsiteX341" fmla="*/ 3346 w 10201"/>
                <a:gd name="connsiteY341" fmla="*/ 5305 h 10000"/>
                <a:gd name="connsiteX342" fmla="*/ 3367 w 10201"/>
                <a:gd name="connsiteY342" fmla="*/ 5211 h 10000"/>
                <a:gd name="connsiteX343" fmla="*/ 3471 w 10201"/>
                <a:gd name="connsiteY343" fmla="*/ 5249 h 10000"/>
                <a:gd name="connsiteX344" fmla="*/ 3471 w 10201"/>
                <a:gd name="connsiteY344" fmla="*/ 5193 h 10000"/>
                <a:gd name="connsiteX345" fmla="*/ 3648 w 10201"/>
                <a:gd name="connsiteY345" fmla="*/ 5268 h 10000"/>
                <a:gd name="connsiteX346" fmla="*/ 3648 w 10201"/>
                <a:gd name="connsiteY346" fmla="*/ 5193 h 10000"/>
                <a:gd name="connsiteX347" fmla="*/ 3689 w 10201"/>
                <a:gd name="connsiteY347" fmla="*/ 5193 h 10000"/>
                <a:gd name="connsiteX348" fmla="*/ 3689 w 10201"/>
                <a:gd name="connsiteY348" fmla="*/ 5268 h 10000"/>
                <a:gd name="connsiteX349" fmla="*/ 3710 w 10201"/>
                <a:gd name="connsiteY349" fmla="*/ 5268 h 10000"/>
                <a:gd name="connsiteX350" fmla="*/ 3710 w 10201"/>
                <a:gd name="connsiteY350" fmla="*/ 5249 h 10000"/>
                <a:gd name="connsiteX351" fmla="*/ 3721 w 10201"/>
                <a:gd name="connsiteY351" fmla="*/ 5117 h 10000"/>
                <a:gd name="connsiteX352" fmla="*/ 3731 w 10201"/>
                <a:gd name="connsiteY352" fmla="*/ 5117 h 10000"/>
                <a:gd name="connsiteX353" fmla="*/ 3741 w 10201"/>
                <a:gd name="connsiteY353" fmla="*/ 5193 h 10000"/>
                <a:gd name="connsiteX354" fmla="*/ 3825 w 10201"/>
                <a:gd name="connsiteY354" fmla="*/ 5117 h 10000"/>
                <a:gd name="connsiteX355" fmla="*/ 3825 w 10201"/>
                <a:gd name="connsiteY355" fmla="*/ 5155 h 10000"/>
                <a:gd name="connsiteX356" fmla="*/ 3898 w 10201"/>
                <a:gd name="connsiteY356" fmla="*/ 5117 h 10000"/>
                <a:gd name="connsiteX357" fmla="*/ 3898 w 10201"/>
                <a:gd name="connsiteY357" fmla="*/ 5099 h 10000"/>
                <a:gd name="connsiteX358" fmla="*/ 3877 w 10201"/>
                <a:gd name="connsiteY358" fmla="*/ 5061 h 10000"/>
                <a:gd name="connsiteX359" fmla="*/ 3909 w 10201"/>
                <a:gd name="connsiteY359" fmla="*/ 5061 h 10000"/>
                <a:gd name="connsiteX360" fmla="*/ 3950 w 10201"/>
                <a:gd name="connsiteY360" fmla="*/ 5099 h 10000"/>
                <a:gd name="connsiteX361" fmla="*/ 3950 w 10201"/>
                <a:gd name="connsiteY361" fmla="*/ 5061 h 10000"/>
                <a:gd name="connsiteX362" fmla="*/ 3929 w 10201"/>
                <a:gd name="connsiteY362" fmla="*/ 5005 h 10000"/>
                <a:gd name="connsiteX363" fmla="*/ 4033 w 10201"/>
                <a:gd name="connsiteY363" fmla="*/ 4949 h 10000"/>
                <a:gd name="connsiteX364" fmla="*/ 4033 w 10201"/>
                <a:gd name="connsiteY364" fmla="*/ 4930 h 10000"/>
                <a:gd name="connsiteX365" fmla="*/ 3857 w 10201"/>
                <a:gd name="connsiteY365" fmla="*/ 4910 h 10000"/>
                <a:gd name="connsiteX366" fmla="*/ 3867 w 10201"/>
                <a:gd name="connsiteY366" fmla="*/ 5024 h 10000"/>
                <a:gd name="connsiteX367" fmla="*/ 3857 w 10201"/>
                <a:gd name="connsiteY367" fmla="*/ 5024 h 10000"/>
                <a:gd name="connsiteX368" fmla="*/ 3658 w 10201"/>
                <a:gd name="connsiteY368" fmla="*/ 4910 h 10000"/>
                <a:gd name="connsiteX369" fmla="*/ 3658 w 10201"/>
                <a:gd name="connsiteY369" fmla="*/ 4930 h 10000"/>
                <a:gd name="connsiteX370" fmla="*/ 3669 w 10201"/>
                <a:gd name="connsiteY370" fmla="*/ 4930 h 10000"/>
                <a:gd name="connsiteX371" fmla="*/ 3648 w 10201"/>
                <a:gd name="connsiteY371" fmla="*/ 4949 h 10000"/>
                <a:gd name="connsiteX372" fmla="*/ 3596 w 10201"/>
                <a:gd name="connsiteY372" fmla="*/ 4873 h 10000"/>
                <a:gd name="connsiteX373" fmla="*/ 3585 w 10201"/>
                <a:gd name="connsiteY373" fmla="*/ 4835 h 10000"/>
                <a:gd name="connsiteX374" fmla="*/ 3700 w 10201"/>
                <a:gd name="connsiteY374" fmla="*/ 4817 h 10000"/>
                <a:gd name="connsiteX375" fmla="*/ 3700 w 10201"/>
                <a:gd name="connsiteY375" fmla="*/ 4666 h 10000"/>
                <a:gd name="connsiteX376" fmla="*/ 3679 w 10201"/>
                <a:gd name="connsiteY376" fmla="*/ 4666 h 10000"/>
                <a:gd name="connsiteX377" fmla="*/ 3554 w 10201"/>
                <a:gd name="connsiteY377" fmla="*/ 4798 h 10000"/>
                <a:gd name="connsiteX378" fmla="*/ 3533 w 10201"/>
                <a:gd name="connsiteY378" fmla="*/ 4780 h 10000"/>
                <a:gd name="connsiteX379" fmla="*/ 3533 w 10201"/>
                <a:gd name="connsiteY379" fmla="*/ 4704 h 10000"/>
                <a:gd name="connsiteX380" fmla="*/ 3523 w 10201"/>
                <a:gd name="connsiteY380" fmla="*/ 4648 h 10000"/>
                <a:gd name="connsiteX381" fmla="*/ 3450 w 10201"/>
                <a:gd name="connsiteY381" fmla="*/ 4648 h 10000"/>
                <a:gd name="connsiteX382" fmla="*/ 3440 w 10201"/>
                <a:gd name="connsiteY382" fmla="*/ 4591 h 10000"/>
                <a:gd name="connsiteX383" fmla="*/ 3450 w 10201"/>
                <a:gd name="connsiteY383" fmla="*/ 4591 h 10000"/>
                <a:gd name="connsiteX384" fmla="*/ 3450 w 10201"/>
                <a:gd name="connsiteY384" fmla="*/ 4572 h 10000"/>
                <a:gd name="connsiteX385" fmla="*/ 3627 w 10201"/>
                <a:gd name="connsiteY385" fmla="*/ 4479 h 10000"/>
                <a:gd name="connsiteX386" fmla="*/ 3565 w 10201"/>
                <a:gd name="connsiteY386" fmla="*/ 4479 h 10000"/>
                <a:gd name="connsiteX387" fmla="*/ 3544 w 10201"/>
                <a:gd name="connsiteY387" fmla="*/ 4479 h 10000"/>
                <a:gd name="connsiteX388" fmla="*/ 3533 w 10201"/>
                <a:gd name="connsiteY388" fmla="*/ 4479 h 10000"/>
                <a:gd name="connsiteX389" fmla="*/ 3533 w 10201"/>
                <a:gd name="connsiteY389" fmla="*/ 4460 h 10000"/>
                <a:gd name="connsiteX390" fmla="*/ 3637 w 10201"/>
                <a:gd name="connsiteY390" fmla="*/ 4385 h 10000"/>
                <a:gd name="connsiteX391" fmla="*/ 3637 w 10201"/>
                <a:gd name="connsiteY391" fmla="*/ 4385 h 10000"/>
                <a:gd name="connsiteX392" fmla="*/ 3606 w 10201"/>
                <a:gd name="connsiteY392" fmla="*/ 4385 h 10000"/>
                <a:gd name="connsiteX393" fmla="*/ 3585 w 10201"/>
                <a:gd name="connsiteY393" fmla="*/ 4403 h 10000"/>
                <a:gd name="connsiteX394" fmla="*/ 3575 w 10201"/>
                <a:gd name="connsiteY394" fmla="*/ 4366 h 10000"/>
                <a:gd name="connsiteX395" fmla="*/ 3409 w 10201"/>
                <a:gd name="connsiteY395" fmla="*/ 4310 h 10000"/>
                <a:gd name="connsiteX396" fmla="*/ 3357 w 10201"/>
                <a:gd name="connsiteY396" fmla="*/ 4197 h 10000"/>
                <a:gd name="connsiteX397" fmla="*/ 3315 w 10201"/>
                <a:gd name="connsiteY397" fmla="*/ 4253 h 10000"/>
                <a:gd name="connsiteX398" fmla="*/ 3231 w 10201"/>
                <a:gd name="connsiteY398" fmla="*/ 4216 h 10000"/>
                <a:gd name="connsiteX399" fmla="*/ 3085 w 10201"/>
                <a:gd name="connsiteY399" fmla="*/ 4197 h 10000"/>
                <a:gd name="connsiteX400" fmla="*/ 3033 w 10201"/>
                <a:gd name="connsiteY400" fmla="*/ 4235 h 10000"/>
                <a:gd name="connsiteX401" fmla="*/ 2981 w 10201"/>
                <a:gd name="connsiteY401" fmla="*/ 4178 h 10000"/>
                <a:gd name="connsiteX402" fmla="*/ 2909 w 10201"/>
                <a:gd name="connsiteY402" fmla="*/ 4235 h 10000"/>
                <a:gd name="connsiteX403" fmla="*/ 2878 w 10201"/>
                <a:gd name="connsiteY403" fmla="*/ 4178 h 10000"/>
                <a:gd name="connsiteX404" fmla="*/ 2794 w 10201"/>
                <a:gd name="connsiteY404" fmla="*/ 4328 h 10000"/>
                <a:gd name="connsiteX405" fmla="*/ 2596 w 10201"/>
                <a:gd name="connsiteY405" fmla="*/ 4253 h 10000"/>
                <a:gd name="connsiteX406" fmla="*/ 2596 w 10201"/>
                <a:gd name="connsiteY406" fmla="*/ 4216 h 10000"/>
                <a:gd name="connsiteX407" fmla="*/ 2617 w 10201"/>
                <a:gd name="connsiteY407" fmla="*/ 4178 h 10000"/>
                <a:gd name="connsiteX408" fmla="*/ 2544 w 10201"/>
                <a:gd name="connsiteY408" fmla="*/ 4178 h 10000"/>
                <a:gd name="connsiteX409" fmla="*/ 2346 w 10201"/>
                <a:gd name="connsiteY409" fmla="*/ 4273 h 10000"/>
                <a:gd name="connsiteX410" fmla="*/ 2346 w 10201"/>
                <a:gd name="connsiteY410" fmla="*/ 4253 h 10000"/>
                <a:gd name="connsiteX411" fmla="*/ 2367 w 10201"/>
                <a:gd name="connsiteY411" fmla="*/ 4216 h 10000"/>
                <a:gd name="connsiteX412" fmla="*/ 2253 w 10201"/>
                <a:gd name="connsiteY412" fmla="*/ 4216 h 10000"/>
                <a:gd name="connsiteX413" fmla="*/ 2170 w 10201"/>
                <a:gd name="connsiteY413" fmla="*/ 4141 h 10000"/>
                <a:gd name="connsiteX414" fmla="*/ 2044 w 10201"/>
                <a:gd name="connsiteY414" fmla="*/ 4122 h 10000"/>
                <a:gd name="connsiteX415" fmla="*/ 2065 w 10201"/>
                <a:gd name="connsiteY415" fmla="*/ 4122 h 10000"/>
                <a:gd name="connsiteX416" fmla="*/ 2096 w 10201"/>
                <a:gd name="connsiteY416" fmla="*/ 4084 h 10000"/>
                <a:gd name="connsiteX417" fmla="*/ 2085 w 10201"/>
                <a:gd name="connsiteY417" fmla="*/ 4047 h 10000"/>
                <a:gd name="connsiteX418" fmla="*/ 2002 w 10201"/>
                <a:gd name="connsiteY418" fmla="*/ 3990 h 10000"/>
                <a:gd name="connsiteX419" fmla="*/ 1909 w 10201"/>
                <a:gd name="connsiteY419" fmla="*/ 4028 h 10000"/>
                <a:gd name="connsiteX420" fmla="*/ 1479 w 10201"/>
                <a:gd name="connsiteY420" fmla="*/ 3974 h 10000"/>
                <a:gd name="connsiteX421" fmla="*/ 1680 w 10201"/>
                <a:gd name="connsiteY421" fmla="*/ 3821 h 10000"/>
                <a:gd name="connsiteX422" fmla="*/ 1690 w 10201"/>
                <a:gd name="connsiteY422" fmla="*/ 3803 h 10000"/>
                <a:gd name="connsiteX423" fmla="*/ 1826 w 10201"/>
                <a:gd name="connsiteY423" fmla="*/ 3765 h 10000"/>
                <a:gd name="connsiteX424" fmla="*/ 1826 w 10201"/>
                <a:gd name="connsiteY424" fmla="*/ 3803 h 10000"/>
                <a:gd name="connsiteX425" fmla="*/ 1940 w 10201"/>
                <a:gd name="connsiteY425" fmla="*/ 3878 h 10000"/>
                <a:gd name="connsiteX426" fmla="*/ 1950 w 10201"/>
                <a:gd name="connsiteY426" fmla="*/ 3840 h 10000"/>
                <a:gd name="connsiteX427" fmla="*/ 1961 w 10201"/>
                <a:gd name="connsiteY427" fmla="*/ 3878 h 10000"/>
                <a:gd name="connsiteX428" fmla="*/ 2117 w 10201"/>
                <a:gd name="connsiteY428" fmla="*/ 3746 h 10000"/>
                <a:gd name="connsiteX429" fmla="*/ 2201 w 10201"/>
                <a:gd name="connsiteY429" fmla="*/ 3821 h 10000"/>
                <a:gd name="connsiteX430" fmla="*/ 2378 w 10201"/>
                <a:gd name="connsiteY430" fmla="*/ 3784 h 10000"/>
                <a:gd name="connsiteX431" fmla="*/ 2544 w 10201"/>
                <a:gd name="connsiteY431" fmla="*/ 3803 h 10000"/>
                <a:gd name="connsiteX432" fmla="*/ 2544 w 10201"/>
                <a:gd name="connsiteY432" fmla="*/ 3728 h 10000"/>
                <a:gd name="connsiteX433" fmla="*/ 2658 w 10201"/>
                <a:gd name="connsiteY433" fmla="*/ 3728 h 10000"/>
                <a:gd name="connsiteX434" fmla="*/ 2689 w 10201"/>
                <a:gd name="connsiteY434" fmla="*/ 3671 h 10000"/>
                <a:gd name="connsiteX435" fmla="*/ 2689 w 10201"/>
                <a:gd name="connsiteY435" fmla="*/ 3596 h 10000"/>
                <a:gd name="connsiteX436" fmla="*/ 2658 w 10201"/>
                <a:gd name="connsiteY436" fmla="*/ 3596 h 10000"/>
                <a:gd name="connsiteX437" fmla="*/ 2658 w 10201"/>
                <a:gd name="connsiteY437" fmla="*/ 3559 h 10000"/>
                <a:gd name="connsiteX438" fmla="*/ 2648 w 10201"/>
                <a:gd name="connsiteY438" fmla="*/ 3502 h 10000"/>
                <a:gd name="connsiteX439" fmla="*/ 2044 w 10201"/>
                <a:gd name="connsiteY439" fmla="*/ 3502 h 10000"/>
                <a:gd name="connsiteX440" fmla="*/ 1482 w 10201"/>
                <a:gd name="connsiteY440" fmla="*/ 3483 h 10000"/>
                <a:gd name="connsiteX441" fmla="*/ 1898 w 10201"/>
                <a:gd name="connsiteY441" fmla="*/ 3408 h 10000"/>
                <a:gd name="connsiteX442" fmla="*/ 2149 w 10201"/>
                <a:gd name="connsiteY442" fmla="*/ 3427 h 10000"/>
                <a:gd name="connsiteX443" fmla="*/ 2159 w 10201"/>
                <a:gd name="connsiteY443" fmla="*/ 3314 h 10000"/>
                <a:gd name="connsiteX444" fmla="*/ 2201 w 10201"/>
                <a:gd name="connsiteY444" fmla="*/ 3296 h 10000"/>
                <a:gd name="connsiteX445" fmla="*/ 2232 w 10201"/>
                <a:gd name="connsiteY445" fmla="*/ 3352 h 10000"/>
                <a:gd name="connsiteX446" fmla="*/ 2263 w 10201"/>
                <a:gd name="connsiteY446" fmla="*/ 3276 h 10000"/>
                <a:gd name="connsiteX447" fmla="*/ 2263 w 10201"/>
                <a:gd name="connsiteY447" fmla="*/ 3314 h 10000"/>
                <a:gd name="connsiteX448" fmla="*/ 2242 w 10201"/>
                <a:gd name="connsiteY448" fmla="*/ 3352 h 10000"/>
                <a:gd name="connsiteX449" fmla="*/ 2502 w 10201"/>
                <a:gd name="connsiteY449" fmla="*/ 3296 h 10000"/>
                <a:gd name="connsiteX450" fmla="*/ 2513 w 10201"/>
                <a:gd name="connsiteY450" fmla="*/ 3239 h 10000"/>
                <a:gd name="connsiteX451" fmla="*/ 2502 w 10201"/>
                <a:gd name="connsiteY451" fmla="*/ 3221 h 10000"/>
                <a:gd name="connsiteX452" fmla="*/ 2137 w 10201"/>
                <a:gd name="connsiteY452" fmla="*/ 3239 h 10000"/>
                <a:gd name="connsiteX453" fmla="*/ 2127 w 10201"/>
                <a:gd name="connsiteY453" fmla="*/ 3183 h 10000"/>
                <a:gd name="connsiteX454" fmla="*/ 2137 w 10201"/>
                <a:gd name="connsiteY454" fmla="*/ 3164 h 10000"/>
                <a:gd name="connsiteX455" fmla="*/ 2294 w 10201"/>
                <a:gd name="connsiteY455" fmla="*/ 3126 h 10000"/>
                <a:gd name="connsiteX456" fmla="*/ 2263 w 10201"/>
                <a:gd name="connsiteY456" fmla="*/ 3107 h 10000"/>
                <a:gd name="connsiteX457" fmla="*/ 2294 w 10201"/>
                <a:gd name="connsiteY457" fmla="*/ 3089 h 10000"/>
                <a:gd name="connsiteX458" fmla="*/ 2284 w 10201"/>
                <a:gd name="connsiteY458" fmla="*/ 2995 h 10000"/>
                <a:gd name="connsiteX459" fmla="*/ 2232 w 10201"/>
                <a:gd name="connsiteY459" fmla="*/ 2901 h 10000"/>
                <a:gd name="connsiteX460" fmla="*/ 2253 w 10201"/>
                <a:gd name="connsiteY460" fmla="*/ 2863 h 10000"/>
                <a:gd name="connsiteX461" fmla="*/ 2242 w 10201"/>
                <a:gd name="connsiteY461" fmla="*/ 2788 h 10000"/>
                <a:gd name="connsiteX462" fmla="*/ 2294 w 10201"/>
                <a:gd name="connsiteY462" fmla="*/ 2713 h 10000"/>
                <a:gd name="connsiteX463" fmla="*/ 2294 w 10201"/>
                <a:gd name="connsiteY463" fmla="*/ 2769 h 10000"/>
                <a:gd name="connsiteX464" fmla="*/ 2471 w 10201"/>
                <a:gd name="connsiteY464" fmla="*/ 2807 h 10000"/>
                <a:gd name="connsiteX465" fmla="*/ 2482 w 10201"/>
                <a:gd name="connsiteY465" fmla="*/ 2901 h 10000"/>
                <a:gd name="connsiteX466" fmla="*/ 2627 w 10201"/>
                <a:gd name="connsiteY466" fmla="*/ 2882 h 10000"/>
                <a:gd name="connsiteX467" fmla="*/ 2679 w 10201"/>
                <a:gd name="connsiteY467" fmla="*/ 2713 h 10000"/>
                <a:gd name="connsiteX468" fmla="*/ 2523 w 10201"/>
                <a:gd name="connsiteY468" fmla="*/ 2657 h 10000"/>
                <a:gd name="connsiteX469" fmla="*/ 2523 w 10201"/>
                <a:gd name="connsiteY469" fmla="*/ 2600 h 10000"/>
                <a:gd name="connsiteX470" fmla="*/ 2596 w 10201"/>
                <a:gd name="connsiteY470" fmla="*/ 2582 h 10000"/>
                <a:gd name="connsiteX471" fmla="*/ 2596 w 10201"/>
                <a:gd name="connsiteY471" fmla="*/ 2563 h 10000"/>
                <a:gd name="connsiteX472" fmla="*/ 2461 w 10201"/>
                <a:gd name="connsiteY472" fmla="*/ 2450 h 10000"/>
                <a:gd name="connsiteX473" fmla="*/ 2440 w 10201"/>
                <a:gd name="connsiteY473" fmla="*/ 2525 h 10000"/>
                <a:gd name="connsiteX474" fmla="*/ 2440 w 10201"/>
                <a:gd name="connsiteY474" fmla="*/ 2507 h 10000"/>
                <a:gd name="connsiteX475" fmla="*/ 2315 w 10201"/>
                <a:gd name="connsiteY475" fmla="*/ 2356 h 10000"/>
                <a:gd name="connsiteX476" fmla="*/ 2242 w 10201"/>
                <a:gd name="connsiteY476" fmla="*/ 2375 h 10000"/>
                <a:gd name="connsiteX477" fmla="*/ 2242 w 10201"/>
                <a:gd name="connsiteY477" fmla="*/ 2319 h 10000"/>
                <a:gd name="connsiteX478" fmla="*/ 2222 w 10201"/>
                <a:gd name="connsiteY478" fmla="*/ 2281 h 10000"/>
                <a:gd name="connsiteX479" fmla="*/ 2044 w 10201"/>
                <a:gd name="connsiteY479" fmla="*/ 2244 h 10000"/>
                <a:gd name="connsiteX480" fmla="*/ 2034 w 10201"/>
                <a:gd name="connsiteY480" fmla="*/ 2187 h 10000"/>
                <a:gd name="connsiteX481" fmla="*/ 2044 w 10201"/>
                <a:gd name="connsiteY481" fmla="*/ 2169 h 10000"/>
                <a:gd name="connsiteX482" fmla="*/ 2242 w 10201"/>
                <a:gd name="connsiteY482" fmla="*/ 2169 h 10000"/>
                <a:gd name="connsiteX483" fmla="*/ 2305 w 10201"/>
                <a:gd name="connsiteY483" fmla="*/ 2131 h 10000"/>
                <a:gd name="connsiteX484" fmla="*/ 2450 w 10201"/>
                <a:gd name="connsiteY484" fmla="*/ 2169 h 10000"/>
                <a:gd name="connsiteX485" fmla="*/ 2523 w 10201"/>
                <a:gd name="connsiteY485" fmla="*/ 2075 h 10000"/>
                <a:gd name="connsiteX486" fmla="*/ 2774 w 10201"/>
                <a:gd name="connsiteY486" fmla="*/ 2018 h 10000"/>
                <a:gd name="connsiteX487" fmla="*/ 2961 w 10201"/>
                <a:gd name="connsiteY487" fmla="*/ 2131 h 10000"/>
                <a:gd name="connsiteX488" fmla="*/ 3274 w 10201"/>
                <a:gd name="connsiteY488" fmla="*/ 2055 h 10000"/>
                <a:gd name="connsiteX489" fmla="*/ 3274 w 10201"/>
                <a:gd name="connsiteY489" fmla="*/ 2037 h 10000"/>
                <a:gd name="connsiteX490" fmla="*/ 3263 w 10201"/>
                <a:gd name="connsiteY490" fmla="*/ 2000 h 10000"/>
                <a:gd name="connsiteX491" fmla="*/ 3377 w 10201"/>
                <a:gd name="connsiteY491" fmla="*/ 1962 h 10000"/>
                <a:gd name="connsiteX492" fmla="*/ 3357 w 10201"/>
                <a:gd name="connsiteY492" fmla="*/ 1905 h 10000"/>
                <a:gd name="connsiteX493" fmla="*/ 3419 w 10201"/>
                <a:gd name="connsiteY493" fmla="*/ 1905 h 10000"/>
                <a:gd name="connsiteX494" fmla="*/ 3461 w 10201"/>
                <a:gd name="connsiteY494" fmla="*/ 1924 h 10000"/>
                <a:gd name="connsiteX495" fmla="*/ 3492 w 10201"/>
                <a:gd name="connsiteY495" fmla="*/ 1868 h 10000"/>
                <a:gd name="connsiteX496" fmla="*/ 3492 w 10201"/>
                <a:gd name="connsiteY496" fmla="*/ 1849 h 10000"/>
                <a:gd name="connsiteX497" fmla="*/ 3419 w 10201"/>
                <a:gd name="connsiteY497" fmla="*/ 1736 h 10000"/>
                <a:gd name="connsiteX498" fmla="*/ 3429 w 10201"/>
                <a:gd name="connsiteY498" fmla="*/ 1661 h 10000"/>
                <a:gd name="connsiteX499" fmla="*/ 3274 w 10201"/>
                <a:gd name="connsiteY499" fmla="*/ 1587 h 10000"/>
                <a:gd name="connsiteX500" fmla="*/ 3274 w 10201"/>
                <a:gd name="connsiteY500" fmla="*/ 1511 h 10000"/>
                <a:gd name="connsiteX501" fmla="*/ 3241 w 10201"/>
                <a:gd name="connsiteY501" fmla="*/ 1473 h 10000"/>
                <a:gd name="connsiteX502" fmla="*/ 3210 w 10201"/>
                <a:gd name="connsiteY502" fmla="*/ 1511 h 10000"/>
                <a:gd name="connsiteX503" fmla="*/ 3200 w 10201"/>
                <a:gd name="connsiteY503" fmla="*/ 1436 h 10000"/>
                <a:gd name="connsiteX504" fmla="*/ 3085 w 10201"/>
                <a:gd name="connsiteY504" fmla="*/ 1492 h 10000"/>
                <a:gd name="connsiteX505" fmla="*/ 2971 w 10201"/>
                <a:gd name="connsiteY505" fmla="*/ 1417 h 10000"/>
                <a:gd name="connsiteX506" fmla="*/ 2940 w 10201"/>
                <a:gd name="connsiteY506" fmla="*/ 1473 h 10000"/>
                <a:gd name="connsiteX507" fmla="*/ 2909 w 10201"/>
                <a:gd name="connsiteY507" fmla="*/ 1398 h 10000"/>
                <a:gd name="connsiteX508" fmla="*/ 2815 w 10201"/>
                <a:gd name="connsiteY508" fmla="*/ 1436 h 10000"/>
                <a:gd name="connsiteX509" fmla="*/ 2815 w 10201"/>
                <a:gd name="connsiteY509" fmla="*/ 1379 h 10000"/>
                <a:gd name="connsiteX510" fmla="*/ 2742 w 10201"/>
                <a:gd name="connsiteY510" fmla="*/ 1286 h 10000"/>
                <a:gd name="connsiteX511" fmla="*/ 3013 w 10201"/>
                <a:gd name="connsiteY511" fmla="*/ 1060 h 10000"/>
                <a:gd name="connsiteX512" fmla="*/ 3106 w 10201"/>
                <a:gd name="connsiteY512" fmla="*/ 1117 h 10000"/>
                <a:gd name="connsiteX513" fmla="*/ 3241 w 10201"/>
                <a:gd name="connsiteY513" fmla="*/ 1060 h 10000"/>
                <a:gd name="connsiteX514" fmla="*/ 3241 w 10201"/>
                <a:gd name="connsiteY514" fmla="*/ 1117 h 10000"/>
                <a:gd name="connsiteX515" fmla="*/ 3513 w 10201"/>
                <a:gd name="connsiteY515" fmla="*/ 1117 h 10000"/>
                <a:gd name="connsiteX516" fmla="*/ 3513 w 10201"/>
                <a:gd name="connsiteY516" fmla="*/ 1042 h 10000"/>
                <a:gd name="connsiteX517" fmla="*/ 3658 w 10201"/>
                <a:gd name="connsiteY517" fmla="*/ 966 h 10000"/>
                <a:gd name="connsiteX518" fmla="*/ 3700 w 10201"/>
                <a:gd name="connsiteY518" fmla="*/ 873 h 10000"/>
                <a:gd name="connsiteX519" fmla="*/ 3929 w 10201"/>
                <a:gd name="connsiteY519" fmla="*/ 834 h 10000"/>
                <a:gd name="connsiteX520" fmla="*/ 3940 w 10201"/>
                <a:gd name="connsiteY520" fmla="*/ 779 h 10000"/>
                <a:gd name="connsiteX521" fmla="*/ 3971 w 10201"/>
                <a:gd name="connsiteY521" fmla="*/ 779 h 10000"/>
                <a:gd name="connsiteX522" fmla="*/ 4002 w 10201"/>
                <a:gd name="connsiteY522" fmla="*/ 834 h 10000"/>
                <a:gd name="connsiteX523" fmla="*/ 4065 w 10201"/>
                <a:gd name="connsiteY523" fmla="*/ 797 h 10000"/>
                <a:gd name="connsiteX524" fmla="*/ 4127 w 10201"/>
                <a:gd name="connsiteY524" fmla="*/ 834 h 10000"/>
                <a:gd name="connsiteX525" fmla="*/ 4772 w 10201"/>
                <a:gd name="connsiteY525" fmla="*/ 722 h 10000"/>
                <a:gd name="connsiteX526" fmla="*/ 4783 w 10201"/>
                <a:gd name="connsiteY526" fmla="*/ 779 h 10000"/>
                <a:gd name="connsiteX527" fmla="*/ 4908 w 10201"/>
                <a:gd name="connsiteY527" fmla="*/ 779 h 10000"/>
                <a:gd name="connsiteX528" fmla="*/ 4908 w 10201"/>
                <a:gd name="connsiteY528" fmla="*/ 722 h 10000"/>
                <a:gd name="connsiteX529" fmla="*/ 4992 w 10201"/>
                <a:gd name="connsiteY529" fmla="*/ 779 h 10000"/>
                <a:gd name="connsiteX530" fmla="*/ 5096 w 10201"/>
                <a:gd name="connsiteY530" fmla="*/ 741 h 10000"/>
                <a:gd name="connsiteX531" fmla="*/ 5158 w 10201"/>
                <a:gd name="connsiteY531" fmla="*/ 779 h 10000"/>
                <a:gd name="connsiteX532" fmla="*/ 5200 w 10201"/>
                <a:gd name="connsiteY532" fmla="*/ 704 h 10000"/>
                <a:gd name="connsiteX533" fmla="*/ 5283 w 10201"/>
                <a:gd name="connsiteY533" fmla="*/ 684 h 10000"/>
                <a:gd name="connsiteX534" fmla="*/ 5283 w 10201"/>
                <a:gd name="connsiteY534" fmla="*/ 741 h 10000"/>
                <a:gd name="connsiteX535" fmla="*/ 5492 w 10201"/>
                <a:gd name="connsiteY535" fmla="*/ 704 h 10000"/>
                <a:gd name="connsiteX536" fmla="*/ 5679 w 10201"/>
                <a:gd name="connsiteY536" fmla="*/ 779 h 10000"/>
                <a:gd name="connsiteX537" fmla="*/ 5824 w 10201"/>
                <a:gd name="connsiteY537" fmla="*/ 759 h 10000"/>
                <a:gd name="connsiteX538" fmla="*/ 6148 w 10201"/>
                <a:gd name="connsiteY538" fmla="*/ 684 h 10000"/>
                <a:gd name="connsiteX539" fmla="*/ 6345 w 10201"/>
                <a:gd name="connsiteY539" fmla="*/ 609 h 10000"/>
                <a:gd name="connsiteX540" fmla="*/ 6522 w 10201"/>
                <a:gd name="connsiteY540" fmla="*/ 647 h 10000"/>
                <a:gd name="connsiteX541" fmla="*/ 6574 w 10201"/>
                <a:gd name="connsiteY541" fmla="*/ 553 h 10000"/>
                <a:gd name="connsiteX542" fmla="*/ 6668 w 10201"/>
                <a:gd name="connsiteY542" fmla="*/ 572 h 10000"/>
                <a:gd name="connsiteX543" fmla="*/ 6741 w 10201"/>
                <a:gd name="connsiteY543" fmla="*/ 496 h 10000"/>
                <a:gd name="connsiteX544" fmla="*/ 6814 w 10201"/>
                <a:gd name="connsiteY544" fmla="*/ 553 h 10000"/>
                <a:gd name="connsiteX545" fmla="*/ 7105 w 10201"/>
                <a:gd name="connsiteY545" fmla="*/ 572 h 10000"/>
                <a:gd name="connsiteX546" fmla="*/ 7251 w 10201"/>
                <a:gd name="connsiteY546" fmla="*/ 572 h 10000"/>
                <a:gd name="connsiteX547" fmla="*/ 7262 w 10201"/>
                <a:gd name="connsiteY547" fmla="*/ 628 h 10000"/>
                <a:gd name="connsiteX548" fmla="*/ 7459 w 10201"/>
                <a:gd name="connsiteY548" fmla="*/ 590 h 10000"/>
                <a:gd name="connsiteX549" fmla="*/ 7470 w 10201"/>
                <a:gd name="connsiteY549" fmla="*/ 515 h 10000"/>
                <a:gd name="connsiteX550" fmla="*/ 7387 w 10201"/>
                <a:gd name="connsiteY550" fmla="*/ 496 h 10000"/>
                <a:gd name="connsiteX551" fmla="*/ 7428 w 10201"/>
                <a:gd name="connsiteY551" fmla="*/ 403 h 10000"/>
                <a:gd name="connsiteX552" fmla="*/ 7501 w 10201"/>
                <a:gd name="connsiteY552" fmla="*/ 346 h 10000"/>
                <a:gd name="connsiteX553" fmla="*/ 7470 w 10201"/>
                <a:gd name="connsiteY553" fmla="*/ 309 h 10000"/>
                <a:gd name="connsiteX554" fmla="*/ 7407 w 10201"/>
                <a:gd name="connsiteY554" fmla="*/ 346 h 10000"/>
                <a:gd name="connsiteX555" fmla="*/ 7376 w 10201"/>
                <a:gd name="connsiteY555" fmla="*/ 309 h 10000"/>
                <a:gd name="connsiteX556" fmla="*/ 7210 w 10201"/>
                <a:gd name="connsiteY556" fmla="*/ 365 h 10000"/>
                <a:gd name="connsiteX557" fmla="*/ 7210 w 10201"/>
                <a:gd name="connsiteY557" fmla="*/ 309 h 10000"/>
                <a:gd name="connsiteX558" fmla="*/ 7199 w 10201"/>
                <a:gd name="connsiteY558" fmla="*/ 309 h 10000"/>
                <a:gd name="connsiteX559" fmla="*/ 6543 w 10201"/>
                <a:gd name="connsiteY559" fmla="*/ 328 h 10000"/>
                <a:gd name="connsiteX560" fmla="*/ 6225 w 10201"/>
                <a:gd name="connsiteY560" fmla="*/ 271 h 10000"/>
                <a:gd name="connsiteX561" fmla="*/ 6637 w 10201"/>
                <a:gd name="connsiteY561" fmla="*/ 196 h 10000"/>
                <a:gd name="connsiteX562" fmla="*/ 6980 w 10201"/>
                <a:gd name="connsiteY562" fmla="*/ 159 h 10000"/>
                <a:gd name="connsiteX563" fmla="*/ 7480 w 10201"/>
                <a:gd name="connsiteY563" fmla="*/ 120 h 10000"/>
                <a:gd name="connsiteX564" fmla="*/ 7698 w 10201"/>
                <a:gd name="connsiteY564" fmla="*/ 8 h 10000"/>
                <a:gd name="connsiteX565" fmla="*/ 7949 w 10201"/>
                <a:gd name="connsiteY565" fmla="*/ 140 h 10000"/>
                <a:gd name="connsiteX566" fmla="*/ 8011 w 10201"/>
                <a:gd name="connsiteY566" fmla="*/ 46 h 10000"/>
                <a:gd name="connsiteX567" fmla="*/ 8136 w 10201"/>
                <a:gd name="connsiteY567" fmla="*/ 27 h 10000"/>
                <a:gd name="connsiteX568" fmla="*/ 8240 w 10201"/>
                <a:gd name="connsiteY568" fmla="*/ 140 h 10000"/>
                <a:gd name="connsiteX569" fmla="*/ 8262 w 10201"/>
                <a:gd name="connsiteY569" fmla="*/ 102 h 10000"/>
                <a:gd name="connsiteX570" fmla="*/ 8293 w 10201"/>
                <a:gd name="connsiteY570" fmla="*/ 252 h 10000"/>
                <a:gd name="connsiteX571" fmla="*/ 8262 w 10201"/>
                <a:gd name="connsiteY571" fmla="*/ 328 h 10000"/>
                <a:gd name="connsiteX572" fmla="*/ 8262 w 10201"/>
                <a:gd name="connsiteY572" fmla="*/ 421 h 10000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355 w 10201"/>
                <a:gd name="connsiteY5" fmla="*/ 649 h 10002"/>
                <a:gd name="connsiteX6" fmla="*/ 8303 w 10201"/>
                <a:gd name="connsiteY6" fmla="*/ 706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3054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15 w 10201"/>
                <a:gd name="connsiteY47" fmla="*/ 3241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303 w 10201"/>
                <a:gd name="connsiteY6" fmla="*/ 706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3054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15 w 10201"/>
                <a:gd name="connsiteY47" fmla="*/ 3241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3054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15 w 10201"/>
                <a:gd name="connsiteY47" fmla="*/ 3241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15 w 10201"/>
                <a:gd name="connsiteY47" fmla="*/ 3241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081 w 10201"/>
                <a:gd name="connsiteY78" fmla="*/ 5686 h 10002"/>
                <a:gd name="connsiteX79" fmla="*/ 10188 w 10201"/>
                <a:gd name="connsiteY79" fmla="*/ 5795 h 10002"/>
                <a:gd name="connsiteX80" fmla="*/ 10177 w 10201"/>
                <a:gd name="connsiteY80" fmla="*/ 6153 h 10002"/>
                <a:gd name="connsiteX81" fmla="*/ 10125 w 10201"/>
                <a:gd name="connsiteY81" fmla="*/ 6058 h 10002"/>
                <a:gd name="connsiteX82" fmla="*/ 9949 w 10201"/>
                <a:gd name="connsiteY82" fmla="*/ 6096 h 10002"/>
                <a:gd name="connsiteX83" fmla="*/ 9563 w 10201"/>
                <a:gd name="connsiteY83" fmla="*/ 6190 h 10002"/>
                <a:gd name="connsiteX84" fmla="*/ 9532 w 10201"/>
                <a:gd name="connsiteY84" fmla="*/ 6528 h 10002"/>
                <a:gd name="connsiteX85" fmla="*/ 9490 w 10201"/>
                <a:gd name="connsiteY85" fmla="*/ 6566 h 10002"/>
                <a:gd name="connsiteX86" fmla="*/ 9490 w 10201"/>
                <a:gd name="connsiteY86" fmla="*/ 6979 h 10002"/>
                <a:gd name="connsiteX87" fmla="*/ 9594 w 10201"/>
                <a:gd name="connsiteY87" fmla="*/ 7016 h 10002"/>
                <a:gd name="connsiteX88" fmla="*/ 9584 w 10201"/>
                <a:gd name="connsiteY88" fmla="*/ 7054 h 10002"/>
                <a:gd name="connsiteX89" fmla="*/ 9438 w 10201"/>
                <a:gd name="connsiteY89" fmla="*/ 7411 h 10002"/>
                <a:gd name="connsiteX90" fmla="*/ 9428 w 10201"/>
                <a:gd name="connsiteY90" fmla="*/ 7674 h 10002"/>
                <a:gd name="connsiteX91" fmla="*/ 9459 w 10201"/>
                <a:gd name="connsiteY91" fmla="*/ 7862 h 10002"/>
                <a:gd name="connsiteX92" fmla="*/ 9407 w 10201"/>
                <a:gd name="connsiteY92" fmla="*/ 7918 h 10002"/>
                <a:gd name="connsiteX93" fmla="*/ 9302 w 10201"/>
                <a:gd name="connsiteY93" fmla="*/ 7730 h 10002"/>
                <a:gd name="connsiteX94" fmla="*/ 9126 w 10201"/>
                <a:gd name="connsiteY94" fmla="*/ 7580 h 10002"/>
                <a:gd name="connsiteX95" fmla="*/ 9126 w 10201"/>
                <a:gd name="connsiteY95" fmla="*/ 7543 h 10002"/>
                <a:gd name="connsiteX96" fmla="*/ 9167 w 10201"/>
                <a:gd name="connsiteY96" fmla="*/ 7543 h 10002"/>
                <a:gd name="connsiteX97" fmla="*/ 9167 w 10201"/>
                <a:gd name="connsiteY97" fmla="*/ 7524 h 10002"/>
                <a:gd name="connsiteX98" fmla="*/ 9146 w 10201"/>
                <a:gd name="connsiteY98" fmla="*/ 7524 h 10002"/>
                <a:gd name="connsiteX99" fmla="*/ 9084 w 10201"/>
                <a:gd name="connsiteY99" fmla="*/ 7543 h 10002"/>
                <a:gd name="connsiteX100" fmla="*/ 9105 w 10201"/>
                <a:gd name="connsiteY100" fmla="*/ 7618 h 10002"/>
                <a:gd name="connsiteX101" fmla="*/ 9063 w 10201"/>
                <a:gd name="connsiteY101" fmla="*/ 7637 h 10002"/>
                <a:gd name="connsiteX102" fmla="*/ 9167 w 10201"/>
                <a:gd name="connsiteY102" fmla="*/ 7918 h 10002"/>
                <a:gd name="connsiteX103" fmla="*/ 9167 w 10201"/>
                <a:gd name="connsiteY103" fmla="*/ 8125 h 10002"/>
                <a:gd name="connsiteX104" fmla="*/ 9105 w 10201"/>
                <a:gd name="connsiteY104" fmla="*/ 8237 h 10002"/>
                <a:gd name="connsiteX105" fmla="*/ 8928 w 10201"/>
                <a:gd name="connsiteY105" fmla="*/ 8219 h 10002"/>
                <a:gd name="connsiteX106" fmla="*/ 8866 w 10201"/>
                <a:gd name="connsiteY106" fmla="*/ 8125 h 10002"/>
                <a:gd name="connsiteX107" fmla="*/ 8802 w 10201"/>
                <a:gd name="connsiteY107" fmla="*/ 8182 h 10002"/>
                <a:gd name="connsiteX108" fmla="*/ 8845 w 10201"/>
                <a:gd name="connsiteY108" fmla="*/ 8575 h 10002"/>
                <a:gd name="connsiteX109" fmla="*/ 8814 w 10201"/>
                <a:gd name="connsiteY109" fmla="*/ 8650 h 10002"/>
                <a:gd name="connsiteX110" fmla="*/ 8615 w 10201"/>
                <a:gd name="connsiteY110" fmla="*/ 8670 h 10002"/>
                <a:gd name="connsiteX111" fmla="*/ 8470 w 10201"/>
                <a:gd name="connsiteY111" fmla="*/ 8237 h 10002"/>
                <a:gd name="connsiteX112" fmla="*/ 8459 w 10201"/>
                <a:gd name="connsiteY112" fmla="*/ 7993 h 10002"/>
                <a:gd name="connsiteX113" fmla="*/ 8418 w 10201"/>
                <a:gd name="connsiteY113" fmla="*/ 7993 h 10002"/>
                <a:gd name="connsiteX114" fmla="*/ 8240 w 10201"/>
                <a:gd name="connsiteY114" fmla="*/ 7993 h 10002"/>
                <a:gd name="connsiteX115" fmla="*/ 8136 w 10201"/>
                <a:gd name="connsiteY115" fmla="*/ 7768 h 10002"/>
                <a:gd name="connsiteX116" fmla="*/ 8042 w 10201"/>
                <a:gd name="connsiteY116" fmla="*/ 7712 h 10002"/>
                <a:gd name="connsiteX117" fmla="*/ 7980 w 10201"/>
                <a:gd name="connsiteY117" fmla="*/ 7787 h 10002"/>
                <a:gd name="connsiteX118" fmla="*/ 7990 w 10201"/>
                <a:gd name="connsiteY118" fmla="*/ 8106 h 10002"/>
                <a:gd name="connsiteX119" fmla="*/ 7949 w 10201"/>
                <a:gd name="connsiteY119" fmla="*/ 8406 h 10002"/>
                <a:gd name="connsiteX120" fmla="*/ 7887 w 10201"/>
                <a:gd name="connsiteY120" fmla="*/ 8426 h 10002"/>
                <a:gd name="connsiteX121" fmla="*/ 7845 w 10201"/>
                <a:gd name="connsiteY121" fmla="*/ 8538 h 10002"/>
                <a:gd name="connsiteX122" fmla="*/ 7835 w 10201"/>
                <a:gd name="connsiteY122" fmla="*/ 8538 h 10002"/>
                <a:gd name="connsiteX123" fmla="*/ 7835 w 10201"/>
                <a:gd name="connsiteY123" fmla="*/ 8481 h 10002"/>
                <a:gd name="connsiteX124" fmla="*/ 7855 w 10201"/>
                <a:gd name="connsiteY124" fmla="*/ 8426 h 10002"/>
                <a:gd name="connsiteX125" fmla="*/ 7678 w 10201"/>
                <a:gd name="connsiteY125" fmla="*/ 8182 h 10002"/>
                <a:gd name="connsiteX126" fmla="*/ 7563 w 10201"/>
                <a:gd name="connsiteY126" fmla="*/ 8087 h 10002"/>
                <a:gd name="connsiteX127" fmla="*/ 7501 w 10201"/>
                <a:gd name="connsiteY127" fmla="*/ 8144 h 10002"/>
                <a:gd name="connsiteX128" fmla="*/ 7470 w 10201"/>
                <a:gd name="connsiteY128" fmla="*/ 8087 h 10002"/>
                <a:gd name="connsiteX129" fmla="*/ 7439 w 10201"/>
                <a:gd name="connsiteY129" fmla="*/ 8219 h 10002"/>
                <a:gd name="connsiteX130" fmla="*/ 7574 w 10201"/>
                <a:gd name="connsiteY130" fmla="*/ 8595 h 10002"/>
                <a:gd name="connsiteX131" fmla="*/ 7418 w 10201"/>
                <a:gd name="connsiteY131" fmla="*/ 8782 h 10002"/>
                <a:gd name="connsiteX132" fmla="*/ 7251 w 10201"/>
                <a:gd name="connsiteY132" fmla="*/ 8707 h 10002"/>
                <a:gd name="connsiteX133" fmla="*/ 7189 w 10201"/>
                <a:gd name="connsiteY133" fmla="*/ 8858 h 10002"/>
                <a:gd name="connsiteX134" fmla="*/ 7115 w 10201"/>
                <a:gd name="connsiteY134" fmla="*/ 8914 h 10002"/>
                <a:gd name="connsiteX135" fmla="*/ 7115 w 10201"/>
                <a:gd name="connsiteY135" fmla="*/ 8839 h 10002"/>
                <a:gd name="connsiteX136" fmla="*/ 6991 w 10201"/>
                <a:gd name="connsiteY136" fmla="*/ 8801 h 10002"/>
                <a:gd name="connsiteX137" fmla="*/ 6907 w 10201"/>
                <a:gd name="connsiteY137" fmla="*/ 8895 h 10002"/>
                <a:gd name="connsiteX138" fmla="*/ 6814 w 10201"/>
                <a:gd name="connsiteY138" fmla="*/ 8914 h 10002"/>
                <a:gd name="connsiteX139" fmla="*/ 6814 w 10201"/>
                <a:gd name="connsiteY139" fmla="*/ 8970 h 10002"/>
                <a:gd name="connsiteX140" fmla="*/ 6751 w 10201"/>
                <a:gd name="connsiteY140" fmla="*/ 8989 h 10002"/>
                <a:gd name="connsiteX141" fmla="*/ 6772 w 10201"/>
                <a:gd name="connsiteY141" fmla="*/ 9026 h 10002"/>
                <a:gd name="connsiteX142" fmla="*/ 6939 w 10201"/>
                <a:gd name="connsiteY142" fmla="*/ 9008 h 10002"/>
                <a:gd name="connsiteX143" fmla="*/ 6939 w 10201"/>
                <a:gd name="connsiteY143" fmla="*/ 8989 h 10002"/>
                <a:gd name="connsiteX144" fmla="*/ 6918 w 10201"/>
                <a:gd name="connsiteY144" fmla="*/ 8951 h 10002"/>
                <a:gd name="connsiteX145" fmla="*/ 6939 w 10201"/>
                <a:gd name="connsiteY145" fmla="*/ 8951 h 10002"/>
                <a:gd name="connsiteX146" fmla="*/ 6991 w 10201"/>
                <a:gd name="connsiteY146" fmla="*/ 8933 h 10002"/>
                <a:gd name="connsiteX147" fmla="*/ 7032 w 10201"/>
                <a:gd name="connsiteY147" fmla="*/ 9064 h 10002"/>
                <a:gd name="connsiteX148" fmla="*/ 7303 w 10201"/>
                <a:gd name="connsiteY148" fmla="*/ 9139 h 10002"/>
                <a:gd name="connsiteX149" fmla="*/ 7303 w 10201"/>
                <a:gd name="connsiteY149" fmla="*/ 9195 h 10002"/>
                <a:gd name="connsiteX150" fmla="*/ 7220 w 10201"/>
                <a:gd name="connsiteY150" fmla="*/ 9590 h 10002"/>
                <a:gd name="connsiteX151" fmla="*/ 7199 w 10201"/>
                <a:gd name="connsiteY151" fmla="*/ 9590 h 10002"/>
                <a:gd name="connsiteX152" fmla="*/ 7179 w 10201"/>
                <a:gd name="connsiteY152" fmla="*/ 9533 h 10002"/>
                <a:gd name="connsiteX153" fmla="*/ 6949 w 10201"/>
                <a:gd name="connsiteY153" fmla="*/ 9496 h 10002"/>
                <a:gd name="connsiteX154" fmla="*/ 6876 w 10201"/>
                <a:gd name="connsiteY154" fmla="*/ 9496 h 10002"/>
                <a:gd name="connsiteX155" fmla="*/ 6793 w 10201"/>
                <a:gd name="connsiteY155" fmla="*/ 9403 h 10002"/>
                <a:gd name="connsiteX156" fmla="*/ 6751 w 10201"/>
                <a:gd name="connsiteY156" fmla="*/ 9440 h 10002"/>
                <a:gd name="connsiteX157" fmla="*/ 6637 w 10201"/>
                <a:gd name="connsiteY157" fmla="*/ 9289 h 10002"/>
                <a:gd name="connsiteX158" fmla="*/ 6627 w 10201"/>
                <a:gd name="connsiteY158" fmla="*/ 9289 h 10002"/>
                <a:gd name="connsiteX159" fmla="*/ 6584 w 10201"/>
                <a:gd name="connsiteY159" fmla="*/ 9289 h 10002"/>
                <a:gd name="connsiteX160" fmla="*/ 6480 w 10201"/>
                <a:gd name="connsiteY160" fmla="*/ 9177 h 10002"/>
                <a:gd name="connsiteX161" fmla="*/ 6449 w 10201"/>
                <a:gd name="connsiteY161" fmla="*/ 9346 h 10002"/>
                <a:gd name="connsiteX162" fmla="*/ 6355 w 10201"/>
                <a:gd name="connsiteY162" fmla="*/ 9515 h 10002"/>
                <a:gd name="connsiteX163" fmla="*/ 6262 w 10201"/>
                <a:gd name="connsiteY163" fmla="*/ 9552 h 10002"/>
                <a:gd name="connsiteX164" fmla="*/ 6262 w 10201"/>
                <a:gd name="connsiteY164" fmla="*/ 9609 h 10002"/>
                <a:gd name="connsiteX165" fmla="*/ 6189 w 10201"/>
                <a:gd name="connsiteY165" fmla="*/ 9740 h 10002"/>
                <a:gd name="connsiteX166" fmla="*/ 6106 w 10201"/>
                <a:gd name="connsiteY166" fmla="*/ 9796 h 10002"/>
                <a:gd name="connsiteX167" fmla="*/ 6001 w 10201"/>
                <a:gd name="connsiteY167" fmla="*/ 9947 h 10002"/>
                <a:gd name="connsiteX168" fmla="*/ 5345 w 10201"/>
                <a:gd name="connsiteY168" fmla="*/ 9796 h 10002"/>
                <a:gd name="connsiteX169" fmla="*/ 5220 w 10201"/>
                <a:gd name="connsiteY169" fmla="*/ 9796 h 10002"/>
                <a:gd name="connsiteX170" fmla="*/ 4992 w 10201"/>
                <a:gd name="connsiteY170" fmla="*/ 9647 h 10002"/>
                <a:gd name="connsiteX171" fmla="*/ 4929 w 10201"/>
                <a:gd name="connsiteY171" fmla="*/ 9515 h 10002"/>
                <a:gd name="connsiteX172" fmla="*/ 4929 w 10201"/>
                <a:gd name="connsiteY172" fmla="*/ 9403 h 10002"/>
                <a:gd name="connsiteX173" fmla="*/ 4866 w 10201"/>
                <a:gd name="connsiteY173" fmla="*/ 9346 h 10002"/>
                <a:gd name="connsiteX174" fmla="*/ 5168 w 10201"/>
                <a:gd name="connsiteY174" fmla="*/ 9214 h 10002"/>
                <a:gd name="connsiteX175" fmla="*/ 5387 w 10201"/>
                <a:gd name="connsiteY175" fmla="*/ 9234 h 10002"/>
                <a:gd name="connsiteX176" fmla="*/ 5741 w 10201"/>
                <a:gd name="connsiteY176" fmla="*/ 9195 h 10002"/>
                <a:gd name="connsiteX177" fmla="*/ 5783 w 10201"/>
                <a:gd name="connsiteY177" fmla="*/ 9102 h 10002"/>
                <a:gd name="connsiteX178" fmla="*/ 5731 w 10201"/>
                <a:gd name="connsiteY178" fmla="*/ 8989 h 10002"/>
                <a:gd name="connsiteX179" fmla="*/ 5533 w 10201"/>
                <a:gd name="connsiteY179" fmla="*/ 8933 h 10002"/>
                <a:gd name="connsiteX180" fmla="*/ 5210 w 10201"/>
                <a:gd name="connsiteY180" fmla="*/ 8745 h 10002"/>
                <a:gd name="connsiteX181" fmla="*/ 4961 w 10201"/>
                <a:gd name="connsiteY181" fmla="*/ 8595 h 10002"/>
                <a:gd name="connsiteX182" fmla="*/ 5085 w 10201"/>
                <a:gd name="connsiteY182" fmla="*/ 8481 h 10002"/>
                <a:gd name="connsiteX183" fmla="*/ 4741 w 10201"/>
                <a:gd name="connsiteY183" fmla="*/ 8275 h 10002"/>
                <a:gd name="connsiteX184" fmla="*/ 4554 w 10201"/>
                <a:gd name="connsiteY184" fmla="*/ 8087 h 10002"/>
                <a:gd name="connsiteX185" fmla="*/ 4356 w 10201"/>
                <a:gd name="connsiteY185" fmla="*/ 8031 h 10002"/>
                <a:gd name="connsiteX186" fmla="*/ 4085 w 10201"/>
                <a:gd name="connsiteY186" fmla="*/ 8013 h 10002"/>
                <a:gd name="connsiteX187" fmla="*/ 3919 w 10201"/>
                <a:gd name="connsiteY187" fmla="*/ 7843 h 10002"/>
                <a:gd name="connsiteX188" fmla="*/ 3741 w 10201"/>
                <a:gd name="connsiteY188" fmla="*/ 7806 h 10002"/>
                <a:gd name="connsiteX189" fmla="*/ 3669 w 10201"/>
                <a:gd name="connsiteY189" fmla="*/ 7598 h 10002"/>
                <a:gd name="connsiteX190" fmla="*/ 3492 w 10201"/>
                <a:gd name="connsiteY190" fmla="*/ 7637 h 10002"/>
                <a:gd name="connsiteX191" fmla="*/ 3440 w 10201"/>
                <a:gd name="connsiteY191" fmla="*/ 7674 h 10002"/>
                <a:gd name="connsiteX192" fmla="*/ 3367 w 10201"/>
                <a:gd name="connsiteY192" fmla="*/ 7674 h 10002"/>
                <a:gd name="connsiteX193" fmla="*/ 3367 w 10201"/>
                <a:gd name="connsiteY193" fmla="*/ 7637 h 10002"/>
                <a:gd name="connsiteX194" fmla="*/ 3398 w 10201"/>
                <a:gd name="connsiteY194" fmla="*/ 7543 h 10002"/>
                <a:gd name="connsiteX195" fmla="*/ 3241 w 10201"/>
                <a:gd name="connsiteY195" fmla="*/ 7505 h 10002"/>
                <a:gd name="connsiteX196" fmla="*/ 3189 w 10201"/>
                <a:gd name="connsiteY196" fmla="*/ 7411 h 10002"/>
                <a:gd name="connsiteX197" fmla="*/ 3085 w 10201"/>
                <a:gd name="connsiteY197" fmla="*/ 7468 h 10002"/>
                <a:gd name="connsiteX198" fmla="*/ 2846 w 10201"/>
                <a:gd name="connsiteY198" fmla="*/ 7449 h 10002"/>
                <a:gd name="connsiteX199" fmla="*/ 2722 w 10201"/>
                <a:gd name="connsiteY199" fmla="*/ 7486 h 10002"/>
                <a:gd name="connsiteX200" fmla="*/ 2669 w 10201"/>
                <a:gd name="connsiteY200" fmla="*/ 7598 h 10002"/>
                <a:gd name="connsiteX201" fmla="*/ 2471 w 10201"/>
                <a:gd name="connsiteY201" fmla="*/ 7637 h 10002"/>
                <a:gd name="connsiteX202" fmla="*/ 2419 w 10201"/>
                <a:gd name="connsiteY202" fmla="*/ 7712 h 10002"/>
                <a:gd name="connsiteX203" fmla="*/ 2137 w 10201"/>
                <a:gd name="connsiteY203" fmla="*/ 7693 h 10002"/>
                <a:gd name="connsiteX204" fmla="*/ 2023 w 10201"/>
                <a:gd name="connsiteY204" fmla="*/ 7561 h 10002"/>
                <a:gd name="connsiteX205" fmla="*/ 1867 w 10201"/>
                <a:gd name="connsiteY205" fmla="*/ 7524 h 10002"/>
                <a:gd name="connsiteX206" fmla="*/ 1919 w 10201"/>
                <a:gd name="connsiteY206" fmla="*/ 7505 h 10002"/>
                <a:gd name="connsiteX207" fmla="*/ 1919 w 10201"/>
                <a:gd name="connsiteY207" fmla="*/ 7486 h 10002"/>
                <a:gd name="connsiteX208" fmla="*/ 1867 w 10201"/>
                <a:gd name="connsiteY208" fmla="*/ 7486 h 10002"/>
                <a:gd name="connsiteX209" fmla="*/ 1753 w 10201"/>
                <a:gd name="connsiteY209" fmla="*/ 7505 h 10002"/>
                <a:gd name="connsiteX210" fmla="*/ 1544 w 10201"/>
                <a:gd name="connsiteY210" fmla="*/ 7429 h 10002"/>
                <a:gd name="connsiteX211" fmla="*/ 1544 w 10201"/>
                <a:gd name="connsiteY211" fmla="*/ 7486 h 10002"/>
                <a:gd name="connsiteX212" fmla="*/ 1492 w 10201"/>
                <a:gd name="connsiteY212" fmla="*/ 7468 h 10002"/>
                <a:gd name="connsiteX213" fmla="*/ 1492 w 10201"/>
                <a:gd name="connsiteY213" fmla="*/ 7411 h 10002"/>
                <a:gd name="connsiteX214" fmla="*/ 1398 w 10201"/>
                <a:gd name="connsiteY214" fmla="*/ 7468 h 10002"/>
                <a:gd name="connsiteX215" fmla="*/ 1378 w 10201"/>
                <a:gd name="connsiteY215" fmla="*/ 7411 h 10002"/>
                <a:gd name="connsiteX216" fmla="*/ 1013 w 10201"/>
                <a:gd name="connsiteY216" fmla="*/ 7429 h 10002"/>
                <a:gd name="connsiteX217" fmla="*/ 836 w 10201"/>
                <a:gd name="connsiteY217" fmla="*/ 7411 h 10002"/>
                <a:gd name="connsiteX218" fmla="*/ 795 w 10201"/>
                <a:gd name="connsiteY218" fmla="*/ 7336 h 10002"/>
                <a:gd name="connsiteX219" fmla="*/ 628 w 10201"/>
                <a:gd name="connsiteY219" fmla="*/ 7354 h 10002"/>
                <a:gd name="connsiteX220" fmla="*/ 597 w 10201"/>
                <a:gd name="connsiteY220" fmla="*/ 7299 h 10002"/>
                <a:gd name="connsiteX221" fmla="*/ 493 w 10201"/>
                <a:gd name="connsiteY221" fmla="*/ 7317 h 10002"/>
                <a:gd name="connsiteX222" fmla="*/ 471 w 10201"/>
                <a:gd name="connsiteY222" fmla="*/ 7242 h 10002"/>
                <a:gd name="connsiteX223" fmla="*/ 378 w 10201"/>
                <a:gd name="connsiteY223" fmla="*/ 7242 h 10002"/>
                <a:gd name="connsiteX224" fmla="*/ 243 w 10201"/>
                <a:gd name="connsiteY224" fmla="*/ 7167 h 10002"/>
                <a:gd name="connsiteX225" fmla="*/ 0 w 10201"/>
                <a:gd name="connsiteY225" fmla="*/ 7050 h 10002"/>
                <a:gd name="connsiteX226" fmla="*/ 357 w 10201"/>
                <a:gd name="connsiteY226" fmla="*/ 7054 h 10002"/>
                <a:gd name="connsiteX227" fmla="*/ 576 w 10201"/>
                <a:gd name="connsiteY227" fmla="*/ 7092 h 10002"/>
                <a:gd name="connsiteX228" fmla="*/ 940 w 10201"/>
                <a:gd name="connsiteY228" fmla="*/ 7167 h 10002"/>
                <a:gd name="connsiteX229" fmla="*/ 950 w 10201"/>
                <a:gd name="connsiteY229" fmla="*/ 7092 h 10002"/>
                <a:gd name="connsiteX230" fmla="*/ 888 w 10201"/>
                <a:gd name="connsiteY230" fmla="*/ 6998 h 10002"/>
                <a:gd name="connsiteX231" fmla="*/ 898 w 10201"/>
                <a:gd name="connsiteY231" fmla="*/ 6998 h 10002"/>
                <a:gd name="connsiteX232" fmla="*/ 898 w 10201"/>
                <a:gd name="connsiteY232" fmla="*/ 6979 h 10002"/>
                <a:gd name="connsiteX233" fmla="*/ 1002 w 10201"/>
                <a:gd name="connsiteY233" fmla="*/ 7016 h 10002"/>
                <a:gd name="connsiteX234" fmla="*/ 1002 w 10201"/>
                <a:gd name="connsiteY234" fmla="*/ 6941 h 10002"/>
                <a:gd name="connsiteX235" fmla="*/ 940 w 10201"/>
                <a:gd name="connsiteY235" fmla="*/ 6923 h 10002"/>
                <a:gd name="connsiteX236" fmla="*/ 940 w 10201"/>
                <a:gd name="connsiteY236" fmla="*/ 6847 h 10002"/>
                <a:gd name="connsiteX237" fmla="*/ 961 w 10201"/>
                <a:gd name="connsiteY237" fmla="*/ 6847 h 10002"/>
                <a:gd name="connsiteX238" fmla="*/ 1013 w 10201"/>
                <a:gd name="connsiteY238" fmla="*/ 6885 h 10002"/>
                <a:gd name="connsiteX239" fmla="*/ 1013 w 10201"/>
                <a:gd name="connsiteY239" fmla="*/ 6847 h 10002"/>
                <a:gd name="connsiteX240" fmla="*/ 1149 w 10201"/>
                <a:gd name="connsiteY240" fmla="*/ 6716 h 10002"/>
                <a:gd name="connsiteX241" fmla="*/ 1305 w 10201"/>
                <a:gd name="connsiteY241" fmla="*/ 6678 h 10002"/>
                <a:gd name="connsiteX242" fmla="*/ 1305 w 10201"/>
                <a:gd name="connsiteY242" fmla="*/ 6660 h 10002"/>
                <a:gd name="connsiteX243" fmla="*/ 1128 w 10201"/>
                <a:gd name="connsiteY243" fmla="*/ 6660 h 10002"/>
                <a:gd name="connsiteX244" fmla="*/ 1128 w 10201"/>
                <a:gd name="connsiteY244" fmla="*/ 6641 h 10002"/>
                <a:gd name="connsiteX245" fmla="*/ 1159 w 10201"/>
                <a:gd name="connsiteY245" fmla="*/ 6585 h 10002"/>
                <a:gd name="connsiteX246" fmla="*/ 1211 w 10201"/>
                <a:gd name="connsiteY246" fmla="*/ 6603 h 10002"/>
                <a:gd name="connsiteX247" fmla="*/ 1243 w 10201"/>
                <a:gd name="connsiteY247" fmla="*/ 6566 h 10002"/>
                <a:gd name="connsiteX248" fmla="*/ 1243 w 10201"/>
                <a:gd name="connsiteY248" fmla="*/ 6548 h 10002"/>
                <a:gd name="connsiteX249" fmla="*/ 1191 w 10201"/>
                <a:gd name="connsiteY249" fmla="*/ 6472 h 10002"/>
                <a:gd name="connsiteX250" fmla="*/ 1222 w 10201"/>
                <a:gd name="connsiteY250" fmla="*/ 6472 h 10002"/>
                <a:gd name="connsiteX251" fmla="*/ 1243 w 10201"/>
                <a:gd name="connsiteY251" fmla="*/ 6491 h 10002"/>
                <a:gd name="connsiteX252" fmla="*/ 1253 w 10201"/>
                <a:gd name="connsiteY252" fmla="*/ 6434 h 10002"/>
                <a:gd name="connsiteX253" fmla="*/ 1201 w 10201"/>
                <a:gd name="connsiteY253" fmla="*/ 6378 h 10002"/>
                <a:gd name="connsiteX254" fmla="*/ 1191 w 10201"/>
                <a:gd name="connsiteY254" fmla="*/ 6416 h 10002"/>
                <a:gd name="connsiteX255" fmla="*/ 1191 w 10201"/>
                <a:gd name="connsiteY255" fmla="*/ 6378 h 10002"/>
                <a:gd name="connsiteX256" fmla="*/ 1180 w 10201"/>
                <a:gd name="connsiteY256" fmla="*/ 6378 h 10002"/>
                <a:gd name="connsiteX257" fmla="*/ 1180 w 10201"/>
                <a:gd name="connsiteY257" fmla="*/ 6359 h 10002"/>
                <a:gd name="connsiteX258" fmla="*/ 1253 w 10201"/>
                <a:gd name="connsiteY258" fmla="*/ 6322 h 10002"/>
                <a:gd name="connsiteX259" fmla="*/ 1253 w 10201"/>
                <a:gd name="connsiteY259" fmla="*/ 6302 h 10002"/>
                <a:gd name="connsiteX260" fmla="*/ 1139 w 10201"/>
                <a:gd name="connsiteY260" fmla="*/ 6228 h 10002"/>
                <a:gd name="connsiteX261" fmla="*/ 1118 w 10201"/>
                <a:gd name="connsiteY261" fmla="*/ 6284 h 10002"/>
                <a:gd name="connsiteX262" fmla="*/ 1045 w 10201"/>
                <a:gd name="connsiteY262" fmla="*/ 6228 h 10002"/>
                <a:gd name="connsiteX263" fmla="*/ 1076 w 10201"/>
                <a:gd name="connsiteY263" fmla="*/ 6190 h 10002"/>
                <a:gd name="connsiteX264" fmla="*/ 1035 w 10201"/>
                <a:gd name="connsiteY264" fmla="*/ 6190 h 10002"/>
                <a:gd name="connsiteX265" fmla="*/ 909 w 10201"/>
                <a:gd name="connsiteY265" fmla="*/ 6247 h 10002"/>
                <a:gd name="connsiteX266" fmla="*/ 909 w 10201"/>
                <a:gd name="connsiteY266" fmla="*/ 6190 h 10002"/>
                <a:gd name="connsiteX267" fmla="*/ 961 w 10201"/>
                <a:gd name="connsiteY267" fmla="*/ 6040 h 10002"/>
                <a:gd name="connsiteX268" fmla="*/ 940 w 10201"/>
                <a:gd name="connsiteY268" fmla="*/ 6002 h 10002"/>
                <a:gd name="connsiteX269" fmla="*/ 961 w 10201"/>
                <a:gd name="connsiteY269" fmla="*/ 6002 h 10002"/>
                <a:gd name="connsiteX270" fmla="*/ 1055 w 10201"/>
                <a:gd name="connsiteY270" fmla="*/ 5964 h 10002"/>
                <a:gd name="connsiteX271" fmla="*/ 1087 w 10201"/>
                <a:gd name="connsiteY271" fmla="*/ 5909 h 10002"/>
                <a:gd name="connsiteX272" fmla="*/ 1066 w 10201"/>
                <a:gd name="connsiteY272" fmla="*/ 5852 h 10002"/>
                <a:gd name="connsiteX273" fmla="*/ 1139 w 10201"/>
                <a:gd name="connsiteY273" fmla="*/ 5833 h 10002"/>
                <a:gd name="connsiteX274" fmla="*/ 1139 w 10201"/>
                <a:gd name="connsiteY274" fmla="*/ 5909 h 10002"/>
                <a:gd name="connsiteX275" fmla="*/ 1263 w 10201"/>
                <a:gd name="connsiteY275" fmla="*/ 5909 h 10002"/>
                <a:gd name="connsiteX276" fmla="*/ 1388 w 10201"/>
                <a:gd name="connsiteY276" fmla="*/ 5683 h 10002"/>
                <a:gd name="connsiteX277" fmla="*/ 1586 w 10201"/>
                <a:gd name="connsiteY277" fmla="*/ 5740 h 10002"/>
                <a:gd name="connsiteX278" fmla="*/ 1586 w 10201"/>
                <a:gd name="connsiteY278" fmla="*/ 5758 h 10002"/>
                <a:gd name="connsiteX279" fmla="*/ 1575 w 10201"/>
                <a:gd name="connsiteY279" fmla="*/ 5814 h 10002"/>
                <a:gd name="connsiteX280" fmla="*/ 1554 w 10201"/>
                <a:gd name="connsiteY280" fmla="*/ 5852 h 10002"/>
                <a:gd name="connsiteX281" fmla="*/ 1440 w 10201"/>
                <a:gd name="connsiteY281" fmla="*/ 5889 h 10002"/>
                <a:gd name="connsiteX282" fmla="*/ 1430 w 10201"/>
                <a:gd name="connsiteY282" fmla="*/ 6040 h 10002"/>
                <a:gd name="connsiteX283" fmla="*/ 1450 w 10201"/>
                <a:gd name="connsiteY283" fmla="*/ 6058 h 10002"/>
                <a:gd name="connsiteX284" fmla="*/ 1680 w 10201"/>
                <a:gd name="connsiteY284" fmla="*/ 6265 h 10002"/>
                <a:gd name="connsiteX285" fmla="*/ 1711 w 10201"/>
                <a:gd name="connsiteY285" fmla="*/ 6265 h 10002"/>
                <a:gd name="connsiteX286" fmla="*/ 1784 w 10201"/>
                <a:gd name="connsiteY286" fmla="*/ 6792 h 10002"/>
                <a:gd name="connsiteX287" fmla="*/ 1982 w 10201"/>
                <a:gd name="connsiteY287" fmla="*/ 6585 h 10002"/>
                <a:gd name="connsiteX288" fmla="*/ 1982 w 10201"/>
                <a:gd name="connsiteY288" fmla="*/ 6528 h 10002"/>
                <a:gd name="connsiteX289" fmla="*/ 1909 w 10201"/>
                <a:gd name="connsiteY289" fmla="*/ 6528 h 10002"/>
                <a:gd name="connsiteX290" fmla="*/ 1878 w 10201"/>
                <a:gd name="connsiteY290" fmla="*/ 6453 h 10002"/>
                <a:gd name="connsiteX291" fmla="*/ 1878 w 10201"/>
                <a:gd name="connsiteY291" fmla="*/ 6416 h 10002"/>
                <a:gd name="connsiteX292" fmla="*/ 1888 w 10201"/>
                <a:gd name="connsiteY292" fmla="*/ 6416 h 10002"/>
                <a:gd name="connsiteX293" fmla="*/ 1888 w 10201"/>
                <a:gd name="connsiteY293" fmla="*/ 6397 h 10002"/>
                <a:gd name="connsiteX294" fmla="*/ 2023 w 10201"/>
                <a:gd name="connsiteY294" fmla="*/ 6322 h 10002"/>
                <a:gd name="connsiteX295" fmla="*/ 2002 w 10201"/>
                <a:gd name="connsiteY295" fmla="*/ 6302 h 10002"/>
                <a:gd name="connsiteX296" fmla="*/ 1867 w 10201"/>
                <a:gd name="connsiteY296" fmla="*/ 6265 h 10002"/>
                <a:gd name="connsiteX297" fmla="*/ 1867 w 10201"/>
                <a:gd name="connsiteY297" fmla="*/ 6209 h 10002"/>
                <a:gd name="connsiteX298" fmla="*/ 1815 w 10201"/>
                <a:gd name="connsiteY298" fmla="*/ 6190 h 10002"/>
                <a:gd name="connsiteX299" fmla="*/ 1815 w 10201"/>
                <a:gd name="connsiteY299" fmla="*/ 6190 h 10002"/>
                <a:gd name="connsiteX300" fmla="*/ 1836 w 10201"/>
                <a:gd name="connsiteY300" fmla="*/ 6133 h 10002"/>
                <a:gd name="connsiteX301" fmla="*/ 1753 w 10201"/>
                <a:gd name="connsiteY301" fmla="*/ 6040 h 10002"/>
                <a:gd name="connsiteX302" fmla="*/ 1534 w 10201"/>
                <a:gd name="connsiteY302" fmla="*/ 5984 h 10002"/>
                <a:gd name="connsiteX303" fmla="*/ 1701 w 10201"/>
                <a:gd name="connsiteY303" fmla="*/ 5964 h 10002"/>
                <a:gd name="connsiteX304" fmla="*/ 1722 w 10201"/>
                <a:gd name="connsiteY304" fmla="*/ 5871 h 10002"/>
                <a:gd name="connsiteX305" fmla="*/ 1659 w 10201"/>
                <a:gd name="connsiteY305" fmla="*/ 5740 h 10002"/>
                <a:gd name="connsiteX306" fmla="*/ 1680 w 10201"/>
                <a:gd name="connsiteY306" fmla="*/ 5740 h 10002"/>
                <a:gd name="connsiteX307" fmla="*/ 2023 w 10201"/>
                <a:gd name="connsiteY307" fmla="*/ 5777 h 10002"/>
                <a:gd name="connsiteX308" fmla="*/ 2117 w 10201"/>
                <a:gd name="connsiteY308" fmla="*/ 5665 h 10002"/>
                <a:gd name="connsiteX309" fmla="*/ 2190 w 10201"/>
                <a:gd name="connsiteY309" fmla="*/ 5645 h 10002"/>
                <a:gd name="connsiteX310" fmla="*/ 2117 w 10201"/>
                <a:gd name="connsiteY310" fmla="*/ 5608 h 10002"/>
                <a:gd name="connsiteX311" fmla="*/ 1815 w 10201"/>
                <a:gd name="connsiteY311" fmla="*/ 5720 h 10002"/>
                <a:gd name="connsiteX312" fmla="*/ 1784 w 10201"/>
                <a:gd name="connsiteY312" fmla="*/ 5665 h 10002"/>
                <a:gd name="connsiteX313" fmla="*/ 1805 w 10201"/>
                <a:gd name="connsiteY313" fmla="*/ 5608 h 10002"/>
                <a:gd name="connsiteX314" fmla="*/ 1774 w 10201"/>
                <a:gd name="connsiteY314" fmla="*/ 5514 h 10002"/>
                <a:gd name="connsiteX315" fmla="*/ 1701 w 10201"/>
                <a:gd name="connsiteY315" fmla="*/ 5533 h 10002"/>
                <a:gd name="connsiteX316" fmla="*/ 1458 w 10201"/>
                <a:gd name="connsiteY316" fmla="*/ 5302 h 10002"/>
                <a:gd name="connsiteX317" fmla="*/ 1742 w 10201"/>
                <a:gd name="connsiteY317" fmla="*/ 5288 h 10002"/>
                <a:gd name="connsiteX318" fmla="*/ 2085 w 10201"/>
                <a:gd name="connsiteY318" fmla="*/ 5288 h 10002"/>
                <a:gd name="connsiteX319" fmla="*/ 2190 w 10201"/>
                <a:gd name="connsiteY319" fmla="*/ 5119 h 10002"/>
                <a:gd name="connsiteX320" fmla="*/ 2190 w 10201"/>
                <a:gd name="connsiteY320" fmla="*/ 5063 h 10002"/>
                <a:gd name="connsiteX321" fmla="*/ 2253 w 10201"/>
                <a:gd name="connsiteY321" fmla="*/ 5044 h 10002"/>
                <a:gd name="connsiteX322" fmla="*/ 2284 w 10201"/>
                <a:gd name="connsiteY322" fmla="*/ 5176 h 10002"/>
                <a:gd name="connsiteX323" fmla="*/ 2722 w 10201"/>
                <a:gd name="connsiteY323" fmla="*/ 5195 h 10002"/>
                <a:gd name="connsiteX324" fmla="*/ 2700 w 10201"/>
                <a:gd name="connsiteY324" fmla="*/ 5288 h 10002"/>
                <a:gd name="connsiteX325" fmla="*/ 2732 w 10201"/>
                <a:gd name="connsiteY325" fmla="*/ 5288 h 10002"/>
                <a:gd name="connsiteX326" fmla="*/ 2784 w 10201"/>
                <a:gd name="connsiteY326" fmla="*/ 5251 h 10002"/>
                <a:gd name="connsiteX327" fmla="*/ 2784 w 10201"/>
                <a:gd name="connsiteY327" fmla="*/ 5270 h 10002"/>
                <a:gd name="connsiteX328" fmla="*/ 2763 w 10201"/>
                <a:gd name="connsiteY328" fmla="*/ 5288 h 10002"/>
                <a:gd name="connsiteX329" fmla="*/ 2826 w 10201"/>
                <a:gd name="connsiteY329" fmla="*/ 5288 h 10002"/>
                <a:gd name="connsiteX330" fmla="*/ 2929 w 10201"/>
                <a:gd name="connsiteY330" fmla="*/ 5288 h 10002"/>
                <a:gd name="connsiteX331" fmla="*/ 2929 w 10201"/>
                <a:gd name="connsiteY331" fmla="*/ 5364 h 10002"/>
                <a:gd name="connsiteX332" fmla="*/ 2950 w 10201"/>
                <a:gd name="connsiteY332" fmla="*/ 5364 h 10002"/>
                <a:gd name="connsiteX333" fmla="*/ 3023 w 10201"/>
                <a:gd name="connsiteY333" fmla="*/ 5288 h 10002"/>
                <a:gd name="connsiteX334" fmla="*/ 3023 w 10201"/>
                <a:gd name="connsiteY334" fmla="*/ 5213 h 10002"/>
                <a:gd name="connsiteX335" fmla="*/ 3085 w 10201"/>
                <a:gd name="connsiteY335" fmla="*/ 5213 h 10002"/>
                <a:gd name="connsiteX336" fmla="*/ 3117 w 10201"/>
                <a:gd name="connsiteY336" fmla="*/ 5270 h 10002"/>
                <a:gd name="connsiteX337" fmla="*/ 3117 w 10201"/>
                <a:gd name="connsiteY337" fmla="*/ 5401 h 10002"/>
                <a:gd name="connsiteX338" fmla="*/ 3231 w 10201"/>
                <a:gd name="connsiteY338" fmla="*/ 5401 h 10002"/>
                <a:gd name="connsiteX339" fmla="*/ 3241 w 10201"/>
                <a:gd name="connsiteY339" fmla="*/ 5307 h 10002"/>
                <a:gd name="connsiteX340" fmla="*/ 3241 w 10201"/>
                <a:gd name="connsiteY340" fmla="*/ 5288 h 10002"/>
                <a:gd name="connsiteX341" fmla="*/ 3241 w 10201"/>
                <a:gd name="connsiteY341" fmla="*/ 5288 h 10002"/>
                <a:gd name="connsiteX342" fmla="*/ 3346 w 10201"/>
                <a:gd name="connsiteY342" fmla="*/ 5307 h 10002"/>
                <a:gd name="connsiteX343" fmla="*/ 3367 w 10201"/>
                <a:gd name="connsiteY343" fmla="*/ 5213 h 10002"/>
                <a:gd name="connsiteX344" fmla="*/ 3471 w 10201"/>
                <a:gd name="connsiteY344" fmla="*/ 5251 h 10002"/>
                <a:gd name="connsiteX345" fmla="*/ 3471 w 10201"/>
                <a:gd name="connsiteY345" fmla="*/ 5195 h 10002"/>
                <a:gd name="connsiteX346" fmla="*/ 3648 w 10201"/>
                <a:gd name="connsiteY346" fmla="*/ 5270 h 10002"/>
                <a:gd name="connsiteX347" fmla="*/ 3648 w 10201"/>
                <a:gd name="connsiteY347" fmla="*/ 5195 h 10002"/>
                <a:gd name="connsiteX348" fmla="*/ 3689 w 10201"/>
                <a:gd name="connsiteY348" fmla="*/ 5195 h 10002"/>
                <a:gd name="connsiteX349" fmla="*/ 3689 w 10201"/>
                <a:gd name="connsiteY349" fmla="*/ 5270 h 10002"/>
                <a:gd name="connsiteX350" fmla="*/ 3710 w 10201"/>
                <a:gd name="connsiteY350" fmla="*/ 5270 h 10002"/>
                <a:gd name="connsiteX351" fmla="*/ 3710 w 10201"/>
                <a:gd name="connsiteY351" fmla="*/ 5251 h 10002"/>
                <a:gd name="connsiteX352" fmla="*/ 3721 w 10201"/>
                <a:gd name="connsiteY352" fmla="*/ 5119 h 10002"/>
                <a:gd name="connsiteX353" fmla="*/ 3731 w 10201"/>
                <a:gd name="connsiteY353" fmla="*/ 5119 h 10002"/>
                <a:gd name="connsiteX354" fmla="*/ 3741 w 10201"/>
                <a:gd name="connsiteY354" fmla="*/ 5195 h 10002"/>
                <a:gd name="connsiteX355" fmla="*/ 3825 w 10201"/>
                <a:gd name="connsiteY355" fmla="*/ 5119 h 10002"/>
                <a:gd name="connsiteX356" fmla="*/ 3825 w 10201"/>
                <a:gd name="connsiteY356" fmla="*/ 5157 h 10002"/>
                <a:gd name="connsiteX357" fmla="*/ 3898 w 10201"/>
                <a:gd name="connsiteY357" fmla="*/ 5119 h 10002"/>
                <a:gd name="connsiteX358" fmla="*/ 3898 w 10201"/>
                <a:gd name="connsiteY358" fmla="*/ 5101 h 10002"/>
                <a:gd name="connsiteX359" fmla="*/ 3877 w 10201"/>
                <a:gd name="connsiteY359" fmla="*/ 5063 h 10002"/>
                <a:gd name="connsiteX360" fmla="*/ 3909 w 10201"/>
                <a:gd name="connsiteY360" fmla="*/ 5063 h 10002"/>
                <a:gd name="connsiteX361" fmla="*/ 3950 w 10201"/>
                <a:gd name="connsiteY361" fmla="*/ 5101 h 10002"/>
                <a:gd name="connsiteX362" fmla="*/ 3950 w 10201"/>
                <a:gd name="connsiteY362" fmla="*/ 5063 h 10002"/>
                <a:gd name="connsiteX363" fmla="*/ 3929 w 10201"/>
                <a:gd name="connsiteY363" fmla="*/ 5007 h 10002"/>
                <a:gd name="connsiteX364" fmla="*/ 4033 w 10201"/>
                <a:gd name="connsiteY364" fmla="*/ 4951 h 10002"/>
                <a:gd name="connsiteX365" fmla="*/ 4033 w 10201"/>
                <a:gd name="connsiteY365" fmla="*/ 4932 h 10002"/>
                <a:gd name="connsiteX366" fmla="*/ 3857 w 10201"/>
                <a:gd name="connsiteY366" fmla="*/ 4912 h 10002"/>
                <a:gd name="connsiteX367" fmla="*/ 3867 w 10201"/>
                <a:gd name="connsiteY367" fmla="*/ 5026 h 10002"/>
                <a:gd name="connsiteX368" fmla="*/ 3857 w 10201"/>
                <a:gd name="connsiteY368" fmla="*/ 5026 h 10002"/>
                <a:gd name="connsiteX369" fmla="*/ 3658 w 10201"/>
                <a:gd name="connsiteY369" fmla="*/ 4912 h 10002"/>
                <a:gd name="connsiteX370" fmla="*/ 3658 w 10201"/>
                <a:gd name="connsiteY370" fmla="*/ 4932 h 10002"/>
                <a:gd name="connsiteX371" fmla="*/ 3669 w 10201"/>
                <a:gd name="connsiteY371" fmla="*/ 4932 h 10002"/>
                <a:gd name="connsiteX372" fmla="*/ 3648 w 10201"/>
                <a:gd name="connsiteY372" fmla="*/ 4951 h 10002"/>
                <a:gd name="connsiteX373" fmla="*/ 3596 w 10201"/>
                <a:gd name="connsiteY373" fmla="*/ 4875 h 10002"/>
                <a:gd name="connsiteX374" fmla="*/ 3585 w 10201"/>
                <a:gd name="connsiteY374" fmla="*/ 4837 h 10002"/>
                <a:gd name="connsiteX375" fmla="*/ 3700 w 10201"/>
                <a:gd name="connsiteY375" fmla="*/ 4819 h 10002"/>
                <a:gd name="connsiteX376" fmla="*/ 3700 w 10201"/>
                <a:gd name="connsiteY376" fmla="*/ 4668 h 10002"/>
                <a:gd name="connsiteX377" fmla="*/ 3679 w 10201"/>
                <a:gd name="connsiteY377" fmla="*/ 4668 h 10002"/>
                <a:gd name="connsiteX378" fmla="*/ 3554 w 10201"/>
                <a:gd name="connsiteY378" fmla="*/ 4800 h 10002"/>
                <a:gd name="connsiteX379" fmla="*/ 3533 w 10201"/>
                <a:gd name="connsiteY379" fmla="*/ 4782 h 10002"/>
                <a:gd name="connsiteX380" fmla="*/ 3533 w 10201"/>
                <a:gd name="connsiteY380" fmla="*/ 4706 h 10002"/>
                <a:gd name="connsiteX381" fmla="*/ 3523 w 10201"/>
                <a:gd name="connsiteY381" fmla="*/ 4650 h 10002"/>
                <a:gd name="connsiteX382" fmla="*/ 3450 w 10201"/>
                <a:gd name="connsiteY382" fmla="*/ 4650 h 10002"/>
                <a:gd name="connsiteX383" fmla="*/ 3440 w 10201"/>
                <a:gd name="connsiteY383" fmla="*/ 4593 h 10002"/>
                <a:gd name="connsiteX384" fmla="*/ 3450 w 10201"/>
                <a:gd name="connsiteY384" fmla="*/ 4593 h 10002"/>
                <a:gd name="connsiteX385" fmla="*/ 3450 w 10201"/>
                <a:gd name="connsiteY385" fmla="*/ 4574 h 10002"/>
                <a:gd name="connsiteX386" fmla="*/ 3627 w 10201"/>
                <a:gd name="connsiteY386" fmla="*/ 4481 h 10002"/>
                <a:gd name="connsiteX387" fmla="*/ 3565 w 10201"/>
                <a:gd name="connsiteY387" fmla="*/ 4481 h 10002"/>
                <a:gd name="connsiteX388" fmla="*/ 3544 w 10201"/>
                <a:gd name="connsiteY388" fmla="*/ 4481 h 10002"/>
                <a:gd name="connsiteX389" fmla="*/ 3533 w 10201"/>
                <a:gd name="connsiteY389" fmla="*/ 4481 h 10002"/>
                <a:gd name="connsiteX390" fmla="*/ 3533 w 10201"/>
                <a:gd name="connsiteY390" fmla="*/ 4462 h 10002"/>
                <a:gd name="connsiteX391" fmla="*/ 3637 w 10201"/>
                <a:gd name="connsiteY391" fmla="*/ 4387 h 10002"/>
                <a:gd name="connsiteX392" fmla="*/ 3637 w 10201"/>
                <a:gd name="connsiteY392" fmla="*/ 4387 h 10002"/>
                <a:gd name="connsiteX393" fmla="*/ 3606 w 10201"/>
                <a:gd name="connsiteY393" fmla="*/ 4387 h 10002"/>
                <a:gd name="connsiteX394" fmla="*/ 3585 w 10201"/>
                <a:gd name="connsiteY394" fmla="*/ 4405 h 10002"/>
                <a:gd name="connsiteX395" fmla="*/ 3575 w 10201"/>
                <a:gd name="connsiteY395" fmla="*/ 4368 h 10002"/>
                <a:gd name="connsiteX396" fmla="*/ 3409 w 10201"/>
                <a:gd name="connsiteY396" fmla="*/ 4312 h 10002"/>
                <a:gd name="connsiteX397" fmla="*/ 3357 w 10201"/>
                <a:gd name="connsiteY397" fmla="*/ 4199 h 10002"/>
                <a:gd name="connsiteX398" fmla="*/ 3315 w 10201"/>
                <a:gd name="connsiteY398" fmla="*/ 4255 h 10002"/>
                <a:gd name="connsiteX399" fmla="*/ 3231 w 10201"/>
                <a:gd name="connsiteY399" fmla="*/ 4218 h 10002"/>
                <a:gd name="connsiteX400" fmla="*/ 3085 w 10201"/>
                <a:gd name="connsiteY400" fmla="*/ 4199 h 10002"/>
                <a:gd name="connsiteX401" fmla="*/ 3033 w 10201"/>
                <a:gd name="connsiteY401" fmla="*/ 4237 h 10002"/>
                <a:gd name="connsiteX402" fmla="*/ 2981 w 10201"/>
                <a:gd name="connsiteY402" fmla="*/ 4180 h 10002"/>
                <a:gd name="connsiteX403" fmla="*/ 2909 w 10201"/>
                <a:gd name="connsiteY403" fmla="*/ 4237 h 10002"/>
                <a:gd name="connsiteX404" fmla="*/ 2878 w 10201"/>
                <a:gd name="connsiteY404" fmla="*/ 4180 h 10002"/>
                <a:gd name="connsiteX405" fmla="*/ 2794 w 10201"/>
                <a:gd name="connsiteY405" fmla="*/ 4330 h 10002"/>
                <a:gd name="connsiteX406" fmla="*/ 2596 w 10201"/>
                <a:gd name="connsiteY406" fmla="*/ 4255 h 10002"/>
                <a:gd name="connsiteX407" fmla="*/ 2596 w 10201"/>
                <a:gd name="connsiteY407" fmla="*/ 4218 h 10002"/>
                <a:gd name="connsiteX408" fmla="*/ 2617 w 10201"/>
                <a:gd name="connsiteY408" fmla="*/ 4180 h 10002"/>
                <a:gd name="connsiteX409" fmla="*/ 2544 w 10201"/>
                <a:gd name="connsiteY409" fmla="*/ 4180 h 10002"/>
                <a:gd name="connsiteX410" fmla="*/ 2346 w 10201"/>
                <a:gd name="connsiteY410" fmla="*/ 4275 h 10002"/>
                <a:gd name="connsiteX411" fmla="*/ 2346 w 10201"/>
                <a:gd name="connsiteY411" fmla="*/ 4255 h 10002"/>
                <a:gd name="connsiteX412" fmla="*/ 2367 w 10201"/>
                <a:gd name="connsiteY412" fmla="*/ 4218 h 10002"/>
                <a:gd name="connsiteX413" fmla="*/ 2253 w 10201"/>
                <a:gd name="connsiteY413" fmla="*/ 4218 h 10002"/>
                <a:gd name="connsiteX414" fmla="*/ 2170 w 10201"/>
                <a:gd name="connsiteY414" fmla="*/ 4143 h 10002"/>
                <a:gd name="connsiteX415" fmla="*/ 2044 w 10201"/>
                <a:gd name="connsiteY415" fmla="*/ 4124 h 10002"/>
                <a:gd name="connsiteX416" fmla="*/ 2065 w 10201"/>
                <a:gd name="connsiteY416" fmla="*/ 4124 h 10002"/>
                <a:gd name="connsiteX417" fmla="*/ 2096 w 10201"/>
                <a:gd name="connsiteY417" fmla="*/ 4086 h 10002"/>
                <a:gd name="connsiteX418" fmla="*/ 2085 w 10201"/>
                <a:gd name="connsiteY418" fmla="*/ 4049 h 10002"/>
                <a:gd name="connsiteX419" fmla="*/ 2002 w 10201"/>
                <a:gd name="connsiteY419" fmla="*/ 3992 h 10002"/>
                <a:gd name="connsiteX420" fmla="*/ 1909 w 10201"/>
                <a:gd name="connsiteY420" fmla="*/ 4030 h 10002"/>
                <a:gd name="connsiteX421" fmla="*/ 1479 w 10201"/>
                <a:gd name="connsiteY421" fmla="*/ 3976 h 10002"/>
                <a:gd name="connsiteX422" fmla="*/ 1680 w 10201"/>
                <a:gd name="connsiteY422" fmla="*/ 3823 h 10002"/>
                <a:gd name="connsiteX423" fmla="*/ 1690 w 10201"/>
                <a:gd name="connsiteY423" fmla="*/ 3805 h 10002"/>
                <a:gd name="connsiteX424" fmla="*/ 1826 w 10201"/>
                <a:gd name="connsiteY424" fmla="*/ 3767 h 10002"/>
                <a:gd name="connsiteX425" fmla="*/ 1826 w 10201"/>
                <a:gd name="connsiteY425" fmla="*/ 3805 h 10002"/>
                <a:gd name="connsiteX426" fmla="*/ 1940 w 10201"/>
                <a:gd name="connsiteY426" fmla="*/ 3880 h 10002"/>
                <a:gd name="connsiteX427" fmla="*/ 1950 w 10201"/>
                <a:gd name="connsiteY427" fmla="*/ 3842 h 10002"/>
                <a:gd name="connsiteX428" fmla="*/ 1961 w 10201"/>
                <a:gd name="connsiteY428" fmla="*/ 3880 h 10002"/>
                <a:gd name="connsiteX429" fmla="*/ 2117 w 10201"/>
                <a:gd name="connsiteY429" fmla="*/ 3748 h 10002"/>
                <a:gd name="connsiteX430" fmla="*/ 2201 w 10201"/>
                <a:gd name="connsiteY430" fmla="*/ 3823 h 10002"/>
                <a:gd name="connsiteX431" fmla="*/ 2378 w 10201"/>
                <a:gd name="connsiteY431" fmla="*/ 3786 h 10002"/>
                <a:gd name="connsiteX432" fmla="*/ 2544 w 10201"/>
                <a:gd name="connsiteY432" fmla="*/ 3805 h 10002"/>
                <a:gd name="connsiteX433" fmla="*/ 2544 w 10201"/>
                <a:gd name="connsiteY433" fmla="*/ 3730 h 10002"/>
                <a:gd name="connsiteX434" fmla="*/ 2658 w 10201"/>
                <a:gd name="connsiteY434" fmla="*/ 3730 h 10002"/>
                <a:gd name="connsiteX435" fmla="*/ 2689 w 10201"/>
                <a:gd name="connsiteY435" fmla="*/ 3673 h 10002"/>
                <a:gd name="connsiteX436" fmla="*/ 2689 w 10201"/>
                <a:gd name="connsiteY436" fmla="*/ 3598 h 10002"/>
                <a:gd name="connsiteX437" fmla="*/ 2658 w 10201"/>
                <a:gd name="connsiteY437" fmla="*/ 3598 h 10002"/>
                <a:gd name="connsiteX438" fmla="*/ 2658 w 10201"/>
                <a:gd name="connsiteY438" fmla="*/ 3561 h 10002"/>
                <a:gd name="connsiteX439" fmla="*/ 2648 w 10201"/>
                <a:gd name="connsiteY439" fmla="*/ 3504 h 10002"/>
                <a:gd name="connsiteX440" fmla="*/ 2044 w 10201"/>
                <a:gd name="connsiteY440" fmla="*/ 3504 h 10002"/>
                <a:gd name="connsiteX441" fmla="*/ 1482 w 10201"/>
                <a:gd name="connsiteY441" fmla="*/ 3485 h 10002"/>
                <a:gd name="connsiteX442" fmla="*/ 1898 w 10201"/>
                <a:gd name="connsiteY442" fmla="*/ 3410 h 10002"/>
                <a:gd name="connsiteX443" fmla="*/ 2149 w 10201"/>
                <a:gd name="connsiteY443" fmla="*/ 3429 h 10002"/>
                <a:gd name="connsiteX444" fmla="*/ 2159 w 10201"/>
                <a:gd name="connsiteY444" fmla="*/ 3316 h 10002"/>
                <a:gd name="connsiteX445" fmla="*/ 2201 w 10201"/>
                <a:gd name="connsiteY445" fmla="*/ 3298 h 10002"/>
                <a:gd name="connsiteX446" fmla="*/ 2232 w 10201"/>
                <a:gd name="connsiteY446" fmla="*/ 3354 h 10002"/>
                <a:gd name="connsiteX447" fmla="*/ 2263 w 10201"/>
                <a:gd name="connsiteY447" fmla="*/ 3278 h 10002"/>
                <a:gd name="connsiteX448" fmla="*/ 2263 w 10201"/>
                <a:gd name="connsiteY448" fmla="*/ 3316 h 10002"/>
                <a:gd name="connsiteX449" fmla="*/ 2242 w 10201"/>
                <a:gd name="connsiteY449" fmla="*/ 3354 h 10002"/>
                <a:gd name="connsiteX450" fmla="*/ 2502 w 10201"/>
                <a:gd name="connsiteY450" fmla="*/ 3298 h 10002"/>
                <a:gd name="connsiteX451" fmla="*/ 2513 w 10201"/>
                <a:gd name="connsiteY451" fmla="*/ 3241 h 10002"/>
                <a:gd name="connsiteX452" fmla="*/ 2502 w 10201"/>
                <a:gd name="connsiteY452" fmla="*/ 3223 h 10002"/>
                <a:gd name="connsiteX453" fmla="*/ 2137 w 10201"/>
                <a:gd name="connsiteY453" fmla="*/ 3241 h 10002"/>
                <a:gd name="connsiteX454" fmla="*/ 2127 w 10201"/>
                <a:gd name="connsiteY454" fmla="*/ 3185 h 10002"/>
                <a:gd name="connsiteX455" fmla="*/ 2137 w 10201"/>
                <a:gd name="connsiteY455" fmla="*/ 3166 h 10002"/>
                <a:gd name="connsiteX456" fmla="*/ 2294 w 10201"/>
                <a:gd name="connsiteY456" fmla="*/ 3128 h 10002"/>
                <a:gd name="connsiteX457" fmla="*/ 2263 w 10201"/>
                <a:gd name="connsiteY457" fmla="*/ 3109 h 10002"/>
                <a:gd name="connsiteX458" fmla="*/ 2294 w 10201"/>
                <a:gd name="connsiteY458" fmla="*/ 3091 h 10002"/>
                <a:gd name="connsiteX459" fmla="*/ 2284 w 10201"/>
                <a:gd name="connsiteY459" fmla="*/ 2997 h 10002"/>
                <a:gd name="connsiteX460" fmla="*/ 2232 w 10201"/>
                <a:gd name="connsiteY460" fmla="*/ 2903 h 10002"/>
                <a:gd name="connsiteX461" fmla="*/ 2253 w 10201"/>
                <a:gd name="connsiteY461" fmla="*/ 2865 h 10002"/>
                <a:gd name="connsiteX462" fmla="*/ 2242 w 10201"/>
                <a:gd name="connsiteY462" fmla="*/ 2790 h 10002"/>
                <a:gd name="connsiteX463" fmla="*/ 2294 w 10201"/>
                <a:gd name="connsiteY463" fmla="*/ 2715 h 10002"/>
                <a:gd name="connsiteX464" fmla="*/ 2294 w 10201"/>
                <a:gd name="connsiteY464" fmla="*/ 2771 h 10002"/>
                <a:gd name="connsiteX465" fmla="*/ 2471 w 10201"/>
                <a:gd name="connsiteY465" fmla="*/ 2809 h 10002"/>
                <a:gd name="connsiteX466" fmla="*/ 2482 w 10201"/>
                <a:gd name="connsiteY466" fmla="*/ 2903 h 10002"/>
                <a:gd name="connsiteX467" fmla="*/ 2627 w 10201"/>
                <a:gd name="connsiteY467" fmla="*/ 2884 h 10002"/>
                <a:gd name="connsiteX468" fmla="*/ 2679 w 10201"/>
                <a:gd name="connsiteY468" fmla="*/ 2715 h 10002"/>
                <a:gd name="connsiteX469" fmla="*/ 2523 w 10201"/>
                <a:gd name="connsiteY469" fmla="*/ 2659 h 10002"/>
                <a:gd name="connsiteX470" fmla="*/ 2523 w 10201"/>
                <a:gd name="connsiteY470" fmla="*/ 2602 h 10002"/>
                <a:gd name="connsiteX471" fmla="*/ 2596 w 10201"/>
                <a:gd name="connsiteY471" fmla="*/ 2584 h 10002"/>
                <a:gd name="connsiteX472" fmla="*/ 2596 w 10201"/>
                <a:gd name="connsiteY472" fmla="*/ 2565 h 10002"/>
                <a:gd name="connsiteX473" fmla="*/ 2461 w 10201"/>
                <a:gd name="connsiteY473" fmla="*/ 2452 h 10002"/>
                <a:gd name="connsiteX474" fmla="*/ 2440 w 10201"/>
                <a:gd name="connsiteY474" fmla="*/ 2527 h 10002"/>
                <a:gd name="connsiteX475" fmla="*/ 2440 w 10201"/>
                <a:gd name="connsiteY475" fmla="*/ 2509 h 10002"/>
                <a:gd name="connsiteX476" fmla="*/ 2315 w 10201"/>
                <a:gd name="connsiteY476" fmla="*/ 2358 h 10002"/>
                <a:gd name="connsiteX477" fmla="*/ 2242 w 10201"/>
                <a:gd name="connsiteY477" fmla="*/ 2377 h 10002"/>
                <a:gd name="connsiteX478" fmla="*/ 2242 w 10201"/>
                <a:gd name="connsiteY478" fmla="*/ 2321 h 10002"/>
                <a:gd name="connsiteX479" fmla="*/ 2222 w 10201"/>
                <a:gd name="connsiteY479" fmla="*/ 2283 h 10002"/>
                <a:gd name="connsiteX480" fmla="*/ 2044 w 10201"/>
                <a:gd name="connsiteY480" fmla="*/ 2246 h 10002"/>
                <a:gd name="connsiteX481" fmla="*/ 2034 w 10201"/>
                <a:gd name="connsiteY481" fmla="*/ 2189 h 10002"/>
                <a:gd name="connsiteX482" fmla="*/ 2044 w 10201"/>
                <a:gd name="connsiteY482" fmla="*/ 2171 h 10002"/>
                <a:gd name="connsiteX483" fmla="*/ 2242 w 10201"/>
                <a:gd name="connsiteY483" fmla="*/ 2171 h 10002"/>
                <a:gd name="connsiteX484" fmla="*/ 2305 w 10201"/>
                <a:gd name="connsiteY484" fmla="*/ 2133 h 10002"/>
                <a:gd name="connsiteX485" fmla="*/ 2450 w 10201"/>
                <a:gd name="connsiteY485" fmla="*/ 2171 h 10002"/>
                <a:gd name="connsiteX486" fmla="*/ 2523 w 10201"/>
                <a:gd name="connsiteY486" fmla="*/ 2077 h 10002"/>
                <a:gd name="connsiteX487" fmla="*/ 2774 w 10201"/>
                <a:gd name="connsiteY487" fmla="*/ 2020 h 10002"/>
                <a:gd name="connsiteX488" fmla="*/ 2961 w 10201"/>
                <a:gd name="connsiteY488" fmla="*/ 2133 h 10002"/>
                <a:gd name="connsiteX489" fmla="*/ 3274 w 10201"/>
                <a:gd name="connsiteY489" fmla="*/ 2057 h 10002"/>
                <a:gd name="connsiteX490" fmla="*/ 3274 w 10201"/>
                <a:gd name="connsiteY490" fmla="*/ 2039 h 10002"/>
                <a:gd name="connsiteX491" fmla="*/ 3263 w 10201"/>
                <a:gd name="connsiteY491" fmla="*/ 2002 h 10002"/>
                <a:gd name="connsiteX492" fmla="*/ 3377 w 10201"/>
                <a:gd name="connsiteY492" fmla="*/ 1964 h 10002"/>
                <a:gd name="connsiteX493" fmla="*/ 3357 w 10201"/>
                <a:gd name="connsiteY493" fmla="*/ 1907 h 10002"/>
                <a:gd name="connsiteX494" fmla="*/ 3419 w 10201"/>
                <a:gd name="connsiteY494" fmla="*/ 1907 h 10002"/>
                <a:gd name="connsiteX495" fmla="*/ 3461 w 10201"/>
                <a:gd name="connsiteY495" fmla="*/ 1926 h 10002"/>
                <a:gd name="connsiteX496" fmla="*/ 3492 w 10201"/>
                <a:gd name="connsiteY496" fmla="*/ 1870 h 10002"/>
                <a:gd name="connsiteX497" fmla="*/ 3492 w 10201"/>
                <a:gd name="connsiteY497" fmla="*/ 1851 h 10002"/>
                <a:gd name="connsiteX498" fmla="*/ 3419 w 10201"/>
                <a:gd name="connsiteY498" fmla="*/ 1738 h 10002"/>
                <a:gd name="connsiteX499" fmla="*/ 3429 w 10201"/>
                <a:gd name="connsiteY499" fmla="*/ 1663 h 10002"/>
                <a:gd name="connsiteX500" fmla="*/ 3274 w 10201"/>
                <a:gd name="connsiteY500" fmla="*/ 1589 h 10002"/>
                <a:gd name="connsiteX501" fmla="*/ 3274 w 10201"/>
                <a:gd name="connsiteY501" fmla="*/ 1513 h 10002"/>
                <a:gd name="connsiteX502" fmla="*/ 3241 w 10201"/>
                <a:gd name="connsiteY502" fmla="*/ 1475 h 10002"/>
                <a:gd name="connsiteX503" fmla="*/ 3210 w 10201"/>
                <a:gd name="connsiteY503" fmla="*/ 1513 h 10002"/>
                <a:gd name="connsiteX504" fmla="*/ 3200 w 10201"/>
                <a:gd name="connsiteY504" fmla="*/ 1438 h 10002"/>
                <a:gd name="connsiteX505" fmla="*/ 3085 w 10201"/>
                <a:gd name="connsiteY505" fmla="*/ 1494 h 10002"/>
                <a:gd name="connsiteX506" fmla="*/ 2971 w 10201"/>
                <a:gd name="connsiteY506" fmla="*/ 1419 h 10002"/>
                <a:gd name="connsiteX507" fmla="*/ 2940 w 10201"/>
                <a:gd name="connsiteY507" fmla="*/ 1475 h 10002"/>
                <a:gd name="connsiteX508" fmla="*/ 2909 w 10201"/>
                <a:gd name="connsiteY508" fmla="*/ 1400 h 10002"/>
                <a:gd name="connsiteX509" fmla="*/ 2815 w 10201"/>
                <a:gd name="connsiteY509" fmla="*/ 1438 h 10002"/>
                <a:gd name="connsiteX510" fmla="*/ 2815 w 10201"/>
                <a:gd name="connsiteY510" fmla="*/ 1381 h 10002"/>
                <a:gd name="connsiteX511" fmla="*/ 2742 w 10201"/>
                <a:gd name="connsiteY511" fmla="*/ 1288 h 10002"/>
                <a:gd name="connsiteX512" fmla="*/ 3013 w 10201"/>
                <a:gd name="connsiteY512" fmla="*/ 1062 h 10002"/>
                <a:gd name="connsiteX513" fmla="*/ 3106 w 10201"/>
                <a:gd name="connsiteY513" fmla="*/ 1119 h 10002"/>
                <a:gd name="connsiteX514" fmla="*/ 3241 w 10201"/>
                <a:gd name="connsiteY514" fmla="*/ 1062 h 10002"/>
                <a:gd name="connsiteX515" fmla="*/ 3241 w 10201"/>
                <a:gd name="connsiteY515" fmla="*/ 1119 h 10002"/>
                <a:gd name="connsiteX516" fmla="*/ 3513 w 10201"/>
                <a:gd name="connsiteY516" fmla="*/ 1119 h 10002"/>
                <a:gd name="connsiteX517" fmla="*/ 3513 w 10201"/>
                <a:gd name="connsiteY517" fmla="*/ 1044 h 10002"/>
                <a:gd name="connsiteX518" fmla="*/ 3658 w 10201"/>
                <a:gd name="connsiteY518" fmla="*/ 968 h 10002"/>
                <a:gd name="connsiteX519" fmla="*/ 3700 w 10201"/>
                <a:gd name="connsiteY519" fmla="*/ 875 h 10002"/>
                <a:gd name="connsiteX520" fmla="*/ 3929 w 10201"/>
                <a:gd name="connsiteY520" fmla="*/ 836 h 10002"/>
                <a:gd name="connsiteX521" fmla="*/ 3940 w 10201"/>
                <a:gd name="connsiteY521" fmla="*/ 781 h 10002"/>
                <a:gd name="connsiteX522" fmla="*/ 3971 w 10201"/>
                <a:gd name="connsiteY522" fmla="*/ 781 h 10002"/>
                <a:gd name="connsiteX523" fmla="*/ 4002 w 10201"/>
                <a:gd name="connsiteY523" fmla="*/ 836 h 10002"/>
                <a:gd name="connsiteX524" fmla="*/ 4065 w 10201"/>
                <a:gd name="connsiteY524" fmla="*/ 799 h 10002"/>
                <a:gd name="connsiteX525" fmla="*/ 4127 w 10201"/>
                <a:gd name="connsiteY525" fmla="*/ 836 h 10002"/>
                <a:gd name="connsiteX526" fmla="*/ 4772 w 10201"/>
                <a:gd name="connsiteY526" fmla="*/ 724 h 10002"/>
                <a:gd name="connsiteX527" fmla="*/ 4783 w 10201"/>
                <a:gd name="connsiteY527" fmla="*/ 781 h 10002"/>
                <a:gd name="connsiteX528" fmla="*/ 4908 w 10201"/>
                <a:gd name="connsiteY528" fmla="*/ 781 h 10002"/>
                <a:gd name="connsiteX529" fmla="*/ 4908 w 10201"/>
                <a:gd name="connsiteY529" fmla="*/ 724 h 10002"/>
                <a:gd name="connsiteX530" fmla="*/ 4992 w 10201"/>
                <a:gd name="connsiteY530" fmla="*/ 781 h 10002"/>
                <a:gd name="connsiteX531" fmla="*/ 5096 w 10201"/>
                <a:gd name="connsiteY531" fmla="*/ 743 h 10002"/>
                <a:gd name="connsiteX532" fmla="*/ 5158 w 10201"/>
                <a:gd name="connsiteY532" fmla="*/ 781 h 10002"/>
                <a:gd name="connsiteX533" fmla="*/ 5200 w 10201"/>
                <a:gd name="connsiteY533" fmla="*/ 706 h 10002"/>
                <a:gd name="connsiteX534" fmla="*/ 5283 w 10201"/>
                <a:gd name="connsiteY534" fmla="*/ 686 h 10002"/>
                <a:gd name="connsiteX535" fmla="*/ 5283 w 10201"/>
                <a:gd name="connsiteY535" fmla="*/ 743 h 10002"/>
                <a:gd name="connsiteX536" fmla="*/ 5492 w 10201"/>
                <a:gd name="connsiteY536" fmla="*/ 706 h 10002"/>
                <a:gd name="connsiteX537" fmla="*/ 5679 w 10201"/>
                <a:gd name="connsiteY537" fmla="*/ 781 h 10002"/>
                <a:gd name="connsiteX538" fmla="*/ 5824 w 10201"/>
                <a:gd name="connsiteY538" fmla="*/ 761 h 10002"/>
                <a:gd name="connsiteX539" fmla="*/ 6148 w 10201"/>
                <a:gd name="connsiteY539" fmla="*/ 686 h 10002"/>
                <a:gd name="connsiteX540" fmla="*/ 6345 w 10201"/>
                <a:gd name="connsiteY540" fmla="*/ 611 h 10002"/>
                <a:gd name="connsiteX541" fmla="*/ 6522 w 10201"/>
                <a:gd name="connsiteY541" fmla="*/ 649 h 10002"/>
                <a:gd name="connsiteX542" fmla="*/ 6574 w 10201"/>
                <a:gd name="connsiteY542" fmla="*/ 555 h 10002"/>
                <a:gd name="connsiteX543" fmla="*/ 6668 w 10201"/>
                <a:gd name="connsiteY543" fmla="*/ 574 h 10002"/>
                <a:gd name="connsiteX544" fmla="*/ 6741 w 10201"/>
                <a:gd name="connsiteY544" fmla="*/ 498 h 10002"/>
                <a:gd name="connsiteX545" fmla="*/ 6814 w 10201"/>
                <a:gd name="connsiteY545" fmla="*/ 555 h 10002"/>
                <a:gd name="connsiteX546" fmla="*/ 7105 w 10201"/>
                <a:gd name="connsiteY546" fmla="*/ 574 h 10002"/>
                <a:gd name="connsiteX547" fmla="*/ 7251 w 10201"/>
                <a:gd name="connsiteY547" fmla="*/ 574 h 10002"/>
                <a:gd name="connsiteX548" fmla="*/ 7262 w 10201"/>
                <a:gd name="connsiteY548" fmla="*/ 630 h 10002"/>
                <a:gd name="connsiteX549" fmla="*/ 7459 w 10201"/>
                <a:gd name="connsiteY549" fmla="*/ 592 h 10002"/>
                <a:gd name="connsiteX550" fmla="*/ 7470 w 10201"/>
                <a:gd name="connsiteY550" fmla="*/ 517 h 10002"/>
                <a:gd name="connsiteX551" fmla="*/ 7387 w 10201"/>
                <a:gd name="connsiteY551" fmla="*/ 498 h 10002"/>
                <a:gd name="connsiteX552" fmla="*/ 7428 w 10201"/>
                <a:gd name="connsiteY552" fmla="*/ 405 h 10002"/>
                <a:gd name="connsiteX553" fmla="*/ 7501 w 10201"/>
                <a:gd name="connsiteY553" fmla="*/ 348 h 10002"/>
                <a:gd name="connsiteX554" fmla="*/ 7470 w 10201"/>
                <a:gd name="connsiteY554" fmla="*/ 311 h 10002"/>
                <a:gd name="connsiteX555" fmla="*/ 7407 w 10201"/>
                <a:gd name="connsiteY555" fmla="*/ 348 h 10002"/>
                <a:gd name="connsiteX556" fmla="*/ 7376 w 10201"/>
                <a:gd name="connsiteY556" fmla="*/ 311 h 10002"/>
                <a:gd name="connsiteX557" fmla="*/ 7210 w 10201"/>
                <a:gd name="connsiteY557" fmla="*/ 367 h 10002"/>
                <a:gd name="connsiteX558" fmla="*/ 7210 w 10201"/>
                <a:gd name="connsiteY558" fmla="*/ 311 h 10002"/>
                <a:gd name="connsiteX559" fmla="*/ 7199 w 10201"/>
                <a:gd name="connsiteY559" fmla="*/ 311 h 10002"/>
                <a:gd name="connsiteX560" fmla="*/ 6543 w 10201"/>
                <a:gd name="connsiteY560" fmla="*/ 330 h 10002"/>
                <a:gd name="connsiteX561" fmla="*/ 6225 w 10201"/>
                <a:gd name="connsiteY561" fmla="*/ 273 h 10002"/>
                <a:gd name="connsiteX562" fmla="*/ 6637 w 10201"/>
                <a:gd name="connsiteY562" fmla="*/ 198 h 10002"/>
                <a:gd name="connsiteX563" fmla="*/ 6980 w 10201"/>
                <a:gd name="connsiteY563" fmla="*/ 161 h 10002"/>
                <a:gd name="connsiteX564" fmla="*/ 7433 w 10201"/>
                <a:gd name="connsiteY564" fmla="*/ 80 h 10002"/>
                <a:gd name="connsiteX565" fmla="*/ 7698 w 10201"/>
                <a:gd name="connsiteY565" fmla="*/ 10 h 10002"/>
                <a:gd name="connsiteX566" fmla="*/ 7949 w 10201"/>
                <a:gd name="connsiteY566" fmla="*/ 142 h 10002"/>
                <a:gd name="connsiteX567" fmla="*/ 8011 w 10201"/>
                <a:gd name="connsiteY567" fmla="*/ 48 h 10002"/>
                <a:gd name="connsiteX568" fmla="*/ 8136 w 10201"/>
                <a:gd name="connsiteY568" fmla="*/ 29 h 10002"/>
                <a:gd name="connsiteX569" fmla="*/ 8240 w 10201"/>
                <a:gd name="connsiteY569" fmla="*/ 142 h 10002"/>
                <a:gd name="connsiteX570" fmla="*/ 8262 w 10201"/>
                <a:gd name="connsiteY570" fmla="*/ 104 h 10002"/>
                <a:gd name="connsiteX571" fmla="*/ 8293 w 10201"/>
                <a:gd name="connsiteY571" fmla="*/ 254 h 10002"/>
                <a:gd name="connsiteX572" fmla="*/ 8262 w 10201"/>
                <a:gd name="connsiteY572" fmla="*/ 330 h 10002"/>
                <a:gd name="connsiteX573" fmla="*/ 8262 w 10201"/>
                <a:gd name="connsiteY573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081 w 10201"/>
                <a:gd name="connsiteY78" fmla="*/ 5686 h 10002"/>
                <a:gd name="connsiteX79" fmla="*/ 10188 w 10201"/>
                <a:gd name="connsiteY79" fmla="*/ 5795 h 10002"/>
                <a:gd name="connsiteX80" fmla="*/ 10177 w 10201"/>
                <a:gd name="connsiteY80" fmla="*/ 6153 h 10002"/>
                <a:gd name="connsiteX81" fmla="*/ 10137 w 10201"/>
                <a:gd name="connsiteY81" fmla="*/ 6016 h 10002"/>
                <a:gd name="connsiteX82" fmla="*/ 9949 w 10201"/>
                <a:gd name="connsiteY82" fmla="*/ 6096 h 10002"/>
                <a:gd name="connsiteX83" fmla="*/ 9563 w 10201"/>
                <a:gd name="connsiteY83" fmla="*/ 6190 h 10002"/>
                <a:gd name="connsiteX84" fmla="*/ 9532 w 10201"/>
                <a:gd name="connsiteY84" fmla="*/ 6528 h 10002"/>
                <a:gd name="connsiteX85" fmla="*/ 9490 w 10201"/>
                <a:gd name="connsiteY85" fmla="*/ 6566 h 10002"/>
                <a:gd name="connsiteX86" fmla="*/ 9490 w 10201"/>
                <a:gd name="connsiteY86" fmla="*/ 6979 h 10002"/>
                <a:gd name="connsiteX87" fmla="*/ 9594 w 10201"/>
                <a:gd name="connsiteY87" fmla="*/ 7016 h 10002"/>
                <a:gd name="connsiteX88" fmla="*/ 9584 w 10201"/>
                <a:gd name="connsiteY88" fmla="*/ 7054 h 10002"/>
                <a:gd name="connsiteX89" fmla="*/ 9438 w 10201"/>
                <a:gd name="connsiteY89" fmla="*/ 7411 h 10002"/>
                <a:gd name="connsiteX90" fmla="*/ 9428 w 10201"/>
                <a:gd name="connsiteY90" fmla="*/ 7674 h 10002"/>
                <a:gd name="connsiteX91" fmla="*/ 9459 w 10201"/>
                <a:gd name="connsiteY91" fmla="*/ 7862 h 10002"/>
                <a:gd name="connsiteX92" fmla="*/ 9407 w 10201"/>
                <a:gd name="connsiteY92" fmla="*/ 7918 h 10002"/>
                <a:gd name="connsiteX93" fmla="*/ 9302 w 10201"/>
                <a:gd name="connsiteY93" fmla="*/ 7730 h 10002"/>
                <a:gd name="connsiteX94" fmla="*/ 9126 w 10201"/>
                <a:gd name="connsiteY94" fmla="*/ 7580 h 10002"/>
                <a:gd name="connsiteX95" fmla="*/ 9126 w 10201"/>
                <a:gd name="connsiteY95" fmla="*/ 7543 h 10002"/>
                <a:gd name="connsiteX96" fmla="*/ 9167 w 10201"/>
                <a:gd name="connsiteY96" fmla="*/ 7543 h 10002"/>
                <a:gd name="connsiteX97" fmla="*/ 9167 w 10201"/>
                <a:gd name="connsiteY97" fmla="*/ 7524 h 10002"/>
                <a:gd name="connsiteX98" fmla="*/ 9146 w 10201"/>
                <a:gd name="connsiteY98" fmla="*/ 7524 h 10002"/>
                <a:gd name="connsiteX99" fmla="*/ 9084 w 10201"/>
                <a:gd name="connsiteY99" fmla="*/ 7543 h 10002"/>
                <a:gd name="connsiteX100" fmla="*/ 9105 w 10201"/>
                <a:gd name="connsiteY100" fmla="*/ 7618 h 10002"/>
                <a:gd name="connsiteX101" fmla="*/ 9063 w 10201"/>
                <a:gd name="connsiteY101" fmla="*/ 7637 h 10002"/>
                <a:gd name="connsiteX102" fmla="*/ 9167 w 10201"/>
                <a:gd name="connsiteY102" fmla="*/ 7918 h 10002"/>
                <a:gd name="connsiteX103" fmla="*/ 9167 w 10201"/>
                <a:gd name="connsiteY103" fmla="*/ 8125 h 10002"/>
                <a:gd name="connsiteX104" fmla="*/ 9105 w 10201"/>
                <a:gd name="connsiteY104" fmla="*/ 8237 h 10002"/>
                <a:gd name="connsiteX105" fmla="*/ 8928 w 10201"/>
                <a:gd name="connsiteY105" fmla="*/ 8219 h 10002"/>
                <a:gd name="connsiteX106" fmla="*/ 8866 w 10201"/>
                <a:gd name="connsiteY106" fmla="*/ 8125 h 10002"/>
                <a:gd name="connsiteX107" fmla="*/ 8802 w 10201"/>
                <a:gd name="connsiteY107" fmla="*/ 8182 h 10002"/>
                <a:gd name="connsiteX108" fmla="*/ 8845 w 10201"/>
                <a:gd name="connsiteY108" fmla="*/ 8575 h 10002"/>
                <a:gd name="connsiteX109" fmla="*/ 8814 w 10201"/>
                <a:gd name="connsiteY109" fmla="*/ 8650 h 10002"/>
                <a:gd name="connsiteX110" fmla="*/ 8615 w 10201"/>
                <a:gd name="connsiteY110" fmla="*/ 8670 h 10002"/>
                <a:gd name="connsiteX111" fmla="*/ 8470 w 10201"/>
                <a:gd name="connsiteY111" fmla="*/ 8237 h 10002"/>
                <a:gd name="connsiteX112" fmla="*/ 8459 w 10201"/>
                <a:gd name="connsiteY112" fmla="*/ 7993 h 10002"/>
                <a:gd name="connsiteX113" fmla="*/ 8418 w 10201"/>
                <a:gd name="connsiteY113" fmla="*/ 7993 h 10002"/>
                <a:gd name="connsiteX114" fmla="*/ 8240 w 10201"/>
                <a:gd name="connsiteY114" fmla="*/ 7993 h 10002"/>
                <a:gd name="connsiteX115" fmla="*/ 8136 w 10201"/>
                <a:gd name="connsiteY115" fmla="*/ 7768 h 10002"/>
                <a:gd name="connsiteX116" fmla="*/ 8042 w 10201"/>
                <a:gd name="connsiteY116" fmla="*/ 7712 h 10002"/>
                <a:gd name="connsiteX117" fmla="*/ 7980 w 10201"/>
                <a:gd name="connsiteY117" fmla="*/ 7787 h 10002"/>
                <a:gd name="connsiteX118" fmla="*/ 7990 w 10201"/>
                <a:gd name="connsiteY118" fmla="*/ 8106 h 10002"/>
                <a:gd name="connsiteX119" fmla="*/ 7949 w 10201"/>
                <a:gd name="connsiteY119" fmla="*/ 8406 h 10002"/>
                <a:gd name="connsiteX120" fmla="*/ 7887 w 10201"/>
                <a:gd name="connsiteY120" fmla="*/ 8426 h 10002"/>
                <a:gd name="connsiteX121" fmla="*/ 7845 w 10201"/>
                <a:gd name="connsiteY121" fmla="*/ 8538 h 10002"/>
                <a:gd name="connsiteX122" fmla="*/ 7835 w 10201"/>
                <a:gd name="connsiteY122" fmla="*/ 8538 h 10002"/>
                <a:gd name="connsiteX123" fmla="*/ 7835 w 10201"/>
                <a:gd name="connsiteY123" fmla="*/ 8481 h 10002"/>
                <a:gd name="connsiteX124" fmla="*/ 7855 w 10201"/>
                <a:gd name="connsiteY124" fmla="*/ 8426 h 10002"/>
                <a:gd name="connsiteX125" fmla="*/ 7678 w 10201"/>
                <a:gd name="connsiteY125" fmla="*/ 8182 h 10002"/>
                <a:gd name="connsiteX126" fmla="*/ 7563 w 10201"/>
                <a:gd name="connsiteY126" fmla="*/ 8087 h 10002"/>
                <a:gd name="connsiteX127" fmla="*/ 7501 w 10201"/>
                <a:gd name="connsiteY127" fmla="*/ 8144 h 10002"/>
                <a:gd name="connsiteX128" fmla="*/ 7470 w 10201"/>
                <a:gd name="connsiteY128" fmla="*/ 8087 h 10002"/>
                <a:gd name="connsiteX129" fmla="*/ 7439 w 10201"/>
                <a:gd name="connsiteY129" fmla="*/ 8219 h 10002"/>
                <a:gd name="connsiteX130" fmla="*/ 7574 w 10201"/>
                <a:gd name="connsiteY130" fmla="*/ 8595 h 10002"/>
                <a:gd name="connsiteX131" fmla="*/ 7418 w 10201"/>
                <a:gd name="connsiteY131" fmla="*/ 8782 h 10002"/>
                <a:gd name="connsiteX132" fmla="*/ 7251 w 10201"/>
                <a:gd name="connsiteY132" fmla="*/ 8707 h 10002"/>
                <a:gd name="connsiteX133" fmla="*/ 7189 w 10201"/>
                <a:gd name="connsiteY133" fmla="*/ 8858 h 10002"/>
                <a:gd name="connsiteX134" fmla="*/ 7115 w 10201"/>
                <a:gd name="connsiteY134" fmla="*/ 8914 h 10002"/>
                <a:gd name="connsiteX135" fmla="*/ 7115 w 10201"/>
                <a:gd name="connsiteY135" fmla="*/ 8839 h 10002"/>
                <a:gd name="connsiteX136" fmla="*/ 6991 w 10201"/>
                <a:gd name="connsiteY136" fmla="*/ 8801 h 10002"/>
                <a:gd name="connsiteX137" fmla="*/ 6907 w 10201"/>
                <a:gd name="connsiteY137" fmla="*/ 8895 h 10002"/>
                <a:gd name="connsiteX138" fmla="*/ 6814 w 10201"/>
                <a:gd name="connsiteY138" fmla="*/ 8914 h 10002"/>
                <a:gd name="connsiteX139" fmla="*/ 6814 w 10201"/>
                <a:gd name="connsiteY139" fmla="*/ 8970 h 10002"/>
                <a:gd name="connsiteX140" fmla="*/ 6751 w 10201"/>
                <a:gd name="connsiteY140" fmla="*/ 8989 h 10002"/>
                <a:gd name="connsiteX141" fmla="*/ 6772 w 10201"/>
                <a:gd name="connsiteY141" fmla="*/ 9026 h 10002"/>
                <a:gd name="connsiteX142" fmla="*/ 6939 w 10201"/>
                <a:gd name="connsiteY142" fmla="*/ 9008 h 10002"/>
                <a:gd name="connsiteX143" fmla="*/ 6939 w 10201"/>
                <a:gd name="connsiteY143" fmla="*/ 8989 h 10002"/>
                <a:gd name="connsiteX144" fmla="*/ 6918 w 10201"/>
                <a:gd name="connsiteY144" fmla="*/ 8951 h 10002"/>
                <a:gd name="connsiteX145" fmla="*/ 6939 w 10201"/>
                <a:gd name="connsiteY145" fmla="*/ 8951 h 10002"/>
                <a:gd name="connsiteX146" fmla="*/ 6991 w 10201"/>
                <a:gd name="connsiteY146" fmla="*/ 8933 h 10002"/>
                <a:gd name="connsiteX147" fmla="*/ 7032 w 10201"/>
                <a:gd name="connsiteY147" fmla="*/ 9064 h 10002"/>
                <a:gd name="connsiteX148" fmla="*/ 7303 w 10201"/>
                <a:gd name="connsiteY148" fmla="*/ 9139 h 10002"/>
                <a:gd name="connsiteX149" fmla="*/ 7303 w 10201"/>
                <a:gd name="connsiteY149" fmla="*/ 9195 h 10002"/>
                <a:gd name="connsiteX150" fmla="*/ 7220 w 10201"/>
                <a:gd name="connsiteY150" fmla="*/ 9590 h 10002"/>
                <a:gd name="connsiteX151" fmla="*/ 7199 w 10201"/>
                <a:gd name="connsiteY151" fmla="*/ 9590 h 10002"/>
                <a:gd name="connsiteX152" fmla="*/ 7179 w 10201"/>
                <a:gd name="connsiteY152" fmla="*/ 9533 h 10002"/>
                <a:gd name="connsiteX153" fmla="*/ 6949 w 10201"/>
                <a:gd name="connsiteY153" fmla="*/ 9496 h 10002"/>
                <a:gd name="connsiteX154" fmla="*/ 6876 w 10201"/>
                <a:gd name="connsiteY154" fmla="*/ 9496 h 10002"/>
                <a:gd name="connsiteX155" fmla="*/ 6793 w 10201"/>
                <a:gd name="connsiteY155" fmla="*/ 9403 h 10002"/>
                <a:gd name="connsiteX156" fmla="*/ 6751 w 10201"/>
                <a:gd name="connsiteY156" fmla="*/ 9440 h 10002"/>
                <a:gd name="connsiteX157" fmla="*/ 6637 w 10201"/>
                <a:gd name="connsiteY157" fmla="*/ 9289 h 10002"/>
                <a:gd name="connsiteX158" fmla="*/ 6627 w 10201"/>
                <a:gd name="connsiteY158" fmla="*/ 9289 h 10002"/>
                <a:gd name="connsiteX159" fmla="*/ 6584 w 10201"/>
                <a:gd name="connsiteY159" fmla="*/ 9289 h 10002"/>
                <a:gd name="connsiteX160" fmla="*/ 6480 w 10201"/>
                <a:gd name="connsiteY160" fmla="*/ 9177 h 10002"/>
                <a:gd name="connsiteX161" fmla="*/ 6449 w 10201"/>
                <a:gd name="connsiteY161" fmla="*/ 9346 h 10002"/>
                <a:gd name="connsiteX162" fmla="*/ 6355 w 10201"/>
                <a:gd name="connsiteY162" fmla="*/ 9515 h 10002"/>
                <a:gd name="connsiteX163" fmla="*/ 6262 w 10201"/>
                <a:gd name="connsiteY163" fmla="*/ 9552 h 10002"/>
                <a:gd name="connsiteX164" fmla="*/ 6262 w 10201"/>
                <a:gd name="connsiteY164" fmla="*/ 9609 h 10002"/>
                <a:gd name="connsiteX165" fmla="*/ 6189 w 10201"/>
                <a:gd name="connsiteY165" fmla="*/ 9740 h 10002"/>
                <a:gd name="connsiteX166" fmla="*/ 6106 w 10201"/>
                <a:gd name="connsiteY166" fmla="*/ 9796 h 10002"/>
                <a:gd name="connsiteX167" fmla="*/ 6001 w 10201"/>
                <a:gd name="connsiteY167" fmla="*/ 9947 h 10002"/>
                <a:gd name="connsiteX168" fmla="*/ 5345 w 10201"/>
                <a:gd name="connsiteY168" fmla="*/ 9796 h 10002"/>
                <a:gd name="connsiteX169" fmla="*/ 5220 w 10201"/>
                <a:gd name="connsiteY169" fmla="*/ 9796 h 10002"/>
                <a:gd name="connsiteX170" fmla="*/ 4992 w 10201"/>
                <a:gd name="connsiteY170" fmla="*/ 9647 h 10002"/>
                <a:gd name="connsiteX171" fmla="*/ 4929 w 10201"/>
                <a:gd name="connsiteY171" fmla="*/ 9515 h 10002"/>
                <a:gd name="connsiteX172" fmla="*/ 4929 w 10201"/>
                <a:gd name="connsiteY172" fmla="*/ 9403 h 10002"/>
                <a:gd name="connsiteX173" fmla="*/ 4866 w 10201"/>
                <a:gd name="connsiteY173" fmla="*/ 9346 h 10002"/>
                <a:gd name="connsiteX174" fmla="*/ 5168 w 10201"/>
                <a:gd name="connsiteY174" fmla="*/ 9214 h 10002"/>
                <a:gd name="connsiteX175" fmla="*/ 5387 w 10201"/>
                <a:gd name="connsiteY175" fmla="*/ 9234 h 10002"/>
                <a:gd name="connsiteX176" fmla="*/ 5741 w 10201"/>
                <a:gd name="connsiteY176" fmla="*/ 9195 h 10002"/>
                <a:gd name="connsiteX177" fmla="*/ 5783 w 10201"/>
                <a:gd name="connsiteY177" fmla="*/ 9102 h 10002"/>
                <a:gd name="connsiteX178" fmla="*/ 5731 w 10201"/>
                <a:gd name="connsiteY178" fmla="*/ 8989 h 10002"/>
                <a:gd name="connsiteX179" fmla="*/ 5533 w 10201"/>
                <a:gd name="connsiteY179" fmla="*/ 8933 h 10002"/>
                <a:gd name="connsiteX180" fmla="*/ 5210 w 10201"/>
                <a:gd name="connsiteY180" fmla="*/ 8745 h 10002"/>
                <a:gd name="connsiteX181" fmla="*/ 4961 w 10201"/>
                <a:gd name="connsiteY181" fmla="*/ 8595 h 10002"/>
                <a:gd name="connsiteX182" fmla="*/ 5085 w 10201"/>
                <a:gd name="connsiteY182" fmla="*/ 8481 h 10002"/>
                <a:gd name="connsiteX183" fmla="*/ 4741 w 10201"/>
                <a:gd name="connsiteY183" fmla="*/ 8275 h 10002"/>
                <a:gd name="connsiteX184" fmla="*/ 4554 w 10201"/>
                <a:gd name="connsiteY184" fmla="*/ 8087 h 10002"/>
                <a:gd name="connsiteX185" fmla="*/ 4356 w 10201"/>
                <a:gd name="connsiteY185" fmla="*/ 8031 h 10002"/>
                <a:gd name="connsiteX186" fmla="*/ 4085 w 10201"/>
                <a:gd name="connsiteY186" fmla="*/ 8013 h 10002"/>
                <a:gd name="connsiteX187" fmla="*/ 3919 w 10201"/>
                <a:gd name="connsiteY187" fmla="*/ 7843 h 10002"/>
                <a:gd name="connsiteX188" fmla="*/ 3741 w 10201"/>
                <a:gd name="connsiteY188" fmla="*/ 7806 h 10002"/>
                <a:gd name="connsiteX189" fmla="*/ 3669 w 10201"/>
                <a:gd name="connsiteY189" fmla="*/ 7598 h 10002"/>
                <a:gd name="connsiteX190" fmla="*/ 3492 w 10201"/>
                <a:gd name="connsiteY190" fmla="*/ 7637 h 10002"/>
                <a:gd name="connsiteX191" fmla="*/ 3440 w 10201"/>
                <a:gd name="connsiteY191" fmla="*/ 7674 h 10002"/>
                <a:gd name="connsiteX192" fmla="*/ 3367 w 10201"/>
                <a:gd name="connsiteY192" fmla="*/ 7674 h 10002"/>
                <a:gd name="connsiteX193" fmla="*/ 3367 w 10201"/>
                <a:gd name="connsiteY193" fmla="*/ 7637 h 10002"/>
                <a:gd name="connsiteX194" fmla="*/ 3398 w 10201"/>
                <a:gd name="connsiteY194" fmla="*/ 7543 h 10002"/>
                <a:gd name="connsiteX195" fmla="*/ 3241 w 10201"/>
                <a:gd name="connsiteY195" fmla="*/ 7505 h 10002"/>
                <a:gd name="connsiteX196" fmla="*/ 3189 w 10201"/>
                <a:gd name="connsiteY196" fmla="*/ 7411 h 10002"/>
                <a:gd name="connsiteX197" fmla="*/ 3085 w 10201"/>
                <a:gd name="connsiteY197" fmla="*/ 7468 h 10002"/>
                <a:gd name="connsiteX198" fmla="*/ 2846 w 10201"/>
                <a:gd name="connsiteY198" fmla="*/ 7449 h 10002"/>
                <a:gd name="connsiteX199" fmla="*/ 2722 w 10201"/>
                <a:gd name="connsiteY199" fmla="*/ 7486 h 10002"/>
                <a:gd name="connsiteX200" fmla="*/ 2669 w 10201"/>
                <a:gd name="connsiteY200" fmla="*/ 7598 h 10002"/>
                <a:gd name="connsiteX201" fmla="*/ 2471 w 10201"/>
                <a:gd name="connsiteY201" fmla="*/ 7637 h 10002"/>
                <a:gd name="connsiteX202" fmla="*/ 2419 w 10201"/>
                <a:gd name="connsiteY202" fmla="*/ 7712 h 10002"/>
                <a:gd name="connsiteX203" fmla="*/ 2137 w 10201"/>
                <a:gd name="connsiteY203" fmla="*/ 7693 h 10002"/>
                <a:gd name="connsiteX204" fmla="*/ 2023 w 10201"/>
                <a:gd name="connsiteY204" fmla="*/ 7561 h 10002"/>
                <a:gd name="connsiteX205" fmla="*/ 1867 w 10201"/>
                <a:gd name="connsiteY205" fmla="*/ 7524 h 10002"/>
                <a:gd name="connsiteX206" fmla="*/ 1919 w 10201"/>
                <a:gd name="connsiteY206" fmla="*/ 7505 h 10002"/>
                <a:gd name="connsiteX207" fmla="*/ 1919 w 10201"/>
                <a:gd name="connsiteY207" fmla="*/ 7486 h 10002"/>
                <a:gd name="connsiteX208" fmla="*/ 1867 w 10201"/>
                <a:gd name="connsiteY208" fmla="*/ 7486 h 10002"/>
                <a:gd name="connsiteX209" fmla="*/ 1753 w 10201"/>
                <a:gd name="connsiteY209" fmla="*/ 7505 h 10002"/>
                <a:gd name="connsiteX210" fmla="*/ 1544 w 10201"/>
                <a:gd name="connsiteY210" fmla="*/ 7429 h 10002"/>
                <a:gd name="connsiteX211" fmla="*/ 1544 w 10201"/>
                <a:gd name="connsiteY211" fmla="*/ 7486 h 10002"/>
                <a:gd name="connsiteX212" fmla="*/ 1492 w 10201"/>
                <a:gd name="connsiteY212" fmla="*/ 7468 h 10002"/>
                <a:gd name="connsiteX213" fmla="*/ 1492 w 10201"/>
                <a:gd name="connsiteY213" fmla="*/ 7411 h 10002"/>
                <a:gd name="connsiteX214" fmla="*/ 1398 w 10201"/>
                <a:gd name="connsiteY214" fmla="*/ 7468 h 10002"/>
                <a:gd name="connsiteX215" fmla="*/ 1378 w 10201"/>
                <a:gd name="connsiteY215" fmla="*/ 7411 h 10002"/>
                <a:gd name="connsiteX216" fmla="*/ 1013 w 10201"/>
                <a:gd name="connsiteY216" fmla="*/ 7429 h 10002"/>
                <a:gd name="connsiteX217" fmla="*/ 836 w 10201"/>
                <a:gd name="connsiteY217" fmla="*/ 7411 h 10002"/>
                <a:gd name="connsiteX218" fmla="*/ 795 w 10201"/>
                <a:gd name="connsiteY218" fmla="*/ 7336 h 10002"/>
                <a:gd name="connsiteX219" fmla="*/ 628 w 10201"/>
                <a:gd name="connsiteY219" fmla="*/ 7354 h 10002"/>
                <a:gd name="connsiteX220" fmla="*/ 597 w 10201"/>
                <a:gd name="connsiteY220" fmla="*/ 7299 h 10002"/>
                <a:gd name="connsiteX221" fmla="*/ 493 w 10201"/>
                <a:gd name="connsiteY221" fmla="*/ 7317 h 10002"/>
                <a:gd name="connsiteX222" fmla="*/ 471 w 10201"/>
                <a:gd name="connsiteY222" fmla="*/ 7242 h 10002"/>
                <a:gd name="connsiteX223" fmla="*/ 378 w 10201"/>
                <a:gd name="connsiteY223" fmla="*/ 7242 h 10002"/>
                <a:gd name="connsiteX224" fmla="*/ 243 w 10201"/>
                <a:gd name="connsiteY224" fmla="*/ 7167 h 10002"/>
                <a:gd name="connsiteX225" fmla="*/ 0 w 10201"/>
                <a:gd name="connsiteY225" fmla="*/ 7050 h 10002"/>
                <a:gd name="connsiteX226" fmla="*/ 357 w 10201"/>
                <a:gd name="connsiteY226" fmla="*/ 7054 h 10002"/>
                <a:gd name="connsiteX227" fmla="*/ 576 w 10201"/>
                <a:gd name="connsiteY227" fmla="*/ 7092 h 10002"/>
                <a:gd name="connsiteX228" fmla="*/ 940 w 10201"/>
                <a:gd name="connsiteY228" fmla="*/ 7167 h 10002"/>
                <a:gd name="connsiteX229" fmla="*/ 950 w 10201"/>
                <a:gd name="connsiteY229" fmla="*/ 7092 h 10002"/>
                <a:gd name="connsiteX230" fmla="*/ 888 w 10201"/>
                <a:gd name="connsiteY230" fmla="*/ 6998 h 10002"/>
                <a:gd name="connsiteX231" fmla="*/ 898 w 10201"/>
                <a:gd name="connsiteY231" fmla="*/ 6998 h 10002"/>
                <a:gd name="connsiteX232" fmla="*/ 898 w 10201"/>
                <a:gd name="connsiteY232" fmla="*/ 6979 h 10002"/>
                <a:gd name="connsiteX233" fmla="*/ 1002 w 10201"/>
                <a:gd name="connsiteY233" fmla="*/ 7016 h 10002"/>
                <a:gd name="connsiteX234" fmla="*/ 1002 w 10201"/>
                <a:gd name="connsiteY234" fmla="*/ 6941 h 10002"/>
                <a:gd name="connsiteX235" fmla="*/ 940 w 10201"/>
                <a:gd name="connsiteY235" fmla="*/ 6923 h 10002"/>
                <a:gd name="connsiteX236" fmla="*/ 940 w 10201"/>
                <a:gd name="connsiteY236" fmla="*/ 6847 h 10002"/>
                <a:gd name="connsiteX237" fmla="*/ 961 w 10201"/>
                <a:gd name="connsiteY237" fmla="*/ 6847 h 10002"/>
                <a:gd name="connsiteX238" fmla="*/ 1013 w 10201"/>
                <a:gd name="connsiteY238" fmla="*/ 6885 h 10002"/>
                <a:gd name="connsiteX239" fmla="*/ 1013 w 10201"/>
                <a:gd name="connsiteY239" fmla="*/ 6847 h 10002"/>
                <a:gd name="connsiteX240" fmla="*/ 1149 w 10201"/>
                <a:gd name="connsiteY240" fmla="*/ 6716 h 10002"/>
                <a:gd name="connsiteX241" fmla="*/ 1305 w 10201"/>
                <a:gd name="connsiteY241" fmla="*/ 6678 h 10002"/>
                <a:gd name="connsiteX242" fmla="*/ 1305 w 10201"/>
                <a:gd name="connsiteY242" fmla="*/ 6660 h 10002"/>
                <a:gd name="connsiteX243" fmla="*/ 1128 w 10201"/>
                <a:gd name="connsiteY243" fmla="*/ 6660 h 10002"/>
                <a:gd name="connsiteX244" fmla="*/ 1128 w 10201"/>
                <a:gd name="connsiteY244" fmla="*/ 6641 h 10002"/>
                <a:gd name="connsiteX245" fmla="*/ 1159 w 10201"/>
                <a:gd name="connsiteY245" fmla="*/ 6585 h 10002"/>
                <a:gd name="connsiteX246" fmla="*/ 1211 w 10201"/>
                <a:gd name="connsiteY246" fmla="*/ 6603 h 10002"/>
                <a:gd name="connsiteX247" fmla="*/ 1243 w 10201"/>
                <a:gd name="connsiteY247" fmla="*/ 6566 h 10002"/>
                <a:gd name="connsiteX248" fmla="*/ 1243 w 10201"/>
                <a:gd name="connsiteY248" fmla="*/ 6548 h 10002"/>
                <a:gd name="connsiteX249" fmla="*/ 1191 w 10201"/>
                <a:gd name="connsiteY249" fmla="*/ 6472 h 10002"/>
                <a:gd name="connsiteX250" fmla="*/ 1222 w 10201"/>
                <a:gd name="connsiteY250" fmla="*/ 6472 h 10002"/>
                <a:gd name="connsiteX251" fmla="*/ 1243 w 10201"/>
                <a:gd name="connsiteY251" fmla="*/ 6491 h 10002"/>
                <a:gd name="connsiteX252" fmla="*/ 1253 w 10201"/>
                <a:gd name="connsiteY252" fmla="*/ 6434 h 10002"/>
                <a:gd name="connsiteX253" fmla="*/ 1201 w 10201"/>
                <a:gd name="connsiteY253" fmla="*/ 6378 h 10002"/>
                <a:gd name="connsiteX254" fmla="*/ 1191 w 10201"/>
                <a:gd name="connsiteY254" fmla="*/ 6416 h 10002"/>
                <a:gd name="connsiteX255" fmla="*/ 1191 w 10201"/>
                <a:gd name="connsiteY255" fmla="*/ 6378 h 10002"/>
                <a:gd name="connsiteX256" fmla="*/ 1180 w 10201"/>
                <a:gd name="connsiteY256" fmla="*/ 6378 h 10002"/>
                <a:gd name="connsiteX257" fmla="*/ 1180 w 10201"/>
                <a:gd name="connsiteY257" fmla="*/ 6359 h 10002"/>
                <a:gd name="connsiteX258" fmla="*/ 1253 w 10201"/>
                <a:gd name="connsiteY258" fmla="*/ 6322 h 10002"/>
                <a:gd name="connsiteX259" fmla="*/ 1253 w 10201"/>
                <a:gd name="connsiteY259" fmla="*/ 6302 h 10002"/>
                <a:gd name="connsiteX260" fmla="*/ 1139 w 10201"/>
                <a:gd name="connsiteY260" fmla="*/ 6228 h 10002"/>
                <a:gd name="connsiteX261" fmla="*/ 1118 w 10201"/>
                <a:gd name="connsiteY261" fmla="*/ 6284 h 10002"/>
                <a:gd name="connsiteX262" fmla="*/ 1045 w 10201"/>
                <a:gd name="connsiteY262" fmla="*/ 6228 h 10002"/>
                <a:gd name="connsiteX263" fmla="*/ 1076 w 10201"/>
                <a:gd name="connsiteY263" fmla="*/ 6190 h 10002"/>
                <a:gd name="connsiteX264" fmla="*/ 1035 w 10201"/>
                <a:gd name="connsiteY264" fmla="*/ 6190 h 10002"/>
                <a:gd name="connsiteX265" fmla="*/ 909 w 10201"/>
                <a:gd name="connsiteY265" fmla="*/ 6247 h 10002"/>
                <a:gd name="connsiteX266" fmla="*/ 909 w 10201"/>
                <a:gd name="connsiteY266" fmla="*/ 6190 h 10002"/>
                <a:gd name="connsiteX267" fmla="*/ 961 w 10201"/>
                <a:gd name="connsiteY267" fmla="*/ 6040 h 10002"/>
                <a:gd name="connsiteX268" fmla="*/ 940 w 10201"/>
                <a:gd name="connsiteY268" fmla="*/ 6002 h 10002"/>
                <a:gd name="connsiteX269" fmla="*/ 961 w 10201"/>
                <a:gd name="connsiteY269" fmla="*/ 6002 h 10002"/>
                <a:gd name="connsiteX270" fmla="*/ 1055 w 10201"/>
                <a:gd name="connsiteY270" fmla="*/ 5964 h 10002"/>
                <a:gd name="connsiteX271" fmla="*/ 1087 w 10201"/>
                <a:gd name="connsiteY271" fmla="*/ 5909 h 10002"/>
                <a:gd name="connsiteX272" fmla="*/ 1066 w 10201"/>
                <a:gd name="connsiteY272" fmla="*/ 5852 h 10002"/>
                <a:gd name="connsiteX273" fmla="*/ 1139 w 10201"/>
                <a:gd name="connsiteY273" fmla="*/ 5833 h 10002"/>
                <a:gd name="connsiteX274" fmla="*/ 1139 w 10201"/>
                <a:gd name="connsiteY274" fmla="*/ 5909 h 10002"/>
                <a:gd name="connsiteX275" fmla="*/ 1263 w 10201"/>
                <a:gd name="connsiteY275" fmla="*/ 5909 h 10002"/>
                <a:gd name="connsiteX276" fmla="*/ 1388 w 10201"/>
                <a:gd name="connsiteY276" fmla="*/ 5683 h 10002"/>
                <a:gd name="connsiteX277" fmla="*/ 1586 w 10201"/>
                <a:gd name="connsiteY277" fmla="*/ 5740 h 10002"/>
                <a:gd name="connsiteX278" fmla="*/ 1586 w 10201"/>
                <a:gd name="connsiteY278" fmla="*/ 5758 h 10002"/>
                <a:gd name="connsiteX279" fmla="*/ 1575 w 10201"/>
                <a:gd name="connsiteY279" fmla="*/ 5814 h 10002"/>
                <a:gd name="connsiteX280" fmla="*/ 1554 w 10201"/>
                <a:gd name="connsiteY280" fmla="*/ 5852 h 10002"/>
                <a:gd name="connsiteX281" fmla="*/ 1440 w 10201"/>
                <a:gd name="connsiteY281" fmla="*/ 5889 h 10002"/>
                <a:gd name="connsiteX282" fmla="*/ 1430 w 10201"/>
                <a:gd name="connsiteY282" fmla="*/ 6040 h 10002"/>
                <a:gd name="connsiteX283" fmla="*/ 1450 w 10201"/>
                <a:gd name="connsiteY283" fmla="*/ 6058 h 10002"/>
                <a:gd name="connsiteX284" fmla="*/ 1680 w 10201"/>
                <a:gd name="connsiteY284" fmla="*/ 6265 h 10002"/>
                <a:gd name="connsiteX285" fmla="*/ 1711 w 10201"/>
                <a:gd name="connsiteY285" fmla="*/ 6265 h 10002"/>
                <a:gd name="connsiteX286" fmla="*/ 1784 w 10201"/>
                <a:gd name="connsiteY286" fmla="*/ 6792 h 10002"/>
                <a:gd name="connsiteX287" fmla="*/ 1982 w 10201"/>
                <a:gd name="connsiteY287" fmla="*/ 6585 h 10002"/>
                <a:gd name="connsiteX288" fmla="*/ 1982 w 10201"/>
                <a:gd name="connsiteY288" fmla="*/ 6528 h 10002"/>
                <a:gd name="connsiteX289" fmla="*/ 1909 w 10201"/>
                <a:gd name="connsiteY289" fmla="*/ 6528 h 10002"/>
                <a:gd name="connsiteX290" fmla="*/ 1878 w 10201"/>
                <a:gd name="connsiteY290" fmla="*/ 6453 h 10002"/>
                <a:gd name="connsiteX291" fmla="*/ 1878 w 10201"/>
                <a:gd name="connsiteY291" fmla="*/ 6416 h 10002"/>
                <a:gd name="connsiteX292" fmla="*/ 1888 w 10201"/>
                <a:gd name="connsiteY292" fmla="*/ 6416 h 10002"/>
                <a:gd name="connsiteX293" fmla="*/ 1888 w 10201"/>
                <a:gd name="connsiteY293" fmla="*/ 6397 h 10002"/>
                <a:gd name="connsiteX294" fmla="*/ 2023 w 10201"/>
                <a:gd name="connsiteY294" fmla="*/ 6322 h 10002"/>
                <a:gd name="connsiteX295" fmla="*/ 2002 w 10201"/>
                <a:gd name="connsiteY295" fmla="*/ 6302 h 10002"/>
                <a:gd name="connsiteX296" fmla="*/ 1867 w 10201"/>
                <a:gd name="connsiteY296" fmla="*/ 6265 h 10002"/>
                <a:gd name="connsiteX297" fmla="*/ 1867 w 10201"/>
                <a:gd name="connsiteY297" fmla="*/ 6209 h 10002"/>
                <a:gd name="connsiteX298" fmla="*/ 1815 w 10201"/>
                <a:gd name="connsiteY298" fmla="*/ 6190 h 10002"/>
                <a:gd name="connsiteX299" fmla="*/ 1815 w 10201"/>
                <a:gd name="connsiteY299" fmla="*/ 6190 h 10002"/>
                <a:gd name="connsiteX300" fmla="*/ 1836 w 10201"/>
                <a:gd name="connsiteY300" fmla="*/ 6133 h 10002"/>
                <a:gd name="connsiteX301" fmla="*/ 1753 w 10201"/>
                <a:gd name="connsiteY301" fmla="*/ 6040 h 10002"/>
                <a:gd name="connsiteX302" fmla="*/ 1534 w 10201"/>
                <a:gd name="connsiteY302" fmla="*/ 5984 h 10002"/>
                <a:gd name="connsiteX303" fmla="*/ 1701 w 10201"/>
                <a:gd name="connsiteY303" fmla="*/ 5964 h 10002"/>
                <a:gd name="connsiteX304" fmla="*/ 1722 w 10201"/>
                <a:gd name="connsiteY304" fmla="*/ 5871 h 10002"/>
                <a:gd name="connsiteX305" fmla="*/ 1659 w 10201"/>
                <a:gd name="connsiteY305" fmla="*/ 5740 h 10002"/>
                <a:gd name="connsiteX306" fmla="*/ 1680 w 10201"/>
                <a:gd name="connsiteY306" fmla="*/ 5740 h 10002"/>
                <a:gd name="connsiteX307" fmla="*/ 2023 w 10201"/>
                <a:gd name="connsiteY307" fmla="*/ 5777 h 10002"/>
                <a:gd name="connsiteX308" fmla="*/ 2117 w 10201"/>
                <a:gd name="connsiteY308" fmla="*/ 5665 h 10002"/>
                <a:gd name="connsiteX309" fmla="*/ 2190 w 10201"/>
                <a:gd name="connsiteY309" fmla="*/ 5645 h 10002"/>
                <a:gd name="connsiteX310" fmla="*/ 2117 w 10201"/>
                <a:gd name="connsiteY310" fmla="*/ 5608 h 10002"/>
                <a:gd name="connsiteX311" fmla="*/ 1815 w 10201"/>
                <a:gd name="connsiteY311" fmla="*/ 5720 h 10002"/>
                <a:gd name="connsiteX312" fmla="*/ 1784 w 10201"/>
                <a:gd name="connsiteY312" fmla="*/ 5665 h 10002"/>
                <a:gd name="connsiteX313" fmla="*/ 1805 w 10201"/>
                <a:gd name="connsiteY313" fmla="*/ 5608 h 10002"/>
                <a:gd name="connsiteX314" fmla="*/ 1774 w 10201"/>
                <a:gd name="connsiteY314" fmla="*/ 5514 h 10002"/>
                <a:gd name="connsiteX315" fmla="*/ 1701 w 10201"/>
                <a:gd name="connsiteY315" fmla="*/ 5533 h 10002"/>
                <a:gd name="connsiteX316" fmla="*/ 1458 w 10201"/>
                <a:gd name="connsiteY316" fmla="*/ 5302 h 10002"/>
                <a:gd name="connsiteX317" fmla="*/ 1742 w 10201"/>
                <a:gd name="connsiteY317" fmla="*/ 5288 h 10002"/>
                <a:gd name="connsiteX318" fmla="*/ 2085 w 10201"/>
                <a:gd name="connsiteY318" fmla="*/ 5288 h 10002"/>
                <a:gd name="connsiteX319" fmla="*/ 2190 w 10201"/>
                <a:gd name="connsiteY319" fmla="*/ 5119 h 10002"/>
                <a:gd name="connsiteX320" fmla="*/ 2190 w 10201"/>
                <a:gd name="connsiteY320" fmla="*/ 5063 h 10002"/>
                <a:gd name="connsiteX321" fmla="*/ 2253 w 10201"/>
                <a:gd name="connsiteY321" fmla="*/ 5044 h 10002"/>
                <a:gd name="connsiteX322" fmla="*/ 2284 w 10201"/>
                <a:gd name="connsiteY322" fmla="*/ 5176 h 10002"/>
                <a:gd name="connsiteX323" fmla="*/ 2722 w 10201"/>
                <a:gd name="connsiteY323" fmla="*/ 5195 h 10002"/>
                <a:gd name="connsiteX324" fmla="*/ 2700 w 10201"/>
                <a:gd name="connsiteY324" fmla="*/ 5288 h 10002"/>
                <a:gd name="connsiteX325" fmla="*/ 2732 w 10201"/>
                <a:gd name="connsiteY325" fmla="*/ 5288 h 10002"/>
                <a:gd name="connsiteX326" fmla="*/ 2784 w 10201"/>
                <a:gd name="connsiteY326" fmla="*/ 5251 h 10002"/>
                <a:gd name="connsiteX327" fmla="*/ 2784 w 10201"/>
                <a:gd name="connsiteY327" fmla="*/ 5270 h 10002"/>
                <a:gd name="connsiteX328" fmla="*/ 2763 w 10201"/>
                <a:gd name="connsiteY328" fmla="*/ 5288 h 10002"/>
                <a:gd name="connsiteX329" fmla="*/ 2826 w 10201"/>
                <a:gd name="connsiteY329" fmla="*/ 5288 h 10002"/>
                <a:gd name="connsiteX330" fmla="*/ 2929 w 10201"/>
                <a:gd name="connsiteY330" fmla="*/ 5288 h 10002"/>
                <a:gd name="connsiteX331" fmla="*/ 2929 w 10201"/>
                <a:gd name="connsiteY331" fmla="*/ 5364 h 10002"/>
                <a:gd name="connsiteX332" fmla="*/ 2950 w 10201"/>
                <a:gd name="connsiteY332" fmla="*/ 5364 h 10002"/>
                <a:gd name="connsiteX333" fmla="*/ 3023 w 10201"/>
                <a:gd name="connsiteY333" fmla="*/ 5288 h 10002"/>
                <a:gd name="connsiteX334" fmla="*/ 3023 w 10201"/>
                <a:gd name="connsiteY334" fmla="*/ 5213 h 10002"/>
                <a:gd name="connsiteX335" fmla="*/ 3085 w 10201"/>
                <a:gd name="connsiteY335" fmla="*/ 5213 h 10002"/>
                <a:gd name="connsiteX336" fmla="*/ 3117 w 10201"/>
                <a:gd name="connsiteY336" fmla="*/ 5270 h 10002"/>
                <a:gd name="connsiteX337" fmla="*/ 3117 w 10201"/>
                <a:gd name="connsiteY337" fmla="*/ 5401 h 10002"/>
                <a:gd name="connsiteX338" fmla="*/ 3231 w 10201"/>
                <a:gd name="connsiteY338" fmla="*/ 5401 h 10002"/>
                <a:gd name="connsiteX339" fmla="*/ 3241 w 10201"/>
                <a:gd name="connsiteY339" fmla="*/ 5307 h 10002"/>
                <a:gd name="connsiteX340" fmla="*/ 3241 w 10201"/>
                <a:gd name="connsiteY340" fmla="*/ 5288 h 10002"/>
                <a:gd name="connsiteX341" fmla="*/ 3241 w 10201"/>
                <a:gd name="connsiteY341" fmla="*/ 5288 h 10002"/>
                <a:gd name="connsiteX342" fmla="*/ 3346 w 10201"/>
                <a:gd name="connsiteY342" fmla="*/ 5307 h 10002"/>
                <a:gd name="connsiteX343" fmla="*/ 3367 w 10201"/>
                <a:gd name="connsiteY343" fmla="*/ 5213 h 10002"/>
                <a:gd name="connsiteX344" fmla="*/ 3471 w 10201"/>
                <a:gd name="connsiteY344" fmla="*/ 5251 h 10002"/>
                <a:gd name="connsiteX345" fmla="*/ 3471 w 10201"/>
                <a:gd name="connsiteY345" fmla="*/ 5195 h 10002"/>
                <a:gd name="connsiteX346" fmla="*/ 3648 w 10201"/>
                <a:gd name="connsiteY346" fmla="*/ 5270 h 10002"/>
                <a:gd name="connsiteX347" fmla="*/ 3648 w 10201"/>
                <a:gd name="connsiteY347" fmla="*/ 5195 h 10002"/>
                <a:gd name="connsiteX348" fmla="*/ 3689 w 10201"/>
                <a:gd name="connsiteY348" fmla="*/ 5195 h 10002"/>
                <a:gd name="connsiteX349" fmla="*/ 3689 w 10201"/>
                <a:gd name="connsiteY349" fmla="*/ 5270 h 10002"/>
                <a:gd name="connsiteX350" fmla="*/ 3710 w 10201"/>
                <a:gd name="connsiteY350" fmla="*/ 5270 h 10002"/>
                <a:gd name="connsiteX351" fmla="*/ 3710 w 10201"/>
                <a:gd name="connsiteY351" fmla="*/ 5251 h 10002"/>
                <a:gd name="connsiteX352" fmla="*/ 3721 w 10201"/>
                <a:gd name="connsiteY352" fmla="*/ 5119 h 10002"/>
                <a:gd name="connsiteX353" fmla="*/ 3731 w 10201"/>
                <a:gd name="connsiteY353" fmla="*/ 5119 h 10002"/>
                <a:gd name="connsiteX354" fmla="*/ 3741 w 10201"/>
                <a:gd name="connsiteY354" fmla="*/ 5195 h 10002"/>
                <a:gd name="connsiteX355" fmla="*/ 3825 w 10201"/>
                <a:gd name="connsiteY355" fmla="*/ 5119 h 10002"/>
                <a:gd name="connsiteX356" fmla="*/ 3825 w 10201"/>
                <a:gd name="connsiteY356" fmla="*/ 5157 h 10002"/>
                <a:gd name="connsiteX357" fmla="*/ 3898 w 10201"/>
                <a:gd name="connsiteY357" fmla="*/ 5119 h 10002"/>
                <a:gd name="connsiteX358" fmla="*/ 3898 w 10201"/>
                <a:gd name="connsiteY358" fmla="*/ 5101 h 10002"/>
                <a:gd name="connsiteX359" fmla="*/ 3877 w 10201"/>
                <a:gd name="connsiteY359" fmla="*/ 5063 h 10002"/>
                <a:gd name="connsiteX360" fmla="*/ 3909 w 10201"/>
                <a:gd name="connsiteY360" fmla="*/ 5063 h 10002"/>
                <a:gd name="connsiteX361" fmla="*/ 3950 w 10201"/>
                <a:gd name="connsiteY361" fmla="*/ 5101 h 10002"/>
                <a:gd name="connsiteX362" fmla="*/ 3950 w 10201"/>
                <a:gd name="connsiteY362" fmla="*/ 5063 h 10002"/>
                <a:gd name="connsiteX363" fmla="*/ 3929 w 10201"/>
                <a:gd name="connsiteY363" fmla="*/ 5007 h 10002"/>
                <a:gd name="connsiteX364" fmla="*/ 4033 w 10201"/>
                <a:gd name="connsiteY364" fmla="*/ 4951 h 10002"/>
                <a:gd name="connsiteX365" fmla="*/ 4033 w 10201"/>
                <a:gd name="connsiteY365" fmla="*/ 4932 h 10002"/>
                <a:gd name="connsiteX366" fmla="*/ 3857 w 10201"/>
                <a:gd name="connsiteY366" fmla="*/ 4912 h 10002"/>
                <a:gd name="connsiteX367" fmla="*/ 3867 w 10201"/>
                <a:gd name="connsiteY367" fmla="*/ 5026 h 10002"/>
                <a:gd name="connsiteX368" fmla="*/ 3857 w 10201"/>
                <a:gd name="connsiteY368" fmla="*/ 5026 h 10002"/>
                <a:gd name="connsiteX369" fmla="*/ 3658 w 10201"/>
                <a:gd name="connsiteY369" fmla="*/ 4912 h 10002"/>
                <a:gd name="connsiteX370" fmla="*/ 3658 w 10201"/>
                <a:gd name="connsiteY370" fmla="*/ 4932 h 10002"/>
                <a:gd name="connsiteX371" fmla="*/ 3669 w 10201"/>
                <a:gd name="connsiteY371" fmla="*/ 4932 h 10002"/>
                <a:gd name="connsiteX372" fmla="*/ 3648 w 10201"/>
                <a:gd name="connsiteY372" fmla="*/ 4951 h 10002"/>
                <a:gd name="connsiteX373" fmla="*/ 3596 w 10201"/>
                <a:gd name="connsiteY373" fmla="*/ 4875 h 10002"/>
                <a:gd name="connsiteX374" fmla="*/ 3585 w 10201"/>
                <a:gd name="connsiteY374" fmla="*/ 4837 h 10002"/>
                <a:gd name="connsiteX375" fmla="*/ 3700 w 10201"/>
                <a:gd name="connsiteY375" fmla="*/ 4819 h 10002"/>
                <a:gd name="connsiteX376" fmla="*/ 3700 w 10201"/>
                <a:gd name="connsiteY376" fmla="*/ 4668 h 10002"/>
                <a:gd name="connsiteX377" fmla="*/ 3679 w 10201"/>
                <a:gd name="connsiteY377" fmla="*/ 4668 h 10002"/>
                <a:gd name="connsiteX378" fmla="*/ 3554 w 10201"/>
                <a:gd name="connsiteY378" fmla="*/ 4800 h 10002"/>
                <a:gd name="connsiteX379" fmla="*/ 3533 w 10201"/>
                <a:gd name="connsiteY379" fmla="*/ 4782 h 10002"/>
                <a:gd name="connsiteX380" fmla="*/ 3533 w 10201"/>
                <a:gd name="connsiteY380" fmla="*/ 4706 h 10002"/>
                <a:gd name="connsiteX381" fmla="*/ 3523 w 10201"/>
                <a:gd name="connsiteY381" fmla="*/ 4650 h 10002"/>
                <a:gd name="connsiteX382" fmla="*/ 3450 w 10201"/>
                <a:gd name="connsiteY382" fmla="*/ 4650 h 10002"/>
                <a:gd name="connsiteX383" fmla="*/ 3440 w 10201"/>
                <a:gd name="connsiteY383" fmla="*/ 4593 h 10002"/>
                <a:gd name="connsiteX384" fmla="*/ 3450 w 10201"/>
                <a:gd name="connsiteY384" fmla="*/ 4593 h 10002"/>
                <a:gd name="connsiteX385" fmla="*/ 3450 w 10201"/>
                <a:gd name="connsiteY385" fmla="*/ 4574 h 10002"/>
                <a:gd name="connsiteX386" fmla="*/ 3627 w 10201"/>
                <a:gd name="connsiteY386" fmla="*/ 4481 h 10002"/>
                <a:gd name="connsiteX387" fmla="*/ 3565 w 10201"/>
                <a:gd name="connsiteY387" fmla="*/ 4481 h 10002"/>
                <a:gd name="connsiteX388" fmla="*/ 3544 w 10201"/>
                <a:gd name="connsiteY388" fmla="*/ 4481 h 10002"/>
                <a:gd name="connsiteX389" fmla="*/ 3533 w 10201"/>
                <a:gd name="connsiteY389" fmla="*/ 4481 h 10002"/>
                <a:gd name="connsiteX390" fmla="*/ 3533 w 10201"/>
                <a:gd name="connsiteY390" fmla="*/ 4462 h 10002"/>
                <a:gd name="connsiteX391" fmla="*/ 3637 w 10201"/>
                <a:gd name="connsiteY391" fmla="*/ 4387 h 10002"/>
                <a:gd name="connsiteX392" fmla="*/ 3637 w 10201"/>
                <a:gd name="connsiteY392" fmla="*/ 4387 h 10002"/>
                <a:gd name="connsiteX393" fmla="*/ 3606 w 10201"/>
                <a:gd name="connsiteY393" fmla="*/ 4387 h 10002"/>
                <a:gd name="connsiteX394" fmla="*/ 3585 w 10201"/>
                <a:gd name="connsiteY394" fmla="*/ 4405 h 10002"/>
                <a:gd name="connsiteX395" fmla="*/ 3575 w 10201"/>
                <a:gd name="connsiteY395" fmla="*/ 4368 h 10002"/>
                <a:gd name="connsiteX396" fmla="*/ 3409 w 10201"/>
                <a:gd name="connsiteY396" fmla="*/ 4312 h 10002"/>
                <a:gd name="connsiteX397" fmla="*/ 3357 w 10201"/>
                <a:gd name="connsiteY397" fmla="*/ 4199 h 10002"/>
                <a:gd name="connsiteX398" fmla="*/ 3315 w 10201"/>
                <a:gd name="connsiteY398" fmla="*/ 4255 h 10002"/>
                <a:gd name="connsiteX399" fmla="*/ 3231 w 10201"/>
                <a:gd name="connsiteY399" fmla="*/ 4218 h 10002"/>
                <a:gd name="connsiteX400" fmla="*/ 3085 w 10201"/>
                <a:gd name="connsiteY400" fmla="*/ 4199 h 10002"/>
                <a:gd name="connsiteX401" fmla="*/ 3033 w 10201"/>
                <a:gd name="connsiteY401" fmla="*/ 4237 h 10002"/>
                <a:gd name="connsiteX402" fmla="*/ 2981 w 10201"/>
                <a:gd name="connsiteY402" fmla="*/ 4180 h 10002"/>
                <a:gd name="connsiteX403" fmla="*/ 2909 w 10201"/>
                <a:gd name="connsiteY403" fmla="*/ 4237 h 10002"/>
                <a:gd name="connsiteX404" fmla="*/ 2878 w 10201"/>
                <a:gd name="connsiteY404" fmla="*/ 4180 h 10002"/>
                <a:gd name="connsiteX405" fmla="*/ 2794 w 10201"/>
                <a:gd name="connsiteY405" fmla="*/ 4330 h 10002"/>
                <a:gd name="connsiteX406" fmla="*/ 2596 w 10201"/>
                <a:gd name="connsiteY406" fmla="*/ 4255 h 10002"/>
                <a:gd name="connsiteX407" fmla="*/ 2596 w 10201"/>
                <a:gd name="connsiteY407" fmla="*/ 4218 h 10002"/>
                <a:gd name="connsiteX408" fmla="*/ 2617 w 10201"/>
                <a:gd name="connsiteY408" fmla="*/ 4180 h 10002"/>
                <a:gd name="connsiteX409" fmla="*/ 2544 w 10201"/>
                <a:gd name="connsiteY409" fmla="*/ 4180 h 10002"/>
                <a:gd name="connsiteX410" fmla="*/ 2346 w 10201"/>
                <a:gd name="connsiteY410" fmla="*/ 4275 h 10002"/>
                <a:gd name="connsiteX411" fmla="*/ 2346 w 10201"/>
                <a:gd name="connsiteY411" fmla="*/ 4255 h 10002"/>
                <a:gd name="connsiteX412" fmla="*/ 2367 w 10201"/>
                <a:gd name="connsiteY412" fmla="*/ 4218 h 10002"/>
                <a:gd name="connsiteX413" fmla="*/ 2253 w 10201"/>
                <a:gd name="connsiteY413" fmla="*/ 4218 h 10002"/>
                <a:gd name="connsiteX414" fmla="*/ 2170 w 10201"/>
                <a:gd name="connsiteY414" fmla="*/ 4143 h 10002"/>
                <a:gd name="connsiteX415" fmla="*/ 2044 w 10201"/>
                <a:gd name="connsiteY415" fmla="*/ 4124 h 10002"/>
                <a:gd name="connsiteX416" fmla="*/ 2065 w 10201"/>
                <a:gd name="connsiteY416" fmla="*/ 4124 h 10002"/>
                <a:gd name="connsiteX417" fmla="*/ 2096 w 10201"/>
                <a:gd name="connsiteY417" fmla="*/ 4086 h 10002"/>
                <a:gd name="connsiteX418" fmla="*/ 2085 w 10201"/>
                <a:gd name="connsiteY418" fmla="*/ 4049 h 10002"/>
                <a:gd name="connsiteX419" fmla="*/ 2002 w 10201"/>
                <a:gd name="connsiteY419" fmla="*/ 3992 h 10002"/>
                <a:gd name="connsiteX420" fmla="*/ 1909 w 10201"/>
                <a:gd name="connsiteY420" fmla="*/ 4030 h 10002"/>
                <a:gd name="connsiteX421" fmla="*/ 1479 w 10201"/>
                <a:gd name="connsiteY421" fmla="*/ 3976 h 10002"/>
                <a:gd name="connsiteX422" fmla="*/ 1680 w 10201"/>
                <a:gd name="connsiteY422" fmla="*/ 3823 h 10002"/>
                <a:gd name="connsiteX423" fmla="*/ 1690 w 10201"/>
                <a:gd name="connsiteY423" fmla="*/ 3805 h 10002"/>
                <a:gd name="connsiteX424" fmla="*/ 1826 w 10201"/>
                <a:gd name="connsiteY424" fmla="*/ 3767 h 10002"/>
                <a:gd name="connsiteX425" fmla="*/ 1826 w 10201"/>
                <a:gd name="connsiteY425" fmla="*/ 3805 h 10002"/>
                <a:gd name="connsiteX426" fmla="*/ 1940 w 10201"/>
                <a:gd name="connsiteY426" fmla="*/ 3880 h 10002"/>
                <a:gd name="connsiteX427" fmla="*/ 1950 w 10201"/>
                <a:gd name="connsiteY427" fmla="*/ 3842 h 10002"/>
                <a:gd name="connsiteX428" fmla="*/ 1961 w 10201"/>
                <a:gd name="connsiteY428" fmla="*/ 3880 h 10002"/>
                <a:gd name="connsiteX429" fmla="*/ 2117 w 10201"/>
                <a:gd name="connsiteY429" fmla="*/ 3748 h 10002"/>
                <a:gd name="connsiteX430" fmla="*/ 2201 w 10201"/>
                <a:gd name="connsiteY430" fmla="*/ 3823 h 10002"/>
                <a:gd name="connsiteX431" fmla="*/ 2378 w 10201"/>
                <a:gd name="connsiteY431" fmla="*/ 3786 h 10002"/>
                <a:gd name="connsiteX432" fmla="*/ 2544 w 10201"/>
                <a:gd name="connsiteY432" fmla="*/ 3805 h 10002"/>
                <a:gd name="connsiteX433" fmla="*/ 2544 w 10201"/>
                <a:gd name="connsiteY433" fmla="*/ 3730 h 10002"/>
                <a:gd name="connsiteX434" fmla="*/ 2658 w 10201"/>
                <a:gd name="connsiteY434" fmla="*/ 3730 h 10002"/>
                <a:gd name="connsiteX435" fmla="*/ 2689 w 10201"/>
                <a:gd name="connsiteY435" fmla="*/ 3673 h 10002"/>
                <a:gd name="connsiteX436" fmla="*/ 2689 w 10201"/>
                <a:gd name="connsiteY436" fmla="*/ 3598 h 10002"/>
                <a:gd name="connsiteX437" fmla="*/ 2658 w 10201"/>
                <a:gd name="connsiteY437" fmla="*/ 3598 h 10002"/>
                <a:gd name="connsiteX438" fmla="*/ 2658 w 10201"/>
                <a:gd name="connsiteY438" fmla="*/ 3561 h 10002"/>
                <a:gd name="connsiteX439" fmla="*/ 2648 w 10201"/>
                <a:gd name="connsiteY439" fmla="*/ 3504 h 10002"/>
                <a:gd name="connsiteX440" fmla="*/ 2044 w 10201"/>
                <a:gd name="connsiteY440" fmla="*/ 3504 h 10002"/>
                <a:gd name="connsiteX441" fmla="*/ 1482 w 10201"/>
                <a:gd name="connsiteY441" fmla="*/ 3485 h 10002"/>
                <a:gd name="connsiteX442" fmla="*/ 1898 w 10201"/>
                <a:gd name="connsiteY442" fmla="*/ 3410 h 10002"/>
                <a:gd name="connsiteX443" fmla="*/ 2149 w 10201"/>
                <a:gd name="connsiteY443" fmla="*/ 3429 h 10002"/>
                <a:gd name="connsiteX444" fmla="*/ 2159 w 10201"/>
                <a:gd name="connsiteY444" fmla="*/ 3316 h 10002"/>
                <a:gd name="connsiteX445" fmla="*/ 2201 w 10201"/>
                <a:gd name="connsiteY445" fmla="*/ 3298 h 10002"/>
                <a:gd name="connsiteX446" fmla="*/ 2232 w 10201"/>
                <a:gd name="connsiteY446" fmla="*/ 3354 h 10002"/>
                <a:gd name="connsiteX447" fmla="*/ 2263 w 10201"/>
                <a:gd name="connsiteY447" fmla="*/ 3278 h 10002"/>
                <a:gd name="connsiteX448" fmla="*/ 2263 w 10201"/>
                <a:gd name="connsiteY448" fmla="*/ 3316 h 10002"/>
                <a:gd name="connsiteX449" fmla="*/ 2242 w 10201"/>
                <a:gd name="connsiteY449" fmla="*/ 3354 h 10002"/>
                <a:gd name="connsiteX450" fmla="*/ 2502 w 10201"/>
                <a:gd name="connsiteY450" fmla="*/ 3298 h 10002"/>
                <a:gd name="connsiteX451" fmla="*/ 2513 w 10201"/>
                <a:gd name="connsiteY451" fmla="*/ 3241 h 10002"/>
                <a:gd name="connsiteX452" fmla="*/ 2502 w 10201"/>
                <a:gd name="connsiteY452" fmla="*/ 3223 h 10002"/>
                <a:gd name="connsiteX453" fmla="*/ 2137 w 10201"/>
                <a:gd name="connsiteY453" fmla="*/ 3241 h 10002"/>
                <a:gd name="connsiteX454" fmla="*/ 2127 w 10201"/>
                <a:gd name="connsiteY454" fmla="*/ 3185 h 10002"/>
                <a:gd name="connsiteX455" fmla="*/ 2137 w 10201"/>
                <a:gd name="connsiteY455" fmla="*/ 3166 h 10002"/>
                <a:gd name="connsiteX456" fmla="*/ 2294 w 10201"/>
                <a:gd name="connsiteY456" fmla="*/ 3128 h 10002"/>
                <a:gd name="connsiteX457" fmla="*/ 2263 w 10201"/>
                <a:gd name="connsiteY457" fmla="*/ 3109 h 10002"/>
                <a:gd name="connsiteX458" fmla="*/ 2294 w 10201"/>
                <a:gd name="connsiteY458" fmla="*/ 3091 h 10002"/>
                <a:gd name="connsiteX459" fmla="*/ 2284 w 10201"/>
                <a:gd name="connsiteY459" fmla="*/ 2997 h 10002"/>
                <a:gd name="connsiteX460" fmla="*/ 2232 w 10201"/>
                <a:gd name="connsiteY460" fmla="*/ 2903 h 10002"/>
                <a:gd name="connsiteX461" fmla="*/ 2253 w 10201"/>
                <a:gd name="connsiteY461" fmla="*/ 2865 h 10002"/>
                <a:gd name="connsiteX462" fmla="*/ 2242 w 10201"/>
                <a:gd name="connsiteY462" fmla="*/ 2790 h 10002"/>
                <a:gd name="connsiteX463" fmla="*/ 2294 w 10201"/>
                <a:gd name="connsiteY463" fmla="*/ 2715 h 10002"/>
                <a:gd name="connsiteX464" fmla="*/ 2294 w 10201"/>
                <a:gd name="connsiteY464" fmla="*/ 2771 h 10002"/>
                <a:gd name="connsiteX465" fmla="*/ 2471 w 10201"/>
                <a:gd name="connsiteY465" fmla="*/ 2809 h 10002"/>
                <a:gd name="connsiteX466" fmla="*/ 2482 w 10201"/>
                <a:gd name="connsiteY466" fmla="*/ 2903 h 10002"/>
                <a:gd name="connsiteX467" fmla="*/ 2627 w 10201"/>
                <a:gd name="connsiteY467" fmla="*/ 2884 h 10002"/>
                <a:gd name="connsiteX468" fmla="*/ 2679 w 10201"/>
                <a:gd name="connsiteY468" fmla="*/ 2715 h 10002"/>
                <a:gd name="connsiteX469" fmla="*/ 2523 w 10201"/>
                <a:gd name="connsiteY469" fmla="*/ 2659 h 10002"/>
                <a:gd name="connsiteX470" fmla="*/ 2523 w 10201"/>
                <a:gd name="connsiteY470" fmla="*/ 2602 h 10002"/>
                <a:gd name="connsiteX471" fmla="*/ 2596 w 10201"/>
                <a:gd name="connsiteY471" fmla="*/ 2584 h 10002"/>
                <a:gd name="connsiteX472" fmla="*/ 2596 w 10201"/>
                <a:gd name="connsiteY472" fmla="*/ 2565 h 10002"/>
                <a:gd name="connsiteX473" fmla="*/ 2461 w 10201"/>
                <a:gd name="connsiteY473" fmla="*/ 2452 h 10002"/>
                <a:gd name="connsiteX474" fmla="*/ 2440 w 10201"/>
                <a:gd name="connsiteY474" fmla="*/ 2527 h 10002"/>
                <a:gd name="connsiteX475" fmla="*/ 2440 w 10201"/>
                <a:gd name="connsiteY475" fmla="*/ 2509 h 10002"/>
                <a:gd name="connsiteX476" fmla="*/ 2315 w 10201"/>
                <a:gd name="connsiteY476" fmla="*/ 2358 h 10002"/>
                <a:gd name="connsiteX477" fmla="*/ 2242 w 10201"/>
                <a:gd name="connsiteY477" fmla="*/ 2377 h 10002"/>
                <a:gd name="connsiteX478" fmla="*/ 2242 w 10201"/>
                <a:gd name="connsiteY478" fmla="*/ 2321 h 10002"/>
                <a:gd name="connsiteX479" fmla="*/ 2222 w 10201"/>
                <a:gd name="connsiteY479" fmla="*/ 2283 h 10002"/>
                <a:gd name="connsiteX480" fmla="*/ 2044 w 10201"/>
                <a:gd name="connsiteY480" fmla="*/ 2246 h 10002"/>
                <a:gd name="connsiteX481" fmla="*/ 2034 w 10201"/>
                <a:gd name="connsiteY481" fmla="*/ 2189 h 10002"/>
                <a:gd name="connsiteX482" fmla="*/ 2044 w 10201"/>
                <a:gd name="connsiteY482" fmla="*/ 2171 h 10002"/>
                <a:gd name="connsiteX483" fmla="*/ 2242 w 10201"/>
                <a:gd name="connsiteY483" fmla="*/ 2171 h 10002"/>
                <a:gd name="connsiteX484" fmla="*/ 2305 w 10201"/>
                <a:gd name="connsiteY484" fmla="*/ 2133 h 10002"/>
                <a:gd name="connsiteX485" fmla="*/ 2450 w 10201"/>
                <a:gd name="connsiteY485" fmla="*/ 2171 h 10002"/>
                <a:gd name="connsiteX486" fmla="*/ 2523 w 10201"/>
                <a:gd name="connsiteY486" fmla="*/ 2077 h 10002"/>
                <a:gd name="connsiteX487" fmla="*/ 2774 w 10201"/>
                <a:gd name="connsiteY487" fmla="*/ 2020 h 10002"/>
                <a:gd name="connsiteX488" fmla="*/ 2961 w 10201"/>
                <a:gd name="connsiteY488" fmla="*/ 2133 h 10002"/>
                <a:gd name="connsiteX489" fmla="*/ 3274 w 10201"/>
                <a:gd name="connsiteY489" fmla="*/ 2057 h 10002"/>
                <a:gd name="connsiteX490" fmla="*/ 3274 w 10201"/>
                <a:gd name="connsiteY490" fmla="*/ 2039 h 10002"/>
                <a:gd name="connsiteX491" fmla="*/ 3263 w 10201"/>
                <a:gd name="connsiteY491" fmla="*/ 2002 h 10002"/>
                <a:gd name="connsiteX492" fmla="*/ 3377 w 10201"/>
                <a:gd name="connsiteY492" fmla="*/ 1964 h 10002"/>
                <a:gd name="connsiteX493" fmla="*/ 3357 w 10201"/>
                <a:gd name="connsiteY493" fmla="*/ 1907 h 10002"/>
                <a:gd name="connsiteX494" fmla="*/ 3419 w 10201"/>
                <a:gd name="connsiteY494" fmla="*/ 1907 h 10002"/>
                <a:gd name="connsiteX495" fmla="*/ 3461 w 10201"/>
                <a:gd name="connsiteY495" fmla="*/ 1926 h 10002"/>
                <a:gd name="connsiteX496" fmla="*/ 3492 w 10201"/>
                <a:gd name="connsiteY496" fmla="*/ 1870 h 10002"/>
                <a:gd name="connsiteX497" fmla="*/ 3492 w 10201"/>
                <a:gd name="connsiteY497" fmla="*/ 1851 h 10002"/>
                <a:gd name="connsiteX498" fmla="*/ 3419 w 10201"/>
                <a:gd name="connsiteY498" fmla="*/ 1738 h 10002"/>
                <a:gd name="connsiteX499" fmla="*/ 3429 w 10201"/>
                <a:gd name="connsiteY499" fmla="*/ 1663 h 10002"/>
                <a:gd name="connsiteX500" fmla="*/ 3274 w 10201"/>
                <a:gd name="connsiteY500" fmla="*/ 1589 h 10002"/>
                <a:gd name="connsiteX501" fmla="*/ 3274 w 10201"/>
                <a:gd name="connsiteY501" fmla="*/ 1513 h 10002"/>
                <a:gd name="connsiteX502" fmla="*/ 3241 w 10201"/>
                <a:gd name="connsiteY502" fmla="*/ 1475 h 10002"/>
                <a:gd name="connsiteX503" fmla="*/ 3210 w 10201"/>
                <a:gd name="connsiteY503" fmla="*/ 1513 h 10002"/>
                <a:gd name="connsiteX504" fmla="*/ 3200 w 10201"/>
                <a:gd name="connsiteY504" fmla="*/ 1438 h 10002"/>
                <a:gd name="connsiteX505" fmla="*/ 3085 w 10201"/>
                <a:gd name="connsiteY505" fmla="*/ 1494 h 10002"/>
                <a:gd name="connsiteX506" fmla="*/ 2971 w 10201"/>
                <a:gd name="connsiteY506" fmla="*/ 1419 h 10002"/>
                <a:gd name="connsiteX507" fmla="*/ 2940 w 10201"/>
                <a:gd name="connsiteY507" fmla="*/ 1475 h 10002"/>
                <a:gd name="connsiteX508" fmla="*/ 2909 w 10201"/>
                <a:gd name="connsiteY508" fmla="*/ 1400 h 10002"/>
                <a:gd name="connsiteX509" fmla="*/ 2815 w 10201"/>
                <a:gd name="connsiteY509" fmla="*/ 1438 h 10002"/>
                <a:gd name="connsiteX510" fmla="*/ 2815 w 10201"/>
                <a:gd name="connsiteY510" fmla="*/ 1381 h 10002"/>
                <a:gd name="connsiteX511" fmla="*/ 2742 w 10201"/>
                <a:gd name="connsiteY511" fmla="*/ 1288 h 10002"/>
                <a:gd name="connsiteX512" fmla="*/ 3013 w 10201"/>
                <a:gd name="connsiteY512" fmla="*/ 1062 h 10002"/>
                <a:gd name="connsiteX513" fmla="*/ 3106 w 10201"/>
                <a:gd name="connsiteY513" fmla="*/ 1119 h 10002"/>
                <a:gd name="connsiteX514" fmla="*/ 3241 w 10201"/>
                <a:gd name="connsiteY514" fmla="*/ 1062 h 10002"/>
                <a:gd name="connsiteX515" fmla="*/ 3241 w 10201"/>
                <a:gd name="connsiteY515" fmla="*/ 1119 h 10002"/>
                <a:gd name="connsiteX516" fmla="*/ 3513 w 10201"/>
                <a:gd name="connsiteY516" fmla="*/ 1119 h 10002"/>
                <a:gd name="connsiteX517" fmla="*/ 3513 w 10201"/>
                <a:gd name="connsiteY517" fmla="*/ 1044 h 10002"/>
                <a:gd name="connsiteX518" fmla="*/ 3658 w 10201"/>
                <a:gd name="connsiteY518" fmla="*/ 968 h 10002"/>
                <a:gd name="connsiteX519" fmla="*/ 3700 w 10201"/>
                <a:gd name="connsiteY519" fmla="*/ 875 h 10002"/>
                <a:gd name="connsiteX520" fmla="*/ 3929 w 10201"/>
                <a:gd name="connsiteY520" fmla="*/ 836 h 10002"/>
                <a:gd name="connsiteX521" fmla="*/ 3940 w 10201"/>
                <a:gd name="connsiteY521" fmla="*/ 781 h 10002"/>
                <a:gd name="connsiteX522" fmla="*/ 3971 w 10201"/>
                <a:gd name="connsiteY522" fmla="*/ 781 h 10002"/>
                <a:gd name="connsiteX523" fmla="*/ 4002 w 10201"/>
                <a:gd name="connsiteY523" fmla="*/ 836 h 10002"/>
                <a:gd name="connsiteX524" fmla="*/ 4065 w 10201"/>
                <a:gd name="connsiteY524" fmla="*/ 799 h 10002"/>
                <a:gd name="connsiteX525" fmla="*/ 4127 w 10201"/>
                <a:gd name="connsiteY525" fmla="*/ 836 h 10002"/>
                <a:gd name="connsiteX526" fmla="*/ 4772 w 10201"/>
                <a:gd name="connsiteY526" fmla="*/ 724 h 10002"/>
                <a:gd name="connsiteX527" fmla="*/ 4783 w 10201"/>
                <a:gd name="connsiteY527" fmla="*/ 781 h 10002"/>
                <a:gd name="connsiteX528" fmla="*/ 4908 w 10201"/>
                <a:gd name="connsiteY528" fmla="*/ 781 h 10002"/>
                <a:gd name="connsiteX529" fmla="*/ 4908 w 10201"/>
                <a:gd name="connsiteY529" fmla="*/ 724 h 10002"/>
                <a:gd name="connsiteX530" fmla="*/ 4992 w 10201"/>
                <a:gd name="connsiteY530" fmla="*/ 781 h 10002"/>
                <a:gd name="connsiteX531" fmla="*/ 5096 w 10201"/>
                <a:gd name="connsiteY531" fmla="*/ 743 h 10002"/>
                <a:gd name="connsiteX532" fmla="*/ 5158 w 10201"/>
                <a:gd name="connsiteY532" fmla="*/ 781 h 10002"/>
                <a:gd name="connsiteX533" fmla="*/ 5200 w 10201"/>
                <a:gd name="connsiteY533" fmla="*/ 706 h 10002"/>
                <a:gd name="connsiteX534" fmla="*/ 5283 w 10201"/>
                <a:gd name="connsiteY534" fmla="*/ 686 h 10002"/>
                <a:gd name="connsiteX535" fmla="*/ 5283 w 10201"/>
                <a:gd name="connsiteY535" fmla="*/ 743 h 10002"/>
                <a:gd name="connsiteX536" fmla="*/ 5492 w 10201"/>
                <a:gd name="connsiteY536" fmla="*/ 706 h 10002"/>
                <a:gd name="connsiteX537" fmla="*/ 5679 w 10201"/>
                <a:gd name="connsiteY537" fmla="*/ 781 h 10002"/>
                <a:gd name="connsiteX538" fmla="*/ 5824 w 10201"/>
                <a:gd name="connsiteY538" fmla="*/ 761 h 10002"/>
                <a:gd name="connsiteX539" fmla="*/ 6148 w 10201"/>
                <a:gd name="connsiteY539" fmla="*/ 686 h 10002"/>
                <a:gd name="connsiteX540" fmla="*/ 6345 w 10201"/>
                <a:gd name="connsiteY540" fmla="*/ 611 h 10002"/>
                <a:gd name="connsiteX541" fmla="*/ 6522 w 10201"/>
                <a:gd name="connsiteY541" fmla="*/ 649 h 10002"/>
                <a:gd name="connsiteX542" fmla="*/ 6574 w 10201"/>
                <a:gd name="connsiteY542" fmla="*/ 555 h 10002"/>
                <a:gd name="connsiteX543" fmla="*/ 6668 w 10201"/>
                <a:gd name="connsiteY543" fmla="*/ 574 h 10002"/>
                <a:gd name="connsiteX544" fmla="*/ 6741 w 10201"/>
                <a:gd name="connsiteY544" fmla="*/ 498 h 10002"/>
                <a:gd name="connsiteX545" fmla="*/ 6814 w 10201"/>
                <a:gd name="connsiteY545" fmla="*/ 555 h 10002"/>
                <a:gd name="connsiteX546" fmla="*/ 7105 w 10201"/>
                <a:gd name="connsiteY546" fmla="*/ 574 h 10002"/>
                <a:gd name="connsiteX547" fmla="*/ 7251 w 10201"/>
                <a:gd name="connsiteY547" fmla="*/ 574 h 10002"/>
                <a:gd name="connsiteX548" fmla="*/ 7262 w 10201"/>
                <a:gd name="connsiteY548" fmla="*/ 630 h 10002"/>
                <a:gd name="connsiteX549" fmla="*/ 7459 w 10201"/>
                <a:gd name="connsiteY549" fmla="*/ 592 h 10002"/>
                <a:gd name="connsiteX550" fmla="*/ 7470 w 10201"/>
                <a:gd name="connsiteY550" fmla="*/ 517 h 10002"/>
                <a:gd name="connsiteX551" fmla="*/ 7387 w 10201"/>
                <a:gd name="connsiteY551" fmla="*/ 498 h 10002"/>
                <a:gd name="connsiteX552" fmla="*/ 7428 w 10201"/>
                <a:gd name="connsiteY552" fmla="*/ 405 h 10002"/>
                <a:gd name="connsiteX553" fmla="*/ 7501 w 10201"/>
                <a:gd name="connsiteY553" fmla="*/ 348 h 10002"/>
                <a:gd name="connsiteX554" fmla="*/ 7470 w 10201"/>
                <a:gd name="connsiteY554" fmla="*/ 311 h 10002"/>
                <a:gd name="connsiteX555" fmla="*/ 7407 w 10201"/>
                <a:gd name="connsiteY555" fmla="*/ 348 h 10002"/>
                <a:gd name="connsiteX556" fmla="*/ 7376 w 10201"/>
                <a:gd name="connsiteY556" fmla="*/ 311 h 10002"/>
                <a:gd name="connsiteX557" fmla="*/ 7210 w 10201"/>
                <a:gd name="connsiteY557" fmla="*/ 367 h 10002"/>
                <a:gd name="connsiteX558" fmla="*/ 7210 w 10201"/>
                <a:gd name="connsiteY558" fmla="*/ 311 h 10002"/>
                <a:gd name="connsiteX559" fmla="*/ 7199 w 10201"/>
                <a:gd name="connsiteY559" fmla="*/ 311 h 10002"/>
                <a:gd name="connsiteX560" fmla="*/ 6543 w 10201"/>
                <a:gd name="connsiteY560" fmla="*/ 330 h 10002"/>
                <a:gd name="connsiteX561" fmla="*/ 6225 w 10201"/>
                <a:gd name="connsiteY561" fmla="*/ 273 h 10002"/>
                <a:gd name="connsiteX562" fmla="*/ 6637 w 10201"/>
                <a:gd name="connsiteY562" fmla="*/ 198 h 10002"/>
                <a:gd name="connsiteX563" fmla="*/ 6980 w 10201"/>
                <a:gd name="connsiteY563" fmla="*/ 161 h 10002"/>
                <a:gd name="connsiteX564" fmla="*/ 7433 w 10201"/>
                <a:gd name="connsiteY564" fmla="*/ 80 h 10002"/>
                <a:gd name="connsiteX565" fmla="*/ 7698 w 10201"/>
                <a:gd name="connsiteY565" fmla="*/ 10 h 10002"/>
                <a:gd name="connsiteX566" fmla="*/ 7949 w 10201"/>
                <a:gd name="connsiteY566" fmla="*/ 142 h 10002"/>
                <a:gd name="connsiteX567" fmla="*/ 8011 w 10201"/>
                <a:gd name="connsiteY567" fmla="*/ 48 h 10002"/>
                <a:gd name="connsiteX568" fmla="*/ 8136 w 10201"/>
                <a:gd name="connsiteY568" fmla="*/ 29 h 10002"/>
                <a:gd name="connsiteX569" fmla="*/ 8240 w 10201"/>
                <a:gd name="connsiteY569" fmla="*/ 142 h 10002"/>
                <a:gd name="connsiteX570" fmla="*/ 8262 w 10201"/>
                <a:gd name="connsiteY570" fmla="*/ 104 h 10002"/>
                <a:gd name="connsiteX571" fmla="*/ 8293 w 10201"/>
                <a:gd name="connsiteY571" fmla="*/ 254 h 10002"/>
                <a:gd name="connsiteX572" fmla="*/ 8262 w 10201"/>
                <a:gd name="connsiteY572" fmla="*/ 330 h 10002"/>
                <a:gd name="connsiteX573" fmla="*/ 8262 w 10201"/>
                <a:gd name="connsiteY573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081 w 10201"/>
                <a:gd name="connsiteY78" fmla="*/ 5686 h 10002"/>
                <a:gd name="connsiteX79" fmla="*/ 10188 w 10201"/>
                <a:gd name="connsiteY79" fmla="*/ 5795 h 10002"/>
                <a:gd name="connsiteX80" fmla="*/ 10177 w 10201"/>
                <a:gd name="connsiteY80" fmla="*/ 6153 h 10002"/>
                <a:gd name="connsiteX81" fmla="*/ 10137 w 10201"/>
                <a:gd name="connsiteY81" fmla="*/ 6016 h 10002"/>
                <a:gd name="connsiteX82" fmla="*/ 9949 w 10201"/>
                <a:gd name="connsiteY82" fmla="*/ 6096 h 10002"/>
                <a:gd name="connsiteX83" fmla="*/ 9893 w 10201"/>
                <a:gd name="connsiteY83" fmla="*/ 6004 h 10002"/>
                <a:gd name="connsiteX84" fmla="*/ 9563 w 10201"/>
                <a:gd name="connsiteY84" fmla="*/ 6190 h 10002"/>
                <a:gd name="connsiteX85" fmla="*/ 9532 w 10201"/>
                <a:gd name="connsiteY85" fmla="*/ 6528 h 10002"/>
                <a:gd name="connsiteX86" fmla="*/ 9490 w 10201"/>
                <a:gd name="connsiteY86" fmla="*/ 6566 h 10002"/>
                <a:gd name="connsiteX87" fmla="*/ 9490 w 10201"/>
                <a:gd name="connsiteY87" fmla="*/ 6979 h 10002"/>
                <a:gd name="connsiteX88" fmla="*/ 9594 w 10201"/>
                <a:gd name="connsiteY88" fmla="*/ 7016 h 10002"/>
                <a:gd name="connsiteX89" fmla="*/ 9584 w 10201"/>
                <a:gd name="connsiteY89" fmla="*/ 7054 h 10002"/>
                <a:gd name="connsiteX90" fmla="*/ 9438 w 10201"/>
                <a:gd name="connsiteY90" fmla="*/ 7411 h 10002"/>
                <a:gd name="connsiteX91" fmla="*/ 9428 w 10201"/>
                <a:gd name="connsiteY91" fmla="*/ 7674 h 10002"/>
                <a:gd name="connsiteX92" fmla="*/ 9459 w 10201"/>
                <a:gd name="connsiteY92" fmla="*/ 7862 h 10002"/>
                <a:gd name="connsiteX93" fmla="*/ 9407 w 10201"/>
                <a:gd name="connsiteY93" fmla="*/ 7918 h 10002"/>
                <a:gd name="connsiteX94" fmla="*/ 9302 w 10201"/>
                <a:gd name="connsiteY94" fmla="*/ 7730 h 10002"/>
                <a:gd name="connsiteX95" fmla="*/ 9126 w 10201"/>
                <a:gd name="connsiteY95" fmla="*/ 7580 h 10002"/>
                <a:gd name="connsiteX96" fmla="*/ 9126 w 10201"/>
                <a:gd name="connsiteY96" fmla="*/ 7543 h 10002"/>
                <a:gd name="connsiteX97" fmla="*/ 9167 w 10201"/>
                <a:gd name="connsiteY97" fmla="*/ 7543 h 10002"/>
                <a:gd name="connsiteX98" fmla="*/ 9167 w 10201"/>
                <a:gd name="connsiteY98" fmla="*/ 7524 h 10002"/>
                <a:gd name="connsiteX99" fmla="*/ 9146 w 10201"/>
                <a:gd name="connsiteY99" fmla="*/ 7524 h 10002"/>
                <a:gd name="connsiteX100" fmla="*/ 9084 w 10201"/>
                <a:gd name="connsiteY100" fmla="*/ 7543 h 10002"/>
                <a:gd name="connsiteX101" fmla="*/ 9105 w 10201"/>
                <a:gd name="connsiteY101" fmla="*/ 7618 h 10002"/>
                <a:gd name="connsiteX102" fmla="*/ 9063 w 10201"/>
                <a:gd name="connsiteY102" fmla="*/ 7637 h 10002"/>
                <a:gd name="connsiteX103" fmla="*/ 9167 w 10201"/>
                <a:gd name="connsiteY103" fmla="*/ 7918 h 10002"/>
                <a:gd name="connsiteX104" fmla="*/ 9167 w 10201"/>
                <a:gd name="connsiteY104" fmla="*/ 8125 h 10002"/>
                <a:gd name="connsiteX105" fmla="*/ 9105 w 10201"/>
                <a:gd name="connsiteY105" fmla="*/ 8237 h 10002"/>
                <a:gd name="connsiteX106" fmla="*/ 8928 w 10201"/>
                <a:gd name="connsiteY106" fmla="*/ 8219 h 10002"/>
                <a:gd name="connsiteX107" fmla="*/ 8866 w 10201"/>
                <a:gd name="connsiteY107" fmla="*/ 8125 h 10002"/>
                <a:gd name="connsiteX108" fmla="*/ 8802 w 10201"/>
                <a:gd name="connsiteY108" fmla="*/ 8182 h 10002"/>
                <a:gd name="connsiteX109" fmla="*/ 8845 w 10201"/>
                <a:gd name="connsiteY109" fmla="*/ 8575 h 10002"/>
                <a:gd name="connsiteX110" fmla="*/ 8814 w 10201"/>
                <a:gd name="connsiteY110" fmla="*/ 8650 h 10002"/>
                <a:gd name="connsiteX111" fmla="*/ 8615 w 10201"/>
                <a:gd name="connsiteY111" fmla="*/ 8670 h 10002"/>
                <a:gd name="connsiteX112" fmla="*/ 8470 w 10201"/>
                <a:gd name="connsiteY112" fmla="*/ 8237 h 10002"/>
                <a:gd name="connsiteX113" fmla="*/ 8459 w 10201"/>
                <a:gd name="connsiteY113" fmla="*/ 7993 h 10002"/>
                <a:gd name="connsiteX114" fmla="*/ 8418 w 10201"/>
                <a:gd name="connsiteY114" fmla="*/ 7993 h 10002"/>
                <a:gd name="connsiteX115" fmla="*/ 8240 w 10201"/>
                <a:gd name="connsiteY115" fmla="*/ 7993 h 10002"/>
                <a:gd name="connsiteX116" fmla="*/ 8136 w 10201"/>
                <a:gd name="connsiteY116" fmla="*/ 7768 h 10002"/>
                <a:gd name="connsiteX117" fmla="*/ 8042 w 10201"/>
                <a:gd name="connsiteY117" fmla="*/ 7712 h 10002"/>
                <a:gd name="connsiteX118" fmla="*/ 7980 w 10201"/>
                <a:gd name="connsiteY118" fmla="*/ 7787 h 10002"/>
                <a:gd name="connsiteX119" fmla="*/ 7990 w 10201"/>
                <a:gd name="connsiteY119" fmla="*/ 8106 h 10002"/>
                <a:gd name="connsiteX120" fmla="*/ 7949 w 10201"/>
                <a:gd name="connsiteY120" fmla="*/ 8406 h 10002"/>
                <a:gd name="connsiteX121" fmla="*/ 7887 w 10201"/>
                <a:gd name="connsiteY121" fmla="*/ 8426 h 10002"/>
                <a:gd name="connsiteX122" fmla="*/ 7845 w 10201"/>
                <a:gd name="connsiteY122" fmla="*/ 8538 h 10002"/>
                <a:gd name="connsiteX123" fmla="*/ 7835 w 10201"/>
                <a:gd name="connsiteY123" fmla="*/ 8538 h 10002"/>
                <a:gd name="connsiteX124" fmla="*/ 7835 w 10201"/>
                <a:gd name="connsiteY124" fmla="*/ 8481 h 10002"/>
                <a:gd name="connsiteX125" fmla="*/ 7855 w 10201"/>
                <a:gd name="connsiteY125" fmla="*/ 8426 h 10002"/>
                <a:gd name="connsiteX126" fmla="*/ 7678 w 10201"/>
                <a:gd name="connsiteY126" fmla="*/ 8182 h 10002"/>
                <a:gd name="connsiteX127" fmla="*/ 7563 w 10201"/>
                <a:gd name="connsiteY127" fmla="*/ 8087 h 10002"/>
                <a:gd name="connsiteX128" fmla="*/ 7501 w 10201"/>
                <a:gd name="connsiteY128" fmla="*/ 8144 h 10002"/>
                <a:gd name="connsiteX129" fmla="*/ 7470 w 10201"/>
                <a:gd name="connsiteY129" fmla="*/ 8087 h 10002"/>
                <a:gd name="connsiteX130" fmla="*/ 7439 w 10201"/>
                <a:gd name="connsiteY130" fmla="*/ 8219 h 10002"/>
                <a:gd name="connsiteX131" fmla="*/ 7574 w 10201"/>
                <a:gd name="connsiteY131" fmla="*/ 8595 h 10002"/>
                <a:gd name="connsiteX132" fmla="*/ 7418 w 10201"/>
                <a:gd name="connsiteY132" fmla="*/ 8782 h 10002"/>
                <a:gd name="connsiteX133" fmla="*/ 7251 w 10201"/>
                <a:gd name="connsiteY133" fmla="*/ 8707 h 10002"/>
                <a:gd name="connsiteX134" fmla="*/ 7189 w 10201"/>
                <a:gd name="connsiteY134" fmla="*/ 8858 h 10002"/>
                <a:gd name="connsiteX135" fmla="*/ 7115 w 10201"/>
                <a:gd name="connsiteY135" fmla="*/ 8914 h 10002"/>
                <a:gd name="connsiteX136" fmla="*/ 7115 w 10201"/>
                <a:gd name="connsiteY136" fmla="*/ 8839 h 10002"/>
                <a:gd name="connsiteX137" fmla="*/ 6991 w 10201"/>
                <a:gd name="connsiteY137" fmla="*/ 8801 h 10002"/>
                <a:gd name="connsiteX138" fmla="*/ 6907 w 10201"/>
                <a:gd name="connsiteY138" fmla="*/ 8895 h 10002"/>
                <a:gd name="connsiteX139" fmla="*/ 6814 w 10201"/>
                <a:gd name="connsiteY139" fmla="*/ 8914 h 10002"/>
                <a:gd name="connsiteX140" fmla="*/ 6814 w 10201"/>
                <a:gd name="connsiteY140" fmla="*/ 8970 h 10002"/>
                <a:gd name="connsiteX141" fmla="*/ 6751 w 10201"/>
                <a:gd name="connsiteY141" fmla="*/ 8989 h 10002"/>
                <a:gd name="connsiteX142" fmla="*/ 6772 w 10201"/>
                <a:gd name="connsiteY142" fmla="*/ 9026 h 10002"/>
                <a:gd name="connsiteX143" fmla="*/ 6939 w 10201"/>
                <a:gd name="connsiteY143" fmla="*/ 9008 h 10002"/>
                <a:gd name="connsiteX144" fmla="*/ 6939 w 10201"/>
                <a:gd name="connsiteY144" fmla="*/ 8989 h 10002"/>
                <a:gd name="connsiteX145" fmla="*/ 6918 w 10201"/>
                <a:gd name="connsiteY145" fmla="*/ 8951 h 10002"/>
                <a:gd name="connsiteX146" fmla="*/ 6939 w 10201"/>
                <a:gd name="connsiteY146" fmla="*/ 8951 h 10002"/>
                <a:gd name="connsiteX147" fmla="*/ 6991 w 10201"/>
                <a:gd name="connsiteY147" fmla="*/ 8933 h 10002"/>
                <a:gd name="connsiteX148" fmla="*/ 7032 w 10201"/>
                <a:gd name="connsiteY148" fmla="*/ 9064 h 10002"/>
                <a:gd name="connsiteX149" fmla="*/ 7303 w 10201"/>
                <a:gd name="connsiteY149" fmla="*/ 9139 h 10002"/>
                <a:gd name="connsiteX150" fmla="*/ 7303 w 10201"/>
                <a:gd name="connsiteY150" fmla="*/ 9195 h 10002"/>
                <a:gd name="connsiteX151" fmla="*/ 7220 w 10201"/>
                <a:gd name="connsiteY151" fmla="*/ 9590 h 10002"/>
                <a:gd name="connsiteX152" fmla="*/ 7199 w 10201"/>
                <a:gd name="connsiteY152" fmla="*/ 9590 h 10002"/>
                <a:gd name="connsiteX153" fmla="*/ 7179 w 10201"/>
                <a:gd name="connsiteY153" fmla="*/ 9533 h 10002"/>
                <a:gd name="connsiteX154" fmla="*/ 6949 w 10201"/>
                <a:gd name="connsiteY154" fmla="*/ 9496 h 10002"/>
                <a:gd name="connsiteX155" fmla="*/ 6876 w 10201"/>
                <a:gd name="connsiteY155" fmla="*/ 9496 h 10002"/>
                <a:gd name="connsiteX156" fmla="*/ 6793 w 10201"/>
                <a:gd name="connsiteY156" fmla="*/ 9403 h 10002"/>
                <a:gd name="connsiteX157" fmla="*/ 6751 w 10201"/>
                <a:gd name="connsiteY157" fmla="*/ 9440 h 10002"/>
                <a:gd name="connsiteX158" fmla="*/ 6637 w 10201"/>
                <a:gd name="connsiteY158" fmla="*/ 9289 h 10002"/>
                <a:gd name="connsiteX159" fmla="*/ 6627 w 10201"/>
                <a:gd name="connsiteY159" fmla="*/ 9289 h 10002"/>
                <a:gd name="connsiteX160" fmla="*/ 6584 w 10201"/>
                <a:gd name="connsiteY160" fmla="*/ 9289 h 10002"/>
                <a:gd name="connsiteX161" fmla="*/ 6480 w 10201"/>
                <a:gd name="connsiteY161" fmla="*/ 9177 h 10002"/>
                <a:gd name="connsiteX162" fmla="*/ 6449 w 10201"/>
                <a:gd name="connsiteY162" fmla="*/ 9346 h 10002"/>
                <a:gd name="connsiteX163" fmla="*/ 6355 w 10201"/>
                <a:gd name="connsiteY163" fmla="*/ 9515 h 10002"/>
                <a:gd name="connsiteX164" fmla="*/ 6262 w 10201"/>
                <a:gd name="connsiteY164" fmla="*/ 9552 h 10002"/>
                <a:gd name="connsiteX165" fmla="*/ 6262 w 10201"/>
                <a:gd name="connsiteY165" fmla="*/ 9609 h 10002"/>
                <a:gd name="connsiteX166" fmla="*/ 6189 w 10201"/>
                <a:gd name="connsiteY166" fmla="*/ 9740 h 10002"/>
                <a:gd name="connsiteX167" fmla="*/ 6106 w 10201"/>
                <a:gd name="connsiteY167" fmla="*/ 9796 h 10002"/>
                <a:gd name="connsiteX168" fmla="*/ 6001 w 10201"/>
                <a:gd name="connsiteY168" fmla="*/ 9947 h 10002"/>
                <a:gd name="connsiteX169" fmla="*/ 5345 w 10201"/>
                <a:gd name="connsiteY169" fmla="*/ 9796 h 10002"/>
                <a:gd name="connsiteX170" fmla="*/ 5220 w 10201"/>
                <a:gd name="connsiteY170" fmla="*/ 9796 h 10002"/>
                <a:gd name="connsiteX171" fmla="*/ 4992 w 10201"/>
                <a:gd name="connsiteY171" fmla="*/ 9647 h 10002"/>
                <a:gd name="connsiteX172" fmla="*/ 4929 w 10201"/>
                <a:gd name="connsiteY172" fmla="*/ 9515 h 10002"/>
                <a:gd name="connsiteX173" fmla="*/ 4929 w 10201"/>
                <a:gd name="connsiteY173" fmla="*/ 9403 h 10002"/>
                <a:gd name="connsiteX174" fmla="*/ 4866 w 10201"/>
                <a:gd name="connsiteY174" fmla="*/ 9346 h 10002"/>
                <a:gd name="connsiteX175" fmla="*/ 5168 w 10201"/>
                <a:gd name="connsiteY175" fmla="*/ 9214 h 10002"/>
                <a:gd name="connsiteX176" fmla="*/ 5387 w 10201"/>
                <a:gd name="connsiteY176" fmla="*/ 9234 h 10002"/>
                <a:gd name="connsiteX177" fmla="*/ 5741 w 10201"/>
                <a:gd name="connsiteY177" fmla="*/ 9195 h 10002"/>
                <a:gd name="connsiteX178" fmla="*/ 5783 w 10201"/>
                <a:gd name="connsiteY178" fmla="*/ 9102 h 10002"/>
                <a:gd name="connsiteX179" fmla="*/ 5731 w 10201"/>
                <a:gd name="connsiteY179" fmla="*/ 8989 h 10002"/>
                <a:gd name="connsiteX180" fmla="*/ 5533 w 10201"/>
                <a:gd name="connsiteY180" fmla="*/ 8933 h 10002"/>
                <a:gd name="connsiteX181" fmla="*/ 5210 w 10201"/>
                <a:gd name="connsiteY181" fmla="*/ 8745 h 10002"/>
                <a:gd name="connsiteX182" fmla="*/ 4961 w 10201"/>
                <a:gd name="connsiteY182" fmla="*/ 8595 h 10002"/>
                <a:gd name="connsiteX183" fmla="*/ 5085 w 10201"/>
                <a:gd name="connsiteY183" fmla="*/ 8481 h 10002"/>
                <a:gd name="connsiteX184" fmla="*/ 4741 w 10201"/>
                <a:gd name="connsiteY184" fmla="*/ 8275 h 10002"/>
                <a:gd name="connsiteX185" fmla="*/ 4554 w 10201"/>
                <a:gd name="connsiteY185" fmla="*/ 8087 h 10002"/>
                <a:gd name="connsiteX186" fmla="*/ 4356 w 10201"/>
                <a:gd name="connsiteY186" fmla="*/ 8031 h 10002"/>
                <a:gd name="connsiteX187" fmla="*/ 4085 w 10201"/>
                <a:gd name="connsiteY187" fmla="*/ 8013 h 10002"/>
                <a:gd name="connsiteX188" fmla="*/ 3919 w 10201"/>
                <a:gd name="connsiteY188" fmla="*/ 7843 h 10002"/>
                <a:gd name="connsiteX189" fmla="*/ 3741 w 10201"/>
                <a:gd name="connsiteY189" fmla="*/ 7806 h 10002"/>
                <a:gd name="connsiteX190" fmla="*/ 3669 w 10201"/>
                <a:gd name="connsiteY190" fmla="*/ 7598 h 10002"/>
                <a:gd name="connsiteX191" fmla="*/ 3492 w 10201"/>
                <a:gd name="connsiteY191" fmla="*/ 7637 h 10002"/>
                <a:gd name="connsiteX192" fmla="*/ 3440 w 10201"/>
                <a:gd name="connsiteY192" fmla="*/ 7674 h 10002"/>
                <a:gd name="connsiteX193" fmla="*/ 3367 w 10201"/>
                <a:gd name="connsiteY193" fmla="*/ 7674 h 10002"/>
                <a:gd name="connsiteX194" fmla="*/ 3367 w 10201"/>
                <a:gd name="connsiteY194" fmla="*/ 7637 h 10002"/>
                <a:gd name="connsiteX195" fmla="*/ 3398 w 10201"/>
                <a:gd name="connsiteY195" fmla="*/ 7543 h 10002"/>
                <a:gd name="connsiteX196" fmla="*/ 3241 w 10201"/>
                <a:gd name="connsiteY196" fmla="*/ 7505 h 10002"/>
                <a:gd name="connsiteX197" fmla="*/ 3189 w 10201"/>
                <a:gd name="connsiteY197" fmla="*/ 7411 h 10002"/>
                <a:gd name="connsiteX198" fmla="*/ 3085 w 10201"/>
                <a:gd name="connsiteY198" fmla="*/ 7468 h 10002"/>
                <a:gd name="connsiteX199" fmla="*/ 2846 w 10201"/>
                <a:gd name="connsiteY199" fmla="*/ 7449 h 10002"/>
                <a:gd name="connsiteX200" fmla="*/ 2722 w 10201"/>
                <a:gd name="connsiteY200" fmla="*/ 7486 h 10002"/>
                <a:gd name="connsiteX201" fmla="*/ 2669 w 10201"/>
                <a:gd name="connsiteY201" fmla="*/ 7598 h 10002"/>
                <a:gd name="connsiteX202" fmla="*/ 2471 w 10201"/>
                <a:gd name="connsiteY202" fmla="*/ 7637 h 10002"/>
                <a:gd name="connsiteX203" fmla="*/ 2419 w 10201"/>
                <a:gd name="connsiteY203" fmla="*/ 7712 h 10002"/>
                <a:gd name="connsiteX204" fmla="*/ 2137 w 10201"/>
                <a:gd name="connsiteY204" fmla="*/ 7693 h 10002"/>
                <a:gd name="connsiteX205" fmla="*/ 2023 w 10201"/>
                <a:gd name="connsiteY205" fmla="*/ 7561 h 10002"/>
                <a:gd name="connsiteX206" fmla="*/ 1867 w 10201"/>
                <a:gd name="connsiteY206" fmla="*/ 7524 h 10002"/>
                <a:gd name="connsiteX207" fmla="*/ 1919 w 10201"/>
                <a:gd name="connsiteY207" fmla="*/ 7505 h 10002"/>
                <a:gd name="connsiteX208" fmla="*/ 1919 w 10201"/>
                <a:gd name="connsiteY208" fmla="*/ 7486 h 10002"/>
                <a:gd name="connsiteX209" fmla="*/ 1867 w 10201"/>
                <a:gd name="connsiteY209" fmla="*/ 7486 h 10002"/>
                <a:gd name="connsiteX210" fmla="*/ 1753 w 10201"/>
                <a:gd name="connsiteY210" fmla="*/ 7505 h 10002"/>
                <a:gd name="connsiteX211" fmla="*/ 1544 w 10201"/>
                <a:gd name="connsiteY211" fmla="*/ 7429 h 10002"/>
                <a:gd name="connsiteX212" fmla="*/ 1544 w 10201"/>
                <a:gd name="connsiteY212" fmla="*/ 7486 h 10002"/>
                <a:gd name="connsiteX213" fmla="*/ 1492 w 10201"/>
                <a:gd name="connsiteY213" fmla="*/ 7468 h 10002"/>
                <a:gd name="connsiteX214" fmla="*/ 1492 w 10201"/>
                <a:gd name="connsiteY214" fmla="*/ 7411 h 10002"/>
                <a:gd name="connsiteX215" fmla="*/ 1398 w 10201"/>
                <a:gd name="connsiteY215" fmla="*/ 7468 h 10002"/>
                <a:gd name="connsiteX216" fmla="*/ 1378 w 10201"/>
                <a:gd name="connsiteY216" fmla="*/ 7411 h 10002"/>
                <a:gd name="connsiteX217" fmla="*/ 1013 w 10201"/>
                <a:gd name="connsiteY217" fmla="*/ 7429 h 10002"/>
                <a:gd name="connsiteX218" fmla="*/ 836 w 10201"/>
                <a:gd name="connsiteY218" fmla="*/ 7411 h 10002"/>
                <a:gd name="connsiteX219" fmla="*/ 795 w 10201"/>
                <a:gd name="connsiteY219" fmla="*/ 7336 h 10002"/>
                <a:gd name="connsiteX220" fmla="*/ 628 w 10201"/>
                <a:gd name="connsiteY220" fmla="*/ 7354 h 10002"/>
                <a:gd name="connsiteX221" fmla="*/ 597 w 10201"/>
                <a:gd name="connsiteY221" fmla="*/ 7299 h 10002"/>
                <a:gd name="connsiteX222" fmla="*/ 493 w 10201"/>
                <a:gd name="connsiteY222" fmla="*/ 7317 h 10002"/>
                <a:gd name="connsiteX223" fmla="*/ 471 w 10201"/>
                <a:gd name="connsiteY223" fmla="*/ 7242 h 10002"/>
                <a:gd name="connsiteX224" fmla="*/ 378 w 10201"/>
                <a:gd name="connsiteY224" fmla="*/ 7242 h 10002"/>
                <a:gd name="connsiteX225" fmla="*/ 243 w 10201"/>
                <a:gd name="connsiteY225" fmla="*/ 7167 h 10002"/>
                <a:gd name="connsiteX226" fmla="*/ 0 w 10201"/>
                <a:gd name="connsiteY226" fmla="*/ 7050 h 10002"/>
                <a:gd name="connsiteX227" fmla="*/ 357 w 10201"/>
                <a:gd name="connsiteY227" fmla="*/ 7054 h 10002"/>
                <a:gd name="connsiteX228" fmla="*/ 576 w 10201"/>
                <a:gd name="connsiteY228" fmla="*/ 7092 h 10002"/>
                <a:gd name="connsiteX229" fmla="*/ 940 w 10201"/>
                <a:gd name="connsiteY229" fmla="*/ 7167 h 10002"/>
                <a:gd name="connsiteX230" fmla="*/ 950 w 10201"/>
                <a:gd name="connsiteY230" fmla="*/ 7092 h 10002"/>
                <a:gd name="connsiteX231" fmla="*/ 888 w 10201"/>
                <a:gd name="connsiteY231" fmla="*/ 6998 h 10002"/>
                <a:gd name="connsiteX232" fmla="*/ 898 w 10201"/>
                <a:gd name="connsiteY232" fmla="*/ 6998 h 10002"/>
                <a:gd name="connsiteX233" fmla="*/ 898 w 10201"/>
                <a:gd name="connsiteY233" fmla="*/ 6979 h 10002"/>
                <a:gd name="connsiteX234" fmla="*/ 1002 w 10201"/>
                <a:gd name="connsiteY234" fmla="*/ 7016 h 10002"/>
                <a:gd name="connsiteX235" fmla="*/ 1002 w 10201"/>
                <a:gd name="connsiteY235" fmla="*/ 6941 h 10002"/>
                <a:gd name="connsiteX236" fmla="*/ 940 w 10201"/>
                <a:gd name="connsiteY236" fmla="*/ 6923 h 10002"/>
                <a:gd name="connsiteX237" fmla="*/ 940 w 10201"/>
                <a:gd name="connsiteY237" fmla="*/ 6847 h 10002"/>
                <a:gd name="connsiteX238" fmla="*/ 961 w 10201"/>
                <a:gd name="connsiteY238" fmla="*/ 6847 h 10002"/>
                <a:gd name="connsiteX239" fmla="*/ 1013 w 10201"/>
                <a:gd name="connsiteY239" fmla="*/ 6885 h 10002"/>
                <a:gd name="connsiteX240" fmla="*/ 1013 w 10201"/>
                <a:gd name="connsiteY240" fmla="*/ 6847 h 10002"/>
                <a:gd name="connsiteX241" fmla="*/ 1149 w 10201"/>
                <a:gd name="connsiteY241" fmla="*/ 6716 h 10002"/>
                <a:gd name="connsiteX242" fmla="*/ 1305 w 10201"/>
                <a:gd name="connsiteY242" fmla="*/ 6678 h 10002"/>
                <a:gd name="connsiteX243" fmla="*/ 1305 w 10201"/>
                <a:gd name="connsiteY243" fmla="*/ 6660 h 10002"/>
                <a:gd name="connsiteX244" fmla="*/ 1128 w 10201"/>
                <a:gd name="connsiteY244" fmla="*/ 6660 h 10002"/>
                <a:gd name="connsiteX245" fmla="*/ 1128 w 10201"/>
                <a:gd name="connsiteY245" fmla="*/ 6641 h 10002"/>
                <a:gd name="connsiteX246" fmla="*/ 1159 w 10201"/>
                <a:gd name="connsiteY246" fmla="*/ 6585 h 10002"/>
                <a:gd name="connsiteX247" fmla="*/ 1211 w 10201"/>
                <a:gd name="connsiteY247" fmla="*/ 6603 h 10002"/>
                <a:gd name="connsiteX248" fmla="*/ 1243 w 10201"/>
                <a:gd name="connsiteY248" fmla="*/ 6566 h 10002"/>
                <a:gd name="connsiteX249" fmla="*/ 1243 w 10201"/>
                <a:gd name="connsiteY249" fmla="*/ 6548 h 10002"/>
                <a:gd name="connsiteX250" fmla="*/ 1191 w 10201"/>
                <a:gd name="connsiteY250" fmla="*/ 6472 h 10002"/>
                <a:gd name="connsiteX251" fmla="*/ 1222 w 10201"/>
                <a:gd name="connsiteY251" fmla="*/ 6472 h 10002"/>
                <a:gd name="connsiteX252" fmla="*/ 1243 w 10201"/>
                <a:gd name="connsiteY252" fmla="*/ 6491 h 10002"/>
                <a:gd name="connsiteX253" fmla="*/ 1253 w 10201"/>
                <a:gd name="connsiteY253" fmla="*/ 6434 h 10002"/>
                <a:gd name="connsiteX254" fmla="*/ 1201 w 10201"/>
                <a:gd name="connsiteY254" fmla="*/ 6378 h 10002"/>
                <a:gd name="connsiteX255" fmla="*/ 1191 w 10201"/>
                <a:gd name="connsiteY255" fmla="*/ 6416 h 10002"/>
                <a:gd name="connsiteX256" fmla="*/ 1191 w 10201"/>
                <a:gd name="connsiteY256" fmla="*/ 6378 h 10002"/>
                <a:gd name="connsiteX257" fmla="*/ 1180 w 10201"/>
                <a:gd name="connsiteY257" fmla="*/ 6378 h 10002"/>
                <a:gd name="connsiteX258" fmla="*/ 1180 w 10201"/>
                <a:gd name="connsiteY258" fmla="*/ 6359 h 10002"/>
                <a:gd name="connsiteX259" fmla="*/ 1253 w 10201"/>
                <a:gd name="connsiteY259" fmla="*/ 6322 h 10002"/>
                <a:gd name="connsiteX260" fmla="*/ 1253 w 10201"/>
                <a:gd name="connsiteY260" fmla="*/ 6302 h 10002"/>
                <a:gd name="connsiteX261" fmla="*/ 1139 w 10201"/>
                <a:gd name="connsiteY261" fmla="*/ 6228 h 10002"/>
                <a:gd name="connsiteX262" fmla="*/ 1118 w 10201"/>
                <a:gd name="connsiteY262" fmla="*/ 6284 h 10002"/>
                <a:gd name="connsiteX263" fmla="*/ 1045 w 10201"/>
                <a:gd name="connsiteY263" fmla="*/ 6228 h 10002"/>
                <a:gd name="connsiteX264" fmla="*/ 1076 w 10201"/>
                <a:gd name="connsiteY264" fmla="*/ 6190 h 10002"/>
                <a:gd name="connsiteX265" fmla="*/ 1035 w 10201"/>
                <a:gd name="connsiteY265" fmla="*/ 6190 h 10002"/>
                <a:gd name="connsiteX266" fmla="*/ 909 w 10201"/>
                <a:gd name="connsiteY266" fmla="*/ 6247 h 10002"/>
                <a:gd name="connsiteX267" fmla="*/ 909 w 10201"/>
                <a:gd name="connsiteY267" fmla="*/ 6190 h 10002"/>
                <a:gd name="connsiteX268" fmla="*/ 961 w 10201"/>
                <a:gd name="connsiteY268" fmla="*/ 6040 h 10002"/>
                <a:gd name="connsiteX269" fmla="*/ 940 w 10201"/>
                <a:gd name="connsiteY269" fmla="*/ 6002 h 10002"/>
                <a:gd name="connsiteX270" fmla="*/ 961 w 10201"/>
                <a:gd name="connsiteY270" fmla="*/ 6002 h 10002"/>
                <a:gd name="connsiteX271" fmla="*/ 1055 w 10201"/>
                <a:gd name="connsiteY271" fmla="*/ 5964 h 10002"/>
                <a:gd name="connsiteX272" fmla="*/ 1087 w 10201"/>
                <a:gd name="connsiteY272" fmla="*/ 5909 h 10002"/>
                <a:gd name="connsiteX273" fmla="*/ 1066 w 10201"/>
                <a:gd name="connsiteY273" fmla="*/ 5852 h 10002"/>
                <a:gd name="connsiteX274" fmla="*/ 1139 w 10201"/>
                <a:gd name="connsiteY274" fmla="*/ 5833 h 10002"/>
                <a:gd name="connsiteX275" fmla="*/ 1139 w 10201"/>
                <a:gd name="connsiteY275" fmla="*/ 5909 h 10002"/>
                <a:gd name="connsiteX276" fmla="*/ 1263 w 10201"/>
                <a:gd name="connsiteY276" fmla="*/ 5909 h 10002"/>
                <a:gd name="connsiteX277" fmla="*/ 1388 w 10201"/>
                <a:gd name="connsiteY277" fmla="*/ 5683 h 10002"/>
                <a:gd name="connsiteX278" fmla="*/ 1586 w 10201"/>
                <a:gd name="connsiteY278" fmla="*/ 5740 h 10002"/>
                <a:gd name="connsiteX279" fmla="*/ 1586 w 10201"/>
                <a:gd name="connsiteY279" fmla="*/ 5758 h 10002"/>
                <a:gd name="connsiteX280" fmla="*/ 1575 w 10201"/>
                <a:gd name="connsiteY280" fmla="*/ 5814 h 10002"/>
                <a:gd name="connsiteX281" fmla="*/ 1554 w 10201"/>
                <a:gd name="connsiteY281" fmla="*/ 5852 h 10002"/>
                <a:gd name="connsiteX282" fmla="*/ 1440 w 10201"/>
                <a:gd name="connsiteY282" fmla="*/ 5889 h 10002"/>
                <a:gd name="connsiteX283" fmla="*/ 1430 w 10201"/>
                <a:gd name="connsiteY283" fmla="*/ 6040 h 10002"/>
                <a:gd name="connsiteX284" fmla="*/ 1450 w 10201"/>
                <a:gd name="connsiteY284" fmla="*/ 6058 h 10002"/>
                <a:gd name="connsiteX285" fmla="*/ 1680 w 10201"/>
                <a:gd name="connsiteY285" fmla="*/ 6265 h 10002"/>
                <a:gd name="connsiteX286" fmla="*/ 1711 w 10201"/>
                <a:gd name="connsiteY286" fmla="*/ 6265 h 10002"/>
                <a:gd name="connsiteX287" fmla="*/ 1784 w 10201"/>
                <a:gd name="connsiteY287" fmla="*/ 6792 h 10002"/>
                <a:gd name="connsiteX288" fmla="*/ 1982 w 10201"/>
                <a:gd name="connsiteY288" fmla="*/ 6585 h 10002"/>
                <a:gd name="connsiteX289" fmla="*/ 1982 w 10201"/>
                <a:gd name="connsiteY289" fmla="*/ 6528 h 10002"/>
                <a:gd name="connsiteX290" fmla="*/ 1909 w 10201"/>
                <a:gd name="connsiteY290" fmla="*/ 6528 h 10002"/>
                <a:gd name="connsiteX291" fmla="*/ 1878 w 10201"/>
                <a:gd name="connsiteY291" fmla="*/ 6453 h 10002"/>
                <a:gd name="connsiteX292" fmla="*/ 1878 w 10201"/>
                <a:gd name="connsiteY292" fmla="*/ 6416 h 10002"/>
                <a:gd name="connsiteX293" fmla="*/ 1888 w 10201"/>
                <a:gd name="connsiteY293" fmla="*/ 6416 h 10002"/>
                <a:gd name="connsiteX294" fmla="*/ 1888 w 10201"/>
                <a:gd name="connsiteY294" fmla="*/ 6397 h 10002"/>
                <a:gd name="connsiteX295" fmla="*/ 2023 w 10201"/>
                <a:gd name="connsiteY295" fmla="*/ 6322 h 10002"/>
                <a:gd name="connsiteX296" fmla="*/ 2002 w 10201"/>
                <a:gd name="connsiteY296" fmla="*/ 6302 h 10002"/>
                <a:gd name="connsiteX297" fmla="*/ 1867 w 10201"/>
                <a:gd name="connsiteY297" fmla="*/ 6265 h 10002"/>
                <a:gd name="connsiteX298" fmla="*/ 1867 w 10201"/>
                <a:gd name="connsiteY298" fmla="*/ 6209 h 10002"/>
                <a:gd name="connsiteX299" fmla="*/ 1815 w 10201"/>
                <a:gd name="connsiteY299" fmla="*/ 6190 h 10002"/>
                <a:gd name="connsiteX300" fmla="*/ 1815 w 10201"/>
                <a:gd name="connsiteY300" fmla="*/ 6190 h 10002"/>
                <a:gd name="connsiteX301" fmla="*/ 1836 w 10201"/>
                <a:gd name="connsiteY301" fmla="*/ 6133 h 10002"/>
                <a:gd name="connsiteX302" fmla="*/ 1753 w 10201"/>
                <a:gd name="connsiteY302" fmla="*/ 6040 h 10002"/>
                <a:gd name="connsiteX303" fmla="*/ 1534 w 10201"/>
                <a:gd name="connsiteY303" fmla="*/ 5984 h 10002"/>
                <a:gd name="connsiteX304" fmla="*/ 1701 w 10201"/>
                <a:gd name="connsiteY304" fmla="*/ 5964 h 10002"/>
                <a:gd name="connsiteX305" fmla="*/ 1722 w 10201"/>
                <a:gd name="connsiteY305" fmla="*/ 5871 h 10002"/>
                <a:gd name="connsiteX306" fmla="*/ 1659 w 10201"/>
                <a:gd name="connsiteY306" fmla="*/ 5740 h 10002"/>
                <a:gd name="connsiteX307" fmla="*/ 1680 w 10201"/>
                <a:gd name="connsiteY307" fmla="*/ 5740 h 10002"/>
                <a:gd name="connsiteX308" fmla="*/ 2023 w 10201"/>
                <a:gd name="connsiteY308" fmla="*/ 5777 h 10002"/>
                <a:gd name="connsiteX309" fmla="*/ 2117 w 10201"/>
                <a:gd name="connsiteY309" fmla="*/ 5665 h 10002"/>
                <a:gd name="connsiteX310" fmla="*/ 2190 w 10201"/>
                <a:gd name="connsiteY310" fmla="*/ 5645 h 10002"/>
                <a:gd name="connsiteX311" fmla="*/ 2117 w 10201"/>
                <a:gd name="connsiteY311" fmla="*/ 5608 h 10002"/>
                <a:gd name="connsiteX312" fmla="*/ 1815 w 10201"/>
                <a:gd name="connsiteY312" fmla="*/ 5720 h 10002"/>
                <a:gd name="connsiteX313" fmla="*/ 1784 w 10201"/>
                <a:gd name="connsiteY313" fmla="*/ 5665 h 10002"/>
                <a:gd name="connsiteX314" fmla="*/ 1805 w 10201"/>
                <a:gd name="connsiteY314" fmla="*/ 5608 h 10002"/>
                <a:gd name="connsiteX315" fmla="*/ 1774 w 10201"/>
                <a:gd name="connsiteY315" fmla="*/ 5514 h 10002"/>
                <a:gd name="connsiteX316" fmla="*/ 1701 w 10201"/>
                <a:gd name="connsiteY316" fmla="*/ 5533 h 10002"/>
                <a:gd name="connsiteX317" fmla="*/ 1458 w 10201"/>
                <a:gd name="connsiteY317" fmla="*/ 5302 h 10002"/>
                <a:gd name="connsiteX318" fmla="*/ 1742 w 10201"/>
                <a:gd name="connsiteY318" fmla="*/ 5288 h 10002"/>
                <a:gd name="connsiteX319" fmla="*/ 2085 w 10201"/>
                <a:gd name="connsiteY319" fmla="*/ 5288 h 10002"/>
                <a:gd name="connsiteX320" fmla="*/ 2190 w 10201"/>
                <a:gd name="connsiteY320" fmla="*/ 5119 h 10002"/>
                <a:gd name="connsiteX321" fmla="*/ 2190 w 10201"/>
                <a:gd name="connsiteY321" fmla="*/ 5063 h 10002"/>
                <a:gd name="connsiteX322" fmla="*/ 2253 w 10201"/>
                <a:gd name="connsiteY322" fmla="*/ 5044 h 10002"/>
                <a:gd name="connsiteX323" fmla="*/ 2284 w 10201"/>
                <a:gd name="connsiteY323" fmla="*/ 5176 h 10002"/>
                <a:gd name="connsiteX324" fmla="*/ 2722 w 10201"/>
                <a:gd name="connsiteY324" fmla="*/ 5195 h 10002"/>
                <a:gd name="connsiteX325" fmla="*/ 2700 w 10201"/>
                <a:gd name="connsiteY325" fmla="*/ 5288 h 10002"/>
                <a:gd name="connsiteX326" fmla="*/ 2732 w 10201"/>
                <a:gd name="connsiteY326" fmla="*/ 5288 h 10002"/>
                <a:gd name="connsiteX327" fmla="*/ 2784 w 10201"/>
                <a:gd name="connsiteY327" fmla="*/ 5251 h 10002"/>
                <a:gd name="connsiteX328" fmla="*/ 2784 w 10201"/>
                <a:gd name="connsiteY328" fmla="*/ 5270 h 10002"/>
                <a:gd name="connsiteX329" fmla="*/ 2763 w 10201"/>
                <a:gd name="connsiteY329" fmla="*/ 5288 h 10002"/>
                <a:gd name="connsiteX330" fmla="*/ 2826 w 10201"/>
                <a:gd name="connsiteY330" fmla="*/ 5288 h 10002"/>
                <a:gd name="connsiteX331" fmla="*/ 2929 w 10201"/>
                <a:gd name="connsiteY331" fmla="*/ 5288 h 10002"/>
                <a:gd name="connsiteX332" fmla="*/ 2929 w 10201"/>
                <a:gd name="connsiteY332" fmla="*/ 5364 h 10002"/>
                <a:gd name="connsiteX333" fmla="*/ 2950 w 10201"/>
                <a:gd name="connsiteY333" fmla="*/ 5364 h 10002"/>
                <a:gd name="connsiteX334" fmla="*/ 3023 w 10201"/>
                <a:gd name="connsiteY334" fmla="*/ 5288 h 10002"/>
                <a:gd name="connsiteX335" fmla="*/ 3023 w 10201"/>
                <a:gd name="connsiteY335" fmla="*/ 5213 h 10002"/>
                <a:gd name="connsiteX336" fmla="*/ 3085 w 10201"/>
                <a:gd name="connsiteY336" fmla="*/ 5213 h 10002"/>
                <a:gd name="connsiteX337" fmla="*/ 3117 w 10201"/>
                <a:gd name="connsiteY337" fmla="*/ 5270 h 10002"/>
                <a:gd name="connsiteX338" fmla="*/ 3117 w 10201"/>
                <a:gd name="connsiteY338" fmla="*/ 5401 h 10002"/>
                <a:gd name="connsiteX339" fmla="*/ 3231 w 10201"/>
                <a:gd name="connsiteY339" fmla="*/ 5401 h 10002"/>
                <a:gd name="connsiteX340" fmla="*/ 3241 w 10201"/>
                <a:gd name="connsiteY340" fmla="*/ 5307 h 10002"/>
                <a:gd name="connsiteX341" fmla="*/ 3241 w 10201"/>
                <a:gd name="connsiteY341" fmla="*/ 5288 h 10002"/>
                <a:gd name="connsiteX342" fmla="*/ 3241 w 10201"/>
                <a:gd name="connsiteY342" fmla="*/ 5288 h 10002"/>
                <a:gd name="connsiteX343" fmla="*/ 3346 w 10201"/>
                <a:gd name="connsiteY343" fmla="*/ 5307 h 10002"/>
                <a:gd name="connsiteX344" fmla="*/ 3367 w 10201"/>
                <a:gd name="connsiteY344" fmla="*/ 5213 h 10002"/>
                <a:gd name="connsiteX345" fmla="*/ 3471 w 10201"/>
                <a:gd name="connsiteY345" fmla="*/ 5251 h 10002"/>
                <a:gd name="connsiteX346" fmla="*/ 3471 w 10201"/>
                <a:gd name="connsiteY346" fmla="*/ 5195 h 10002"/>
                <a:gd name="connsiteX347" fmla="*/ 3648 w 10201"/>
                <a:gd name="connsiteY347" fmla="*/ 5270 h 10002"/>
                <a:gd name="connsiteX348" fmla="*/ 3648 w 10201"/>
                <a:gd name="connsiteY348" fmla="*/ 5195 h 10002"/>
                <a:gd name="connsiteX349" fmla="*/ 3689 w 10201"/>
                <a:gd name="connsiteY349" fmla="*/ 5195 h 10002"/>
                <a:gd name="connsiteX350" fmla="*/ 3689 w 10201"/>
                <a:gd name="connsiteY350" fmla="*/ 5270 h 10002"/>
                <a:gd name="connsiteX351" fmla="*/ 3710 w 10201"/>
                <a:gd name="connsiteY351" fmla="*/ 5270 h 10002"/>
                <a:gd name="connsiteX352" fmla="*/ 3710 w 10201"/>
                <a:gd name="connsiteY352" fmla="*/ 5251 h 10002"/>
                <a:gd name="connsiteX353" fmla="*/ 3721 w 10201"/>
                <a:gd name="connsiteY353" fmla="*/ 5119 h 10002"/>
                <a:gd name="connsiteX354" fmla="*/ 3731 w 10201"/>
                <a:gd name="connsiteY354" fmla="*/ 5119 h 10002"/>
                <a:gd name="connsiteX355" fmla="*/ 3741 w 10201"/>
                <a:gd name="connsiteY355" fmla="*/ 5195 h 10002"/>
                <a:gd name="connsiteX356" fmla="*/ 3825 w 10201"/>
                <a:gd name="connsiteY356" fmla="*/ 5119 h 10002"/>
                <a:gd name="connsiteX357" fmla="*/ 3825 w 10201"/>
                <a:gd name="connsiteY357" fmla="*/ 5157 h 10002"/>
                <a:gd name="connsiteX358" fmla="*/ 3898 w 10201"/>
                <a:gd name="connsiteY358" fmla="*/ 5119 h 10002"/>
                <a:gd name="connsiteX359" fmla="*/ 3898 w 10201"/>
                <a:gd name="connsiteY359" fmla="*/ 5101 h 10002"/>
                <a:gd name="connsiteX360" fmla="*/ 3877 w 10201"/>
                <a:gd name="connsiteY360" fmla="*/ 5063 h 10002"/>
                <a:gd name="connsiteX361" fmla="*/ 3909 w 10201"/>
                <a:gd name="connsiteY361" fmla="*/ 5063 h 10002"/>
                <a:gd name="connsiteX362" fmla="*/ 3950 w 10201"/>
                <a:gd name="connsiteY362" fmla="*/ 5101 h 10002"/>
                <a:gd name="connsiteX363" fmla="*/ 3950 w 10201"/>
                <a:gd name="connsiteY363" fmla="*/ 5063 h 10002"/>
                <a:gd name="connsiteX364" fmla="*/ 3929 w 10201"/>
                <a:gd name="connsiteY364" fmla="*/ 5007 h 10002"/>
                <a:gd name="connsiteX365" fmla="*/ 4033 w 10201"/>
                <a:gd name="connsiteY365" fmla="*/ 4951 h 10002"/>
                <a:gd name="connsiteX366" fmla="*/ 4033 w 10201"/>
                <a:gd name="connsiteY366" fmla="*/ 4932 h 10002"/>
                <a:gd name="connsiteX367" fmla="*/ 3857 w 10201"/>
                <a:gd name="connsiteY367" fmla="*/ 4912 h 10002"/>
                <a:gd name="connsiteX368" fmla="*/ 3867 w 10201"/>
                <a:gd name="connsiteY368" fmla="*/ 5026 h 10002"/>
                <a:gd name="connsiteX369" fmla="*/ 3857 w 10201"/>
                <a:gd name="connsiteY369" fmla="*/ 5026 h 10002"/>
                <a:gd name="connsiteX370" fmla="*/ 3658 w 10201"/>
                <a:gd name="connsiteY370" fmla="*/ 4912 h 10002"/>
                <a:gd name="connsiteX371" fmla="*/ 3658 w 10201"/>
                <a:gd name="connsiteY371" fmla="*/ 4932 h 10002"/>
                <a:gd name="connsiteX372" fmla="*/ 3669 w 10201"/>
                <a:gd name="connsiteY372" fmla="*/ 4932 h 10002"/>
                <a:gd name="connsiteX373" fmla="*/ 3648 w 10201"/>
                <a:gd name="connsiteY373" fmla="*/ 4951 h 10002"/>
                <a:gd name="connsiteX374" fmla="*/ 3596 w 10201"/>
                <a:gd name="connsiteY374" fmla="*/ 4875 h 10002"/>
                <a:gd name="connsiteX375" fmla="*/ 3585 w 10201"/>
                <a:gd name="connsiteY375" fmla="*/ 4837 h 10002"/>
                <a:gd name="connsiteX376" fmla="*/ 3700 w 10201"/>
                <a:gd name="connsiteY376" fmla="*/ 4819 h 10002"/>
                <a:gd name="connsiteX377" fmla="*/ 3700 w 10201"/>
                <a:gd name="connsiteY377" fmla="*/ 4668 h 10002"/>
                <a:gd name="connsiteX378" fmla="*/ 3679 w 10201"/>
                <a:gd name="connsiteY378" fmla="*/ 4668 h 10002"/>
                <a:gd name="connsiteX379" fmla="*/ 3554 w 10201"/>
                <a:gd name="connsiteY379" fmla="*/ 4800 h 10002"/>
                <a:gd name="connsiteX380" fmla="*/ 3533 w 10201"/>
                <a:gd name="connsiteY380" fmla="*/ 4782 h 10002"/>
                <a:gd name="connsiteX381" fmla="*/ 3533 w 10201"/>
                <a:gd name="connsiteY381" fmla="*/ 4706 h 10002"/>
                <a:gd name="connsiteX382" fmla="*/ 3523 w 10201"/>
                <a:gd name="connsiteY382" fmla="*/ 4650 h 10002"/>
                <a:gd name="connsiteX383" fmla="*/ 3450 w 10201"/>
                <a:gd name="connsiteY383" fmla="*/ 4650 h 10002"/>
                <a:gd name="connsiteX384" fmla="*/ 3440 w 10201"/>
                <a:gd name="connsiteY384" fmla="*/ 4593 h 10002"/>
                <a:gd name="connsiteX385" fmla="*/ 3450 w 10201"/>
                <a:gd name="connsiteY385" fmla="*/ 4593 h 10002"/>
                <a:gd name="connsiteX386" fmla="*/ 3450 w 10201"/>
                <a:gd name="connsiteY386" fmla="*/ 4574 h 10002"/>
                <a:gd name="connsiteX387" fmla="*/ 3627 w 10201"/>
                <a:gd name="connsiteY387" fmla="*/ 4481 h 10002"/>
                <a:gd name="connsiteX388" fmla="*/ 3565 w 10201"/>
                <a:gd name="connsiteY388" fmla="*/ 4481 h 10002"/>
                <a:gd name="connsiteX389" fmla="*/ 3544 w 10201"/>
                <a:gd name="connsiteY389" fmla="*/ 4481 h 10002"/>
                <a:gd name="connsiteX390" fmla="*/ 3533 w 10201"/>
                <a:gd name="connsiteY390" fmla="*/ 4481 h 10002"/>
                <a:gd name="connsiteX391" fmla="*/ 3533 w 10201"/>
                <a:gd name="connsiteY391" fmla="*/ 4462 h 10002"/>
                <a:gd name="connsiteX392" fmla="*/ 3637 w 10201"/>
                <a:gd name="connsiteY392" fmla="*/ 4387 h 10002"/>
                <a:gd name="connsiteX393" fmla="*/ 3637 w 10201"/>
                <a:gd name="connsiteY393" fmla="*/ 4387 h 10002"/>
                <a:gd name="connsiteX394" fmla="*/ 3606 w 10201"/>
                <a:gd name="connsiteY394" fmla="*/ 4387 h 10002"/>
                <a:gd name="connsiteX395" fmla="*/ 3585 w 10201"/>
                <a:gd name="connsiteY395" fmla="*/ 4405 h 10002"/>
                <a:gd name="connsiteX396" fmla="*/ 3575 w 10201"/>
                <a:gd name="connsiteY396" fmla="*/ 4368 h 10002"/>
                <a:gd name="connsiteX397" fmla="*/ 3409 w 10201"/>
                <a:gd name="connsiteY397" fmla="*/ 4312 h 10002"/>
                <a:gd name="connsiteX398" fmla="*/ 3357 w 10201"/>
                <a:gd name="connsiteY398" fmla="*/ 4199 h 10002"/>
                <a:gd name="connsiteX399" fmla="*/ 3315 w 10201"/>
                <a:gd name="connsiteY399" fmla="*/ 4255 h 10002"/>
                <a:gd name="connsiteX400" fmla="*/ 3231 w 10201"/>
                <a:gd name="connsiteY400" fmla="*/ 4218 h 10002"/>
                <a:gd name="connsiteX401" fmla="*/ 3085 w 10201"/>
                <a:gd name="connsiteY401" fmla="*/ 4199 h 10002"/>
                <a:gd name="connsiteX402" fmla="*/ 3033 w 10201"/>
                <a:gd name="connsiteY402" fmla="*/ 4237 h 10002"/>
                <a:gd name="connsiteX403" fmla="*/ 2981 w 10201"/>
                <a:gd name="connsiteY403" fmla="*/ 4180 h 10002"/>
                <a:gd name="connsiteX404" fmla="*/ 2909 w 10201"/>
                <a:gd name="connsiteY404" fmla="*/ 4237 h 10002"/>
                <a:gd name="connsiteX405" fmla="*/ 2878 w 10201"/>
                <a:gd name="connsiteY405" fmla="*/ 4180 h 10002"/>
                <a:gd name="connsiteX406" fmla="*/ 2794 w 10201"/>
                <a:gd name="connsiteY406" fmla="*/ 4330 h 10002"/>
                <a:gd name="connsiteX407" fmla="*/ 2596 w 10201"/>
                <a:gd name="connsiteY407" fmla="*/ 4255 h 10002"/>
                <a:gd name="connsiteX408" fmla="*/ 2596 w 10201"/>
                <a:gd name="connsiteY408" fmla="*/ 4218 h 10002"/>
                <a:gd name="connsiteX409" fmla="*/ 2617 w 10201"/>
                <a:gd name="connsiteY409" fmla="*/ 4180 h 10002"/>
                <a:gd name="connsiteX410" fmla="*/ 2544 w 10201"/>
                <a:gd name="connsiteY410" fmla="*/ 4180 h 10002"/>
                <a:gd name="connsiteX411" fmla="*/ 2346 w 10201"/>
                <a:gd name="connsiteY411" fmla="*/ 4275 h 10002"/>
                <a:gd name="connsiteX412" fmla="*/ 2346 w 10201"/>
                <a:gd name="connsiteY412" fmla="*/ 4255 h 10002"/>
                <a:gd name="connsiteX413" fmla="*/ 2367 w 10201"/>
                <a:gd name="connsiteY413" fmla="*/ 4218 h 10002"/>
                <a:gd name="connsiteX414" fmla="*/ 2253 w 10201"/>
                <a:gd name="connsiteY414" fmla="*/ 4218 h 10002"/>
                <a:gd name="connsiteX415" fmla="*/ 2170 w 10201"/>
                <a:gd name="connsiteY415" fmla="*/ 4143 h 10002"/>
                <a:gd name="connsiteX416" fmla="*/ 2044 w 10201"/>
                <a:gd name="connsiteY416" fmla="*/ 4124 h 10002"/>
                <a:gd name="connsiteX417" fmla="*/ 2065 w 10201"/>
                <a:gd name="connsiteY417" fmla="*/ 4124 h 10002"/>
                <a:gd name="connsiteX418" fmla="*/ 2096 w 10201"/>
                <a:gd name="connsiteY418" fmla="*/ 4086 h 10002"/>
                <a:gd name="connsiteX419" fmla="*/ 2085 w 10201"/>
                <a:gd name="connsiteY419" fmla="*/ 4049 h 10002"/>
                <a:gd name="connsiteX420" fmla="*/ 2002 w 10201"/>
                <a:gd name="connsiteY420" fmla="*/ 3992 h 10002"/>
                <a:gd name="connsiteX421" fmla="*/ 1909 w 10201"/>
                <a:gd name="connsiteY421" fmla="*/ 4030 h 10002"/>
                <a:gd name="connsiteX422" fmla="*/ 1479 w 10201"/>
                <a:gd name="connsiteY422" fmla="*/ 3976 h 10002"/>
                <a:gd name="connsiteX423" fmla="*/ 1680 w 10201"/>
                <a:gd name="connsiteY423" fmla="*/ 3823 h 10002"/>
                <a:gd name="connsiteX424" fmla="*/ 1690 w 10201"/>
                <a:gd name="connsiteY424" fmla="*/ 3805 h 10002"/>
                <a:gd name="connsiteX425" fmla="*/ 1826 w 10201"/>
                <a:gd name="connsiteY425" fmla="*/ 3767 h 10002"/>
                <a:gd name="connsiteX426" fmla="*/ 1826 w 10201"/>
                <a:gd name="connsiteY426" fmla="*/ 3805 h 10002"/>
                <a:gd name="connsiteX427" fmla="*/ 1940 w 10201"/>
                <a:gd name="connsiteY427" fmla="*/ 3880 h 10002"/>
                <a:gd name="connsiteX428" fmla="*/ 1950 w 10201"/>
                <a:gd name="connsiteY428" fmla="*/ 3842 h 10002"/>
                <a:gd name="connsiteX429" fmla="*/ 1961 w 10201"/>
                <a:gd name="connsiteY429" fmla="*/ 3880 h 10002"/>
                <a:gd name="connsiteX430" fmla="*/ 2117 w 10201"/>
                <a:gd name="connsiteY430" fmla="*/ 3748 h 10002"/>
                <a:gd name="connsiteX431" fmla="*/ 2201 w 10201"/>
                <a:gd name="connsiteY431" fmla="*/ 3823 h 10002"/>
                <a:gd name="connsiteX432" fmla="*/ 2378 w 10201"/>
                <a:gd name="connsiteY432" fmla="*/ 3786 h 10002"/>
                <a:gd name="connsiteX433" fmla="*/ 2544 w 10201"/>
                <a:gd name="connsiteY433" fmla="*/ 3805 h 10002"/>
                <a:gd name="connsiteX434" fmla="*/ 2544 w 10201"/>
                <a:gd name="connsiteY434" fmla="*/ 3730 h 10002"/>
                <a:gd name="connsiteX435" fmla="*/ 2658 w 10201"/>
                <a:gd name="connsiteY435" fmla="*/ 3730 h 10002"/>
                <a:gd name="connsiteX436" fmla="*/ 2689 w 10201"/>
                <a:gd name="connsiteY436" fmla="*/ 3673 h 10002"/>
                <a:gd name="connsiteX437" fmla="*/ 2689 w 10201"/>
                <a:gd name="connsiteY437" fmla="*/ 3598 h 10002"/>
                <a:gd name="connsiteX438" fmla="*/ 2658 w 10201"/>
                <a:gd name="connsiteY438" fmla="*/ 3598 h 10002"/>
                <a:gd name="connsiteX439" fmla="*/ 2658 w 10201"/>
                <a:gd name="connsiteY439" fmla="*/ 3561 h 10002"/>
                <a:gd name="connsiteX440" fmla="*/ 2648 w 10201"/>
                <a:gd name="connsiteY440" fmla="*/ 3504 h 10002"/>
                <a:gd name="connsiteX441" fmla="*/ 2044 w 10201"/>
                <a:gd name="connsiteY441" fmla="*/ 3504 h 10002"/>
                <a:gd name="connsiteX442" fmla="*/ 1482 w 10201"/>
                <a:gd name="connsiteY442" fmla="*/ 3485 h 10002"/>
                <a:gd name="connsiteX443" fmla="*/ 1898 w 10201"/>
                <a:gd name="connsiteY443" fmla="*/ 3410 h 10002"/>
                <a:gd name="connsiteX444" fmla="*/ 2149 w 10201"/>
                <a:gd name="connsiteY444" fmla="*/ 3429 h 10002"/>
                <a:gd name="connsiteX445" fmla="*/ 2159 w 10201"/>
                <a:gd name="connsiteY445" fmla="*/ 3316 h 10002"/>
                <a:gd name="connsiteX446" fmla="*/ 2201 w 10201"/>
                <a:gd name="connsiteY446" fmla="*/ 3298 h 10002"/>
                <a:gd name="connsiteX447" fmla="*/ 2232 w 10201"/>
                <a:gd name="connsiteY447" fmla="*/ 3354 h 10002"/>
                <a:gd name="connsiteX448" fmla="*/ 2263 w 10201"/>
                <a:gd name="connsiteY448" fmla="*/ 3278 h 10002"/>
                <a:gd name="connsiteX449" fmla="*/ 2263 w 10201"/>
                <a:gd name="connsiteY449" fmla="*/ 3316 h 10002"/>
                <a:gd name="connsiteX450" fmla="*/ 2242 w 10201"/>
                <a:gd name="connsiteY450" fmla="*/ 3354 h 10002"/>
                <a:gd name="connsiteX451" fmla="*/ 2502 w 10201"/>
                <a:gd name="connsiteY451" fmla="*/ 3298 h 10002"/>
                <a:gd name="connsiteX452" fmla="*/ 2513 w 10201"/>
                <a:gd name="connsiteY452" fmla="*/ 3241 h 10002"/>
                <a:gd name="connsiteX453" fmla="*/ 2502 w 10201"/>
                <a:gd name="connsiteY453" fmla="*/ 3223 h 10002"/>
                <a:gd name="connsiteX454" fmla="*/ 2137 w 10201"/>
                <a:gd name="connsiteY454" fmla="*/ 3241 h 10002"/>
                <a:gd name="connsiteX455" fmla="*/ 2127 w 10201"/>
                <a:gd name="connsiteY455" fmla="*/ 3185 h 10002"/>
                <a:gd name="connsiteX456" fmla="*/ 2137 w 10201"/>
                <a:gd name="connsiteY456" fmla="*/ 3166 h 10002"/>
                <a:gd name="connsiteX457" fmla="*/ 2294 w 10201"/>
                <a:gd name="connsiteY457" fmla="*/ 3128 h 10002"/>
                <a:gd name="connsiteX458" fmla="*/ 2263 w 10201"/>
                <a:gd name="connsiteY458" fmla="*/ 3109 h 10002"/>
                <a:gd name="connsiteX459" fmla="*/ 2294 w 10201"/>
                <a:gd name="connsiteY459" fmla="*/ 3091 h 10002"/>
                <a:gd name="connsiteX460" fmla="*/ 2284 w 10201"/>
                <a:gd name="connsiteY460" fmla="*/ 2997 h 10002"/>
                <a:gd name="connsiteX461" fmla="*/ 2232 w 10201"/>
                <a:gd name="connsiteY461" fmla="*/ 2903 h 10002"/>
                <a:gd name="connsiteX462" fmla="*/ 2253 w 10201"/>
                <a:gd name="connsiteY462" fmla="*/ 2865 h 10002"/>
                <a:gd name="connsiteX463" fmla="*/ 2242 w 10201"/>
                <a:gd name="connsiteY463" fmla="*/ 2790 h 10002"/>
                <a:gd name="connsiteX464" fmla="*/ 2294 w 10201"/>
                <a:gd name="connsiteY464" fmla="*/ 2715 h 10002"/>
                <a:gd name="connsiteX465" fmla="*/ 2294 w 10201"/>
                <a:gd name="connsiteY465" fmla="*/ 2771 h 10002"/>
                <a:gd name="connsiteX466" fmla="*/ 2471 w 10201"/>
                <a:gd name="connsiteY466" fmla="*/ 2809 h 10002"/>
                <a:gd name="connsiteX467" fmla="*/ 2482 w 10201"/>
                <a:gd name="connsiteY467" fmla="*/ 2903 h 10002"/>
                <a:gd name="connsiteX468" fmla="*/ 2627 w 10201"/>
                <a:gd name="connsiteY468" fmla="*/ 2884 h 10002"/>
                <a:gd name="connsiteX469" fmla="*/ 2679 w 10201"/>
                <a:gd name="connsiteY469" fmla="*/ 2715 h 10002"/>
                <a:gd name="connsiteX470" fmla="*/ 2523 w 10201"/>
                <a:gd name="connsiteY470" fmla="*/ 2659 h 10002"/>
                <a:gd name="connsiteX471" fmla="*/ 2523 w 10201"/>
                <a:gd name="connsiteY471" fmla="*/ 2602 h 10002"/>
                <a:gd name="connsiteX472" fmla="*/ 2596 w 10201"/>
                <a:gd name="connsiteY472" fmla="*/ 2584 h 10002"/>
                <a:gd name="connsiteX473" fmla="*/ 2596 w 10201"/>
                <a:gd name="connsiteY473" fmla="*/ 2565 h 10002"/>
                <a:gd name="connsiteX474" fmla="*/ 2461 w 10201"/>
                <a:gd name="connsiteY474" fmla="*/ 2452 h 10002"/>
                <a:gd name="connsiteX475" fmla="*/ 2440 w 10201"/>
                <a:gd name="connsiteY475" fmla="*/ 2527 h 10002"/>
                <a:gd name="connsiteX476" fmla="*/ 2440 w 10201"/>
                <a:gd name="connsiteY476" fmla="*/ 2509 h 10002"/>
                <a:gd name="connsiteX477" fmla="*/ 2315 w 10201"/>
                <a:gd name="connsiteY477" fmla="*/ 2358 h 10002"/>
                <a:gd name="connsiteX478" fmla="*/ 2242 w 10201"/>
                <a:gd name="connsiteY478" fmla="*/ 2377 h 10002"/>
                <a:gd name="connsiteX479" fmla="*/ 2242 w 10201"/>
                <a:gd name="connsiteY479" fmla="*/ 2321 h 10002"/>
                <a:gd name="connsiteX480" fmla="*/ 2222 w 10201"/>
                <a:gd name="connsiteY480" fmla="*/ 2283 h 10002"/>
                <a:gd name="connsiteX481" fmla="*/ 2044 w 10201"/>
                <a:gd name="connsiteY481" fmla="*/ 2246 h 10002"/>
                <a:gd name="connsiteX482" fmla="*/ 2034 w 10201"/>
                <a:gd name="connsiteY482" fmla="*/ 2189 h 10002"/>
                <a:gd name="connsiteX483" fmla="*/ 2044 w 10201"/>
                <a:gd name="connsiteY483" fmla="*/ 2171 h 10002"/>
                <a:gd name="connsiteX484" fmla="*/ 2242 w 10201"/>
                <a:gd name="connsiteY484" fmla="*/ 2171 h 10002"/>
                <a:gd name="connsiteX485" fmla="*/ 2305 w 10201"/>
                <a:gd name="connsiteY485" fmla="*/ 2133 h 10002"/>
                <a:gd name="connsiteX486" fmla="*/ 2450 w 10201"/>
                <a:gd name="connsiteY486" fmla="*/ 2171 h 10002"/>
                <a:gd name="connsiteX487" fmla="*/ 2523 w 10201"/>
                <a:gd name="connsiteY487" fmla="*/ 2077 h 10002"/>
                <a:gd name="connsiteX488" fmla="*/ 2774 w 10201"/>
                <a:gd name="connsiteY488" fmla="*/ 2020 h 10002"/>
                <a:gd name="connsiteX489" fmla="*/ 2961 w 10201"/>
                <a:gd name="connsiteY489" fmla="*/ 2133 h 10002"/>
                <a:gd name="connsiteX490" fmla="*/ 3274 w 10201"/>
                <a:gd name="connsiteY490" fmla="*/ 2057 h 10002"/>
                <a:gd name="connsiteX491" fmla="*/ 3274 w 10201"/>
                <a:gd name="connsiteY491" fmla="*/ 2039 h 10002"/>
                <a:gd name="connsiteX492" fmla="*/ 3263 w 10201"/>
                <a:gd name="connsiteY492" fmla="*/ 2002 h 10002"/>
                <a:gd name="connsiteX493" fmla="*/ 3377 w 10201"/>
                <a:gd name="connsiteY493" fmla="*/ 1964 h 10002"/>
                <a:gd name="connsiteX494" fmla="*/ 3357 w 10201"/>
                <a:gd name="connsiteY494" fmla="*/ 1907 h 10002"/>
                <a:gd name="connsiteX495" fmla="*/ 3419 w 10201"/>
                <a:gd name="connsiteY495" fmla="*/ 1907 h 10002"/>
                <a:gd name="connsiteX496" fmla="*/ 3461 w 10201"/>
                <a:gd name="connsiteY496" fmla="*/ 1926 h 10002"/>
                <a:gd name="connsiteX497" fmla="*/ 3492 w 10201"/>
                <a:gd name="connsiteY497" fmla="*/ 1870 h 10002"/>
                <a:gd name="connsiteX498" fmla="*/ 3492 w 10201"/>
                <a:gd name="connsiteY498" fmla="*/ 1851 h 10002"/>
                <a:gd name="connsiteX499" fmla="*/ 3419 w 10201"/>
                <a:gd name="connsiteY499" fmla="*/ 1738 h 10002"/>
                <a:gd name="connsiteX500" fmla="*/ 3429 w 10201"/>
                <a:gd name="connsiteY500" fmla="*/ 1663 h 10002"/>
                <a:gd name="connsiteX501" fmla="*/ 3274 w 10201"/>
                <a:gd name="connsiteY501" fmla="*/ 1589 h 10002"/>
                <a:gd name="connsiteX502" fmla="*/ 3274 w 10201"/>
                <a:gd name="connsiteY502" fmla="*/ 1513 h 10002"/>
                <a:gd name="connsiteX503" fmla="*/ 3241 w 10201"/>
                <a:gd name="connsiteY503" fmla="*/ 1475 h 10002"/>
                <a:gd name="connsiteX504" fmla="*/ 3210 w 10201"/>
                <a:gd name="connsiteY504" fmla="*/ 1513 h 10002"/>
                <a:gd name="connsiteX505" fmla="*/ 3200 w 10201"/>
                <a:gd name="connsiteY505" fmla="*/ 1438 h 10002"/>
                <a:gd name="connsiteX506" fmla="*/ 3085 w 10201"/>
                <a:gd name="connsiteY506" fmla="*/ 1494 h 10002"/>
                <a:gd name="connsiteX507" fmla="*/ 2971 w 10201"/>
                <a:gd name="connsiteY507" fmla="*/ 1419 h 10002"/>
                <a:gd name="connsiteX508" fmla="*/ 2940 w 10201"/>
                <a:gd name="connsiteY508" fmla="*/ 1475 h 10002"/>
                <a:gd name="connsiteX509" fmla="*/ 2909 w 10201"/>
                <a:gd name="connsiteY509" fmla="*/ 1400 h 10002"/>
                <a:gd name="connsiteX510" fmla="*/ 2815 w 10201"/>
                <a:gd name="connsiteY510" fmla="*/ 1438 h 10002"/>
                <a:gd name="connsiteX511" fmla="*/ 2815 w 10201"/>
                <a:gd name="connsiteY511" fmla="*/ 1381 h 10002"/>
                <a:gd name="connsiteX512" fmla="*/ 2742 w 10201"/>
                <a:gd name="connsiteY512" fmla="*/ 1288 h 10002"/>
                <a:gd name="connsiteX513" fmla="*/ 3013 w 10201"/>
                <a:gd name="connsiteY513" fmla="*/ 1062 h 10002"/>
                <a:gd name="connsiteX514" fmla="*/ 3106 w 10201"/>
                <a:gd name="connsiteY514" fmla="*/ 1119 h 10002"/>
                <a:gd name="connsiteX515" fmla="*/ 3241 w 10201"/>
                <a:gd name="connsiteY515" fmla="*/ 1062 h 10002"/>
                <a:gd name="connsiteX516" fmla="*/ 3241 w 10201"/>
                <a:gd name="connsiteY516" fmla="*/ 1119 h 10002"/>
                <a:gd name="connsiteX517" fmla="*/ 3513 w 10201"/>
                <a:gd name="connsiteY517" fmla="*/ 1119 h 10002"/>
                <a:gd name="connsiteX518" fmla="*/ 3513 w 10201"/>
                <a:gd name="connsiteY518" fmla="*/ 1044 h 10002"/>
                <a:gd name="connsiteX519" fmla="*/ 3658 w 10201"/>
                <a:gd name="connsiteY519" fmla="*/ 968 h 10002"/>
                <a:gd name="connsiteX520" fmla="*/ 3700 w 10201"/>
                <a:gd name="connsiteY520" fmla="*/ 875 h 10002"/>
                <a:gd name="connsiteX521" fmla="*/ 3929 w 10201"/>
                <a:gd name="connsiteY521" fmla="*/ 836 h 10002"/>
                <a:gd name="connsiteX522" fmla="*/ 3940 w 10201"/>
                <a:gd name="connsiteY522" fmla="*/ 781 h 10002"/>
                <a:gd name="connsiteX523" fmla="*/ 3971 w 10201"/>
                <a:gd name="connsiteY523" fmla="*/ 781 h 10002"/>
                <a:gd name="connsiteX524" fmla="*/ 4002 w 10201"/>
                <a:gd name="connsiteY524" fmla="*/ 836 h 10002"/>
                <a:gd name="connsiteX525" fmla="*/ 4065 w 10201"/>
                <a:gd name="connsiteY525" fmla="*/ 799 h 10002"/>
                <a:gd name="connsiteX526" fmla="*/ 4127 w 10201"/>
                <a:gd name="connsiteY526" fmla="*/ 836 h 10002"/>
                <a:gd name="connsiteX527" fmla="*/ 4772 w 10201"/>
                <a:gd name="connsiteY527" fmla="*/ 724 h 10002"/>
                <a:gd name="connsiteX528" fmla="*/ 4783 w 10201"/>
                <a:gd name="connsiteY528" fmla="*/ 781 h 10002"/>
                <a:gd name="connsiteX529" fmla="*/ 4908 w 10201"/>
                <a:gd name="connsiteY529" fmla="*/ 781 h 10002"/>
                <a:gd name="connsiteX530" fmla="*/ 4908 w 10201"/>
                <a:gd name="connsiteY530" fmla="*/ 724 h 10002"/>
                <a:gd name="connsiteX531" fmla="*/ 4992 w 10201"/>
                <a:gd name="connsiteY531" fmla="*/ 781 h 10002"/>
                <a:gd name="connsiteX532" fmla="*/ 5096 w 10201"/>
                <a:gd name="connsiteY532" fmla="*/ 743 h 10002"/>
                <a:gd name="connsiteX533" fmla="*/ 5158 w 10201"/>
                <a:gd name="connsiteY533" fmla="*/ 781 h 10002"/>
                <a:gd name="connsiteX534" fmla="*/ 5200 w 10201"/>
                <a:gd name="connsiteY534" fmla="*/ 706 h 10002"/>
                <a:gd name="connsiteX535" fmla="*/ 5283 w 10201"/>
                <a:gd name="connsiteY535" fmla="*/ 686 h 10002"/>
                <a:gd name="connsiteX536" fmla="*/ 5283 w 10201"/>
                <a:gd name="connsiteY536" fmla="*/ 743 h 10002"/>
                <a:gd name="connsiteX537" fmla="*/ 5492 w 10201"/>
                <a:gd name="connsiteY537" fmla="*/ 706 h 10002"/>
                <a:gd name="connsiteX538" fmla="*/ 5679 w 10201"/>
                <a:gd name="connsiteY538" fmla="*/ 781 h 10002"/>
                <a:gd name="connsiteX539" fmla="*/ 5824 w 10201"/>
                <a:gd name="connsiteY539" fmla="*/ 761 h 10002"/>
                <a:gd name="connsiteX540" fmla="*/ 6148 w 10201"/>
                <a:gd name="connsiteY540" fmla="*/ 686 h 10002"/>
                <a:gd name="connsiteX541" fmla="*/ 6345 w 10201"/>
                <a:gd name="connsiteY541" fmla="*/ 611 h 10002"/>
                <a:gd name="connsiteX542" fmla="*/ 6522 w 10201"/>
                <a:gd name="connsiteY542" fmla="*/ 649 h 10002"/>
                <a:gd name="connsiteX543" fmla="*/ 6574 w 10201"/>
                <a:gd name="connsiteY543" fmla="*/ 555 h 10002"/>
                <a:gd name="connsiteX544" fmla="*/ 6668 w 10201"/>
                <a:gd name="connsiteY544" fmla="*/ 574 h 10002"/>
                <a:gd name="connsiteX545" fmla="*/ 6741 w 10201"/>
                <a:gd name="connsiteY545" fmla="*/ 498 h 10002"/>
                <a:gd name="connsiteX546" fmla="*/ 6814 w 10201"/>
                <a:gd name="connsiteY546" fmla="*/ 555 h 10002"/>
                <a:gd name="connsiteX547" fmla="*/ 7105 w 10201"/>
                <a:gd name="connsiteY547" fmla="*/ 574 h 10002"/>
                <a:gd name="connsiteX548" fmla="*/ 7251 w 10201"/>
                <a:gd name="connsiteY548" fmla="*/ 574 h 10002"/>
                <a:gd name="connsiteX549" fmla="*/ 7262 w 10201"/>
                <a:gd name="connsiteY549" fmla="*/ 630 h 10002"/>
                <a:gd name="connsiteX550" fmla="*/ 7459 w 10201"/>
                <a:gd name="connsiteY550" fmla="*/ 592 h 10002"/>
                <a:gd name="connsiteX551" fmla="*/ 7470 w 10201"/>
                <a:gd name="connsiteY551" fmla="*/ 517 h 10002"/>
                <a:gd name="connsiteX552" fmla="*/ 7387 w 10201"/>
                <a:gd name="connsiteY552" fmla="*/ 498 h 10002"/>
                <a:gd name="connsiteX553" fmla="*/ 7428 w 10201"/>
                <a:gd name="connsiteY553" fmla="*/ 405 h 10002"/>
                <a:gd name="connsiteX554" fmla="*/ 7501 w 10201"/>
                <a:gd name="connsiteY554" fmla="*/ 348 h 10002"/>
                <a:gd name="connsiteX555" fmla="*/ 7470 w 10201"/>
                <a:gd name="connsiteY555" fmla="*/ 311 h 10002"/>
                <a:gd name="connsiteX556" fmla="*/ 7407 w 10201"/>
                <a:gd name="connsiteY556" fmla="*/ 348 h 10002"/>
                <a:gd name="connsiteX557" fmla="*/ 7376 w 10201"/>
                <a:gd name="connsiteY557" fmla="*/ 311 h 10002"/>
                <a:gd name="connsiteX558" fmla="*/ 7210 w 10201"/>
                <a:gd name="connsiteY558" fmla="*/ 367 h 10002"/>
                <a:gd name="connsiteX559" fmla="*/ 7210 w 10201"/>
                <a:gd name="connsiteY559" fmla="*/ 311 h 10002"/>
                <a:gd name="connsiteX560" fmla="*/ 7199 w 10201"/>
                <a:gd name="connsiteY560" fmla="*/ 311 h 10002"/>
                <a:gd name="connsiteX561" fmla="*/ 6543 w 10201"/>
                <a:gd name="connsiteY561" fmla="*/ 330 h 10002"/>
                <a:gd name="connsiteX562" fmla="*/ 6225 w 10201"/>
                <a:gd name="connsiteY562" fmla="*/ 273 h 10002"/>
                <a:gd name="connsiteX563" fmla="*/ 6637 w 10201"/>
                <a:gd name="connsiteY563" fmla="*/ 198 h 10002"/>
                <a:gd name="connsiteX564" fmla="*/ 6980 w 10201"/>
                <a:gd name="connsiteY564" fmla="*/ 161 h 10002"/>
                <a:gd name="connsiteX565" fmla="*/ 7433 w 10201"/>
                <a:gd name="connsiteY565" fmla="*/ 80 h 10002"/>
                <a:gd name="connsiteX566" fmla="*/ 7698 w 10201"/>
                <a:gd name="connsiteY566" fmla="*/ 10 h 10002"/>
                <a:gd name="connsiteX567" fmla="*/ 7949 w 10201"/>
                <a:gd name="connsiteY567" fmla="*/ 142 h 10002"/>
                <a:gd name="connsiteX568" fmla="*/ 8011 w 10201"/>
                <a:gd name="connsiteY568" fmla="*/ 48 h 10002"/>
                <a:gd name="connsiteX569" fmla="*/ 8136 w 10201"/>
                <a:gd name="connsiteY569" fmla="*/ 29 h 10002"/>
                <a:gd name="connsiteX570" fmla="*/ 8240 w 10201"/>
                <a:gd name="connsiteY570" fmla="*/ 142 h 10002"/>
                <a:gd name="connsiteX571" fmla="*/ 8262 w 10201"/>
                <a:gd name="connsiteY571" fmla="*/ 104 h 10002"/>
                <a:gd name="connsiteX572" fmla="*/ 8293 w 10201"/>
                <a:gd name="connsiteY572" fmla="*/ 254 h 10002"/>
                <a:gd name="connsiteX573" fmla="*/ 8262 w 10201"/>
                <a:gd name="connsiteY573" fmla="*/ 330 h 10002"/>
                <a:gd name="connsiteX574" fmla="*/ 8262 w 10201"/>
                <a:gd name="connsiteY574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081 w 10201"/>
                <a:gd name="connsiteY78" fmla="*/ 5686 h 10002"/>
                <a:gd name="connsiteX79" fmla="*/ 10188 w 10201"/>
                <a:gd name="connsiteY79" fmla="*/ 5795 h 10002"/>
                <a:gd name="connsiteX80" fmla="*/ 10177 w 10201"/>
                <a:gd name="connsiteY80" fmla="*/ 6153 h 10002"/>
                <a:gd name="connsiteX81" fmla="*/ 10137 w 10201"/>
                <a:gd name="connsiteY81" fmla="*/ 6016 h 10002"/>
                <a:gd name="connsiteX82" fmla="*/ 9949 w 10201"/>
                <a:gd name="connsiteY82" fmla="*/ 6096 h 10002"/>
                <a:gd name="connsiteX83" fmla="*/ 9893 w 10201"/>
                <a:gd name="connsiteY83" fmla="*/ 6004 h 10002"/>
                <a:gd name="connsiteX84" fmla="*/ 9610 w 10201"/>
                <a:gd name="connsiteY84" fmla="*/ 6190 h 10002"/>
                <a:gd name="connsiteX85" fmla="*/ 9532 w 10201"/>
                <a:gd name="connsiteY85" fmla="*/ 6528 h 10002"/>
                <a:gd name="connsiteX86" fmla="*/ 9490 w 10201"/>
                <a:gd name="connsiteY86" fmla="*/ 6566 h 10002"/>
                <a:gd name="connsiteX87" fmla="*/ 9490 w 10201"/>
                <a:gd name="connsiteY87" fmla="*/ 6979 h 10002"/>
                <a:gd name="connsiteX88" fmla="*/ 9594 w 10201"/>
                <a:gd name="connsiteY88" fmla="*/ 7016 h 10002"/>
                <a:gd name="connsiteX89" fmla="*/ 9584 w 10201"/>
                <a:gd name="connsiteY89" fmla="*/ 7054 h 10002"/>
                <a:gd name="connsiteX90" fmla="*/ 9438 w 10201"/>
                <a:gd name="connsiteY90" fmla="*/ 7411 h 10002"/>
                <a:gd name="connsiteX91" fmla="*/ 9428 w 10201"/>
                <a:gd name="connsiteY91" fmla="*/ 7674 h 10002"/>
                <a:gd name="connsiteX92" fmla="*/ 9459 w 10201"/>
                <a:gd name="connsiteY92" fmla="*/ 7862 h 10002"/>
                <a:gd name="connsiteX93" fmla="*/ 9407 w 10201"/>
                <a:gd name="connsiteY93" fmla="*/ 7918 h 10002"/>
                <a:gd name="connsiteX94" fmla="*/ 9302 w 10201"/>
                <a:gd name="connsiteY94" fmla="*/ 7730 h 10002"/>
                <a:gd name="connsiteX95" fmla="*/ 9126 w 10201"/>
                <a:gd name="connsiteY95" fmla="*/ 7580 h 10002"/>
                <a:gd name="connsiteX96" fmla="*/ 9126 w 10201"/>
                <a:gd name="connsiteY96" fmla="*/ 7543 h 10002"/>
                <a:gd name="connsiteX97" fmla="*/ 9167 w 10201"/>
                <a:gd name="connsiteY97" fmla="*/ 7543 h 10002"/>
                <a:gd name="connsiteX98" fmla="*/ 9167 w 10201"/>
                <a:gd name="connsiteY98" fmla="*/ 7524 h 10002"/>
                <a:gd name="connsiteX99" fmla="*/ 9146 w 10201"/>
                <a:gd name="connsiteY99" fmla="*/ 7524 h 10002"/>
                <a:gd name="connsiteX100" fmla="*/ 9084 w 10201"/>
                <a:gd name="connsiteY100" fmla="*/ 7543 h 10002"/>
                <a:gd name="connsiteX101" fmla="*/ 9105 w 10201"/>
                <a:gd name="connsiteY101" fmla="*/ 7618 h 10002"/>
                <a:gd name="connsiteX102" fmla="*/ 9063 w 10201"/>
                <a:gd name="connsiteY102" fmla="*/ 7637 h 10002"/>
                <a:gd name="connsiteX103" fmla="*/ 9167 w 10201"/>
                <a:gd name="connsiteY103" fmla="*/ 7918 h 10002"/>
                <a:gd name="connsiteX104" fmla="*/ 9167 w 10201"/>
                <a:gd name="connsiteY104" fmla="*/ 8125 h 10002"/>
                <a:gd name="connsiteX105" fmla="*/ 9105 w 10201"/>
                <a:gd name="connsiteY105" fmla="*/ 8237 h 10002"/>
                <a:gd name="connsiteX106" fmla="*/ 8928 w 10201"/>
                <a:gd name="connsiteY106" fmla="*/ 8219 h 10002"/>
                <a:gd name="connsiteX107" fmla="*/ 8866 w 10201"/>
                <a:gd name="connsiteY107" fmla="*/ 8125 h 10002"/>
                <a:gd name="connsiteX108" fmla="*/ 8802 w 10201"/>
                <a:gd name="connsiteY108" fmla="*/ 8182 h 10002"/>
                <a:gd name="connsiteX109" fmla="*/ 8845 w 10201"/>
                <a:gd name="connsiteY109" fmla="*/ 8575 h 10002"/>
                <a:gd name="connsiteX110" fmla="*/ 8814 w 10201"/>
                <a:gd name="connsiteY110" fmla="*/ 8650 h 10002"/>
                <a:gd name="connsiteX111" fmla="*/ 8615 w 10201"/>
                <a:gd name="connsiteY111" fmla="*/ 8670 h 10002"/>
                <a:gd name="connsiteX112" fmla="*/ 8470 w 10201"/>
                <a:gd name="connsiteY112" fmla="*/ 8237 h 10002"/>
                <a:gd name="connsiteX113" fmla="*/ 8459 w 10201"/>
                <a:gd name="connsiteY113" fmla="*/ 7993 h 10002"/>
                <a:gd name="connsiteX114" fmla="*/ 8418 w 10201"/>
                <a:gd name="connsiteY114" fmla="*/ 7993 h 10002"/>
                <a:gd name="connsiteX115" fmla="*/ 8240 w 10201"/>
                <a:gd name="connsiteY115" fmla="*/ 7993 h 10002"/>
                <a:gd name="connsiteX116" fmla="*/ 8136 w 10201"/>
                <a:gd name="connsiteY116" fmla="*/ 7768 h 10002"/>
                <a:gd name="connsiteX117" fmla="*/ 8042 w 10201"/>
                <a:gd name="connsiteY117" fmla="*/ 7712 h 10002"/>
                <a:gd name="connsiteX118" fmla="*/ 7980 w 10201"/>
                <a:gd name="connsiteY118" fmla="*/ 7787 h 10002"/>
                <a:gd name="connsiteX119" fmla="*/ 7990 w 10201"/>
                <a:gd name="connsiteY119" fmla="*/ 8106 h 10002"/>
                <a:gd name="connsiteX120" fmla="*/ 7949 w 10201"/>
                <a:gd name="connsiteY120" fmla="*/ 8406 h 10002"/>
                <a:gd name="connsiteX121" fmla="*/ 7887 w 10201"/>
                <a:gd name="connsiteY121" fmla="*/ 8426 h 10002"/>
                <a:gd name="connsiteX122" fmla="*/ 7845 w 10201"/>
                <a:gd name="connsiteY122" fmla="*/ 8538 h 10002"/>
                <a:gd name="connsiteX123" fmla="*/ 7835 w 10201"/>
                <a:gd name="connsiteY123" fmla="*/ 8538 h 10002"/>
                <a:gd name="connsiteX124" fmla="*/ 7835 w 10201"/>
                <a:gd name="connsiteY124" fmla="*/ 8481 h 10002"/>
                <a:gd name="connsiteX125" fmla="*/ 7855 w 10201"/>
                <a:gd name="connsiteY125" fmla="*/ 8426 h 10002"/>
                <a:gd name="connsiteX126" fmla="*/ 7678 w 10201"/>
                <a:gd name="connsiteY126" fmla="*/ 8182 h 10002"/>
                <a:gd name="connsiteX127" fmla="*/ 7563 w 10201"/>
                <a:gd name="connsiteY127" fmla="*/ 8087 h 10002"/>
                <a:gd name="connsiteX128" fmla="*/ 7501 w 10201"/>
                <a:gd name="connsiteY128" fmla="*/ 8144 h 10002"/>
                <a:gd name="connsiteX129" fmla="*/ 7470 w 10201"/>
                <a:gd name="connsiteY129" fmla="*/ 8087 h 10002"/>
                <a:gd name="connsiteX130" fmla="*/ 7439 w 10201"/>
                <a:gd name="connsiteY130" fmla="*/ 8219 h 10002"/>
                <a:gd name="connsiteX131" fmla="*/ 7574 w 10201"/>
                <a:gd name="connsiteY131" fmla="*/ 8595 h 10002"/>
                <a:gd name="connsiteX132" fmla="*/ 7418 w 10201"/>
                <a:gd name="connsiteY132" fmla="*/ 8782 h 10002"/>
                <a:gd name="connsiteX133" fmla="*/ 7251 w 10201"/>
                <a:gd name="connsiteY133" fmla="*/ 8707 h 10002"/>
                <a:gd name="connsiteX134" fmla="*/ 7189 w 10201"/>
                <a:gd name="connsiteY134" fmla="*/ 8858 h 10002"/>
                <a:gd name="connsiteX135" fmla="*/ 7115 w 10201"/>
                <a:gd name="connsiteY135" fmla="*/ 8914 h 10002"/>
                <a:gd name="connsiteX136" fmla="*/ 7115 w 10201"/>
                <a:gd name="connsiteY136" fmla="*/ 8839 h 10002"/>
                <a:gd name="connsiteX137" fmla="*/ 6991 w 10201"/>
                <a:gd name="connsiteY137" fmla="*/ 8801 h 10002"/>
                <a:gd name="connsiteX138" fmla="*/ 6907 w 10201"/>
                <a:gd name="connsiteY138" fmla="*/ 8895 h 10002"/>
                <a:gd name="connsiteX139" fmla="*/ 6814 w 10201"/>
                <a:gd name="connsiteY139" fmla="*/ 8914 h 10002"/>
                <a:gd name="connsiteX140" fmla="*/ 6814 w 10201"/>
                <a:gd name="connsiteY140" fmla="*/ 8970 h 10002"/>
                <a:gd name="connsiteX141" fmla="*/ 6751 w 10201"/>
                <a:gd name="connsiteY141" fmla="*/ 8989 h 10002"/>
                <a:gd name="connsiteX142" fmla="*/ 6772 w 10201"/>
                <a:gd name="connsiteY142" fmla="*/ 9026 h 10002"/>
                <a:gd name="connsiteX143" fmla="*/ 6939 w 10201"/>
                <a:gd name="connsiteY143" fmla="*/ 9008 h 10002"/>
                <a:gd name="connsiteX144" fmla="*/ 6939 w 10201"/>
                <a:gd name="connsiteY144" fmla="*/ 8989 h 10002"/>
                <a:gd name="connsiteX145" fmla="*/ 6918 w 10201"/>
                <a:gd name="connsiteY145" fmla="*/ 8951 h 10002"/>
                <a:gd name="connsiteX146" fmla="*/ 6939 w 10201"/>
                <a:gd name="connsiteY146" fmla="*/ 8951 h 10002"/>
                <a:gd name="connsiteX147" fmla="*/ 6991 w 10201"/>
                <a:gd name="connsiteY147" fmla="*/ 8933 h 10002"/>
                <a:gd name="connsiteX148" fmla="*/ 7032 w 10201"/>
                <a:gd name="connsiteY148" fmla="*/ 9064 h 10002"/>
                <a:gd name="connsiteX149" fmla="*/ 7303 w 10201"/>
                <a:gd name="connsiteY149" fmla="*/ 9139 h 10002"/>
                <a:gd name="connsiteX150" fmla="*/ 7303 w 10201"/>
                <a:gd name="connsiteY150" fmla="*/ 9195 h 10002"/>
                <a:gd name="connsiteX151" fmla="*/ 7220 w 10201"/>
                <a:gd name="connsiteY151" fmla="*/ 9590 h 10002"/>
                <a:gd name="connsiteX152" fmla="*/ 7199 w 10201"/>
                <a:gd name="connsiteY152" fmla="*/ 9590 h 10002"/>
                <a:gd name="connsiteX153" fmla="*/ 7179 w 10201"/>
                <a:gd name="connsiteY153" fmla="*/ 9533 h 10002"/>
                <a:gd name="connsiteX154" fmla="*/ 6949 w 10201"/>
                <a:gd name="connsiteY154" fmla="*/ 9496 h 10002"/>
                <a:gd name="connsiteX155" fmla="*/ 6876 w 10201"/>
                <a:gd name="connsiteY155" fmla="*/ 9496 h 10002"/>
                <a:gd name="connsiteX156" fmla="*/ 6793 w 10201"/>
                <a:gd name="connsiteY156" fmla="*/ 9403 h 10002"/>
                <a:gd name="connsiteX157" fmla="*/ 6751 w 10201"/>
                <a:gd name="connsiteY157" fmla="*/ 9440 h 10002"/>
                <a:gd name="connsiteX158" fmla="*/ 6637 w 10201"/>
                <a:gd name="connsiteY158" fmla="*/ 9289 h 10002"/>
                <a:gd name="connsiteX159" fmla="*/ 6627 w 10201"/>
                <a:gd name="connsiteY159" fmla="*/ 9289 h 10002"/>
                <a:gd name="connsiteX160" fmla="*/ 6584 w 10201"/>
                <a:gd name="connsiteY160" fmla="*/ 9289 h 10002"/>
                <a:gd name="connsiteX161" fmla="*/ 6480 w 10201"/>
                <a:gd name="connsiteY161" fmla="*/ 9177 h 10002"/>
                <a:gd name="connsiteX162" fmla="*/ 6449 w 10201"/>
                <a:gd name="connsiteY162" fmla="*/ 9346 h 10002"/>
                <a:gd name="connsiteX163" fmla="*/ 6355 w 10201"/>
                <a:gd name="connsiteY163" fmla="*/ 9515 h 10002"/>
                <a:gd name="connsiteX164" fmla="*/ 6262 w 10201"/>
                <a:gd name="connsiteY164" fmla="*/ 9552 h 10002"/>
                <a:gd name="connsiteX165" fmla="*/ 6262 w 10201"/>
                <a:gd name="connsiteY165" fmla="*/ 9609 h 10002"/>
                <a:gd name="connsiteX166" fmla="*/ 6189 w 10201"/>
                <a:gd name="connsiteY166" fmla="*/ 9740 h 10002"/>
                <a:gd name="connsiteX167" fmla="*/ 6106 w 10201"/>
                <a:gd name="connsiteY167" fmla="*/ 9796 h 10002"/>
                <a:gd name="connsiteX168" fmla="*/ 6001 w 10201"/>
                <a:gd name="connsiteY168" fmla="*/ 9947 h 10002"/>
                <a:gd name="connsiteX169" fmla="*/ 5345 w 10201"/>
                <a:gd name="connsiteY169" fmla="*/ 9796 h 10002"/>
                <a:gd name="connsiteX170" fmla="*/ 5220 w 10201"/>
                <a:gd name="connsiteY170" fmla="*/ 9796 h 10002"/>
                <a:gd name="connsiteX171" fmla="*/ 4992 w 10201"/>
                <a:gd name="connsiteY171" fmla="*/ 9647 h 10002"/>
                <a:gd name="connsiteX172" fmla="*/ 4929 w 10201"/>
                <a:gd name="connsiteY172" fmla="*/ 9515 h 10002"/>
                <a:gd name="connsiteX173" fmla="*/ 4929 w 10201"/>
                <a:gd name="connsiteY173" fmla="*/ 9403 h 10002"/>
                <a:gd name="connsiteX174" fmla="*/ 4866 w 10201"/>
                <a:gd name="connsiteY174" fmla="*/ 9346 h 10002"/>
                <a:gd name="connsiteX175" fmla="*/ 5168 w 10201"/>
                <a:gd name="connsiteY175" fmla="*/ 9214 h 10002"/>
                <a:gd name="connsiteX176" fmla="*/ 5387 w 10201"/>
                <a:gd name="connsiteY176" fmla="*/ 9234 h 10002"/>
                <a:gd name="connsiteX177" fmla="*/ 5741 w 10201"/>
                <a:gd name="connsiteY177" fmla="*/ 9195 h 10002"/>
                <a:gd name="connsiteX178" fmla="*/ 5783 w 10201"/>
                <a:gd name="connsiteY178" fmla="*/ 9102 h 10002"/>
                <a:gd name="connsiteX179" fmla="*/ 5731 w 10201"/>
                <a:gd name="connsiteY179" fmla="*/ 8989 h 10002"/>
                <a:gd name="connsiteX180" fmla="*/ 5533 w 10201"/>
                <a:gd name="connsiteY180" fmla="*/ 8933 h 10002"/>
                <a:gd name="connsiteX181" fmla="*/ 5210 w 10201"/>
                <a:gd name="connsiteY181" fmla="*/ 8745 h 10002"/>
                <a:gd name="connsiteX182" fmla="*/ 4961 w 10201"/>
                <a:gd name="connsiteY182" fmla="*/ 8595 h 10002"/>
                <a:gd name="connsiteX183" fmla="*/ 5085 w 10201"/>
                <a:gd name="connsiteY183" fmla="*/ 8481 h 10002"/>
                <a:gd name="connsiteX184" fmla="*/ 4741 w 10201"/>
                <a:gd name="connsiteY184" fmla="*/ 8275 h 10002"/>
                <a:gd name="connsiteX185" fmla="*/ 4554 w 10201"/>
                <a:gd name="connsiteY185" fmla="*/ 8087 h 10002"/>
                <a:gd name="connsiteX186" fmla="*/ 4356 w 10201"/>
                <a:gd name="connsiteY186" fmla="*/ 8031 h 10002"/>
                <a:gd name="connsiteX187" fmla="*/ 4085 w 10201"/>
                <a:gd name="connsiteY187" fmla="*/ 8013 h 10002"/>
                <a:gd name="connsiteX188" fmla="*/ 3919 w 10201"/>
                <a:gd name="connsiteY188" fmla="*/ 7843 h 10002"/>
                <a:gd name="connsiteX189" fmla="*/ 3741 w 10201"/>
                <a:gd name="connsiteY189" fmla="*/ 7806 h 10002"/>
                <a:gd name="connsiteX190" fmla="*/ 3669 w 10201"/>
                <a:gd name="connsiteY190" fmla="*/ 7598 h 10002"/>
                <a:gd name="connsiteX191" fmla="*/ 3492 w 10201"/>
                <a:gd name="connsiteY191" fmla="*/ 7637 h 10002"/>
                <a:gd name="connsiteX192" fmla="*/ 3440 w 10201"/>
                <a:gd name="connsiteY192" fmla="*/ 7674 h 10002"/>
                <a:gd name="connsiteX193" fmla="*/ 3367 w 10201"/>
                <a:gd name="connsiteY193" fmla="*/ 7674 h 10002"/>
                <a:gd name="connsiteX194" fmla="*/ 3367 w 10201"/>
                <a:gd name="connsiteY194" fmla="*/ 7637 h 10002"/>
                <a:gd name="connsiteX195" fmla="*/ 3398 w 10201"/>
                <a:gd name="connsiteY195" fmla="*/ 7543 h 10002"/>
                <a:gd name="connsiteX196" fmla="*/ 3241 w 10201"/>
                <a:gd name="connsiteY196" fmla="*/ 7505 h 10002"/>
                <a:gd name="connsiteX197" fmla="*/ 3189 w 10201"/>
                <a:gd name="connsiteY197" fmla="*/ 7411 h 10002"/>
                <a:gd name="connsiteX198" fmla="*/ 3085 w 10201"/>
                <a:gd name="connsiteY198" fmla="*/ 7468 h 10002"/>
                <a:gd name="connsiteX199" fmla="*/ 2846 w 10201"/>
                <a:gd name="connsiteY199" fmla="*/ 7449 h 10002"/>
                <a:gd name="connsiteX200" fmla="*/ 2722 w 10201"/>
                <a:gd name="connsiteY200" fmla="*/ 7486 h 10002"/>
                <a:gd name="connsiteX201" fmla="*/ 2669 w 10201"/>
                <a:gd name="connsiteY201" fmla="*/ 7598 h 10002"/>
                <a:gd name="connsiteX202" fmla="*/ 2471 w 10201"/>
                <a:gd name="connsiteY202" fmla="*/ 7637 h 10002"/>
                <a:gd name="connsiteX203" fmla="*/ 2419 w 10201"/>
                <a:gd name="connsiteY203" fmla="*/ 7712 h 10002"/>
                <a:gd name="connsiteX204" fmla="*/ 2137 w 10201"/>
                <a:gd name="connsiteY204" fmla="*/ 7693 h 10002"/>
                <a:gd name="connsiteX205" fmla="*/ 2023 w 10201"/>
                <a:gd name="connsiteY205" fmla="*/ 7561 h 10002"/>
                <a:gd name="connsiteX206" fmla="*/ 1867 w 10201"/>
                <a:gd name="connsiteY206" fmla="*/ 7524 h 10002"/>
                <a:gd name="connsiteX207" fmla="*/ 1919 w 10201"/>
                <a:gd name="connsiteY207" fmla="*/ 7505 h 10002"/>
                <a:gd name="connsiteX208" fmla="*/ 1919 w 10201"/>
                <a:gd name="connsiteY208" fmla="*/ 7486 h 10002"/>
                <a:gd name="connsiteX209" fmla="*/ 1867 w 10201"/>
                <a:gd name="connsiteY209" fmla="*/ 7486 h 10002"/>
                <a:gd name="connsiteX210" fmla="*/ 1753 w 10201"/>
                <a:gd name="connsiteY210" fmla="*/ 7505 h 10002"/>
                <a:gd name="connsiteX211" fmla="*/ 1544 w 10201"/>
                <a:gd name="connsiteY211" fmla="*/ 7429 h 10002"/>
                <a:gd name="connsiteX212" fmla="*/ 1544 w 10201"/>
                <a:gd name="connsiteY212" fmla="*/ 7486 h 10002"/>
                <a:gd name="connsiteX213" fmla="*/ 1492 w 10201"/>
                <a:gd name="connsiteY213" fmla="*/ 7468 h 10002"/>
                <a:gd name="connsiteX214" fmla="*/ 1492 w 10201"/>
                <a:gd name="connsiteY214" fmla="*/ 7411 h 10002"/>
                <a:gd name="connsiteX215" fmla="*/ 1398 w 10201"/>
                <a:gd name="connsiteY215" fmla="*/ 7468 h 10002"/>
                <a:gd name="connsiteX216" fmla="*/ 1378 w 10201"/>
                <a:gd name="connsiteY216" fmla="*/ 7411 h 10002"/>
                <a:gd name="connsiteX217" fmla="*/ 1013 w 10201"/>
                <a:gd name="connsiteY217" fmla="*/ 7429 h 10002"/>
                <a:gd name="connsiteX218" fmla="*/ 836 w 10201"/>
                <a:gd name="connsiteY218" fmla="*/ 7411 h 10002"/>
                <a:gd name="connsiteX219" fmla="*/ 795 w 10201"/>
                <a:gd name="connsiteY219" fmla="*/ 7336 h 10002"/>
                <a:gd name="connsiteX220" fmla="*/ 628 w 10201"/>
                <a:gd name="connsiteY220" fmla="*/ 7354 h 10002"/>
                <a:gd name="connsiteX221" fmla="*/ 597 w 10201"/>
                <a:gd name="connsiteY221" fmla="*/ 7299 h 10002"/>
                <a:gd name="connsiteX222" fmla="*/ 493 w 10201"/>
                <a:gd name="connsiteY222" fmla="*/ 7317 h 10002"/>
                <a:gd name="connsiteX223" fmla="*/ 471 w 10201"/>
                <a:gd name="connsiteY223" fmla="*/ 7242 h 10002"/>
                <a:gd name="connsiteX224" fmla="*/ 378 w 10201"/>
                <a:gd name="connsiteY224" fmla="*/ 7242 h 10002"/>
                <a:gd name="connsiteX225" fmla="*/ 243 w 10201"/>
                <a:gd name="connsiteY225" fmla="*/ 7167 h 10002"/>
                <a:gd name="connsiteX226" fmla="*/ 0 w 10201"/>
                <a:gd name="connsiteY226" fmla="*/ 7050 h 10002"/>
                <a:gd name="connsiteX227" fmla="*/ 357 w 10201"/>
                <a:gd name="connsiteY227" fmla="*/ 7054 h 10002"/>
                <a:gd name="connsiteX228" fmla="*/ 576 w 10201"/>
                <a:gd name="connsiteY228" fmla="*/ 7092 h 10002"/>
                <a:gd name="connsiteX229" fmla="*/ 940 w 10201"/>
                <a:gd name="connsiteY229" fmla="*/ 7167 h 10002"/>
                <a:gd name="connsiteX230" fmla="*/ 950 w 10201"/>
                <a:gd name="connsiteY230" fmla="*/ 7092 h 10002"/>
                <a:gd name="connsiteX231" fmla="*/ 888 w 10201"/>
                <a:gd name="connsiteY231" fmla="*/ 6998 h 10002"/>
                <a:gd name="connsiteX232" fmla="*/ 898 w 10201"/>
                <a:gd name="connsiteY232" fmla="*/ 6998 h 10002"/>
                <a:gd name="connsiteX233" fmla="*/ 898 w 10201"/>
                <a:gd name="connsiteY233" fmla="*/ 6979 h 10002"/>
                <a:gd name="connsiteX234" fmla="*/ 1002 w 10201"/>
                <a:gd name="connsiteY234" fmla="*/ 7016 h 10002"/>
                <a:gd name="connsiteX235" fmla="*/ 1002 w 10201"/>
                <a:gd name="connsiteY235" fmla="*/ 6941 h 10002"/>
                <a:gd name="connsiteX236" fmla="*/ 940 w 10201"/>
                <a:gd name="connsiteY236" fmla="*/ 6923 h 10002"/>
                <a:gd name="connsiteX237" fmla="*/ 940 w 10201"/>
                <a:gd name="connsiteY237" fmla="*/ 6847 h 10002"/>
                <a:gd name="connsiteX238" fmla="*/ 961 w 10201"/>
                <a:gd name="connsiteY238" fmla="*/ 6847 h 10002"/>
                <a:gd name="connsiteX239" fmla="*/ 1013 w 10201"/>
                <a:gd name="connsiteY239" fmla="*/ 6885 h 10002"/>
                <a:gd name="connsiteX240" fmla="*/ 1013 w 10201"/>
                <a:gd name="connsiteY240" fmla="*/ 6847 h 10002"/>
                <a:gd name="connsiteX241" fmla="*/ 1149 w 10201"/>
                <a:gd name="connsiteY241" fmla="*/ 6716 h 10002"/>
                <a:gd name="connsiteX242" fmla="*/ 1305 w 10201"/>
                <a:gd name="connsiteY242" fmla="*/ 6678 h 10002"/>
                <a:gd name="connsiteX243" fmla="*/ 1305 w 10201"/>
                <a:gd name="connsiteY243" fmla="*/ 6660 h 10002"/>
                <a:gd name="connsiteX244" fmla="*/ 1128 w 10201"/>
                <a:gd name="connsiteY244" fmla="*/ 6660 h 10002"/>
                <a:gd name="connsiteX245" fmla="*/ 1128 w 10201"/>
                <a:gd name="connsiteY245" fmla="*/ 6641 h 10002"/>
                <a:gd name="connsiteX246" fmla="*/ 1159 w 10201"/>
                <a:gd name="connsiteY246" fmla="*/ 6585 h 10002"/>
                <a:gd name="connsiteX247" fmla="*/ 1211 w 10201"/>
                <a:gd name="connsiteY247" fmla="*/ 6603 h 10002"/>
                <a:gd name="connsiteX248" fmla="*/ 1243 w 10201"/>
                <a:gd name="connsiteY248" fmla="*/ 6566 h 10002"/>
                <a:gd name="connsiteX249" fmla="*/ 1243 w 10201"/>
                <a:gd name="connsiteY249" fmla="*/ 6548 h 10002"/>
                <a:gd name="connsiteX250" fmla="*/ 1191 w 10201"/>
                <a:gd name="connsiteY250" fmla="*/ 6472 h 10002"/>
                <a:gd name="connsiteX251" fmla="*/ 1222 w 10201"/>
                <a:gd name="connsiteY251" fmla="*/ 6472 h 10002"/>
                <a:gd name="connsiteX252" fmla="*/ 1243 w 10201"/>
                <a:gd name="connsiteY252" fmla="*/ 6491 h 10002"/>
                <a:gd name="connsiteX253" fmla="*/ 1253 w 10201"/>
                <a:gd name="connsiteY253" fmla="*/ 6434 h 10002"/>
                <a:gd name="connsiteX254" fmla="*/ 1201 w 10201"/>
                <a:gd name="connsiteY254" fmla="*/ 6378 h 10002"/>
                <a:gd name="connsiteX255" fmla="*/ 1191 w 10201"/>
                <a:gd name="connsiteY255" fmla="*/ 6416 h 10002"/>
                <a:gd name="connsiteX256" fmla="*/ 1191 w 10201"/>
                <a:gd name="connsiteY256" fmla="*/ 6378 h 10002"/>
                <a:gd name="connsiteX257" fmla="*/ 1180 w 10201"/>
                <a:gd name="connsiteY257" fmla="*/ 6378 h 10002"/>
                <a:gd name="connsiteX258" fmla="*/ 1180 w 10201"/>
                <a:gd name="connsiteY258" fmla="*/ 6359 h 10002"/>
                <a:gd name="connsiteX259" fmla="*/ 1253 w 10201"/>
                <a:gd name="connsiteY259" fmla="*/ 6322 h 10002"/>
                <a:gd name="connsiteX260" fmla="*/ 1253 w 10201"/>
                <a:gd name="connsiteY260" fmla="*/ 6302 h 10002"/>
                <a:gd name="connsiteX261" fmla="*/ 1139 w 10201"/>
                <a:gd name="connsiteY261" fmla="*/ 6228 h 10002"/>
                <a:gd name="connsiteX262" fmla="*/ 1118 w 10201"/>
                <a:gd name="connsiteY262" fmla="*/ 6284 h 10002"/>
                <a:gd name="connsiteX263" fmla="*/ 1045 w 10201"/>
                <a:gd name="connsiteY263" fmla="*/ 6228 h 10002"/>
                <a:gd name="connsiteX264" fmla="*/ 1076 w 10201"/>
                <a:gd name="connsiteY264" fmla="*/ 6190 h 10002"/>
                <a:gd name="connsiteX265" fmla="*/ 1035 w 10201"/>
                <a:gd name="connsiteY265" fmla="*/ 6190 h 10002"/>
                <a:gd name="connsiteX266" fmla="*/ 909 w 10201"/>
                <a:gd name="connsiteY266" fmla="*/ 6247 h 10002"/>
                <a:gd name="connsiteX267" fmla="*/ 909 w 10201"/>
                <a:gd name="connsiteY267" fmla="*/ 6190 h 10002"/>
                <a:gd name="connsiteX268" fmla="*/ 961 w 10201"/>
                <a:gd name="connsiteY268" fmla="*/ 6040 h 10002"/>
                <a:gd name="connsiteX269" fmla="*/ 940 w 10201"/>
                <a:gd name="connsiteY269" fmla="*/ 6002 h 10002"/>
                <a:gd name="connsiteX270" fmla="*/ 961 w 10201"/>
                <a:gd name="connsiteY270" fmla="*/ 6002 h 10002"/>
                <a:gd name="connsiteX271" fmla="*/ 1055 w 10201"/>
                <a:gd name="connsiteY271" fmla="*/ 5964 h 10002"/>
                <a:gd name="connsiteX272" fmla="*/ 1087 w 10201"/>
                <a:gd name="connsiteY272" fmla="*/ 5909 h 10002"/>
                <a:gd name="connsiteX273" fmla="*/ 1066 w 10201"/>
                <a:gd name="connsiteY273" fmla="*/ 5852 h 10002"/>
                <a:gd name="connsiteX274" fmla="*/ 1139 w 10201"/>
                <a:gd name="connsiteY274" fmla="*/ 5833 h 10002"/>
                <a:gd name="connsiteX275" fmla="*/ 1139 w 10201"/>
                <a:gd name="connsiteY275" fmla="*/ 5909 h 10002"/>
                <a:gd name="connsiteX276" fmla="*/ 1263 w 10201"/>
                <a:gd name="connsiteY276" fmla="*/ 5909 h 10002"/>
                <a:gd name="connsiteX277" fmla="*/ 1388 w 10201"/>
                <a:gd name="connsiteY277" fmla="*/ 5683 h 10002"/>
                <a:gd name="connsiteX278" fmla="*/ 1586 w 10201"/>
                <a:gd name="connsiteY278" fmla="*/ 5740 h 10002"/>
                <a:gd name="connsiteX279" fmla="*/ 1586 w 10201"/>
                <a:gd name="connsiteY279" fmla="*/ 5758 h 10002"/>
                <a:gd name="connsiteX280" fmla="*/ 1575 w 10201"/>
                <a:gd name="connsiteY280" fmla="*/ 5814 h 10002"/>
                <a:gd name="connsiteX281" fmla="*/ 1554 w 10201"/>
                <a:gd name="connsiteY281" fmla="*/ 5852 h 10002"/>
                <a:gd name="connsiteX282" fmla="*/ 1440 w 10201"/>
                <a:gd name="connsiteY282" fmla="*/ 5889 h 10002"/>
                <a:gd name="connsiteX283" fmla="*/ 1430 w 10201"/>
                <a:gd name="connsiteY283" fmla="*/ 6040 h 10002"/>
                <a:gd name="connsiteX284" fmla="*/ 1450 w 10201"/>
                <a:gd name="connsiteY284" fmla="*/ 6058 h 10002"/>
                <a:gd name="connsiteX285" fmla="*/ 1680 w 10201"/>
                <a:gd name="connsiteY285" fmla="*/ 6265 h 10002"/>
                <a:gd name="connsiteX286" fmla="*/ 1711 w 10201"/>
                <a:gd name="connsiteY286" fmla="*/ 6265 h 10002"/>
                <a:gd name="connsiteX287" fmla="*/ 1784 w 10201"/>
                <a:gd name="connsiteY287" fmla="*/ 6792 h 10002"/>
                <a:gd name="connsiteX288" fmla="*/ 1982 w 10201"/>
                <a:gd name="connsiteY288" fmla="*/ 6585 h 10002"/>
                <a:gd name="connsiteX289" fmla="*/ 1982 w 10201"/>
                <a:gd name="connsiteY289" fmla="*/ 6528 h 10002"/>
                <a:gd name="connsiteX290" fmla="*/ 1909 w 10201"/>
                <a:gd name="connsiteY290" fmla="*/ 6528 h 10002"/>
                <a:gd name="connsiteX291" fmla="*/ 1878 w 10201"/>
                <a:gd name="connsiteY291" fmla="*/ 6453 h 10002"/>
                <a:gd name="connsiteX292" fmla="*/ 1878 w 10201"/>
                <a:gd name="connsiteY292" fmla="*/ 6416 h 10002"/>
                <a:gd name="connsiteX293" fmla="*/ 1888 w 10201"/>
                <a:gd name="connsiteY293" fmla="*/ 6416 h 10002"/>
                <a:gd name="connsiteX294" fmla="*/ 1888 w 10201"/>
                <a:gd name="connsiteY294" fmla="*/ 6397 h 10002"/>
                <a:gd name="connsiteX295" fmla="*/ 2023 w 10201"/>
                <a:gd name="connsiteY295" fmla="*/ 6322 h 10002"/>
                <a:gd name="connsiteX296" fmla="*/ 2002 w 10201"/>
                <a:gd name="connsiteY296" fmla="*/ 6302 h 10002"/>
                <a:gd name="connsiteX297" fmla="*/ 1867 w 10201"/>
                <a:gd name="connsiteY297" fmla="*/ 6265 h 10002"/>
                <a:gd name="connsiteX298" fmla="*/ 1867 w 10201"/>
                <a:gd name="connsiteY298" fmla="*/ 6209 h 10002"/>
                <a:gd name="connsiteX299" fmla="*/ 1815 w 10201"/>
                <a:gd name="connsiteY299" fmla="*/ 6190 h 10002"/>
                <a:gd name="connsiteX300" fmla="*/ 1815 w 10201"/>
                <a:gd name="connsiteY300" fmla="*/ 6190 h 10002"/>
                <a:gd name="connsiteX301" fmla="*/ 1836 w 10201"/>
                <a:gd name="connsiteY301" fmla="*/ 6133 h 10002"/>
                <a:gd name="connsiteX302" fmla="*/ 1753 w 10201"/>
                <a:gd name="connsiteY302" fmla="*/ 6040 h 10002"/>
                <a:gd name="connsiteX303" fmla="*/ 1534 w 10201"/>
                <a:gd name="connsiteY303" fmla="*/ 5984 h 10002"/>
                <a:gd name="connsiteX304" fmla="*/ 1701 w 10201"/>
                <a:gd name="connsiteY304" fmla="*/ 5964 h 10002"/>
                <a:gd name="connsiteX305" fmla="*/ 1722 w 10201"/>
                <a:gd name="connsiteY305" fmla="*/ 5871 h 10002"/>
                <a:gd name="connsiteX306" fmla="*/ 1659 w 10201"/>
                <a:gd name="connsiteY306" fmla="*/ 5740 h 10002"/>
                <a:gd name="connsiteX307" fmla="*/ 1680 w 10201"/>
                <a:gd name="connsiteY307" fmla="*/ 5740 h 10002"/>
                <a:gd name="connsiteX308" fmla="*/ 2023 w 10201"/>
                <a:gd name="connsiteY308" fmla="*/ 5777 h 10002"/>
                <a:gd name="connsiteX309" fmla="*/ 2117 w 10201"/>
                <a:gd name="connsiteY309" fmla="*/ 5665 h 10002"/>
                <a:gd name="connsiteX310" fmla="*/ 2190 w 10201"/>
                <a:gd name="connsiteY310" fmla="*/ 5645 h 10002"/>
                <a:gd name="connsiteX311" fmla="*/ 2117 w 10201"/>
                <a:gd name="connsiteY311" fmla="*/ 5608 h 10002"/>
                <a:gd name="connsiteX312" fmla="*/ 1815 w 10201"/>
                <a:gd name="connsiteY312" fmla="*/ 5720 h 10002"/>
                <a:gd name="connsiteX313" fmla="*/ 1784 w 10201"/>
                <a:gd name="connsiteY313" fmla="*/ 5665 h 10002"/>
                <a:gd name="connsiteX314" fmla="*/ 1805 w 10201"/>
                <a:gd name="connsiteY314" fmla="*/ 5608 h 10002"/>
                <a:gd name="connsiteX315" fmla="*/ 1774 w 10201"/>
                <a:gd name="connsiteY315" fmla="*/ 5514 h 10002"/>
                <a:gd name="connsiteX316" fmla="*/ 1701 w 10201"/>
                <a:gd name="connsiteY316" fmla="*/ 5533 h 10002"/>
                <a:gd name="connsiteX317" fmla="*/ 1458 w 10201"/>
                <a:gd name="connsiteY317" fmla="*/ 5302 h 10002"/>
                <a:gd name="connsiteX318" fmla="*/ 1742 w 10201"/>
                <a:gd name="connsiteY318" fmla="*/ 5288 h 10002"/>
                <a:gd name="connsiteX319" fmla="*/ 2085 w 10201"/>
                <a:gd name="connsiteY319" fmla="*/ 5288 h 10002"/>
                <a:gd name="connsiteX320" fmla="*/ 2190 w 10201"/>
                <a:gd name="connsiteY320" fmla="*/ 5119 h 10002"/>
                <a:gd name="connsiteX321" fmla="*/ 2190 w 10201"/>
                <a:gd name="connsiteY321" fmla="*/ 5063 h 10002"/>
                <a:gd name="connsiteX322" fmla="*/ 2253 w 10201"/>
                <a:gd name="connsiteY322" fmla="*/ 5044 h 10002"/>
                <a:gd name="connsiteX323" fmla="*/ 2284 w 10201"/>
                <a:gd name="connsiteY323" fmla="*/ 5176 h 10002"/>
                <a:gd name="connsiteX324" fmla="*/ 2722 w 10201"/>
                <a:gd name="connsiteY324" fmla="*/ 5195 h 10002"/>
                <a:gd name="connsiteX325" fmla="*/ 2700 w 10201"/>
                <a:gd name="connsiteY325" fmla="*/ 5288 h 10002"/>
                <a:gd name="connsiteX326" fmla="*/ 2732 w 10201"/>
                <a:gd name="connsiteY326" fmla="*/ 5288 h 10002"/>
                <a:gd name="connsiteX327" fmla="*/ 2784 w 10201"/>
                <a:gd name="connsiteY327" fmla="*/ 5251 h 10002"/>
                <a:gd name="connsiteX328" fmla="*/ 2784 w 10201"/>
                <a:gd name="connsiteY328" fmla="*/ 5270 h 10002"/>
                <a:gd name="connsiteX329" fmla="*/ 2763 w 10201"/>
                <a:gd name="connsiteY329" fmla="*/ 5288 h 10002"/>
                <a:gd name="connsiteX330" fmla="*/ 2826 w 10201"/>
                <a:gd name="connsiteY330" fmla="*/ 5288 h 10002"/>
                <a:gd name="connsiteX331" fmla="*/ 2929 w 10201"/>
                <a:gd name="connsiteY331" fmla="*/ 5288 h 10002"/>
                <a:gd name="connsiteX332" fmla="*/ 2929 w 10201"/>
                <a:gd name="connsiteY332" fmla="*/ 5364 h 10002"/>
                <a:gd name="connsiteX333" fmla="*/ 2950 w 10201"/>
                <a:gd name="connsiteY333" fmla="*/ 5364 h 10002"/>
                <a:gd name="connsiteX334" fmla="*/ 3023 w 10201"/>
                <a:gd name="connsiteY334" fmla="*/ 5288 h 10002"/>
                <a:gd name="connsiteX335" fmla="*/ 3023 w 10201"/>
                <a:gd name="connsiteY335" fmla="*/ 5213 h 10002"/>
                <a:gd name="connsiteX336" fmla="*/ 3085 w 10201"/>
                <a:gd name="connsiteY336" fmla="*/ 5213 h 10002"/>
                <a:gd name="connsiteX337" fmla="*/ 3117 w 10201"/>
                <a:gd name="connsiteY337" fmla="*/ 5270 h 10002"/>
                <a:gd name="connsiteX338" fmla="*/ 3117 w 10201"/>
                <a:gd name="connsiteY338" fmla="*/ 5401 h 10002"/>
                <a:gd name="connsiteX339" fmla="*/ 3231 w 10201"/>
                <a:gd name="connsiteY339" fmla="*/ 5401 h 10002"/>
                <a:gd name="connsiteX340" fmla="*/ 3241 w 10201"/>
                <a:gd name="connsiteY340" fmla="*/ 5307 h 10002"/>
                <a:gd name="connsiteX341" fmla="*/ 3241 w 10201"/>
                <a:gd name="connsiteY341" fmla="*/ 5288 h 10002"/>
                <a:gd name="connsiteX342" fmla="*/ 3241 w 10201"/>
                <a:gd name="connsiteY342" fmla="*/ 5288 h 10002"/>
                <a:gd name="connsiteX343" fmla="*/ 3346 w 10201"/>
                <a:gd name="connsiteY343" fmla="*/ 5307 h 10002"/>
                <a:gd name="connsiteX344" fmla="*/ 3367 w 10201"/>
                <a:gd name="connsiteY344" fmla="*/ 5213 h 10002"/>
                <a:gd name="connsiteX345" fmla="*/ 3471 w 10201"/>
                <a:gd name="connsiteY345" fmla="*/ 5251 h 10002"/>
                <a:gd name="connsiteX346" fmla="*/ 3471 w 10201"/>
                <a:gd name="connsiteY346" fmla="*/ 5195 h 10002"/>
                <a:gd name="connsiteX347" fmla="*/ 3648 w 10201"/>
                <a:gd name="connsiteY347" fmla="*/ 5270 h 10002"/>
                <a:gd name="connsiteX348" fmla="*/ 3648 w 10201"/>
                <a:gd name="connsiteY348" fmla="*/ 5195 h 10002"/>
                <a:gd name="connsiteX349" fmla="*/ 3689 w 10201"/>
                <a:gd name="connsiteY349" fmla="*/ 5195 h 10002"/>
                <a:gd name="connsiteX350" fmla="*/ 3689 w 10201"/>
                <a:gd name="connsiteY350" fmla="*/ 5270 h 10002"/>
                <a:gd name="connsiteX351" fmla="*/ 3710 w 10201"/>
                <a:gd name="connsiteY351" fmla="*/ 5270 h 10002"/>
                <a:gd name="connsiteX352" fmla="*/ 3710 w 10201"/>
                <a:gd name="connsiteY352" fmla="*/ 5251 h 10002"/>
                <a:gd name="connsiteX353" fmla="*/ 3721 w 10201"/>
                <a:gd name="connsiteY353" fmla="*/ 5119 h 10002"/>
                <a:gd name="connsiteX354" fmla="*/ 3731 w 10201"/>
                <a:gd name="connsiteY354" fmla="*/ 5119 h 10002"/>
                <a:gd name="connsiteX355" fmla="*/ 3741 w 10201"/>
                <a:gd name="connsiteY355" fmla="*/ 5195 h 10002"/>
                <a:gd name="connsiteX356" fmla="*/ 3825 w 10201"/>
                <a:gd name="connsiteY356" fmla="*/ 5119 h 10002"/>
                <a:gd name="connsiteX357" fmla="*/ 3825 w 10201"/>
                <a:gd name="connsiteY357" fmla="*/ 5157 h 10002"/>
                <a:gd name="connsiteX358" fmla="*/ 3898 w 10201"/>
                <a:gd name="connsiteY358" fmla="*/ 5119 h 10002"/>
                <a:gd name="connsiteX359" fmla="*/ 3898 w 10201"/>
                <a:gd name="connsiteY359" fmla="*/ 5101 h 10002"/>
                <a:gd name="connsiteX360" fmla="*/ 3877 w 10201"/>
                <a:gd name="connsiteY360" fmla="*/ 5063 h 10002"/>
                <a:gd name="connsiteX361" fmla="*/ 3909 w 10201"/>
                <a:gd name="connsiteY361" fmla="*/ 5063 h 10002"/>
                <a:gd name="connsiteX362" fmla="*/ 3950 w 10201"/>
                <a:gd name="connsiteY362" fmla="*/ 5101 h 10002"/>
                <a:gd name="connsiteX363" fmla="*/ 3950 w 10201"/>
                <a:gd name="connsiteY363" fmla="*/ 5063 h 10002"/>
                <a:gd name="connsiteX364" fmla="*/ 3929 w 10201"/>
                <a:gd name="connsiteY364" fmla="*/ 5007 h 10002"/>
                <a:gd name="connsiteX365" fmla="*/ 4033 w 10201"/>
                <a:gd name="connsiteY365" fmla="*/ 4951 h 10002"/>
                <a:gd name="connsiteX366" fmla="*/ 4033 w 10201"/>
                <a:gd name="connsiteY366" fmla="*/ 4932 h 10002"/>
                <a:gd name="connsiteX367" fmla="*/ 3857 w 10201"/>
                <a:gd name="connsiteY367" fmla="*/ 4912 h 10002"/>
                <a:gd name="connsiteX368" fmla="*/ 3867 w 10201"/>
                <a:gd name="connsiteY368" fmla="*/ 5026 h 10002"/>
                <a:gd name="connsiteX369" fmla="*/ 3857 w 10201"/>
                <a:gd name="connsiteY369" fmla="*/ 5026 h 10002"/>
                <a:gd name="connsiteX370" fmla="*/ 3658 w 10201"/>
                <a:gd name="connsiteY370" fmla="*/ 4912 h 10002"/>
                <a:gd name="connsiteX371" fmla="*/ 3658 w 10201"/>
                <a:gd name="connsiteY371" fmla="*/ 4932 h 10002"/>
                <a:gd name="connsiteX372" fmla="*/ 3669 w 10201"/>
                <a:gd name="connsiteY372" fmla="*/ 4932 h 10002"/>
                <a:gd name="connsiteX373" fmla="*/ 3648 w 10201"/>
                <a:gd name="connsiteY373" fmla="*/ 4951 h 10002"/>
                <a:gd name="connsiteX374" fmla="*/ 3596 w 10201"/>
                <a:gd name="connsiteY374" fmla="*/ 4875 h 10002"/>
                <a:gd name="connsiteX375" fmla="*/ 3585 w 10201"/>
                <a:gd name="connsiteY375" fmla="*/ 4837 h 10002"/>
                <a:gd name="connsiteX376" fmla="*/ 3700 w 10201"/>
                <a:gd name="connsiteY376" fmla="*/ 4819 h 10002"/>
                <a:gd name="connsiteX377" fmla="*/ 3700 w 10201"/>
                <a:gd name="connsiteY377" fmla="*/ 4668 h 10002"/>
                <a:gd name="connsiteX378" fmla="*/ 3679 w 10201"/>
                <a:gd name="connsiteY378" fmla="*/ 4668 h 10002"/>
                <a:gd name="connsiteX379" fmla="*/ 3554 w 10201"/>
                <a:gd name="connsiteY379" fmla="*/ 4800 h 10002"/>
                <a:gd name="connsiteX380" fmla="*/ 3533 w 10201"/>
                <a:gd name="connsiteY380" fmla="*/ 4782 h 10002"/>
                <a:gd name="connsiteX381" fmla="*/ 3533 w 10201"/>
                <a:gd name="connsiteY381" fmla="*/ 4706 h 10002"/>
                <a:gd name="connsiteX382" fmla="*/ 3523 w 10201"/>
                <a:gd name="connsiteY382" fmla="*/ 4650 h 10002"/>
                <a:gd name="connsiteX383" fmla="*/ 3450 w 10201"/>
                <a:gd name="connsiteY383" fmla="*/ 4650 h 10002"/>
                <a:gd name="connsiteX384" fmla="*/ 3440 w 10201"/>
                <a:gd name="connsiteY384" fmla="*/ 4593 h 10002"/>
                <a:gd name="connsiteX385" fmla="*/ 3450 w 10201"/>
                <a:gd name="connsiteY385" fmla="*/ 4593 h 10002"/>
                <a:gd name="connsiteX386" fmla="*/ 3450 w 10201"/>
                <a:gd name="connsiteY386" fmla="*/ 4574 h 10002"/>
                <a:gd name="connsiteX387" fmla="*/ 3627 w 10201"/>
                <a:gd name="connsiteY387" fmla="*/ 4481 h 10002"/>
                <a:gd name="connsiteX388" fmla="*/ 3565 w 10201"/>
                <a:gd name="connsiteY388" fmla="*/ 4481 h 10002"/>
                <a:gd name="connsiteX389" fmla="*/ 3544 w 10201"/>
                <a:gd name="connsiteY389" fmla="*/ 4481 h 10002"/>
                <a:gd name="connsiteX390" fmla="*/ 3533 w 10201"/>
                <a:gd name="connsiteY390" fmla="*/ 4481 h 10002"/>
                <a:gd name="connsiteX391" fmla="*/ 3533 w 10201"/>
                <a:gd name="connsiteY391" fmla="*/ 4462 h 10002"/>
                <a:gd name="connsiteX392" fmla="*/ 3637 w 10201"/>
                <a:gd name="connsiteY392" fmla="*/ 4387 h 10002"/>
                <a:gd name="connsiteX393" fmla="*/ 3637 w 10201"/>
                <a:gd name="connsiteY393" fmla="*/ 4387 h 10002"/>
                <a:gd name="connsiteX394" fmla="*/ 3606 w 10201"/>
                <a:gd name="connsiteY394" fmla="*/ 4387 h 10002"/>
                <a:gd name="connsiteX395" fmla="*/ 3585 w 10201"/>
                <a:gd name="connsiteY395" fmla="*/ 4405 h 10002"/>
                <a:gd name="connsiteX396" fmla="*/ 3575 w 10201"/>
                <a:gd name="connsiteY396" fmla="*/ 4368 h 10002"/>
                <a:gd name="connsiteX397" fmla="*/ 3409 w 10201"/>
                <a:gd name="connsiteY397" fmla="*/ 4312 h 10002"/>
                <a:gd name="connsiteX398" fmla="*/ 3357 w 10201"/>
                <a:gd name="connsiteY398" fmla="*/ 4199 h 10002"/>
                <a:gd name="connsiteX399" fmla="*/ 3315 w 10201"/>
                <a:gd name="connsiteY399" fmla="*/ 4255 h 10002"/>
                <a:gd name="connsiteX400" fmla="*/ 3231 w 10201"/>
                <a:gd name="connsiteY400" fmla="*/ 4218 h 10002"/>
                <a:gd name="connsiteX401" fmla="*/ 3085 w 10201"/>
                <a:gd name="connsiteY401" fmla="*/ 4199 h 10002"/>
                <a:gd name="connsiteX402" fmla="*/ 3033 w 10201"/>
                <a:gd name="connsiteY402" fmla="*/ 4237 h 10002"/>
                <a:gd name="connsiteX403" fmla="*/ 2981 w 10201"/>
                <a:gd name="connsiteY403" fmla="*/ 4180 h 10002"/>
                <a:gd name="connsiteX404" fmla="*/ 2909 w 10201"/>
                <a:gd name="connsiteY404" fmla="*/ 4237 h 10002"/>
                <a:gd name="connsiteX405" fmla="*/ 2878 w 10201"/>
                <a:gd name="connsiteY405" fmla="*/ 4180 h 10002"/>
                <a:gd name="connsiteX406" fmla="*/ 2794 w 10201"/>
                <a:gd name="connsiteY406" fmla="*/ 4330 h 10002"/>
                <a:gd name="connsiteX407" fmla="*/ 2596 w 10201"/>
                <a:gd name="connsiteY407" fmla="*/ 4255 h 10002"/>
                <a:gd name="connsiteX408" fmla="*/ 2596 w 10201"/>
                <a:gd name="connsiteY408" fmla="*/ 4218 h 10002"/>
                <a:gd name="connsiteX409" fmla="*/ 2617 w 10201"/>
                <a:gd name="connsiteY409" fmla="*/ 4180 h 10002"/>
                <a:gd name="connsiteX410" fmla="*/ 2544 w 10201"/>
                <a:gd name="connsiteY410" fmla="*/ 4180 h 10002"/>
                <a:gd name="connsiteX411" fmla="*/ 2346 w 10201"/>
                <a:gd name="connsiteY411" fmla="*/ 4275 h 10002"/>
                <a:gd name="connsiteX412" fmla="*/ 2346 w 10201"/>
                <a:gd name="connsiteY412" fmla="*/ 4255 h 10002"/>
                <a:gd name="connsiteX413" fmla="*/ 2367 w 10201"/>
                <a:gd name="connsiteY413" fmla="*/ 4218 h 10002"/>
                <a:gd name="connsiteX414" fmla="*/ 2253 w 10201"/>
                <a:gd name="connsiteY414" fmla="*/ 4218 h 10002"/>
                <a:gd name="connsiteX415" fmla="*/ 2170 w 10201"/>
                <a:gd name="connsiteY415" fmla="*/ 4143 h 10002"/>
                <a:gd name="connsiteX416" fmla="*/ 2044 w 10201"/>
                <a:gd name="connsiteY416" fmla="*/ 4124 h 10002"/>
                <a:gd name="connsiteX417" fmla="*/ 2065 w 10201"/>
                <a:gd name="connsiteY417" fmla="*/ 4124 h 10002"/>
                <a:gd name="connsiteX418" fmla="*/ 2096 w 10201"/>
                <a:gd name="connsiteY418" fmla="*/ 4086 h 10002"/>
                <a:gd name="connsiteX419" fmla="*/ 2085 w 10201"/>
                <a:gd name="connsiteY419" fmla="*/ 4049 h 10002"/>
                <a:gd name="connsiteX420" fmla="*/ 2002 w 10201"/>
                <a:gd name="connsiteY420" fmla="*/ 3992 h 10002"/>
                <a:gd name="connsiteX421" fmla="*/ 1909 w 10201"/>
                <a:gd name="connsiteY421" fmla="*/ 4030 h 10002"/>
                <a:gd name="connsiteX422" fmla="*/ 1479 w 10201"/>
                <a:gd name="connsiteY422" fmla="*/ 3976 h 10002"/>
                <a:gd name="connsiteX423" fmla="*/ 1680 w 10201"/>
                <a:gd name="connsiteY423" fmla="*/ 3823 h 10002"/>
                <a:gd name="connsiteX424" fmla="*/ 1690 w 10201"/>
                <a:gd name="connsiteY424" fmla="*/ 3805 h 10002"/>
                <a:gd name="connsiteX425" fmla="*/ 1826 w 10201"/>
                <a:gd name="connsiteY425" fmla="*/ 3767 h 10002"/>
                <a:gd name="connsiteX426" fmla="*/ 1826 w 10201"/>
                <a:gd name="connsiteY426" fmla="*/ 3805 h 10002"/>
                <a:gd name="connsiteX427" fmla="*/ 1940 w 10201"/>
                <a:gd name="connsiteY427" fmla="*/ 3880 h 10002"/>
                <a:gd name="connsiteX428" fmla="*/ 1950 w 10201"/>
                <a:gd name="connsiteY428" fmla="*/ 3842 h 10002"/>
                <a:gd name="connsiteX429" fmla="*/ 1961 w 10201"/>
                <a:gd name="connsiteY429" fmla="*/ 3880 h 10002"/>
                <a:gd name="connsiteX430" fmla="*/ 2117 w 10201"/>
                <a:gd name="connsiteY430" fmla="*/ 3748 h 10002"/>
                <a:gd name="connsiteX431" fmla="*/ 2201 w 10201"/>
                <a:gd name="connsiteY431" fmla="*/ 3823 h 10002"/>
                <a:gd name="connsiteX432" fmla="*/ 2378 w 10201"/>
                <a:gd name="connsiteY432" fmla="*/ 3786 h 10002"/>
                <a:gd name="connsiteX433" fmla="*/ 2544 w 10201"/>
                <a:gd name="connsiteY433" fmla="*/ 3805 h 10002"/>
                <a:gd name="connsiteX434" fmla="*/ 2544 w 10201"/>
                <a:gd name="connsiteY434" fmla="*/ 3730 h 10002"/>
                <a:gd name="connsiteX435" fmla="*/ 2658 w 10201"/>
                <a:gd name="connsiteY435" fmla="*/ 3730 h 10002"/>
                <a:gd name="connsiteX436" fmla="*/ 2689 w 10201"/>
                <a:gd name="connsiteY436" fmla="*/ 3673 h 10002"/>
                <a:gd name="connsiteX437" fmla="*/ 2689 w 10201"/>
                <a:gd name="connsiteY437" fmla="*/ 3598 h 10002"/>
                <a:gd name="connsiteX438" fmla="*/ 2658 w 10201"/>
                <a:gd name="connsiteY438" fmla="*/ 3598 h 10002"/>
                <a:gd name="connsiteX439" fmla="*/ 2658 w 10201"/>
                <a:gd name="connsiteY439" fmla="*/ 3561 h 10002"/>
                <a:gd name="connsiteX440" fmla="*/ 2648 w 10201"/>
                <a:gd name="connsiteY440" fmla="*/ 3504 h 10002"/>
                <a:gd name="connsiteX441" fmla="*/ 2044 w 10201"/>
                <a:gd name="connsiteY441" fmla="*/ 3504 h 10002"/>
                <a:gd name="connsiteX442" fmla="*/ 1482 w 10201"/>
                <a:gd name="connsiteY442" fmla="*/ 3485 h 10002"/>
                <a:gd name="connsiteX443" fmla="*/ 1898 w 10201"/>
                <a:gd name="connsiteY443" fmla="*/ 3410 h 10002"/>
                <a:gd name="connsiteX444" fmla="*/ 2149 w 10201"/>
                <a:gd name="connsiteY444" fmla="*/ 3429 h 10002"/>
                <a:gd name="connsiteX445" fmla="*/ 2159 w 10201"/>
                <a:gd name="connsiteY445" fmla="*/ 3316 h 10002"/>
                <a:gd name="connsiteX446" fmla="*/ 2201 w 10201"/>
                <a:gd name="connsiteY446" fmla="*/ 3298 h 10002"/>
                <a:gd name="connsiteX447" fmla="*/ 2232 w 10201"/>
                <a:gd name="connsiteY447" fmla="*/ 3354 h 10002"/>
                <a:gd name="connsiteX448" fmla="*/ 2263 w 10201"/>
                <a:gd name="connsiteY448" fmla="*/ 3278 h 10002"/>
                <a:gd name="connsiteX449" fmla="*/ 2263 w 10201"/>
                <a:gd name="connsiteY449" fmla="*/ 3316 h 10002"/>
                <a:gd name="connsiteX450" fmla="*/ 2242 w 10201"/>
                <a:gd name="connsiteY450" fmla="*/ 3354 h 10002"/>
                <a:gd name="connsiteX451" fmla="*/ 2502 w 10201"/>
                <a:gd name="connsiteY451" fmla="*/ 3298 h 10002"/>
                <a:gd name="connsiteX452" fmla="*/ 2513 w 10201"/>
                <a:gd name="connsiteY452" fmla="*/ 3241 h 10002"/>
                <a:gd name="connsiteX453" fmla="*/ 2502 w 10201"/>
                <a:gd name="connsiteY453" fmla="*/ 3223 h 10002"/>
                <a:gd name="connsiteX454" fmla="*/ 2137 w 10201"/>
                <a:gd name="connsiteY454" fmla="*/ 3241 h 10002"/>
                <a:gd name="connsiteX455" fmla="*/ 2127 w 10201"/>
                <a:gd name="connsiteY455" fmla="*/ 3185 h 10002"/>
                <a:gd name="connsiteX456" fmla="*/ 2137 w 10201"/>
                <a:gd name="connsiteY456" fmla="*/ 3166 h 10002"/>
                <a:gd name="connsiteX457" fmla="*/ 2294 w 10201"/>
                <a:gd name="connsiteY457" fmla="*/ 3128 h 10002"/>
                <a:gd name="connsiteX458" fmla="*/ 2263 w 10201"/>
                <a:gd name="connsiteY458" fmla="*/ 3109 h 10002"/>
                <a:gd name="connsiteX459" fmla="*/ 2294 w 10201"/>
                <a:gd name="connsiteY459" fmla="*/ 3091 h 10002"/>
                <a:gd name="connsiteX460" fmla="*/ 2284 w 10201"/>
                <a:gd name="connsiteY460" fmla="*/ 2997 h 10002"/>
                <a:gd name="connsiteX461" fmla="*/ 2232 w 10201"/>
                <a:gd name="connsiteY461" fmla="*/ 2903 h 10002"/>
                <a:gd name="connsiteX462" fmla="*/ 2253 w 10201"/>
                <a:gd name="connsiteY462" fmla="*/ 2865 h 10002"/>
                <a:gd name="connsiteX463" fmla="*/ 2242 w 10201"/>
                <a:gd name="connsiteY463" fmla="*/ 2790 h 10002"/>
                <a:gd name="connsiteX464" fmla="*/ 2294 w 10201"/>
                <a:gd name="connsiteY464" fmla="*/ 2715 h 10002"/>
                <a:gd name="connsiteX465" fmla="*/ 2294 w 10201"/>
                <a:gd name="connsiteY465" fmla="*/ 2771 h 10002"/>
                <a:gd name="connsiteX466" fmla="*/ 2471 w 10201"/>
                <a:gd name="connsiteY466" fmla="*/ 2809 h 10002"/>
                <a:gd name="connsiteX467" fmla="*/ 2482 w 10201"/>
                <a:gd name="connsiteY467" fmla="*/ 2903 h 10002"/>
                <a:gd name="connsiteX468" fmla="*/ 2627 w 10201"/>
                <a:gd name="connsiteY468" fmla="*/ 2884 h 10002"/>
                <a:gd name="connsiteX469" fmla="*/ 2679 w 10201"/>
                <a:gd name="connsiteY469" fmla="*/ 2715 h 10002"/>
                <a:gd name="connsiteX470" fmla="*/ 2523 w 10201"/>
                <a:gd name="connsiteY470" fmla="*/ 2659 h 10002"/>
                <a:gd name="connsiteX471" fmla="*/ 2523 w 10201"/>
                <a:gd name="connsiteY471" fmla="*/ 2602 h 10002"/>
                <a:gd name="connsiteX472" fmla="*/ 2596 w 10201"/>
                <a:gd name="connsiteY472" fmla="*/ 2584 h 10002"/>
                <a:gd name="connsiteX473" fmla="*/ 2596 w 10201"/>
                <a:gd name="connsiteY473" fmla="*/ 2565 h 10002"/>
                <a:gd name="connsiteX474" fmla="*/ 2461 w 10201"/>
                <a:gd name="connsiteY474" fmla="*/ 2452 h 10002"/>
                <a:gd name="connsiteX475" fmla="*/ 2440 w 10201"/>
                <a:gd name="connsiteY475" fmla="*/ 2527 h 10002"/>
                <a:gd name="connsiteX476" fmla="*/ 2440 w 10201"/>
                <a:gd name="connsiteY476" fmla="*/ 2509 h 10002"/>
                <a:gd name="connsiteX477" fmla="*/ 2315 w 10201"/>
                <a:gd name="connsiteY477" fmla="*/ 2358 h 10002"/>
                <a:gd name="connsiteX478" fmla="*/ 2242 w 10201"/>
                <a:gd name="connsiteY478" fmla="*/ 2377 h 10002"/>
                <a:gd name="connsiteX479" fmla="*/ 2242 w 10201"/>
                <a:gd name="connsiteY479" fmla="*/ 2321 h 10002"/>
                <a:gd name="connsiteX480" fmla="*/ 2222 w 10201"/>
                <a:gd name="connsiteY480" fmla="*/ 2283 h 10002"/>
                <a:gd name="connsiteX481" fmla="*/ 2044 w 10201"/>
                <a:gd name="connsiteY481" fmla="*/ 2246 h 10002"/>
                <a:gd name="connsiteX482" fmla="*/ 2034 w 10201"/>
                <a:gd name="connsiteY482" fmla="*/ 2189 h 10002"/>
                <a:gd name="connsiteX483" fmla="*/ 2044 w 10201"/>
                <a:gd name="connsiteY483" fmla="*/ 2171 h 10002"/>
                <a:gd name="connsiteX484" fmla="*/ 2242 w 10201"/>
                <a:gd name="connsiteY484" fmla="*/ 2171 h 10002"/>
                <a:gd name="connsiteX485" fmla="*/ 2305 w 10201"/>
                <a:gd name="connsiteY485" fmla="*/ 2133 h 10002"/>
                <a:gd name="connsiteX486" fmla="*/ 2450 w 10201"/>
                <a:gd name="connsiteY486" fmla="*/ 2171 h 10002"/>
                <a:gd name="connsiteX487" fmla="*/ 2523 w 10201"/>
                <a:gd name="connsiteY487" fmla="*/ 2077 h 10002"/>
                <a:gd name="connsiteX488" fmla="*/ 2774 w 10201"/>
                <a:gd name="connsiteY488" fmla="*/ 2020 h 10002"/>
                <a:gd name="connsiteX489" fmla="*/ 2961 w 10201"/>
                <a:gd name="connsiteY489" fmla="*/ 2133 h 10002"/>
                <a:gd name="connsiteX490" fmla="*/ 3274 w 10201"/>
                <a:gd name="connsiteY490" fmla="*/ 2057 h 10002"/>
                <a:gd name="connsiteX491" fmla="*/ 3274 w 10201"/>
                <a:gd name="connsiteY491" fmla="*/ 2039 h 10002"/>
                <a:gd name="connsiteX492" fmla="*/ 3263 w 10201"/>
                <a:gd name="connsiteY492" fmla="*/ 2002 h 10002"/>
                <a:gd name="connsiteX493" fmla="*/ 3377 w 10201"/>
                <a:gd name="connsiteY493" fmla="*/ 1964 h 10002"/>
                <a:gd name="connsiteX494" fmla="*/ 3357 w 10201"/>
                <a:gd name="connsiteY494" fmla="*/ 1907 h 10002"/>
                <a:gd name="connsiteX495" fmla="*/ 3419 w 10201"/>
                <a:gd name="connsiteY495" fmla="*/ 1907 h 10002"/>
                <a:gd name="connsiteX496" fmla="*/ 3461 w 10201"/>
                <a:gd name="connsiteY496" fmla="*/ 1926 h 10002"/>
                <a:gd name="connsiteX497" fmla="*/ 3492 w 10201"/>
                <a:gd name="connsiteY497" fmla="*/ 1870 h 10002"/>
                <a:gd name="connsiteX498" fmla="*/ 3492 w 10201"/>
                <a:gd name="connsiteY498" fmla="*/ 1851 h 10002"/>
                <a:gd name="connsiteX499" fmla="*/ 3419 w 10201"/>
                <a:gd name="connsiteY499" fmla="*/ 1738 h 10002"/>
                <a:gd name="connsiteX500" fmla="*/ 3429 w 10201"/>
                <a:gd name="connsiteY500" fmla="*/ 1663 h 10002"/>
                <a:gd name="connsiteX501" fmla="*/ 3274 w 10201"/>
                <a:gd name="connsiteY501" fmla="*/ 1589 h 10002"/>
                <a:gd name="connsiteX502" fmla="*/ 3274 w 10201"/>
                <a:gd name="connsiteY502" fmla="*/ 1513 h 10002"/>
                <a:gd name="connsiteX503" fmla="*/ 3241 w 10201"/>
                <a:gd name="connsiteY503" fmla="*/ 1475 h 10002"/>
                <a:gd name="connsiteX504" fmla="*/ 3210 w 10201"/>
                <a:gd name="connsiteY504" fmla="*/ 1513 h 10002"/>
                <a:gd name="connsiteX505" fmla="*/ 3200 w 10201"/>
                <a:gd name="connsiteY505" fmla="*/ 1438 h 10002"/>
                <a:gd name="connsiteX506" fmla="*/ 3085 w 10201"/>
                <a:gd name="connsiteY506" fmla="*/ 1494 h 10002"/>
                <a:gd name="connsiteX507" fmla="*/ 2971 w 10201"/>
                <a:gd name="connsiteY507" fmla="*/ 1419 h 10002"/>
                <a:gd name="connsiteX508" fmla="*/ 2940 w 10201"/>
                <a:gd name="connsiteY508" fmla="*/ 1475 h 10002"/>
                <a:gd name="connsiteX509" fmla="*/ 2909 w 10201"/>
                <a:gd name="connsiteY509" fmla="*/ 1400 h 10002"/>
                <a:gd name="connsiteX510" fmla="*/ 2815 w 10201"/>
                <a:gd name="connsiteY510" fmla="*/ 1438 h 10002"/>
                <a:gd name="connsiteX511" fmla="*/ 2815 w 10201"/>
                <a:gd name="connsiteY511" fmla="*/ 1381 h 10002"/>
                <a:gd name="connsiteX512" fmla="*/ 2742 w 10201"/>
                <a:gd name="connsiteY512" fmla="*/ 1288 h 10002"/>
                <a:gd name="connsiteX513" fmla="*/ 3013 w 10201"/>
                <a:gd name="connsiteY513" fmla="*/ 1062 h 10002"/>
                <a:gd name="connsiteX514" fmla="*/ 3106 w 10201"/>
                <a:gd name="connsiteY514" fmla="*/ 1119 h 10002"/>
                <a:gd name="connsiteX515" fmla="*/ 3241 w 10201"/>
                <a:gd name="connsiteY515" fmla="*/ 1062 h 10002"/>
                <a:gd name="connsiteX516" fmla="*/ 3241 w 10201"/>
                <a:gd name="connsiteY516" fmla="*/ 1119 h 10002"/>
                <a:gd name="connsiteX517" fmla="*/ 3513 w 10201"/>
                <a:gd name="connsiteY517" fmla="*/ 1119 h 10002"/>
                <a:gd name="connsiteX518" fmla="*/ 3513 w 10201"/>
                <a:gd name="connsiteY518" fmla="*/ 1044 h 10002"/>
                <a:gd name="connsiteX519" fmla="*/ 3658 w 10201"/>
                <a:gd name="connsiteY519" fmla="*/ 968 h 10002"/>
                <a:gd name="connsiteX520" fmla="*/ 3700 w 10201"/>
                <a:gd name="connsiteY520" fmla="*/ 875 h 10002"/>
                <a:gd name="connsiteX521" fmla="*/ 3929 w 10201"/>
                <a:gd name="connsiteY521" fmla="*/ 836 h 10002"/>
                <a:gd name="connsiteX522" fmla="*/ 3940 w 10201"/>
                <a:gd name="connsiteY522" fmla="*/ 781 h 10002"/>
                <a:gd name="connsiteX523" fmla="*/ 3971 w 10201"/>
                <a:gd name="connsiteY523" fmla="*/ 781 h 10002"/>
                <a:gd name="connsiteX524" fmla="*/ 4002 w 10201"/>
                <a:gd name="connsiteY524" fmla="*/ 836 h 10002"/>
                <a:gd name="connsiteX525" fmla="*/ 4065 w 10201"/>
                <a:gd name="connsiteY525" fmla="*/ 799 h 10002"/>
                <a:gd name="connsiteX526" fmla="*/ 4127 w 10201"/>
                <a:gd name="connsiteY526" fmla="*/ 836 h 10002"/>
                <a:gd name="connsiteX527" fmla="*/ 4772 w 10201"/>
                <a:gd name="connsiteY527" fmla="*/ 724 h 10002"/>
                <a:gd name="connsiteX528" fmla="*/ 4783 w 10201"/>
                <a:gd name="connsiteY528" fmla="*/ 781 h 10002"/>
                <a:gd name="connsiteX529" fmla="*/ 4908 w 10201"/>
                <a:gd name="connsiteY529" fmla="*/ 781 h 10002"/>
                <a:gd name="connsiteX530" fmla="*/ 4908 w 10201"/>
                <a:gd name="connsiteY530" fmla="*/ 724 h 10002"/>
                <a:gd name="connsiteX531" fmla="*/ 4992 w 10201"/>
                <a:gd name="connsiteY531" fmla="*/ 781 h 10002"/>
                <a:gd name="connsiteX532" fmla="*/ 5096 w 10201"/>
                <a:gd name="connsiteY532" fmla="*/ 743 h 10002"/>
                <a:gd name="connsiteX533" fmla="*/ 5158 w 10201"/>
                <a:gd name="connsiteY533" fmla="*/ 781 h 10002"/>
                <a:gd name="connsiteX534" fmla="*/ 5200 w 10201"/>
                <a:gd name="connsiteY534" fmla="*/ 706 h 10002"/>
                <a:gd name="connsiteX535" fmla="*/ 5283 w 10201"/>
                <a:gd name="connsiteY535" fmla="*/ 686 h 10002"/>
                <a:gd name="connsiteX536" fmla="*/ 5283 w 10201"/>
                <a:gd name="connsiteY536" fmla="*/ 743 h 10002"/>
                <a:gd name="connsiteX537" fmla="*/ 5492 w 10201"/>
                <a:gd name="connsiteY537" fmla="*/ 706 h 10002"/>
                <a:gd name="connsiteX538" fmla="*/ 5679 w 10201"/>
                <a:gd name="connsiteY538" fmla="*/ 781 h 10002"/>
                <a:gd name="connsiteX539" fmla="*/ 5824 w 10201"/>
                <a:gd name="connsiteY539" fmla="*/ 761 h 10002"/>
                <a:gd name="connsiteX540" fmla="*/ 6148 w 10201"/>
                <a:gd name="connsiteY540" fmla="*/ 686 h 10002"/>
                <a:gd name="connsiteX541" fmla="*/ 6345 w 10201"/>
                <a:gd name="connsiteY541" fmla="*/ 611 h 10002"/>
                <a:gd name="connsiteX542" fmla="*/ 6522 w 10201"/>
                <a:gd name="connsiteY542" fmla="*/ 649 h 10002"/>
                <a:gd name="connsiteX543" fmla="*/ 6574 w 10201"/>
                <a:gd name="connsiteY543" fmla="*/ 555 h 10002"/>
                <a:gd name="connsiteX544" fmla="*/ 6668 w 10201"/>
                <a:gd name="connsiteY544" fmla="*/ 574 h 10002"/>
                <a:gd name="connsiteX545" fmla="*/ 6741 w 10201"/>
                <a:gd name="connsiteY545" fmla="*/ 498 h 10002"/>
                <a:gd name="connsiteX546" fmla="*/ 6814 w 10201"/>
                <a:gd name="connsiteY546" fmla="*/ 555 h 10002"/>
                <a:gd name="connsiteX547" fmla="*/ 7105 w 10201"/>
                <a:gd name="connsiteY547" fmla="*/ 574 h 10002"/>
                <a:gd name="connsiteX548" fmla="*/ 7251 w 10201"/>
                <a:gd name="connsiteY548" fmla="*/ 574 h 10002"/>
                <a:gd name="connsiteX549" fmla="*/ 7262 w 10201"/>
                <a:gd name="connsiteY549" fmla="*/ 630 h 10002"/>
                <a:gd name="connsiteX550" fmla="*/ 7459 w 10201"/>
                <a:gd name="connsiteY550" fmla="*/ 592 h 10002"/>
                <a:gd name="connsiteX551" fmla="*/ 7470 w 10201"/>
                <a:gd name="connsiteY551" fmla="*/ 517 h 10002"/>
                <a:gd name="connsiteX552" fmla="*/ 7387 w 10201"/>
                <a:gd name="connsiteY552" fmla="*/ 498 h 10002"/>
                <a:gd name="connsiteX553" fmla="*/ 7428 w 10201"/>
                <a:gd name="connsiteY553" fmla="*/ 405 h 10002"/>
                <a:gd name="connsiteX554" fmla="*/ 7501 w 10201"/>
                <a:gd name="connsiteY554" fmla="*/ 348 h 10002"/>
                <a:gd name="connsiteX555" fmla="*/ 7470 w 10201"/>
                <a:gd name="connsiteY555" fmla="*/ 311 h 10002"/>
                <a:gd name="connsiteX556" fmla="*/ 7407 w 10201"/>
                <a:gd name="connsiteY556" fmla="*/ 348 h 10002"/>
                <a:gd name="connsiteX557" fmla="*/ 7376 w 10201"/>
                <a:gd name="connsiteY557" fmla="*/ 311 h 10002"/>
                <a:gd name="connsiteX558" fmla="*/ 7210 w 10201"/>
                <a:gd name="connsiteY558" fmla="*/ 367 h 10002"/>
                <a:gd name="connsiteX559" fmla="*/ 7210 w 10201"/>
                <a:gd name="connsiteY559" fmla="*/ 311 h 10002"/>
                <a:gd name="connsiteX560" fmla="*/ 7199 w 10201"/>
                <a:gd name="connsiteY560" fmla="*/ 311 h 10002"/>
                <a:gd name="connsiteX561" fmla="*/ 6543 w 10201"/>
                <a:gd name="connsiteY561" fmla="*/ 330 h 10002"/>
                <a:gd name="connsiteX562" fmla="*/ 6225 w 10201"/>
                <a:gd name="connsiteY562" fmla="*/ 273 h 10002"/>
                <a:gd name="connsiteX563" fmla="*/ 6637 w 10201"/>
                <a:gd name="connsiteY563" fmla="*/ 198 h 10002"/>
                <a:gd name="connsiteX564" fmla="*/ 6980 w 10201"/>
                <a:gd name="connsiteY564" fmla="*/ 161 h 10002"/>
                <a:gd name="connsiteX565" fmla="*/ 7433 w 10201"/>
                <a:gd name="connsiteY565" fmla="*/ 80 h 10002"/>
                <a:gd name="connsiteX566" fmla="*/ 7698 w 10201"/>
                <a:gd name="connsiteY566" fmla="*/ 10 h 10002"/>
                <a:gd name="connsiteX567" fmla="*/ 7949 w 10201"/>
                <a:gd name="connsiteY567" fmla="*/ 142 h 10002"/>
                <a:gd name="connsiteX568" fmla="*/ 8011 w 10201"/>
                <a:gd name="connsiteY568" fmla="*/ 48 h 10002"/>
                <a:gd name="connsiteX569" fmla="*/ 8136 w 10201"/>
                <a:gd name="connsiteY569" fmla="*/ 29 h 10002"/>
                <a:gd name="connsiteX570" fmla="*/ 8240 w 10201"/>
                <a:gd name="connsiteY570" fmla="*/ 142 h 10002"/>
                <a:gd name="connsiteX571" fmla="*/ 8262 w 10201"/>
                <a:gd name="connsiteY571" fmla="*/ 104 h 10002"/>
                <a:gd name="connsiteX572" fmla="*/ 8293 w 10201"/>
                <a:gd name="connsiteY572" fmla="*/ 254 h 10002"/>
                <a:gd name="connsiteX573" fmla="*/ 8262 w 10201"/>
                <a:gd name="connsiteY573" fmla="*/ 330 h 10002"/>
                <a:gd name="connsiteX574" fmla="*/ 8262 w 10201"/>
                <a:gd name="connsiteY574" fmla="*/ 423 h 10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</a:cxnLst>
              <a:rect l="l" t="t" r="r" b="b"/>
              <a:pathLst>
                <a:path w="10201" h="10002">
                  <a:moveTo>
                    <a:pt x="8262" y="423"/>
                  </a:moveTo>
                  <a:cubicBezTo>
                    <a:pt x="8283" y="442"/>
                    <a:pt x="8303" y="442"/>
                    <a:pt x="8324" y="442"/>
                  </a:cubicBezTo>
                  <a:cubicBezTo>
                    <a:pt x="8335" y="480"/>
                    <a:pt x="8335" y="480"/>
                    <a:pt x="8335" y="517"/>
                  </a:cubicBezTo>
                  <a:cubicBezTo>
                    <a:pt x="8303" y="537"/>
                    <a:pt x="8314" y="517"/>
                    <a:pt x="8303" y="592"/>
                  </a:cubicBezTo>
                  <a:lnTo>
                    <a:pt x="8345" y="592"/>
                  </a:lnTo>
                  <a:cubicBezTo>
                    <a:pt x="8355" y="630"/>
                    <a:pt x="8435" y="524"/>
                    <a:pt x="8414" y="543"/>
                  </a:cubicBezTo>
                  <a:cubicBezTo>
                    <a:pt x="8404" y="561"/>
                    <a:pt x="8312" y="750"/>
                    <a:pt x="8291" y="770"/>
                  </a:cubicBezTo>
                  <a:cubicBezTo>
                    <a:pt x="8312" y="825"/>
                    <a:pt x="8250" y="855"/>
                    <a:pt x="8230" y="930"/>
                  </a:cubicBezTo>
                  <a:cubicBezTo>
                    <a:pt x="8272" y="950"/>
                    <a:pt x="8283" y="987"/>
                    <a:pt x="8324" y="1005"/>
                  </a:cubicBezTo>
                  <a:cubicBezTo>
                    <a:pt x="8335" y="968"/>
                    <a:pt x="8335" y="930"/>
                    <a:pt x="8345" y="875"/>
                  </a:cubicBezTo>
                  <a:lnTo>
                    <a:pt x="8355" y="875"/>
                  </a:lnTo>
                  <a:lnTo>
                    <a:pt x="8355" y="893"/>
                  </a:lnTo>
                  <a:cubicBezTo>
                    <a:pt x="8386" y="987"/>
                    <a:pt x="8366" y="1119"/>
                    <a:pt x="8376" y="1212"/>
                  </a:cubicBezTo>
                  <a:lnTo>
                    <a:pt x="8355" y="1212"/>
                  </a:lnTo>
                  <a:cubicBezTo>
                    <a:pt x="8345" y="1212"/>
                    <a:pt x="8345" y="1212"/>
                    <a:pt x="8324" y="1231"/>
                  </a:cubicBezTo>
                  <a:lnTo>
                    <a:pt x="8324" y="1288"/>
                  </a:lnTo>
                  <a:cubicBezTo>
                    <a:pt x="8314" y="1306"/>
                    <a:pt x="8084" y="1607"/>
                    <a:pt x="8084" y="1607"/>
                  </a:cubicBezTo>
                  <a:lnTo>
                    <a:pt x="8126" y="1607"/>
                  </a:lnTo>
                  <a:cubicBezTo>
                    <a:pt x="8157" y="1532"/>
                    <a:pt x="8240" y="1569"/>
                    <a:pt x="8293" y="1589"/>
                  </a:cubicBezTo>
                  <a:cubicBezTo>
                    <a:pt x="8293" y="1644"/>
                    <a:pt x="8283" y="1663"/>
                    <a:pt x="8293" y="1682"/>
                  </a:cubicBezTo>
                  <a:cubicBezTo>
                    <a:pt x="8314" y="1738"/>
                    <a:pt x="8324" y="1776"/>
                    <a:pt x="8366" y="1776"/>
                  </a:cubicBezTo>
                  <a:cubicBezTo>
                    <a:pt x="8407" y="1738"/>
                    <a:pt x="8542" y="1813"/>
                    <a:pt x="8584" y="1682"/>
                  </a:cubicBezTo>
                  <a:cubicBezTo>
                    <a:pt x="8605" y="1626"/>
                    <a:pt x="8594" y="1589"/>
                    <a:pt x="8636" y="1569"/>
                  </a:cubicBezTo>
                  <a:cubicBezTo>
                    <a:pt x="8667" y="1532"/>
                    <a:pt x="8667" y="1569"/>
                    <a:pt x="8698" y="1589"/>
                  </a:cubicBezTo>
                  <a:cubicBezTo>
                    <a:pt x="8698" y="1532"/>
                    <a:pt x="8678" y="1550"/>
                    <a:pt x="8709" y="1532"/>
                  </a:cubicBezTo>
                  <a:cubicBezTo>
                    <a:pt x="8719" y="1569"/>
                    <a:pt x="8792" y="1589"/>
                    <a:pt x="8855" y="1607"/>
                  </a:cubicBezTo>
                  <a:cubicBezTo>
                    <a:pt x="8855" y="1776"/>
                    <a:pt x="8845" y="1870"/>
                    <a:pt x="8802" y="1982"/>
                  </a:cubicBezTo>
                  <a:cubicBezTo>
                    <a:pt x="8792" y="2020"/>
                    <a:pt x="8761" y="2020"/>
                    <a:pt x="8740" y="2077"/>
                  </a:cubicBezTo>
                  <a:lnTo>
                    <a:pt x="8740" y="2133"/>
                  </a:lnTo>
                  <a:cubicBezTo>
                    <a:pt x="8824" y="2208"/>
                    <a:pt x="8938" y="2189"/>
                    <a:pt x="9032" y="2208"/>
                  </a:cubicBezTo>
                  <a:cubicBezTo>
                    <a:pt x="9042" y="2433"/>
                    <a:pt x="9053" y="2565"/>
                    <a:pt x="9011" y="2771"/>
                  </a:cubicBezTo>
                  <a:cubicBezTo>
                    <a:pt x="9011" y="2828"/>
                    <a:pt x="9053" y="2865"/>
                    <a:pt x="9011" y="2940"/>
                  </a:cubicBezTo>
                  <a:cubicBezTo>
                    <a:pt x="9001" y="2940"/>
                    <a:pt x="8990" y="2940"/>
                    <a:pt x="8980" y="2959"/>
                  </a:cubicBezTo>
                  <a:cubicBezTo>
                    <a:pt x="8980" y="2978"/>
                    <a:pt x="9001" y="2959"/>
                    <a:pt x="8990" y="2997"/>
                  </a:cubicBezTo>
                  <a:cubicBezTo>
                    <a:pt x="8980" y="2997"/>
                    <a:pt x="8970" y="3016"/>
                    <a:pt x="8970" y="3034"/>
                  </a:cubicBezTo>
                  <a:cubicBezTo>
                    <a:pt x="9053" y="3034"/>
                    <a:pt x="9094" y="3072"/>
                    <a:pt x="9157" y="3016"/>
                  </a:cubicBezTo>
                  <a:cubicBezTo>
                    <a:pt x="9167" y="3109"/>
                    <a:pt x="9198" y="3166"/>
                    <a:pt x="9250" y="3166"/>
                  </a:cubicBezTo>
                  <a:cubicBezTo>
                    <a:pt x="9281" y="3223"/>
                    <a:pt x="9323" y="3166"/>
                    <a:pt x="9386" y="3147"/>
                  </a:cubicBezTo>
                  <a:lnTo>
                    <a:pt x="9386" y="3166"/>
                  </a:lnTo>
                  <a:lnTo>
                    <a:pt x="9397" y="3166"/>
                  </a:lnTo>
                  <a:cubicBezTo>
                    <a:pt x="9386" y="3260"/>
                    <a:pt x="9397" y="3260"/>
                    <a:pt x="9407" y="3316"/>
                  </a:cubicBezTo>
                  <a:cubicBezTo>
                    <a:pt x="9418" y="3316"/>
                    <a:pt x="9428" y="3298"/>
                    <a:pt x="9438" y="3298"/>
                  </a:cubicBezTo>
                  <a:cubicBezTo>
                    <a:pt x="9438" y="3185"/>
                    <a:pt x="9438" y="3091"/>
                    <a:pt x="9490" y="3072"/>
                  </a:cubicBezTo>
                  <a:cubicBezTo>
                    <a:pt x="9511" y="3109"/>
                    <a:pt x="9522" y="3128"/>
                    <a:pt x="9542" y="3128"/>
                  </a:cubicBezTo>
                  <a:cubicBezTo>
                    <a:pt x="9553" y="3072"/>
                    <a:pt x="9542" y="2964"/>
                    <a:pt x="9563" y="2927"/>
                  </a:cubicBezTo>
                  <a:cubicBezTo>
                    <a:pt x="9584" y="2945"/>
                    <a:pt x="9563" y="3072"/>
                    <a:pt x="9594" y="3054"/>
                  </a:cubicBezTo>
                  <a:cubicBezTo>
                    <a:pt x="9605" y="3147"/>
                    <a:pt x="9615" y="3091"/>
                    <a:pt x="9625" y="3128"/>
                  </a:cubicBezTo>
                  <a:cubicBezTo>
                    <a:pt x="9625" y="3166"/>
                    <a:pt x="9686" y="3182"/>
                    <a:pt x="9686" y="3220"/>
                  </a:cubicBezTo>
                  <a:cubicBezTo>
                    <a:pt x="9707" y="3239"/>
                    <a:pt x="9688" y="3281"/>
                    <a:pt x="9688" y="3316"/>
                  </a:cubicBezTo>
                  <a:lnTo>
                    <a:pt x="9688" y="3429"/>
                  </a:lnTo>
                  <a:cubicBezTo>
                    <a:pt x="9698" y="3447"/>
                    <a:pt x="9802" y="3489"/>
                    <a:pt x="9812" y="3527"/>
                  </a:cubicBezTo>
                  <a:cubicBezTo>
                    <a:pt x="9781" y="3564"/>
                    <a:pt x="9715" y="3586"/>
                    <a:pt x="9698" y="3598"/>
                  </a:cubicBezTo>
                  <a:cubicBezTo>
                    <a:pt x="9681" y="3610"/>
                    <a:pt x="9705" y="3598"/>
                    <a:pt x="9709" y="3598"/>
                  </a:cubicBezTo>
                  <a:cubicBezTo>
                    <a:pt x="9719" y="3579"/>
                    <a:pt x="9719" y="3579"/>
                    <a:pt x="9740" y="3579"/>
                  </a:cubicBezTo>
                  <a:lnTo>
                    <a:pt x="9740" y="3691"/>
                  </a:lnTo>
                  <a:cubicBezTo>
                    <a:pt x="9729" y="3711"/>
                    <a:pt x="9729" y="3711"/>
                    <a:pt x="9709" y="3730"/>
                  </a:cubicBezTo>
                  <a:cubicBezTo>
                    <a:pt x="9698" y="3711"/>
                    <a:pt x="9698" y="3711"/>
                    <a:pt x="9688" y="3691"/>
                  </a:cubicBezTo>
                  <a:cubicBezTo>
                    <a:pt x="9677" y="3730"/>
                    <a:pt x="9665" y="3815"/>
                    <a:pt x="9665" y="3833"/>
                  </a:cubicBezTo>
                  <a:cubicBezTo>
                    <a:pt x="9655" y="3815"/>
                    <a:pt x="9667" y="3730"/>
                    <a:pt x="9646" y="3730"/>
                  </a:cubicBezTo>
                  <a:cubicBezTo>
                    <a:pt x="9646" y="3805"/>
                    <a:pt x="9605" y="3917"/>
                    <a:pt x="9553" y="3955"/>
                  </a:cubicBezTo>
                  <a:cubicBezTo>
                    <a:pt x="9615" y="4105"/>
                    <a:pt x="9584" y="4143"/>
                    <a:pt x="9574" y="4349"/>
                  </a:cubicBezTo>
                  <a:cubicBezTo>
                    <a:pt x="9542" y="4330"/>
                    <a:pt x="9469" y="4295"/>
                    <a:pt x="9438" y="4312"/>
                  </a:cubicBezTo>
                  <a:cubicBezTo>
                    <a:pt x="9407" y="4329"/>
                    <a:pt x="9395" y="4413"/>
                    <a:pt x="9385" y="4451"/>
                  </a:cubicBezTo>
                  <a:cubicBezTo>
                    <a:pt x="9416" y="4508"/>
                    <a:pt x="9449" y="4481"/>
                    <a:pt x="9459" y="4574"/>
                  </a:cubicBezTo>
                  <a:cubicBezTo>
                    <a:pt x="9480" y="4556"/>
                    <a:pt x="9501" y="4556"/>
                    <a:pt x="9522" y="4574"/>
                  </a:cubicBezTo>
                  <a:lnTo>
                    <a:pt x="9522" y="4593"/>
                  </a:lnTo>
                  <a:cubicBezTo>
                    <a:pt x="9470" y="4593"/>
                    <a:pt x="9428" y="4613"/>
                    <a:pt x="9407" y="4688"/>
                  </a:cubicBezTo>
                  <a:cubicBezTo>
                    <a:pt x="9397" y="4706"/>
                    <a:pt x="9397" y="4706"/>
                    <a:pt x="9397" y="4743"/>
                  </a:cubicBezTo>
                  <a:cubicBezTo>
                    <a:pt x="9438" y="4800"/>
                    <a:pt x="9490" y="4857"/>
                    <a:pt x="9532" y="4912"/>
                  </a:cubicBezTo>
                  <a:cubicBezTo>
                    <a:pt x="9553" y="4988"/>
                    <a:pt x="9522" y="4969"/>
                    <a:pt x="9553" y="5007"/>
                  </a:cubicBezTo>
                  <a:cubicBezTo>
                    <a:pt x="9605" y="5063"/>
                    <a:pt x="9667" y="5026"/>
                    <a:pt x="9688" y="5138"/>
                  </a:cubicBezTo>
                  <a:cubicBezTo>
                    <a:pt x="9729" y="5251"/>
                    <a:pt x="9667" y="5364"/>
                    <a:pt x="9657" y="5496"/>
                  </a:cubicBezTo>
                  <a:cubicBezTo>
                    <a:pt x="9698" y="5496"/>
                    <a:pt x="9729" y="5457"/>
                    <a:pt x="9771" y="5439"/>
                  </a:cubicBezTo>
                  <a:lnTo>
                    <a:pt x="9771" y="5382"/>
                  </a:lnTo>
                  <a:cubicBezTo>
                    <a:pt x="9761" y="5364"/>
                    <a:pt x="9761" y="5364"/>
                    <a:pt x="9750" y="5326"/>
                  </a:cubicBezTo>
                  <a:lnTo>
                    <a:pt x="9781" y="5326"/>
                  </a:lnTo>
                  <a:cubicBezTo>
                    <a:pt x="9802" y="5382"/>
                    <a:pt x="9813" y="5401"/>
                    <a:pt x="9865" y="5401"/>
                  </a:cubicBezTo>
                  <a:lnTo>
                    <a:pt x="10042" y="5391"/>
                  </a:lnTo>
                  <a:cubicBezTo>
                    <a:pt x="10094" y="5414"/>
                    <a:pt x="10057" y="5619"/>
                    <a:pt x="10081" y="5686"/>
                  </a:cubicBezTo>
                  <a:cubicBezTo>
                    <a:pt x="10105" y="5753"/>
                    <a:pt x="10188" y="5693"/>
                    <a:pt x="10188" y="5795"/>
                  </a:cubicBezTo>
                  <a:cubicBezTo>
                    <a:pt x="10219" y="5889"/>
                    <a:pt x="10188" y="6078"/>
                    <a:pt x="10177" y="6153"/>
                  </a:cubicBezTo>
                  <a:cubicBezTo>
                    <a:pt x="10157" y="6115"/>
                    <a:pt x="10158" y="6036"/>
                    <a:pt x="10137" y="6016"/>
                  </a:cubicBezTo>
                  <a:cubicBezTo>
                    <a:pt x="10085" y="5998"/>
                    <a:pt x="10011" y="6096"/>
                    <a:pt x="9949" y="6096"/>
                  </a:cubicBezTo>
                  <a:cubicBezTo>
                    <a:pt x="9899" y="6112"/>
                    <a:pt x="9957" y="5988"/>
                    <a:pt x="9893" y="6004"/>
                  </a:cubicBezTo>
                  <a:cubicBezTo>
                    <a:pt x="9829" y="6020"/>
                    <a:pt x="9660" y="6120"/>
                    <a:pt x="9610" y="6190"/>
                  </a:cubicBezTo>
                  <a:cubicBezTo>
                    <a:pt x="9589" y="6247"/>
                    <a:pt x="9553" y="6453"/>
                    <a:pt x="9532" y="6528"/>
                  </a:cubicBezTo>
                  <a:cubicBezTo>
                    <a:pt x="9522" y="6528"/>
                    <a:pt x="9501" y="6548"/>
                    <a:pt x="9490" y="6566"/>
                  </a:cubicBezTo>
                  <a:cubicBezTo>
                    <a:pt x="9574" y="6660"/>
                    <a:pt x="9501" y="6866"/>
                    <a:pt x="9490" y="6979"/>
                  </a:cubicBezTo>
                  <a:cubicBezTo>
                    <a:pt x="9522" y="6979"/>
                    <a:pt x="9563" y="6998"/>
                    <a:pt x="9594" y="7016"/>
                  </a:cubicBezTo>
                  <a:cubicBezTo>
                    <a:pt x="9594" y="7016"/>
                    <a:pt x="9584" y="7036"/>
                    <a:pt x="9584" y="7054"/>
                  </a:cubicBezTo>
                  <a:cubicBezTo>
                    <a:pt x="9480" y="7110"/>
                    <a:pt x="9428" y="7130"/>
                    <a:pt x="9438" y="7411"/>
                  </a:cubicBezTo>
                  <a:cubicBezTo>
                    <a:pt x="9480" y="7468"/>
                    <a:pt x="9407" y="7598"/>
                    <a:pt x="9428" y="7674"/>
                  </a:cubicBezTo>
                  <a:cubicBezTo>
                    <a:pt x="9438" y="7730"/>
                    <a:pt x="9459" y="7749"/>
                    <a:pt x="9459" y="7862"/>
                  </a:cubicBezTo>
                  <a:cubicBezTo>
                    <a:pt x="9438" y="7881"/>
                    <a:pt x="9418" y="7899"/>
                    <a:pt x="9407" y="7918"/>
                  </a:cubicBezTo>
                  <a:cubicBezTo>
                    <a:pt x="9323" y="7881"/>
                    <a:pt x="9344" y="7843"/>
                    <a:pt x="9302" y="7730"/>
                  </a:cubicBezTo>
                  <a:cubicBezTo>
                    <a:pt x="9250" y="7787"/>
                    <a:pt x="9167" y="7655"/>
                    <a:pt x="9126" y="7580"/>
                  </a:cubicBezTo>
                  <a:lnTo>
                    <a:pt x="9126" y="7543"/>
                  </a:lnTo>
                  <a:lnTo>
                    <a:pt x="9167" y="7543"/>
                  </a:lnTo>
                  <a:lnTo>
                    <a:pt x="9167" y="7524"/>
                  </a:lnTo>
                  <a:lnTo>
                    <a:pt x="9146" y="7524"/>
                  </a:lnTo>
                  <a:cubicBezTo>
                    <a:pt x="9136" y="7524"/>
                    <a:pt x="9094" y="7543"/>
                    <a:pt x="9084" y="7543"/>
                  </a:cubicBezTo>
                  <a:cubicBezTo>
                    <a:pt x="9094" y="7598"/>
                    <a:pt x="9094" y="7598"/>
                    <a:pt x="9105" y="7618"/>
                  </a:cubicBezTo>
                  <a:cubicBezTo>
                    <a:pt x="9084" y="7637"/>
                    <a:pt x="9084" y="7637"/>
                    <a:pt x="9063" y="7637"/>
                  </a:cubicBezTo>
                  <a:cubicBezTo>
                    <a:pt x="9105" y="7749"/>
                    <a:pt x="9074" y="7824"/>
                    <a:pt x="9167" y="7918"/>
                  </a:cubicBezTo>
                  <a:cubicBezTo>
                    <a:pt x="9167" y="7956"/>
                    <a:pt x="9177" y="8087"/>
                    <a:pt x="9167" y="8125"/>
                  </a:cubicBezTo>
                  <a:cubicBezTo>
                    <a:pt x="9146" y="8182"/>
                    <a:pt x="9126" y="8200"/>
                    <a:pt x="9105" y="8237"/>
                  </a:cubicBezTo>
                  <a:cubicBezTo>
                    <a:pt x="9042" y="8237"/>
                    <a:pt x="8970" y="8275"/>
                    <a:pt x="8928" y="8219"/>
                  </a:cubicBezTo>
                  <a:cubicBezTo>
                    <a:pt x="8897" y="8200"/>
                    <a:pt x="8897" y="8162"/>
                    <a:pt x="8866" y="8125"/>
                  </a:cubicBezTo>
                  <a:cubicBezTo>
                    <a:pt x="8845" y="8144"/>
                    <a:pt x="8824" y="8162"/>
                    <a:pt x="8802" y="8182"/>
                  </a:cubicBezTo>
                  <a:cubicBezTo>
                    <a:pt x="8834" y="8219"/>
                    <a:pt x="8876" y="8481"/>
                    <a:pt x="8845" y="8575"/>
                  </a:cubicBezTo>
                  <a:cubicBezTo>
                    <a:pt x="8834" y="8632"/>
                    <a:pt x="8834" y="8632"/>
                    <a:pt x="8814" y="8650"/>
                  </a:cubicBezTo>
                  <a:cubicBezTo>
                    <a:pt x="8781" y="8707"/>
                    <a:pt x="8657" y="8726"/>
                    <a:pt x="8615" y="8670"/>
                  </a:cubicBezTo>
                  <a:cubicBezTo>
                    <a:pt x="8542" y="8632"/>
                    <a:pt x="8490" y="8369"/>
                    <a:pt x="8470" y="8237"/>
                  </a:cubicBezTo>
                  <a:cubicBezTo>
                    <a:pt x="8449" y="8162"/>
                    <a:pt x="8470" y="8050"/>
                    <a:pt x="8459" y="7993"/>
                  </a:cubicBezTo>
                  <a:lnTo>
                    <a:pt x="8418" y="7993"/>
                  </a:lnTo>
                  <a:cubicBezTo>
                    <a:pt x="8376" y="8031"/>
                    <a:pt x="8283" y="7993"/>
                    <a:pt x="8240" y="7993"/>
                  </a:cubicBezTo>
                  <a:cubicBezTo>
                    <a:pt x="8219" y="7881"/>
                    <a:pt x="8209" y="7768"/>
                    <a:pt x="8136" y="7768"/>
                  </a:cubicBezTo>
                  <a:cubicBezTo>
                    <a:pt x="8115" y="7730"/>
                    <a:pt x="8053" y="7712"/>
                    <a:pt x="8042" y="7712"/>
                  </a:cubicBezTo>
                  <a:cubicBezTo>
                    <a:pt x="8022" y="7730"/>
                    <a:pt x="8001" y="7768"/>
                    <a:pt x="7980" y="7787"/>
                  </a:cubicBezTo>
                  <a:cubicBezTo>
                    <a:pt x="7970" y="7937"/>
                    <a:pt x="7980" y="8013"/>
                    <a:pt x="7990" y="8106"/>
                  </a:cubicBezTo>
                  <a:cubicBezTo>
                    <a:pt x="7980" y="8200"/>
                    <a:pt x="7949" y="8294"/>
                    <a:pt x="7949" y="8406"/>
                  </a:cubicBezTo>
                  <a:cubicBezTo>
                    <a:pt x="7928" y="8406"/>
                    <a:pt x="7907" y="8406"/>
                    <a:pt x="7887" y="8426"/>
                  </a:cubicBezTo>
                  <a:cubicBezTo>
                    <a:pt x="7876" y="8463"/>
                    <a:pt x="7855" y="8501"/>
                    <a:pt x="7845" y="8538"/>
                  </a:cubicBezTo>
                  <a:lnTo>
                    <a:pt x="7835" y="8538"/>
                  </a:lnTo>
                  <a:lnTo>
                    <a:pt x="7835" y="8481"/>
                  </a:lnTo>
                  <a:cubicBezTo>
                    <a:pt x="7824" y="8463"/>
                    <a:pt x="7845" y="8444"/>
                    <a:pt x="7855" y="8426"/>
                  </a:cubicBezTo>
                  <a:cubicBezTo>
                    <a:pt x="7762" y="8388"/>
                    <a:pt x="7710" y="8351"/>
                    <a:pt x="7678" y="8182"/>
                  </a:cubicBezTo>
                  <a:cubicBezTo>
                    <a:pt x="7605" y="8182"/>
                    <a:pt x="7594" y="8182"/>
                    <a:pt x="7563" y="8087"/>
                  </a:cubicBezTo>
                  <a:cubicBezTo>
                    <a:pt x="7542" y="8125"/>
                    <a:pt x="7542" y="8125"/>
                    <a:pt x="7501" y="8144"/>
                  </a:cubicBezTo>
                  <a:cubicBezTo>
                    <a:pt x="7491" y="8125"/>
                    <a:pt x="7470" y="8068"/>
                    <a:pt x="7470" y="8087"/>
                  </a:cubicBezTo>
                  <a:cubicBezTo>
                    <a:pt x="7449" y="8125"/>
                    <a:pt x="7439" y="8144"/>
                    <a:pt x="7439" y="8219"/>
                  </a:cubicBezTo>
                  <a:cubicBezTo>
                    <a:pt x="7501" y="8275"/>
                    <a:pt x="7615" y="8463"/>
                    <a:pt x="7574" y="8595"/>
                  </a:cubicBezTo>
                  <a:cubicBezTo>
                    <a:pt x="7553" y="8650"/>
                    <a:pt x="7470" y="8764"/>
                    <a:pt x="7418" y="8782"/>
                  </a:cubicBezTo>
                  <a:cubicBezTo>
                    <a:pt x="7387" y="8670"/>
                    <a:pt x="7324" y="8689"/>
                    <a:pt x="7251" y="8707"/>
                  </a:cubicBezTo>
                  <a:cubicBezTo>
                    <a:pt x="7231" y="8764"/>
                    <a:pt x="7199" y="8819"/>
                    <a:pt x="7189" y="8858"/>
                  </a:cubicBezTo>
                  <a:cubicBezTo>
                    <a:pt x="7168" y="8876"/>
                    <a:pt x="7136" y="8895"/>
                    <a:pt x="7115" y="8914"/>
                  </a:cubicBezTo>
                  <a:lnTo>
                    <a:pt x="7115" y="8839"/>
                  </a:lnTo>
                  <a:cubicBezTo>
                    <a:pt x="7063" y="8819"/>
                    <a:pt x="7032" y="8764"/>
                    <a:pt x="6991" y="8801"/>
                  </a:cubicBezTo>
                  <a:cubicBezTo>
                    <a:pt x="6959" y="8801"/>
                    <a:pt x="6928" y="8876"/>
                    <a:pt x="6907" y="8895"/>
                  </a:cubicBezTo>
                  <a:cubicBezTo>
                    <a:pt x="6876" y="8895"/>
                    <a:pt x="6845" y="8914"/>
                    <a:pt x="6814" y="8914"/>
                  </a:cubicBezTo>
                  <a:lnTo>
                    <a:pt x="6814" y="8970"/>
                  </a:lnTo>
                  <a:cubicBezTo>
                    <a:pt x="6793" y="9008"/>
                    <a:pt x="6793" y="8895"/>
                    <a:pt x="6751" y="8989"/>
                  </a:cubicBezTo>
                  <a:cubicBezTo>
                    <a:pt x="6762" y="9008"/>
                    <a:pt x="6772" y="9008"/>
                    <a:pt x="6772" y="9026"/>
                  </a:cubicBezTo>
                  <a:cubicBezTo>
                    <a:pt x="6803" y="8989"/>
                    <a:pt x="6887" y="9008"/>
                    <a:pt x="6939" y="9008"/>
                  </a:cubicBezTo>
                  <a:lnTo>
                    <a:pt x="6939" y="8989"/>
                  </a:lnTo>
                  <a:cubicBezTo>
                    <a:pt x="6928" y="8970"/>
                    <a:pt x="6928" y="8970"/>
                    <a:pt x="6918" y="8951"/>
                  </a:cubicBezTo>
                  <a:lnTo>
                    <a:pt x="6939" y="8951"/>
                  </a:lnTo>
                  <a:cubicBezTo>
                    <a:pt x="6949" y="8951"/>
                    <a:pt x="6959" y="8951"/>
                    <a:pt x="6991" y="8933"/>
                  </a:cubicBezTo>
                  <a:cubicBezTo>
                    <a:pt x="7001" y="8989"/>
                    <a:pt x="7001" y="9045"/>
                    <a:pt x="7032" y="9064"/>
                  </a:cubicBezTo>
                  <a:cubicBezTo>
                    <a:pt x="7084" y="9139"/>
                    <a:pt x="7241" y="9102"/>
                    <a:pt x="7303" y="9139"/>
                  </a:cubicBezTo>
                  <a:lnTo>
                    <a:pt x="7303" y="9195"/>
                  </a:lnTo>
                  <a:cubicBezTo>
                    <a:pt x="7314" y="9234"/>
                    <a:pt x="7241" y="9496"/>
                    <a:pt x="7220" y="9590"/>
                  </a:cubicBezTo>
                  <a:lnTo>
                    <a:pt x="7199" y="9590"/>
                  </a:lnTo>
                  <a:cubicBezTo>
                    <a:pt x="7189" y="9533"/>
                    <a:pt x="7199" y="9552"/>
                    <a:pt x="7179" y="9533"/>
                  </a:cubicBezTo>
                  <a:cubicBezTo>
                    <a:pt x="7126" y="9609"/>
                    <a:pt x="7011" y="9533"/>
                    <a:pt x="6949" y="9496"/>
                  </a:cubicBezTo>
                  <a:lnTo>
                    <a:pt x="6876" y="9496"/>
                  </a:lnTo>
                  <a:cubicBezTo>
                    <a:pt x="6855" y="9478"/>
                    <a:pt x="6814" y="9421"/>
                    <a:pt x="6793" y="9403"/>
                  </a:cubicBezTo>
                  <a:cubicBezTo>
                    <a:pt x="6762" y="9403"/>
                    <a:pt x="6793" y="9458"/>
                    <a:pt x="6751" y="9440"/>
                  </a:cubicBezTo>
                  <a:cubicBezTo>
                    <a:pt x="6710" y="9421"/>
                    <a:pt x="6668" y="9327"/>
                    <a:pt x="6637" y="9289"/>
                  </a:cubicBezTo>
                  <a:lnTo>
                    <a:pt x="6627" y="9289"/>
                  </a:lnTo>
                  <a:cubicBezTo>
                    <a:pt x="6616" y="9289"/>
                    <a:pt x="6606" y="9271"/>
                    <a:pt x="6584" y="9289"/>
                  </a:cubicBezTo>
                  <a:cubicBezTo>
                    <a:pt x="6553" y="9234"/>
                    <a:pt x="6522" y="9214"/>
                    <a:pt x="6480" y="9177"/>
                  </a:cubicBezTo>
                  <a:cubicBezTo>
                    <a:pt x="6459" y="9252"/>
                    <a:pt x="6449" y="9195"/>
                    <a:pt x="6449" y="9346"/>
                  </a:cubicBezTo>
                  <a:cubicBezTo>
                    <a:pt x="6407" y="9383"/>
                    <a:pt x="6397" y="9478"/>
                    <a:pt x="6355" y="9515"/>
                  </a:cubicBezTo>
                  <a:cubicBezTo>
                    <a:pt x="6324" y="9552"/>
                    <a:pt x="6303" y="9552"/>
                    <a:pt x="6262" y="9552"/>
                  </a:cubicBezTo>
                  <a:lnTo>
                    <a:pt x="6262" y="9609"/>
                  </a:lnTo>
                  <a:cubicBezTo>
                    <a:pt x="6238" y="9653"/>
                    <a:pt x="6213" y="9696"/>
                    <a:pt x="6189" y="9740"/>
                  </a:cubicBezTo>
                  <a:cubicBezTo>
                    <a:pt x="6158" y="9759"/>
                    <a:pt x="6137" y="9778"/>
                    <a:pt x="6106" y="9796"/>
                  </a:cubicBezTo>
                  <a:cubicBezTo>
                    <a:pt x="6064" y="9834"/>
                    <a:pt x="6064" y="9909"/>
                    <a:pt x="6001" y="9947"/>
                  </a:cubicBezTo>
                  <a:cubicBezTo>
                    <a:pt x="5762" y="10097"/>
                    <a:pt x="5492" y="9909"/>
                    <a:pt x="5345" y="9796"/>
                  </a:cubicBezTo>
                  <a:lnTo>
                    <a:pt x="5220" y="9796"/>
                  </a:lnTo>
                  <a:cubicBezTo>
                    <a:pt x="5137" y="9740"/>
                    <a:pt x="5148" y="9647"/>
                    <a:pt x="4992" y="9647"/>
                  </a:cubicBezTo>
                  <a:cubicBezTo>
                    <a:pt x="4981" y="9590"/>
                    <a:pt x="4940" y="9552"/>
                    <a:pt x="4929" y="9515"/>
                  </a:cubicBezTo>
                  <a:lnTo>
                    <a:pt x="4929" y="9403"/>
                  </a:lnTo>
                  <a:cubicBezTo>
                    <a:pt x="4918" y="9383"/>
                    <a:pt x="4876" y="9364"/>
                    <a:pt x="4866" y="9346"/>
                  </a:cubicBezTo>
                  <a:cubicBezTo>
                    <a:pt x="5012" y="9364"/>
                    <a:pt x="5064" y="9252"/>
                    <a:pt x="5168" y="9214"/>
                  </a:cubicBezTo>
                  <a:cubicBezTo>
                    <a:pt x="5231" y="9177"/>
                    <a:pt x="5335" y="9214"/>
                    <a:pt x="5387" y="9234"/>
                  </a:cubicBezTo>
                  <a:cubicBezTo>
                    <a:pt x="5512" y="9271"/>
                    <a:pt x="5648" y="9234"/>
                    <a:pt x="5741" y="9195"/>
                  </a:cubicBezTo>
                  <a:cubicBezTo>
                    <a:pt x="5762" y="9158"/>
                    <a:pt x="5772" y="9139"/>
                    <a:pt x="5783" y="9102"/>
                  </a:cubicBezTo>
                  <a:cubicBezTo>
                    <a:pt x="5762" y="9064"/>
                    <a:pt x="5762" y="9026"/>
                    <a:pt x="5731" y="8989"/>
                  </a:cubicBezTo>
                  <a:cubicBezTo>
                    <a:pt x="5679" y="8933"/>
                    <a:pt x="5596" y="8970"/>
                    <a:pt x="5533" y="8933"/>
                  </a:cubicBezTo>
                  <a:cubicBezTo>
                    <a:pt x="5428" y="8876"/>
                    <a:pt x="5324" y="8782"/>
                    <a:pt x="5210" y="8745"/>
                  </a:cubicBezTo>
                  <a:cubicBezTo>
                    <a:pt x="5096" y="8689"/>
                    <a:pt x="4992" y="8764"/>
                    <a:pt x="4961" y="8595"/>
                  </a:cubicBezTo>
                  <a:cubicBezTo>
                    <a:pt x="4992" y="8575"/>
                    <a:pt x="5054" y="8538"/>
                    <a:pt x="5085" y="8481"/>
                  </a:cubicBezTo>
                  <a:cubicBezTo>
                    <a:pt x="4929" y="8501"/>
                    <a:pt x="4845" y="8331"/>
                    <a:pt x="4741" y="8275"/>
                  </a:cubicBezTo>
                  <a:cubicBezTo>
                    <a:pt x="4658" y="8219"/>
                    <a:pt x="4575" y="8257"/>
                    <a:pt x="4554" y="8087"/>
                  </a:cubicBezTo>
                  <a:cubicBezTo>
                    <a:pt x="4492" y="8087"/>
                    <a:pt x="4409" y="8068"/>
                    <a:pt x="4356" y="8031"/>
                  </a:cubicBezTo>
                  <a:cubicBezTo>
                    <a:pt x="4262" y="7993"/>
                    <a:pt x="4168" y="8068"/>
                    <a:pt x="4085" y="8013"/>
                  </a:cubicBezTo>
                  <a:cubicBezTo>
                    <a:pt x="4002" y="7956"/>
                    <a:pt x="4054" y="7843"/>
                    <a:pt x="3919" y="7843"/>
                  </a:cubicBezTo>
                  <a:cubicBezTo>
                    <a:pt x="3888" y="7806"/>
                    <a:pt x="3783" y="7806"/>
                    <a:pt x="3741" y="7806"/>
                  </a:cubicBezTo>
                  <a:cubicBezTo>
                    <a:pt x="3721" y="7730"/>
                    <a:pt x="3731" y="7618"/>
                    <a:pt x="3669" y="7598"/>
                  </a:cubicBezTo>
                  <a:cubicBezTo>
                    <a:pt x="3627" y="7655"/>
                    <a:pt x="3523" y="7618"/>
                    <a:pt x="3492" y="7637"/>
                  </a:cubicBezTo>
                  <a:cubicBezTo>
                    <a:pt x="3481" y="7655"/>
                    <a:pt x="3492" y="7674"/>
                    <a:pt x="3440" y="7674"/>
                  </a:cubicBezTo>
                  <a:cubicBezTo>
                    <a:pt x="3409" y="7655"/>
                    <a:pt x="3398" y="7674"/>
                    <a:pt x="3367" y="7674"/>
                  </a:cubicBezTo>
                  <a:lnTo>
                    <a:pt x="3367" y="7637"/>
                  </a:lnTo>
                  <a:cubicBezTo>
                    <a:pt x="3377" y="7618"/>
                    <a:pt x="3388" y="7580"/>
                    <a:pt x="3398" y="7543"/>
                  </a:cubicBezTo>
                  <a:cubicBezTo>
                    <a:pt x="3357" y="7505"/>
                    <a:pt x="3315" y="7486"/>
                    <a:pt x="3241" y="7505"/>
                  </a:cubicBezTo>
                  <a:cubicBezTo>
                    <a:pt x="3221" y="7468"/>
                    <a:pt x="3200" y="7411"/>
                    <a:pt x="3189" y="7411"/>
                  </a:cubicBezTo>
                  <a:cubicBezTo>
                    <a:pt x="3148" y="7392"/>
                    <a:pt x="3106" y="7449"/>
                    <a:pt x="3085" y="7468"/>
                  </a:cubicBezTo>
                  <a:cubicBezTo>
                    <a:pt x="3002" y="7449"/>
                    <a:pt x="2929" y="7449"/>
                    <a:pt x="2846" y="7449"/>
                  </a:cubicBezTo>
                  <a:cubicBezTo>
                    <a:pt x="2815" y="7449"/>
                    <a:pt x="2763" y="7429"/>
                    <a:pt x="2722" y="7486"/>
                  </a:cubicBezTo>
                  <a:cubicBezTo>
                    <a:pt x="2700" y="7524"/>
                    <a:pt x="2679" y="7561"/>
                    <a:pt x="2669" y="7598"/>
                  </a:cubicBezTo>
                  <a:cubicBezTo>
                    <a:pt x="2606" y="7655"/>
                    <a:pt x="2533" y="7598"/>
                    <a:pt x="2471" y="7637"/>
                  </a:cubicBezTo>
                  <a:cubicBezTo>
                    <a:pt x="2450" y="7655"/>
                    <a:pt x="2440" y="7712"/>
                    <a:pt x="2419" y="7712"/>
                  </a:cubicBezTo>
                  <a:cubicBezTo>
                    <a:pt x="2326" y="7712"/>
                    <a:pt x="2232" y="7693"/>
                    <a:pt x="2137" y="7693"/>
                  </a:cubicBezTo>
                  <a:cubicBezTo>
                    <a:pt x="2085" y="7674"/>
                    <a:pt x="2065" y="7598"/>
                    <a:pt x="2023" y="7561"/>
                  </a:cubicBezTo>
                  <a:cubicBezTo>
                    <a:pt x="1982" y="7524"/>
                    <a:pt x="1898" y="7580"/>
                    <a:pt x="1867" y="7524"/>
                  </a:cubicBezTo>
                  <a:cubicBezTo>
                    <a:pt x="1898" y="7505"/>
                    <a:pt x="1898" y="7505"/>
                    <a:pt x="1919" y="7505"/>
                  </a:cubicBezTo>
                  <a:lnTo>
                    <a:pt x="1919" y="7486"/>
                  </a:lnTo>
                  <a:lnTo>
                    <a:pt x="1867" y="7486"/>
                  </a:lnTo>
                  <a:cubicBezTo>
                    <a:pt x="1846" y="7468"/>
                    <a:pt x="1774" y="7486"/>
                    <a:pt x="1753" y="7505"/>
                  </a:cubicBezTo>
                  <a:cubicBezTo>
                    <a:pt x="1701" y="7392"/>
                    <a:pt x="1597" y="7468"/>
                    <a:pt x="1544" y="7429"/>
                  </a:cubicBezTo>
                  <a:lnTo>
                    <a:pt x="1544" y="7486"/>
                  </a:lnTo>
                  <a:cubicBezTo>
                    <a:pt x="1523" y="7468"/>
                    <a:pt x="1502" y="7468"/>
                    <a:pt x="1492" y="7468"/>
                  </a:cubicBezTo>
                  <a:lnTo>
                    <a:pt x="1492" y="7411"/>
                  </a:lnTo>
                  <a:cubicBezTo>
                    <a:pt x="1430" y="7411"/>
                    <a:pt x="1430" y="7429"/>
                    <a:pt x="1398" y="7468"/>
                  </a:cubicBezTo>
                  <a:cubicBezTo>
                    <a:pt x="1388" y="7429"/>
                    <a:pt x="1388" y="7429"/>
                    <a:pt x="1378" y="7411"/>
                  </a:cubicBezTo>
                  <a:cubicBezTo>
                    <a:pt x="1222" y="7505"/>
                    <a:pt x="1191" y="7505"/>
                    <a:pt x="1013" y="7429"/>
                  </a:cubicBezTo>
                  <a:cubicBezTo>
                    <a:pt x="961" y="7411"/>
                    <a:pt x="898" y="7411"/>
                    <a:pt x="836" y="7411"/>
                  </a:cubicBezTo>
                  <a:cubicBezTo>
                    <a:pt x="826" y="7392"/>
                    <a:pt x="805" y="7336"/>
                    <a:pt x="795" y="7336"/>
                  </a:cubicBezTo>
                  <a:cubicBezTo>
                    <a:pt x="774" y="7317"/>
                    <a:pt x="670" y="7374"/>
                    <a:pt x="628" y="7354"/>
                  </a:cubicBezTo>
                  <a:cubicBezTo>
                    <a:pt x="618" y="7354"/>
                    <a:pt x="607" y="7299"/>
                    <a:pt x="597" y="7299"/>
                  </a:cubicBezTo>
                  <a:cubicBezTo>
                    <a:pt x="566" y="7299"/>
                    <a:pt x="535" y="7317"/>
                    <a:pt x="493" y="7317"/>
                  </a:cubicBezTo>
                  <a:cubicBezTo>
                    <a:pt x="493" y="7299"/>
                    <a:pt x="483" y="7261"/>
                    <a:pt x="471" y="7242"/>
                  </a:cubicBezTo>
                  <a:lnTo>
                    <a:pt x="378" y="7242"/>
                  </a:lnTo>
                  <a:cubicBezTo>
                    <a:pt x="347" y="7223"/>
                    <a:pt x="306" y="7199"/>
                    <a:pt x="243" y="7167"/>
                  </a:cubicBezTo>
                  <a:cubicBezTo>
                    <a:pt x="180" y="7135"/>
                    <a:pt x="10" y="7088"/>
                    <a:pt x="0" y="7050"/>
                  </a:cubicBezTo>
                  <a:cubicBezTo>
                    <a:pt x="31" y="7012"/>
                    <a:pt x="295" y="7036"/>
                    <a:pt x="357" y="7054"/>
                  </a:cubicBezTo>
                  <a:cubicBezTo>
                    <a:pt x="409" y="7110"/>
                    <a:pt x="503" y="7073"/>
                    <a:pt x="576" y="7092"/>
                  </a:cubicBezTo>
                  <a:cubicBezTo>
                    <a:pt x="680" y="7148"/>
                    <a:pt x="836" y="7167"/>
                    <a:pt x="940" y="7167"/>
                  </a:cubicBezTo>
                  <a:cubicBezTo>
                    <a:pt x="940" y="7110"/>
                    <a:pt x="930" y="7148"/>
                    <a:pt x="950" y="7092"/>
                  </a:cubicBezTo>
                  <a:cubicBezTo>
                    <a:pt x="930" y="7054"/>
                    <a:pt x="898" y="7036"/>
                    <a:pt x="888" y="6998"/>
                  </a:cubicBezTo>
                  <a:lnTo>
                    <a:pt x="898" y="6998"/>
                  </a:lnTo>
                  <a:lnTo>
                    <a:pt x="898" y="6979"/>
                  </a:lnTo>
                  <a:cubicBezTo>
                    <a:pt x="940" y="6998"/>
                    <a:pt x="950" y="7016"/>
                    <a:pt x="1002" y="7016"/>
                  </a:cubicBezTo>
                  <a:lnTo>
                    <a:pt x="1002" y="6941"/>
                  </a:lnTo>
                  <a:cubicBezTo>
                    <a:pt x="982" y="6941"/>
                    <a:pt x="961" y="6923"/>
                    <a:pt x="940" y="6923"/>
                  </a:cubicBezTo>
                  <a:lnTo>
                    <a:pt x="940" y="6847"/>
                  </a:lnTo>
                  <a:lnTo>
                    <a:pt x="961" y="6847"/>
                  </a:lnTo>
                  <a:cubicBezTo>
                    <a:pt x="971" y="6866"/>
                    <a:pt x="992" y="6904"/>
                    <a:pt x="1013" y="6885"/>
                  </a:cubicBezTo>
                  <a:lnTo>
                    <a:pt x="1013" y="6847"/>
                  </a:lnTo>
                  <a:cubicBezTo>
                    <a:pt x="1055" y="6810"/>
                    <a:pt x="1107" y="6754"/>
                    <a:pt x="1149" y="6716"/>
                  </a:cubicBezTo>
                  <a:cubicBezTo>
                    <a:pt x="1211" y="6678"/>
                    <a:pt x="1243" y="6735"/>
                    <a:pt x="1305" y="6678"/>
                  </a:cubicBezTo>
                  <a:lnTo>
                    <a:pt x="1305" y="6660"/>
                  </a:lnTo>
                  <a:cubicBezTo>
                    <a:pt x="1253" y="6660"/>
                    <a:pt x="1180" y="6641"/>
                    <a:pt x="1128" y="6660"/>
                  </a:cubicBezTo>
                  <a:lnTo>
                    <a:pt x="1128" y="6641"/>
                  </a:lnTo>
                  <a:cubicBezTo>
                    <a:pt x="1139" y="6622"/>
                    <a:pt x="1149" y="6603"/>
                    <a:pt x="1159" y="6585"/>
                  </a:cubicBezTo>
                  <a:cubicBezTo>
                    <a:pt x="1191" y="6585"/>
                    <a:pt x="1191" y="6603"/>
                    <a:pt x="1211" y="6603"/>
                  </a:cubicBezTo>
                  <a:cubicBezTo>
                    <a:pt x="1222" y="6585"/>
                    <a:pt x="1232" y="6566"/>
                    <a:pt x="1243" y="6566"/>
                  </a:cubicBezTo>
                  <a:lnTo>
                    <a:pt x="1243" y="6548"/>
                  </a:lnTo>
                  <a:cubicBezTo>
                    <a:pt x="1201" y="6528"/>
                    <a:pt x="1201" y="6528"/>
                    <a:pt x="1191" y="6472"/>
                  </a:cubicBezTo>
                  <a:lnTo>
                    <a:pt x="1222" y="6472"/>
                  </a:lnTo>
                  <a:cubicBezTo>
                    <a:pt x="1232" y="6491"/>
                    <a:pt x="1232" y="6472"/>
                    <a:pt x="1243" y="6491"/>
                  </a:cubicBezTo>
                  <a:cubicBezTo>
                    <a:pt x="1253" y="6472"/>
                    <a:pt x="1253" y="6453"/>
                    <a:pt x="1253" y="6434"/>
                  </a:cubicBezTo>
                  <a:cubicBezTo>
                    <a:pt x="1232" y="6397"/>
                    <a:pt x="1232" y="6397"/>
                    <a:pt x="1201" y="6378"/>
                  </a:cubicBezTo>
                  <a:cubicBezTo>
                    <a:pt x="1201" y="6378"/>
                    <a:pt x="1191" y="6453"/>
                    <a:pt x="1191" y="6416"/>
                  </a:cubicBezTo>
                  <a:lnTo>
                    <a:pt x="1191" y="6378"/>
                  </a:lnTo>
                  <a:lnTo>
                    <a:pt x="1180" y="6378"/>
                  </a:lnTo>
                  <a:lnTo>
                    <a:pt x="1180" y="6359"/>
                  </a:lnTo>
                  <a:cubicBezTo>
                    <a:pt x="1211" y="6359"/>
                    <a:pt x="1222" y="6340"/>
                    <a:pt x="1253" y="6322"/>
                  </a:cubicBezTo>
                  <a:lnTo>
                    <a:pt x="1253" y="6302"/>
                  </a:lnTo>
                  <a:cubicBezTo>
                    <a:pt x="1201" y="6302"/>
                    <a:pt x="1191" y="6247"/>
                    <a:pt x="1139" y="6228"/>
                  </a:cubicBezTo>
                  <a:cubicBezTo>
                    <a:pt x="1128" y="6302"/>
                    <a:pt x="1139" y="6265"/>
                    <a:pt x="1118" y="6284"/>
                  </a:cubicBezTo>
                  <a:cubicBezTo>
                    <a:pt x="1097" y="6265"/>
                    <a:pt x="1066" y="6284"/>
                    <a:pt x="1045" y="6228"/>
                  </a:cubicBezTo>
                  <a:cubicBezTo>
                    <a:pt x="1066" y="6209"/>
                    <a:pt x="1066" y="6209"/>
                    <a:pt x="1076" y="6190"/>
                  </a:cubicBezTo>
                  <a:lnTo>
                    <a:pt x="1035" y="6190"/>
                  </a:lnTo>
                  <a:cubicBezTo>
                    <a:pt x="1013" y="6247"/>
                    <a:pt x="971" y="6247"/>
                    <a:pt x="909" y="6247"/>
                  </a:cubicBezTo>
                  <a:lnTo>
                    <a:pt x="909" y="6190"/>
                  </a:lnTo>
                  <a:cubicBezTo>
                    <a:pt x="950" y="6153"/>
                    <a:pt x="961" y="6133"/>
                    <a:pt x="961" y="6040"/>
                  </a:cubicBezTo>
                  <a:cubicBezTo>
                    <a:pt x="940" y="6021"/>
                    <a:pt x="950" y="6021"/>
                    <a:pt x="940" y="6002"/>
                  </a:cubicBezTo>
                  <a:lnTo>
                    <a:pt x="961" y="6002"/>
                  </a:lnTo>
                  <a:cubicBezTo>
                    <a:pt x="992" y="5964"/>
                    <a:pt x="1035" y="6002"/>
                    <a:pt x="1055" y="5964"/>
                  </a:cubicBezTo>
                  <a:cubicBezTo>
                    <a:pt x="1066" y="5946"/>
                    <a:pt x="1076" y="5927"/>
                    <a:pt x="1087" y="5909"/>
                  </a:cubicBezTo>
                  <a:cubicBezTo>
                    <a:pt x="1076" y="5889"/>
                    <a:pt x="1076" y="5871"/>
                    <a:pt x="1066" y="5852"/>
                  </a:cubicBezTo>
                  <a:cubicBezTo>
                    <a:pt x="1118" y="5852"/>
                    <a:pt x="1107" y="5871"/>
                    <a:pt x="1139" y="5833"/>
                  </a:cubicBezTo>
                  <a:lnTo>
                    <a:pt x="1139" y="5909"/>
                  </a:lnTo>
                  <a:lnTo>
                    <a:pt x="1263" y="5909"/>
                  </a:lnTo>
                  <a:cubicBezTo>
                    <a:pt x="1284" y="5814"/>
                    <a:pt x="1326" y="5702"/>
                    <a:pt x="1388" y="5683"/>
                  </a:cubicBezTo>
                  <a:cubicBezTo>
                    <a:pt x="1419" y="5740"/>
                    <a:pt x="1534" y="5720"/>
                    <a:pt x="1586" y="5740"/>
                  </a:cubicBezTo>
                  <a:lnTo>
                    <a:pt x="1586" y="5758"/>
                  </a:lnTo>
                  <a:cubicBezTo>
                    <a:pt x="1575" y="5795"/>
                    <a:pt x="1586" y="5795"/>
                    <a:pt x="1575" y="5814"/>
                  </a:cubicBezTo>
                  <a:cubicBezTo>
                    <a:pt x="1565" y="5871"/>
                    <a:pt x="1586" y="5833"/>
                    <a:pt x="1554" y="5852"/>
                  </a:cubicBezTo>
                  <a:cubicBezTo>
                    <a:pt x="1523" y="5909"/>
                    <a:pt x="1492" y="5909"/>
                    <a:pt x="1440" y="5889"/>
                  </a:cubicBezTo>
                  <a:cubicBezTo>
                    <a:pt x="1430" y="5946"/>
                    <a:pt x="1430" y="5984"/>
                    <a:pt x="1430" y="6040"/>
                  </a:cubicBezTo>
                  <a:cubicBezTo>
                    <a:pt x="1430" y="6040"/>
                    <a:pt x="1440" y="6040"/>
                    <a:pt x="1450" y="6058"/>
                  </a:cubicBezTo>
                  <a:cubicBezTo>
                    <a:pt x="1502" y="6096"/>
                    <a:pt x="1659" y="6115"/>
                    <a:pt x="1680" y="6265"/>
                  </a:cubicBezTo>
                  <a:lnTo>
                    <a:pt x="1711" y="6265"/>
                  </a:lnTo>
                  <a:cubicBezTo>
                    <a:pt x="1711" y="6416"/>
                    <a:pt x="1753" y="6754"/>
                    <a:pt x="1784" y="6792"/>
                  </a:cubicBezTo>
                  <a:cubicBezTo>
                    <a:pt x="1836" y="6847"/>
                    <a:pt x="1919" y="6622"/>
                    <a:pt x="1982" y="6585"/>
                  </a:cubicBezTo>
                  <a:lnTo>
                    <a:pt x="1982" y="6528"/>
                  </a:lnTo>
                  <a:lnTo>
                    <a:pt x="1909" y="6528"/>
                  </a:lnTo>
                  <a:cubicBezTo>
                    <a:pt x="1898" y="6491"/>
                    <a:pt x="1888" y="6472"/>
                    <a:pt x="1878" y="6453"/>
                  </a:cubicBezTo>
                  <a:lnTo>
                    <a:pt x="1878" y="6416"/>
                  </a:lnTo>
                  <a:lnTo>
                    <a:pt x="1888" y="6416"/>
                  </a:lnTo>
                  <a:lnTo>
                    <a:pt x="1888" y="6397"/>
                  </a:lnTo>
                  <a:cubicBezTo>
                    <a:pt x="1961" y="6397"/>
                    <a:pt x="1982" y="6378"/>
                    <a:pt x="2023" y="6322"/>
                  </a:cubicBezTo>
                  <a:cubicBezTo>
                    <a:pt x="2013" y="6302"/>
                    <a:pt x="2023" y="6322"/>
                    <a:pt x="2002" y="6302"/>
                  </a:cubicBezTo>
                  <a:cubicBezTo>
                    <a:pt x="1971" y="6247"/>
                    <a:pt x="1930" y="6265"/>
                    <a:pt x="1867" y="6265"/>
                  </a:cubicBezTo>
                  <a:lnTo>
                    <a:pt x="1867" y="6209"/>
                  </a:lnTo>
                  <a:cubicBezTo>
                    <a:pt x="1846" y="6209"/>
                    <a:pt x="1836" y="6209"/>
                    <a:pt x="1815" y="6190"/>
                  </a:cubicBezTo>
                  <a:lnTo>
                    <a:pt x="1815" y="6190"/>
                  </a:lnTo>
                  <a:cubicBezTo>
                    <a:pt x="1826" y="6171"/>
                    <a:pt x="1826" y="6153"/>
                    <a:pt x="1836" y="6133"/>
                  </a:cubicBezTo>
                  <a:cubicBezTo>
                    <a:pt x="1794" y="6115"/>
                    <a:pt x="1784" y="6058"/>
                    <a:pt x="1753" y="6040"/>
                  </a:cubicBezTo>
                  <a:cubicBezTo>
                    <a:pt x="1680" y="5984"/>
                    <a:pt x="1597" y="6058"/>
                    <a:pt x="1534" y="5984"/>
                  </a:cubicBezTo>
                  <a:cubicBezTo>
                    <a:pt x="1586" y="5984"/>
                    <a:pt x="1649" y="5964"/>
                    <a:pt x="1701" y="5964"/>
                  </a:cubicBezTo>
                  <a:cubicBezTo>
                    <a:pt x="1690" y="5889"/>
                    <a:pt x="1690" y="5927"/>
                    <a:pt x="1722" y="5871"/>
                  </a:cubicBezTo>
                  <a:cubicBezTo>
                    <a:pt x="1680" y="5852"/>
                    <a:pt x="1670" y="5833"/>
                    <a:pt x="1659" y="5740"/>
                  </a:cubicBezTo>
                  <a:lnTo>
                    <a:pt x="1680" y="5740"/>
                  </a:lnTo>
                  <a:cubicBezTo>
                    <a:pt x="1722" y="5814"/>
                    <a:pt x="1982" y="5814"/>
                    <a:pt x="2023" y="5777"/>
                  </a:cubicBezTo>
                  <a:cubicBezTo>
                    <a:pt x="2054" y="5758"/>
                    <a:pt x="2085" y="5683"/>
                    <a:pt x="2117" y="5665"/>
                  </a:cubicBezTo>
                  <a:cubicBezTo>
                    <a:pt x="2149" y="5645"/>
                    <a:pt x="2170" y="5665"/>
                    <a:pt x="2190" y="5645"/>
                  </a:cubicBezTo>
                  <a:cubicBezTo>
                    <a:pt x="2159" y="5626"/>
                    <a:pt x="2159" y="5608"/>
                    <a:pt x="2117" y="5608"/>
                  </a:cubicBezTo>
                  <a:cubicBezTo>
                    <a:pt x="2085" y="5645"/>
                    <a:pt x="1836" y="5720"/>
                    <a:pt x="1815" y="5720"/>
                  </a:cubicBezTo>
                  <a:cubicBezTo>
                    <a:pt x="1784" y="5683"/>
                    <a:pt x="1794" y="5702"/>
                    <a:pt x="1784" y="5665"/>
                  </a:cubicBezTo>
                  <a:cubicBezTo>
                    <a:pt x="1805" y="5626"/>
                    <a:pt x="1805" y="5626"/>
                    <a:pt x="1805" y="5608"/>
                  </a:cubicBezTo>
                  <a:cubicBezTo>
                    <a:pt x="1794" y="5551"/>
                    <a:pt x="1794" y="5551"/>
                    <a:pt x="1774" y="5514"/>
                  </a:cubicBezTo>
                  <a:cubicBezTo>
                    <a:pt x="1753" y="5514"/>
                    <a:pt x="1732" y="5533"/>
                    <a:pt x="1701" y="5533"/>
                  </a:cubicBezTo>
                  <a:cubicBezTo>
                    <a:pt x="1690" y="5457"/>
                    <a:pt x="1469" y="5396"/>
                    <a:pt x="1458" y="5302"/>
                  </a:cubicBezTo>
                  <a:cubicBezTo>
                    <a:pt x="1500" y="5302"/>
                    <a:pt x="1638" y="5290"/>
                    <a:pt x="1742" y="5288"/>
                  </a:cubicBezTo>
                  <a:cubicBezTo>
                    <a:pt x="1846" y="5286"/>
                    <a:pt x="1971" y="5288"/>
                    <a:pt x="2085" y="5288"/>
                  </a:cubicBezTo>
                  <a:cubicBezTo>
                    <a:pt x="2106" y="5213"/>
                    <a:pt x="2149" y="5157"/>
                    <a:pt x="2190" y="5119"/>
                  </a:cubicBezTo>
                  <a:lnTo>
                    <a:pt x="2190" y="5063"/>
                  </a:lnTo>
                  <a:cubicBezTo>
                    <a:pt x="2211" y="5063"/>
                    <a:pt x="2232" y="5044"/>
                    <a:pt x="2253" y="5044"/>
                  </a:cubicBezTo>
                  <a:cubicBezTo>
                    <a:pt x="2263" y="5101"/>
                    <a:pt x="2263" y="5138"/>
                    <a:pt x="2284" y="5176"/>
                  </a:cubicBezTo>
                  <a:cubicBezTo>
                    <a:pt x="2398" y="5326"/>
                    <a:pt x="2596" y="5213"/>
                    <a:pt x="2722" y="5195"/>
                  </a:cubicBezTo>
                  <a:cubicBezTo>
                    <a:pt x="2711" y="5251"/>
                    <a:pt x="2711" y="5251"/>
                    <a:pt x="2700" y="5288"/>
                  </a:cubicBezTo>
                  <a:lnTo>
                    <a:pt x="2732" y="5288"/>
                  </a:lnTo>
                  <a:cubicBezTo>
                    <a:pt x="2742" y="5270"/>
                    <a:pt x="2763" y="5251"/>
                    <a:pt x="2784" y="5251"/>
                  </a:cubicBezTo>
                  <a:lnTo>
                    <a:pt x="2784" y="5270"/>
                  </a:lnTo>
                  <a:cubicBezTo>
                    <a:pt x="2774" y="5270"/>
                    <a:pt x="2774" y="5270"/>
                    <a:pt x="2763" y="5288"/>
                  </a:cubicBezTo>
                  <a:lnTo>
                    <a:pt x="2826" y="5288"/>
                  </a:lnTo>
                  <a:cubicBezTo>
                    <a:pt x="2846" y="5307"/>
                    <a:pt x="2878" y="5307"/>
                    <a:pt x="2929" y="5288"/>
                  </a:cubicBezTo>
                  <a:lnTo>
                    <a:pt x="2929" y="5364"/>
                  </a:lnTo>
                  <a:lnTo>
                    <a:pt x="2950" y="5364"/>
                  </a:lnTo>
                  <a:cubicBezTo>
                    <a:pt x="2961" y="5326"/>
                    <a:pt x="3002" y="5326"/>
                    <a:pt x="3023" y="5288"/>
                  </a:cubicBezTo>
                  <a:lnTo>
                    <a:pt x="3023" y="5213"/>
                  </a:lnTo>
                  <a:lnTo>
                    <a:pt x="3085" y="5213"/>
                  </a:lnTo>
                  <a:cubicBezTo>
                    <a:pt x="3096" y="5232"/>
                    <a:pt x="3106" y="5251"/>
                    <a:pt x="3117" y="5270"/>
                  </a:cubicBezTo>
                  <a:cubicBezTo>
                    <a:pt x="3106" y="5326"/>
                    <a:pt x="3106" y="5345"/>
                    <a:pt x="3117" y="5401"/>
                  </a:cubicBezTo>
                  <a:lnTo>
                    <a:pt x="3231" y="5401"/>
                  </a:lnTo>
                  <a:cubicBezTo>
                    <a:pt x="3241" y="5364"/>
                    <a:pt x="3241" y="5364"/>
                    <a:pt x="3241" y="5307"/>
                  </a:cubicBezTo>
                  <a:lnTo>
                    <a:pt x="3241" y="5288"/>
                  </a:lnTo>
                  <a:lnTo>
                    <a:pt x="3241" y="5288"/>
                  </a:lnTo>
                  <a:cubicBezTo>
                    <a:pt x="3263" y="5326"/>
                    <a:pt x="3305" y="5326"/>
                    <a:pt x="3346" y="5307"/>
                  </a:cubicBezTo>
                  <a:cubicBezTo>
                    <a:pt x="3357" y="5270"/>
                    <a:pt x="3336" y="5232"/>
                    <a:pt x="3367" y="5213"/>
                  </a:cubicBezTo>
                  <a:cubicBezTo>
                    <a:pt x="3409" y="5176"/>
                    <a:pt x="3419" y="5232"/>
                    <a:pt x="3471" y="5251"/>
                  </a:cubicBezTo>
                  <a:lnTo>
                    <a:pt x="3471" y="5195"/>
                  </a:lnTo>
                  <a:cubicBezTo>
                    <a:pt x="3513" y="5195"/>
                    <a:pt x="3606" y="5232"/>
                    <a:pt x="3648" y="5270"/>
                  </a:cubicBezTo>
                  <a:lnTo>
                    <a:pt x="3648" y="5195"/>
                  </a:lnTo>
                  <a:lnTo>
                    <a:pt x="3689" y="5195"/>
                  </a:lnTo>
                  <a:lnTo>
                    <a:pt x="3689" y="5270"/>
                  </a:lnTo>
                  <a:lnTo>
                    <a:pt x="3710" y="5270"/>
                  </a:lnTo>
                  <a:lnTo>
                    <a:pt x="3710" y="5251"/>
                  </a:lnTo>
                  <a:cubicBezTo>
                    <a:pt x="3721" y="5213"/>
                    <a:pt x="3710" y="5176"/>
                    <a:pt x="3721" y="5119"/>
                  </a:cubicBezTo>
                  <a:lnTo>
                    <a:pt x="3731" y="5119"/>
                  </a:lnTo>
                  <a:cubicBezTo>
                    <a:pt x="3731" y="5176"/>
                    <a:pt x="3721" y="5157"/>
                    <a:pt x="3741" y="5195"/>
                  </a:cubicBezTo>
                  <a:cubicBezTo>
                    <a:pt x="3762" y="5157"/>
                    <a:pt x="3783" y="5081"/>
                    <a:pt x="3825" y="5119"/>
                  </a:cubicBezTo>
                  <a:lnTo>
                    <a:pt x="3825" y="5157"/>
                  </a:lnTo>
                  <a:cubicBezTo>
                    <a:pt x="3857" y="5176"/>
                    <a:pt x="3877" y="5119"/>
                    <a:pt x="3898" y="5119"/>
                  </a:cubicBezTo>
                  <a:lnTo>
                    <a:pt x="3898" y="5101"/>
                  </a:lnTo>
                  <a:cubicBezTo>
                    <a:pt x="3888" y="5081"/>
                    <a:pt x="3888" y="5081"/>
                    <a:pt x="3877" y="5063"/>
                  </a:cubicBezTo>
                  <a:lnTo>
                    <a:pt x="3909" y="5063"/>
                  </a:lnTo>
                  <a:cubicBezTo>
                    <a:pt x="3919" y="5081"/>
                    <a:pt x="3929" y="5081"/>
                    <a:pt x="3950" y="5101"/>
                  </a:cubicBezTo>
                  <a:lnTo>
                    <a:pt x="3950" y="5063"/>
                  </a:lnTo>
                  <a:cubicBezTo>
                    <a:pt x="3929" y="5044"/>
                    <a:pt x="3940" y="5044"/>
                    <a:pt x="3929" y="5007"/>
                  </a:cubicBezTo>
                  <a:cubicBezTo>
                    <a:pt x="3961" y="4988"/>
                    <a:pt x="4002" y="4969"/>
                    <a:pt x="4033" y="4951"/>
                  </a:cubicBezTo>
                  <a:lnTo>
                    <a:pt x="4033" y="4932"/>
                  </a:lnTo>
                  <a:cubicBezTo>
                    <a:pt x="3981" y="4932"/>
                    <a:pt x="3919" y="4932"/>
                    <a:pt x="3857" y="4912"/>
                  </a:cubicBezTo>
                  <a:cubicBezTo>
                    <a:pt x="3857" y="4951"/>
                    <a:pt x="3867" y="4988"/>
                    <a:pt x="3867" y="5026"/>
                  </a:cubicBezTo>
                  <a:lnTo>
                    <a:pt x="3857" y="5026"/>
                  </a:lnTo>
                  <a:cubicBezTo>
                    <a:pt x="3815" y="4912"/>
                    <a:pt x="3752" y="4894"/>
                    <a:pt x="3658" y="4912"/>
                  </a:cubicBezTo>
                  <a:lnTo>
                    <a:pt x="3658" y="4932"/>
                  </a:lnTo>
                  <a:lnTo>
                    <a:pt x="3669" y="4932"/>
                  </a:lnTo>
                  <a:cubicBezTo>
                    <a:pt x="3689" y="4951"/>
                    <a:pt x="3648" y="4951"/>
                    <a:pt x="3648" y="4951"/>
                  </a:cubicBezTo>
                  <a:cubicBezTo>
                    <a:pt x="3627" y="4932"/>
                    <a:pt x="3606" y="4932"/>
                    <a:pt x="3596" y="4875"/>
                  </a:cubicBezTo>
                  <a:cubicBezTo>
                    <a:pt x="3585" y="4857"/>
                    <a:pt x="3596" y="4857"/>
                    <a:pt x="3585" y="4837"/>
                  </a:cubicBezTo>
                  <a:cubicBezTo>
                    <a:pt x="3627" y="4819"/>
                    <a:pt x="3658" y="4819"/>
                    <a:pt x="3700" y="4819"/>
                  </a:cubicBezTo>
                  <a:cubicBezTo>
                    <a:pt x="3689" y="4743"/>
                    <a:pt x="3700" y="4743"/>
                    <a:pt x="3700" y="4668"/>
                  </a:cubicBezTo>
                  <a:lnTo>
                    <a:pt x="3679" y="4668"/>
                  </a:lnTo>
                  <a:cubicBezTo>
                    <a:pt x="3658" y="4743"/>
                    <a:pt x="3617" y="4782"/>
                    <a:pt x="3554" y="4800"/>
                  </a:cubicBezTo>
                  <a:cubicBezTo>
                    <a:pt x="3544" y="4782"/>
                    <a:pt x="3554" y="4782"/>
                    <a:pt x="3533" y="4782"/>
                  </a:cubicBezTo>
                  <a:lnTo>
                    <a:pt x="3533" y="4706"/>
                  </a:lnTo>
                  <a:cubicBezTo>
                    <a:pt x="3533" y="4688"/>
                    <a:pt x="3533" y="4688"/>
                    <a:pt x="3523" y="4650"/>
                  </a:cubicBezTo>
                  <a:lnTo>
                    <a:pt x="3450" y="4650"/>
                  </a:lnTo>
                  <a:cubicBezTo>
                    <a:pt x="3440" y="4631"/>
                    <a:pt x="3440" y="4613"/>
                    <a:pt x="3440" y="4593"/>
                  </a:cubicBezTo>
                  <a:lnTo>
                    <a:pt x="3450" y="4593"/>
                  </a:lnTo>
                  <a:lnTo>
                    <a:pt x="3450" y="4574"/>
                  </a:lnTo>
                  <a:cubicBezTo>
                    <a:pt x="3523" y="4574"/>
                    <a:pt x="3606" y="4574"/>
                    <a:pt x="3627" y="4481"/>
                  </a:cubicBezTo>
                  <a:lnTo>
                    <a:pt x="3565" y="4481"/>
                  </a:lnTo>
                  <a:cubicBezTo>
                    <a:pt x="3554" y="4499"/>
                    <a:pt x="3565" y="4499"/>
                    <a:pt x="3544" y="4481"/>
                  </a:cubicBezTo>
                  <a:lnTo>
                    <a:pt x="3533" y="4481"/>
                  </a:lnTo>
                  <a:lnTo>
                    <a:pt x="3533" y="4462"/>
                  </a:lnTo>
                  <a:cubicBezTo>
                    <a:pt x="3585" y="4444"/>
                    <a:pt x="3596" y="4444"/>
                    <a:pt x="3637" y="4387"/>
                  </a:cubicBezTo>
                  <a:lnTo>
                    <a:pt x="3637" y="4387"/>
                  </a:lnTo>
                  <a:lnTo>
                    <a:pt x="3606" y="4387"/>
                  </a:lnTo>
                  <a:cubicBezTo>
                    <a:pt x="3606" y="4387"/>
                    <a:pt x="3596" y="4424"/>
                    <a:pt x="3585" y="4405"/>
                  </a:cubicBezTo>
                  <a:cubicBezTo>
                    <a:pt x="3585" y="4387"/>
                    <a:pt x="3575" y="4387"/>
                    <a:pt x="3575" y="4368"/>
                  </a:cubicBezTo>
                  <a:cubicBezTo>
                    <a:pt x="3523" y="4312"/>
                    <a:pt x="3461" y="4349"/>
                    <a:pt x="3409" y="4312"/>
                  </a:cubicBezTo>
                  <a:cubicBezTo>
                    <a:pt x="3398" y="4293"/>
                    <a:pt x="3367" y="4218"/>
                    <a:pt x="3357" y="4199"/>
                  </a:cubicBezTo>
                  <a:cubicBezTo>
                    <a:pt x="3326" y="4218"/>
                    <a:pt x="3326" y="4255"/>
                    <a:pt x="3315" y="4255"/>
                  </a:cubicBezTo>
                  <a:cubicBezTo>
                    <a:pt x="3284" y="4237"/>
                    <a:pt x="3252" y="4237"/>
                    <a:pt x="3231" y="4218"/>
                  </a:cubicBezTo>
                  <a:cubicBezTo>
                    <a:pt x="3179" y="4218"/>
                    <a:pt x="3137" y="4199"/>
                    <a:pt x="3085" y="4199"/>
                  </a:cubicBezTo>
                  <a:cubicBezTo>
                    <a:pt x="3054" y="4218"/>
                    <a:pt x="3065" y="4255"/>
                    <a:pt x="3033" y="4237"/>
                  </a:cubicBezTo>
                  <a:cubicBezTo>
                    <a:pt x="3013" y="4180"/>
                    <a:pt x="3044" y="4180"/>
                    <a:pt x="2981" y="4180"/>
                  </a:cubicBezTo>
                  <a:cubicBezTo>
                    <a:pt x="2961" y="4237"/>
                    <a:pt x="2950" y="4237"/>
                    <a:pt x="2909" y="4237"/>
                  </a:cubicBezTo>
                  <a:cubicBezTo>
                    <a:pt x="2898" y="4199"/>
                    <a:pt x="2898" y="4199"/>
                    <a:pt x="2878" y="4180"/>
                  </a:cubicBezTo>
                  <a:cubicBezTo>
                    <a:pt x="2846" y="4255"/>
                    <a:pt x="2826" y="4255"/>
                    <a:pt x="2794" y="4330"/>
                  </a:cubicBezTo>
                  <a:cubicBezTo>
                    <a:pt x="2700" y="4312"/>
                    <a:pt x="2679" y="4199"/>
                    <a:pt x="2596" y="4255"/>
                  </a:cubicBezTo>
                  <a:lnTo>
                    <a:pt x="2596" y="4218"/>
                  </a:lnTo>
                  <a:cubicBezTo>
                    <a:pt x="2606" y="4199"/>
                    <a:pt x="2606" y="4199"/>
                    <a:pt x="2617" y="4180"/>
                  </a:cubicBezTo>
                  <a:lnTo>
                    <a:pt x="2544" y="4180"/>
                  </a:lnTo>
                  <a:cubicBezTo>
                    <a:pt x="2492" y="4105"/>
                    <a:pt x="2398" y="4237"/>
                    <a:pt x="2346" y="4275"/>
                  </a:cubicBezTo>
                  <a:lnTo>
                    <a:pt x="2346" y="4255"/>
                  </a:lnTo>
                  <a:cubicBezTo>
                    <a:pt x="2357" y="4237"/>
                    <a:pt x="2357" y="4237"/>
                    <a:pt x="2367" y="4218"/>
                  </a:cubicBezTo>
                  <a:lnTo>
                    <a:pt x="2253" y="4218"/>
                  </a:lnTo>
                  <a:cubicBezTo>
                    <a:pt x="2242" y="4237"/>
                    <a:pt x="2170" y="4143"/>
                    <a:pt x="2170" y="4143"/>
                  </a:cubicBezTo>
                  <a:cubicBezTo>
                    <a:pt x="2127" y="4124"/>
                    <a:pt x="2075" y="4161"/>
                    <a:pt x="2044" y="4124"/>
                  </a:cubicBezTo>
                  <a:lnTo>
                    <a:pt x="2065" y="4124"/>
                  </a:lnTo>
                  <a:cubicBezTo>
                    <a:pt x="2075" y="4105"/>
                    <a:pt x="2085" y="4105"/>
                    <a:pt x="2096" y="4086"/>
                  </a:cubicBezTo>
                  <a:cubicBezTo>
                    <a:pt x="2085" y="4068"/>
                    <a:pt x="2096" y="4086"/>
                    <a:pt x="2085" y="4049"/>
                  </a:cubicBezTo>
                  <a:cubicBezTo>
                    <a:pt x="2034" y="4049"/>
                    <a:pt x="2034" y="4011"/>
                    <a:pt x="2002" y="3992"/>
                  </a:cubicBezTo>
                  <a:cubicBezTo>
                    <a:pt x="1971" y="3974"/>
                    <a:pt x="1996" y="4033"/>
                    <a:pt x="1909" y="4030"/>
                  </a:cubicBezTo>
                  <a:cubicBezTo>
                    <a:pt x="1822" y="4027"/>
                    <a:pt x="1500" y="3995"/>
                    <a:pt x="1479" y="3976"/>
                  </a:cubicBezTo>
                  <a:lnTo>
                    <a:pt x="1680" y="3823"/>
                  </a:lnTo>
                  <a:cubicBezTo>
                    <a:pt x="1683" y="3817"/>
                    <a:pt x="1687" y="3811"/>
                    <a:pt x="1690" y="3805"/>
                  </a:cubicBezTo>
                  <a:cubicBezTo>
                    <a:pt x="1732" y="3805"/>
                    <a:pt x="1805" y="3748"/>
                    <a:pt x="1826" y="3767"/>
                  </a:cubicBezTo>
                  <a:lnTo>
                    <a:pt x="1826" y="3805"/>
                  </a:lnTo>
                  <a:cubicBezTo>
                    <a:pt x="1857" y="3823"/>
                    <a:pt x="1909" y="3860"/>
                    <a:pt x="1940" y="3880"/>
                  </a:cubicBezTo>
                  <a:cubicBezTo>
                    <a:pt x="1940" y="3860"/>
                    <a:pt x="1940" y="3842"/>
                    <a:pt x="1950" y="3842"/>
                  </a:cubicBezTo>
                  <a:cubicBezTo>
                    <a:pt x="1971" y="3823"/>
                    <a:pt x="1950" y="3860"/>
                    <a:pt x="1961" y="3880"/>
                  </a:cubicBezTo>
                  <a:cubicBezTo>
                    <a:pt x="2002" y="3880"/>
                    <a:pt x="2075" y="3767"/>
                    <a:pt x="2117" y="3748"/>
                  </a:cubicBezTo>
                  <a:cubicBezTo>
                    <a:pt x="2137" y="3730"/>
                    <a:pt x="2180" y="3805"/>
                    <a:pt x="2201" y="3823"/>
                  </a:cubicBezTo>
                  <a:cubicBezTo>
                    <a:pt x="2242" y="3842"/>
                    <a:pt x="2336" y="3805"/>
                    <a:pt x="2378" y="3786"/>
                  </a:cubicBezTo>
                  <a:cubicBezTo>
                    <a:pt x="2430" y="3786"/>
                    <a:pt x="2492" y="3786"/>
                    <a:pt x="2544" y="3805"/>
                  </a:cubicBezTo>
                  <a:lnTo>
                    <a:pt x="2544" y="3730"/>
                  </a:lnTo>
                  <a:lnTo>
                    <a:pt x="2658" y="3730"/>
                  </a:lnTo>
                  <a:cubicBezTo>
                    <a:pt x="2669" y="3711"/>
                    <a:pt x="2669" y="3691"/>
                    <a:pt x="2689" y="3673"/>
                  </a:cubicBezTo>
                  <a:lnTo>
                    <a:pt x="2689" y="3598"/>
                  </a:lnTo>
                  <a:lnTo>
                    <a:pt x="2658" y="3598"/>
                  </a:lnTo>
                  <a:lnTo>
                    <a:pt x="2658" y="3561"/>
                  </a:lnTo>
                  <a:cubicBezTo>
                    <a:pt x="2648" y="3542"/>
                    <a:pt x="2648" y="3542"/>
                    <a:pt x="2648" y="3504"/>
                  </a:cubicBezTo>
                  <a:cubicBezTo>
                    <a:pt x="2471" y="3542"/>
                    <a:pt x="2211" y="3579"/>
                    <a:pt x="2044" y="3504"/>
                  </a:cubicBezTo>
                  <a:cubicBezTo>
                    <a:pt x="1940" y="3467"/>
                    <a:pt x="1534" y="3561"/>
                    <a:pt x="1482" y="3485"/>
                  </a:cubicBezTo>
                  <a:cubicBezTo>
                    <a:pt x="1545" y="3467"/>
                    <a:pt x="1846" y="3429"/>
                    <a:pt x="1898" y="3410"/>
                  </a:cubicBezTo>
                  <a:cubicBezTo>
                    <a:pt x="1971" y="3372"/>
                    <a:pt x="2085" y="3410"/>
                    <a:pt x="2149" y="3429"/>
                  </a:cubicBezTo>
                  <a:cubicBezTo>
                    <a:pt x="2149" y="3392"/>
                    <a:pt x="2159" y="3354"/>
                    <a:pt x="2159" y="3316"/>
                  </a:cubicBezTo>
                  <a:cubicBezTo>
                    <a:pt x="2170" y="3298"/>
                    <a:pt x="2170" y="3298"/>
                    <a:pt x="2201" y="3298"/>
                  </a:cubicBezTo>
                  <a:cubicBezTo>
                    <a:pt x="2211" y="3335"/>
                    <a:pt x="2201" y="3335"/>
                    <a:pt x="2232" y="3354"/>
                  </a:cubicBezTo>
                  <a:cubicBezTo>
                    <a:pt x="2242" y="3316"/>
                    <a:pt x="2253" y="3298"/>
                    <a:pt x="2263" y="3278"/>
                  </a:cubicBezTo>
                  <a:lnTo>
                    <a:pt x="2263" y="3316"/>
                  </a:lnTo>
                  <a:cubicBezTo>
                    <a:pt x="2253" y="3335"/>
                    <a:pt x="2253" y="3335"/>
                    <a:pt x="2242" y="3354"/>
                  </a:cubicBezTo>
                  <a:cubicBezTo>
                    <a:pt x="2336" y="3354"/>
                    <a:pt x="2430" y="3410"/>
                    <a:pt x="2502" y="3298"/>
                  </a:cubicBezTo>
                  <a:cubicBezTo>
                    <a:pt x="2513" y="3278"/>
                    <a:pt x="2513" y="3278"/>
                    <a:pt x="2513" y="3241"/>
                  </a:cubicBezTo>
                  <a:cubicBezTo>
                    <a:pt x="2509" y="3235"/>
                    <a:pt x="2506" y="3229"/>
                    <a:pt x="2502" y="3223"/>
                  </a:cubicBezTo>
                  <a:cubicBezTo>
                    <a:pt x="2440" y="3203"/>
                    <a:pt x="2180" y="3278"/>
                    <a:pt x="2137" y="3241"/>
                  </a:cubicBezTo>
                  <a:cubicBezTo>
                    <a:pt x="2127" y="3223"/>
                    <a:pt x="2127" y="3223"/>
                    <a:pt x="2127" y="3185"/>
                  </a:cubicBezTo>
                  <a:cubicBezTo>
                    <a:pt x="2130" y="3179"/>
                    <a:pt x="2134" y="3172"/>
                    <a:pt x="2137" y="3166"/>
                  </a:cubicBezTo>
                  <a:cubicBezTo>
                    <a:pt x="2190" y="3166"/>
                    <a:pt x="2274" y="3185"/>
                    <a:pt x="2294" y="3128"/>
                  </a:cubicBezTo>
                  <a:cubicBezTo>
                    <a:pt x="2274" y="3128"/>
                    <a:pt x="2274" y="3128"/>
                    <a:pt x="2263" y="3109"/>
                  </a:cubicBezTo>
                  <a:cubicBezTo>
                    <a:pt x="2284" y="3109"/>
                    <a:pt x="2284" y="3109"/>
                    <a:pt x="2294" y="3091"/>
                  </a:cubicBezTo>
                  <a:cubicBezTo>
                    <a:pt x="2284" y="3072"/>
                    <a:pt x="2294" y="2997"/>
                    <a:pt x="2284" y="2997"/>
                  </a:cubicBezTo>
                  <a:cubicBezTo>
                    <a:pt x="2263" y="2940"/>
                    <a:pt x="2232" y="2922"/>
                    <a:pt x="2232" y="2903"/>
                  </a:cubicBezTo>
                  <a:cubicBezTo>
                    <a:pt x="2232" y="2884"/>
                    <a:pt x="2253" y="2884"/>
                    <a:pt x="2253" y="2865"/>
                  </a:cubicBezTo>
                  <a:cubicBezTo>
                    <a:pt x="2242" y="2847"/>
                    <a:pt x="2242" y="2828"/>
                    <a:pt x="2242" y="2790"/>
                  </a:cubicBezTo>
                  <a:cubicBezTo>
                    <a:pt x="2263" y="2771"/>
                    <a:pt x="2274" y="2753"/>
                    <a:pt x="2294" y="2715"/>
                  </a:cubicBezTo>
                  <a:lnTo>
                    <a:pt x="2294" y="2771"/>
                  </a:lnTo>
                  <a:cubicBezTo>
                    <a:pt x="2367" y="2771"/>
                    <a:pt x="2419" y="2753"/>
                    <a:pt x="2471" y="2809"/>
                  </a:cubicBezTo>
                  <a:cubicBezTo>
                    <a:pt x="2471" y="2828"/>
                    <a:pt x="2471" y="2847"/>
                    <a:pt x="2482" y="2903"/>
                  </a:cubicBezTo>
                  <a:cubicBezTo>
                    <a:pt x="2523" y="2884"/>
                    <a:pt x="2575" y="2884"/>
                    <a:pt x="2627" y="2884"/>
                  </a:cubicBezTo>
                  <a:cubicBezTo>
                    <a:pt x="2648" y="2828"/>
                    <a:pt x="2658" y="2790"/>
                    <a:pt x="2679" y="2715"/>
                  </a:cubicBezTo>
                  <a:cubicBezTo>
                    <a:pt x="2606" y="2715"/>
                    <a:pt x="2575" y="2696"/>
                    <a:pt x="2523" y="2659"/>
                  </a:cubicBezTo>
                  <a:lnTo>
                    <a:pt x="2523" y="2602"/>
                  </a:lnTo>
                  <a:cubicBezTo>
                    <a:pt x="2565" y="2602"/>
                    <a:pt x="2575" y="2602"/>
                    <a:pt x="2596" y="2584"/>
                  </a:cubicBezTo>
                  <a:lnTo>
                    <a:pt x="2596" y="2565"/>
                  </a:lnTo>
                  <a:cubicBezTo>
                    <a:pt x="2554" y="2509"/>
                    <a:pt x="2523" y="2471"/>
                    <a:pt x="2461" y="2452"/>
                  </a:cubicBezTo>
                  <a:cubicBezTo>
                    <a:pt x="2450" y="2471"/>
                    <a:pt x="2440" y="2509"/>
                    <a:pt x="2440" y="2527"/>
                  </a:cubicBezTo>
                  <a:lnTo>
                    <a:pt x="2440" y="2509"/>
                  </a:lnTo>
                  <a:cubicBezTo>
                    <a:pt x="2409" y="2452"/>
                    <a:pt x="2367" y="2377"/>
                    <a:pt x="2315" y="2358"/>
                  </a:cubicBezTo>
                  <a:cubicBezTo>
                    <a:pt x="2305" y="2377"/>
                    <a:pt x="2274" y="2377"/>
                    <a:pt x="2242" y="2377"/>
                  </a:cubicBezTo>
                  <a:lnTo>
                    <a:pt x="2242" y="2321"/>
                  </a:lnTo>
                  <a:cubicBezTo>
                    <a:pt x="2211" y="2321"/>
                    <a:pt x="2222" y="2340"/>
                    <a:pt x="2222" y="2283"/>
                  </a:cubicBezTo>
                  <a:cubicBezTo>
                    <a:pt x="2170" y="2283"/>
                    <a:pt x="2085" y="2302"/>
                    <a:pt x="2044" y="2246"/>
                  </a:cubicBezTo>
                  <a:cubicBezTo>
                    <a:pt x="2044" y="2226"/>
                    <a:pt x="2044" y="2226"/>
                    <a:pt x="2034" y="2189"/>
                  </a:cubicBezTo>
                  <a:cubicBezTo>
                    <a:pt x="2037" y="2183"/>
                    <a:pt x="2041" y="2177"/>
                    <a:pt x="2044" y="2171"/>
                  </a:cubicBezTo>
                  <a:cubicBezTo>
                    <a:pt x="2096" y="2171"/>
                    <a:pt x="2201" y="2189"/>
                    <a:pt x="2242" y="2171"/>
                  </a:cubicBezTo>
                  <a:cubicBezTo>
                    <a:pt x="2263" y="2171"/>
                    <a:pt x="2284" y="2133"/>
                    <a:pt x="2305" y="2133"/>
                  </a:cubicBezTo>
                  <a:cubicBezTo>
                    <a:pt x="2346" y="2151"/>
                    <a:pt x="2388" y="2226"/>
                    <a:pt x="2450" y="2171"/>
                  </a:cubicBezTo>
                  <a:cubicBezTo>
                    <a:pt x="2471" y="2151"/>
                    <a:pt x="2492" y="2095"/>
                    <a:pt x="2523" y="2077"/>
                  </a:cubicBezTo>
                  <a:cubicBezTo>
                    <a:pt x="2596" y="2020"/>
                    <a:pt x="2689" y="2077"/>
                    <a:pt x="2774" y="2020"/>
                  </a:cubicBezTo>
                  <a:cubicBezTo>
                    <a:pt x="2794" y="2133"/>
                    <a:pt x="2867" y="2133"/>
                    <a:pt x="2961" y="2133"/>
                  </a:cubicBezTo>
                  <a:cubicBezTo>
                    <a:pt x="3013" y="1982"/>
                    <a:pt x="3117" y="2039"/>
                    <a:pt x="3274" y="2057"/>
                  </a:cubicBezTo>
                  <a:lnTo>
                    <a:pt x="3274" y="2039"/>
                  </a:lnTo>
                  <a:cubicBezTo>
                    <a:pt x="3263" y="2002"/>
                    <a:pt x="3252" y="2020"/>
                    <a:pt x="3263" y="2002"/>
                  </a:cubicBezTo>
                  <a:cubicBezTo>
                    <a:pt x="3294" y="1964"/>
                    <a:pt x="3357" y="1982"/>
                    <a:pt x="3377" y="1964"/>
                  </a:cubicBezTo>
                  <a:cubicBezTo>
                    <a:pt x="3367" y="1945"/>
                    <a:pt x="3367" y="1926"/>
                    <a:pt x="3357" y="1907"/>
                  </a:cubicBezTo>
                  <a:lnTo>
                    <a:pt x="3419" y="1907"/>
                  </a:lnTo>
                  <a:cubicBezTo>
                    <a:pt x="3429" y="1926"/>
                    <a:pt x="3429" y="1926"/>
                    <a:pt x="3461" y="1926"/>
                  </a:cubicBezTo>
                  <a:cubicBezTo>
                    <a:pt x="3471" y="1907"/>
                    <a:pt x="3471" y="1888"/>
                    <a:pt x="3492" y="1870"/>
                  </a:cubicBezTo>
                  <a:lnTo>
                    <a:pt x="3492" y="1851"/>
                  </a:lnTo>
                  <a:cubicBezTo>
                    <a:pt x="3429" y="1851"/>
                    <a:pt x="3419" y="1851"/>
                    <a:pt x="3419" y="1738"/>
                  </a:cubicBezTo>
                  <a:cubicBezTo>
                    <a:pt x="3429" y="1719"/>
                    <a:pt x="3429" y="1701"/>
                    <a:pt x="3429" y="1663"/>
                  </a:cubicBezTo>
                  <a:cubicBezTo>
                    <a:pt x="3377" y="1607"/>
                    <a:pt x="3357" y="1589"/>
                    <a:pt x="3274" y="1589"/>
                  </a:cubicBezTo>
                  <a:lnTo>
                    <a:pt x="3274" y="1513"/>
                  </a:lnTo>
                  <a:cubicBezTo>
                    <a:pt x="3263" y="1494"/>
                    <a:pt x="3252" y="1494"/>
                    <a:pt x="3241" y="1475"/>
                  </a:cubicBezTo>
                  <a:cubicBezTo>
                    <a:pt x="3221" y="1494"/>
                    <a:pt x="3221" y="1494"/>
                    <a:pt x="3210" y="1513"/>
                  </a:cubicBezTo>
                  <a:cubicBezTo>
                    <a:pt x="3200" y="1475"/>
                    <a:pt x="3200" y="1475"/>
                    <a:pt x="3200" y="1438"/>
                  </a:cubicBezTo>
                  <a:cubicBezTo>
                    <a:pt x="3189" y="1438"/>
                    <a:pt x="3085" y="1494"/>
                    <a:pt x="3085" y="1494"/>
                  </a:cubicBezTo>
                  <a:cubicBezTo>
                    <a:pt x="3065" y="1494"/>
                    <a:pt x="3013" y="1381"/>
                    <a:pt x="2971" y="1419"/>
                  </a:cubicBezTo>
                  <a:cubicBezTo>
                    <a:pt x="2950" y="1438"/>
                    <a:pt x="2961" y="1457"/>
                    <a:pt x="2940" y="1475"/>
                  </a:cubicBezTo>
                  <a:cubicBezTo>
                    <a:pt x="2929" y="1419"/>
                    <a:pt x="2919" y="1438"/>
                    <a:pt x="2909" y="1400"/>
                  </a:cubicBezTo>
                  <a:cubicBezTo>
                    <a:pt x="2878" y="1419"/>
                    <a:pt x="2846" y="1419"/>
                    <a:pt x="2815" y="1438"/>
                  </a:cubicBezTo>
                  <a:lnTo>
                    <a:pt x="2815" y="1381"/>
                  </a:lnTo>
                  <a:cubicBezTo>
                    <a:pt x="2784" y="1344"/>
                    <a:pt x="2763" y="1344"/>
                    <a:pt x="2742" y="1288"/>
                  </a:cubicBezTo>
                  <a:cubicBezTo>
                    <a:pt x="2878" y="1269"/>
                    <a:pt x="2929" y="1081"/>
                    <a:pt x="3013" y="1062"/>
                  </a:cubicBezTo>
                  <a:cubicBezTo>
                    <a:pt x="3054" y="1044"/>
                    <a:pt x="3085" y="1099"/>
                    <a:pt x="3106" y="1119"/>
                  </a:cubicBezTo>
                  <a:cubicBezTo>
                    <a:pt x="3158" y="1137"/>
                    <a:pt x="3189" y="1005"/>
                    <a:pt x="3241" y="1062"/>
                  </a:cubicBezTo>
                  <a:lnTo>
                    <a:pt x="3241" y="1119"/>
                  </a:lnTo>
                  <a:cubicBezTo>
                    <a:pt x="3315" y="1174"/>
                    <a:pt x="3450" y="1119"/>
                    <a:pt x="3513" y="1119"/>
                  </a:cubicBezTo>
                  <a:lnTo>
                    <a:pt x="3513" y="1044"/>
                  </a:lnTo>
                  <a:cubicBezTo>
                    <a:pt x="3554" y="1044"/>
                    <a:pt x="3627" y="1005"/>
                    <a:pt x="3658" y="968"/>
                  </a:cubicBezTo>
                  <a:cubicBezTo>
                    <a:pt x="3669" y="930"/>
                    <a:pt x="3669" y="912"/>
                    <a:pt x="3700" y="875"/>
                  </a:cubicBezTo>
                  <a:cubicBezTo>
                    <a:pt x="3752" y="818"/>
                    <a:pt x="3867" y="893"/>
                    <a:pt x="3929" y="836"/>
                  </a:cubicBezTo>
                  <a:cubicBezTo>
                    <a:pt x="3929" y="818"/>
                    <a:pt x="3929" y="799"/>
                    <a:pt x="3940" y="781"/>
                  </a:cubicBezTo>
                  <a:lnTo>
                    <a:pt x="3971" y="781"/>
                  </a:lnTo>
                  <a:cubicBezTo>
                    <a:pt x="3971" y="799"/>
                    <a:pt x="4002" y="836"/>
                    <a:pt x="4002" y="836"/>
                  </a:cubicBezTo>
                  <a:cubicBezTo>
                    <a:pt x="4033" y="855"/>
                    <a:pt x="4033" y="781"/>
                    <a:pt x="4065" y="799"/>
                  </a:cubicBezTo>
                  <a:cubicBezTo>
                    <a:pt x="4065" y="799"/>
                    <a:pt x="4075" y="855"/>
                    <a:pt x="4127" y="836"/>
                  </a:cubicBezTo>
                  <a:cubicBezTo>
                    <a:pt x="4314" y="781"/>
                    <a:pt x="4565" y="761"/>
                    <a:pt x="4772" y="724"/>
                  </a:cubicBezTo>
                  <a:cubicBezTo>
                    <a:pt x="4783" y="743"/>
                    <a:pt x="4783" y="761"/>
                    <a:pt x="4783" y="781"/>
                  </a:cubicBezTo>
                  <a:cubicBezTo>
                    <a:pt x="4824" y="724"/>
                    <a:pt x="4856" y="724"/>
                    <a:pt x="4908" y="781"/>
                  </a:cubicBezTo>
                  <a:lnTo>
                    <a:pt x="4908" y="724"/>
                  </a:lnTo>
                  <a:cubicBezTo>
                    <a:pt x="4940" y="724"/>
                    <a:pt x="4961" y="761"/>
                    <a:pt x="4992" y="781"/>
                  </a:cubicBezTo>
                  <a:cubicBezTo>
                    <a:pt x="5033" y="799"/>
                    <a:pt x="5075" y="743"/>
                    <a:pt x="5096" y="743"/>
                  </a:cubicBezTo>
                  <a:cubicBezTo>
                    <a:pt x="5127" y="724"/>
                    <a:pt x="5127" y="761"/>
                    <a:pt x="5158" y="781"/>
                  </a:cubicBezTo>
                  <a:cubicBezTo>
                    <a:pt x="5168" y="724"/>
                    <a:pt x="5168" y="724"/>
                    <a:pt x="5200" y="706"/>
                  </a:cubicBezTo>
                  <a:cubicBezTo>
                    <a:pt x="5231" y="761"/>
                    <a:pt x="5262" y="724"/>
                    <a:pt x="5283" y="686"/>
                  </a:cubicBezTo>
                  <a:lnTo>
                    <a:pt x="5283" y="743"/>
                  </a:lnTo>
                  <a:cubicBezTo>
                    <a:pt x="5356" y="724"/>
                    <a:pt x="5428" y="706"/>
                    <a:pt x="5492" y="706"/>
                  </a:cubicBezTo>
                  <a:cubicBezTo>
                    <a:pt x="5523" y="799"/>
                    <a:pt x="5596" y="781"/>
                    <a:pt x="5679" y="781"/>
                  </a:cubicBezTo>
                  <a:cubicBezTo>
                    <a:pt x="5710" y="724"/>
                    <a:pt x="5783" y="781"/>
                    <a:pt x="5824" y="761"/>
                  </a:cubicBezTo>
                  <a:cubicBezTo>
                    <a:pt x="5897" y="724"/>
                    <a:pt x="6032" y="724"/>
                    <a:pt x="6148" y="686"/>
                  </a:cubicBezTo>
                  <a:cubicBezTo>
                    <a:pt x="6200" y="649"/>
                    <a:pt x="6293" y="630"/>
                    <a:pt x="6345" y="611"/>
                  </a:cubicBezTo>
                  <a:cubicBezTo>
                    <a:pt x="6418" y="574"/>
                    <a:pt x="6459" y="686"/>
                    <a:pt x="6522" y="649"/>
                  </a:cubicBezTo>
                  <a:cubicBezTo>
                    <a:pt x="6543" y="630"/>
                    <a:pt x="6563" y="574"/>
                    <a:pt x="6574" y="555"/>
                  </a:cubicBezTo>
                  <a:cubicBezTo>
                    <a:pt x="6606" y="555"/>
                    <a:pt x="6637" y="574"/>
                    <a:pt x="6668" y="574"/>
                  </a:cubicBezTo>
                  <a:cubicBezTo>
                    <a:pt x="6689" y="574"/>
                    <a:pt x="6720" y="498"/>
                    <a:pt x="6741" y="498"/>
                  </a:cubicBezTo>
                  <a:cubicBezTo>
                    <a:pt x="6783" y="498"/>
                    <a:pt x="6772" y="555"/>
                    <a:pt x="6814" y="555"/>
                  </a:cubicBezTo>
                  <a:cubicBezTo>
                    <a:pt x="6907" y="537"/>
                    <a:pt x="7001" y="537"/>
                    <a:pt x="7105" y="574"/>
                  </a:cubicBezTo>
                  <a:lnTo>
                    <a:pt x="7251" y="574"/>
                  </a:lnTo>
                  <a:cubicBezTo>
                    <a:pt x="7262" y="592"/>
                    <a:pt x="7262" y="611"/>
                    <a:pt x="7262" y="630"/>
                  </a:cubicBezTo>
                  <a:cubicBezTo>
                    <a:pt x="7283" y="649"/>
                    <a:pt x="7397" y="592"/>
                    <a:pt x="7459" y="592"/>
                  </a:cubicBezTo>
                  <a:cubicBezTo>
                    <a:pt x="7459" y="574"/>
                    <a:pt x="7459" y="537"/>
                    <a:pt x="7470" y="517"/>
                  </a:cubicBezTo>
                  <a:cubicBezTo>
                    <a:pt x="7439" y="517"/>
                    <a:pt x="7407" y="517"/>
                    <a:pt x="7387" y="498"/>
                  </a:cubicBezTo>
                  <a:cubicBezTo>
                    <a:pt x="7407" y="480"/>
                    <a:pt x="7407" y="442"/>
                    <a:pt x="7428" y="405"/>
                  </a:cubicBezTo>
                  <a:cubicBezTo>
                    <a:pt x="7449" y="386"/>
                    <a:pt x="7491" y="386"/>
                    <a:pt x="7501" y="348"/>
                  </a:cubicBezTo>
                  <a:cubicBezTo>
                    <a:pt x="7491" y="330"/>
                    <a:pt x="7491" y="330"/>
                    <a:pt x="7470" y="311"/>
                  </a:cubicBezTo>
                  <a:cubicBezTo>
                    <a:pt x="7449" y="330"/>
                    <a:pt x="7439" y="348"/>
                    <a:pt x="7407" y="348"/>
                  </a:cubicBezTo>
                  <a:cubicBezTo>
                    <a:pt x="7397" y="311"/>
                    <a:pt x="7407" y="330"/>
                    <a:pt x="7376" y="311"/>
                  </a:cubicBezTo>
                  <a:cubicBezTo>
                    <a:pt x="7345" y="367"/>
                    <a:pt x="7262" y="367"/>
                    <a:pt x="7210" y="367"/>
                  </a:cubicBezTo>
                  <a:lnTo>
                    <a:pt x="7210" y="311"/>
                  </a:lnTo>
                  <a:lnTo>
                    <a:pt x="7199" y="311"/>
                  </a:lnTo>
                  <a:cubicBezTo>
                    <a:pt x="7115" y="423"/>
                    <a:pt x="6648" y="423"/>
                    <a:pt x="6543" y="330"/>
                  </a:cubicBezTo>
                  <a:cubicBezTo>
                    <a:pt x="6543" y="292"/>
                    <a:pt x="6236" y="311"/>
                    <a:pt x="6225" y="273"/>
                  </a:cubicBezTo>
                  <a:cubicBezTo>
                    <a:pt x="6267" y="236"/>
                    <a:pt x="6574" y="198"/>
                    <a:pt x="6637" y="198"/>
                  </a:cubicBezTo>
                  <a:cubicBezTo>
                    <a:pt x="6668" y="236"/>
                    <a:pt x="6918" y="179"/>
                    <a:pt x="6980" y="161"/>
                  </a:cubicBezTo>
                  <a:cubicBezTo>
                    <a:pt x="7084" y="122"/>
                    <a:pt x="7288" y="156"/>
                    <a:pt x="7433" y="80"/>
                  </a:cubicBezTo>
                  <a:cubicBezTo>
                    <a:pt x="7495" y="43"/>
                    <a:pt x="7574" y="-27"/>
                    <a:pt x="7698" y="10"/>
                  </a:cubicBezTo>
                  <a:cubicBezTo>
                    <a:pt x="7751" y="29"/>
                    <a:pt x="7897" y="161"/>
                    <a:pt x="7949" y="142"/>
                  </a:cubicBezTo>
                  <a:cubicBezTo>
                    <a:pt x="7970" y="122"/>
                    <a:pt x="7990" y="67"/>
                    <a:pt x="8011" y="48"/>
                  </a:cubicBezTo>
                  <a:cubicBezTo>
                    <a:pt x="8074" y="29"/>
                    <a:pt x="8074" y="67"/>
                    <a:pt x="8136" y="29"/>
                  </a:cubicBezTo>
                  <a:cubicBezTo>
                    <a:pt x="8146" y="85"/>
                    <a:pt x="8188" y="142"/>
                    <a:pt x="8240" y="142"/>
                  </a:cubicBezTo>
                  <a:cubicBezTo>
                    <a:pt x="8240" y="122"/>
                    <a:pt x="8250" y="122"/>
                    <a:pt x="8262" y="104"/>
                  </a:cubicBezTo>
                  <a:cubicBezTo>
                    <a:pt x="8262" y="217"/>
                    <a:pt x="8283" y="161"/>
                    <a:pt x="8293" y="254"/>
                  </a:cubicBezTo>
                  <a:cubicBezTo>
                    <a:pt x="8303" y="273"/>
                    <a:pt x="8272" y="311"/>
                    <a:pt x="8262" y="330"/>
                  </a:cubicBezTo>
                  <a:cubicBezTo>
                    <a:pt x="8262" y="348"/>
                    <a:pt x="8272" y="367"/>
                    <a:pt x="8262" y="4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/>
            </a:p>
          </p:txBody>
        </p:sp>
        <p:grpSp>
          <p:nvGrpSpPr>
            <p:cNvPr id="10" name="Graphic 4">
              <a:extLst>
                <a:ext uri="{FF2B5EF4-FFF2-40B4-BE49-F238E27FC236}">
                  <a16:creationId xmlns:a16="http://schemas.microsoft.com/office/drawing/2014/main" id="{EE62B5CC-C0A3-42B4-8D93-0191E1C444B1}"/>
                </a:ext>
              </a:extLst>
            </p:cNvPr>
            <p:cNvGrpSpPr/>
            <p:nvPr/>
          </p:nvGrpSpPr>
          <p:grpSpPr>
            <a:xfrm rot="15933960">
              <a:off x="10169494" y="540350"/>
              <a:ext cx="653726" cy="651941"/>
              <a:chOff x="688950" y="1173205"/>
              <a:chExt cx="3371147" cy="3361942"/>
            </a:xfrm>
            <a:solidFill>
              <a:schemeClr val="bg1"/>
            </a:solidFill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6AF965FE-420C-41F4-BC68-9B2EBF653B20}"/>
                  </a:ext>
                </a:extLst>
              </p:cNvPr>
              <p:cNvSpPr/>
              <p:nvPr/>
            </p:nvSpPr>
            <p:spPr>
              <a:xfrm>
                <a:off x="1132191" y="2241069"/>
                <a:ext cx="1982589" cy="2294078"/>
              </a:xfrm>
              <a:custGeom>
                <a:avLst/>
                <a:gdLst>
                  <a:gd name="connsiteX0" fmla="*/ 1061590 w 1982588"/>
                  <a:gd name="connsiteY0" fmla="*/ 2294078 h 2294078"/>
                  <a:gd name="connsiteX1" fmla="*/ 993399 w 1982588"/>
                  <a:gd name="connsiteY1" fmla="*/ 2283555 h 2294078"/>
                  <a:gd name="connsiteX2" fmla="*/ 431876 w 1982588"/>
                  <a:gd name="connsiteY2" fmla="*/ 2094135 h 2294078"/>
                  <a:gd name="connsiteX3" fmla="*/ 89238 w 1982588"/>
                  <a:gd name="connsiteY3" fmla="*/ 1844944 h 2294078"/>
                  <a:gd name="connsiteX4" fmla="*/ 0 w 1982588"/>
                  <a:gd name="connsiteY4" fmla="*/ 1757811 h 2294078"/>
                  <a:gd name="connsiteX5" fmla="*/ 67349 w 1982588"/>
                  <a:gd name="connsiteY5" fmla="*/ 1677834 h 2294078"/>
                  <a:gd name="connsiteX6" fmla="*/ 424720 w 1982588"/>
                  <a:gd name="connsiteY6" fmla="*/ 1262795 h 2294078"/>
                  <a:gd name="connsiteX7" fmla="*/ 1099053 w 1982588"/>
                  <a:gd name="connsiteY7" fmla="*/ 559418 h 2294078"/>
                  <a:gd name="connsiteX8" fmla="*/ 1757390 w 1982588"/>
                  <a:gd name="connsiteY8" fmla="*/ 5472 h 2294078"/>
                  <a:gd name="connsiteX9" fmla="*/ 1764967 w 1982588"/>
                  <a:gd name="connsiteY9" fmla="*/ 0 h 2294078"/>
                  <a:gd name="connsiteX10" fmla="*/ 1985535 w 1982588"/>
                  <a:gd name="connsiteY10" fmla="*/ 271501 h 2294078"/>
                  <a:gd name="connsiteX11" fmla="*/ 1907242 w 1982588"/>
                  <a:gd name="connsiteY11" fmla="*/ 344743 h 2294078"/>
                  <a:gd name="connsiteX12" fmla="*/ 1746446 w 1982588"/>
                  <a:gd name="connsiteY12" fmla="*/ 602353 h 2294078"/>
                  <a:gd name="connsiteX13" fmla="*/ 1639109 w 1982588"/>
                  <a:gd name="connsiteY13" fmla="*/ 939520 h 2294078"/>
                  <a:gd name="connsiteX14" fmla="*/ 1575548 w 1982588"/>
                  <a:gd name="connsiteY14" fmla="*/ 1232909 h 2294078"/>
                  <a:gd name="connsiteX15" fmla="*/ 1485468 w 1982588"/>
                  <a:gd name="connsiteY15" fmla="*/ 1649211 h 2294078"/>
                  <a:gd name="connsiteX16" fmla="*/ 1372238 w 1982588"/>
                  <a:gd name="connsiteY16" fmla="*/ 1983010 h 2294078"/>
                  <a:gd name="connsiteX17" fmla="*/ 1214809 w 1982588"/>
                  <a:gd name="connsiteY17" fmla="*/ 2206524 h 2294078"/>
                  <a:gd name="connsiteX18" fmla="*/ 1096527 w 1982588"/>
                  <a:gd name="connsiteY18" fmla="*/ 2286501 h 2294078"/>
                  <a:gd name="connsiteX19" fmla="*/ 1080532 w 1982588"/>
                  <a:gd name="connsiteY19" fmla="*/ 2294920 h 2294078"/>
                  <a:gd name="connsiteX20" fmla="*/ 1061590 w 1982588"/>
                  <a:gd name="connsiteY20" fmla="*/ 2294078 h 2294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982588" h="2294078">
                    <a:moveTo>
                      <a:pt x="1061590" y="2294078"/>
                    </a:moveTo>
                    <a:cubicBezTo>
                      <a:pt x="1038860" y="2290711"/>
                      <a:pt x="1016129" y="2286922"/>
                      <a:pt x="993399" y="2283555"/>
                    </a:cubicBezTo>
                    <a:cubicBezTo>
                      <a:pt x="794719" y="2254090"/>
                      <a:pt x="607826" y="2190950"/>
                      <a:pt x="431876" y="2094135"/>
                    </a:cubicBezTo>
                    <a:cubicBezTo>
                      <a:pt x="307280" y="2025524"/>
                      <a:pt x="192366" y="1942600"/>
                      <a:pt x="89238" y="1844944"/>
                    </a:cubicBezTo>
                    <a:cubicBezTo>
                      <a:pt x="59351" y="1816742"/>
                      <a:pt x="30307" y="1787276"/>
                      <a:pt x="0" y="1757811"/>
                    </a:cubicBezTo>
                    <a:cubicBezTo>
                      <a:pt x="23572" y="1730029"/>
                      <a:pt x="45040" y="1703511"/>
                      <a:pt x="67349" y="1677834"/>
                    </a:cubicBezTo>
                    <a:cubicBezTo>
                      <a:pt x="186473" y="1539347"/>
                      <a:pt x="304334" y="1399598"/>
                      <a:pt x="424720" y="1262795"/>
                    </a:cubicBezTo>
                    <a:cubicBezTo>
                      <a:pt x="639395" y="1018655"/>
                      <a:pt x="862910" y="782933"/>
                      <a:pt x="1099053" y="559418"/>
                    </a:cubicBezTo>
                    <a:cubicBezTo>
                      <a:pt x="1307835" y="362001"/>
                      <a:pt x="1525457" y="175108"/>
                      <a:pt x="1757390" y="5472"/>
                    </a:cubicBezTo>
                    <a:cubicBezTo>
                      <a:pt x="1759495" y="3788"/>
                      <a:pt x="1761600" y="2526"/>
                      <a:pt x="1764967" y="0"/>
                    </a:cubicBezTo>
                    <a:cubicBezTo>
                      <a:pt x="1838630" y="90921"/>
                      <a:pt x="1912714" y="181842"/>
                      <a:pt x="1985535" y="271501"/>
                    </a:cubicBezTo>
                    <a:cubicBezTo>
                      <a:pt x="1959017" y="296336"/>
                      <a:pt x="1931656" y="319066"/>
                      <a:pt x="1907242" y="344743"/>
                    </a:cubicBezTo>
                    <a:cubicBezTo>
                      <a:pt x="1836105" y="419669"/>
                      <a:pt x="1786855" y="508065"/>
                      <a:pt x="1746446" y="602353"/>
                    </a:cubicBezTo>
                    <a:cubicBezTo>
                      <a:pt x="1699723" y="711375"/>
                      <a:pt x="1666048" y="824605"/>
                      <a:pt x="1639109" y="939520"/>
                    </a:cubicBezTo>
                    <a:cubicBezTo>
                      <a:pt x="1615957" y="1036755"/>
                      <a:pt x="1596594" y="1135253"/>
                      <a:pt x="1575548" y="1232909"/>
                    </a:cubicBezTo>
                    <a:cubicBezTo>
                      <a:pt x="1545662" y="1371817"/>
                      <a:pt x="1517459" y="1511145"/>
                      <a:pt x="1485468" y="1649211"/>
                    </a:cubicBezTo>
                    <a:cubicBezTo>
                      <a:pt x="1458950" y="1764125"/>
                      <a:pt x="1422749" y="1876093"/>
                      <a:pt x="1372238" y="1983010"/>
                    </a:cubicBezTo>
                    <a:cubicBezTo>
                      <a:pt x="1332670" y="2066354"/>
                      <a:pt x="1283421" y="2143385"/>
                      <a:pt x="1214809" y="2206524"/>
                    </a:cubicBezTo>
                    <a:cubicBezTo>
                      <a:pt x="1179451" y="2238936"/>
                      <a:pt x="1139883" y="2265876"/>
                      <a:pt x="1096527" y="2286501"/>
                    </a:cubicBezTo>
                    <a:cubicBezTo>
                      <a:pt x="1091055" y="2289027"/>
                      <a:pt x="1086004" y="2291973"/>
                      <a:pt x="1080532" y="2294920"/>
                    </a:cubicBezTo>
                    <a:cubicBezTo>
                      <a:pt x="1074218" y="2294078"/>
                      <a:pt x="1067904" y="2294078"/>
                      <a:pt x="1061590" y="2294078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DFE9B032-43AE-4FC0-B331-B8A2403420CC}"/>
                  </a:ext>
                </a:extLst>
              </p:cNvPr>
              <p:cNvSpPr/>
              <p:nvPr/>
            </p:nvSpPr>
            <p:spPr>
              <a:xfrm>
                <a:off x="688950" y="1934631"/>
                <a:ext cx="2125706" cy="2012054"/>
              </a:xfrm>
              <a:custGeom>
                <a:avLst/>
                <a:gdLst>
                  <a:gd name="connsiteX0" fmla="*/ 0 w 2125705"/>
                  <a:gd name="connsiteY0" fmla="*/ 858280 h 2012053"/>
                  <a:gd name="connsiteX1" fmla="*/ 2105 w 2125705"/>
                  <a:gd name="connsiteY1" fmla="*/ 850703 h 2012053"/>
                  <a:gd name="connsiteX2" fmla="*/ 22309 w 2125705"/>
                  <a:gd name="connsiteY2" fmla="*/ 787142 h 2012053"/>
                  <a:gd name="connsiteX3" fmla="*/ 279499 w 2125705"/>
                  <a:gd name="connsiteY3" fmla="*/ 540055 h 2012053"/>
                  <a:gd name="connsiteX4" fmla="*/ 588884 w 2125705"/>
                  <a:gd name="connsiteY4" fmla="*/ 413355 h 2012053"/>
                  <a:gd name="connsiteX5" fmla="*/ 920999 w 2125705"/>
                  <a:gd name="connsiteY5" fmla="*/ 333799 h 2012053"/>
                  <a:gd name="connsiteX6" fmla="*/ 1386970 w 2125705"/>
                  <a:gd name="connsiteY6" fmla="*/ 233196 h 2012053"/>
                  <a:gd name="connsiteX7" fmla="*/ 1732976 w 2125705"/>
                  <a:gd name="connsiteY7" fmla="*/ 107338 h 2012053"/>
                  <a:gd name="connsiteX8" fmla="*/ 1884933 w 2125705"/>
                  <a:gd name="connsiteY8" fmla="*/ 3788 h 2012053"/>
                  <a:gd name="connsiteX9" fmla="*/ 1889563 w 2125705"/>
                  <a:gd name="connsiteY9" fmla="*/ 0 h 2012053"/>
                  <a:gd name="connsiteX10" fmla="*/ 2128231 w 2125705"/>
                  <a:gd name="connsiteY10" fmla="*/ 239931 h 2012053"/>
                  <a:gd name="connsiteX11" fmla="*/ 399464 w 2125705"/>
                  <a:gd name="connsiteY11" fmla="*/ 2014158 h 2012053"/>
                  <a:gd name="connsiteX12" fmla="*/ 309385 w 2125705"/>
                  <a:gd name="connsiteY12" fmla="*/ 1895456 h 2012053"/>
                  <a:gd name="connsiteX13" fmla="*/ 80819 w 2125705"/>
                  <a:gd name="connsiteY13" fmla="*/ 1438745 h 2012053"/>
                  <a:gd name="connsiteX14" fmla="*/ 14733 w 2125705"/>
                  <a:gd name="connsiteY14" fmla="*/ 1143251 h 2012053"/>
                  <a:gd name="connsiteX15" fmla="*/ 2526 w 2125705"/>
                  <a:gd name="connsiteY15" fmla="*/ 998871 h 2012053"/>
                  <a:gd name="connsiteX16" fmla="*/ 421 w 2125705"/>
                  <a:gd name="connsiteY16" fmla="*/ 984559 h 2012053"/>
                  <a:gd name="connsiteX17" fmla="*/ 0 w 2125705"/>
                  <a:gd name="connsiteY17" fmla="*/ 858280 h 2012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25705" h="2012053">
                    <a:moveTo>
                      <a:pt x="0" y="858280"/>
                    </a:moveTo>
                    <a:cubicBezTo>
                      <a:pt x="842" y="855754"/>
                      <a:pt x="2526" y="853229"/>
                      <a:pt x="2105" y="850703"/>
                    </a:cubicBezTo>
                    <a:cubicBezTo>
                      <a:pt x="-1263" y="826289"/>
                      <a:pt x="10944" y="806926"/>
                      <a:pt x="22309" y="787142"/>
                    </a:cubicBezTo>
                    <a:cubicBezTo>
                      <a:pt x="84607" y="680226"/>
                      <a:pt x="173424" y="601091"/>
                      <a:pt x="279499" y="540055"/>
                    </a:cubicBezTo>
                    <a:cubicBezTo>
                      <a:pt x="376734" y="483651"/>
                      <a:pt x="481546" y="445346"/>
                      <a:pt x="588884" y="413355"/>
                    </a:cubicBezTo>
                    <a:cubicBezTo>
                      <a:pt x="698326" y="380943"/>
                      <a:pt x="809452" y="357371"/>
                      <a:pt x="920999" y="333799"/>
                    </a:cubicBezTo>
                    <a:cubicBezTo>
                      <a:pt x="1076323" y="300966"/>
                      <a:pt x="1232067" y="269396"/>
                      <a:pt x="1386970" y="233196"/>
                    </a:cubicBezTo>
                    <a:cubicBezTo>
                      <a:pt x="1506936" y="205415"/>
                      <a:pt x="1623534" y="165005"/>
                      <a:pt x="1732976" y="107338"/>
                    </a:cubicBezTo>
                    <a:cubicBezTo>
                      <a:pt x="1787697" y="78714"/>
                      <a:pt x="1838630" y="44619"/>
                      <a:pt x="1884933" y="3788"/>
                    </a:cubicBezTo>
                    <a:cubicBezTo>
                      <a:pt x="1886616" y="2526"/>
                      <a:pt x="1888300" y="1263"/>
                      <a:pt x="1889563" y="0"/>
                    </a:cubicBezTo>
                    <a:cubicBezTo>
                      <a:pt x="1969119" y="79977"/>
                      <a:pt x="2047833" y="159112"/>
                      <a:pt x="2128231" y="239931"/>
                    </a:cubicBezTo>
                    <a:cubicBezTo>
                      <a:pt x="1493466" y="772410"/>
                      <a:pt x="916369" y="1361714"/>
                      <a:pt x="399464" y="2014158"/>
                    </a:cubicBezTo>
                    <a:cubicBezTo>
                      <a:pt x="367473" y="1972486"/>
                      <a:pt x="337166" y="1935023"/>
                      <a:pt x="309385" y="1895456"/>
                    </a:cubicBezTo>
                    <a:cubicBezTo>
                      <a:pt x="210045" y="1754865"/>
                      <a:pt x="133435" y="1602487"/>
                      <a:pt x="80819" y="1438745"/>
                    </a:cubicBezTo>
                    <a:cubicBezTo>
                      <a:pt x="49670" y="1342351"/>
                      <a:pt x="27361" y="1243853"/>
                      <a:pt x="14733" y="1143251"/>
                    </a:cubicBezTo>
                    <a:cubicBezTo>
                      <a:pt x="8840" y="1095264"/>
                      <a:pt x="6314" y="1047278"/>
                      <a:pt x="2526" y="998871"/>
                    </a:cubicBezTo>
                    <a:cubicBezTo>
                      <a:pt x="2105" y="994241"/>
                      <a:pt x="1263" y="989611"/>
                      <a:pt x="421" y="984559"/>
                    </a:cubicBezTo>
                    <a:cubicBezTo>
                      <a:pt x="0" y="942887"/>
                      <a:pt x="0" y="900373"/>
                      <a:pt x="0" y="858280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19A6DABA-E04A-41A9-A59D-AB95EB498167}"/>
                  </a:ext>
                </a:extLst>
              </p:cNvPr>
              <p:cNvSpPr/>
              <p:nvPr/>
            </p:nvSpPr>
            <p:spPr>
              <a:xfrm>
                <a:off x="2341949" y="2603904"/>
                <a:ext cx="1309098" cy="1927867"/>
              </a:xfrm>
              <a:custGeom>
                <a:avLst/>
                <a:gdLst>
                  <a:gd name="connsiteX0" fmla="*/ 0 w 1309097"/>
                  <a:gd name="connsiteY0" fmla="*/ 1928717 h 1927867"/>
                  <a:gd name="connsiteX1" fmla="*/ 68191 w 1309097"/>
                  <a:gd name="connsiteY1" fmla="*/ 1864736 h 1927867"/>
                  <a:gd name="connsiteX2" fmla="*/ 215938 w 1309097"/>
                  <a:gd name="connsiteY2" fmla="*/ 1639116 h 1927867"/>
                  <a:gd name="connsiteX3" fmla="*/ 339271 w 1309097"/>
                  <a:gd name="connsiteY3" fmla="*/ 1286376 h 1927867"/>
                  <a:gd name="connsiteX4" fmla="*/ 424299 w 1309097"/>
                  <a:gd name="connsiteY4" fmla="*/ 919323 h 1927867"/>
                  <a:gd name="connsiteX5" fmla="*/ 519851 w 1309097"/>
                  <a:gd name="connsiteY5" fmla="*/ 483238 h 1927867"/>
                  <a:gd name="connsiteX6" fmla="*/ 617086 w 1309097"/>
                  <a:gd name="connsiteY6" fmla="*/ 189427 h 1927867"/>
                  <a:gd name="connsiteX7" fmla="*/ 729054 w 1309097"/>
                  <a:gd name="connsiteY7" fmla="*/ 37050 h 1927867"/>
                  <a:gd name="connsiteX8" fmla="*/ 785038 w 1309097"/>
                  <a:gd name="connsiteY8" fmla="*/ 5901 h 1927867"/>
                  <a:gd name="connsiteX9" fmla="*/ 865436 w 1309097"/>
                  <a:gd name="connsiteY9" fmla="*/ 21055 h 1927867"/>
                  <a:gd name="connsiteX10" fmla="*/ 990873 w 1309097"/>
                  <a:gd name="connsiteY10" fmla="*/ 171327 h 1927867"/>
                  <a:gd name="connsiteX11" fmla="*/ 1279633 w 1309097"/>
                  <a:gd name="connsiteY11" fmla="*/ 851132 h 1927867"/>
                  <a:gd name="connsiteX12" fmla="*/ 1309519 w 1309097"/>
                  <a:gd name="connsiteY12" fmla="*/ 1141996 h 1927867"/>
                  <a:gd name="connsiteX13" fmla="*/ 1243432 w 1309097"/>
                  <a:gd name="connsiteY13" fmla="*/ 1415602 h 1927867"/>
                  <a:gd name="connsiteX14" fmla="*/ 1230804 w 1309097"/>
                  <a:gd name="connsiteY14" fmla="*/ 1432439 h 1927867"/>
                  <a:gd name="connsiteX15" fmla="*/ 750101 w 1309097"/>
                  <a:gd name="connsiteY15" fmla="*/ 1771289 h 1927867"/>
                  <a:gd name="connsiteX16" fmla="*/ 303492 w 1309097"/>
                  <a:gd name="connsiteY16" fmla="*/ 1908934 h 1927867"/>
                  <a:gd name="connsiteX17" fmla="*/ 8419 w 1309097"/>
                  <a:gd name="connsiteY17" fmla="*/ 1929980 h 1927867"/>
                  <a:gd name="connsiteX18" fmla="*/ 0 w 1309097"/>
                  <a:gd name="connsiteY18" fmla="*/ 1928717 h 192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309097" h="1927867">
                    <a:moveTo>
                      <a:pt x="0" y="1928717"/>
                    </a:moveTo>
                    <a:cubicBezTo>
                      <a:pt x="23151" y="1907250"/>
                      <a:pt x="46723" y="1887045"/>
                      <a:pt x="68191" y="1864736"/>
                    </a:cubicBezTo>
                    <a:cubicBezTo>
                      <a:pt x="131752" y="1798649"/>
                      <a:pt x="177212" y="1721198"/>
                      <a:pt x="215938" y="1639116"/>
                    </a:cubicBezTo>
                    <a:cubicBezTo>
                      <a:pt x="269396" y="1525886"/>
                      <a:pt x="308543" y="1407183"/>
                      <a:pt x="339271" y="1286376"/>
                    </a:cubicBezTo>
                    <a:cubicBezTo>
                      <a:pt x="369999" y="1164726"/>
                      <a:pt x="396939" y="1041814"/>
                      <a:pt x="424299" y="919323"/>
                    </a:cubicBezTo>
                    <a:cubicBezTo>
                      <a:pt x="456711" y="774102"/>
                      <a:pt x="486597" y="628038"/>
                      <a:pt x="519851" y="483238"/>
                    </a:cubicBezTo>
                    <a:cubicBezTo>
                      <a:pt x="543002" y="382635"/>
                      <a:pt x="572888" y="283295"/>
                      <a:pt x="617086" y="189427"/>
                    </a:cubicBezTo>
                    <a:cubicBezTo>
                      <a:pt x="644447" y="131339"/>
                      <a:pt x="676858" y="76618"/>
                      <a:pt x="729054" y="37050"/>
                    </a:cubicBezTo>
                    <a:cubicBezTo>
                      <a:pt x="745891" y="24422"/>
                      <a:pt x="765254" y="13478"/>
                      <a:pt x="785038" y="5901"/>
                    </a:cubicBezTo>
                    <a:cubicBezTo>
                      <a:pt x="814082" y="-5464"/>
                      <a:pt x="841864" y="-413"/>
                      <a:pt x="865436" y="21055"/>
                    </a:cubicBezTo>
                    <a:cubicBezTo>
                      <a:pt x="914685" y="64832"/>
                      <a:pt x="954673" y="116606"/>
                      <a:pt x="990873" y="171327"/>
                    </a:cubicBezTo>
                    <a:cubicBezTo>
                      <a:pt x="1128518" y="380109"/>
                      <a:pt x="1224912" y="606992"/>
                      <a:pt x="1279633" y="851132"/>
                    </a:cubicBezTo>
                    <a:cubicBezTo>
                      <a:pt x="1301100" y="946684"/>
                      <a:pt x="1312886" y="1043919"/>
                      <a:pt x="1309519" y="1141996"/>
                    </a:cubicBezTo>
                    <a:cubicBezTo>
                      <a:pt x="1306151" y="1237547"/>
                      <a:pt x="1289735" y="1330152"/>
                      <a:pt x="1243432" y="1415602"/>
                    </a:cubicBezTo>
                    <a:cubicBezTo>
                      <a:pt x="1240065" y="1421495"/>
                      <a:pt x="1235856" y="1427388"/>
                      <a:pt x="1230804" y="1432439"/>
                    </a:cubicBezTo>
                    <a:cubicBezTo>
                      <a:pt x="1090634" y="1573451"/>
                      <a:pt x="930259" y="1686682"/>
                      <a:pt x="750101" y="1771289"/>
                    </a:cubicBezTo>
                    <a:cubicBezTo>
                      <a:pt x="607825" y="1838217"/>
                      <a:pt x="458816" y="1884099"/>
                      <a:pt x="303492" y="1908934"/>
                    </a:cubicBezTo>
                    <a:cubicBezTo>
                      <a:pt x="205836" y="1924508"/>
                      <a:pt x="107338" y="1931664"/>
                      <a:pt x="8419" y="1929980"/>
                    </a:cubicBezTo>
                    <a:cubicBezTo>
                      <a:pt x="5472" y="1929138"/>
                      <a:pt x="2525" y="1928717"/>
                      <a:pt x="0" y="1928717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F04C831A-B604-4B5C-98DD-E8B85C752032}"/>
                  </a:ext>
                </a:extLst>
              </p:cNvPr>
              <p:cNvSpPr/>
              <p:nvPr/>
            </p:nvSpPr>
            <p:spPr>
              <a:xfrm>
                <a:off x="698631" y="1470056"/>
                <a:ext cx="1780541" cy="1195446"/>
              </a:xfrm>
              <a:custGeom>
                <a:avLst/>
                <a:gdLst>
                  <a:gd name="connsiteX0" fmla="*/ 0 w 1780541"/>
                  <a:gd name="connsiteY0" fmla="*/ 1198680 h 1195446"/>
                  <a:gd name="connsiteX1" fmla="*/ 17258 w 1780541"/>
                  <a:gd name="connsiteY1" fmla="*/ 1085871 h 1195446"/>
                  <a:gd name="connsiteX2" fmla="*/ 158691 w 1780541"/>
                  <a:gd name="connsiteY2" fmla="*/ 652732 h 1195446"/>
                  <a:gd name="connsiteX3" fmla="*/ 678121 w 1780541"/>
                  <a:gd name="connsiteY3" fmla="*/ 30174 h 1195446"/>
                  <a:gd name="connsiteX4" fmla="*/ 728633 w 1780541"/>
                  <a:gd name="connsiteY4" fmla="*/ 13757 h 1195446"/>
                  <a:gd name="connsiteX5" fmla="*/ 928997 w 1780541"/>
                  <a:gd name="connsiteY5" fmla="*/ 1971 h 1195446"/>
                  <a:gd name="connsiteX6" fmla="*/ 1573864 w 1780541"/>
                  <a:gd name="connsiteY6" fmla="*/ 201493 h 1195446"/>
                  <a:gd name="connsiteX7" fmla="*/ 1741395 w 1780541"/>
                  <a:gd name="connsiteY7" fmla="*/ 323563 h 1195446"/>
                  <a:gd name="connsiteX8" fmla="*/ 1776332 w 1780541"/>
                  <a:gd name="connsiteY8" fmla="*/ 371129 h 1195446"/>
                  <a:gd name="connsiteX9" fmla="*/ 1780121 w 1780541"/>
                  <a:gd name="connsiteY9" fmla="*/ 401015 h 1195446"/>
                  <a:gd name="connsiteX10" fmla="*/ 1704774 w 1780541"/>
                  <a:gd name="connsiteY10" fmla="*/ 497829 h 1195446"/>
                  <a:gd name="connsiteX11" fmla="*/ 1539769 w 1780541"/>
                  <a:gd name="connsiteY11" fmla="*/ 571492 h 1195446"/>
                  <a:gd name="connsiteX12" fmla="*/ 1240907 w 1780541"/>
                  <a:gd name="connsiteY12" fmla="*/ 647681 h 1195446"/>
                  <a:gd name="connsiteX13" fmla="*/ 710112 w 1780541"/>
                  <a:gd name="connsiteY13" fmla="*/ 764279 h 1195446"/>
                  <a:gd name="connsiteX14" fmla="*/ 354425 w 1780541"/>
                  <a:gd name="connsiteY14" fmla="*/ 879614 h 1195446"/>
                  <a:gd name="connsiteX15" fmla="*/ 110284 w 1780541"/>
                  <a:gd name="connsiteY15" fmla="*/ 1031991 h 1195446"/>
                  <a:gd name="connsiteX16" fmla="*/ 5893 w 1780541"/>
                  <a:gd name="connsiteY16" fmla="*/ 1193629 h 1195446"/>
                  <a:gd name="connsiteX17" fmla="*/ 3367 w 1780541"/>
                  <a:gd name="connsiteY17" fmla="*/ 1199522 h 1195446"/>
                  <a:gd name="connsiteX18" fmla="*/ 0 w 1780541"/>
                  <a:gd name="connsiteY18" fmla="*/ 1198680 h 1195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780541" h="1195446">
                    <a:moveTo>
                      <a:pt x="0" y="1198680"/>
                    </a:moveTo>
                    <a:cubicBezTo>
                      <a:pt x="5893" y="1161217"/>
                      <a:pt x="10523" y="1123334"/>
                      <a:pt x="17258" y="1085871"/>
                    </a:cubicBezTo>
                    <a:cubicBezTo>
                      <a:pt x="44619" y="935177"/>
                      <a:pt x="91342" y="790377"/>
                      <a:pt x="158691" y="652732"/>
                    </a:cubicBezTo>
                    <a:cubicBezTo>
                      <a:pt x="280762" y="402698"/>
                      <a:pt x="454185" y="195179"/>
                      <a:pt x="678121" y="30174"/>
                    </a:cubicBezTo>
                    <a:cubicBezTo>
                      <a:pt x="691591" y="20071"/>
                      <a:pt x="711375" y="17125"/>
                      <a:pt x="728633" y="13757"/>
                    </a:cubicBezTo>
                    <a:cubicBezTo>
                      <a:pt x="794719" y="709"/>
                      <a:pt x="861647" y="-2659"/>
                      <a:pt x="928997" y="1971"/>
                    </a:cubicBezTo>
                    <a:cubicBezTo>
                      <a:pt x="1159667" y="18388"/>
                      <a:pt x="1372659" y="91630"/>
                      <a:pt x="1573864" y="201493"/>
                    </a:cubicBezTo>
                    <a:cubicBezTo>
                      <a:pt x="1634899" y="234747"/>
                      <a:pt x="1692988" y="272631"/>
                      <a:pt x="1741395" y="323563"/>
                    </a:cubicBezTo>
                    <a:cubicBezTo>
                      <a:pt x="1754865" y="337875"/>
                      <a:pt x="1766651" y="353870"/>
                      <a:pt x="1776332" y="371129"/>
                    </a:cubicBezTo>
                    <a:cubicBezTo>
                      <a:pt x="1780962" y="379126"/>
                      <a:pt x="1782225" y="391754"/>
                      <a:pt x="1780121" y="401015"/>
                    </a:cubicBezTo>
                    <a:cubicBezTo>
                      <a:pt x="1771281" y="445634"/>
                      <a:pt x="1740553" y="473836"/>
                      <a:pt x="1704774" y="497829"/>
                    </a:cubicBezTo>
                    <a:cubicBezTo>
                      <a:pt x="1654262" y="531925"/>
                      <a:pt x="1597436" y="552550"/>
                      <a:pt x="1539769" y="571492"/>
                    </a:cubicBezTo>
                    <a:cubicBezTo>
                      <a:pt x="1441691" y="603483"/>
                      <a:pt x="1341510" y="625792"/>
                      <a:pt x="1240907" y="647681"/>
                    </a:cubicBezTo>
                    <a:cubicBezTo>
                      <a:pt x="1063695" y="686406"/>
                      <a:pt x="886482" y="723448"/>
                      <a:pt x="710112" y="764279"/>
                    </a:cubicBezTo>
                    <a:cubicBezTo>
                      <a:pt x="588463" y="792481"/>
                      <a:pt x="469339" y="829944"/>
                      <a:pt x="354425" y="879614"/>
                    </a:cubicBezTo>
                    <a:cubicBezTo>
                      <a:pt x="265608" y="918340"/>
                      <a:pt x="181001" y="964642"/>
                      <a:pt x="110284" y="1031991"/>
                    </a:cubicBezTo>
                    <a:cubicBezTo>
                      <a:pt x="63140" y="1077873"/>
                      <a:pt x="26098" y="1130489"/>
                      <a:pt x="5893" y="1193629"/>
                    </a:cubicBezTo>
                    <a:cubicBezTo>
                      <a:pt x="5051" y="1195734"/>
                      <a:pt x="4209" y="1197418"/>
                      <a:pt x="3367" y="1199522"/>
                    </a:cubicBezTo>
                    <a:cubicBezTo>
                      <a:pt x="2105" y="1199101"/>
                      <a:pt x="1263" y="1199101"/>
                      <a:pt x="0" y="1198680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D3BB792-0E64-472B-8439-B3A2D5092EEA}"/>
                  </a:ext>
                </a:extLst>
              </p:cNvPr>
              <p:cNvSpPr/>
              <p:nvPr/>
            </p:nvSpPr>
            <p:spPr>
              <a:xfrm>
                <a:off x="3256117" y="2400093"/>
                <a:ext cx="803980" cy="1544820"/>
              </a:xfrm>
              <a:custGeom>
                <a:avLst/>
                <a:gdLst>
                  <a:gd name="connsiteX0" fmla="*/ 406716 w 803979"/>
                  <a:gd name="connsiteY0" fmla="*/ 1546170 h 1544819"/>
                  <a:gd name="connsiteX1" fmla="*/ 432393 w 803979"/>
                  <a:gd name="connsiteY1" fmla="*/ 1432940 h 1544819"/>
                  <a:gd name="connsiteX2" fmla="*/ 447967 w 803979"/>
                  <a:gd name="connsiteY2" fmla="*/ 1301188 h 1544819"/>
                  <a:gd name="connsiteX3" fmla="*/ 446284 w 803979"/>
                  <a:gd name="connsiteY3" fmla="*/ 1156809 h 1544819"/>
                  <a:gd name="connsiteX4" fmla="*/ 391562 w 803979"/>
                  <a:gd name="connsiteY4" fmla="*/ 884466 h 1544819"/>
                  <a:gd name="connsiteX5" fmla="*/ 173520 w 803979"/>
                  <a:gd name="connsiteY5" fmla="*/ 427755 h 1544819"/>
                  <a:gd name="connsiteX6" fmla="*/ 28719 w 803979"/>
                  <a:gd name="connsiteY6" fmla="*/ 195400 h 1544819"/>
                  <a:gd name="connsiteX7" fmla="*/ 2200 w 803979"/>
                  <a:gd name="connsiteY7" fmla="*/ 136891 h 1544819"/>
                  <a:gd name="connsiteX8" fmla="*/ 8514 w 803979"/>
                  <a:gd name="connsiteY8" fmla="*/ 104058 h 1544819"/>
                  <a:gd name="connsiteX9" fmla="*/ 146159 w 803979"/>
                  <a:gd name="connsiteY9" fmla="*/ 17346 h 1544819"/>
                  <a:gd name="connsiteX10" fmla="*/ 353679 w 803979"/>
                  <a:gd name="connsiteY10" fmla="*/ 5560 h 1544819"/>
                  <a:gd name="connsiteX11" fmla="*/ 634861 w 803979"/>
                  <a:gd name="connsiteY11" fmla="*/ 118370 h 1544819"/>
                  <a:gd name="connsiteX12" fmla="*/ 796499 w 803979"/>
                  <a:gd name="connsiteY12" fmla="*/ 314524 h 1544819"/>
                  <a:gd name="connsiteX13" fmla="*/ 803234 w 803979"/>
                  <a:gd name="connsiteY13" fmla="*/ 349040 h 1544819"/>
                  <a:gd name="connsiteX14" fmla="*/ 802392 w 803979"/>
                  <a:gd name="connsiteY14" fmla="*/ 580553 h 1544819"/>
                  <a:gd name="connsiteX15" fmla="*/ 748091 w 803979"/>
                  <a:gd name="connsiteY15" fmla="*/ 901303 h 1544819"/>
                  <a:gd name="connsiteX16" fmla="*/ 584770 w 803979"/>
                  <a:gd name="connsiteY16" fmla="*/ 1294453 h 1544819"/>
                  <a:gd name="connsiteX17" fmla="*/ 406716 w 803979"/>
                  <a:gd name="connsiteY17" fmla="*/ 1546170 h 1544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03979" h="1544819">
                    <a:moveTo>
                      <a:pt x="406716" y="1546170"/>
                    </a:moveTo>
                    <a:cubicBezTo>
                      <a:pt x="415555" y="1507865"/>
                      <a:pt x="426079" y="1470824"/>
                      <a:pt x="432393" y="1432940"/>
                    </a:cubicBezTo>
                    <a:cubicBezTo>
                      <a:pt x="439548" y="1389584"/>
                      <a:pt x="445862" y="1345386"/>
                      <a:pt x="447967" y="1301188"/>
                    </a:cubicBezTo>
                    <a:cubicBezTo>
                      <a:pt x="450072" y="1253202"/>
                      <a:pt x="449230" y="1204795"/>
                      <a:pt x="446284" y="1156809"/>
                    </a:cubicBezTo>
                    <a:cubicBezTo>
                      <a:pt x="439970" y="1063782"/>
                      <a:pt x="419344" y="973282"/>
                      <a:pt x="391562" y="884466"/>
                    </a:cubicBezTo>
                    <a:cubicBezTo>
                      <a:pt x="340209" y="721986"/>
                      <a:pt x="262757" y="572134"/>
                      <a:pt x="173520" y="427755"/>
                    </a:cubicBezTo>
                    <a:cubicBezTo>
                      <a:pt x="125533" y="350303"/>
                      <a:pt x="76284" y="273273"/>
                      <a:pt x="28719" y="195400"/>
                    </a:cubicBezTo>
                    <a:cubicBezTo>
                      <a:pt x="17775" y="177300"/>
                      <a:pt x="10198" y="156675"/>
                      <a:pt x="2200" y="136891"/>
                    </a:cubicBezTo>
                    <a:cubicBezTo>
                      <a:pt x="-2430" y="125105"/>
                      <a:pt x="517" y="114581"/>
                      <a:pt x="8514" y="104058"/>
                    </a:cubicBezTo>
                    <a:cubicBezTo>
                      <a:pt x="43873" y="58177"/>
                      <a:pt x="92280" y="32921"/>
                      <a:pt x="146159" y="17346"/>
                    </a:cubicBezTo>
                    <a:cubicBezTo>
                      <a:pt x="214350" y="-2438"/>
                      <a:pt x="283804" y="-3700"/>
                      <a:pt x="353679" y="5560"/>
                    </a:cubicBezTo>
                    <a:cubicBezTo>
                      <a:pt x="457228" y="19030"/>
                      <a:pt x="551095" y="56072"/>
                      <a:pt x="634861" y="118370"/>
                    </a:cubicBezTo>
                    <a:cubicBezTo>
                      <a:pt x="705157" y="170144"/>
                      <a:pt x="759036" y="235810"/>
                      <a:pt x="796499" y="314524"/>
                    </a:cubicBezTo>
                    <a:cubicBezTo>
                      <a:pt x="801550" y="324626"/>
                      <a:pt x="802392" y="337254"/>
                      <a:pt x="803234" y="349040"/>
                    </a:cubicBezTo>
                    <a:cubicBezTo>
                      <a:pt x="808285" y="426071"/>
                      <a:pt x="807864" y="503522"/>
                      <a:pt x="802392" y="580553"/>
                    </a:cubicBezTo>
                    <a:cubicBezTo>
                      <a:pt x="794394" y="689153"/>
                      <a:pt x="776294" y="796070"/>
                      <a:pt x="748091" y="901303"/>
                    </a:cubicBezTo>
                    <a:cubicBezTo>
                      <a:pt x="710629" y="1039368"/>
                      <a:pt x="655908" y="1170699"/>
                      <a:pt x="584770" y="1294453"/>
                    </a:cubicBezTo>
                    <a:cubicBezTo>
                      <a:pt x="532575" y="1383270"/>
                      <a:pt x="473644" y="1467035"/>
                      <a:pt x="406716" y="1546170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24483144-27F8-4E74-B305-AC37F4D498F2}"/>
                  </a:ext>
                </a:extLst>
              </p:cNvPr>
              <p:cNvSpPr/>
              <p:nvPr/>
            </p:nvSpPr>
            <p:spPr>
              <a:xfrm>
                <a:off x="2948933" y="1703539"/>
                <a:ext cx="1098632" cy="938678"/>
              </a:xfrm>
              <a:custGeom>
                <a:avLst/>
                <a:gdLst>
                  <a:gd name="connsiteX0" fmla="*/ 655812 w 1098631"/>
                  <a:gd name="connsiteY0" fmla="*/ 0 h 938677"/>
                  <a:gd name="connsiteX1" fmla="*/ 1100316 w 1098631"/>
                  <a:gd name="connsiteY1" fmla="*/ 939941 h 938677"/>
                  <a:gd name="connsiteX2" fmla="*/ 1069588 w 1098631"/>
                  <a:gd name="connsiteY2" fmla="*/ 893217 h 938677"/>
                  <a:gd name="connsiteX3" fmla="*/ 886061 w 1098631"/>
                  <a:gd name="connsiteY3" fmla="*/ 708849 h 938677"/>
                  <a:gd name="connsiteX4" fmla="*/ 689065 w 1098631"/>
                  <a:gd name="connsiteY4" fmla="*/ 641079 h 938677"/>
                  <a:gd name="connsiteX5" fmla="*/ 361580 w 1098631"/>
                  <a:gd name="connsiteY5" fmla="*/ 695379 h 938677"/>
                  <a:gd name="connsiteX6" fmla="*/ 233196 w 1098631"/>
                  <a:gd name="connsiteY6" fmla="*/ 752626 h 938677"/>
                  <a:gd name="connsiteX7" fmla="*/ 220568 w 1098631"/>
                  <a:gd name="connsiteY7" fmla="*/ 758940 h 938677"/>
                  <a:gd name="connsiteX8" fmla="*/ 0 w 1098631"/>
                  <a:gd name="connsiteY8" fmla="*/ 481967 h 938677"/>
                  <a:gd name="connsiteX9" fmla="*/ 655812 w 1098631"/>
                  <a:gd name="connsiteY9" fmla="*/ 0 h 938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98631" h="938677">
                    <a:moveTo>
                      <a:pt x="655812" y="0"/>
                    </a:moveTo>
                    <a:cubicBezTo>
                      <a:pt x="902057" y="266029"/>
                      <a:pt x="1050646" y="577518"/>
                      <a:pt x="1100316" y="939941"/>
                    </a:cubicBezTo>
                    <a:cubicBezTo>
                      <a:pt x="1088950" y="922261"/>
                      <a:pt x="1079269" y="907950"/>
                      <a:pt x="1069588" y="893217"/>
                    </a:cubicBezTo>
                    <a:cubicBezTo>
                      <a:pt x="1019918" y="820396"/>
                      <a:pt x="961408" y="755993"/>
                      <a:pt x="886061" y="708849"/>
                    </a:cubicBezTo>
                    <a:cubicBezTo>
                      <a:pt x="825868" y="670965"/>
                      <a:pt x="760203" y="648656"/>
                      <a:pt x="689065" y="641079"/>
                    </a:cubicBezTo>
                    <a:cubicBezTo>
                      <a:pt x="574993" y="629293"/>
                      <a:pt x="466813" y="654128"/>
                      <a:pt x="361580" y="695379"/>
                    </a:cubicBezTo>
                    <a:cubicBezTo>
                      <a:pt x="318224" y="712217"/>
                      <a:pt x="276131" y="733684"/>
                      <a:pt x="233196" y="752626"/>
                    </a:cubicBezTo>
                    <a:cubicBezTo>
                      <a:pt x="229408" y="754310"/>
                      <a:pt x="225619" y="756414"/>
                      <a:pt x="220568" y="758940"/>
                    </a:cubicBezTo>
                    <a:cubicBezTo>
                      <a:pt x="146905" y="666335"/>
                      <a:pt x="73242" y="574151"/>
                      <a:pt x="0" y="481967"/>
                    </a:cubicBezTo>
                    <a:cubicBezTo>
                      <a:pt x="49249" y="420090"/>
                      <a:pt x="539214" y="59772"/>
                      <a:pt x="655812" y="0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39896A14-3B95-44B8-BC11-B12CA1BB01CF}"/>
                  </a:ext>
                </a:extLst>
              </p:cNvPr>
              <p:cNvSpPr/>
              <p:nvPr/>
            </p:nvSpPr>
            <p:spPr>
              <a:xfrm>
                <a:off x="1457151" y="1173205"/>
                <a:ext cx="1304889" cy="614560"/>
              </a:xfrm>
              <a:custGeom>
                <a:avLst/>
                <a:gdLst>
                  <a:gd name="connsiteX0" fmla="*/ 0 w 1304888"/>
                  <a:gd name="connsiteY0" fmla="*/ 269357 h 614560"/>
                  <a:gd name="connsiteX1" fmla="*/ 111968 w 1304888"/>
                  <a:gd name="connsiteY1" fmla="*/ 204113 h 614560"/>
                  <a:gd name="connsiteX2" fmla="*/ 545528 w 1304888"/>
                  <a:gd name="connsiteY2" fmla="*/ 40370 h 614560"/>
                  <a:gd name="connsiteX3" fmla="*/ 763570 w 1304888"/>
                  <a:gd name="connsiteY3" fmla="*/ 6696 h 614560"/>
                  <a:gd name="connsiteX4" fmla="*/ 967301 w 1304888"/>
                  <a:gd name="connsiteY4" fmla="*/ 382 h 614560"/>
                  <a:gd name="connsiteX5" fmla="*/ 1155879 w 1304888"/>
                  <a:gd name="connsiteY5" fmla="*/ 15956 h 614560"/>
                  <a:gd name="connsiteX6" fmla="*/ 1176504 w 1304888"/>
                  <a:gd name="connsiteY6" fmla="*/ 27742 h 614560"/>
                  <a:gd name="connsiteX7" fmla="*/ 1296470 w 1304888"/>
                  <a:gd name="connsiteY7" fmla="*/ 236104 h 614560"/>
                  <a:gd name="connsiteX8" fmla="*/ 1177346 w 1304888"/>
                  <a:gd name="connsiteY8" fmla="*/ 588844 h 614560"/>
                  <a:gd name="connsiteX9" fmla="*/ 1113786 w 1304888"/>
                  <a:gd name="connsiteY9" fmla="*/ 614521 h 614560"/>
                  <a:gd name="connsiteX10" fmla="*/ 1059906 w 1304888"/>
                  <a:gd name="connsiteY10" fmla="*/ 594737 h 614560"/>
                  <a:gd name="connsiteX11" fmla="*/ 913843 w 1304888"/>
                  <a:gd name="connsiteY11" fmla="*/ 500870 h 614560"/>
                  <a:gd name="connsiteX12" fmla="*/ 612877 w 1304888"/>
                  <a:gd name="connsiteY12" fmla="*/ 340495 h 614560"/>
                  <a:gd name="connsiteX13" fmla="*/ 340955 w 1304888"/>
                  <a:gd name="connsiteY13" fmla="*/ 272304 h 614560"/>
                  <a:gd name="connsiteX14" fmla="*/ 79556 w 1304888"/>
                  <a:gd name="connsiteY14" fmla="*/ 265148 h 614560"/>
                  <a:gd name="connsiteX15" fmla="*/ 1263 w 1304888"/>
                  <a:gd name="connsiteY15" fmla="*/ 273146 h 614560"/>
                  <a:gd name="connsiteX16" fmla="*/ 0 w 1304888"/>
                  <a:gd name="connsiteY16" fmla="*/ 269357 h 614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04888" h="614560">
                    <a:moveTo>
                      <a:pt x="0" y="269357"/>
                    </a:moveTo>
                    <a:cubicBezTo>
                      <a:pt x="37463" y="247469"/>
                      <a:pt x="74084" y="224738"/>
                      <a:pt x="111968" y="204113"/>
                    </a:cubicBezTo>
                    <a:cubicBezTo>
                      <a:pt x="248771" y="129187"/>
                      <a:pt x="393150" y="74466"/>
                      <a:pt x="545528" y="40370"/>
                    </a:cubicBezTo>
                    <a:cubicBezTo>
                      <a:pt x="617507" y="23954"/>
                      <a:pt x="689907" y="10905"/>
                      <a:pt x="763570" y="6696"/>
                    </a:cubicBezTo>
                    <a:cubicBezTo>
                      <a:pt x="831340" y="2907"/>
                      <a:pt x="899531" y="-1302"/>
                      <a:pt x="967301" y="382"/>
                    </a:cubicBezTo>
                    <a:cubicBezTo>
                      <a:pt x="1030441" y="1645"/>
                      <a:pt x="1093160" y="9642"/>
                      <a:pt x="1155879" y="15956"/>
                    </a:cubicBezTo>
                    <a:cubicBezTo>
                      <a:pt x="1163035" y="16798"/>
                      <a:pt x="1171453" y="21849"/>
                      <a:pt x="1176504" y="27742"/>
                    </a:cubicBezTo>
                    <a:cubicBezTo>
                      <a:pt x="1231226" y="88356"/>
                      <a:pt x="1274581" y="156126"/>
                      <a:pt x="1296470" y="236104"/>
                    </a:cubicBezTo>
                    <a:cubicBezTo>
                      <a:pt x="1333091" y="368276"/>
                      <a:pt x="1286789" y="506763"/>
                      <a:pt x="1177346" y="588844"/>
                    </a:cubicBezTo>
                    <a:cubicBezTo>
                      <a:pt x="1158825" y="602735"/>
                      <a:pt x="1139462" y="620414"/>
                      <a:pt x="1113786" y="614521"/>
                    </a:cubicBezTo>
                    <a:cubicBezTo>
                      <a:pt x="1095265" y="610733"/>
                      <a:pt x="1075902" y="604419"/>
                      <a:pt x="1059906" y="594737"/>
                    </a:cubicBezTo>
                    <a:cubicBezTo>
                      <a:pt x="1010657" y="564851"/>
                      <a:pt x="962250" y="532860"/>
                      <a:pt x="913843" y="500870"/>
                    </a:cubicBezTo>
                    <a:cubicBezTo>
                      <a:pt x="818712" y="437730"/>
                      <a:pt x="720214" y="380904"/>
                      <a:pt x="612877" y="340495"/>
                    </a:cubicBezTo>
                    <a:cubicBezTo>
                      <a:pt x="524902" y="307241"/>
                      <a:pt x="434402" y="284511"/>
                      <a:pt x="340955" y="272304"/>
                    </a:cubicBezTo>
                    <a:cubicBezTo>
                      <a:pt x="253822" y="260938"/>
                      <a:pt x="166689" y="260097"/>
                      <a:pt x="79556" y="265148"/>
                    </a:cubicBezTo>
                    <a:cubicBezTo>
                      <a:pt x="53458" y="266832"/>
                      <a:pt x="27361" y="270199"/>
                      <a:pt x="1263" y="273146"/>
                    </a:cubicBezTo>
                    <a:cubicBezTo>
                      <a:pt x="1263" y="271883"/>
                      <a:pt x="421" y="270620"/>
                      <a:pt x="0" y="269357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C7D25BA-89A8-4599-824C-28172E55D5CC}"/>
                  </a:ext>
                </a:extLst>
              </p:cNvPr>
              <p:cNvSpPr/>
              <p:nvPr/>
            </p:nvSpPr>
            <p:spPr>
              <a:xfrm>
                <a:off x="2629867" y="1203472"/>
                <a:ext cx="921841" cy="917631"/>
              </a:xfrm>
              <a:custGeom>
                <a:avLst/>
                <a:gdLst>
                  <a:gd name="connsiteX0" fmla="*/ 255506 w 921840"/>
                  <a:gd name="connsiteY0" fmla="*/ 917631 h 917631"/>
                  <a:gd name="connsiteX1" fmla="*/ 0 w 921840"/>
                  <a:gd name="connsiteY1" fmla="*/ 679384 h 917631"/>
                  <a:gd name="connsiteX2" fmla="*/ 23993 w 921840"/>
                  <a:gd name="connsiteY2" fmla="*/ 654549 h 917631"/>
                  <a:gd name="connsiteX3" fmla="*/ 143117 w 921840"/>
                  <a:gd name="connsiteY3" fmla="*/ 499646 h 917631"/>
                  <a:gd name="connsiteX4" fmla="*/ 163742 w 921840"/>
                  <a:gd name="connsiteY4" fmla="*/ 179738 h 917631"/>
                  <a:gd name="connsiteX5" fmla="*/ 84186 w 921840"/>
                  <a:gd name="connsiteY5" fmla="*/ 24414 h 917631"/>
                  <a:gd name="connsiteX6" fmla="*/ 68191 w 921840"/>
                  <a:gd name="connsiteY6" fmla="*/ 0 h 917631"/>
                  <a:gd name="connsiteX7" fmla="*/ 138487 w 921840"/>
                  <a:gd name="connsiteY7" fmla="*/ 15154 h 917631"/>
                  <a:gd name="connsiteX8" fmla="*/ 633502 w 921840"/>
                  <a:gd name="connsiteY8" fmla="*/ 221410 h 917631"/>
                  <a:gd name="connsiteX9" fmla="*/ 918473 w 921840"/>
                  <a:gd name="connsiteY9" fmla="*/ 443662 h 917631"/>
                  <a:gd name="connsiteX10" fmla="*/ 915527 w 921840"/>
                  <a:gd name="connsiteY10" fmla="*/ 460920 h 917631"/>
                  <a:gd name="connsiteX11" fmla="*/ 445346 w 921840"/>
                  <a:gd name="connsiteY11" fmla="*/ 768200 h 917631"/>
                  <a:gd name="connsiteX12" fmla="*/ 263924 w 921840"/>
                  <a:gd name="connsiteY12" fmla="*/ 912159 h 917631"/>
                  <a:gd name="connsiteX13" fmla="*/ 255506 w 921840"/>
                  <a:gd name="connsiteY13" fmla="*/ 917631 h 91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21840" h="917631">
                    <a:moveTo>
                      <a:pt x="255506" y="917631"/>
                    </a:moveTo>
                    <a:cubicBezTo>
                      <a:pt x="170477" y="838496"/>
                      <a:pt x="85870" y="759361"/>
                      <a:pt x="0" y="679384"/>
                    </a:cubicBezTo>
                    <a:cubicBezTo>
                      <a:pt x="8419" y="670544"/>
                      <a:pt x="16416" y="662547"/>
                      <a:pt x="23993" y="654549"/>
                    </a:cubicBezTo>
                    <a:cubicBezTo>
                      <a:pt x="69454" y="607405"/>
                      <a:pt x="111547" y="557314"/>
                      <a:pt x="143117" y="499646"/>
                    </a:cubicBezTo>
                    <a:cubicBezTo>
                      <a:pt x="199943" y="396518"/>
                      <a:pt x="203310" y="289180"/>
                      <a:pt x="163742" y="179738"/>
                    </a:cubicBezTo>
                    <a:cubicBezTo>
                      <a:pt x="143959" y="124596"/>
                      <a:pt x="116177" y="73242"/>
                      <a:pt x="84186" y="24414"/>
                    </a:cubicBezTo>
                    <a:cubicBezTo>
                      <a:pt x="79556" y="17258"/>
                      <a:pt x="74926" y="9681"/>
                      <a:pt x="68191" y="0"/>
                    </a:cubicBezTo>
                    <a:cubicBezTo>
                      <a:pt x="93447" y="5472"/>
                      <a:pt x="116177" y="9681"/>
                      <a:pt x="138487" y="15154"/>
                    </a:cubicBezTo>
                    <a:cubicBezTo>
                      <a:pt x="314436" y="57668"/>
                      <a:pt x="479441" y="126280"/>
                      <a:pt x="633502" y="221410"/>
                    </a:cubicBezTo>
                    <a:cubicBezTo>
                      <a:pt x="736631" y="285392"/>
                      <a:pt x="831340" y="359476"/>
                      <a:pt x="918473" y="443662"/>
                    </a:cubicBezTo>
                    <a:cubicBezTo>
                      <a:pt x="926892" y="452081"/>
                      <a:pt x="926471" y="455448"/>
                      <a:pt x="915527" y="460920"/>
                    </a:cubicBezTo>
                    <a:cubicBezTo>
                      <a:pt x="743786" y="540476"/>
                      <a:pt x="593093" y="652023"/>
                      <a:pt x="445346" y="768200"/>
                    </a:cubicBezTo>
                    <a:cubicBezTo>
                      <a:pt x="384732" y="816187"/>
                      <a:pt x="324117" y="864173"/>
                      <a:pt x="263924" y="912159"/>
                    </a:cubicBezTo>
                    <a:cubicBezTo>
                      <a:pt x="261399" y="913843"/>
                      <a:pt x="258873" y="915527"/>
                      <a:pt x="255506" y="917631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328F33A7-3F89-4CE9-AEC6-9B1FC70CB19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904853" y="1806245"/>
            <a:ext cx="187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26D1B074-C408-47C3-AA64-CBDDCBF8447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4193017" y="3306460"/>
            <a:ext cx="187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F3211026-F958-42A5-AA36-13CF1636F94D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04853" y="4835535"/>
            <a:ext cx="187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4E58214D-FE25-4FE4-9776-07CF0B424275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6149181" y="1806245"/>
            <a:ext cx="187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89B11DC1-75AD-4273-9911-D12343B391D3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9437344" y="3306460"/>
            <a:ext cx="187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996F9ECD-14CF-43B6-A177-4BE5789C039D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6149181" y="4835535"/>
            <a:ext cx="187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8" name="Rectangle 11">
            <a:extLst>
              <a:ext uri="{FF2B5EF4-FFF2-40B4-BE49-F238E27FC236}">
                <a16:creationId xmlns:a16="http://schemas.microsoft.com/office/drawing/2014/main" id="{E14F345C-ACDA-4CB5-93FC-C672B95E1EDA}"/>
              </a:ext>
            </a:extLst>
          </p:cNvPr>
          <p:cNvSpPr/>
          <p:nvPr userDrawn="1"/>
        </p:nvSpPr>
        <p:spPr>
          <a:xfrm>
            <a:off x="2861017" y="1806245"/>
            <a:ext cx="3204000" cy="14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29" name="Rectangle 12">
            <a:extLst>
              <a:ext uri="{FF2B5EF4-FFF2-40B4-BE49-F238E27FC236}">
                <a16:creationId xmlns:a16="http://schemas.microsoft.com/office/drawing/2014/main" id="{5DC2A027-A6C1-4E04-A22F-F0A37D4AC149}"/>
              </a:ext>
            </a:extLst>
          </p:cNvPr>
          <p:cNvSpPr/>
          <p:nvPr userDrawn="1"/>
        </p:nvSpPr>
        <p:spPr>
          <a:xfrm>
            <a:off x="8105344" y="1806245"/>
            <a:ext cx="3204000" cy="14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30" name="Rectangle 13">
            <a:extLst>
              <a:ext uri="{FF2B5EF4-FFF2-40B4-BE49-F238E27FC236}">
                <a16:creationId xmlns:a16="http://schemas.microsoft.com/office/drawing/2014/main" id="{328329F1-AFE9-4071-8EC8-7E53329EF779}"/>
              </a:ext>
            </a:extLst>
          </p:cNvPr>
          <p:cNvSpPr/>
          <p:nvPr userDrawn="1"/>
        </p:nvSpPr>
        <p:spPr>
          <a:xfrm>
            <a:off x="6149181" y="3306460"/>
            <a:ext cx="3204000" cy="14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31" name="Rectangle 14">
            <a:extLst>
              <a:ext uri="{FF2B5EF4-FFF2-40B4-BE49-F238E27FC236}">
                <a16:creationId xmlns:a16="http://schemas.microsoft.com/office/drawing/2014/main" id="{DAA156CE-1910-4526-AF03-2B24E1E097CB}"/>
              </a:ext>
            </a:extLst>
          </p:cNvPr>
          <p:cNvSpPr/>
          <p:nvPr userDrawn="1"/>
        </p:nvSpPr>
        <p:spPr>
          <a:xfrm>
            <a:off x="904853" y="3306460"/>
            <a:ext cx="3204000" cy="14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id="{B4527CD2-29C9-47A2-A640-64412F23EF5A}"/>
              </a:ext>
            </a:extLst>
          </p:cNvPr>
          <p:cNvSpPr/>
          <p:nvPr userDrawn="1"/>
        </p:nvSpPr>
        <p:spPr>
          <a:xfrm>
            <a:off x="8105344" y="4835535"/>
            <a:ext cx="3204000" cy="14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33" name="Rectangle 16">
            <a:extLst>
              <a:ext uri="{FF2B5EF4-FFF2-40B4-BE49-F238E27FC236}">
                <a16:creationId xmlns:a16="http://schemas.microsoft.com/office/drawing/2014/main" id="{AD66E74F-5D94-4D33-8E95-E8A92C95B73A}"/>
              </a:ext>
            </a:extLst>
          </p:cNvPr>
          <p:cNvSpPr/>
          <p:nvPr userDrawn="1"/>
        </p:nvSpPr>
        <p:spPr>
          <a:xfrm>
            <a:off x="2861017" y="4835535"/>
            <a:ext cx="3204000" cy="14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517821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2207562C-DA51-4307-9366-505D01877AA4}"/>
              </a:ext>
            </a:extLst>
          </p:cNvPr>
          <p:cNvGrpSpPr/>
          <p:nvPr userDrawn="1"/>
        </p:nvGrpSpPr>
        <p:grpSpPr>
          <a:xfrm>
            <a:off x="8981148" y="1615189"/>
            <a:ext cx="2501139" cy="4668187"/>
            <a:chOff x="3501573" y="3178068"/>
            <a:chExt cx="1340594" cy="2737840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6431BA3-7EE5-45D4-A1FC-1B58F7281F32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76FCFDE-1220-454B-AD4B-4A39C0CFF580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AC1304D-CA28-45B8-BC74-37899BF00E9C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C3E504B-C927-42D0-9054-549235FAFEF2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825A0F80-B054-487F-AC02-843656145FE7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AD3D91C-247F-4C6E-923B-10E8625762F7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B74A9BBE-5BF8-48EA-B296-37AAC26EBF62}"/>
                </a:ext>
              </a:extLst>
            </p:cNvPr>
            <p:cNvGrpSpPr/>
            <p:nvPr/>
          </p:nvGrpSpPr>
          <p:grpSpPr>
            <a:xfrm>
              <a:off x="4101503" y="5648273"/>
              <a:ext cx="147034" cy="160886"/>
              <a:chOff x="6779775" y="6048824"/>
              <a:chExt cx="125701" cy="137543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19A0D1C0-9706-48A3-AF77-58339CB6260F}"/>
                  </a:ext>
                </a:extLst>
              </p:cNvPr>
              <p:cNvSpPr/>
              <p:nvPr/>
            </p:nvSpPr>
            <p:spPr>
              <a:xfrm>
                <a:off x="6779775" y="6048824"/>
                <a:ext cx="125701" cy="13754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37E0F234-4CFE-4287-801D-9C04E617A803}"/>
                  </a:ext>
                </a:extLst>
              </p:cNvPr>
              <p:cNvSpPr/>
              <p:nvPr/>
            </p:nvSpPr>
            <p:spPr>
              <a:xfrm>
                <a:off x="6800725" y="6071748"/>
                <a:ext cx="83801" cy="9169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856EF6E-8D47-46F4-BFD6-D8F5D5438CAE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51213626-D2D1-4D40-B1D2-773934F3FA5C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5F6C453-17F4-4A46-9D2E-54989C9563CA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BB3823B-B09D-4231-B5E9-44528FEBD5B2}"/>
              </a:ext>
            </a:extLst>
          </p:cNvPr>
          <p:cNvGrpSpPr/>
          <p:nvPr userDrawn="1"/>
        </p:nvGrpSpPr>
        <p:grpSpPr>
          <a:xfrm>
            <a:off x="-1" y="191592"/>
            <a:ext cx="11966714" cy="1052040"/>
            <a:chOff x="-1" y="191592"/>
            <a:chExt cx="11966714" cy="1052040"/>
          </a:xfrm>
        </p:grpSpPr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id="{146FD1DD-7A8E-49D5-B84B-BFA1B78F7154}"/>
                </a:ext>
              </a:extLst>
            </p:cNvPr>
            <p:cNvSpPr/>
            <p:nvPr userDrawn="1"/>
          </p:nvSpPr>
          <p:spPr>
            <a:xfrm>
              <a:off x="-1" y="281043"/>
              <a:ext cx="11966714" cy="962589"/>
            </a:xfrm>
            <a:custGeom>
              <a:avLst/>
              <a:gdLst>
                <a:gd name="connsiteX0" fmla="*/ 0 w 11589026"/>
                <a:gd name="connsiteY0" fmla="*/ 0 h 962589"/>
                <a:gd name="connsiteX1" fmla="*/ 11589026 w 11589026"/>
                <a:gd name="connsiteY1" fmla="*/ 0 h 962589"/>
                <a:gd name="connsiteX2" fmla="*/ 11589026 w 11589026"/>
                <a:gd name="connsiteY2" fmla="*/ 962589 h 962589"/>
                <a:gd name="connsiteX3" fmla="*/ 0 w 11589026"/>
                <a:gd name="connsiteY3" fmla="*/ 962589 h 962589"/>
                <a:gd name="connsiteX4" fmla="*/ 0 w 11589026"/>
                <a:gd name="connsiteY4" fmla="*/ 0 h 962589"/>
                <a:gd name="connsiteX0" fmla="*/ 0 w 11857382"/>
                <a:gd name="connsiteY0" fmla="*/ 0 h 962589"/>
                <a:gd name="connsiteX1" fmla="*/ 11857382 w 11857382"/>
                <a:gd name="connsiteY1" fmla="*/ 0 h 962589"/>
                <a:gd name="connsiteX2" fmla="*/ 11589026 w 11857382"/>
                <a:gd name="connsiteY2" fmla="*/ 962589 h 962589"/>
                <a:gd name="connsiteX3" fmla="*/ 0 w 11857382"/>
                <a:gd name="connsiteY3" fmla="*/ 962589 h 962589"/>
                <a:gd name="connsiteX4" fmla="*/ 0 w 11857382"/>
                <a:gd name="connsiteY4" fmla="*/ 0 h 962589"/>
                <a:gd name="connsiteX0" fmla="*/ 0 w 11847542"/>
                <a:gd name="connsiteY0" fmla="*/ 0 h 962589"/>
                <a:gd name="connsiteX1" fmla="*/ 11847542 w 11847542"/>
                <a:gd name="connsiteY1" fmla="*/ 0 h 962589"/>
                <a:gd name="connsiteX2" fmla="*/ 11589026 w 11847542"/>
                <a:gd name="connsiteY2" fmla="*/ 962589 h 962589"/>
                <a:gd name="connsiteX3" fmla="*/ 0 w 11847542"/>
                <a:gd name="connsiteY3" fmla="*/ 962589 h 962589"/>
                <a:gd name="connsiteX4" fmla="*/ 0 w 11847542"/>
                <a:gd name="connsiteY4" fmla="*/ 0 h 96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47542" h="962589">
                  <a:moveTo>
                    <a:pt x="0" y="0"/>
                  </a:moveTo>
                  <a:lnTo>
                    <a:pt x="11847542" y="0"/>
                  </a:lnTo>
                  <a:lnTo>
                    <a:pt x="11589026" y="962589"/>
                  </a:lnTo>
                  <a:lnTo>
                    <a:pt x="0" y="9625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40D6066-9281-425E-857D-ABE77E3B6B5C}"/>
                </a:ext>
              </a:extLst>
            </p:cNvPr>
            <p:cNvSpPr/>
            <p:nvPr userDrawn="1"/>
          </p:nvSpPr>
          <p:spPr>
            <a:xfrm>
              <a:off x="0" y="191592"/>
              <a:ext cx="11857382" cy="962589"/>
            </a:xfrm>
            <a:custGeom>
              <a:avLst/>
              <a:gdLst>
                <a:gd name="connsiteX0" fmla="*/ 0 w 11589026"/>
                <a:gd name="connsiteY0" fmla="*/ 0 h 962589"/>
                <a:gd name="connsiteX1" fmla="*/ 11589026 w 11589026"/>
                <a:gd name="connsiteY1" fmla="*/ 0 h 962589"/>
                <a:gd name="connsiteX2" fmla="*/ 11589026 w 11589026"/>
                <a:gd name="connsiteY2" fmla="*/ 962589 h 962589"/>
                <a:gd name="connsiteX3" fmla="*/ 0 w 11589026"/>
                <a:gd name="connsiteY3" fmla="*/ 962589 h 962589"/>
                <a:gd name="connsiteX4" fmla="*/ 0 w 11589026"/>
                <a:gd name="connsiteY4" fmla="*/ 0 h 962589"/>
                <a:gd name="connsiteX0" fmla="*/ 0 w 11857382"/>
                <a:gd name="connsiteY0" fmla="*/ 0 h 962589"/>
                <a:gd name="connsiteX1" fmla="*/ 11857382 w 11857382"/>
                <a:gd name="connsiteY1" fmla="*/ 0 h 962589"/>
                <a:gd name="connsiteX2" fmla="*/ 11589026 w 11857382"/>
                <a:gd name="connsiteY2" fmla="*/ 962589 h 962589"/>
                <a:gd name="connsiteX3" fmla="*/ 0 w 11857382"/>
                <a:gd name="connsiteY3" fmla="*/ 962589 h 962589"/>
                <a:gd name="connsiteX4" fmla="*/ 0 w 11857382"/>
                <a:gd name="connsiteY4" fmla="*/ 0 h 96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57382" h="962589">
                  <a:moveTo>
                    <a:pt x="0" y="0"/>
                  </a:moveTo>
                  <a:lnTo>
                    <a:pt x="11857382" y="0"/>
                  </a:lnTo>
                  <a:lnTo>
                    <a:pt x="11589026" y="962589"/>
                  </a:lnTo>
                  <a:lnTo>
                    <a:pt x="0" y="9625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20459"/>
            <a:ext cx="11573197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E973CFA-A31A-46D8-BC81-B064E7F21BCC}"/>
              </a:ext>
            </a:extLst>
          </p:cNvPr>
          <p:cNvGrpSpPr/>
          <p:nvPr userDrawn="1"/>
        </p:nvGrpSpPr>
        <p:grpSpPr>
          <a:xfrm rot="10800000">
            <a:off x="9982039" y="334017"/>
            <a:ext cx="1805769" cy="856640"/>
            <a:chOff x="9813499" y="250390"/>
            <a:chExt cx="2066245" cy="980207"/>
          </a:xfrm>
        </p:grpSpPr>
        <p:sp>
          <p:nvSpPr>
            <p:cNvPr id="19" name="Freeform 606">
              <a:extLst>
                <a:ext uri="{FF2B5EF4-FFF2-40B4-BE49-F238E27FC236}">
                  <a16:creationId xmlns:a16="http://schemas.microsoft.com/office/drawing/2014/main" id="{27C24FC9-43A0-468A-AE0E-5092A0C5247C}"/>
                </a:ext>
              </a:extLst>
            </p:cNvPr>
            <p:cNvSpPr>
              <a:spLocks/>
            </p:cNvSpPr>
            <p:nvPr userDrawn="1"/>
          </p:nvSpPr>
          <p:spPr bwMode="auto">
            <a:xfrm rot="19800000" flipH="1">
              <a:off x="9813499" y="250390"/>
              <a:ext cx="2066245" cy="980207"/>
            </a:xfrm>
            <a:custGeom>
              <a:avLst/>
              <a:gdLst>
                <a:gd name="T0" fmla="*/ 780 w 962"/>
                <a:gd name="T1" fmla="*/ 55 h 539"/>
                <a:gd name="T2" fmla="*/ 761 w 962"/>
                <a:gd name="T3" fmla="*/ 87 h 539"/>
                <a:gd name="T4" fmla="*/ 826 w 962"/>
                <a:gd name="T5" fmla="*/ 107 h 539"/>
                <a:gd name="T6" fmla="*/ 860 w 962"/>
                <a:gd name="T7" fmla="*/ 162 h 539"/>
                <a:gd name="T8" fmla="*/ 899 w 962"/>
                <a:gd name="T9" fmla="*/ 164 h 539"/>
                <a:gd name="T10" fmla="*/ 916 w 962"/>
                <a:gd name="T11" fmla="*/ 192 h 539"/>
                <a:gd name="T12" fmla="*/ 883 w 962"/>
                <a:gd name="T13" fmla="*/ 235 h 539"/>
                <a:gd name="T14" fmla="*/ 908 w 962"/>
                <a:gd name="T15" fmla="*/ 294 h 539"/>
                <a:gd name="T16" fmla="*/ 953 w 962"/>
                <a:gd name="T17" fmla="*/ 324 h 539"/>
                <a:gd name="T18" fmla="*/ 886 w 962"/>
                <a:gd name="T19" fmla="*/ 410 h 539"/>
                <a:gd name="T20" fmla="*/ 853 w 962"/>
                <a:gd name="T21" fmla="*/ 403 h 539"/>
                <a:gd name="T22" fmla="*/ 830 w 962"/>
                <a:gd name="T23" fmla="*/ 458 h 539"/>
                <a:gd name="T24" fmla="*/ 747 w 962"/>
                <a:gd name="T25" fmla="*/ 416 h 539"/>
                <a:gd name="T26" fmla="*/ 707 w 962"/>
                <a:gd name="T27" fmla="*/ 432 h 539"/>
                <a:gd name="T28" fmla="*/ 664 w 962"/>
                <a:gd name="T29" fmla="*/ 472 h 539"/>
                <a:gd name="T30" fmla="*/ 645 w 962"/>
                <a:gd name="T31" fmla="*/ 478 h 539"/>
                <a:gd name="T32" fmla="*/ 648 w 962"/>
                <a:gd name="T33" fmla="*/ 507 h 539"/>
                <a:gd name="T34" fmla="*/ 591 w 962"/>
                <a:gd name="T35" fmla="*/ 508 h 539"/>
                <a:gd name="T36" fmla="*/ 454 w 962"/>
                <a:gd name="T37" fmla="*/ 508 h 539"/>
                <a:gd name="T38" fmla="*/ 481 w 962"/>
                <a:gd name="T39" fmla="*/ 467 h 539"/>
                <a:gd name="T40" fmla="*/ 333 w 962"/>
                <a:gd name="T41" fmla="*/ 406 h 539"/>
                <a:gd name="T42" fmla="*/ 254 w 962"/>
                <a:gd name="T43" fmla="*/ 398 h 539"/>
                <a:gd name="T44" fmla="*/ 165 w 962"/>
                <a:gd name="T45" fmla="*/ 400 h 539"/>
                <a:gd name="T46" fmla="*/ 78 w 962"/>
                <a:gd name="T47" fmla="*/ 397 h 539"/>
                <a:gd name="T48" fmla="*/ 0 w 962"/>
                <a:gd name="T49" fmla="*/ 379 h 539"/>
                <a:gd name="T50" fmla="*/ 77 w 962"/>
                <a:gd name="T51" fmla="*/ 371 h 539"/>
                <a:gd name="T52" fmla="*/ 89 w 962"/>
                <a:gd name="T53" fmla="*/ 356 h 539"/>
                <a:gd name="T54" fmla="*/ 101 w 962"/>
                <a:gd name="T55" fmla="*/ 344 h 539"/>
                <a:gd name="T56" fmla="*/ 88 w 962"/>
                <a:gd name="T57" fmla="*/ 336 h 539"/>
                <a:gd name="T58" fmla="*/ 82 w 962"/>
                <a:gd name="T59" fmla="*/ 319 h 539"/>
                <a:gd name="T60" fmla="*/ 132 w 962"/>
                <a:gd name="T61" fmla="*/ 311 h 539"/>
                <a:gd name="T62" fmla="*/ 171 w 962"/>
                <a:gd name="T63" fmla="*/ 349 h 539"/>
                <a:gd name="T64" fmla="*/ 160 w 962"/>
                <a:gd name="T65" fmla="*/ 332 h 539"/>
                <a:gd name="T66" fmla="*/ 142 w 962"/>
                <a:gd name="T67" fmla="*/ 307 h 539"/>
                <a:gd name="T68" fmla="*/ 144 w 962"/>
                <a:gd name="T69" fmla="*/ 296 h 539"/>
                <a:gd name="T70" fmla="*/ 240 w 962"/>
                <a:gd name="T71" fmla="*/ 283 h 539"/>
                <a:gd name="T72" fmla="*/ 271 w 962"/>
                <a:gd name="T73" fmla="*/ 283 h 539"/>
                <a:gd name="T74" fmla="*/ 302 w 962"/>
                <a:gd name="T75" fmla="*/ 284 h 539"/>
                <a:gd name="T76" fmla="*/ 337 w 962"/>
                <a:gd name="T77" fmla="*/ 281 h 539"/>
                <a:gd name="T78" fmla="*/ 356 w 962"/>
                <a:gd name="T79" fmla="*/ 271 h 539"/>
                <a:gd name="T80" fmla="*/ 332 w 962"/>
                <a:gd name="T81" fmla="*/ 263 h 539"/>
                <a:gd name="T82" fmla="*/ 322 w 962"/>
                <a:gd name="T83" fmla="*/ 257 h 539"/>
                <a:gd name="T84" fmla="*/ 323 w 962"/>
                <a:gd name="T85" fmla="*/ 240 h 539"/>
                <a:gd name="T86" fmla="*/ 308 w 962"/>
                <a:gd name="T87" fmla="*/ 231 h 539"/>
                <a:gd name="T88" fmla="*/ 249 w 962"/>
                <a:gd name="T89" fmla="*/ 232 h 539"/>
                <a:gd name="T90" fmla="*/ 189 w 962"/>
                <a:gd name="T91" fmla="*/ 222 h 539"/>
                <a:gd name="T92" fmla="*/ 143 w 962"/>
                <a:gd name="T93" fmla="*/ 204 h 539"/>
                <a:gd name="T94" fmla="*/ 225 w 962"/>
                <a:gd name="T95" fmla="*/ 204 h 539"/>
                <a:gd name="T96" fmla="*/ 148 w 962"/>
                <a:gd name="T97" fmla="*/ 187 h 539"/>
                <a:gd name="T98" fmla="*/ 221 w 962"/>
                <a:gd name="T99" fmla="*/ 177 h 539"/>
                <a:gd name="T100" fmla="*/ 200 w 962"/>
                <a:gd name="T101" fmla="*/ 161 h 539"/>
                <a:gd name="T102" fmla="*/ 238 w 962"/>
                <a:gd name="T103" fmla="*/ 146 h 539"/>
                <a:gd name="T104" fmla="*/ 196 w 962"/>
                <a:gd name="T105" fmla="*/ 128 h 539"/>
                <a:gd name="T106" fmla="*/ 223 w 962"/>
                <a:gd name="T107" fmla="*/ 112 h 539"/>
                <a:gd name="T108" fmla="*/ 313 w 962"/>
                <a:gd name="T109" fmla="*/ 104 h 539"/>
                <a:gd name="T110" fmla="*/ 288 w 962"/>
                <a:gd name="T111" fmla="*/ 78 h 539"/>
                <a:gd name="T112" fmla="*/ 279 w 962"/>
                <a:gd name="T113" fmla="*/ 61 h 539"/>
                <a:gd name="T114" fmla="*/ 362 w 962"/>
                <a:gd name="T115" fmla="*/ 43 h 539"/>
                <a:gd name="T116" fmla="*/ 470 w 962"/>
                <a:gd name="T117" fmla="*/ 41 h 539"/>
                <a:gd name="T118" fmla="*/ 590 w 962"/>
                <a:gd name="T119" fmla="*/ 34 h 539"/>
                <a:gd name="T120" fmla="*/ 697 w 962"/>
                <a:gd name="T121" fmla="*/ 33 h 539"/>
                <a:gd name="T122" fmla="*/ 673 w 962"/>
                <a:gd name="T123" fmla="*/ 18 h 539"/>
                <a:gd name="T124" fmla="*/ 750 w 962"/>
                <a:gd name="T125" fmla="*/ 4 h 539"/>
                <a:gd name="connsiteX0" fmla="*/ 8046 w 9982"/>
                <a:gd name="connsiteY0" fmla="*/ 416 h 9877"/>
                <a:gd name="connsiteX1" fmla="*/ 8108 w 9982"/>
                <a:gd name="connsiteY1" fmla="*/ 435 h 9877"/>
                <a:gd name="connsiteX2" fmla="*/ 8119 w 9982"/>
                <a:gd name="connsiteY2" fmla="*/ 509 h 9877"/>
                <a:gd name="connsiteX3" fmla="*/ 8087 w 9982"/>
                <a:gd name="connsiteY3" fmla="*/ 583 h 9877"/>
                <a:gd name="connsiteX4" fmla="*/ 8129 w 9982"/>
                <a:gd name="connsiteY4" fmla="*/ 583 h 9877"/>
                <a:gd name="connsiteX5" fmla="*/ 8139 w 9982"/>
                <a:gd name="connsiteY5" fmla="*/ 639 h 9877"/>
                <a:gd name="connsiteX6" fmla="*/ 8087 w 9982"/>
                <a:gd name="connsiteY6" fmla="*/ 695 h 9877"/>
                <a:gd name="connsiteX7" fmla="*/ 8015 w 9982"/>
                <a:gd name="connsiteY7" fmla="*/ 917 h 9877"/>
                <a:gd name="connsiteX8" fmla="*/ 8108 w 9982"/>
                <a:gd name="connsiteY8" fmla="*/ 991 h 9877"/>
                <a:gd name="connsiteX9" fmla="*/ 8129 w 9982"/>
                <a:gd name="connsiteY9" fmla="*/ 862 h 9877"/>
                <a:gd name="connsiteX10" fmla="*/ 8139 w 9982"/>
                <a:gd name="connsiteY10" fmla="*/ 862 h 9877"/>
                <a:gd name="connsiteX11" fmla="*/ 8139 w 9982"/>
                <a:gd name="connsiteY11" fmla="*/ 880 h 9877"/>
                <a:gd name="connsiteX12" fmla="*/ 8160 w 9982"/>
                <a:gd name="connsiteY12" fmla="*/ 1195 h 9877"/>
                <a:gd name="connsiteX13" fmla="*/ 8139 w 9982"/>
                <a:gd name="connsiteY13" fmla="*/ 1195 h 9877"/>
                <a:gd name="connsiteX14" fmla="*/ 8108 w 9982"/>
                <a:gd name="connsiteY14" fmla="*/ 1214 h 9877"/>
                <a:gd name="connsiteX15" fmla="*/ 8108 w 9982"/>
                <a:gd name="connsiteY15" fmla="*/ 1270 h 9877"/>
                <a:gd name="connsiteX16" fmla="*/ 7869 w 9982"/>
                <a:gd name="connsiteY16" fmla="*/ 1585 h 9877"/>
                <a:gd name="connsiteX17" fmla="*/ 7911 w 9982"/>
                <a:gd name="connsiteY17" fmla="*/ 1585 h 9877"/>
                <a:gd name="connsiteX18" fmla="*/ 8077 w 9982"/>
                <a:gd name="connsiteY18" fmla="*/ 1567 h 9877"/>
                <a:gd name="connsiteX19" fmla="*/ 8077 w 9982"/>
                <a:gd name="connsiteY19" fmla="*/ 1659 h 9877"/>
                <a:gd name="connsiteX20" fmla="*/ 8150 w 9982"/>
                <a:gd name="connsiteY20" fmla="*/ 1752 h 9877"/>
                <a:gd name="connsiteX21" fmla="*/ 8368 w 9982"/>
                <a:gd name="connsiteY21" fmla="*/ 1659 h 9877"/>
                <a:gd name="connsiteX22" fmla="*/ 8420 w 9982"/>
                <a:gd name="connsiteY22" fmla="*/ 1548 h 9877"/>
                <a:gd name="connsiteX23" fmla="*/ 8482 w 9982"/>
                <a:gd name="connsiteY23" fmla="*/ 1567 h 9877"/>
                <a:gd name="connsiteX24" fmla="*/ 8493 w 9982"/>
                <a:gd name="connsiteY24" fmla="*/ 1511 h 9877"/>
                <a:gd name="connsiteX25" fmla="*/ 8638 w 9982"/>
                <a:gd name="connsiteY25" fmla="*/ 1585 h 9877"/>
                <a:gd name="connsiteX26" fmla="*/ 8586 w 9982"/>
                <a:gd name="connsiteY26" fmla="*/ 1956 h 9877"/>
                <a:gd name="connsiteX27" fmla="*/ 8524 w 9982"/>
                <a:gd name="connsiteY27" fmla="*/ 2049 h 9877"/>
                <a:gd name="connsiteX28" fmla="*/ 8524 w 9982"/>
                <a:gd name="connsiteY28" fmla="*/ 2105 h 9877"/>
                <a:gd name="connsiteX29" fmla="*/ 8815 w 9982"/>
                <a:gd name="connsiteY29" fmla="*/ 2179 h 9877"/>
                <a:gd name="connsiteX30" fmla="*/ 8794 w 9982"/>
                <a:gd name="connsiteY30" fmla="*/ 2735 h 9877"/>
                <a:gd name="connsiteX31" fmla="*/ 8794 w 9982"/>
                <a:gd name="connsiteY31" fmla="*/ 2902 h 9877"/>
                <a:gd name="connsiteX32" fmla="*/ 8763 w 9982"/>
                <a:gd name="connsiteY32" fmla="*/ 2921 h 9877"/>
                <a:gd name="connsiteX33" fmla="*/ 8773 w 9982"/>
                <a:gd name="connsiteY33" fmla="*/ 2958 h 9877"/>
                <a:gd name="connsiteX34" fmla="*/ 8753 w 9982"/>
                <a:gd name="connsiteY34" fmla="*/ 2995 h 9877"/>
                <a:gd name="connsiteX35" fmla="*/ 8940 w 9982"/>
                <a:gd name="connsiteY35" fmla="*/ 2977 h 9877"/>
                <a:gd name="connsiteX36" fmla="*/ 9033 w 9982"/>
                <a:gd name="connsiteY36" fmla="*/ 3125 h 9877"/>
                <a:gd name="connsiteX37" fmla="*/ 9168 w 9982"/>
                <a:gd name="connsiteY37" fmla="*/ 3106 h 9877"/>
                <a:gd name="connsiteX38" fmla="*/ 9168 w 9982"/>
                <a:gd name="connsiteY38" fmla="*/ 3125 h 9877"/>
                <a:gd name="connsiteX39" fmla="*/ 9179 w 9982"/>
                <a:gd name="connsiteY39" fmla="*/ 3125 h 9877"/>
                <a:gd name="connsiteX40" fmla="*/ 9189 w 9982"/>
                <a:gd name="connsiteY40" fmla="*/ 3273 h 9877"/>
                <a:gd name="connsiteX41" fmla="*/ 9220 w 9982"/>
                <a:gd name="connsiteY41" fmla="*/ 3255 h 9877"/>
                <a:gd name="connsiteX42" fmla="*/ 9272 w 9982"/>
                <a:gd name="connsiteY42" fmla="*/ 3032 h 9877"/>
                <a:gd name="connsiteX43" fmla="*/ 9324 w 9982"/>
                <a:gd name="connsiteY43" fmla="*/ 3088 h 9877"/>
                <a:gd name="connsiteX44" fmla="*/ 9345 w 9982"/>
                <a:gd name="connsiteY44" fmla="*/ 3014 h 9877"/>
                <a:gd name="connsiteX45" fmla="*/ 9376 w 9982"/>
                <a:gd name="connsiteY45" fmla="*/ 3014 h 9877"/>
                <a:gd name="connsiteX46" fmla="*/ 9407 w 9982"/>
                <a:gd name="connsiteY46" fmla="*/ 3088 h 9877"/>
                <a:gd name="connsiteX47" fmla="*/ 9397 w 9982"/>
                <a:gd name="connsiteY47" fmla="*/ 3199 h 9877"/>
                <a:gd name="connsiteX48" fmla="*/ 9470 w 9982"/>
                <a:gd name="connsiteY48" fmla="*/ 3273 h 9877"/>
                <a:gd name="connsiteX49" fmla="*/ 9470 w 9982"/>
                <a:gd name="connsiteY49" fmla="*/ 3385 h 9877"/>
                <a:gd name="connsiteX50" fmla="*/ 9511 w 9982"/>
                <a:gd name="connsiteY50" fmla="*/ 3440 h 9877"/>
                <a:gd name="connsiteX51" fmla="*/ 9480 w 9982"/>
                <a:gd name="connsiteY51" fmla="*/ 3552 h 9877"/>
                <a:gd name="connsiteX52" fmla="*/ 9491 w 9982"/>
                <a:gd name="connsiteY52" fmla="*/ 3552 h 9877"/>
                <a:gd name="connsiteX53" fmla="*/ 9522 w 9982"/>
                <a:gd name="connsiteY53" fmla="*/ 3533 h 9877"/>
                <a:gd name="connsiteX54" fmla="*/ 9522 w 9982"/>
                <a:gd name="connsiteY54" fmla="*/ 3644 h 9877"/>
                <a:gd name="connsiteX55" fmla="*/ 9491 w 9982"/>
                <a:gd name="connsiteY55" fmla="*/ 3682 h 9877"/>
                <a:gd name="connsiteX56" fmla="*/ 9470 w 9982"/>
                <a:gd name="connsiteY56" fmla="*/ 3644 h 9877"/>
                <a:gd name="connsiteX57" fmla="*/ 9459 w 9982"/>
                <a:gd name="connsiteY57" fmla="*/ 3700 h 9877"/>
                <a:gd name="connsiteX58" fmla="*/ 9428 w 9982"/>
                <a:gd name="connsiteY58" fmla="*/ 3682 h 9877"/>
                <a:gd name="connsiteX59" fmla="*/ 9335 w 9982"/>
                <a:gd name="connsiteY59" fmla="*/ 3904 h 9877"/>
                <a:gd name="connsiteX60" fmla="*/ 9356 w 9982"/>
                <a:gd name="connsiteY60" fmla="*/ 4294 h 9877"/>
                <a:gd name="connsiteX61" fmla="*/ 9220 w 9982"/>
                <a:gd name="connsiteY61" fmla="*/ 4257 h 9877"/>
                <a:gd name="connsiteX62" fmla="*/ 9179 w 9982"/>
                <a:gd name="connsiteY62" fmla="*/ 4331 h 9877"/>
                <a:gd name="connsiteX63" fmla="*/ 9241 w 9982"/>
                <a:gd name="connsiteY63" fmla="*/ 4516 h 9877"/>
                <a:gd name="connsiteX64" fmla="*/ 9304 w 9982"/>
                <a:gd name="connsiteY64" fmla="*/ 4516 h 9877"/>
                <a:gd name="connsiteX65" fmla="*/ 9304 w 9982"/>
                <a:gd name="connsiteY65" fmla="*/ 4535 h 9877"/>
                <a:gd name="connsiteX66" fmla="*/ 9189 w 9982"/>
                <a:gd name="connsiteY66" fmla="*/ 4628 h 9877"/>
                <a:gd name="connsiteX67" fmla="*/ 9179 w 9982"/>
                <a:gd name="connsiteY67" fmla="*/ 4683 h 9877"/>
                <a:gd name="connsiteX68" fmla="*/ 9314 w 9982"/>
                <a:gd name="connsiteY68" fmla="*/ 4850 h 9877"/>
                <a:gd name="connsiteX69" fmla="*/ 9335 w 9982"/>
                <a:gd name="connsiteY69" fmla="*/ 4943 h 9877"/>
                <a:gd name="connsiteX70" fmla="*/ 9470 w 9982"/>
                <a:gd name="connsiteY70" fmla="*/ 5073 h 9877"/>
                <a:gd name="connsiteX71" fmla="*/ 9439 w 9982"/>
                <a:gd name="connsiteY71" fmla="*/ 5426 h 9877"/>
                <a:gd name="connsiteX72" fmla="*/ 9553 w 9982"/>
                <a:gd name="connsiteY72" fmla="*/ 5370 h 9877"/>
                <a:gd name="connsiteX73" fmla="*/ 9553 w 9982"/>
                <a:gd name="connsiteY73" fmla="*/ 5314 h 9877"/>
                <a:gd name="connsiteX74" fmla="*/ 9532 w 9982"/>
                <a:gd name="connsiteY74" fmla="*/ 5259 h 9877"/>
                <a:gd name="connsiteX75" fmla="*/ 9563 w 9982"/>
                <a:gd name="connsiteY75" fmla="*/ 5259 h 9877"/>
                <a:gd name="connsiteX76" fmla="*/ 9647 w 9982"/>
                <a:gd name="connsiteY76" fmla="*/ 5333 h 9877"/>
                <a:gd name="connsiteX77" fmla="*/ 9647 w 9982"/>
                <a:gd name="connsiteY77" fmla="*/ 5407 h 9877"/>
                <a:gd name="connsiteX78" fmla="*/ 9969 w 9982"/>
                <a:gd name="connsiteY78" fmla="*/ 5722 h 9877"/>
                <a:gd name="connsiteX79" fmla="*/ 9958 w 9982"/>
                <a:gd name="connsiteY79" fmla="*/ 6075 h 9877"/>
                <a:gd name="connsiteX80" fmla="*/ 9906 w 9982"/>
                <a:gd name="connsiteY80" fmla="*/ 5982 h 9877"/>
                <a:gd name="connsiteX81" fmla="*/ 9730 w 9982"/>
                <a:gd name="connsiteY81" fmla="*/ 6019 h 9877"/>
                <a:gd name="connsiteX82" fmla="*/ 9345 w 9982"/>
                <a:gd name="connsiteY82" fmla="*/ 6112 h 9877"/>
                <a:gd name="connsiteX83" fmla="*/ 9314 w 9982"/>
                <a:gd name="connsiteY83" fmla="*/ 6446 h 9877"/>
                <a:gd name="connsiteX84" fmla="*/ 9272 w 9982"/>
                <a:gd name="connsiteY84" fmla="*/ 6483 h 9877"/>
                <a:gd name="connsiteX85" fmla="*/ 9272 w 9982"/>
                <a:gd name="connsiteY85" fmla="*/ 6891 h 9877"/>
                <a:gd name="connsiteX86" fmla="*/ 9376 w 9982"/>
                <a:gd name="connsiteY86" fmla="*/ 6928 h 9877"/>
                <a:gd name="connsiteX87" fmla="*/ 9366 w 9982"/>
                <a:gd name="connsiteY87" fmla="*/ 6965 h 9877"/>
                <a:gd name="connsiteX88" fmla="*/ 9220 w 9982"/>
                <a:gd name="connsiteY88" fmla="*/ 7318 h 9877"/>
                <a:gd name="connsiteX89" fmla="*/ 9210 w 9982"/>
                <a:gd name="connsiteY89" fmla="*/ 7578 h 9877"/>
                <a:gd name="connsiteX90" fmla="*/ 9241 w 9982"/>
                <a:gd name="connsiteY90" fmla="*/ 7763 h 9877"/>
                <a:gd name="connsiteX91" fmla="*/ 9189 w 9982"/>
                <a:gd name="connsiteY91" fmla="*/ 7819 h 9877"/>
                <a:gd name="connsiteX92" fmla="*/ 9085 w 9982"/>
                <a:gd name="connsiteY92" fmla="*/ 7633 h 9877"/>
                <a:gd name="connsiteX93" fmla="*/ 8909 w 9982"/>
                <a:gd name="connsiteY93" fmla="*/ 7485 h 9877"/>
                <a:gd name="connsiteX94" fmla="*/ 8909 w 9982"/>
                <a:gd name="connsiteY94" fmla="*/ 7448 h 9877"/>
                <a:gd name="connsiteX95" fmla="*/ 8950 w 9982"/>
                <a:gd name="connsiteY95" fmla="*/ 7448 h 9877"/>
                <a:gd name="connsiteX96" fmla="*/ 8950 w 9982"/>
                <a:gd name="connsiteY96" fmla="*/ 7429 h 9877"/>
                <a:gd name="connsiteX97" fmla="*/ 8929 w 9982"/>
                <a:gd name="connsiteY97" fmla="*/ 7429 h 9877"/>
                <a:gd name="connsiteX98" fmla="*/ 8867 w 9982"/>
                <a:gd name="connsiteY98" fmla="*/ 7448 h 9877"/>
                <a:gd name="connsiteX99" fmla="*/ 8888 w 9982"/>
                <a:gd name="connsiteY99" fmla="*/ 7522 h 9877"/>
                <a:gd name="connsiteX100" fmla="*/ 8846 w 9982"/>
                <a:gd name="connsiteY100" fmla="*/ 7541 h 9877"/>
                <a:gd name="connsiteX101" fmla="*/ 8950 w 9982"/>
                <a:gd name="connsiteY101" fmla="*/ 7819 h 9877"/>
                <a:gd name="connsiteX102" fmla="*/ 8950 w 9982"/>
                <a:gd name="connsiteY102" fmla="*/ 8023 h 9877"/>
                <a:gd name="connsiteX103" fmla="*/ 8888 w 9982"/>
                <a:gd name="connsiteY103" fmla="*/ 8134 h 9877"/>
                <a:gd name="connsiteX104" fmla="*/ 8711 w 9982"/>
                <a:gd name="connsiteY104" fmla="*/ 8116 h 9877"/>
                <a:gd name="connsiteX105" fmla="*/ 8649 w 9982"/>
                <a:gd name="connsiteY105" fmla="*/ 8023 h 9877"/>
                <a:gd name="connsiteX106" fmla="*/ 8586 w 9982"/>
                <a:gd name="connsiteY106" fmla="*/ 8079 h 9877"/>
                <a:gd name="connsiteX107" fmla="*/ 8628 w 9982"/>
                <a:gd name="connsiteY107" fmla="*/ 8468 h 9877"/>
                <a:gd name="connsiteX108" fmla="*/ 8597 w 9982"/>
                <a:gd name="connsiteY108" fmla="*/ 8542 h 9877"/>
                <a:gd name="connsiteX109" fmla="*/ 8399 w 9982"/>
                <a:gd name="connsiteY109" fmla="*/ 8561 h 9877"/>
                <a:gd name="connsiteX110" fmla="*/ 8254 w 9982"/>
                <a:gd name="connsiteY110" fmla="*/ 8134 h 9877"/>
                <a:gd name="connsiteX111" fmla="*/ 8243 w 9982"/>
                <a:gd name="connsiteY111" fmla="*/ 7893 h 9877"/>
                <a:gd name="connsiteX112" fmla="*/ 8202 w 9982"/>
                <a:gd name="connsiteY112" fmla="*/ 7893 h 9877"/>
                <a:gd name="connsiteX113" fmla="*/ 8025 w 9982"/>
                <a:gd name="connsiteY113" fmla="*/ 7893 h 9877"/>
                <a:gd name="connsiteX114" fmla="*/ 7921 w 9982"/>
                <a:gd name="connsiteY114" fmla="*/ 7670 h 9877"/>
                <a:gd name="connsiteX115" fmla="*/ 7827 w 9982"/>
                <a:gd name="connsiteY115" fmla="*/ 7615 h 9877"/>
                <a:gd name="connsiteX116" fmla="*/ 7765 w 9982"/>
                <a:gd name="connsiteY116" fmla="*/ 7689 h 9877"/>
                <a:gd name="connsiteX117" fmla="*/ 7775 w 9982"/>
                <a:gd name="connsiteY117" fmla="*/ 8004 h 9877"/>
                <a:gd name="connsiteX118" fmla="*/ 7734 w 9982"/>
                <a:gd name="connsiteY118" fmla="*/ 8301 h 9877"/>
                <a:gd name="connsiteX119" fmla="*/ 7672 w 9982"/>
                <a:gd name="connsiteY119" fmla="*/ 8320 h 9877"/>
                <a:gd name="connsiteX120" fmla="*/ 7630 w 9982"/>
                <a:gd name="connsiteY120" fmla="*/ 8431 h 9877"/>
                <a:gd name="connsiteX121" fmla="*/ 7620 w 9982"/>
                <a:gd name="connsiteY121" fmla="*/ 8431 h 9877"/>
                <a:gd name="connsiteX122" fmla="*/ 7620 w 9982"/>
                <a:gd name="connsiteY122" fmla="*/ 8375 h 9877"/>
                <a:gd name="connsiteX123" fmla="*/ 7640 w 9982"/>
                <a:gd name="connsiteY123" fmla="*/ 8320 h 9877"/>
                <a:gd name="connsiteX124" fmla="*/ 7464 w 9982"/>
                <a:gd name="connsiteY124" fmla="*/ 8079 h 9877"/>
                <a:gd name="connsiteX125" fmla="*/ 7349 w 9982"/>
                <a:gd name="connsiteY125" fmla="*/ 7986 h 9877"/>
                <a:gd name="connsiteX126" fmla="*/ 7287 w 9982"/>
                <a:gd name="connsiteY126" fmla="*/ 8042 h 9877"/>
                <a:gd name="connsiteX127" fmla="*/ 7256 w 9982"/>
                <a:gd name="connsiteY127" fmla="*/ 7986 h 9877"/>
                <a:gd name="connsiteX128" fmla="*/ 7225 w 9982"/>
                <a:gd name="connsiteY128" fmla="*/ 8116 h 9877"/>
                <a:gd name="connsiteX129" fmla="*/ 7360 w 9982"/>
                <a:gd name="connsiteY129" fmla="*/ 8487 h 9877"/>
                <a:gd name="connsiteX130" fmla="*/ 7204 w 9982"/>
                <a:gd name="connsiteY130" fmla="*/ 8672 h 9877"/>
                <a:gd name="connsiteX131" fmla="*/ 7037 w 9982"/>
                <a:gd name="connsiteY131" fmla="*/ 8598 h 9877"/>
                <a:gd name="connsiteX132" fmla="*/ 6975 w 9982"/>
                <a:gd name="connsiteY132" fmla="*/ 8747 h 9877"/>
                <a:gd name="connsiteX133" fmla="*/ 6902 w 9982"/>
                <a:gd name="connsiteY133" fmla="*/ 8802 h 9877"/>
                <a:gd name="connsiteX134" fmla="*/ 6902 w 9982"/>
                <a:gd name="connsiteY134" fmla="*/ 8728 h 9877"/>
                <a:gd name="connsiteX135" fmla="*/ 6778 w 9982"/>
                <a:gd name="connsiteY135" fmla="*/ 8691 h 9877"/>
                <a:gd name="connsiteX136" fmla="*/ 6694 w 9982"/>
                <a:gd name="connsiteY136" fmla="*/ 8784 h 9877"/>
                <a:gd name="connsiteX137" fmla="*/ 6601 w 9982"/>
                <a:gd name="connsiteY137" fmla="*/ 8802 h 9877"/>
                <a:gd name="connsiteX138" fmla="*/ 6601 w 9982"/>
                <a:gd name="connsiteY138" fmla="*/ 8858 h 9877"/>
                <a:gd name="connsiteX139" fmla="*/ 6538 w 9982"/>
                <a:gd name="connsiteY139" fmla="*/ 8876 h 9877"/>
                <a:gd name="connsiteX140" fmla="*/ 6559 w 9982"/>
                <a:gd name="connsiteY140" fmla="*/ 8913 h 9877"/>
                <a:gd name="connsiteX141" fmla="*/ 6726 w 9982"/>
                <a:gd name="connsiteY141" fmla="*/ 8895 h 9877"/>
                <a:gd name="connsiteX142" fmla="*/ 6726 w 9982"/>
                <a:gd name="connsiteY142" fmla="*/ 8876 h 9877"/>
                <a:gd name="connsiteX143" fmla="*/ 6705 w 9982"/>
                <a:gd name="connsiteY143" fmla="*/ 8839 h 9877"/>
                <a:gd name="connsiteX144" fmla="*/ 6726 w 9982"/>
                <a:gd name="connsiteY144" fmla="*/ 8839 h 9877"/>
                <a:gd name="connsiteX145" fmla="*/ 6778 w 9982"/>
                <a:gd name="connsiteY145" fmla="*/ 8821 h 9877"/>
                <a:gd name="connsiteX146" fmla="*/ 6819 w 9982"/>
                <a:gd name="connsiteY146" fmla="*/ 8951 h 9877"/>
                <a:gd name="connsiteX147" fmla="*/ 7089 w 9982"/>
                <a:gd name="connsiteY147" fmla="*/ 9025 h 9877"/>
                <a:gd name="connsiteX148" fmla="*/ 7089 w 9982"/>
                <a:gd name="connsiteY148" fmla="*/ 9080 h 9877"/>
                <a:gd name="connsiteX149" fmla="*/ 7006 w 9982"/>
                <a:gd name="connsiteY149" fmla="*/ 9470 h 9877"/>
                <a:gd name="connsiteX150" fmla="*/ 6985 w 9982"/>
                <a:gd name="connsiteY150" fmla="*/ 9470 h 9877"/>
                <a:gd name="connsiteX151" fmla="*/ 6965 w 9982"/>
                <a:gd name="connsiteY151" fmla="*/ 9414 h 9877"/>
                <a:gd name="connsiteX152" fmla="*/ 6736 w 9982"/>
                <a:gd name="connsiteY152" fmla="*/ 9377 h 9877"/>
                <a:gd name="connsiteX153" fmla="*/ 6663 w 9982"/>
                <a:gd name="connsiteY153" fmla="*/ 9377 h 9877"/>
                <a:gd name="connsiteX154" fmla="*/ 6580 w 9982"/>
                <a:gd name="connsiteY154" fmla="*/ 9285 h 9877"/>
                <a:gd name="connsiteX155" fmla="*/ 6538 w 9982"/>
                <a:gd name="connsiteY155" fmla="*/ 9322 h 9877"/>
                <a:gd name="connsiteX156" fmla="*/ 6424 w 9982"/>
                <a:gd name="connsiteY156" fmla="*/ 9173 h 9877"/>
                <a:gd name="connsiteX157" fmla="*/ 6414 w 9982"/>
                <a:gd name="connsiteY157" fmla="*/ 9173 h 9877"/>
                <a:gd name="connsiteX158" fmla="*/ 6372 w 9982"/>
                <a:gd name="connsiteY158" fmla="*/ 9173 h 9877"/>
                <a:gd name="connsiteX159" fmla="*/ 6268 w 9982"/>
                <a:gd name="connsiteY159" fmla="*/ 9062 h 9877"/>
                <a:gd name="connsiteX160" fmla="*/ 6237 w 9982"/>
                <a:gd name="connsiteY160" fmla="*/ 9229 h 9877"/>
                <a:gd name="connsiteX161" fmla="*/ 6143 w 9982"/>
                <a:gd name="connsiteY161" fmla="*/ 9396 h 9877"/>
                <a:gd name="connsiteX162" fmla="*/ 6050 w 9982"/>
                <a:gd name="connsiteY162" fmla="*/ 9433 h 9877"/>
                <a:gd name="connsiteX163" fmla="*/ 6050 w 9982"/>
                <a:gd name="connsiteY163" fmla="*/ 9489 h 9877"/>
                <a:gd name="connsiteX164" fmla="*/ 5977 w 9982"/>
                <a:gd name="connsiteY164" fmla="*/ 9618 h 9877"/>
                <a:gd name="connsiteX165" fmla="*/ 5894 w 9982"/>
                <a:gd name="connsiteY165" fmla="*/ 9674 h 9877"/>
                <a:gd name="connsiteX166" fmla="*/ 5790 w 9982"/>
                <a:gd name="connsiteY166" fmla="*/ 9823 h 9877"/>
                <a:gd name="connsiteX167" fmla="*/ 5135 w 9982"/>
                <a:gd name="connsiteY167" fmla="*/ 9674 h 9877"/>
                <a:gd name="connsiteX168" fmla="*/ 5010 w 9982"/>
                <a:gd name="connsiteY168" fmla="*/ 9674 h 9877"/>
                <a:gd name="connsiteX169" fmla="*/ 4782 w 9982"/>
                <a:gd name="connsiteY169" fmla="*/ 9526 h 9877"/>
                <a:gd name="connsiteX170" fmla="*/ 4719 w 9982"/>
                <a:gd name="connsiteY170" fmla="*/ 9396 h 9877"/>
                <a:gd name="connsiteX171" fmla="*/ 4719 w 9982"/>
                <a:gd name="connsiteY171" fmla="*/ 9285 h 9877"/>
                <a:gd name="connsiteX172" fmla="*/ 4657 w 9982"/>
                <a:gd name="connsiteY172" fmla="*/ 9229 h 9877"/>
                <a:gd name="connsiteX173" fmla="*/ 4958 w 9982"/>
                <a:gd name="connsiteY173" fmla="*/ 9099 h 9877"/>
                <a:gd name="connsiteX174" fmla="*/ 5177 w 9982"/>
                <a:gd name="connsiteY174" fmla="*/ 9118 h 9877"/>
                <a:gd name="connsiteX175" fmla="*/ 5530 w 9982"/>
                <a:gd name="connsiteY175" fmla="*/ 9080 h 9877"/>
                <a:gd name="connsiteX176" fmla="*/ 5572 w 9982"/>
                <a:gd name="connsiteY176" fmla="*/ 8988 h 9877"/>
                <a:gd name="connsiteX177" fmla="*/ 5520 w 9982"/>
                <a:gd name="connsiteY177" fmla="*/ 8876 h 9877"/>
                <a:gd name="connsiteX178" fmla="*/ 5322 w 9982"/>
                <a:gd name="connsiteY178" fmla="*/ 8821 h 9877"/>
                <a:gd name="connsiteX179" fmla="*/ 5000 w 9982"/>
                <a:gd name="connsiteY179" fmla="*/ 8635 h 9877"/>
                <a:gd name="connsiteX180" fmla="*/ 4751 w 9982"/>
                <a:gd name="connsiteY180" fmla="*/ 8487 h 9877"/>
                <a:gd name="connsiteX181" fmla="*/ 4875 w 9982"/>
                <a:gd name="connsiteY181" fmla="*/ 8375 h 9877"/>
                <a:gd name="connsiteX182" fmla="*/ 4532 w 9982"/>
                <a:gd name="connsiteY182" fmla="*/ 8171 h 9877"/>
                <a:gd name="connsiteX183" fmla="*/ 4345 w 9982"/>
                <a:gd name="connsiteY183" fmla="*/ 7986 h 9877"/>
                <a:gd name="connsiteX184" fmla="*/ 4148 w 9982"/>
                <a:gd name="connsiteY184" fmla="*/ 7930 h 9877"/>
                <a:gd name="connsiteX185" fmla="*/ 3877 w 9982"/>
                <a:gd name="connsiteY185" fmla="*/ 7912 h 9877"/>
                <a:gd name="connsiteX186" fmla="*/ 3711 w 9982"/>
                <a:gd name="connsiteY186" fmla="*/ 7745 h 9877"/>
                <a:gd name="connsiteX187" fmla="*/ 3534 w 9982"/>
                <a:gd name="connsiteY187" fmla="*/ 7708 h 9877"/>
                <a:gd name="connsiteX188" fmla="*/ 3462 w 9982"/>
                <a:gd name="connsiteY188" fmla="*/ 7503 h 9877"/>
                <a:gd name="connsiteX189" fmla="*/ 3285 w 9982"/>
                <a:gd name="connsiteY189" fmla="*/ 7541 h 9877"/>
                <a:gd name="connsiteX190" fmla="*/ 3233 w 9982"/>
                <a:gd name="connsiteY190" fmla="*/ 7578 h 9877"/>
                <a:gd name="connsiteX191" fmla="*/ 3160 w 9982"/>
                <a:gd name="connsiteY191" fmla="*/ 7578 h 9877"/>
                <a:gd name="connsiteX192" fmla="*/ 3160 w 9982"/>
                <a:gd name="connsiteY192" fmla="*/ 7541 h 9877"/>
                <a:gd name="connsiteX193" fmla="*/ 3191 w 9982"/>
                <a:gd name="connsiteY193" fmla="*/ 7448 h 9877"/>
                <a:gd name="connsiteX194" fmla="*/ 3035 w 9982"/>
                <a:gd name="connsiteY194" fmla="*/ 7411 h 9877"/>
                <a:gd name="connsiteX195" fmla="*/ 2983 w 9982"/>
                <a:gd name="connsiteY195" fmla="*/ 7318 h 9877"/>
                <a:gd name="connsiteX196" fmla="*/ 2879 w 9982"/>
                <a:gd name="connsiteY196" fmla="*/ 7374 h 9877"/>
                <a:gd name="connsiteX197" fmla="*/ 2640 w 9982"/>
                <a:gd name="connsiteY197" fmla="*/ 7355 h 9877"/>
                <a:gd name="connsiteX198" fmla="*/ 2516 w 9982"/>
                <a:gd name="connsiteY198" fmla="*/ 7392 h 9877"/>
                <a:gd name="connsiteX199" fmla="*/ 2464 w 9982"/>
                <a:gd name="connsiteY199" fmla="*/ 7503 h 9877"/>
                <a:gd name="connsiteX200" fmla="*/ 2266 w 9982"/>
                <a:gd name="connsiteY200" fmla="*/ 7541 h 9877"/>
                <a:gd name="connsiteX201" fmla="*/ 2214 w 9982"/>
                <a:gd name="connsiteY201" fmla="*/ 7615 h 9877"/>
                <a:gd name="connsiteX202" fmla="*/ 1933 w 9982"/>
                <a:gd name="connsiteY202" fmla="*/ 7596 h 9877"/>
                <a:gd name="connsiteX203" fmla="*/ 1819 w 9982"/>
                <a:gd name="connsiteY203" fmla="*/ 7466 h 9877"/>
                <a:gd name="connsiteX204" fmla="*/ 1663 w 9982"/>
                <a:gd name="connsiteY204" fmla="*/ 7429 h 9877"/>
                <a:gd name="connsiteX205" fmla="*/ 1715 w 9982"/>
                <a:gd name="connsiteY205" fmla="*/ 7411 h 9877"/>
                <a:gd name="connsiteX206" fmla="*/ 1715 w 9982"/>
                <a:gd name="connsiteY206" fmla="*/ 7392 h 9877"/>
                <a:gd name="connsiteX207" fmla="*/ 1663 w 9982"/>
                <a:gd name="connsiteY207" fmla="*/ 7392 h 9877"/>
                <a:gd name="connsiteX208" fmla="*/ 1549 w 9982"/>
                <a:gd name="connsiteY208" fmla="*/ 7411 h 9877"/>
                <a:gd name="connsiteX209" fmla="*/ 1341 w 9982"/>
                <a:gd name="connsiteY209" fmla="*/ 7336 h 9877"/>
                <a:gd name="connsiteX210" fmla="*/ 1341 w 9982"/>
                <a:gd name="connsiteY210" fmla="*/ 7392 h 9877"/>
                <a:gd name="connsiteX211" fmla="*/ 1289 w 9982"/>
                <a:gd name="connsiteY211" fmla="*/ 7374 h 9877"/>
                <a:gd name="connsiteX212" fmla="*/ 1289 w 9982"/>
                <a:gd name="connsiteY212" fmla="*/ 7318 h 9877"/>
                <a:gd name="connsiteX213" fmla="*/ 1195 w 9982"/>
                <a:gd name="connsiteY213" fmla="*/ 7374 h 9877"/>
                <a:gd name="connsiteX214" fmla="*/ 1175 w 9982"/>
                <a:gd name="connsiteY214" fmla="*/ 7318 h 9877"/>
                <a:gd name="connsiteX215" fmla="*/ 811 w 9982"/>
                <a:gd name="connsiteY215" fmla="*/ 7336 h 9877"/>
                <a:gd name="connsiteX216" fmla="*/ 634 w 9982"/>
                <a:gd name="connsiteY216" fmla="*/ 7318 h 9877"/>
                <a:gd name="connsiteX217" fmla="*/ 593 w 9982"/>
                <a:gd name="connsiteY217" fmla="*/ 7244 h 9877"/>
                <a:gd name="connsiteX218" fmla="*/ 426 w 9982"/>
                <a:gd name="connsiteY218" fmla="*/ 7262 h 9877"/>
                <a:gd name="connsiteX219" fmla="*/ 395 w 9982"/>
                <a:gd name="connsiteY219" fmla="*/ 7207 h 9877"/>
                <a:gd name="connsiteX220" fmla="*/ 291 w 9982"/>
                <a:gd name="connsiteY220" fmla="*/ 7225 h 9877"/>
                <a:gd name="connsiteX221" fmla="*/ 270 w 9982"/>
                <a:gd name="connsiteY221" fmla="*/ 7151 h 9877"/>
                <a:gd name="connsiteX222" fmla="*/ 177 w 9982"/>
                <a:gd name="connsiteY222" fmla="*/ 7151 h 9877"/>
                <a:gd name="connsiteX223" fmla="*/ 42 w 9982"/>
                <a:gd name="connsiteY223" fmla="*/ 7077 h 9877"/>
                <a:gd name="connsiteX224" fmla="*/ 0 w 9982"/>
                <a:gd name="connsiteY224" fmla="*/ 7003 h 9877"/>
                <a:gd name="connsiteX225" fmla="*/ 156 w 9982"/>
                <a:gd name="connsiteY225" fmla="*/ 6965 h 9877"/>
                <a:gd name="connsiteX226" fmla="*/ 374 w 9982"/>
                <a:gd name="connsiteY226" fmla="*/ 7003 h 9877"/>
                <a:gd name="connsiteX227" fmla="*/ 738 w 9982"/>
                <a:gd name="connsiteY227" fmla="*/ 7077 h 9877"/>
                <a:gd name="connsiteX228" fmla="*/ 748 w 9982"/>
                <a:gd name="connsiteY228" fmla="*/ 7003 h 9877"/>
                <a:gd name="connsiteX229" fmla="*/ 686 w 9982"/>
                <a:gd name="connsiteY229" fmla="*/ 6910 h 9877"/>
                <a:gd name="connsiteX230" fmla="*/ 696 w 9982"/>
                <a:gd name="connsiteY230" fmla="*/ 6910 h 9877"/>
                <a:gd name="connsiteX231" fmla="*/ 696 w 9982"/>
                <a:gd name="connsiteY231" fmla="*/ 6891 h 9877"/>
                <a:gd name="connsiteX232" fmla="*/ 800 w 9982"/>
                <a:gd name="connsiteY232" fmla="*/ 6928 h 9877"/>
                <a:gd name="connsiteX233" fmla="*/ 800 w 9982"/>
                <a:gd name="connsiteY233" fmla="*/ 6854 h 9877"/>
                <a:gd name="connsiteX234" fmla="*/ 738 w 9982"/>
                <a:gd name="connsiteY234" fmla="*/ 6836 h 9877"/>
                <a:gd name="connsiteX235" fmla="*/ 738 w 9982"/>
                <a:gd name="connsiteY235" fmla="*/ 6761 h 9877"/>
                <a:gd name="connsiteX236" fmla="*/ 759 w 9982"/>
                <a:gd name="connsiteY236" fmla="*/ 6761 h 9877"/>
                <a:gd name="connsiteX237" fmla="*/ 811 w 9982"/>
                <a:gd name="connsiteY237" fmla="*/ 6798 h 9877"/>
                <a:gd name="connsiteX238" fmla="*/ 811 w 9982"/>
                <a:gd name="connsiteY238" fmla="*/ 6761 h 9877"/>
                <a:gd name="connsiteX239" fmla="*/ 946 w 9982"/>
                <a:gd name="connsiteY239" fmla="*/ 6631 h 9877"/>
                <a:gd name="connsiteX240" fmla="*/ 1102 w 9982"/>
                <a:gd name="connsiteY240" fmla="*/ 6594 h 9877"/>
                <a:gd name="connsiteX241" fmla="*/ 1102 w 9982"/>
                <a:gd name="connsiteY241" fmla="*/ 6576 h 9877"/>
                <a:gd name="connsiteX242" fmla="*/ 925 w 9982"/>
                <a:gd name="connsiteY242" fmla="*/ 6576 h 9877"/>
                <a:gd name="connsiteX243" fmla="*/ 925 w 9982"/>
                <a:gd name="connsiteY243" fmla="*/ 6557 h 9877"/>
                <a:gd name="connsiteX244" fmla="*/ 956 w 9982"/>
                <a:gd name="connsiteY244" fmla="*/ 6502 h 9877"/>
                <a:gd name="connsiteX245" fmla="*/ 1008 w 9982"/>
                <a:gd name="connsiteY245" fmla="*/ 6520 h 9877"/>
                <a:gd name="connsiteX246" fmla="*/ 1040 w 9982"/>
                <a:gd name="connsiteY246" fmla="*/ 6483 h 9877"/>
                <a:gd name="connsiteX247" fmla="*/ 1040 w 9982"/>
                <a:gd name="connsiteY247" fmla="*/ 6465 h 9877"/>
                <a:gd name="connsiteX248" fmla="*/ 988 w 9982"/>
                <a:gd name="connsiteY248" fmla="*/ 6390 h 9877"/>
                <a:gd name="connsiteX249" fmla="*/ 1019 w 9982"/>
                <a:gd name="connsiteY249" fmla="*/ 6390 h 9877"/>
                <a:gd name="connsiteX250" fmla="*/ 1040 w 9982"/>
                <a:gd name="connsiteY250" fmla="*/ 6409 h 9877"/>
                <a:gd name="connsiteX251" fmla="*/ 1050 w 9982"/>
                <a:gd name="connsiteY251" fmla="*/ 6353 h 9877"/>
                <a:gd name="connsiteX252" fmla="*/ 998 w 9982"/>
                <a:gd name="connsiteY252" fmla="*/ 6298 h 9877"/>
                <a:gd name="connsiteX253" fmla="*/ 988 w 9982"/>
                <a:gd name="connsiteY253" fmla="*/ 6335 h 9877"/>
                <a:gd name="connsiteX254" fmla="*/ 988 w 9982"/>
                <a:gd name="connsiteY254" fmla="*/ 6298 h 9877"/>
                <a:gd name="connsiteX255" fmla="*/ 977 w 9982"/>
                <a:gd name="connsiteY255" fmla="*/ 6298 h 9877"/>
                <a:gd name="connsiteX256" fmla="*/ 977 w 9982"/>
                <a:gd name="connsiteY256" fmla="*/ 6279 h 9877"/>
                <a:gd name="connsiteX257" fmla="*/ 1050 w 9982"/>
                <a:gd name="connsiteY257" fmla="*/ 6242 h 9877"/>
                <a:gd name="connsiteX258" fmla="*/ 1050 w 9982"/>
                <a:gd name="connsiteY258" fmla="*/ 6223 h 9877"/>
                <a:gd name="connsiteX259" fmla="*/ 936 w 9982"/>
                <a:gd name="connsiteY259" fmla="*/ 6149 h 9877"/>
                <a:gd name="connsiteX260" fmla="*/ 915 w 9982"/>
                <a:gd name="connsiteY260" fmla="*/ 6205 h 9877"/>
                <a:gd name="connsiteX261" fmla="*/ 842 w 9982"/>
                <a:gd name="connsiteY261" fmla="*/ 6149 h 9877"/>
                <a:gd name="connsiteX262" fmla="*/ 873 w 9982"/>
                <a:gd name="connsiteY262" fmla="*/ 6112 h 9877"/>
                <a:gd name="connsiteX263" fmla="*/ 832 w 9982"/>
                <a:gd name="connsiteY263" fmla="*/ 6112 h 9877"/>
                <a:gd name="connsiteX264" fmla="*/ 707 w 9982"/>
                <a:gd name="connsiteY264" fmla="*/ 6168 h 9877"/>
                <a:gd name="connsiteX265" fmla="*/ 707 w 9982"/>
                <a:gd name="connsiteY265" fmla="*/ 6112 h 9877"/>
                <a:gd name="connsiteX266" fmla="*/ 759 w 9982"/>
                <a:gd name="connsiteY266" fmla="*/ 5964 h 9877"/>
                <a:gd name="connsiteX267" fmla="*/ 738 w 9982"/>
                <a:gd name="connsiteY267" fmla="*/ 5926 h 9877"/>
                <a:gd name="connsiteX268" fmla="*/ 759 w 9982"/>
                <a:gd name="connsiteY268" fmla="*/ 5926 h 9877"/>
                <a:gd name="connsiteX269" fmla="*/ 852 w 9982"/>
                <a:gd name="connsiteY269" fmla="*/ 5889 h 9877"/>
                <a:gd name="connsiteX270" fmla="*/ 884 w 9982"/>
                <a:gd name="connsiteY270" fmla="*/ 5834 h 9877"/>
                <a:gd name="connsiteX271" fmla="*/ 863 w 9982"/>
                <a:gd name="connsiteY271" fmla="*/ 5778 h 9877"/>
                <a:gd name="connsiteX272" fmla="*/ 936 w 9982"/>
                <a:gd name="connsiteY272" fmla="*/ 5759 h 9877"/>
                <a:gd name="connsiteX273" fmla="*/ 936 w 9982"/>
                <a:gd name="connsiteY273" fmla="*/ 5834 h 9877"/>
                <a:gd name="connsiteX274" fmla="*/ 1060 w 9982"/>
                <a:gd name="connsiteY274" fmla="*/ 5834 h 9877"/>
                <a:gd name="connsiteX275" fmla="*/ 1185 w 9982"/>
                <a:gd name="connsiteY275" fmla="*/ 5611 h 9877"/>
                <a:gd name="connsiteX276" fmla="*/ 1383 w 9982"/>
                <a:gd name="connsiteY276" fmla="*/ 5667 h 9877"/>
                <a:gd name="connsiteX277" fmla="*/ 1383 w 9982"/>
                <a:gd name="connsiteY277" fmla="*/ 5685 h 9877"/>
                <a:gd name="connsiteX278" fmla="*/ 1372 w 9982"/>
                <a:gd name="connsiteY278" fmla="*/ 5741 h 9877"/>
                <a:gd name="connsiteX279" fmla="*/ 1351 w 9982"/>
                <a:gd name="connsiteY279" fmla="*/ 5778 h 9877"/>
                <a:gd name="connsiteX280" fmla="*/ 1237 w 9982"/>
                <a:gd name="connsiteY280" fmla="*/ 5815 h 9877"/>
                <a:gd name="connsiteX281" fmla="*/ 1227 w 9982"/>
                <a:gd name="connsiteY281" fmla="*/ 5964 h 9877"/>
                <a:gd name="connsiteX282" fmla="*/ 1247 w 9982"/>
                <a:gd name="connsiteY282" fmla="*/ 5982 h 9877"/>
                <a:gd name="connsiteX283" fmla="*/ 1476 w 9982"/>
                <a:gd name="connsiteY283" fmla="*/ 6186 h 9877"/>
                <a:gd name="connsiteX284" fmla="*/ 1507 w 9982"/>
                <a:gd name="connsiteY284" fmla="*/ 6186 h 9877"/>
                <a:gd name="connsiteX285" fmla="*/ 1580 w 9982"/>
                <a:gd name="connsiteY285" fmla="*/ 6706 h 9877"/>
                <a:gd name="connsiteX286" fmla="*/ 1778 w 9982"/>
                <a:gd name="connsiteY286" fmla="*/ 6502 h 9877"/>
                <a:gd name="connsiteX287" fmla="*/ 1778 w 9982"/>
                <a:gd name="connsiteY287" fmla="*/ 6446 h 9877"/>
                <a:gd name="connsiteX288" fmla="*/ 1705 w 9982"/>
                <a:gd name="connsiteY288" fmla="*/ 6446 h 9877"/>
                <a:gd name="connsiteX289" fmla="*/ 1674 w 9982"/>
                <a:gd name="connsiteY289" fmla="*/ 6372 h 9877"/>
                <a:gd name="connsiteX290" fmla="*/ 1674 w 9982"/>
                <a:gd name="connsiteY290" fmla="*/ 6335 h 9877"/>
                <a:gd name="connsiteX291" fmla="*/ 1684 w 9982"/>
                <a:gd name="connsiteY291" fmla="*/ 6335 h 9877"/>
                <a:gd name="connsiteX292" fmla="*/ 1684 w 9982"/>
                <a:gd name="connsiteY292" fmla="*/ 6316 h 9877"/>
                <a:gd name="connsiteX293" fmla="*/ 1819 w 9982"/>
                <a:gd name="connsiteY293" fmla="*/ 6242 h 9877"/>
                <a:gd name="connsiteX294" fmla="*/ 1798 w 9982"/>
                <a:gd name="connsiteY294" fmla="*/ 6223 h 9877"/>
                <a:gd name="connsiteX295" fmla="*/ 1663 w 9982"/>
                <a:gd name="connsiteY295" fmla="*/ 6186 h 9877"/>
                <a:gd name="connsiteX296" fmla="*/ 1663 w 9982"/>
                <a:gd name="connsiteY296" fmla="*/ 6131 h 9877"/>
                <a:gd name="connsiteX297" fmla="*/ 1611 w 9982"/>
                <a:gd name="connsiteY297" fmla="*/ 6112 h 9877"/>
                <a:gd name="connsiteX298" fmla="*/ 1611 w 9982"/>
                <a:gd name="connsiteY298" fmla="*/ 6112 h 9877"/>
                <a:gd name="connsiteX299" fmla="*/ 1632 w 9982"/>
                <a:gd name="connsiteY299" fmla="*/ 6056 h 9877"/>
                <a:gd name="connsiteX300" fmla="*/ 1549 w 9982"/>
                <a:gd name="connsiteY300" fmla="*/ 5964 h 9877"/>
                <a:gd name="connsiteX301" fmla="*/ 1331 w 9982"/>
                <a:gd name="connsiteY301" fmla="*/ 5908 h 9877"/>
                <a:gd name="connsiteX302" fmla="*/ 1497 w 9982"/>
                <a:gd name="connsiteY302" fmla="*/ 5889 h 9877"/>
                <a:gd name="connsiteX303" fmla="*/ 1518 w 9982"/>
                <a:gd name="connsiteY303" fmla="*/ 5797 h 9877"/>
                <a:gd name="connsiteX304" fmla="*/ 1455 w 9982"/>
                <a:gd name="connsiteY304" fmla="*/ 5667 h 9877"/>
                <a:gd name="connsiteX305" fmla="*/ 1476 w 9982"/>
                <a:gd name="connsiteY305" fmla="*/ 5667 h 9877"/>
                <a:gd name="connsiteX306" fmla="*/ 1819 w 9982"/>
                <a:gd name="connsiteY306" fmla="*/ 5704 h 9877"/>
                <a:gd name="connsiteX307" fmla="*/ 1913 w 9982"/>
                <a:gd name="connsiteY307" fmla="*/ 5593 h 9877"/>
                <a:gd name="connsiteX308" fmla="*/ 1985 w 9982"/>
                <a:gd name="connsiteY308" fmla="*/ 5574 h 9877"/>
                <a:gd name="connsiteX309" fmla="*/ 1913 w 9982"/>
                <a:gd name="connsiteY309" fmla="*/ 5537 h 9877"/>
                <a:gd name="connsiteX310" fmla="*/ 1611 w 9982"/>
                <a:gd name="connsiteY310" fmla="*/ 5648 h 9877"/>
                <a:gd name="connsiteX311" fmla="*/ 1580 w 9982"/>
                <a:gd name="connsiteY311" fmla="*/ 5593 h 9877"/>
                <a:gd name="connsiteX312" fmla="*/ 1601 w 9982"/>
                <a:gd name="connsiteY312" fmla="*/ 5537 h 9877"/>
                <a:gd name="connsiteX313" fmla="*/ 1570 w 9982"/>
                <a:gd name="connsiteY313" fmla="*/ 5444 h 9877"/>
                <a:gd name="connsiteX314" fmla="*/ 1497 w 9982"/>
                <a:gd name="connsiteY314" fmla="*/ 5463 h 9877"/>
                <a:gd name="connsiteX315" fmla="*/ 1255 w 9982"/>
                <a:gd name="connsiteY315" fmla="*/ 5235 h 9877"/>
                <a:gd name="connsiteX316" fmla="*/ 1538 w 9982"/>
                <a:gd name="connsiteY316" fmla="*/ 5221 h 9877"/>
                <a:gd name="connsiteX317" fmla="*/ 1881 w 9982"/>
                <a:gd name="connsiteY317" fmla="*/ 5221 h 9877"/>
                <a:gd name="connsiteX318" fmla="*/ 1985 w 9982"/>
                <a:gd name="connsiteY318" fmla="*/ 5054 h 9877"/>
                <a:gd name="connsiteX319" fmla="*/ 1985 w 9982"/>
                <a:gd name="connsiteY319" fmla="*/ 4999 h 9877"/>
                <a:gd name="connsiteX320" fmla="*/ 2048 w 9982"/>
                <a:gd name="connsiteY320" fmla="*/ 4980 h 9877"/>
                <a:gd name="connsiteX321" fmla="*/ 2079 w 9982"/>
                <a:gd name="connsiteY321" fmla="*/ 5110 h 9877"/>
                <a:gd name="connsiteX322" fmla="*/ 2516 w 9982"/>
                <a:gd name="connsiteY322" fmla="*/ 5129 h 9877"/>
                <a:gd name="connsiteX323" fmla="*/ 2495 w 9982"/>
                <a:gd name="connsiteY323" fmla="*/ 5221 h 9877"/>
                <a:gd name="connsiteX324" fmla="*/ 2526 w 9982"/>
                <a:gd name="connsiteY324" fmla="*/ 5221 h 9877"/>
                <a:gd name="connsiteX325" fmla="*/ 2578 w 9982"/>
                <a:gd name="connsiteY325" fmla="*/ 5184 h 9877"/>
                <a:gd name="connsiteX326" fmla="*/ 2578 w 9982"/>
                <a:gd name="connsiteY326" fmla="*/ 5203 h 9877"/>
                <a:gd name="connsiteX327" fmla="*/ 2557 w 9982"/>
                <a:gd name="connsiteY327" fmla="*/ 5221 h 9877"/>
                <a:gd name="connsiteX328" fmla="*/ 2620 w 9982"/>
                <a:gd name="connsiteY328" fmla="*/ 5221 h 9877"/>
                <a:gd name="connsiteX329" fmla="*/ 2723 w 9982"/>
                <a:gd name="connsiteY329" fmla="*/ 5221 h 9877"/>
                <a:gd name="connsiteX330" fmla="*/ 2723 w 9982"/>
                <a:gd name="connsiteY330" fmla="*/ 5296 h 9877"/>
                <a:gd name="connsiteX331" fmla="*/ 2744 w 9982"/>
                <a:gd name="connsiteY331" fmla="*/ 5296 h 9877"/>
                <a:gd name="connsiteX332" fmla="*/ 2817 w 9982"/>
                <a:gd name="connsiteY332" fmla="*/ 5221 h 9877"/>
                <a:gd name="connsiteX333" fmla="*/ 2817 w 9982"/>
                <a:gd name="connsiteY333" fmla="*/ 5147 h 9877"/>
                <a:gd name="connsiteX334" fmla="*/ 2879 w 9982"/>
                <a:gd name="connsiteY334" fmla="*/ 5147 h 9877"/>
                <a:gd name="connsiteX335" fmla="*/ 2911 w 9982"/>
                <a:gd name="connsiteY335" fmla="*/ 5203 h 9877"/>
                <a:gd name="connsiteX336" fmla="*/ 2911 w 9982"/>
                <a:gd name="connsiteY336" fmla="*/ 5333 h 9877"/>
                <a:gd name="connsiteX337" fmla="*/ 3025 w 9982"/>
                <a:gd name="connsiteY337" fmla="*/ 5333 h 9877"/>
                <a:gd name="connsiteX338" fmla="*/ 3035 w 9982"/>
                <a:gd name="connsiteY338" fmla="*/ 5240 h 9877"/>
                <a:gd name="connsiteX339" fmla="*/ 3035 w 9982"/>
                <a:gd name="connsiteY339" fmla="*/ 5221 h 9877"/>
                <a:gd name="connsiteX340" fmla="*/ 3035 w 9982"/>
                <a:gd name="connsiteY340" fmla="*/ 5221 h 9877"/>
                <a:gd name="connsiteX341" fmla="*/ 3139 w 9982"/>
                <a:gd name="connsiteY341" fmla="*/ 5240 h 9877"/>
                <a:gd name="connsiteX342" fmla="*/ 3160 w 9982"/>
                <a:gd name="connsiteY342" fmla="*/ 5147 h 9877"/>
                <a:gd name="connsiteX343" fmla="*/ 3264 w 9982"/>
                <a:gd name="connsiteY343" fmla="*/ 5184 h 9877"/>
                <a:gd name="connsiteX344" fmla="*/ 3264 w 9982"/>
                <a:gd name="connsiteY344" fmla="*/ 5129 h 9877"/>
                <a:gd name="connsiteX345" fmla="*/ 3441 w 9982"/>
                <a:gd name="connsiteY345" fmla="*/ 5203 h 9877"/>
                <a:gd name="connsiteX346" fmla="*/ 3441 w 9982"/>
                <a:gd name="connsiteY346" fmla="*/ 5129 h 9877"/>
                <a:gd name="connsiteX347" fmla="*/ 3482 w 9982"/>
                <a:gd name="connsiteY347" fmla="*/ 5129 h 9877"/>
                <a:gd name="connsiteX348" fmla="*/ 3482 w 9982"/>
                <a:gd name="connsiteY348" fmla="*/ 5203 h 9877"/>
                <a:gd name="connsiteX349" fmla="*/ 3503 w 9982"/>
                <a:gd name="connsiteY349" fmla="*/ 5203 h 9877"/>
                <a:gd name="connsiteX350" fmla="*/ 3503 w 9982"/>
                <a:gd name="connsiteY350" fmla="*/ 5184 h 9877"/>
                <a:gd name="connsiteX351" fmla="*/ 3514 w 9982"/>
                <a:gd name="connsiteY351" fmla="*/ 5054 h 9877"/>
                <a:gd name="connsiteX352" fmla="*/ 3524 w 9982"/>
                <a:gd name="connsiteY352" fmla="*/ 5054 h 9877"/>
                <a:gd name="connsiteX353" fmla="*/ 3534 w 9982"/>
                <a:gd name="connsiteY353" fmla="*/ 5129 h 9877"/>
                <a:gd name="connsiteX354" fmla="*/ 3617 w 9982"/>
                <a:gd name="connsiteY354" fmla="*/ 5054 h 9877"/>
                <a:gd name="connsiteX355" fmla="*/ 3617 w 9982"/>
                <a:gd name="connsiteY355" fmla="*/ 5092 h 9877"/>
                <a:gd name="connsiteX356" fmla="*/ 3690 w 9982"/>
                <a:gd name="connsiteY356" fmla="*/ 5054 h 9877"/>
                <a:gd name="connsiteX357" fmla="*/ 3690 w 9982"/>
                <a:gd name="connsiteY357" fmla="*/ 5036 h 9877"/>
                <a:gd name="connsiteX358" fmla="*/ 3669 w 9982"/>
                <a:gd name="connsiteY358" fmla="*/ 4999 h 9877"/>
                <a:gd name="connsiteX359" fmla="*/ 3701 w 9982"/>
                <a:gd name="connsiteY359" fmla="*/ 4999 h 9877"/>
                <a:gd name="connsiteX360" fmla="*/ 3742 w 9982"/>
                <a:gd name="connsiteY360" fmla="*/ 5036 h 9877"/>
                <a:gd name="connsiteX361" fmla="*/ 3742 w 9982"/>
                <a:gd name="connsiteY361" fmla="*/ 4999 h 9877"/>
                <a:gd name="connsiteX362" fmla="*/ 3721 w 9982"/>
                <a:gd name="connsiteY362" fmla="*/ 4943 h 9877"/>
                <a:gd name="connsiteX363" fmla="*/ 3825 w 9982"/>
                <a:gd name="connsiteY363" fmla="*/ 4888 h 9877"/>
                <a:gd name="connsiteX364" fmla="*/ 3825 w 9982"/>
                <a:gd name="connsiteY364" fmla="*/ 4869 h 9877"/>
                <a:gd name="connsiteX365" fmla="*/ 3649 w 9982"/>
                <a:gd name="connsiteY365" fmla="*/ 4850 h 9877"/>
                <a:gd name="connsiteX366" fmla="*/ 3659 w 9982"/>
                <a:gd name="connsiteY366" fmla="*/ 4962 h 9877"/>
                <a:gd name="connsiteX367" fmla="*/ 3649 w 9982"/>
                <a:gd name="connsiteY367" fmla="*/ 4962 h 9877"/>
                <a:gd name="connsiteX368" fmla="*/ 3451 w 9982"/>
                <a:gd name="connsiteY368" fmla="*/ 4850 h 9877"/>
                <a:gd name="connsiteX369" fmla="*/ 3451 w 9982"/>
                <a:gd name="connsiteY369" fmla="*/ 4869 h 9877"/>
                <a:gd name="connsiteX370" fmla="*/ 3462 w 9982"/>
                <a:gd name="connsiteY370" fmla="*/ 4869 h 9877"/>
                <a:gd name="connsiteX371" fmla="*/ 3441 w 9982"/>
                <a:gd name="connsiteY371" fmla="*/ 4888 h 9877"/>
                <a:gd name="connsiteX372" fmla="*/ 3389 w 9982"/>
                <a:gd name="connsiteY372" fmla="*/ 4813 h 9877"/>
                <a:gd name="connsiteX373" fmla="*/ 3378 w 9982"/>
                <a:gd name="connsiteY373" fmla="*/ 4776 h 9877"/>
                <a:gd name="connsiteX374" fmla="*/ 3493 w 9982"/>
                <a:gd name="connsiteY374" fmla="*/ 4758 h 9877"/>
                <a:gd name="connsiteX375" fmla="*/ 3493 w 9982"/>
                <a:gd name="connsiteY375" fmla="*/ 4609 h 9877"/>
                <a:gd name="connsiteX376" fmla="*/ 3472 w 9982"/>
                <a:gd name="connsiteY376" fmla="*/ 4609 h 9877"/>
                <a:gd name="connsiteX377" fmla="*/ 3347 w 9982"/>
                <a:gd name="connsiteY377" fmla="*/ 4739 h 9877"/>
                <a:gd name="connsiteX378" fmla="*/ 3326 w 9982"/>
                <a:gd name="connsiteY378" fmla="*/ 4721 h 9877"/>
                <a:gd name="connsiteX379" fmla="*/ 3326 w 9982"/>
                <a:gd name="connsiteY379" fmla="*/ 4646 h 9877"/>
                <a:gd name="connsiteX380" fmla="*/ 3316 w 9982"/>
                <a:gd name="connsiteY380" fmla="*/ 4591 h 9877"/>
                <a:gd name="connsiteX381" fmla="*/ 3243 w 9982"/>
                <a:gd name="connsiteY381" fmla="*/ 4591 h 9877"/>
                <a:gd name="connsiteX382" fmla="*/ 3233 w 9982"/>
                <a:gd name="connsiteY382" fmla="*/ 4535 h 9877"/>
                <a:gd name="connsiteX383" fmla="*/ 3243 w 9982"/>
                <a:gd name="connsiteY383" fmla="*/ 4535 h 9877"/>
                <a:gd name="connsiteX384" fmla="*/ 3243 w 9982"/>
                <a:gd name="connsiteY384" fmla="*/ 4516 h 9877"/>
                <a:gd name="connsiteX385" fmla="*/ 3420 w 9982"/>
                <a:gd name="connsiteY385" fmla="*/ 4424 h 9877"/>
                <a:gd name="connsiteX386" fmla="*/ 3358 w 9982"/>
                <a:gd name="connsiteY386" fmla="*/ 4424 h 9877"/>
                <a:gd name="connsiteX387" fmla="*/ 3337 w 9982"/>
                <a:gd name="connsiteY387" fmla="*/ 4424 h 9877"/>
                <a:gd name="connsiteX388" fmla="*/ 3326 w 9982"/>
                <a:gd name="connsiteY388" fmla="*/ 4424 h 9877"/>
                <a:gd name="connsiteX389" fmla="*/ 3326 w 9982"/>
                <a:gd name="connsiteY389" fmla="*/ 4405 h 9877"/>
                <a:gd name="connsiteX390" fmla="*/ 3430 w 9982"/>
                <a:gd name="connsiteY390" fmla="*/ 4331 h 9877"/>
                <a:gd name="connsiteX391" fmla="*/ 3430 w 9982"/>
                <a:gd name="connsiteY391" fmla="*/ 4331 h 9877"/>
                <a:gd name="connsiteX392" fmla="*/ 3399 w 9982"/>
                <a:gd name="connsiteY392" fmla="*/ 4331 h 9877"/>
                <a:gd name="connsiteX393" fmla="*/ 3378 w 9982"/>
                <a:gd name="connsiteY393" fmla="*/ 4349 h 9877"/>
                <a:gd name="connsiteX394" fmla="*/ 3368 w 9982"/>
                <a:gd name="connsiteY394" fmla="*/ 4312 h 9877"/>
                <a:gd name="connsiteX395" fmla="*/ 3202 w 9982"/>
                <a:gd name="connsiteY395" fmla="*/ 4257 h 9877"/>
                <a:gd name="connsiteX396" fmla="*/ 3150 w 9982"/>
                <a:gd name="connsiteY396" fmla="*/ 4145 h 9877"/>
                <a:gd name="connsiteX397" fmla="*/ 3108 w 9982"/>
                <a:gd name="connsiteY397" fmla="*/ 4201 h 9877"/>
                <a:gd name="connsiteX398" fmla="*/ 3025 w 9982"/>
                <a:gd name="connsiteY398" fmla="*/ 4164 h 9877"/>
                <a:gd name="connsiteX399" fmla="*/ 2879 w 9982"/>
                <a:gd name="connsiteY399" fmla="*/ 4145 h 9877"/>
                <a:gd name="connsiteX400" fmla="*/ 2827 w 9982"/>
                <a:gd name="connsiteY400" fmla="*/ 4183 h 9877"/>
                <a:gd name="connsiteX401" fmla="*/ 2775 w 9982"/>
                <a:gd name="connsiteY401" fmla="*/ 4127 h 9877"/>
                <a:gd name="connsiteX402" fmla="*/ 2703 w 9982"/>
                <a:gd name="connsiteY402" fmla="*/ 4183 h 9877"/>
                <a:gd name="connsiteX403" fmla="*/ 2672 w 9982"/>
                <a:gd name="connsiteY403" fmla="*/ 4127 h 9877"/>
                <a:gd name="connsiteX404" fmla="*/ 2588 w 9982"/>
                <a:gd name="connsiteY404" fmla="*/ 4275 h 9877"/>
                <a:gd name="connsiteX405" fmla="*/ 2391 w 9982"/>
                <a:gd name="connsiteY405" fmla="*/ 4201 h 9877"/>
                <a:gd name="connsiteX406" fmla="*/ 2391 w 9982"/>
                <a:gd name="connsiteY406" fmla="*/ 4164 h 9877"/>
                <a:gd name="connsiteX407" fmla="*/ 2412 w 9982"/>
                <a:gd name="connsiteY407" fmla="*/ 4127 h 9877"/>
                <a:gd name="connsiteX408" fmla="*/ 2339 w 9982"/>
                <a:gd name="connsiteY408" fmla="*/ 4127 h 9877"/>
                <a:gd name="connsiteX409" fmla="*/ 2141 w 9982"/>
                <a:gd name="connsiteY409" fmla="*/ 4220 h 9877"/>
                <a:gd name="connsiteX410" fmla="*/ 2141 w 9982"/>
                <a:gd name="connsiteY410" fmla="*/ 4201 h 9877"/>
                <a:gd name="connsiteX411" fmla="*/ 2162 w 9982"/>
                <a:gd name="connsiteY411" fmla="*/ 4164 h 9877"/>
                <a:gd name="connsiteX412" fmla="*/ 2048 w 9982"/>
                <a:gd name="connsiteY412" fmla="*/ 4164 h 9877"/>
                <a:gd name="connsiteX413" fmla="*/ 1965 w 9982"/>
                <a:gd name="connsiteY413" fmla="*/ 4090 h 9877"/>
                <a:gd name="connsiteX414" fmla="*/ 1840 w 9982"/>
                <a:gd name="connsiteY414" fmla="*/ 4071 h 9877"/>
                <a:gd name="connsiteX415" fmla="*/ 1861 w 9982"/>
                <a:gd name="connsiteY415" fmla="*/ 4071 h 9877"/>
                <a:gd name="connsiteX416" fmla="*/ 1892 w 9982"/>
                <a:gd name="connsiteY416" fmla="*/ 4034 h 9877"/>
                <a:gd name="connsiteX417" fmla="*/ 1881 w 9982"/>
                <a:gd name="connsiteY417" fmla="*/ 3997 h 9877"/>
                <a:gd name="connsiteX418" fmla="*/ 1798 w 9982"/>
                <a:gd name="connsiteY418" fmla="*/ 3941 h 9877"/>
                <a:gd name="connsiteX419" fmla="*/ 1705 w 9982"/>
                <a:gd name="connsiteY419" fmla="*/ 3978 h 9877"/>
                <a:gd name="connsiteX420" fmla="*/ 1476 w 9982"/>
                <a:gd name="connsiteY420" fmla="*/ 3904 h 9877"/>
                <a:gd name="connsiteX421" fmla="*/ 1476 w 9982"/>
                <a:gd name="connsiteY421" fmla="*/ 3774 h 9877"/>
                <a:gd name="connsiteX422" fmla="*/ 1486 w 9982"/>
                <a:gd name="connsiteY422" fmla="*/ 3756 h 9877"/>
                <a:gd name="connsiteX423" fmla="*/ 1622 w 9982"/>
                <a:gd name="connsiteY423" fmla="*/ 3719 h 9877"/>
                <a:gd name="connsiteX424" fmla="*/ 1622 w 9982"/>
                <a:gd name="connsiteY424" fmla="*/ 3756 h 9877"/>
                <a:gd name="connsiteX425" fmla="*/ 1736 w 9982"/>
                <a:gd name="connsiteY425" fmla="*/ 3830 h 9877"/>
                <a:gd name="connsiteX426" fmla="*/ 1746 w 9982"/>
                <a:gd name="connsiteY426" fmla="*/ 3793 h 9877"/>
                <a:gd name="connsiteX427" fmla="*/ 1757 w 9982"/>
                <a:gd name="connsiteY427" fmla="*/ 3830 h 9877"/>
                <a:gd name="connsiteX428" fmla="*/ 1913 w 9982"/>
                <a:gd name="connsiteY428" fmla="*/ 3700 h 9877"/>
                <a:gd name="connsiteX429" fmla="*/ 1996 w 9982"/>
                <a:gd name="connsiteY429" fmla="*/ 3774 h 9877"/>
                <a:gd name="connsiteX430" fmla="*/ 2173 w 9982"/>
                <a:gd name="connsiteY430" fmla="*/ 3737 h 9877"/>
                <a:gd name="connsiteX431" fmla="*/ 2339 w 9982"/>
                <a:gd name="connsiteY431" fmla="*/ 3756 h 9877"/>
                <a:gd name="connsiteX432" fmla="*/ 2339 w 9982"/>
                <a:gd name="connsiteY432" fmla="*/ 3682 h 9877"/>
                <a:gd name="connsiteX433" fmla="*/ 2453 w 9982"/>
                <a:gd name="connsiteY433" fmla="*/ 3682 h 9877"/>
                <a:gd name="connsiteX434" fmla="*/ 2484 w 9982"/>
                <a:gd name="connsiteY434" fmla="*/ 3626 h 9877"/>
                <a:gd name="connsiteX435" fmla="*/ 2484 w 9982"/>
                <a:gd name="connsiteY435" fmla="*/ 3552 h 9877"/>
                <a:gd name="connsiteX436" fmla="*/ 2453 w 9982"/>
                <a:gd name="connsiteY436" fmla="*/ 3552 h 9877"/>
                <a:gd name="connsiteX437" fmla="*/ 2453 w 9982"/>
                <a:gd name="connsiteY437" fmla="*/ 3515 h 9877"/>
                <a:gd name="connsiteX438" fmla="*/ 2443 w 9982"/>
                <a:gd name="connsiteY438" fmla="*/ 3459 h 9877"/>
                <a:gd name="connsiteX439" fmla="*/ 1840 w 9982"/>
                <a:gd name="connsiteY439" fmla="*/ 3459 h 9877"/>
                <a:gd name="connsiteX440" fmla="*/ 1538 w 9982"/>
                <a:gd name="connsiteY440" fmla="*/ 3440 h 9877"/>
                <a:gd name="connsiteX441" fmla="*/ 1694 w 9982"/>
                <a:gd name="connsiteY441" fmla="*/ 3366 h 9877"/>
                <a:gd name="connsiteX442" fmla="*/ 1944 w 9982"/>
                <a:gd name="connsiteY442" fmla="*/ 3385 h 9877"/>
                <a:gd name="connsiteX443" fmla="*/ 1954 w 9982"/>
                <a:gd name="connsiteY443" fmla="*/ 3273 h 9877"/>
                <a:gd name="connsiteX444" fmla="*/ 1996 w 9982"/>
                <a:gd name="connsiteY444" fmla="*/ 3255 h 9877"/>
                <a:gd name="connsiteX445" fmla="*/ 2027 w 9982"/>
                <a:gd name="connsiteY445" fmla="*/ 3311 h 9877"/>
                <a:gd name="connsiteX446" fmla="*/ 2058 w 9982"/>
                <a:gd name="connsiteY446" fmla="*/ 3236 h 9877"/>
                <a:gd name="connsiteX447" fmla="*/ 2058 w 9982"/>
                <a:gd name="connsiteY447" fmla="*/ 3273 h 9877"/>
                <a:gd name="connsiteX448" fmla="*/ 2037 w 9982"/>
                <a:gd name="connsiteY448" fmla="*/ 3311 h 9877"/>
                <a:gd name="connsiteX449" fmla="*/ 2297 w 9982"/>
                <a:gd name="connsiteY449" fmla="*/ 3255 h 9877"/>
                <a:gd name="connsiteX450" fmla="*/ 2308 w 9982"/>
                <a:gd name="connsiteY450" fmla="*/ 3199 h 9877"/>
                <a:gd name="connsiteX451" fmla="*/ 2297 w 9982"/>
                <a:gd name="connsiteY451" fmla="*/ 3181 h 9877"/>
                <a:gd name="connsiteX452" fmla="*/ 1933 w 9982"/>
                <a:gd name="connsiteY452" fmla="*/ 3199 h 9877"/>
                <a:gd name="connsiteX453" fmla="*/ 1923 w 9982"/>
                <a:gd name="connsiteY453" fmla="*/ 3144 h 9877"/>
                <a:gd name="connsiteX454" fmla="*/ 1933 w 9982"/>
                <a:gd name="connsiteY454" fmla="*/ 3125 h 9877"/>
                <a:gd name="connsiteX455" fmla="*/ 2089 w 9982"/>
                <a:gd name="connsiteY455" fmla="*/ 3088 h 9877"/>
                <a:gd name="connsiteX456" fmla="*/ 2058 w 9982"/>
                <a:gd name="connsiteY456" fmla="*/ 3069 h 9877"/>
                <a:gd name="connsiteX457" fmla="*/ 2089 w 9982"/>
                <a:gd name="connsiteY457" fmla="*/ 3051 h 9877"/>
                <a:gd name="connsiteX458" fmla="*/ 2079 w 9982"/>
                <a:gd name="connsiteY458" fmla="*/ 2958 h 9877"/>
                <a:gd name="connsiteX459" fmla="*/ 2027 w 9982"/>
                <a:gd name="connsiteY459" fmla="*/ 2865 h 9877"/>
                <a:gd name="connsiteX460" fmla="*/ 2048 w 9982"/>
                <a:gd name="connsiteY460" fmla="*/ 2828 h 9877"/>
                <a:gd name="connsiteX461" fmla="*/ 2037 w 9982"/>
                <a:gd name="connsiteY461" fmla="*/ 2754 h 9877"/>
                <a:gd name="connsiteX462" fmla="*/ 2089 w 9982"/>
                <a:gd name="connsiteY462" fmla="*/ 2680 h 9877"/>
                <a:gd name="connsiteX463" fmla="*/ 2089 w 9982"/>
                <a:gd name="connsiteY463" fmla="*/ 2735 h 9877"/>
                <a:gd name="connsiteX464" fmla="*/ 2266 w 9982"/>
                <a:gd name="connsiteY464" fmla="*/ 2772 h 9877"/>
                <a:gd name="connsiteX465" fmla="*/ 2277 w 9982"/>
                <a:gd name="connsiteY465" fmla="*/ 2865 h 9877"/>
                <a:gd name="connsiteX466" fmla="*/ 2422 w 9982"/>
                <a:gd name="connsiteY466" fmla="*/ 2847 h 9877"/>
                <a:gd name="connsiteX467" fmla="*/ 2474 w 9982"/>
                <a:gd name="connsiteY467" fmla="*/ 2680 h 9877"/>
                <a:gd name="connsiteX468" fmla="*/ 2318 w 9982"/>
                <a:gd name="connsiteY468" fmla="*/ 2624 h 9877"/>
                <a:gd name="connsiteX469" fmla="*/ 2318 w 9982"/>
                <a:gd name="connsiteY469" fmla="*/ 2568 h 9877"/>
                <a:gd name="connsiteX470" fmla="*/ 2391 w 9982"/>
                <a:gd name="connsiteY470" fmla="*/ 2550 h 9877"/>
                <a:gd name="connsiteX471" fmla="*/ 2391 w 9982"/>
                <a:gd name="connsiteY471" fmla="*/ 2531 h 9877"/>
                <a:gd name="connsiteX472" fmla="*/ 2256 w 9982"/>
                <a:gd name="connsiteY472" fmla="*/ 2420 h 9877"/>
                <a:gd name="connsiteX473" fmla="*/ 2235 w 9982"/>
                <a:gd name="connsiteY473" fmla="*/ 2494 h 9877"/>
                <a:gd name="connsiteX474" fmla="*/ 2235 w 9982"/>
                <a:gd name="connsiteY474" fmla="*/ 2476 h 9877"/>
                <a:gd name="connsiteX475" fmla="*/ 2110 w 9982"/>
                <a:gd name="connsiteY475" fmla="*/ 2327 h 9877"/>
                <a:gd name="connsiteX476" fmla="*/ 2037 w 9982"/>
                <a:gd name="connsiteY476" fmla="*/ 2346 h 9877"/>
                <a:gd name="connsiteX477" fmla="*/ 2037 w 9982"/>
                <a:gd name="connsiteY477" fmla="*/ 2290 h 9877"/>
                <a:gd name="connsiteX478" fmla="*/ 2017 w 9982"/>
                <a:gd name="connsiteY478" fmla="*/ 2253 h 9877"/>
                <a:gd name="connsiteX479" fmla="*/ 1840 w 9982"/>
                <a:gd name="connsiteY479" fmla="*/ 2216 h 9877"/>
                <a:gd name="connsiteX480" fmla="*/ 1830 w 9982"/>
                <a:gd name="connsiteY480" fmla="*/ 2160 h 9877"/>
                <a:gd name="connsiteX481" fmla="*/ 1840 w 9982"/>
                <a:gd name="connsiteY481" fmla="*/ 2142 h 9877"/>
                <a:gd name="connsiteX482" fmla="*/ 2037 w 9982"/>
                <a:gd name="connsiteY482" fmla="*/ 2142 h 9877"/>
                <a:gd name="connsiteX483" fmla="*/ 2100 w 9982"/>
                <a:gd name="connsiteY483" fmla="*/ 2105 h 9877"/>
                <a:gd name="connsiteX484" fmla="*/ 2245 w 9982"/>
                <a:gd name="connsiteY484" fmla="*/ 2142 h 9877"/>
                <a:gd name="connsiteX485" fmla="*/ 2318 w 9982"/>
                <a:gd name="connsiteY485" fmla="*/ 2049 h 9877"/>
                <a:gd name="connsiteX486" fmla="*/ 2568 w 9982"/>
                <a:gd name="connsiteY486" fmla="*/ 1993 h 9877"/>
                <a:gd name="connsiteX487" fmla="*/ 2755 w 9982"/>
                <a:gd name="connsiteY487" fmla="*/ 2105 h 9877"/>
                <a:gd name="connsiteX488" fmla="*/ 3067 w 9982"/>
                <a:gd name="connsiteY488" fmla="*/ 2030 h 9877"/>
                <a:gd name="connsiteX489" fmla="*/ 3067 w 9982"/>
                <a:gd name="connsiteY489" fmla="*/ 2012 h 9877"/>
                <a:gd name="connsiteX490" fmla="*/ 3056 w 9982"/>
                <a:gd name="connsiteY490" fmla="*/ 1975 h 9877"/>
                <a:gd name="connsiteX491" fmla="*/ 3170 w 9982"/>
                <a:gd name="connsiteY491" fmla="*/ 1938 h 9877"/>
                <a:gd name="connsiteX492" fmla="*/ 3150 w 9982"/>
                <a:gd name="connsiteY492" fmla="*/ 1882 h 9877"/>
                <a:gd name="connsiteX493" fmla="*/ 3212 w 9982"/>
                <a:gd name="connsiteY493" fmla="*/ 1882 h 9877"/>
                <a:gd name="connsiteX494" fmla="*/ 3254 w 9982"/>
                <a:gd name="connsiteY494" fmla="*/ 1900 h 9877"/>
                <a:gd name="connsiteX495" fmla="*/ 3285 w 9982"/>
                <a:gd name="connsiteY495" fmla="*/ 1845 h 9877"/>
                <a:gd name="connsiteX496" fmla="*/ 3285 w 9982"/>
                <a:gd name="connsiteY496" fmla="*/ 1826 h 9877"/>
                <a:gd name="connsiteX497" fmla="*/ 3212 w 9982"/>
                <a:gd name="connsiteY497" fmla="*/ 1715 h 9877"/>
                <a:gd name="connsiteX498" fmla="*/ 3222 w 9982"/>
                <a:gd name="connsiteY498" fmla="*/ 1641 h 9877"/>
                <a:gd name="connsiteX499" fmla="*/ 3067 w 9982"/>
                <a:gd name="connsiteY499" fmla="*/ 1567 h 9877"/>
                <a:gd name="connsiteX500" fmla="*/ 3067 w 9982"/>
                <a:gd name="connsiteY500" fmla="*/ 1492 h 9877"/>
                <a:gd name="connsiteX501" fmla="*/ 3035 w 9982"/>
                <a:gd name="connsiteY501" fmla="*/ 1455 h 9877"/>
                <a:gd name="connsiteX502" fmla="*/ 3004 w 9982"/>
                <a:gd name="connsiteY502" fmla="*/ 1492 h 9877"/>
                <a:gd name="connsiteX503" fmla="*/ 2994 w 9982"/>
                <a:gd name="connsiteY503" fmla="*/ 1418 h 9877"/>
                <a:gd name="connsiteX504" fmla="*/ 2879 w 9982"/>
                <a:gd name="connsiteY504" fmla="*/ 1474 h 9877"/>
                <a:gd name="connsiteX505" fmla="*/ 2765 w 9982"/>
                <a:gd name="connsiteY505" fmla="*/ 1400 h 9877"/>
                <a:gd name="connsiteX506" fmla="*/ 2734 w 9982"/>
                <a:gd name="connsiteY506" fmla="*/ 1455 h 9877"/>
                <a:gd name="connsiteX507" fmla="*/ 2703 w 9982"/>
                <a:gd name="connsiteY507" fmla="*/ 1381 h 9877"/>
                <a:gd name="connsiteX508" fmla="*/ 2609 w 9982"/>
                <a:gd name="connsiteY508" fmla="*/ 1418 h 9877"/>
                <a:gd name="connsiteX509" fmla="*/ 2609 w 9982"/>
                <a:gd name="connsiteY509" fmla="*/ 1362 h 9877"/>
                <a:gd name="connsiteX510" fmla="*/ 2536 w 9982"/>
                <a:gd name="connsiteY510" fmla="*/ 1270 h 9877"/>
                <a:gd name="connsiteX511" fmla="*/ 2807 w 9982"/>
                <a:gd name="connsiteY511" fmla="*/ 1047 h 9877"/>
                <a:gd name="connsiteX512" fmla="*/ 2900 w 9982"/>
                <a:gd name="connsiteY512" fmla="*/ 1103 h 9877"/>
                <a:gd name="connsiteX513" fmla="*/ 3035 w 9982"/>
                <a:gd name="connsiteY513" fmla="*/ 1047 h 9877"/>
                <a:gd name="connsiteX514" fmla="*/ 3035 w 9982"/>
                <a:gd name="connsiteY514" fmla="*/ 1103 h 9877"/>
                <a:gd name="connsiteX515" fmla="*/ 3306 w 9982"/>
                <a:gd name="connsiteY515" fmla="*/ 1103 h 9877"/>
                <a:gd name="connsiteX516" fmla="*/ 3306 w 9982"/>
                <a:gd name="connsiteY516" fmla="*/ 1029 h 9877"/>
                <a:gd name="connsiteX517" fmla="*/ 3451 w 9982"/>
                <a:gd name="connsiteY517" fmla="*/ 954 h 9877"/>
                <a:gd name="connsiteX518" fmla="*/ 3493 w 9982"/>
                <a:gd name="connsiteY518" fmla="*/ 862 h 9877"/>
                <a:gd name="connsiteX519" fmla="*/ 3721 w 9982"/>
                <a:gd name="connsiteY519" fmla="*/ 824 h 9877"/>
                <a:gd name="connsiteX520" fmla="*/ 3732 w 9982"/>
                <a:gd name="connsiteY520" fmla="*/ 769 h 9877"/>
                <a:gd name="connsiteX521" fmla="*/ 3763 w 9982"/>
                <a:gd name="connsiteY521" fmla="*/ 769 h 9877"/>
                <a:gd name="connsiteX522" fmla="*/ 3794 w 9982"/>
                <a:gd name="connsiteY522" fmla="*/ 824 h 9877"/>
                <a:gd name="connsiteX523" fmla="*/ 3857 w 9982"/>
                <a:gd name="connsiteY523" fmla="*/ 787 h 9877"/>
                <a:gd name="connsiteX524" fmla="*/ 3919 w 9982"/>
                <a:gd name="connsiteY524" fmla="*/ 824 h 9877"/>
                <a:gd name="connsiteX525" fmla="*/ 4563 w 9982"/>
                <a:gd name="connsiteY525" fmla="*/ 713 h 9877"/>
                <a:gd name="connsiteX526" fmla="*/ 4574 w 9982"/>
                <a:gd name="connsiteY526" fmla="*/ 769 h 9877"/>
                <a:gd name="connsiteX527" fmla="*/ 4699 w 9982"/>
                <a:gd name="connsiteY527" fmla="*/ 769 h 9877"/>
                <a:gd name="connsiteX528" fmla="*/ 4699 w 9982"/>
                <a:gd name="connsiteY528" fmla="*/ 713 h 9877"/>
                <a:gd name="connsiteX529" fmla="*/ 4782 w 9982"/>
                <a:gd name="connsiteY529" fmla="*/ 769 h 9877"/>
                <a:gd name="connsiteX530" fmla="*/ 4886 w 9982"/>
                <a:gd name="connsiteY530" fmla="*/ 732 h 9877"/>
                <a:gd name="connsiteX531" fmla="*/ 4948 w 9982"/>
                <a:gd name="connsiteY531" fmla="*/ 769 h 9877"/>
                <a:gd name="connsiteX532" fmla="*/ 4990 w 9982"/>
                <a:gd name="connsiteY532" fmla="*/ 695 h 9877"/>
                <a:gd name="connsiteX533" fmla="*/ 5073 w 9982"/>
                <a:gd name="connsiteY533" fmla="*/ 676 h 9877"/>
                <a:gd name="connsiteX534" fmla="*/ 5073 w 9982"/>
                <a:gd name="connsiteY534" fmla="*/ 732 h 9877"/>
                <a:gd name="connsiteX535" fmla="*/ 5281 w 9982"/>
                <a:gd name="connsiteY535" fmla="*/ 695 h 9877"/>
                <a:gd name="connsiteX536" fmla="*/ 5468 w 9982"/>
                <a:gd name="connsiteY536" fmla="*/ 769 h 9877"/>
                <a:gd name="connsiteX537" fmla="*/ 5613 w 9982"/>
                <a:gd name="connsiteY537" fmla="*/ 750 h 9877"/>
                <a:gd name="connsiteX538" fmla="*/ 5936 w 9982"/>
                <a:gd name="connsiteY538" fmla="*/ 676 h 9877"/>
                <a:gd name="connsiteX539" fmla="*/ 6133 w 9982"/>
                <a:gd name="connsiteY539" fmla="*/ 602 h 9877"/>
                <a:gd name="connsiteX540" fmla="*/ 6310 w 9982"/>
                <a:gd name="connsiteY540" fmla="*/ 639 h 9877"/>
                <a:gd name="connsiteX541" fmla="*/ 6362 w 9982"/>
                <a:gd name="connsiteY541" fmla="*/ 546 h 9877"/>
                <a:gd name="connsiteX542" fmla="*/ 6455 w 9982"/>
                <a:gd name="connsiteY542" fmla="*/ 565 h 9877"/>
                <a:gd name="connsiteX543" fmla="*/ 6528 w 9982"/>
                <a:gd name="connsiteY543" fmla="*/ 490 h 9877"/>
                <a:gd name="connsiteX544" fmla="*/ 6601 w 9982"/>
                <a:gd name="connsiteY544" fmla="*/ 546 h 9877"/>
                <a:gd name="connsiteX545" fmla="*/ 6892 w 9982"/>
                <a:gd name="connsiteY545" fmla="*/ 565 h 9877"/>
                <a:gd name="connsiteX546" fmla="*/ 7037 w 9982"/>
                <a:gd name="connsiteY546" fmla="*/ 565 h 9877"/>
                <a:gd name="connsiteX547" fmla="*/ 7048 w 9982"/>
                <a:gd name="connsiteY547" fmla="*/ 620 h 9877"/>
                <a:gd name="connsiteX548" fmla="*/ 7245 w 9982"/>
                <a:gd name="connsiteY548" fmla="*/ 583 h 9877"/>
                <a:gd name="connsiteX549" fmla="*/ 7256 w 9982"/>
                <a:gd name="connsiteY549" fmla="*/ 509 h 9877"/>
                <a:gd name="connsiteX550" fmla="*/ 7173 w 9982"/>
                <a:gd name="connsiteY550" fmla="*/ 490 h 9877"/>
                <a:gd name="connsiteX551" fmla="*/ 7214 w 9982"/>
                <a:gd name="connsiteY551" fmla="*/ 398 h 9877"/>
                <a:gd name="connsiteX552" fmla="*/ 7287 w 9982"/>
                <a:gd name="connsiteY552" fmla="*/ 342 h 9877"/>
                <a:gd name="connsiteX553" fmla="*/ 7256 w 9982"/>
                <a:gd name="connsiteY553" fmla="*/ 305 h 9877"/>
                <a:gd name="connsiteX554" fmla="*/ 7193 w 9982"/>
                <a:gd name="connsiteY554" fmla="*/ 342 h 9877"/>
                <a:gd name="connsiteX555" fmla="*/ 7162 w 9982"/>
                <a:gd name="connsiteY555" fmla="*/ 305 h 9877"/>
                <a:gd name="connsiteX556" fmla="*/ 6996 w 9982"/>
                <a:gd name="connsiteY556" fmla="*/ 361 h 9877"/>
                <a:gd name="connsiteX557" fmla="*/ 6996 w 9982"/>
                <a:gd name="connsiteY557" fmla="*/ 305 h 9877"/>
                <a:gd name="connsiteX558" fmla="*/ 6985 w 9982"/>
                <a:gd name="connsiteY558" fmla="*/ 305 h 9877"/>
                <a:gd name="connsiteX559" fmla="*/ 6331 w 9982"/>
                <a:gd name="connsiteY559" fmla="*/ 324 h 9877"/>
                <a:gd name="connsiteX560" fmla="*/ 6320 w 9982"/>
                <a:gd name="connsiteY560" fmla="*/ 268 h 9877"/>
                <a:gd name="connsiteX561" fmla="*/ 6424 w 9982"/>
                <a:gd name="connsiteY561" fmla="*/ 194 h 9877"/>
                <a:gd name="connsiteX562" fmla="*/ 6767 w 9982"/>
                <a:gd name="connsiteY562" fmla="*/ 157 h 9877"/>
                <a:gd name="connsiteX563" fmla="*/ 7266 w 9982"/>
                <a:gd name="connsiteY563" fmla="*/ 119 h 9877"/>
                <a:gd name="connsiteX564" fmla="*/ 7484 w 9982"/>
                <a:gd name="connsiteY564" fmla="*/ 8 h 9877"/>
                <a:gd name="connsiteX565" fmla="*/ 7734 w 9982"/>
                <a:gd name="connsiteY565" fmla="*/ 138 h 9877"/>
                <a:gd name="connsiteX566" fmla="*/ 7796 w 9982"/>
                <a:gd name="connsiteY566" fmla="*/ 45 h 9877"/>
                <a:gd name="connsiteX567" fmla="*/ 7921 w 9982"/>
                <a:gd name="connsiteY567" fmla="*/ 27 h 9877"/>
                <a:gd name="connsiteX568" fmla="*/ 8025 w 9982"/>
                <a:gd name="connsiteY568" fmla="*/ 138 h 9877"/>
                <a:gd name="connsiteX569" fmla="*/ 8046 w 9982"/>
                <a:gd name="connsiteY569" fmla="*/ 101 h 9877"/>
                <a:gd name="connsiteX570" fmla="*/ 8077 w 9982"/>
                <a:gd name="connsiteY570" fmla="*/ 249 h 9877"/>
                <a:gd name="connsiteX571" fmla="*/ 8046 w 9982"/>
                <a:gd name="connsiteY571" fmla="*/ 324 h 9877"/>
                <a:gd name="connsiteX572" fmla="*/ 8046 w 9982"/>
                <a:gd name="connsiteY572" fmla="*/ 416 h 9877"/>
                <a:gd name="connsiteX0" fmla="*/ 8061 w 10000"/>
                <a:gd name="connsiteY0" fmla="*/ 421 h 10000"/>
                <a:gd name="connsiteX1" fmla="*/ 8123 w 10000"/>
                <a:gd name="connsiteY1" fmla="*/ 440 h 10000"/>
                <a:gd name="connsiteX2" fmla="*/ 8134 w 10000"/>
                <a:gd name="connsiteY2" fmla="*/ 515 h 10000"/>
                <a:gd name="connsiteX3" fmla="*/ 8102 w 10000"/>
                <a:gd name="connsiteY3" fmla="*/ 590 h 10000"/>
                <a:gd name="connsiteX4" fmla="*/ 8144 w 10000"/>
                <a:gd name="connsiteY4" fmla="*/ 590 h 10000"/>
                <a:gd name="connsiteX5" fmla="*/ 8154 w 10000"/>
                <a:gd name="connsiteY5" fmla="*/ 647 h 10000"/>
                <a:gd name="connsiteX6" fmla="*/ 8102 w 10000"/>
                <a:gd name="connsiteY6" fmla="*/ 704 h 10000"/>
                <a:gd name="connsiteX7" fmla="*/ 8029 w 10000"/>
                <a:gd name="connsiteY7" fmla="*/ 928 h 10000"/>
                <a:gd name="connsiteX8" fmla="*/ 8123 w 10000"/>
                <a:gd name="connsiteY8" fmla="*/ 1003 h 10000"/>
                <a:gd name="connsiteX9" fmla="*/ 8144 w 10000"/>
                <a:gd name="connsiteY9" fmla="*/ 873 h 10000"/>
                <a:gd name="connsiteX10" fmla="*/ 8154 w 10000"/>
                <a:gd name="connsiteY10" fmla="*/ 873 h 10000"/>
                <a:gd name="connsiteX11" fmla="*/ 8154 w 10000"/>
                <a:gd name="connsiteY11" fmla="*/ 891 h 10000"/>
                <a:gd name="connsiteX12" fmla="*/ 8175 w 10000"/>
                <a:gd name="connsiteY12" fmla="*/ 1210 h 10000"/>
                <a:gd name="connsiteX13" fmla="*/ 8154 w 10000"/>
                <a:gd name="connsiteY13" fmla="*/ 1210 h 10000"/>
                <a:gd name="connsiteX14" fmla="*/ 8123 w 10000"/>
                <a:gd name="connsiteY14" fmla="*/ 1229 h 10000"/>
                <a:gd name="connsiteX15" fmla="*/ 8123 w 10000"/>
                <a:gd name="connsiteY15" fmla="*/ 1286 h 10000"/>
                <a:gd name="connsiteX16" fmla="*/ 7883 w 10000"/>
                <a:gd name="connsiteY16" fmla="*/ 1605 h 10000"/>
                <a:gd name="connsiteX17" fmla="*/ 7925 w 10000"/>
                <a:gd name="connsiteY17" fmla="*/ 1605 h 10000"/>
                <a:gd name="connsiteX18" fmla="*/ 8092 w 10000"/>
                <a:gd name="connsiteY18" fmla="*/ 1587 h 10000"/>
                <a:gd name="connsiteX19" fmla="*/ 8092 w 10000"/>
                <a:gd name="connsiteY19" fmla="*/ 1680 h 10000"/>
                <a:gd name="connsiteX20" fmla="*/ 8165 w 10000"/>
                <a:gd name="connsiteY20" fmla="*/ 1774 h 10000"/>
                <a:gd name="connsiteX21" fmla="*/ 8383 w 10000"/>
                <a:gd name="connsiteY21" fmla="*/ 1680 h 10000"/>
                <a:gd name="connsiteX22" fmla="*/ 8435 w 10000"/>
                <a:gd name="connsiteY22" fmla="*/ 1567 h 10000"/>
                <a:gd name="connsiteX23" fmla="*/ 8497 w 10000"/>
                <a:gd name="connsiteY23" fmla="*/ 1587 h 10000"/>
                <a:gd name="connsiteX24" fmla="*/ 8508 w 10000"/>
                <a:gd name="connsiteY24" fmla="*/ 1530 h 10000"/>
                <a:gd name="connsiteX25" fmla="*/ 8654 w 10000"/>
                <a:gd name="connsiteY25" fmla="*/ 1605 h 10000"/>
                <a:gd name="connsiteX26" fmla="*/ 8601 w 10000"/>
                <a:gd name="connsiteY26" fmla="*/ 1980 h 10000"/>
                <a:gd name="connsiteX27" fmla="*/ 8539 w 10000"/>
                <a:gd name="connsiteY27" fmla="*/ 2075 h 10000"/>
                <a:gd name="connsiteX28" fmla="*/ 8539 w 10000"/>
                <a:gd name="connsiteY28" fmla="*/ 2131 h 10000"/>
                <a:gd name="connsiteX29" fmla="*/ 8831 w 10000"/>
                <a:gd name="connsiteY29" fmla="*/ 2206 h 10000"/>
                <a:gd name="connsiteX30" fmla="*/ 8810 w 10000"/>
                <a:gd name="connsiteY30" fmla="*/ 2769 h 10000"/>
                <a:gd name="connsiteX31" fmla="*/ 8810 w 10000"/>
                <a:gd name="connsiteY31" fmla="*/ 2938 h 10000"/>
                <a:gd name="connsiteX32" fmla="*/ 8779 w 10000"/>
                <a:gd name="connsiteY32" fmla="*/ 2957 h 10000"/>
                <a:gd name="connsiteX33" fmla="*/ 8789 w 10000"/>
                <a:gd name="connsiteY33" fmla="*/ 2995 h 10000"/>
                <a:gd name="connsiteX34" fmla="*/ 8769 w 10000"/>
                <a:gd name="connsiteY34" fmla="*/ 3032 h 10000"/>
                <a:gd name="connsiteX35" fmla="*/ 8956 w 10000"/>
                <a:gd name="connsiteY35" fmla="*/ 3014 h 10000"/>
                <a:gd name="connsiteX36" fmla="*/ 9049 w 10000"/>
                <a:gd name="connsiteY36" fmla="*/ 3164 h 10000"/>
                <a:gd name="connsiteX37" fmla="*/ 9185 w 10000"/>
                <a:gd name="connsiteY37" fmla="*/ 3145 h 10000"/>
                <a:gd name="connsiteX38" fmla="*/ 9185 w 10000"/>
                <a:gd name="connsiteY38" fmla="*/ 3164 h 10000"/>
                <a:gd name="connsiteX39" fmla="*/ 9196 w 10000"/>
                <a:gd name="connsiteY39" fmla="*/ 3164 h 10000"/>
                <a:gd name="connsiteX40" fmla="*/ 9206 w 10000"/>
                <a:gd name="connsiteY40" fmla="*/ 3314 h 10000"/>
                <a:gd name="connsiteX41" fmla="*/ 9237 w 10000"/>
                <a:gd name="connsiteY41" fmla="*/ 3296 h 10000"/>
                <a:gd name="connsiteX42" fmla="*/ 9289 w 10000"/>
                <a:gd name="connsiteY42" fmla="*/ 3070 h 10000"/>
                <a:gd name="connsiteX43" fmla="*/ 9341 w 10000"/>
                <a:gd name="connsiteY43" fmla="*/ 3126 h 10000"/>
                <a:gd name="connsiteX44" fmla="*/ 9362 w 10000"/>
                <a:gd name="connsiteY44" fmla="*/ 3052 h 10000"/>
                <a:gd name="connsiteX45" fmla="*/ 9393 w 10000"/>
                <a:gd name="connsiteY45" fmla="*/ 3052 h 10000"/>
                <a:gd name="connsiteX46" fmla="*/ 9424 w 10000"/>
                <a:gd name="connsiteY46" fmla="*/ 3126 h 10000"/>
                <a:gd name="connsiteX47" fmla="*/ 9414 w 10000"/>
                <a:gd name="connsiteY47" fmla="*/ 3239 h 10000"/>
                <a:gd name="connsiteX48" fmla="*/ 9487 w 10000"/>
                <a:gd name="connsiteY48" fmla="*/ 3314 h 10000"/>
                <a:gd name="connsiteX49" fmla="*/ 9487 w 10000"/>
                <a:gd name="connsiteY49" fmla="*/ 3427 h 10000"/>
                <a:gd name="connsiteX50" fmla="*/ 9528 w 10000"/>
                <a:gd name="connsiteY50" fmla="*/ 3483 h 10000"/>
                <a:gd name="connsiteX51" fmla="*/ 9497 w 10000"/>
                <a:gd name="connsiteY51" fmla="*/ 3596 h 10000"/>
                <a:gd name="connsiteX52" fmla="*/ 9508 w 10000"/>
                <a:gd name="connsiteY52" fmla="*/ 3596 h 10000"/>
                <a:gd name="connsiteX53" fmla="*/ 9539 w 10000"/>
                <a:gd name="connsiteY53" fmla="*/ 3577 h 10000"/>
                <a:gd name="connsiteX54" fmla="*/ 9539 w 10000"/>
                <a:gd name="connsiteY54" fmla="*/ 3689 h 10000"/>
                <a:gd name="connsiteX55" fmla="*/ 9508 w 10000"/>
                <a:gd name="connsiteY55" fmla="*/ 3728 h 10000"/>
                <a:gd name="connsiteX56" fmla="*/ 9487 w 10000"/>
                <a:gd name="connsiteY56" fmla="*/ 3689 h 10000"/>
                <a:gd name="connsiteX57" fmla="*/ 9476 w 10000"/>
                <a:gd name="connsiteY57" fmla="*/ 3746 h 10000"/>
                <a:gd name="connsiteX58" fmla="*/ 9445 w 10000"/>
                <a:gd name="connsiteY58" fmla="*/ 3728 h 10000"/>
                <a:gd name="connsiteX59" fmla="*/ 9352 w 10000"/>
                <a:gd name="connsiteY59" fmla="*/ 3953 h 10000"/>
                <a:gd name="connsiteX60" fmla="*/ 9373 w 10000"/>
                <a:gd name="connsiteY60" fmla="*/ 4347 h 10000"/>
                <a:gd name="connsiteX61" fmla="*/ 9237 w 10000"/>
                <a:gd name="connsiteY61" fmla="*/ 4310 h 10000"/>
                <a:gd name="connsiteX62" fmla="*/ 9196 w 10000"/>
                <a:gd name="connsiteY62" fmla="*/ 4385 h 10000"/>
                <a:gd name="connsiteX63" fmla="*/ 9258 w 10000"/>
                <a:gd name="connsiteY63" fmla="*/ 4572 h 10000"/>
                <a:gd name="connsiteX64" fmla="*/ 9321 w 10000"/>
                <a:gd name="connsiteY64" fmla="*/ 4572 h 10000"/>
                <a:gd name="connsiteX65" fmla="*/ 9321 w 10000"/>
                <a:gd name="connsiteY65" fmla="*/ 4591 h 10000"/>
                <a:gd name="connsiteX66" fmla="*/ 9206 w 10000"/>
                <a:gd name="connsiteY66" fmla="*/ 4686 h 10000"/>
                <a:gd name="connsiteX67" fmla="*/ 9196 w 10000"/>
                <a:gd name="connsiteY67" fmla="*/ 4741 h 10000"/>
                <a:gd name="connsiteX68" fmla="*/ 9331 w 10000"/>
                <a:gd name="connsiteY68" fmla="*/ 4910 h 10000"/>
                <a:gd name="connsiteX69" fmla="*/ 9352 w 10000"/>
                <a:gd name="connsiteY69" fmla="*/ 5005 h 10000"/>
                <a:gd name="connsiteX70" fmla="*/ 9487 w 10000"/>
                <a:gd name="connsiteY70" fmla="*/ 5136 h 10000"/>
                <a:gd name="connsiteX71" fmla="*/ 9456 w 10000"/>
                <a:gd name="connsiteY71" fmla="*/ 5494 h 10000"/>
                <a:gd name="connsiteX72" fmla="*/ 9570 w 10000"/>
                <a:gd name="connsiteY72" fmla="*/ 5437 h 10000"/>
                <a:gd name="connsiteX73" fmla="*/ 9570 w 10000"/>
                <a:gd name="connsiteY73" fmla="*/ 5380 h 10000"/>
                <a:gd name="connsiteX74" fmla="*/ 9549 w 10000"/>
                <a:gd name="connsiteY74" fmla="*/ 5324 h 10000"/>
                <a:gd name="connsiteX75" fmla="*/ 9580 w 10000"/>
                <a:gd name="connsiteY75" fmla="*/ 5324 h 10000"/>
                <a:gd name="connsiteX76" fmla="*/ 9664 w 10000"/>
                <a:gd name="connsiteY76" fmla="*/ 5399 h 10000"/>
                <a:gd name="connsiteX77" fmla="*/ 9664 w 10000"/>
                <a:gd name="connsiteY77" fmla="*/ 5474 h 10000"/>
                <a:gd name="connsiteX78" fmla="*/ 9987 w 10000"/>
                <a:gd name="connsiteY78" fmla="*/ 5793 h 10000"/>
                <a:gd name="connsiteX79" fmla="*/ 9976 w 10000"/>
                <a:gd name="connsiteY79" fmla="*/ 6151 h 10000"/>
                <a:gd name="connsiteX80" fmla="*/ 9924 w 10000"/>
                <a:gd name="connsiteY80" fmla="*/ 6056 h 10000"/>
                <a:gd name="connsiteX81" fmla="*/ 9748 w 10000"/>
                <a:gd name="connsiteY81" fmla="*/ 6094 h 10000"/>
                <a:gd name="connsiteX82" fmla="*/ 9362 w 10000"/>
                <a:gd name="connsiteY82" fmla="*/ 6188 h 10000"/>
                <a:gd name="connsiteX83" fmla="*/ 9331 w 10000"/>
                <a:gd name="connsiteY83" fmla="*/ 6526 h 10000"/>
                <a:gd name="connsiteX84" fmla="*/ 9289 w 10000"/>
                <a:gd name="connsiteY84" fmla="*/ 6564 h 10000"/>
                <a:gd name="connsiteX85" fmla="*/ 9289 w 10000"/>
                <a:gd name="connsiteY85" fmla="*/ 6977 h 10000"/>
                <a:gd name="connsiteX86" fmla="*/ 9393 w 10000"/>
                <a:gd name="connsiteY86" fmla="*/ 7014 h 10000"/>
                <a:gd name="connsiteX87" fmla="*/ 9383 w 10000"/>
                <a:gd name="connsiteY87" fmla="*/ 7052 h 10000"/>
                <a:gd name="connsiteX88" fmla="*/ 9237 w 10000"/>
                <a:gd name="connsiteY88" fmla="*/ 7409 h 10000"/>
                <a:gd name="connsiteX89" fmla="*/ 9227 w 10000"/>
                <a:gd name="connsiteY89" fmla="*/ 7672 h 10000"/>
                <a:gd name="connsiteX90" fmla="*/ 9258 w 10000"/>
                <a:gd name="connsiteY90" fmla="*/ 7860 h 10000"/>
                <a:gd name="connsiteX91" fmla="*/ 9206 w 10000"/>
                <a:gd name="connsiteY91" fmla="*/ 7916 h 10000"/>
                <a:gd name="connsiteX92" fmla="*/ 9101 w 10000"/>
                <a:gd name="connsiteY92" fmla="*/ 7728 h 10000"/>
                <a:gd name="connsiteX93" fmla="*/ 8925 w 10000"/>
                <a:gd name="connsiteY93" fmla="*/ 7578 h 10000"/>
                <a:gd name="connsiteX94" fmla="*/ 8925 w 10000"/>
                <a:gd name="connsiteY94" fmla="*/ 7541 h 10000"/>
                <a:gd name="connsiteX95" fmla="*/ 8966 w 10000"/>
                <a:gd name="connsiteY95" fmla="*/ 7541 h 10000"/>
                <a:gd name="connsiteX96" fmla="*/ 8966 w 10000"/>
                <a:gd name="connsiteY96" fmla="*/ 7522 h 10000"/>
                <a:gd name="connsiteX97" fmla="*/ 8945 w 10000"/>
                <a:gd name="connsiteY97" fmla="*/ 7522 h 10000"/>
                <a:gd name="connsiteX98" fmla="*/ 8883 w 10000"/>
                <a:gd name="connsiteY98" fmla="*/ 7541 h 10000"/>
                <a:gd name="connsiteX99" fmla="*/ 8904 w 10000"/>
                <a:gd name="connsiteY99" fmla="*/ 7616 h 10000"/>
                <a:gd name="connsiteX100" fmla="*/ 8862 w 10000"/>
                <a:gd name="connsiteY100" fmla="*/ 7635 h 10000"/>
                <a:gd name="connsiteX101" fmla="*/ 8966 w 10000"/>
                <a:gd name="connsiteY101" fmla="*/ 7916 h 10000"/>
                <a:gd name="connsiteX102" fmla="*/ 8966 w 10000"/>
                <a:gd name="connsiteY102" fmla="*/ 8123 h 10000"/>
                <a:gd name="connsiteX103" fmla="*/ 8904 w 10000"/>
                <a:gd name="connsiteY103" fmla="*/ 8235 h 10000"/>
                <a:gd name="connsiteX104" fmla="*/ 8727 w 10000"/>
                <a:gd name="connsiteY104" fmla="*/ 8217 h 10000"/>
                <a:gd name="connsiteX105" fmla="*/ 8665 w 10000"/>
                <a:gd name="connsiteY105" fmla="*/ 8123 h 10000"/>
                <a:gd name="connsiteX106" fmla="*/ 8601 w 10000"/>
                <a:gd name="connsiteY106" fmla="*/ 8180 h 10000"/>
                <a:gd name="connsiteX107" fmla="*/ 8644 w 10000"/>
                <a:gd name="connsiteY107" fmla="*/ 8573 h 10000"/>
                <a:gd name="connsiteX108" fmla="*/ 8613 w 10000"/>
                <a:gd name="connsiteY108" fmla="*/ 8648 h 10000"/>
                <a:gd name="connsiteX109" fmla="*/ 8414 w 10000"/>
                <a:gd name="connsiteY109" fmla="*/ 8668 h 10000"/>
                <a:gd name="connsiteX110" fmla="*/ 8269 w 10000"/>
                <a:gd name="connsiteY110" fmla="*/ 8235 h 10000"/>
                <a:gd name="connsiteX111" fmla="*/ 8258 w 10000"/>
                <a:gd name="connsiteY111" fmla="*/ 7991 h 10000"/>
                <a:gd name="connsiteX112" fmla="*/ 8217 w 10000"/>
                <a:gd name="connsiteY112" fmla="*/ 7991 h 10000"/>
                <a:gd name="connsiteX113" fmla="*/ 8039 w 10000"/>
                <a:gd name="connsiteY113" fmla="*/ 7991 h 10000"/>
                <a:gd name="connsiteX114" fmla="*/ 7935 w 10000"/>
                <a:gd name="connsiteY114" fmla="*/ 7766 h 10000"/>
                <a:gd name="connsiteX115" fmla="*/ 7841 w 10000"/>
                <a:gd name="connsiteY115" fmla="*/ 7710 h 10000"/>
                <a:gd name="connsiteX116" fmla="*/ 7779 w 10000"/>
                <a:gd name="connsiteY116" fmla="*/ 7785 h 10000"/>
                <a:gd name="connsiteX117" fmla="*/ 7789 w 10000"/>
                <a:gd name="connsiteY117" fmla="*/ 8104 h 10000"/>
                <a:gd name="connsiteX118" fmla="*/ 7748 w 10000"/>
                <a:gd name="connsiteY118" fmla="*/ 8404 h 10000"/>
                <a:gd name="connsiteX119" fmla="*/ 7686 w 10000"/>
                <a:gd name="connsiteY119" fmla="*/ 8424 h 10000"/>
                <a:gd name="connsiteX120" fmla="*/ 7644 w 10000"/>
                <a:gd name="connsiteY120" fmla="*/ 8536 h 10000"/>
                <a:gd name="connsiteX121" fmla="*/ 7634 w 10000"/>
                <a:gd name="connsiteY121" fmla="*/ 8536 h 10000"/>
                <a:gd name="connsiteX122" fmla="*/ 7634 w 10000"/>
                <a:gd name="connsiteY122" fmla="*/ 8479 h 10000"/>
                <a:gd name="connsiteX123" fmla="*/ 7654 w 10000"/>
                <a:gd name="connsiteY123" fmla="*/ 8424 h 10000"/>
                <a:gd name="connsiteX124" fmla="*/ 7477 w 10000"/>
                <a:gd name="connsiteY124" fmla="*/ 8180 h 10000"/>
                <a:gd name="connsiteX125" fmla="*/ 7362 w 10000"/>
                <a:gd name="connsiteY125" fmla="*/ 8085 h 10000"/>
                <a:gd name="connsiteX126" fmla="*/ 7300 w 10000"/>
                <a:gd name="connsiteY126" fmla="*/ 8142 h 10000"/>
                <a:gd name="connsiteX127" fmla="*/ 7269 w 10000"/>
                <a:gd name="connsiteY127" fmla="*/ 8085 h 10000"/>
                <a:gd name="connsiteX128" fmla="*/ 7238 w 10000"/>
                <a:gd name="connsiteY128" fmla="*/ 8217 h 10000"/>
                <a:gd name="connsiteX129" fmla="*/ 7373 w 10000"/>
                <a:gd name="connsiteY129" fmla="*/ 8593 h 10000"/>
                <a:gd name="connsiteX130" fmla="*/ 7217 w 10000"/>
                <a:gd name="connsiteY130" fmla="*/ 8780 h 10000"/>
                <a:gd name="connsiteX131" fmla="*/ 7050 w 10000"/>
                <a:gd name="connsiteY131" fmla="*/ 8705 h 10000"/>
                <a:gd name="connsiteX132" fmla="*/ 6988 w 10000"/>
                <a:gd name="connsiteY132" fmla="*/ 8856 h 10000"/>
                <a:gd name="connsiteX133" fmla="*/ 6914 w 10000"/>
                <a:gd name="connsiteY133" fmla="*/ 8912 h 10000"/>
                <a:gd name="connsiteX134" fmla="*/ 6914 w 10000"/>
                <a:gd name="connsiteY134" fmla="*/ 8837 h 10000"/>
                <a:gd name="connsiteX135" fmla="*/ 6790 w 10000"/>
                <a:gd name="connsiteY135" fmla="*/ 8799 h 10000"/>
                <a:gd name="connsiteX136" fmla="*/ 6706 w 10000"/>
                <a:gd name="connsiteY136" fmla="*/ 8893 h 10000"/>
                <a:gd name="connsiteX137" fmla="*/ 6613 w 10000"/>
                <a:gd name="connsiteY137" fmla="*/ 8912 h 10000"/>
                <a:gd name="connsiteX138" fmla="*/ 6613 w 10000"/>
                <a:gd name="connsiteY138" fmla="*/ 8968 h 10000"/>
                <a:gd name="connsiteX139" fmla="*/ 6550 w 10000"/>
                <a:gd name="connsiteY139" fmla="*/ 8987 h 10000"/>
                <a:gd name="connsiteX140" fmla="*/ 6571 w 10000"/>
                <a:gd name="connsiteY140" fmla="*/ 9024 h 10000"/>
                <a:gd name="connsiteX141" fmla="*/ 6738 w 10000"/>
                <a:gd name="connsiteY141" fmla="*/ 9006 h 10000"/>
                <a:gd name="connsiteX142" fmla="*/ 6738 w 10000"/>
                <a:gd name="connsiteY142" fmla="*/ 8987 h 10000"/>
                <a:gd name="connsiteX143" fmla="*/ 6717 w 10000"/>
                <a:gd name="connsiteY143" fmla="*/ 8949 h 10000"/>
                <a:gd name="connsiteX144" fmla="*/ 6738 w 10000"/>
                <a:gd name="connsiteY144" fmla="*/ 8949 h 10000"/>
                <a:gd name="connsiteX145" fmla="*/ 6790 w 10000"/>
                <a:gd name="connsiteY145" fmla="*/ 8931 h 10000"/>
                <a:gd name="connsiteX146" fmla="*/ 6831 w 10000"/>
                <a:gd name="connsiteY146" fmla="*/ 9062 h 10000"/>
                <a:gd name="connsiteX147" fmla="*/ 7102 w 10000"/>
                <a:gd name="connsiteY147" fmla="*/ 9137 h 10000"/>
                <a:gd name="connsiteX148" fmla="*/ 7102 w 10000"/>
                <a:gd name="connsiteY148" fmla="*/ 9193 h 10000"/>
                <a:gd name="connsiteX149" fmla="*/ 7019 w 10000"/>
                <a:gd name="connsiteY149" fmla="*/ 9588 h 10000"/>
                <a:gd name="connsiteX150" fmla="*/ 6998 w 10000"/>
                <a:gd name="connsiteY150" fmla="*/ 9588 h 10000"/>
                <a:gd name="connsiteX151" fmla="*/ 6978 w 10000"/>
                <a:gd name="connsiteY151" fmla="*/ 9531 h 10000"/>
                <a:gd name="connsiteX152" fmla="*/ 6748 w 10000"/>
                <a:gd name="connsiteY152" fmla="*/ 9494 h 10000"/>
                <a:gd name="connsiteX153" fmla="*/ 6675 w 10000"/>
                <a:gd name="connsiteY153" fmla="*/ 9494 h 10000"/>
                <a:gd name="connsiteX154" fmla="*/ 6592 w 10000"/>
                <a:gd name="connsiteY154" fmla="*/ 9401 h 10000"/>
                <a:gd name="connsiteX155" fmla="*/ 6550 w 10000"/>
                <a:gd name="connsiteY155" fmla="*/ 9438 h 10000"/>
                <a:gd name="connsiteX156" fmla="*/ 6436 w 10000"/>
                <a:gd name="connsiteY156" fmla="*/ 9287 h 10000"/>
                <a:gd name="connsiteX157" fmla="*/ 6426 w 10000"/>
                <a:gd name="connsiteY157" fmla="*/ 9287 h 10000"/>
                <a:gd name="connsiteX158" fmla="*/ 6383 w 10000"/>
                <a:gd name="connsiteY158" fmla="*/ 9287 h 10000"/>
                <a:gd name="connsiteX159" fmla="*/ 6279 w 10000"/>
                <a:gd name="connsiteY159" fmla="*/ 9175 h 10000"/>
                <a:gd name="connsiteX160" fmla="*/ 6248 w 10000"/>
                <a:gd name="connsiteY160" fmla="*/ 9344 h 10000"/>
                <a:gd name="connsiteX161" fmla="*/ 6154 w 10000"/>
                <a:gd name="connsiteY161" fmla="*/ 9513 h 10000"/>
                <a:gd name="connsiteX162" fmla="*/ 6061 w 10000"/>
                <a:gd name="connsiteY162" fmla="*/ 9550 h 10000"/>
                <a:gd name="connsiteX163" fmla="*/ 6061 w 10000"/>
                <a:gd name="connsiteY163" fmla="*/ 9607 h 10000"/>
                <a:gd name="connsiteX164" fmla="*/ 5988 w 10000"/>
                <a:gd name="connsiteY164" fmla="*/ 9738 h 10000"/>
                <a:gd name="connsiteX165" fmla="*/ 5905 w 10000"/>
                <a:gd name="connsiteY165" fmla="*/ 9794 h 10000"/>
                <a:gd name="connsiteX166" fmla="*/ 5800 w 10000"/>
                <a:gd name="connsiteY166" fmla="*/ 9945 h 10000"/>
                <a:gd name="connsiteX167" fmla="*/ 5144 w 10000"/>
                <a:gd name="connsiteY167" fmla="*/ 9794 h 10000"/>
                <a:gd name="connsiteX168" fmla="*/ 5019 w 10000"/>
                <a:gd name="connsiteY168" fmla="*/ 9794 h 10000"/>
                <a:gd name="connsiteX169" fmla="*/ 4791 w 10000"/>
                <a:gd name="connsiteY169" fmla="*/ 9645 h 10000"/>
                <a:gd name="connsiteX170" fmla="*/ 4728 w 10000"/>
                <a:gd name="connsiteY170" fmla="*/ 9513 h 10000"/>
                <a:gd name="connsiteX171" fmla="*/ 4728 w 10000"/>
                <a:gd name="connsiteY171" fmla="*/ 9401 h 10000"/>
                <a:gd name="connsiteX172" fmla="*/ 4665 w 10000"/>
                <a:gd name="connsiteY172" fmla="*/ 9344 h 10000"/>
                <a:gd name="connsiteX173" fmla="*/ 4967 w 10000"/>
                <a:gd name="connsiteY173" fmla="*/ 9212 h 10000"/>
                <a:gd name="connsiteX174" fmla="*/ 5186 w 10000"/>
                <a:gd name="connsiteY174" fmla="*/ 9232 h 10000"/>
                <a:gd name="connsiteX175" fmla="*/ 5540 w 10000"/>
                <a:gd name="connsiteY175" fmla="*/ 9193 h 10000"/>
                <a:gd name="connsiteX176" fmla="*/ 5582 w 10000"/>
                <a:gd name="connsiteY176" fmla="*/ 9100 h 10000"/>
                <a:gd name="connsiteX177" fmla="*/ 5530 w 10000"/>
                <a:gd name="connsiteY177" fmla="*/ 8987 h 10000"/>
                <a:gd name="connsiteX178" fmla="*/ 5332 w 10000"/>
                <a:gd name="connsiteY178" fmla="*/ 8931 h 10000"/>
                <a:gd name="connsiteX179" fmla="*/ 5009 w 10000"/>
                <a:gd name="connsiteY179" fmla="*/ 8743 h 10000"/>
                <a:gd name="connsiteX180" fmla="*/ 4760 w 10000"/>
                <a:gd name="connsiteY180" fmla="*/ 8593 h 10000"/>
                <a:gd name="connsiteX181" fmla="*/ 4884 w 10000"/>
                <a:gd name="connsiteY181" fmla="*/ 8479 h 10000"/>
                <a:gd name="connsiteX182" fmla="*/ 4540 w 10000"/>
                <a:gd name="connsiteY182" fmla="*/ 8273 h 10000"/>
                <a:gd name="connsiteX183" fmla="*/ 4353 w 10000"/>
                <a:gd name="connsiteY183" fmla="*/ 8085 h 10000"/>
                <a:gd name="connsiteX184" fmla="*/ 4155 w 10000"/>
                <a:gd name="connsiteY184" fmla="*/ 8029 h 10000"/>
                <a:gd name="connsiteX185" fmla="*/ 3884 w 10000"/>
                <a:gd name="connsiteY185" fmla="*/ 8011 h 10000"/>
                <a:gd name="connsiteX186" fmla="*/ 3718 w 10000"/>
                <a:gd name="connsiteY186" fmla="*/ 7841 h 10000"/>
                <a:gd name="connsiteX187" fmla="*/ 3540 w 10000"/>
                <a:gd name="connsiteY187" fmla="*/ 7804 h 10000"/>
                <a:gd name="connsiteX188" fmla="*/ 3468 w 10000"/>
                <a:gd name="connsiteY188" fmla="*/ 7596 h 10000"/>
                <a:gd name="connsiteX189" fmla="*/ 3291 w 10000"/>
                <a:gd name="connsiteY189" fmla="*/ 7635 h 10000"/>
                <a:gd name="connsiteX190" fmla="*/ 3239 w 10000"/>
                <a:gd name="connsiteY190" fmla="*/ 7672 h 10000"/>
                <a:gd name="connsiteX191" fmla="*/ 3166 w 10000"/>
                <a:gd name="connsiteY191" fmla="*/ 7672 h 10000"/>
                <a:gd name="connsiteX192" fmla="*/ 3166 w 10000"/>
                <a:gd name="connsiteY192" fmla="*/ 7635 h 10000"/>
                <a:gd name="connsiteX193" fmla="*/ 3197 w 10000"/>
                <a:gd name="connsiteY193" fmla="*/ 7541 h 10000"/>
                <a:gd name="connsiteX194" fmla="*/ 3040 w 10000"/>
                <a:gd name="connsiteY194" fmla="*/ 7503 h 10000"/>
                <a:gd name="connsiteX195" fmla="*/ 2988 w 10000"/>
                <a:gd name="connsiteY195" fmla="*/ 7409 h 10000"/>
                <a:gd name="connsiteX196" fmla="*/ 2884 w 10000"/>
                <a:gd name="connsiteY196" fmla="*/ 7466 h 10000"/>
                <a:gd name="connsiteX197" fmla="*/ 2645 w 10000"/>
                <a:gd name="connsiteY197" fmla="*/ 7447 h 10000"/>
                <a:gd name="connsiteX198" fmla="*/ 2521 w 10000"/>
                <a:gd name="connsiteY198" fmla="*/ 7484 h 10000"/>
                <a:gd name="connsiteX199" fmla="*/ 2468 w 10000"/>
                <a:gd name="connsiteY199" fmla="*/ 7596 h 10000"/>
                <a:gd name="connsiteX200" fmla="*/ 2270 w 10000"/>
                <a:gd name="connsiteY200" fmla="*/ 7635 h 10000"/>
                <a:gd name="connsiteX201" fmla="*/ 2218 w 10000"/>
                <a:gd name="connsiteY201" fmla="*/ 7710 h 10000"/>
                <a:gd name="connsiteX202" fmla="*/ 1936 w 10000"/>
                <a:gd name="connsiteY202" fmla="*/ 7691 h 10000"/>
                <a:gd name="connsiteX203" fmla="*/ 1822 w 10000"/>
                <a:gd name="connsiteY203" fmla="*/ 7559 h 10000"/>
                <a:gd name="connsiteX204" fmla="*/ 1666 w 10000"/>
                <a:gd name="connsiteY204" fmla="*/ 7522 h 10000"/>
                <a:gd name="connsiteX205" fmla="*/ 1718 w 10000"/>
                <a:gd name="connsiteY205" fmla="*/ 7503 h 10000"/>
                <a:gd name="connsiteX206" fmla="*/ 1718 w 10000"/>
                <a:gd name="connsiteY206" fmla="*/ 7484 h 10000"/>
                <a:gd name="connsiteX207" fmla="*/ 1666 w 10000"/>
                <a:gd name="connsiteY207" fmla="*/ 7484 h 10000"/>
                <a:gd name="connsiteX208" fmla="*/ 1552 w 10000"/>
                <a:gd name="connsiteY208" fmla="*/ 7503 h 10000"/>
                <a:gd name="connsiteX209" fmla="*/ 1343 w 10000"/>
                <a:gd name="connsiteY209" fmla="*/ 7427 h 10000"/>
                <a:gd name="connsiteX210" fmla="*/ 1343 w 10000"/>
                <a:gd name="connsiteY210" fmla="*/ 7484 h 10000"/>
                <a:gd name="connsiteX211" fmla="*/ 1291 w 10000"/>
                <a:gd name="connsiteY211" fmla="*/ 7466 h 10000"/>
                <a:gd name="connsiteX212" fmla="*/ 1291 w 10000"/>
                <a:gd name="connsiteY212" fmla="*/ 7409 h 10000"/>
                <a:gd name="connsiteX213" fmla="*/ 1197 w 10000"/>
                <a:gd name="connsiteY213" fmla="*/ 7466 h 10000"/>
                <a:gd name="connsiteX214" fmla="*/ 1177 w 10000"/>
                <a:gd name="connsiteY214" fmla="*/ 7409 h 10000"/>
                <a:gd name="connsiteX215" fmla="*/ 812 w 10000"/>
                <a:gd name="connsiteY215" fmla="*/ 7427 h 10000"/>
                <a:gd name="connsiteX216" fmla="*/ 635 w 10000"/>
                <a:gd name="connsiteY216" fmla="*/ 7409 h 10000"/>
                <a:gd name="connsiteX217" fmla="*/ 594 w 10000"/>
                <a:gd name="connsiteY217" fmla="*/ 7334 h 10000"/>
                <a:gd name="connsiteX218" fmla="*/ 427 w 10000"/>
                <a:gd name="connsiteY218" fmla="*/ 7352 h 10000"/>
                <a:gd name="connsiteX219" fmla="*/ 396 w 10000"/>
                <a:gd name="connsiteY219" fmla="*/ 7297 h 10000"/>
                <a:gd name="connsiteX220" fmla="*/ 292 w 10000"/>
                <a:gd name="connsiteY220" fmla="*/ 7315 h 10000"/>
                <a:gd name="connsiteX221" fmla="*/ 270 w 10000"/>
                <a:gd name="connsiteY221" fmla="*/ 7240 h 10000"/>
                <a:gd name="connsiteX222" fmla="*/ 177 w 10000"/>
                <a:gd name="connsiteY222" fmla="*/ 7240 h 10000"/>
                <a:gd name="connsiteX223" fmla="*/ 42 w 10000"/>
                <a:gd name="connsiteY223" fmla="*/ 7165 h 10000"/>
                <a:gd name="connsiteX224" fmla="*/ 0 w 10000"/>
                <a:gd name="connsiteY224" fmla="*/ 7090 h 10000"/>
                <a:gd name="connsiteX225" fmla="*/ 156 w 10000"/>
                <a:gd name="connsiteY225" fmla="*/ 7052 h 10000"/>
                <a:gd name="connsiteX226" fmla="*/ 375 w 10000"/>
                <a:gd name="connsiteY226" fmla="*/ 7090 h 10000"/>
                <a:gd name="connsiteX227" fmla="*/ 739 w 10000"/>
                <a:gd name="connsiteY227" fmla="*/ 7165 h 10000"/>
                <a:gd name="connsiteX228" fmla="*/ 749 w 10000"/>
                <a:gd name="connsiteY228" fmla="*/ 7090 h 10000"/>
                <a:gd name="connsiteX229" fmla="*/ 687 w 10000"/>
                <a:gd name="connsiteY229" fmla="*/ 6996 h 10000"/>
                <a:gd name="connsiteX230" fmla="*/ 697 w 10000"/>
                <a:gd name="connsiteY230" fmla="*/ 6996 h 10000"/>
                <a:gd name="connsiteX231" fmla="*/ 697 w 10000"/>
                <a:gd name="connsiteY231" fmla="*/ 6977 h 10000"/>
                <a:gd name="connsiteX232" fmla="*/ 801 w 10000"/>
                <a:gd name="connsiteY232" fmla="*/ 7014 h 10000"/>
                <a:gd name="connsiteX233" fmla="*/ 801 w 10000"/>
                <a:gd name="connsiteY233" fmla="*/ 6939 h 10000"/>
                <a:gd name="connsiteX234" fmla="*/ 739 w 10000"/>
                <a:gd name="connsiteY234" fmla="*/ 6921 h 10000"/>
                <a:gd name="connsiteX235" fmla="*/ 739 w 10000"/>
                <a:gd name="connsiteY235" fmla="*/ 6845 h 10000"/>
                <a:gd name="connsiteX236" fmla="*/ 760 w 10000"/>
                <a:gd name="connsiteY236" fmla="*/ 6845 h 10000"/>
                <a:gd name="connsiteX237" fmla="*/ 812 w 10000"/>
                <a:gd name="connsiteY237" fmla="*/ 6883 h 10000"/>
                <a:gd name="connsiteX238" fmla="*/ 812 w 10000"/>
                <a:gd name="connsiteY238" fmla="*/ 6845 h 10000"/>
                <a:gd name="connsiteX239" fmla="*/ 948 w 10000"/>
                <a:gd name="connsiteY239" fmla="*/ 6714 h 10000"/>
                <a:gd name="connsiteX240" fmla="*/ 1104 w 10000"/>
                <a:gd name="connsiteY240" fmla="*/ 6676 h 10000"/>
                <a:gd name="connsiteX241" fmla="*/ 1104 w 10000"/>
                <a:gd name="connsiteY241" fmla="*/ 6658 h 10000"/>
                <a:gd name="connsiteX242" fmla="*/ 927 w 10000"/>
                <a:gd name="connsiteY242" fmla="*/ 6658 h 10000"/>
                <a:gd name="connsiteX243" fmla="*/ 927 w 10000"/>
                <a:gd name="connsiteY243" fmla="*/ 6639 h 10000"/>
                <a:gd name="connsiteX244" fmla="*/ 958 w 10000"/>
                <a:gd name="connsiteY244" fmla="*/ 6583 h 10000"/>
                <a:gd name="connsiteX245" fmla="*/ 1010 w 10000"/>
                <a:gd name="connsiteY245" fmla="*/ 6601 h 10000"/>
                <a:gd name="connsiteX246" fmla="*/ 1042 w 10000"/>
                <a:gd name="connsiteY246" fmla="*/ 6564 h 10000"/>
                <a:gd name="connsiteX247" fmla="*/ 1042 w 10000"/>
                <a:gd name="connsiteY247" fmla="*/ 6546 h 10000"/>
                <a:gd name="connsiteX248" fmla="*/ 990 w 10000"/>
                <a:gd name="connsiteY248" fmla="*/ 6470 h 10000"/>
                <a:gd name="connsiteX249" fmla="*/ 1021 w 10000"/>
                <a:gd name="connsiteY249" fmla="*/ 6470 h 10000"/>
                <a:gd name="connsiteX250" fmla="*/ 1042 w 10000"/>
                <a:gd name="connsiteY250" fmla="*/ 6489 h 10000"/>
                <a:gd name="connsiteX251" fmla="*/ 1052 w 10000"/>
                <a:gd name="connsiteY251" fmla="*/ 6432 h 10000"/>
                <a:gd name="connsiteX252" fmla="*/ 1000 w 10000"/>
                <a:gd name="connsiteY252" fmla="*/ 6376 h 10000"/>
                <a:gd name="connsiteX253" fmla="*/ 990 w 10000"/>
                <a:gd name="connsiteY253" fmla="*/ 6414 h 10000"/>
                <a:gd name="connsiteX254" fmla="*/ 990 w 10000"/>
                <a:gd name="connsiteY254" fmla="*/ 6376 h 10000"/>
                <a:gd name="connsiteX255" fmla="*/ 979 w 10000"/>
                <a:gd name="connsiteY255" fmla="*/ 6376 h 10000"/>
                <a:gd name="connsiteX256" fmla="*/ 979 w 10000"/>
                <a:gd name="connsiteY256" fmla="*/ 6357 h 10000"/>
                <a:gd name="connsiteX257" fmla="*/ 1052 w 10000"/>
                <a:gd name="connsiteY257" fmla="*/ 6320 h 10000"/>
                <a:gd name="connsiteX258" fmla="*/ 1052 w 10000"/>
                <a:gd name="connsiteY258" fmla="*/ 6300 h 10000"/>
                <a:gd name="connsiteX259" fmla="*/ 938 w 10000"/>
                <a:gd name="connsiteY259" fmla="*/ 6226 h 10000"/>
                <a:gd name="connsiteX260" fmla="*/ 917 w 10000"/>
                <a:gd name="connsiteY260" fmla="*/ 6282 h 10000"/>
                <a:gd name="connsiteX261" fmla="*/ 844 w 10000"/>
                <a:gd name="connsiteY261" fmla="*/ 6226 h 10000"/>
                <a:gd name="connsiteX262" fmla="*/ 875 w 10000"/>
                <a:gd name="connsiteY262" fmla="*/ 6188 h 10000"/>
                <a:gd name="connsiteX263" fmla="*/ 834 w 10000"/>
                <a:gd name="connsiteY263" fmla="*/ 6188 h 10000"/>
                <a:gd name="connsiteX264" fmla="*/ 708 w 10000"/>
                <a:gd name="connsiteY264" fmla="*/ 6245 h 10000"/>
                <a:gd name="connsiteX265" fmla="*/ 708 w 10000"/>
                <a:gd name="connsiteY265" fmla="*/ 6188 h 10000"/>
                <a:gd name="connsiteX266" fmla="*/ 760 w 10000"/>
                <a:gd name="connsiteY266" fmla="*/ 6038 h 10000"/>
                <a:gd name="connsiteX267" fmla="*/ 739 w 10000"/>
                <a:gd name="connsiteY267" fmla="*/ 6000 h 10000"/>
                <a:gd name="connsiteX268" fmla="*/ 760 w 10000"/>
                <a:gd name="connsiteY268" fmla="*/ 6000 h 10000"/>
                <a:gd name="connsiteX269" fmla="*/ 854 w 10000"/>
                <a:gd name="connsiteY269" fmla="*/ 5962 h 10000"/>
                <a:gd name="connsiteX270" fmla="*/ 886 w 10000"/>
                <a:gd name="connsiteY270" fmla="*/ 5907 h 10000"/>
                <a:gd name="connsiteX271" fmla="*/ 865 w 10000"/>
                <a:gd name="connsiteY271" fmla="*/ 5850 h 10000"/>
                <a:gd name="connsiteX272" fmla="*/ 938 w 10000"/>
                <a:gd name="connsiteY272" fmla="*/ 5831 h 10000"/>
                <a:gd name="connsiteX273" fmla="*/ 938 w 10000"/>
                <a:gd name="connsiteY273" fmla="*/ 5907 h 10000"/>
                <a:gd name="connsiteX274" fmla="*/ 1062 w 10000"/>
                <a:gd name="connsiteY274" fmla="*/ 5907 h 10000"/>
                <a:gd name="connsiteX275" fmla="*/ 1187 w 10000"/>
                <a:gd name="connsiteY275" fmla="*/ 5681 h 10000"/>
                <a:gd name="connsiteX276" fmla="*/ 1385 w 10000"/>
                <a:gd name="connsiteY276" fmla="*/ 5738 h 10000"/>
                <a:gd name="connsiteX277" fmla="*/ 1385 w 10000"/>
                <a:gd name="connsiteY277" fmla="*/ 5756 h 10000"/>
                <a:gd name="connsiteX278" fmla="*/ 1374 w 10000"/>
                <a:gd name="connsiteY278" fmla="*/ 5812 h 10000"/>
                <a:gd name="connsiteX279" fmla="*/ 1353 w 10000"/>
                <a:gd name="connsiteY279" fmla="*/ 5850 h 10000"/>
                <a:gd name="connsiteX280" fmla="*/ 1239 w 10000"/>
                <a:gd name="connsiteY280" fmla="*/ 5887 h 10000"/>
                <a:gd name="connsiteX281" fmla="*/ 1229 w 10000"/>
                <a:gd name="connsiteY281" fmla="*/ 6038 h 10000"/>
                <a:gd name="connsiteX282" fmla="*/ 1249 w 10000"/>
                <a:gd name="connsiteY282" fmla="*/ 6056 h 10000"/>
                <a:gd name="connsiteX283" fmla="*/ 1479 w 10000"/>
                <a:gd name="connsiteY283" fmla="*/ 6263 h 10000"/>
                <a:gd name="connsiteX284" fmla="*/ 1510 w 10000"/>
                <a:gd name="connsiteY284" fmla="*/ 6263 h 10000"/>
                <a:gd name="connsiteX285" fmla="*/ 1583 w 10000"/>
                <a:gd name="connsiteY285" fmla="*/ 6790 h 10000"/>
                <a:gd name="connsiteX286" fmla="*/ 1781 w 10000"/>
                <a:gd name="connsiteY286" fmla="*/ 6583 h 10000"/>
                <a:gd name="connsiteX287" fmla="*/ 1781 w 10000"/>
                <a:gd name="connsiteY287" fmla="*/ 6526 h 10000"/>
                <a:gd name="connsiteX288" fmla="*/ 1708 w 10000"/>
                <a:gd name="connsiteY288" fmla="*/ 6526 h 10000"/>
                <a:gd name="connsiteX289" fmla="*/ 1677 w 10000"/>
                <a:gd name="connsiteY289" fmla="*/ 6451 h 10000"/>
                <a:gd name="connsiteX290" fmla="*/ 1677 w 10000"/>
                <a:gd name="connsiteY290" fmla="*/ 6414 h 10000"/>
                <a:gd name="connsiteX291" fmla="*/ 1687 w 10000"/>
                <a:gd name="connsiteY291" fmla="*/ 6414 h 10000"/>
                <a:gd name="connsiteX292" fmla="*/ 1687 w 10000"/>
                <a:gd name="connsiteY292" fmla="*/ 6395 h 10000"/>
                <a:gd name="connsiteX293" fmla="*/ 1822 w 10000"/>
                <a:gd name="connsiteY293" fmla="*/ 6320 h 10000"/>
                <a:gd name="connsiteX294" fmla="*/ 1801 w 10000"/>
                <a:gd name="connsiteY294" fmla="*/ 6300 h 10000"/>
                <a:gd name="connsiteX295" fmla="*/ 1666 w 10000"/>
                <a:gd name="connsiteY295" fmla="*/ 6263 h 10000"/>
                <a:gd name="connsiteX296" fmla="*/ 1666 w 10000"/>
                <a:gd name="connsiteY296" fmla="*/ 6207 h 10000"/>
                <a:gd name="connsiteX297" fmla="*/ 1614 w 10000"/>
                <a:gd name="connsiteY297" fmla="*/ 6188 h 10000"/>
                <a:gd name="connsiteX298" fmla="*/ 1614 w 10000"/>
                <a:gd name="connsiteY298" fmla="*/ 6188 h 10000"/>
                <a:gd name="connsiteX299" fmla="*/ 1635 w 10000"/>
                <a:gd name="connsiteY299" fmla="*/ 6131 h 10000"/>
                <a:gd name="connsiteX300" fmla="*/ 1552 w 10000"/>
                <a:gd name="connsiteY300" fmla="*/ 6038 h 10000"/>
                <a:gd name="connsiteX301" fmla="*/ 1333 w 10000"/>
                <a:gd name="connsiteY301" fmla="*/ 5982 h 10000"/>
                <a:gd name="connsiteX302" fmla="*/ 1500 w 10000"/>
                <a:gd name="connsiteY302" fmla="*/ 5962 h 10000"/>
                <a:gd name="connsiteX303" fmla="*/ 1521 w 10000"/>
                <a:gd name="connsiteY303" fmla="*/ 5869 h 10000"/>
                <a:gd name="connsiteX304" fmla="*/ 1458 w 10000"/>
                <a:gd name="connsiteY304" fmla="*/ 5738 h 10000"/>
                <a:gd name="connsiteX305" fmla="*/ 1479 w 10000"/>
                <a:gd name="connsiteY305" fmla="*/ 5738 h 10000"/>
                <a:gd name="connsiteX306" fmla="*/ 1822 w 10000"/>
                <a:gd name="connsiteY306" fmla="*/ 5775 h 10000"/>
                <a:gd name="connsiteX307" fmla="*/ 1916 w 10000"/>
                <a:gd name="connsiteY307" fmla="*/ 5663 h 10000"/>
                <a:gd name="connsiteX308" fmla="*/ 1989 w 10000"/>
                <a:gd name="connsiteY308" fmla="*/ 5643 h 10000"/>
                <a:gd name="connsiteX309" fmla="*/ 1916 w 10000"/>
                <a:gd name="connsiteY309" fmla="*/ 5606 h 10000"/>
                <a:gd name="connsiteX310" fmla="*/ 1614 w 10000"/>
                <a:gd name="connsiteY310" fmla="*/ 5718 h 10000"/>
                <a:gd name="connsiteX311" fmla="*/ 1583 w 10000"/>
                <a:gd name="connsiteY311" fmla="*/ 5663 h 10000"/>
                <a:gd name="connsiteX312" fmla="*/ 1604 w 10000"/>
                <a:gd name="connsiteY312" fmla="*/ 5606 h 10000"/>
                <a:gd name="connsiteX313" fmla="*/ 1573 w 10000"/>
                <a:gd name="connsiteY313" fmla="*/ 5512 h 10000"/>
                <a:gd name="connsiteX314" fmla="*/ 1500 w 10000"/>
                <a:gd name="connsiteY314" fmla="*/ 5531 h 10000"/>
                <a:gd name="connsiteX315" fmla="*/ 1257 w 10000"/>
                <a:gd name="connsiteY315" fmla="*/ 5300 h 10000"/>
                <a:gd name="connsiteX316" fmla="*/ 1541 w 10000"/>
                <a:gd name="connsiteY316" fmla="*/ 5286 h 10000"/>
                <a:gd name="connsiteX317" fmla="*/ 1884 w 10000"/>
                <a:gd name="connsiteY317" fmla="*/ 5286 h 10000"/>
                <a:gd name="connsiteX318" fmla="*/ 1989 w 10000"/>
                <a:gd name="connsiteY318" fmla="*/ 5117 h 10000"/>
                <a:gd name="connsiteX319" fmla="*/ 1989 w 10000"/>
                <a:gd name="connsiteY319" fmla="*/ 5061 h 10000"/>
                <a:gd name="connsiteX320" fmla="*/ 2052 w 10000"/>
                <a:gd name="connsiteY320" fmla="*/ 5042 h 10000"/>
                <a:gd name="connsiteX321" fmla="*/ 2083 w 10000"/>
                <a:gd name="connsiteY321" fmla="*/ 5174 h 10000"/>
                <a:gd name="connsiteX322" fmla="*/ 2521 w 10000"/>
                <a:gd name="connsiteY322" fmla="*/ 5193 h 10000"/>
                <a:gd name="connsiteX323" fmla="*/ 2499 w 10000"/>
                <a:gd name="connsiteY323" fmla="*/ 5286 h 10000"/>
                <a:gd name="connsiteX324" fmla="*/ 2531 w 10000"/>
                <a:gd name="connsiteY324" fmla="*/ 5286 h 10000"/>
                <a:gd name="connsiteX325" fmla="*/ 2583 w 10000"/>
                <a:gd name="connsiteY325" fmla="*/ 5249 h 10000"/>
                <a:gd name="connsiteX326" fmla="*/ 2583 w 10000"/>
                <a:gd name="connsiteY326" fmla="*/ 5268 h 10000"/>
                <a:gd name="connsiteX327" fmla="*/ 2562 w 10000"/>
                <a:gd name="connsiteY327" fmla="*/ 5286 h 10000"/>
                <a:gd name="connsiteX328" fmla="*/ 2625 w 10000"/>
                <a:gd name="connsiteY328" fmla="*/ 5286 h 10000"/>
                <a:gd name="connsiteX329" fmla="*/ 2728 w 10000"/>
                <a:gd name="connsiteY329" fmla="*/ 5286 h 10000"/>
                <a:gd name="connsiteX330" fmla="*/ 2728 w 10000"/>
                <a:gd name="connsiteY330" fmla="*/ 5362 h 10000"/>
                <a:gd name="connsiteX331" fmla="*/ 2749 w 10000"/>
                <a:gd name="connsiteY331" fmla="*/ 5362 h 10000"/>
                <a:gd name="connsiteX332" fmla="*/ 2822 w 10000"/>
                <a:gd name="connsiteY332" fmla="*/ 5286 h 10000"/>
                <a:gd name="connsiteX333" fmla="*/ 2822 w 10000"/>
                <a:gd name="connsiteY333" fmla="*/ 5211 h 10000"/>
                <a:gd name="connsiteX334" fmla="*/ 2884 w 10000"/>
                <a:gd name="connsiteY334" fmla="*/ 5211 h 10000"/>
                <a:gd name="connsiteX335" fmla="*/ 2916 w 10000"/>
                <a:gd name="connsiteY335" fmla="*/ 5268 h 10000"/>
                <a:gd name="connsiteX336" fmla="*/ 2916 w 10000"/>
                <a:gd name="connsiteY336" fmla="*/ 5399 h 10000"/>
                <a:gd name="connsiteX337" fmla="*/ 3030 w 10000"/>
                <a:gd name="connsiteY337" fmla="*/ 5399 h 10000"/>
                <a:gd name="connsiteX338" fmla="*/ 3040 w 10000"/>
                <a:gd name="connsiteY338" fmla="*/ 5305 h 10000"/>
                <a:gd name="connsiteX339" fmla="*/ 3040 w 10000"/>
                <a:gd name="connsiteY339" fmla="*/ 5286 h 10000"/>
                <a:gd name="connsiteX340" fmla="*/ 3040 w 10000"/>
                <a:gd name="connsiteY340" fmla="*/ 5286 h 10000"/>
                <a:gd name="connsiteX341" fmla="*/ 3145 w 10000"/>
                <a:gd name="connsiteY341" fmla="*/ 5305 h 10000"/>
                <a:gd name="connsiteX342" fmla="*/ 3166 w 10000"/>
                <a:gd name="connsiteY342" fmla="*/ 5211 h 10000"/>
                <a:gd name="connsiteX343" fmla="*/ 3270 w 10000"/>
                <a:gd name="connsiteY343" fmla="*/ 5249 h 10000"/>
                <a:gd name="connsiteX344" fmla="*/ 3270 w 10000"/>
                <a:gd name="connsiteY344" fmla="*/ 5193 h 10000"/>
                <a:gd name="connsiteX345" fmla="*/ 3447 w 10000"/>
                <a:gd name="connsiteY345" fmla="*/ 5268 h 10000"/>
                <a:gd name="connsiteX346" fmla="*/ 3447 w 10000"/>
                <a:gd name="connsiteY346" fmla="*/ 5193 h 10000"/>
                <a:gd name="connsiteX347" fmla="*/ 3488 w 10000"/>
                <a:gd name="connsiteY347" fmla="*/ 5193 h 10000"/>
                <a:gd name="connsiteX348" fmla="*/ 3488 w 10000"/>
                <a:gd name="connsiteY348" fmla="*/ 5268 h 10000"/>
                <a:gd name="connsiteX349" fmla="*/ 3509 w 10000"/>
                <a:gd name="connsiteY349" fmla="*/ 5268 h 10000"/>
                <a:gd name="connsiteX350" fmla="*/ 3509 w 10000"/>
                <a:gd name="connsiteY350" fmla="*/ 5249 h 10000"/>
                <a:gd name="connsiteX351" fmla="*/ 3520 w 10000"/>
                <a:gd name="connsiteY351" fmla="*/ 5117 h 10000"/>
                <a:gd name="connsiteX352" fmla="*/ 3530 w 10000"/>
                <a:gd name="connsiteY352" fmla="*/ 5117 h 10000"/>
                <a:gd name="connsiteX353" fmla="*/ 3540 w 10000"/>
                <a:gd name="connsiteY353" fmla="*/ 5193 h 10000"/>
                <a:gd name="connsiteX354" fmla="*/ 3624 w 10000"/>
                <a:gd name="connsiteY354" fmla="*/ 5117 h 10000"/>
                <a:gd name="connsiteX355" fmla="*/ 3624 w 10000"/>
                <a:gd name="connsiteY355" fmla="*/ 5155 h 10000"/>
                <a:gd name="connsiteX356" fmla="*/ 3697 w 10000"/>
                <a:gd name="connsiteY356" fmla="*/ 5117 h 10000"/>
                <a:gd name="connsiteX357" fmla="*/ 3697 w 10000"/>
                <a:gd name="connsiteY357" fmla="*/ 5099 h 10000"/>
                <a:gd name="connsiteX358" fmla="*/ 3676 w 10000"/>
                <a:gd name="connsiteY358" fmla="*/ 5061 h 10000"/>
                <a:gd name="connsiteX359" fmla="*/ 3708 w 10000"/>
                <a:gd name="connsiteY359" fmla="*/ 5061 h 10000"/>
                <a:gd name="connsiteX360" fmla="*/ 3749 w 10000"/>
                <a:gd name="connsiteY360" fmla="*/ 5099 h 10000"/>
                <a:gd name="connsiteX361" fmla="*/ 3749 w 10000"/>
                <a:gd name="connsiteY361" fmla="*/ 5061 h 10000"/>
                <a:gd name="connsiteX362" fmla="*/ 3728 w 10000"/>
                <a:gd name="connsiteY362" fmla="*/ 5005 h 10000"/>
                <a:gd name="connsiteX363" fmla="*/ 3832 w 10000"/>
                <a:gd name="connsiteY363" fmla="*/ 4949 h 10000"/>
                <a:gd name="connsiteX364" fmla="*/ 3832 w 10000"/>
                <a:gd name="connsiteY364" fmla="*/ 4930 h 10000"/>
                <a:gd name="connsiteX365" fmla="*/ 3656 w 10000"/>
                <a:gd name="connsiteY365" fmla="*/ 4910 h 10000"/>
                <a:gd name="connsiteX366" fmla="*/ 3666 w 10000"/>
                <a:gd name="connsiteY366" fmla="*/ 5024 h 10000"/>
                <a:gd name="connsiteX367" fmla="*/ 3656 w 10000"/>
                <a:gd name="connsiteY367" fmla="*/ 5024 h 10000"/>
                <a:gd name="connsiteX368" fmla="*/ 3457 w 10000"/>
                <a:gd name="connsiteY368" fmla="*/ 4910 h 10000"/>
                <a:gd name="connsiteX369" fmla="*/ 3457 w 10000"/>
                <a:gd name="connsiteY369" fmla="*/ 4930 h 10000"/>
                <a:gd name="connsiteX370" fmla="*/ 3468 w 10000"/>
                <a:gd name="connsiteY370" fmla="*/ 4930 h 10000"/>
                <a:gd name="connsiteX371" fmla="*/ 3447 w 10000"/>
                <a:gd name="connsiteY371" fmla="*/ 4949 h 10000"/>
                <a:gd name="connsiteX372" fmla="*/ 3395 w 10000"/>
                <a:gd name="connsiteY372" fmla="*/ 4873 h 10000"/>
                <a:gd name="connsiteX373" fmla="*/ 3384 w 10000"/>
                <a:gd name="connsiteY373" fmla="*/ 4835 h 10000"/>
                <a:gd name="connsiteX374" fmla="*/ 3499 w 10000"/>
                <a:gd name="connsiteY374" fmla="*/ 4817 h 10000"/>
                <a:gd name="connsiteX375" fmla="*/ 3499 w 10000"/>
                <a:gd name="connsiteY375" fmla="*/ 4666 h 10000"/>
                <a:gd name="connsiteX376" fmla="*/ 3478 w 10000"/>
                <a:gd name="connsiteY376" fmla="*/ 4666 h 10000"/>
                <a:gd name="connsiteX377" fmla="*/ 3353 w 10000"/>
                <a:gd name="connsiteY377" fmla="*/ 4798 h 10000"/>
                <a:gd name="connsiteX378" fmla="*/ 3332 w 10000"/>
                <a:gd name="connsiteY378" fmla="*/ 4780 h 10000"/>
                <a:gd name="connsiteX379" fmla="*/ 3332 w 10000"/>
                <a:gd name="connsiteY379" fmla="*/ 4704 h 10000"/>
                <a:gd name="connsiteX380" fmla="*/ 3322 w 10000"/>
                <a:gd name="connsiteY380" fmla="*/ 4648 h 10000"/>
                <a:gd name="connsiteX381" fmla="*/ 3249 w 10000"/>
                <a:gd name="connsiteY381" fmla="*/ 4648 h 10000"/>
                <a:gd name="connsiteX382" fmla="*/ 3239 w 10000"/>
                <a:gd name="connsiteY382" fmla="*/ 4591 h 10000"/>
                <a:gd name="connsiteX383" fmla="*/ 3249 w 10000"/>
                <a:gd name="connsiteY383" fmla="*/ 4591 h 10000"/>
                <a:gd name="connsiteX384" fmla="*/ 3249 w 10000"/>
                <a:gd name="connsiteY384" fmla="*/ 4572 h 10000"/>
                <a:gd name="connsiteX385" fmla="*/ 3426 w 10000"/>
                <a:gd name="connsiteY385" fmla="*/ 4479 h 10000"/>
                <a:gd name="connsiteX386" fmla="*/ 3364 w 10000"/>
                <a:gd name="connsiteY386" fmla="*/ 4479 h 10000"/>
                <a:gd name="connsiteX387" fmla="*/ 3343 w 10000"/>
                <a:gd name="connsiteY387" fmla="*/ 4479 h 10000"/>
                <a:gd name="connsiteX388" fmla="*/ 3332 w 10000"/>
                <a:gd name="connsiteY388" fmla="*/ 4479 h 10000"/>
                <a:gd name="connsiteX389" fmla="*/ 3332 w 10000"/>
                <a:gd name="connsiteY389" fmla="*/ 4460 h 10000"/>
                <a:gd name="connsiteX390" fmla="*/ 3436 w 10000"/>
                <a:gd name="connsiteY390" fmla="*/ 4385 h 10000"/>
                <a:gd name="connsiteX391" fmla="*/ 3436 w 10000"/>
                <a:gd name="connsiteY391" fmla="*/ 4385 h 10000"/>
                <a:gd name="connsiteX392" fmla="*/ 3405 w 10000"/>
                <a:gd name="connsiteY392" fmla="*/ 4385 h 10000"/>
                <a:gd name="connsiteX393" fmla="*/ 3384 w 10000"/>
                <a:gd name="connsiteY393" fmla="*/ 4403 h 10000"/>
                <a:gd name="connsiteX394" fmla="*/ 3374 w 10000"/>
                <a:gd name="connsiteY394" fmla="*/ 4366 h 10000"/>
                <a:gd name="connsiteX395" fmla="*/ 3208 w 10000"/>
                <a:gd name="connsiteY395" fmla="*/ 4310 h 10000"/>
                <a:gd name="connsiteX396" fmla="*/ 3156 w 10000"/>
                <a:gd name="connsiteY396" fmla="*/ 4197 h 10000"/>
                <a:gd name="connsiteX397" fmla="*/ 3114 w 10000"/>
                <a:gd name="connsiteY397" fmla="*/ 4253 h 10000"/>
                <a:gd name="connsiteX398" fmla="*/ 3030 w 10000"/>
                <a:gd name="connsiteY398" fmla="*/ 4216 h 10000"/>
                <a:gd name="connsiteX399" fmla="*/ 2884 w 10000"/>
                <a:gd name="connsiteY399" fmla="*/ 4197 h 10000"/>
                <a:gd name="connsiteX400" fmla="*/ 2832 w 10000"/>
                <a:gd name="connsiteY400" fmla="*/ 4235 h 10000"/>
                <a:gd name="connsiteX401" fmla="*/ 2780 w 10000"/>
                <a:gd name="connsiteY401" fmla="*/ 4178 h 10000"/>
                <a:gd name="connsiteX402" fmla="*/ 2708 w 10000"/>
                <a:gd name="connsiteY402" fmla="*/ 4235 h 10000"/>
                <a:gd name="connsiteX403" fmla="*/ 2677 w 10000"/>
                <a:gd name="connsiteY403" fmla="*/ 4178 h 10000"/>
                <a:gd name="connsiteX404" fmla="*/ 2593 w 10000"/>
                <a:gd name="connsiteY404" fmla="*/ 4328 h 10000"/>
                <a:gd name="connsiteX405" fmla="*/ 2395 w 10000"/>
                <a:gd name="connsiteY405" fmla="*/ 4253 h 10000"/>
                <a:gd name="connsiteX406" fmla="*/ 2395 w 10000"/>
                <a:gd name="connsiteY406" fmla="*/ 4216 h 10000"/>
                <a:gd name="connsiteX407" fmla="*/ 2416 w 10000"/>
                <a:gd name="connsiteY407" fmla="*/ 4178 h 10000"/>
                <a:gd name="connsiteX408" fmla="*/ 2343 w 10000"/>
                <a:gd name="connsiteY408" fmla="*/ 4178 h 10000"/>
                <a:gd name="connsiteX409" fmla="*/ 2145 w 10000"/>
                <a:gd name="connsiteY409" fmla="*/ 4273 h 10000"/>
                <a:gd name="connsiteX410" fmla="*/ 2145 w 10000"/>
                <a:gd name="connsiteY410" fmla="*/ 4253 h 10000"/>
                <a:gd name="connsiteX411" fmla="*/ 2166 w 10000"/>
                <a:gd name="connsiteY411" fmla="*/ 4216 h 10000"/>
                <a:gd name="connsiteX412" fmla="*/ 2052 w 10000"/>
                <a:gd name="connsiteY412" fmla="*/ 4216 h 10000"/>
                <a:gd name="connsiteX413" fmla="*/ 1969 w 10000"/>
                <a:gd name="connsiteY413" fmla="*/ 4141 h 10000"/>
                <a:gd name="connsiteX414" fmla="*/ 1843 w 10000"/>
                <a:gd name="connsiteY414" fmla="*/ 4122 h 10000"/>
                <a:gd name="connsiteX415" fmla="*/ 1864 w 10000"/>
                <a:gd name="connsiteY415" fmla="*/ 4122 h 10000"/>
                <a:gd name="connsiteX416" fmla="*/ 1895 w 10000"/>
                <a:gd name="connsiteY416" fmla="*/ 4084 h 10000"/>
                <a:gd name="connsiteX417" fmla="*/ 1884 w 10000"/>
                <a:gd name="connsiteY417" fmla="*/ 4047 h 10000"/>
                <a:gd name="connsiteX418" fmla="*/ 1801 w 10000"/>
                <a:gd name="connsiteY418" fmla="*/ 3990 h 10000"/>
                <a:gd name="connsiteX419" fmla="*/ 1708 w 10000"/>
                <a:gd name="connsiteY419" fmla="*/ 4028 h 10000"/>
                <a:gd name="connsiteX420" fmla="*/ 1278 w 10000"/>
                <a:gd name="connsiteY420" fmla="*/ 3974 h 10000"/>
                <a:gd name="connsiteX421" fmla="*/ 1479 w 10000"/>
                <a:gd name="connsiteY421" fmla="*/ 3821 h 10000"/>
                <a:gd name="connsiteX422" fmla="*/ 1489 w 10000"/>
                <a:gd name="connsiteY422" fmla="*/ 3803 h 10000"/>
                <a:gd name="connsiteX423" fmla="*/ 1625 w 10000"/>
                <a:gd name="connsiteY423" fmla="*/ 3765 h 10000"/>
                <a:gd name="connsiteX424" fmla="*/ 1625 w 10000"/>
                <a:gd name="connsiteY424" fmla="*/ 3803 h 10000"/>
                <a:gd name="connsiteX425" fmla="*/ 1739 w 10000"/>
                <a:gd name="connsiteY425" fmla="*/ 3878 h 10000"/>
                <a:gd name="connsiteX426" fmla="*/ 1749 w 10000"/>
                <a:gd name="connsiteY426" fmla="*/ 3840 h 10000"/>
                <a:gd name="connsiteX427" fmla="*/ 1760 w 10000"/>
                <a:gd name="connsiteY427" fmla="*/ 3878 h 10000"/>
                <a:gd name="connsiteX428" fmla="*/ 1916 w 10000"/>
                <a:gd name="connsiteY428" fmla="*/ 3746 h 10000"/>
                <a:gd name="connsiteX429" fmla="*/ 2000 w 10000"/>
                <a:gd name="connsiteY429" fmla="*/ 3821 h 10000"/>
                <a:gd name="connsiteX430" fmla="*/ 2177 w 10000"/>
                <a:gd name="connsiteY430" fmla="*/ 3784 h 10000"/>
                <a:gd name="connsiteX431" fmla="*/ 2343 w 10000"/>
                <a:gd name="connsiteY431" fmla="*/ 3803 h 10000"/>
                <a:gd name="connsiteX432" fmla="*/ 2343 w 10000"/>
                <a:gd name="connsiteY432" fmla="*/ 3728 h 10000"/>
                <a:gd name="connsiteX433" fmla="*/ 2457 w 10000"/>
                <a:gd name="connsiteY433" fmla="*/ 3728 h 10000"/>
                <a:gd name="connsiteX434" fmla="*/ 2488 w 10000"/>
                <a:gd name="connsiteY434" fmla="*/ 3671 h 10000"/>
                <a:gd name="connsiteX435" fmla="*/ 2488 w 10000"/>
                <a:gd name="connsiteY435" fmla="*/ 3596 h 10000"/>
                <a:gd name="connsiteX436" fmla="*/ 2457 w 10000"/>
                <a:gd name="connsiteY436" fmla="*/ 3596 h 10000"/>
                <a:gd name="connsiteX437" fmla="*/ 2457 w 10000"/>
                <a:gd name="connsiteY437" fmla="*/ 3559 h 10000"/>
                <a:gd name="connsiteX438" fmla="*/ 2447 w 10000"/>
                <a:gd name="connsiteY438" fmla="*/ 3502 h 10000"/>
                <a:gd name="connsiteX439" fmla="*/ 1843 w 10000"/>
                <a:gd name="connsiteY439" fmla="*/ 3502 h 10000"/>
                <a:gd name="connsiteX440" fmla="*/ 1541 w 10000"/>
                <a:gd name="connsiteY440" fmla="*/ 3483 h 10000"/>
                <a:gd name="connsiteX441" fmla="*/ 1697 w 10000"/>
                <a:gd name="connsiteY441" fmla="*/ 3408 h 10000"/>
                <a:gd name="connsiteX442" fmla="*/ 1948 w 10000"/>
                <a:gd name="connsiteY442" fmla="*/ 3427 h 10000"/>
                <a:gd name="connsiteX443" fmla="*/ 1958 w 10000"/>
                <a:gd name="connsiteY443" fmla="*/ 3314 h 10000"/>
                <a:gd name="connsiteX444" fmla="*/ 2000 w 10000"/>
                <a:gd name="connsiteY444" fmla="*/ 3296 h 10000"/>
                <a:gd name="connsiteX445" fmla="*/ 2031 w 10000"/>
                <a:gd name="connsiteY445" fmla="*/ 3352 h 10000"/>
                <a:gd name="connsiteX446" fmla="*/ 2062 w 10000"/>
                <a:gd name="connsiteY446" fmla="*/ 3276 h 10000"/>
                <a:gd name="connsiteX447" fmla="*/ 2062 w 10000"/>
                <a:gd name="connsiteY447" fmla="*/ 3314 h 10000"/>
                <a:gd name="connsiteX448" fmla="*/ 2041 w 10000"/>
                <a:gd name="connsiteY448" fmla="*/ 3352 h 10000"/>
                <a:gd name="connsiteX449" fmla="*/ 2301 w 10000"/>
                <a:gd name="connsiteY449" fmla="*/ 3296 h 10000"/>
                <a:gd name="connsiteX450" fmla="*/ 2312 w 10000"/>
                <a:gd name="connsiteY450" fmla="*/ 3239 h 10000"/>
                <a:gd name="connsiteX451" fmla="*/ 2301 w 10000"/>
                <a:gd name="connsiteY451" fmla="*/ 3221 h 10000"/>
                <a:gd name="connsiteX452" fmla="*/ 1936 w 10000"/>
                <a:gd name="connsiteY452" fmla="*/ 3239 h 10000"/>
                <a:gd name="connsiteX453" fmla="*/ 1926 w 10000"/>
                <a:gd name="connsiteY453" fmla="*/ 3183 h 10000"/>
                <a:gd name="connsiteX454" fmla="*/ 1936 w 10000"/>
                <a:gd name="connsiteY454" fmla="*/ 3164 h 10000"/>
                <a:gd name="connsiteX455" fmla="*/ 2093 w 10000"/>
                <a:gd name="connsiteY455" fmla="*/ 3126 h 10000"/>
                <a:gd name="connsiteX456" fmla="*/ 2062 w 10000"/>
                <a:gd name="connsiteY456" fmla="*/ 3107 h 10000"/>
                <a:gd name="connsiteX457" fmla="*/ 2093 w 10000"/>
                <a:gd name="connsiteY457" fmla="*/ 3089 h 10000"/>
                <a:gd name="connsiteX458" fmla="*/ 2083 w 10000"/>
                <a:gd name="connsiteY458" fmla="*/ 2995 h 10000"/>
                <a:gd name="connsiteX459" fmla="*/ 2031 w 10000"/>
                <a:gd name="connsiteY459" fmla="*/ 2901 h 10000"/>
                <a:gd name="connsiteX460" fmla="*/ 2052 w 10000"/>
                <a:gd name="connsiteY460" fmla="*/ 2863 h 10000"/>
                <a:gd name="connsiteX461" fmla="*/ 2041 w 10000"/>
                <a:gd name="connsiteY461" fmla="*/ 2788 h 10000"/>
                <a:gd name="connsiteX462" fmla="*/ 2093 w 10000"/>
                <a:gd name="connsiteY462" fmla="*/ 2713 h 10000"/>
                <a:gd name="connsiteX463" fmla="*/ 2093 w 10000"/>
                <a:gd name="connsiteY463" fmla="*/ 2769 h 10000"/>
                <a:gd name="connsiteX464" fmla="*/ 2270 w 10000"/>
                <a:gd name="connsiteY464" fmla="*/ 2807 h 10000"/>
                <a:gd name="connsiteX465" fmla="*/ 2281 w 10000"/>
                <a:gd name="connsiteY465" fmla="*/ 2901 h 10000"/>
                <a:gd name="connsiteX466" fmla="*/ 2426 w 10000"/>
                <a:gd name="connsiteY466" fmla="*/ 2882 h 10000"/>
                <a:gd name="connsiteX467" fmla="*/ 2478 w 10000"/>
                <a:gd name="connsiteY467" fmla="*/ 2713 h 10000"/>
                <a:gd name="connsiteX468" fmla="*/ 2322 w 10000"/>
                <a:gd name="connsiteY468" fmla="*/ 2657 h 10000"/>
                <a:gd name="connsiteX469" fmla="*/ 2322 w 10000"/>
                <a:gd name="connsiteY469" fmla="*/ 2600 h 10000"/>
                <a:gd name="connsiteX470" fmla="*/ 2395 w 10000"/>
                <a:gd name="connsiteY470" fmla="*/ 2582 h 10000"/>
                <a:gd name="connsiteX471" fmla="*/ 2395 w 10000"/>
                <a:gd name="connsiteY471" fmla="*/ 2563 h 10000"/>
                <a:gd name="connsiteX472" fmla="*/ 2260 w 10000"/>
                <a:gd name="connsiteY472" fmla="*/ 2450 h 10000"/>
                <a:gd name="connsiteX473" fmla="*/ 2239 w 10000"/>
                <a:gd name="connsiteY473" fmla="*/ 2525 h 10000"/>
                <a:gd name="connsiteX474" fmla="*/ 2239 w 10000"/>
                <a:gd name="connsiteY474" fmla="*/ 2507 h 10000"/>
                <a:gd name="connsiteX475" fmla="*/ 2114 w 10000"/>
                <a:gd name="connsiteY475" fmla="*/ 2356 h 10000"/>
                <a:gd name="connsiteX476" fmla="*/ 2041 w 10000"/>
                <a:gd name="connsiteY476" fmla="*/ 2375 h 10000"/>
                <a:gd name="connsiteX477" fmla="*/ 2041 w 10000"/>
                <a:gd name="connsiteY477" fmla="*/ 2319 h 10000"/>
                <a:gd name="connsiteX478" fmla="*/ 2021 w 10000"/>
                <a:gd name="connsiteY478" fmla="*/ 2281 h 10000"/>
                <a:gd name="connsiteX479" fmla="*/ 1843 w 10000"/>
                <a:gd name="connsiteY479" fmla="*/ 2244 h 10000"/>
                <a:gd name="connsiteX480" fmla="*/ 1833 w 10000"/>
                <a:gd name="connsiteY480" fmla="*/ 2187 h 10000"/>
                <a:gd name="connsiteX481" fmla="*/ 1843 w 10000"/>
                <a:gd name="connsiteY481" fmla="*/ 2169 h 10000"/>
                <a:gd name="connsiteX482" fmla="*/ 2041 w 10000"/>
                <a:gd name="connsiteY482" fmla="*/ 2169 h 10000"/>
                <a:gd name="connsiteX483" fmla="*/ 2104 w 10000"/>
                <a:gd name="connsiteY483" fmla="*/ 2131 h 10000"/>
                <a:gd name="connsiteX484" fmla="*/ 2249 w 10000"/>
                <a:gd name="connsiteY484" fmla="*/ 2169 h 10000"/>
                <a:gd name="connsiteX485" fmla="*/ 2322 w 10000"/>
                <a:gd name="connsiteY485" fmla="*/ 2075 h 10000"/>
                <a:gd name="connsiteX486" fmla="*/ 2573 w 10000"/>
                <a:gd name="connsiteY486" fmla="*/ 2018 h 10000"/>
                <a:gd name="connsiteX487" fmla="*/ 2760 w 10000"/>
                <a:gd name="connsiteY487" fmla="*/ 2131 h 10000"/>
                <a:gd name="connsiteX488" fmla="*/ 3073 w 10000"/>
                <a:gd name="connsiteY488" fmla="*/ 2055 h 10000"/>
                <a:gd name="connsiteX489" fmla="*/ 3073 w 10000"/>
                <a:gd name="connsiteY489" fmla="*/ 2037 h 10000"/>
                <a:gd name="connsiteX490" fmla="*/ 3062 w 10000"/>
                <a:gd name="connsiteY490" fmla="*/ 2000 h 10000"/>
                <a:gd name="connsiteX491" fmla="*/ 3176 w 10000"/>
                <a:gd name="connsiteY491" fmla="*/ 1962 h 10000"/>
                <a:gd name="connsiteX492" fmla="*/ 3156 w 10000"/>
                <a:gd name="connsiteY492" fmla="*/ 1905 h 10000"/>
                <a:gd name="connsiteX493" fmla="*/ 3218 w 10000"/>
                <a:gd name="connsiteY493" fmla="*/ 1905 h 10000"/>
                <a:gd name="connsiteX494" fmla="*/ 3260 w 10000"/>
                <a:gd name="connsiteY494" fmla="*/ 1924 h 10000"/>
                <a:gd name="connsiteX495" fmla="*/ 3291 w 10000"/>
                <a:gd name="connsiteY495" fmla="*/ 1868 h 10000"/>
                <a:gd name="connsiteX496" fmla="*/ 3291 w 10000"/>
                <a:gd name="connsiteY496" fmla="*/ 1849 h 10000"/>
                <a:gd name="connsiteX497" fmla="*/ 3218 w 10000"/>
                <a:gd name="connsiteY497" fmla="*/ 1736 h 10000"/>
                <a:gd name="connsiteX498" fmla="*/ 3228 w 10000"/>
                <a:gd name="connsiteY498" fmla="*/ 1661 h 10000"/>
                <a:gd name="connsiteX499" fmla="*/ 3073 w 10000"/>
                <a:gd name="connsiteY499" fmla="*/ 1587 h 10000"/>
                <a:gd name="connsiteX500" fmla="*/ 3073 w 10000"/>
                <a:gd name="connsiteY500" fmla="*/ 1511 h 10000"/>
                <a:gd name="connsiteX501" fmla="*/ 3040 w 10000"/>
                <a:gd name="connsiteY501" fmla="*/ 1473 h 10000"/>
                <a:gd name="connsiteX502" fmla="*/ 3009 w 10000"/>
                <a:gd name="connsiteY502" fmla="*/ 1511 h 10000"/>
                <a:gd name="connsiteX503" fmla="*/ 2999 w 10000"/>
                <a:gd name="connsiteY503" fmla="*/ 1436 h 10000"/>
                <a:gd name="connsiteX504" fmla="*/ 2884 w 10000"/>
                <a:gd name="connsiteY504" fmla="*/ 1492 h 10000"/>
                <a:gd name="connsiteX505" fmla="*/ 2770 w 10000"/>
                <a:gd name="connsiteY505" fmla="*/ 1417 h 10000"/>
                <a:gd name="connsiteX506" fmla="*/ 2739 w 10000"/>
                <a:gd name="connsiteY506" fmla="*/ 1473 h 10000"/>
                <a:gd name="connsiteX507" fmla="*/ 2708 w 10000"/>
                <a:gd name="connsiteY507" fmla="*/ 1398 h 10000"/>
                <a:gd name="connsiteX508" fmla="*/ 2614 w 10000"/>
                <a:gd name="connsiteY508" fmla="*/ 1436 h 10000"/>
                <a:gd name="connsiteX509" fmla="*/ 2614 w 10000"/>
                <a:gd name="connsiteY509" fmla="*/ 1379 h 10000"/>
                <a:gd name="connsiteX510" fmla="*/ 2541 w 10000"/>
                <a:gd name="connsiteY510" fmla="*/ 1286 h 10000"/>
                <a:gd name="connsiteX511" fmla="*/ 2812 w 10000"/>
                <a:gd name="connsiteY511" fmla="*/ 1060 h 10000"/>
                <a:gd name="connsiteX512" fmla="*/ 2905 w 10000"/>
                <a:gd name="connsiteY512" fmla="*/ 1117 h 10000"/>
                <a:gd name="connsiteX513" fmla="*/ 3040 w 10000"/>
                <a:gd name="connsiteY513" fmla="*/ 1060 h 10000"/>
                <a:gd name="connsiteX514" fmla="*/ 3040 w 10000"/>
                <a:gd name="connsiteY514" fmla="*/ 1117 h 10000"/>
                <a:gd name="connsiteX515" fmla="*/ 3312 w 10000"/>
                <a:gd name="connsiteY515" fmla="*/ 1117 h 10000"/>
                <a:gd name="connsiteX516" fmla="*/ 3312 w 10000"/>
                <a:gd name="connsiteY516" fmla="*/ 1042 h 10000"/>
                <a:gd name="connsiteX517" fmla="*/ 3457 w 10000"/>
                <a:gd name="connsiteY517" fmla="*/ 966 h 10000"/>
                <a:gd name="connsiteX518" fmla="*/ 3499 w 10000"/>
                <a:gd name="connsiteY518" fmla="*/ 873 h 10000"/>
                <a:gd name="connsiteX519" fmla="*/ 3728 w 10000"/>
                <a:gd name="connsiteY519" fmla="*/ 834 h 10000"/>
                <a:gd name="connsiteX520" fmla="*/ 3739 w 10000"/>
                <a:gd name="connsiteY520" fmla="*/ 779 h 10000"/>
                <a:gd name="connsiteX521" fmla="*/ 3770 w 10000"/>
                <a:gd name="connsiteY521" fmla="*/ 779 h 10000"/>
                <a:gd name="connsiteX522" fmla="*/ 3801 w 10000"/>
                <a:gd name="connsiteY522" fmla="*/ 834 h 10000"/>
                <a:gd name="connsiteX523" fmla="*/ 3864 w 10000"/>
                <a:gd name="connsiteY523" fmla="*/ 797 h 10000"/>
                <a:gd name="connsiteX524" fmla="*/ 3926 w 10000"/>
                <a:gd name="connsiteY524" fmla="*/ 834 h 10000"/>
                <a:gd name="connsiteX525" fmla="*/ 4571 w 10000"/>
                <a:gd name="connsiteY525" fmla="*/ 722 h 10000"/>
                <a:gd name="connsiteX526" fmla="*/ 4582 w 10000"/>
                <a:gd name="connsiteY526" fmla="*/ 779 h 10000"/>
                <a:gd name="connsiteX527" fmla="*/ 4707 w 10000"/>
                <a:gd name="connsiteY527" fmla="*/ 779 h 10000"/>
                <a:gd name="connsiteX528" fmla="*/ 4707 w 10000"/>
                <a:gd name="connsiteY528" fmla="*/ 722 h 10000"/>
                <a:gd name="connsiteX529" fmla="*/ 4791 w 10000"/>
                <a:gd name="connsiteY529" fmla="*/ 779 h 10000"/>
                <a:gd name="connsiteX530" fmla="*/ 4895 w 10000"/>
                <a:gd name="connsiteY530" fmla="*/ 741 h 10000"/>
                <a:gd name="connsiteX531" fmla="*/ 4957 w 10000"/>
                <a:gd name="connsiteY531" fmla="*/ 779 h 10000"/>
                <a:gd name="connsiteX532" fmla="*/ 4999 w 10000"/>
                <a:gd name="connsiteY532" fmla="*/ 704 h 10000"/>
                <a:gd name="connsiteX533" fmla="*/ 5082 w 10000"/>
                <a:gd name="connsiteY533" fmla="*/ 684 h 10000"/>
                <a:gd name="connsiteX534" fmla="*/ 5082 w 10000"/>
                <a:gd name="connsiteY534" fmla="*/ 741 h 10000"/>
                <a:gd name="connsiteX535" fmla="*/ 5291 w 10000"/>
                <a:gd name="connsiteY535" fmla="*/ 704 h 10000"/>
                <a:gd name="connsiteX536" fmla="*/ 5478 w 10000"/>
                <a:gd name="connsiteY536" fmla="*/ 779 h 10000"/>
                <a:gd name="connsiteX537" fmla="*/ 5623 w 10000"/>
                <a:gd name="connsiteY537" fmla="*/ 759 h 10000"/>
                <a:gd name="connsiteX538" fmla="*/ 5947 w 10000"/>
                <a:gd name="connsiteY538" fmla="*/ 684 h 10000"/>
                <a:gd name="connsiteX539" fmla="*/ 6144 w 10000"/>
                <a:gd name="connsiteY539" fmla="*/ 609 h 10000"/>
                <a:gd name="connsiteX540" fmla="*/ 6321 w 10000"/>
                <a:gd name="connsiteY540" fmla="*/ 647 h 10000"/>
                <a:gd name="connsiteX541" fmla="*/ 6373 w 10000"/>
                <a:gd name="connsiteY541" fmla="*/ 553 h 10000"/>
                <a:gd name="connsiteX542" fmla="*/ 6467 w 10000"/>
                <a:gd name="connsiteY542" fmla="*/ 572 h 10000"/>
                <a:gd name="connsiteX543" fmla="*/ 6540 w 10000"/>
                <a:gd name="connsiteY543" fmla="*/ 496 h 10000"/>
                <a:gd name="connsiteX544" fmla="*/ 6613 w 10000"/>
                <a:gd name="connsiteY544" fmla="*/ 553 h 10000"/>
                <a:gd name="connsiteX545" fmla="*/ 6904 w 10000"/>
                <a:gd name="connsiteY545" fmla="*/ 572 h 10000"/>
                <a:gd name="connsiteX546" fmla="*/ 7050 w 10000"/>
                <a:gd name="connsiteY546" fmla="*/ 572 h 10000"/>
                <a:gd name="connsiteX547" fmla="*/ 7061 w 10000"/>
                <a:gd name="connsiteY547" fmla="*/ 628 h 10000"/>
                <a:gd name="connsiteX548" fmla="*/ 7258 w 10000"/>
                <a:gd name="connsiteY548" fmla="*/ 590 h 10000"/>
                <a:gd name="connsiteX549" fmla="*/ 7269 w 10000"/>
                <a:gd name="connsiteY549" fmla="*/ 515 h 10000"/>
                <a:gd name="connsiteX550" fmla="*/ 7186 w 10000"/>
                <a:gd name="connsiteY550" fmla="*/ 496 h 10000"/>
                <a:gd name="connsiteX551" fmla="*/ 7227 w 10000"/>
                <a:gd name="connsiteY551" fmla="*/ 403 h 10000"/>
                <a:gd name="connsiteX552" fmla="*/ 7300 w 10000"/>
                <a:gd name="connsiteY552" fmla="*/ 346 h 10000"/>
                <a:gd name="connsiteX553" fmla="*/ 7269 w 10000"/>
                <a:gd name="connsiteY553" fmla="*/ 309 h 10000"/>
                <a:gd name="connsiteX554" fmla="*/ 7206 w 10000"/>
                <a:gd name="connsiteY554" fmla="*/ 346 h 10000"/>
                <a:gd name="connsiteX555" fmla="*/ 7175 w 10000"/>
                <a:gd name="connsiteY555" fmla="*/ 309 h 10000"/>
                <a:gd name="connsiteX556" fmla="*/ 7009 w 10000"/>
                <a:gd name="connsiteY556" fmla="*/ 365 h 10000"/>
                <a:gd name="connsiteX557" fmla="*/ 7009 w 10000"/>
                <a:gd name="connsiteY557" fmla="*/ 309 h 10000"/>
                <a:gd name="connsiteX558" fmla="*/ 6998 w 10000"/>
                <a:gd name="connsiteY558" fmla="*/ 309 h 10000"/>
                <a:gd name="connsiteX559" fmla="*/ 6342 w 10000"/>
                <a:gd name="connsiteY559" fmla="*/ 328 h 10000"/>
                <a:gd name="connsiteX560" fmla="*/ 6331 w 10000"/>
                <a:gd name="connsiteY560" fmla="*/ 271 h 10000"/>
                <a:gd name="connsiteX561" fmla="*/ 6436 w 10000"/>
                <a:gd name="connsiteY561" fmla="*/ 196 h 10000"/>
                <a:gd name="connsiteX562" fmla="*/ 6779 w 10000"/>
                <a:gd name="connsiteY562" fmla="*/ 159 h 10000"/>
                <a:gd name="connsiteX563" fmla="*/ 7279 w 10000"/>
                <a:gd name="connsiteY563" fmla="*/ 120 h 10000"/>
                <a:gd name="connsiteX564" fmla="*/ 7497 w 10000"/>
                <a:gd name="connsiteY564" fmla="*/ 8 h 10000"/>
                <a:gd name="connsiteX565" fmla="*/ 7748 w 10000"/>
                <a:gd name="connsiteY565" fmla="*/ 140 h 10000"/>
                <a:gd name="connsiteX566" fmla="*/ 7810 w 10000"/>
                <a:gd name="connsiteY566" fmla="*/ 46 h 10000"/>
                <a:gd name="connsiteX567" fmla="*/ 7935 w 10000"/>
                <a:gd name="connsiteY567" fmla="*/ 27 h 10000"/>
                <a:gd name="connsiteX568" fmla="*/ 8039 w 10000"/>
                <a:gd name="connsiteY568" fmla="*/ 140 h 10000"/>
                <a:gd name="connsiteX569" fmla="*/ 8061 w 10000"/>
                <a:gd name="connsiteY569" fmla="*/ 102 h 10000"/>
                <a:gd name="connsiteX570" fmla="*/ 8092 w 10000"/>
                <a:gd name="connsiteY570" fmla="*/ 252 h 10000"/>
                <a:gd name="connsiteX571" fmla="*/ 8061 w 10000"/>
                <a:gd name="connsiteY571" fmla="*/ 328 h 10000"/>
                <a:gd name="connsiteX572" fmla="*/ 8061 w 10000"/>
                <a:gd name="connsiteY572" fmla="*/ 421 h 10000"/>
                <a:gd name="connsiteX0" fmla="*/ 8061 w 10000"/>
                <a:gd name="connsiteY0" fmla="*/ 421 h 10000"/>
                <a:gd name="connsiteX1" fmla="*/ 8123 w 10000"/>
                <a:gd name="connsiteY1" fmla="*/ 440 h 10000"/>
                <a:gd name="connsiteX2" fmla="*/ 8134 w 10000"/>
                <a:gd name="connsiteY2" fmla="*/ 515 h 10000"/>
                <a:gd name="connsiteX3" fmla="*/ 8102 w 10000"/>
                <a:gd name="connsiteY3" fmla="*/ 590 h 10000"/>
                <a:gd name="connsiteX4" fmla="*/ 8144 w 10000"/>
                <a:gd name="connsiteY4" fmla="*/ 590 h 10000"/>
                <a:gd name="connsiteX5" fmla="*/ 8154 w 10000"/>
                <a:gd name="connsiteY5" fmla="*/ 647 h 10000"/>
                <a:gd name="connsiteX6" fmla="*/ 8102 w 10000"/>
                <a:gd name="connsiteY6" fmla="*/ 704 h 10000"/>
                <a:gd name="connsiteX7" fmla="*/ 8029 w 10000"/>
                <a:gd name="connsiteY7" fmla="*/ 928 h 10000"/>
                <a:gd name="connsiteX8" fmla="*/ 8123 w 10000"/>
                <a:gd name="connsiteY8" fmla="*/ 1003 h 10000"/>
                <a:gd name="connsiteX9" fmla="*/ 8144 w 10000"/>
                <a:gd name="connsiteY9" fmla="*/ 873 h 10000"/>
                <a:gd name="connsiteX10" fmla="*/ 8154 w 10000"/>
                <a:gd name="connsiteY10" fmla="*/ 873 h 10000"/>
                <a:gd name="connsiteX11" fmla="*/ 8154 w 10000"/>
                <a:gd name="connsiteY11" fmla="*/ 891 h 10000"/>
                <a:gd name="connsiteX12" fmla="*/ 8175 w 10000"/>
                <a:gd name="connsiteY12" fmla="*/ 1210 h 10000"/>
                <a:gd name="connsiteX13" fmla="*/ 8154 w 10000"/>
                <a:gd name="connsiteY13" fmla="*/ 1210 h 10000"/>
                <a:gd name="connsiteX14" fmla="*/ 8123 w 10000"/>
                <a:gd name="connsiteY14" fmla="*/ 1229 h 10000"/>
                <a:gd name="connsiteX15" fmla="*/ 8123 w 10000"/>
                <a:gd name="connsiteY15" fmla="*/ 1286 h 10000"/>
                <a:gd name="connsiteX16" fmla="*/ 7883 w 10000"/>
                <a:gd name="connsiteY16" fmla="*/ 1605 h 10000"/>
                <a:gd name="connsiteX17" fmla="*/ 7925 w 10000"/>
                <a:gd name="connsiteY17" fmla="*/ 1605 h 10000"/>
                <a:gd name="connsiteX18" fmla="*/ 8092 w 10000"/>
                <a:gd name="connsiteY18" fmla="*/ 1587 h 10000"/>
                <a:gd name="connsiteX19" fmla="*/ 8092 w 10000"/>
                <a:gd name="connsiteY19" fmla="*/ 1680 h 10000"/>
                <a:gd name="connsiteX20" fmla="*/ 8165 w 10000"/>
                <a:gd name="connsiteY20" fmla="*/ 1774 h 10000"/>
                <a:gd name="connsiteX21" fmla="*/ 8383 w 10000"/>
                <a:gd name="connsiteY21" fmla="*/ 1680 h 10000"/>
                <a:gd name="connsiteX22" fmla="*/ 8435 w 10000"/>
                <a:gd name="connsiteY22" fmla="*/ 1567 h 10000"/>
                <a:gd name="connsiteX23" fmla="*/ 8497 w 10000"/>
                <a:gd name="connsiteY23" fmla="*/ 1587 h 10000"/>
                <a:gd name="connsiteX24" fmla="*/ 8508 w 10000"/>
                <a:gd name="connsiteY24" fmla="*/ 1530 h 10000"/>
                <a:gd name="connsiteX25" fmla="*/ 8654 w 10000"/>
                <a:gd name="connsiteY25" fmla="*/ 1605 h 10000"/>
                <a:gd name="connsiteX26" fmla="*/ 8601 w 10000"/>
                <a:gd name="connsiteY26" fmla="*/ 1980 h 10000"/>
                <a:gd name="connsiteX27" fmla="*/ 8539 w 10000"/>
                <a:gd name="connsiteY27" fmla="*/ 2075 h 10000"/>
                <a:gd name="connsiteX28" fmla="*/ 8539 w 10000"/>
                <a:gd name="connsiteY28" fmla="*/ 2131 h 10000"/>
                <a:gd name="connsiteX29" fmla="*/ 8831 w 10000"/>
                <a:gd name="connsiteY29" fmla="*/ 2206 h 10000"/>
                <a:gd name="connsiteX30" fmla="*/ 8810 w 10000"/>
                <a:gd name="connsiteY30" fmla="*/ 2769 h 10000"/>
                <a:gd name="connsiteX31" fmla="*/ 8810 w 10000"/>
                <a:gd name="connsiteY31" fmla="*/ 2938 h 10000"/>
                <a:gd name="connsiteX32" fmla="*/ 8779 w 10000"/>
                <a:gd name="connsiteY32" fmla="*/ 2957 h 10000"/>
                <a:gd name="connsiteX33" fmla="*/ 8789 w 10000"/>
                <a:gd name="connsiteY33" fmla="*/ 2995 h 10000"/>
                <a:gd name="connsiteX34" fmla="*/ 8769 w 10000"/>
                <a:gd name="connsiteY34" fmla="*/ 3032 h 10000"/>
                <a:gd name="connsiteX35" fmla="*/ 8956 w 10000"/>
                <a:gd name="connsiteY35" fmla="*/ 3014 h 10000"/>
                <a:gd name="connsiteX36" fmla="*/ 9049 w 10000"/>
                <a:gd name="connsiteY36" fmla="*/ 3164 h 10000"/>
                <a:gd name="connsiteX37" fmla="*/ 9185 w 10000"/>
                <a:gd name="connsiteY37" fmla="*/ 3145 h 10000"/>
                <a:gd name="connsiteX38" fmla="*/ 9185 w 10000"/>
                <a:gd name="connsiteY38" fmla="*/ 3164 h 10000"/>
                <a:gd name="connsiteX39" fmla="*/ 9196 w 10000"/>
                <a:gd name="connsiteY39" fmla="*/ 3164 h 10000"/>
                <a:gd name="connsiteX40" fmla="*/ 9206 w 10000"/>
                <a:gd name="connsiteY40" fmla="*/ 3314 h 10000"/>
                <a:gd name="connsiteX41" fmla="*/ 9237 w 10000"/>
                <a:gd name="connsiteY41" fmla="*/ 3296 h 10000"/>
                <a:gd name="connsiteX42" fmla="*/ 9289 w 10000"/>
                <a:gd name="connsiteY42" fmla="*/ 3070 h 10000"/>
                <a:gd name="connsiteX43" fmla="*/ 9341 w 10000"/>
                <a:gd name="connsiteY43" fmla="*/ 3126 h 10000"/>
                <a:gd name="connsiteX44" fmla="*/ 9362 w 10000"/>
                <a:gd name="connsiteY44" fmla="*/ 3052 h 10000"/>
                <a:gd name="connsiteX45" fmla="*/ 9393 w 10000"/>
                <a:gd name="connsiteY45" fmla="*/ 3052 h 10000"/>
                <a:gd name="connsiteX46" fmla="*/ 9424 w 10000"/>
                <a:gd name="connsiteY46" fmla="*/ 3126 h 10000"/>
                <a:gd name="connsiteX47" fmla="*/ 9414 w 10000"/>
                <a:gd name="connsiteY47" fmla="*/ 3239 h 10000"/>
                <a:gd name="connsiteX48" fmla="*/ 9487 w 10000"/>
                <a:gd name="connsiteY48" fmla="*/ 3314 h 10000"/>
                <a:gd name="connsiteX49" fmla="*/ 9487 w 10000"/>
                <a:gd name="connsiteY49" fmla="*/ 3427 h 10000"/>
                <a:gd name="connsiteX50" fmla="*/ 9528 w 10000"/>
                <a:gd name="connsiteY50" fmla="*/ 3483 h 10000"/>
                <a:gd name="connsiteX51" fmla="*/ 9497 w 10000"/>
                <a:gd name="connsiteY51" fmla="*/ 3596 h 10000"/>
                <a:gd name="connsiteX52" fmla="*/ 9508 w 10000"/>
                <a:gd name="connsiteY52" fmla="*/ 3596 h 10000"/>
                <a:gd name="connsiteX53" fmla="*/ 9539 w 10000"/>
                <a:gd name="connsiteY53" fmla="*/ 3577 h 10000"/>
                <a:gd name="connsiteX54" fmla="*/ 9539 w 10000"/>
                <a:gd name="connsiteY54" fmla="*/ 3689 h 10000"/>
                <a:gd name="connsiteX55" fmla="*/ 9508 w 10000"/>
                <a:gd name="connsiteY55" fmla="*/ 3728 h 10000"/>
                <a:gd name="connsiteX56" fmla="*/ 9487 w 10000"/>
                <a:gd name="connsiteY56" fmla="*/ 3689 h 10000"/>
                <a:gd name="connsiteX57" fmla="*/ 9476 w 10000"/>
                <a:gd name="connsiteY57" fmla="*/ 3746 h 10000"/>
                <a:gd name="connsiteX58" fmla="*/ 9445 w 10000"/>
                <a:gd name="connsiteY58" fmla="*/ 3728 h 10000"/>
                <a:gd name="connsiteX59" fmla="*/ 9352 w 10000"/>
                <a:gd name="connsiteY59" fmla="*/ 3953 h 10000"/>
                <a:gd name="connsiteX60" fmla="*/ 9373 w 10000"/>
                <a:gd name="connsiteY60" fmla="*/ 4347 h 10000"/>
                <a:gd name="connsiteX61" fmla="*/ 9237 w 10000"/>
                <a:gd name="connsiteY61" fmla="*/ 4310 h 10000"/>
                <a:gd name="connsiteX62" fmla="*/ 9196 w 10000"/>
                <a:gd name="connsiteY62" fmla="*/ 4385 h 10000"/>
                <a:gd name="connsiteX63" fmla="*/ 9258 w 10000"/>
                <a:gd name="connsiteY63" fmla="*/ 4572 h 10000"/>
                <a:gd name="connsiteX64" fmla="*/ 9321 w 10000"/>
                <a:gd name="connsiteY64" fmla="*/ 4572 h 10000"/>
                <a:gd name="connsiteX65" fmla="*/ 9321 w 10000"/>
                <a:gd name="connsiteY65" fmla="*/ 4591 h 10000"/>
                <a:gd name="connsiteX66" fmla="*/ 9206 w 10000"/>
                <a:gd name="connsiteY66" fmla="*/ 4686 h 10000"/>
                <a:gd name="connsiteX67" fmla="*/ 9196 w 10000"/>
                <a:gd name="connsiteY67" fmla="*/ 4741 h 10000"/>
                <a:gd name="connsiteX68" fmla="*/ 9331 w 10000"/>
                <a:gd name="connsiteY68" fmla="*/ 4910 h 10000"/>
                <a:gd name="connsiteX69" fmla="*/ 9352 w 10000"/>
                <a:gd name="connsiteY69" fmla="*/ 5005 h 10000"/>
                <a:gd name="connsiteX70" fmla="*/ 9487 w 10000"/>
                <a:gd name="connsiteY70" fmla="*/ 5136 h 10000"/>
                <a:gd name="connsiteX71" fmla="*/ 9456 w 10000"/>
                <a:gd name="connsiteY71" fmla="*/ 5494 h 10000"/>
                <a:gd name="connsiteX72" fmla="*/ 9570 w 10000"/>
                <a:gd name="connsiteY72" fmla="*/ 5437 h 10000"/>
                <a:gd name="connsiteX73" fmla="*/ 9570 w 10000"/>
                <a:gd name="connsiteY73" fmla="*/ 5380 h 10000"/>
                <a:gd name="connsiteX74" fmla="*/ 9549 w 10000"/>
                <a:gd name="connsiteY74" fmla="*/ 5324 h 10000"/>
                <a:gd name="connsiteX75" fmla="*/ 9580 w 10000"/>
                <a:gd name="connsiteY75" fmla="*/ 5324 h 10000"/>
                <a:gd name="connsiteX76" fmla="*/ 9664 w 10000"/>
                <a:gd name="connsiteY76" fmla="*/ 5399 h 10000"/>
                <a:gd name="connsiteX77" fmla="*/ 9664 w 10000"/>
                <a:gd name="connsiteY77" fmla="*/ 5474 h 10000"/>
                <a:gd name="connsiteX78" fmla="*/ 9987 w 10000"/>
                <a:gd name="connsiteY78" fmla="*/ 5793 h 10000"/>
                <a:gd name="connsiteX79" fmla="*/ 9976 w 10000"/>
                <a:gd name="connsiteY79" fmla="*/ 6151 h 10000"/>
                <a:gd name="connsiteX80" fmla="*/ 9924 w 10000"/>
                <a:gd name="connsiteY80" fmla="*/ 6056 h 10000"/>
                <a:gd name="connsiteX81" fmla="*/ 9748 w 10000"/>
                <a:gd name="connsiteY81" fmla="*/ 6094 h 10000"/>
                <a:gd name="connsiteX82" fmla="*/ 9362 w 10000"/>
                <a:gd name="connsiteY82" fmla="*/ 6188 h 10000"/>
                <a:gd name="connsiteX83" fmla="*/ 9331 w 10000"/>
                <a:gd name="connsiteY83" fmla="*/ 6526 h 10000"/>
                <a:gd name="connsiteX84" fmla="*/ 9289 w 10000"/>
                <a:gd name="connsiteY84" fmla="*/ 6564 h 10000"/>
                <a:gd name="connsiteX85" fmla="*/ 9289 w 10000"/>
                <a:gd name="connsiteY85" fmla="*/ 6977 h 10000"/>
                <a:gd name="connsiteX86" fmla="*/ 9393 w 10000"/>
                <a:gd name="connsiteY86" fmla="*/ 7014 h 10000"/>
                <a:gd name="connsiteX87" fmla="*/ 9383 w 10000"/>
                <a:gd name="connsiteY87" fmla="*/ 7052 h 10000"/>
                <a:gd name="connsiteX88" fmla="*/ 9237 w 10000"/>
                <a:gd name="connsiteY88" fmla="*/ 7409 h 10000"/>
                <a:gd name="connsiteX89" fmla="*/ 9227 w 10000"/>
                <a:gd name="connsiteY89" fmla="*/ 7672 h 10000"/>
                <a:gd name="connsiteX90" fmla="*/ 9258 w 10000"/>
                <a:gd name="connsiteY90" fmla="*/ 7860 h 10000"/>
                <a:gd name="connsiteX91" fmla="*/ 9206 w 10000"/>
                <a:gd name="connsiteY91" fmla="*/ 7916 h 10000"/>
                <a:gd name="connsiteX92" fmla="*/ 9101 w 10000"/>
                <a:gd name="connsiteY92" fmla="*/ 7728 h 10000"/>
                <a:gd name="connsiteX93" fmla="*/ 8925 w 10000"/>
                <a:gd name="connsiteY93" fmla="*/ 7578 h 10000"/>
                <a:gd name="connsiteX94" fmla="*/ 8925 w 10000"/>
                <a:gd name="connsiteY94" fmla="*/ 7541 h 10000"/>
                <a:gd name="connsiteX95" fmla="*/ 8966 w 10000"/>
                <a:gd name="connsiteY95" fmla="*/ 7541 h 10000"/>
                <a:gd name="connsiteX96" fmla="*/ 8966 w 10000"/>
                <a:gd name="connsiteY96" fmla="*/ 7522 h 10000"/>
                <a:gd name="connsiteX97" fmla="*/ 8945 w 10000"/>
                <a:gd name="connsiteY97" fmla="*/ 7522 h 10000"/>
                <a:gd name="connsiteX98" fmla="*/ 8883 w 10000"/>
                <a:gd name="connsiteY98" fmla="*/ 7541 h 10000"/>
                <a:gd name="connsiteX99" fmla="*/ 8904 w 10000"/>
                <a:gd name="connsiteY99" fmla="*/ 7616 h 10000"/>
                <a:gd name="connsiteX100" fmla="*/ 8862 w 10000"/>
                <a:gd name="connsiteY100" fmla="*/ 7635 h 10000"/>
                <a:gd name="connsiteX101" fmla="*/ 8966 w 10000"/>
                <a:gd name="connsiteY101" fmla="*/ 7916 h 10000"/>
                <a:gd name="connsiteX102" fmla="*/ 8966 w 10000"/>
                <a:gd name="connsiteY102" fmla="*/ 8123 h 10000"/>
                <a:gd name="connsiteX103" fmla="*/ 8904 w 10000"/>
                <a:gd name="connsiteY103" fmla="*/ 8235 h 10000"/>
                <a:gd name="connsiteX104" fmla="*/ 8727 w 10000"/>
                <a:gd name="connsiteY104" fmla="*/ 8217 h 10000"/>
                <a:gd name="connsiteX105" fmla="*/ 8665 w 10000"/>
                <a:gd name="connsiteY105" fmla="*/ 8123 h 10000"/>
                <a:gd name="connsiteX106" fmla="*/ 8601 w 10000"/>
                <a:gd name="connsiteY106" fmla="*/ 8180 h 10000"/>
                <a:gd name="connsiteX107" fmla="*/ 8644 w 10000"/>
                <a:gd name="connsiteY107" fmla="*/ 8573 h 10000"/>
                <a:gd name="connsiteX108" fmla="*/ 8613 w 10000"/>
                <a:gd name="connsiteY108" fmla="*/ 8648 h 10000"/>
                <a:gd name="connsiteX109" fmla="*/ 8414 w 10000"/>
                <a:gd name="connsiteY109" fmla="*/ 8668 h 10000"/>
                <a:gd name="connsiteX110" fmla="*/ 8269 w 10000"/>
                <a:gd name="connsiteY110" fmla="*/ 8235 h 10000"/>
                <a:gd name="connsiteX111" fmla="*/ 8258 w 10000"/>
                <a:gd name="connsiteY111" fmla="*/ 7991 h 10000"/>
                <a:gd name="connsiteX112" fmla="*/ 8217 w 10000"/>
                <a:gd name="connsiteY112" fmla="*/ 7991 h 10000"/>
                <a:gd name="connsiteX113" fmla="*/ 8039 w 10000"/>
                <a:gd name="connsiteY113" fmla="*/ 7991 h 10000"/>
                <a:gd name="connsiteX114" fmla="*/ 7935 w 10000"/>
                <a:gd name="connsiteY114" fmla="*/ 7766 h 10000"/>
                <a:gd name="connsiteX115" fmla="*/ 7841 w 10000"/>
                <a:gd name="connsiteY115" fmla="*/ 7710 h 10000"/>
                <a:gd name="connsiteX116" fmla="*/ 7779 w 10000"/>
                <a:gd name="connsiteY116" fmla="*/ 7785 h 10000"/>
                <a:gd name="connsiteX117" fmla="*/ 7789 w 10000"/>
                <a:gd name="connsiteY117" fmla="*/ 8104 h 10000"/>
                <a:gd name="connsiteX118" fmla="*/ 7748 w 10000"/>
                <a:gd name="connsiteY118" fmla="*/ 8404 h 10000"/>
                <a:gd name="connsiteX119" fmla="*/ 7686 w 10000"/>
                <a:gd name="connsiteY119" fmla="*/ 8424 h 10000"/>
                <a:gd name="connsiteX120" fmla="*/ 7644 w 10000"/>
                <a:gd name="connsiteY120" fmla="*/ 8536 h 10000"/>
                <a:gd name="connsiteX121" fmla="*/ 7634 w 10000"/>
                <a:gd name="connsiteY121" fmla="*/ 8536 h 10000"/>
                <a:gd name="connsiteX122" fmla="*/ 7634 w 10000"/>
                <a:gd name="connsiteY122" fmla="*/ 8479 h 10000"/>
                <a:gd name="connsiteX123" fmla="*/ 7654 w 10000"/>
                <a:gd name="connsiteY123" fmla="*/ 8424 h 10000"/>
                <a:gd name="connsiteX124" fmla="*/ 7477 w 10000"/>
                <a:gd name="connsiteY124" fmla="*/ 8180 h 10000"/>
                <a:gd name="connsiteX125" fmla="*/ 7362 w 10000"/>
                <a:gd name="connsiteY125" fmla="*/ 8085 h 10000"/>
                <a:gd name="connsiteX126" fmla="*/ 7300 w 10000"/>
                <a:gd name="connsiteY126" fmla="*/ 8142 h 10000"/>
                <a:gd name="connsiteX127" fmla="*/ 7269 w 10000"/>
                <a:gd name="connsiteY127" fmla="*/ 8085 h 10000"/>
                <a:gd name="connsiteX128" fmla="*/ 7238 w 10000"/>
                <a:gd name="connsiteY128" fmla="*/ 8217 h 10000"/>
                <a:gd name="connsiteX129" fmla="*/ 7373 w 10000"/>
                <a:gd name="connsiteY129" fmla="*/ 8593 h 10000"/>
                <a:gd name="connsiteX130" fmla="*/ 7217 w 10000"/>
                <a:gd name="connsiteY130" fmla="*/ 8780 h 10000"/>
                <a:gd name="connsiteX131" fmla="*/ 7050 w 10000"/>
                <a:gd name="connsiteY131" fmla="*/ 8705 h 10000"/>
                <a:gd name="connsiteX132" fmla="*/ 6988 w 10000"/>
                <a:gd name="connsiteY132" fmla="*/ 8856 h 10000"/>
                <a:gd name="connsiteX133" fmla="*/ 6914 w 10000"/>
                <a:gd name="connsiteY133" fmla="*/ 8912 h 10000"/>
                <a:gd name="connsiteX134" fmla="*/ 6914 w 10000"/>
                <a:gd name="connsiteY134" fmla="*/ 8837 h 10000"/>
                <a:gd name="connsiteX135" fmla="*/ 6790 w 10000"/>
                <a:gd name="connsiteY135" fmla="*/ 8799 h 10000"/>
                <a:gd name="connsiteX136" fmla="*/ 6706 w 10000"/>
                <a:gd name="connsiteY136" fmla="*/ 8893 h 10000"/>
                <a:gd name="connsiteX137" fmla="*/ 6613 w 10000"/>
                <a:gd name="connsiteY137" fmla="*/ 8912 h 10000"/>
                <a:gd name="connsiteX138" fmla="*/ 6613 w 10000"/>
                <a:gd name="connsiteY138" fmla="*/ 8968 h 10000"/>
                <a:gd name="connsiteX139" fmla="*/ 6550 w 10000"/>
                <a:gd name="connsiteY139" fmla="*/ 8987 h 10000"/>
                <a:gd name="connsiteX140" fmla="*/ 6571 w 10000"/>
                <a:gd name="connsiteY140" fmla="*/ 9024 h 10000"/>
                <a:gd name="connsiteX141" fmla="*/ 6738 w 10000"/>
                <a:gd name="connsiteY141" fmla="*/ 9006 h 10000"/>
                <a:gd name="connsiteX142" fmla="*/ 6738 w 10000"/>
                <a:gd name="connsiteY142" fmla="*/ 8987 h 10000"/>
                <a:gd name="connsiteX143" fmla="*/ 6717 w 10000"/>
                <a:gd name="connsiteY143" fmla="*/ 8949 h 10000"/>
                <a:gd name="connsiteX144" fmla="*/ 6738 w 10000"/>
                <a:gd name="connsiteY144" fmla="*/ 8949 h 10000"/>
                <a:gd name="connsiteX145" fmla="*/ 6790 w 10000"/>
                <a:gd name="connsiteY145" fmla="*/ 8931 h 10000"/>
                <a:gd name="connsiteX146" fmla="*/ 6831 w 10000"/>
                <a:gd name="connsiteY146" fmla="*/ 9062 h 10000"/>
                <a:gd name="connsiteX147" fmla="*/ 7102 w 10000"/>
                <a:gd name="connsiteY147" fmla="*/ 9137 h 10000"/>
                <a:gd name="connsiteX148" fmla="*/ 7102 w 10000"/>
                <a:gd name="connsiteY148" fmla="*/ 9193 h 10000"/>
                <a:gd name="connsiteX149" fmla="*/ 7019 w 10000"/>
                <a:gd name="connsiteY149" fmla="*/ 9588 h 10000"/>
                <a:gd name="connsiteX150" fmla="*/ 6998 w 10000"/>
                <a:gd name="connsiteY150" fmla="*/ 9588 h 10000"/>
                <a:gd name="connsiteX151" fmla="*/ 6978 w 10000"/>
                <a:gd name="connsiteY151" fmla="*/ 9531 h 10000"/>
                <a:gd name="connsiteX152" fmla="*/ 6748 w 10000"/>
                <a:gd name="connsiteY152" fmla="*/ 9494 h 10000"/>
                <a:gd name="connsiteX153" fmla="*/ 6675 w 10000"/>
                <a:gd name="connsiteY153" fmla="*/ 9494 h 10000"/>
                <a:gd name="connsiteX154" fmla="*/ 6592 w 10000"/>
                <a:gd name="connsiteY154" fmla="*/ 9401 h 10000"/>
                <a:gd name="connsiteX155" fmla="*/ 6550 w 10000"/>
                <a:gd name="connsiteY155" fmla="*/ 9438 h 10000"/>
                <a:gd name="connsiteX156" fmla="*/ 6436 w 10000"/>
                <a:gd name="connsiteY156" fmla="*/ 9287 h 10000"/>
                <a:gd name="connsiteX157" fmla="*/ 6426 w 10000"/>
                <a:gd name="connsiteY157" fmla="*/ 9287 h 10000"/>
                <a:gd name="connsiteX158" fmla="*/ 6383 w 10000"/>
                <a:gd name="connsiteY158" fmla="*/ 9287 h 10000"/>
                <a:gd name="connsiteX159" fmla="*/ 6279 w 10000"/>
                <a:gd name="connsiteY159" fmla="*/ 9175 h 10000"/>
                <a:gd name="connsiteX160" fmla="*/ 6248 w 10000"/>
                <a:gd name="connsiteY160" fmla="*/ 9344 h 10000"/>
                <a:gd name="connsiteX161" fmla="*/ 6154 w 10000"/>
                <a:gd name="connsiteY161" fmla="*/ 9513 h 10000"/>
                <a:gd name="connsiteX162" fmla="*/ 6061 w 10000"/>
                <a:gd name="connsiteY162" fmla="*/ 9550 h 10000"/>
                <a:gd name="connsiteX163" fmla="*/ 6061 w 10000"/>
                <a:gd name="connsiteY163" fmla="*/ 9607 h 10000"/>
                <a:gd name="connsiteX164" fmla="*/ 5988 w 10000"/>
                <a:gd name="connsiteY164" fmla="*/ 9738 h 10000"/>
                <a:gd name="connsiteX165" fmla="*/ 5905 w 10000"/>
                <a:gd name="connsiteY165" fmla="*/ 9794 h 10000"/>
                <a:gd name="connsiteX166" fmla="*/ 5800 w 10000"/>
                <a:gd name="connsiteY166" fmla="*/ 9945 h 10000"/>
                <a:gd name="connsiteX167" fmla="*/ 5144 w 10000"/>
                <a:gd name="connsiteY167" fmla="*/ 9794 h 10000"/>
                <a:gd name="connsiteX168" fmla="*/ 5019 w 10000"/>
                <a:gd name="connsiteY168" fmla="*/ 9794 h 10000"/>
                <a:gd name="connsiteX169" fmla="*/ 4791 w 10000"/>
                <a:gd name="connsiteY169" fmla="*/ 9645 h 10000"/>
                <a:gd name="connsiteX170" fmla="*/ 4728 w 10000"/>
                <a:gd name="connsiteY170" fmla="*/ 9513 h 10000"/>
                <a:gd name="connsiteX171" fmla="*/ 4728 w 10000"/>
                <a:gd name="connsiteY171" fmla="*/ 9401 h 10000"/>
                <a:gd name="connsiteX172" fmla="*/ 4665 w 10000"/>
                <a:gd name="connsiteY172" fmla="*/ 9344 h 10000"/>
                <a:gd name="connsiteX173" fmla="*/ 4967 w 10000"/>
                <a:gd name="connsiteY173" fmla="*/ 9212 h 10000"/>
                <a:gd name="connsiteX174" fmla="*/ 5186 w 10000"/>
                <a:gd name="connsiteY174" fmla="*/ 9232 h 10000"/>
                <a:gd name="connsiteX175" fmla="*/ 5540 w 10000"/>
                <a:gd name="connsiteY175" fmla="*/ 9193 h 10000"/>
                <a:gd name="connsiteX176" fmla="*/ 5582 w 10000"/>
                <a:gd name="connsiteY176" fmla="*/ 9100 h 10000"/>
                <a:gd name="connsiteX177" fmla="*/ 5530 w 10000"/>
                <a:gd name="connsiteY177" fmla="*/ 8987 h 10000"/>
                <a:gd name="connsiteX178" fmla="*/ 5332 w 10000"/>
                <a:gd name="connsiteY178" fmla="*/ 8931 h 10000"/>
                <a:gd name="connsiteX179" fmla="*/ 5009 w 10000"/>
                <a:gd name="connsiteY179" fmla="*/ 8743 h 10000"/>
                <a:gd name="connsiteX180" fmla="*/ 4760 w 10000"/>
                <a:gd name="connsiteY180" fmla="*/ 8593 h 10000"/>
                <a:gd name="connsiteX181" fmla="*/ 4884 w 10000"/>
                <a:gd name="connsiteY181" fmla="*/ 8479 h 10000"/>
                <a:gd name="connsiteX182" fmla="*/ 4540 w 10000"/>
                <a:gd name="connsiteY182" fmla="*/ 8273 h 10000"/>
                <a:gd name="connsiteX183" fmla="*/ 4353 w 10000"/>
                <a:gd name="connsiteY183" fmla="*/ 8085 h 10000"/>
                <a:gd name="connsiteX184" fmla="*/ 4155 w 10000"/>
                <a:gd name="connsiteY184" fmla="*/ 8029 h 10000"/>
                <a:gd name="connsiteX185" fmla="*/ 3884 w 10000"/>
                <a:gd name="connsiteY185" fmla="*/ 8011 h 10000"/>
                <a:gd name="connsiteX186" fmla="*/ 3718 w 10000"/>
                <a:gd name="connsiteY186" fmla="*/ 7841 h 10000"/>
                <a:gd name="connsiteX187" fmla="*/ 3540 w 10000"/>
                <a:gd name="connsiteY187" fmla="*/ 7804 h 10000"/>
                <a:gd name="connsiteX188" fmla="*/ 3468 w 10000"/>
                <a:gd name="connsiteY188" fmla="*/ 7596 h 10000"/>
                <a:gd name="connsiteX189" fmla="*/ 3291 w 10000"/>
                <a:gd name="connsiteY189" fmla="*/ 7635 h 10000"/>
                <a:gd name="connsiteX190" fmla="*/ 3239 w 10000"/>
                <a:gd name="connsiteY190" fmla="*/ 7672 h 10000"/>
                <a:gd name="connsiteX191" fmla="*/ 3166 w 10000"/>
                <a:gd name="connsiteY191" fmla="*/ 7672 h 10000"/>
                <a:gd name="connsiteX192" fmla="*/ 3166 w 10000"/>
                <a:gd name="connsiteY192" fmla="*/ 7635 h 10000"/>
                <a:gd name="connsiteX193" fmla="*/ 3197 w 10000"/>
                <a:gd name="connsiteY193" fmla="*/ 7541 h 10000"/>
                <a:gd name="connsiteX194" fmla="*/ 3040 w 10000"/>
                <a:gd name="connsiteY194" fmla="*/ 7503 h 10000"/>
                <a:gd name="connsiteX195" fmla="*/ 2988 w 10000"/>
                <a:gd name="connsiteY195" fmla="*/ 7409 h 10000"/>
                <a:gd name="connsiteX196" fmla="*/ 2884 w 10000"/>
                <a:gd name="connsiteY196" fmla="*/ 7466 h 10000"/>
                <a:gd name="connsiteX197" fmla="*/ 2645 w 10000"/>
                <a:gd name="connsiteY197" fmla="*/ 7447 h 10000"/>
                <a:gd name="connsiteX198" fmla="*/ 2521 w 10000"/>
                <a:gd name="connsiteY198" fmla="*/ 7484 h 10000"/>
                <a:gd name="connsiteX199" fmla="*/ 2468 w 10000"/>
                <a:gd name="connsiteY199" fmla="*/ 7596 h 10000"/>
                <a:gd name="connsiteX200" fmla="*/ 2270 w 10000"/>
                <a:gd name="connsiteY200" fmla="*/ 7635 h 10000"/>
                <a:gd name="connsiteX201" fmla="*/ 2218 w 10000"/>
                <a:gd name="connsiteY201" fmla="*/ 7710 h 10000"/>
                <a:gd name="connsiteX202" fmla="*/ 1936 w 10000"/>
                <a:gd name="connsiteY202" fmla="*/ 7691 h 10000"/>
                <a:gd name="connsiteX203" fmla="*/ 1822 w 10000"/>
                <a:gd name="connsiteY203" fmla="*/ 7559 h 10000"/>
                <a:gd name="connsiteX204" fmla="*/ 1666 w 10000"/>
                <a:gd name="connsiteY204" fmla="*/ 7522 h 10000"/>
                <a:gd name="connsiteX205" fmla="*/ 1718 w 10000"/>
                <a:gd name="connsiteY205" fmla="*/ 7503 h 10000"/>
                <a:gd name="connsiteX206" fmla="*/ 1718 w 10000"/>
                <a:gd name="connsiteY206" fmla="*/ 7484 h 10000"/>
                <a:gd name="connsiteX207" fmla="*/ 1666 w 10000"/>
                <a:gd name="connsiteY207" fmla="*/ 7484 h 10000"/>
                <a:gd name="connsiteX208" fmla="*/ 1552 w 10000"/>
                <a:gd name="connsiteY208" fmla="*/ 7503 h 10000"/>
                <a:gd name="connsiteX209" fmla="*/ 1343 w 10000"/>
                <a:gd name="connsiteY209" fmla="*/ 7427 h 10000"/>
                <a:gd name="connsiteX210" fmla="*/ 1343 w 10000"/>
                <a:gd name="connsiteY210" fmla="*/ 7484 h 10000"/>
                <a:gd name="connsiteX211" fmla="*/ 1291 w 10000"/>
                <a:gd name="connsiteY211" fmla="*/ 7466 h 10000"/>
                <a:gd name="connsiteX212" fmla="*/ 1291 w 10000"/>
                <a:gd name="connsiteY212" fmla="*/ 7409 h 10000"/>
                <a:gd name="connsiteX213" fmla="*/ 1197 w 10000"/>
                <a:gd name="connsiteY213" fmla="*/ 7466 h 10000"/>
                <a:gd name="connsiteX214" fmla="*/ 1177 w 10000"/>
                <a:gd name="connsiteY214" fmla="*/ 7409 h 10000"/>
                <a:gd name="connsiteX215" fmla="*/ 812 w 10000"/>
                <a:gd name="connsiteY215" fmla="*/ 7427 h 10000"/>
                <a:gd name="connsiteX216" fmla="*/ 635 w 10000"/>
                <a:gd name="connsiteY216" fmla="*/ 7409 h 10000"/>
                <a:gd name="connsiteX217" fmla="*/ 594 w 10000"/>
                <a:gd name="connsiteY217" fmla="*/ 7334 h 10000"/>
                <a:gd name="connsiteX218" fmla="*/ 427 w 10000"/>
                <a:gd name="connsiteY218" fmla="*/ 7352 h 10000"/>
                <a:gd name="connsiteX219" fmla="*/ 396 w 10000"/>
                <a:gd name="connsiteY219" fmla="*/ 7297 h 10000"/>
                <a:gd name="connsiteX220" fmla="*/ 292 w 10000"/>
                <a:gd name="connsiteY220" fmla="*/ 7315 h 10000"/>
                <a:gd name="connsiteX221" fmla="*/ 270 w 10000"/>
                <a:gd name="connsiteY221" fmla="*/ 7240 h 10000"/>
                <a:gd name="connsiteX222" fmla="*/ 177 w 10000"/>
                <a:gd name="connsiteY222" fmla="*/ 7240 h 10000"/>
                <a:gd name="connsiteX223" fmla="*/ 42 w 10000"/>
                <a:gd name="connsiteY223" fmla="*/ 7165 h 10000"/>
                <a:gd name="connsiteX224" fmla="*/ 0 w 10000"/>
                <a:gd name="connsiteY224" fmla="*/ 7090 h 10000"/>
                <a:gd name="connsiteX225" fmla="*/ 156 w 10000"/>
                <a:gd name="connsiteY225" fmla="*/ 7052 h 10000"/>
                <a:gd name="connsiteX226" fmla="*/ 375 w 10000"/>
                <a:gd name="connsiteY226" fmla="*/ 7090 h 10000"/>
                <a:gd name="connsiteX227" fmla="*/ 739 w 10000"/>
                <a:gd name="connsiteY227" fmla="*/ 7165 h 10000"/>
                <a:gd name="connsiteX228" fmla="*/ 749 w 10000"/>
                <a:gd name="connsiteY228" fmla="*/ 7090 h 10000"/>
                <a:gd name="connsiteX229" fmla="*/ 687 w 10000"/>
                <a:gd name="connsiteY229" fmla="*/ 6996 h 10000"/>
                <a:gd name="connsiteX230" fmla="*/ 697 w 10000"/>
                <a:gd name="connsiteY230" fmla="*/ 6996 h 10000"/>
                <a:gd name="connsiteX231" fmla="*/ 697 w 10000"/>
                <a:gd name="connsiteY231" fmla="*/ 6977 h 10000"/>
                <a:gd name="connsiteX232" fmla="*/ 801 w 10000"/>
                <a:gd name="connsiteY232" fmla="*/ 7014 h 10000"/>
                <a:gd name="connsiteX233" fmla="*/ 801 w 10000"/>
                <a:gd name="connsiteY233" fmla="*/ 6939 h 10000"/>
                <a:gd name="connsiteX234" fmla="*/ 739 w 10000"/>
                <a:gd name="connsiteY234" fmla="*/ 6921 h 10000"/>
                <a:gd name="connsiteX235" fmla="*/ 739 w 10000"/>
                <a:gd name="connsiteY235" fmla="*/ 6845 h 10000"/>
                <a:gd name="connsiteX236" fmla="*/ 760 w 10000"/>
                <a:gd name="connsiteY236" fmla="*/ 6845 h 10000"/>
                <a:gd name="connsiteX237" fmla="*/ 812 w 10000"/>
                <a:gd name="connsiteY237" fmla="*/ 6883 h 10000"/>
                <a:gd name="connsiteX238" fmla="*/ 812 w 10000"/>
                <a:gd name="connsiteY238" fmla="*/ 6845 h 10000"/>
                <a:gd name="connsiteX239" fmla="*/ 948 w 10000"/>
                <a:gd name="connsiteY239" fmla="*/ 6714 h 10000"/>
                <a:gd name="connsiteX240" fmla="*/ 1104 w 10000"/>
                <a:gd name="connsiteY240" fmla="*/ 6676 h 10000"/>
                <a:gd name="connsiteX241" fmla="*/ 1104 w 10000"/>
                <a:gd name="connsiteY241" fmla="*/ 6658 h 10000"/>
                <a:gd name="connsiteX242" fmla="*/ 927 w 10000"/>
                <a:gd name="connsiteY242" fmla="*/ 6658 h 10000"/>
                <a:gd name="connsiteX243" fmla="*/ 927 w 10000"/>
                <a:gd name="connsiteY243" fmla="*/ 6639 h 10000"/>
                <a:gd name="connsiteX244" fmla="*/ 958 w 10000"/>
                <a:gd name="connsiteY244" fmla="*/ 6583 h 10000"/>
                <a:gd name="connsiteX245" fmla="*/ 1010 w 10000"/>
                <a:gd name="connsiteY245" fmla="*/ 6601 h 10000"/>
                <a:gd name="connsiteX246" fmla="*/ 1042 w 10000"/>
                <a:gd name="connsiteY246" fmla="*/ 6564 h 10000"/>
                <a:gd name="connsiteX247" fmla="*/ 1042 w 10000"/>
                <a:gd name="connsiteY247" fmla="*/ 6546 h 10000"/>
                <a:gd name="connsiteX248" fmla="*/ 990 w 10000"/>
                <a:gd name="connsiteY248" fmla="*/ 6470 h 10000"/>
                <a:gd name="connsiteX249" fmla="*/ 1021 w 10000"/>
                <a:gd name="connsiteY249" fmla="*/ 6470 h 10000"/>
                <a:gd name="connsiteX250" fmla="*/ 1042 w 10000"/>
                <a:gd name="connsiteY250" fmla="*/ 6489 h 10000"/>
                <a:gd name="connsiteX251" fmla="*/ 1052 w 10000"/>
                <a:gd name="connsiteY251" fmla="*/ 6432 h 10000"/>
                <a:gd name="connsiteX252" fmla="*/ 1000 w 10000"/>
                <a:gd name="connsiteY252" fmla="*/ 6376 h 10000"/>
                <a:gd name="connsiteX253" fmla="*/ 990 w 10000"/>
                <a:gd name="connsiteY253" fmla="*/ 6414 h 10000"/>
                <a:gd name="connsiteX254" fmla="*/ 990 w 10000"/>
                <a:gd name="connsiteY254" fmla="*/ 6376 h 10000"/>
                <a:gd name="connsiteX255" fmla="*/ 979 w 10000"/>
                <a:gd name="connsiteY255" fmla="*/ 6376 h 10000"/>
                <a:gd name="connsiteX256" fmla="*/ 979 w 10000"/>
                <a:gd name="connsiteY256" fmla="*/ 6357 h 10000"/>
                <a:gd name="connsiteX257" fmla="*/ 1052 w 10000"/>
                <a:gd name="connsiteY257" fmla="*/ 6320 h 10000"/>
                <a:gd name="connsiteX258" fmla="*/ 1052 w 10000"/>
                <a:gd name="connsiteY258" fmla="*/ 6300 h 10000"/>
                <a:gd name="connsiteX259" fmla="*/ 938 w 10000"/>
                <a:gd name="connsiteY259" fmla="*/ 6226 h 10000"/>
                <a:gd name="connsiteX260" fmla="*/ 917 w 10000"/>
                <a:gd name="connsiteY260" fmla="*/ 6282 h 10000"/>
                <a:gd name="connsiteX261" fmla="*/ 844 w 10000"/>
                <a:gd name="connsiteY261" fmla="*/ 6226 h 10000"/>
                <a:gd name="connsiteX262" fmla="*/ 875 w 10000"/>
                <a:gd name="connsiteY262" fmla="*/ 6188 h 10000"/>
                <a:gd name="connsiteX263" fmla="*/ 834 w 10000"/>
                <a:gd name="connsiteY263" fmla="*/ 6188 h 10000"/>
                <a:gd name="connsiteX264" fmla="*/ 708 w 10000"/>
                <a:gd name="connsiteY264" fmla="*/ 6245 h 10000"/>
                <a:gd name="connsiteX265" fmla="*/ 708 w 10000"/>
                <a:gd name="connsiteY265" fmla="*/ 6188 h 10000"/>
                <a:gd name="connsiteX266" fmla="*/ 760 w 10000"/>
                <a:gd name="connsiteY266" fmla="*/ 6038 h 10000"/>
                <a:gd name="connsiteX267" fmla="*/ 739 w 10000"/>
                <a:gd name="connsiteY267" fmla="*/ 6000 h 10000"/>
                <a:gd name="connsiteX268" fmla="*/ 760 w 10000"/>
                <a:gd name="connsiteY268" fmla="*/ 6000 h 10000"/>
                <a:gd name="connsiteX269" fmla="*/ 854 w 10000"/>
                <a:gd name="connsiteY269" fmla="*/ 5962 h 10000"/>
                <a:gd name="connsiteX270" fmla="*/ 886 w 10000"/>
                <a:gd name="connsiteY270" fmla="*/ 5907 h 10000"/>
                <a:gd name="connsiteX271" fmla="*/ 865 w 10000"/>
                <a:gd name="connsiteY271" fmla="*/ 5850 h 10000"/>
                <a:gd name="connsiteX272" fmla="*/ 938 w 10000"/>
                <a:gd name="connsiteY272" fmla="*/ 5831 h 10000"/>
                <a:gd name="connsiteX273" fmla="*/ 938 w 10000"/>
                <a:gd name="connsiteY273" fmla="*/ 5907 h 10000"/>
                <a:gd name="connsiteX274" fmla="*/ 1062 w 10000"/>
                <a:gd name="connsiteY274" fmla="*/ 5907 h 10000"/>
                <a:gd name="connsiteX275" fmla="*/ 1187 w 10000"/>
                <a:gd name="connsiteY275" fmla="*/ 5681 h 10000"/>
                <a:gd name="connsiteX276" fmla="*/ 1385 w 10000"/>
                <a:gd name="connsiteY276" fmla="*/ 5738 h 10000"/>
                <a:gd name="connsiteX277" fmla="*/ 1385 w 10000"/>
                <a:gd name="connsiteY277" fmla="*/ 5756 h 10000"/>
                <a:gd name="connsiteX278" fmla="*/ 1374 w 10000"/>
                <a:gd name="connsiteY278" fmla="*/ 5812 h 10000"/>
                <a:gd name="connsiteX279" fmla="*/ 1353 w 10000"/>
                <a:gd name="connsiteY279" fmla="*/ 5850 h 10000"/>
                <a:gd name="connsiteX280" fmla="*/ 1239 w 10000"/>
                <a:gd name="connsiteY280" fmla="*/ 5887 h 10000"/>
                <a:gd name="connsiteX281" fmla="*/ 1229 w 10000"/>
                <a:gd name="connsiteY281" fmla="*/ 6038 h 10000"/>
                <a:gd name="connsiteX282" fmla="*/ 1249 w 10000"/>
                <a:gd name="connsiteY282" fmla="*/ 6056 h 10000"/>
                <a:gd name="connsiteX283" fmla="*/ 1479 w 10000"/>
                <a:gd name="connsiteY283" fmla="*/ 6263 h 10000"/>
                <a:gd name="connsiteX284" fmla="*/ 1510 w 10000"/>
                <a:gd name="connsiteY284" fmla="*/ 6263 h 10000"/>
                <a:gd name="connsiteX285" fmla="*/ 1583 w 10000"/>
                <a:gd name="connsiteY285" fmla="*/ 6790 h 10000"/>
                <a:gd name="connsiteX286" fmla="*/ 1781 w 10000"/>
                <a:gd name="connsiteY286" fmla="*/ 6583 h 10000"/>
                <a:gd name="connsiteX287" fmla="*/ 1781 w 10000"/>
                <a:gd name="connsiteY287" fmla="*/ 6526 h 10000"/>
                <a:gd name="connsiteX288" fmla="*/ 1708 w 10000"/>
                <a:gd name="connsiteY288" fmla="*/ 6526 h 10000"/>
                <a:gd name="connsiteX289" fmla="*/ 1677 w 10000"/>
                <a:gd name="connsiteY289" fmla="*/ 6451 h 10000"/>
                <a:gd name="connsiteX290" fmla="*/ 1677 w 10000"/>
                <a:gd name="connsiteY290" fmla="*/ 6414 h 10000"/>
                <a:gd name="connsiteX291" fmla="*/ 1687 w 10000"/>
                <a:gd name="connsiteY291" fmla="*/ 6414 h 10000"/>
                <a:gd name="connsiteX292" fmla="*/ 1687 w 10000"/>
                <a:gd name="connsiteY292" fmla="*/ 6395 h 10000"/>
                <a:gd name="connsiteX293" fmla="*/ 1822 w 10000"/>
                <a:gd name="connsiteY293" fmla="*/ 6320 h 10000"/>
                <a:gd name="connsiteX294" fmla="*/ 1801 w 10000"/>
                <a:gd name="connsiteY294" fmla="*/ 6300 h 10000"/>
                <a:gd name="connsiteX295" fmla="*/ 1666 w 10000"/>
                <a:gd name="connsiteY295" fmla="*/ 6263 h 10000"/>
                <a:gd name="connsiteX296" fmla="*/ 1666 w 10000"/>
                <a:gd name="connsiteY296" fmla="*/ 6207 h 10000"/>
                <a:gd name="connsiteX297" fmla="*/ 1614 w 10000"/>
                <a:gd name="connsiteY297" fmla="*/ 6188 h 10000"/>
                <a:gd name="connsiteX298" fmla="*/ 1614 w 10000"/>
                <a:gd name="connsiteY298" fmla="*/ 6188 h 10000"/>
                <a:gd name="connsiteX299" fmla="*/ 1635 w 10000"/>
                <a:gd name="connsiteY299" fmla="*/ 6131 h 10000"/>
                <a:gd name="connsiteX300" fmla="*/ 1552 w 10000"/>
                <a:gd name="connsiteY300" fmla="*/ 6038 h 10000"/>
                <a:gd name="connsiteX301" fmla="*/ 1333 w 10000"/>
                <a:gd name="connsiteY301" fmla="*/ 5982 h 10000"/>
                <a:gd name="connsiteX302" fmla="*/ 1500 w 10000"/>
                <a:gd name="connsiteY302" fmla="*/ 5962 h 10000"/>
                <a:gd name="connsiteX303" fmla="*/ 1521 w 10000"/>
                <a:gd name="connsiteY303" fmla="*/ 5869 h 10000"/>
                <a:gd name="connsiteX304" fmla="*/ 1458 w 10000"/>
                <a:gd name="connsiteY304" fmla="*/ 5738 h 10000"/>
                <a:gd name="connsiteX305" fmla="*/ 1479 w 10000"/>
                <a:gd name="connsiteY305" fmla="*/ 5738 h 10000"/>
                <a:gd name="connsiteX306" fmla="*/ 1822 w 10000"/>
                <a:gd name="connsiteY306" fmla="*/ 5775 h 10000"/>
                <a:gd name="connsiteX307" fmla="*/ 1916 w 10000"/>
                <a:gd name="connsiteY307" fmla="*/ 5663 h 10000"/>
                <a:gd name="connsiteX308" fmla="*/ 1989 w 10000"/>
                <a:gd name="connsiteY308" fmla="*/ 5643 h 10000"/>
                <a:gd name="connsiteX309" fmla="*/ 1916 w 10000"/>
                <a:gd name="connsiteY309" fmla="*/ 5606 h 10000"/>
                <a:gd name="connsiteX310" fmla="*/ 1614 w 10000"/>
                <a:gd name="connsiteY310" fmla="*/ 5718 h 10000"/>
                <a:gd name="connsiteX311" fmla="*/ 1583 w 10000"/>
                <a:gd name="connsiteY311" fmla="*/ 5663 h 10000"/>
                <a:gd name="connsiteX312" fmla="*/ 1604 w 10000"/>
                <a:gd name="connsiteY312" fmla="*/ 5606 h 10000"/>
                <a:gd name="connsiteX313" fmla="*/ 1573 w 10000"/>
                <a:gd name="connsiteY313" fmla="*/ 5512 h 10000"/>
                <a:gd name="connsiteX314" fmla="*/ 1500 w 10000"/>
                <a:gd name="connsiteY314" fmla="*/ 5531 h 10000"/>
                <a:gd name="connsiteX315" fmla="*/ 1257 w 10000"/>
                <a:gd name="connsiteY315" fmla="*/ 5300 h 10000"/>
                <a:gd name="connsiteX316" fmla="*/ 1541 w 10000"/>
                <a:gd name="connsiteY316" fmla="*/ 5286 h 10000"/>
                <a:gd name="connsiteX317" fmla="*/ 1884 w 10000"/>
                <a:gd name="connsiteY317" fmla="*/ 5286 h 10000"/>
                <a:gd name="connsiteX318" fmla="*/ 1989 w 10000"/>
                <a:gd name="connsiteY318" fmla="*/ 5117 h 10000"/>
                <a:gd name="connsiteX319" fmla="*/ 1989 w 10000"/>
                <a:gd name="connsiteY319" fmla="*/ 5061 h 10000"/>
                <a:gd name="connsiteX320" fmla="*/ 2052 w 10000"/>
                <a:gd name="connsiteY320" fmla="*/ 5042 h 10000"/>
                <a:gd name="connsiteX321" fmla="*/ 2083 w 10000"/>
                <a:gd name="connsiteY321" fmla="*/ 5174 h 10000"/>
                <a:gd name="connsiteX322" fmla="*/ 2521 w 10000"/>
                <a:gd name="connsiteY322" fmla="*/ 5193 h 10000"/>
                <a:gd name="connsiteX323" fmla="*/ 2499 w 10000"/>
                <a:gd name="connsiteY323" fmla="*/ 5286 h 10000"/>
                <a:gd name="connsiteX324" fmla="*/ 2531 w 10000"/>
                <a:gd name="connsiteY324" fmla="*/ 5286 h 10000"/>
                <a:gd name="connsiteX325" fmla="*/ 2583 w 10000"/>
                <a:gd name="connsiteY325" fmla="*/ 5249 h 10000"/>
                <a:gd name="connsiteX326" fmla="*/ 2583 w 10000"/>
                <a:gd name="connsiteY326" fmla="*/ 5268 h 10000"/>
                <a:gd name="connsiteX327" fmla="*/ 2562 w 10000"/>
                <a:gd name="connsiteY327" fmla="*/ 5286 h 10000"/>
                <a:gd name="connsiteX328" fmla="*/ 2625 w 10000"/>
                <a:gd name="connsiteY328" fmla="*/ 5286 h 10000"/>
                <a:gd name="connsiteX329" fmla="*/ 2728 w 10000"/>
                <a:gd name="connsiteY329" fmla="*/ 5286 h 10000"/>
                <a:gd name="connsiteX330" fmla="*/ 2728 w 10000"/>
                <a:gd name="connsiteY330" fmla="*/ 5362 h 10000"/>
                <a:gd name="connsiteX331" fmla="*/ 2749 w 10000"/>
                <a:gd name="connsiteY331" fmla="*/ 5362 h 10000"/>
                <a:gd name="connsiteX332" fmla="*/ 2822 w 10000"/>
                <a:gd name="connsiteY332" fmla="*/ 5286 h 10000"/>
                <a:gd name="connsiteX333" fmla="*/ 2822 w 10000"/>
                <a:gd name="connsiteY333" fmla="*/ 5211 h 10000"/>
                <a:gd name="connsiteX334" fmla="*/ 2884 w 10000"/>
                <a:gd name="connsiteY334" fmla="*/ 5211 h 10000"/>
                <a:gd name="connsiteX335" fmla="*/ 2916 w 10000"/>
                <a:gd name="connsiteY335" fmla="*/ 5268 h 10000"/>
                <a:gd name="connsiteX336" fmla="*/ 2916 w 10000"/>
                <a:gd name="connsiteY336" fmla="*/ 5399 h 10000"/>
                <a:gd name="connsiteX337" fmla="*/ 3030 w 10000"/>
                <a:gd name="connsiteY337" fmla="*/ 5399 h 10000"/>
                <a:gd name="connsiteX338" fmla="*/ 3040 w 10000"/>
                <a:gd name="connsiteY338" fmla="*/ 5305 h 10000"/>
                <a:gd name="connsiteX339" fmla="*/ 3040 w 10000"/>
                <a:gd name="connsiteY339" fmla="*/ 5286 h 10000"/>
                <a:gd name="connsiteX340" fmla="*/ 3040 w 10000"/>
                <a:gd name="connsiteY340" fmla="*/ 5286 h 10000"/>
                <a:gd name="connsiteX341" fmla="*/ 3145 w 10000"/>
                <a:gd name="connsiteY341" fmla="*/ 5305 h 10000"/>
                <a:gd name="connsiteX342" fmla="*/ 3166 w 10000"/>
                <a:gd name="connsiteY342" fmla="*/ 5211 h 10000"/>
                <a:gd name="connsiteX343" fmla="*/ 3270 w 10000"/>
                <a:gd name="connsiteY343" fmla="*/ 5249 h 10000"/>
                <a:gd name="connsiteX344" fmla="*/ 3270 w 10000"/>
                <a:gd name="connsiteY344" fmla="*/ 5193 h 10000"/>
                <a:gd name="connsiteX345" fmla="*/ 3447 w 10000"/>
                <a:gd name="connsiteY345" fmla="*/ 5268 h 10000"/>
                <a:gd name="connsiteX346" fmla="*/ 3447 w 10000"/>
                <a:gd name="connsiteY346" fmla="*/ 5193 h 10000"/>
                <a:gd name="connsiteX347" fmla="*/ 3488 w 10000"/>
                <a:gd name="connsiteY347" fmla="*/ 5193 h 10000"/>
                <a:gd name="connsiteX348" fmla="*/ 3488 w 10000"/>
                <a:gd name="connsiteY348" fmla="*/ 5268 h 10000"/>
                <a:gd name="connsiteX349" fmla="*/ 3509 w 10000"/>
                <a:gd name="connsiteY349" fmla="*/ 5268 h 10000"/>
                <a:gd name="connsiteX350" fmla="*/ 3509 w 10000"/>
                <a:gd name="connsiteY350" fmla="*/ 5249 h 10000"/>
                <a:gd name="connsiteX351" fmla="*/ 3520 w 10000"/>
                <a:gd name="connsiteY351" fmla="*/ 5117 h 10000"/>
                <a:gd name="connsiteX352" fmla="*/ 3530 w 10000"/>
                <a:gd name="connsiteY352" fmla="*/ 5117 h 10000"/>
                <a:gd name="connsiteX353" fmla="*/ 3540 w 10000"/>
                <a:gd name="connsiteY353" fmla="*/ 5193 h 10000"/>
                <a:gd name="connsiteX354" fmla="*/ 3624 w 10000"/>
                <a:gd name="connsiteY354" fmla="*/ 5117 h 10000"/>
                <a:gd name="connsiteX355" fmla="*/ 3624 w 10000"/>
                <a:gd name="connsiteY355" fmla="*/ 5155 h 10000"/>
                <a:gd name="connsiteX356" fmla="*/ 3697 w 10000"/>
                <a:gd name="connsiteY356" fmla="*/ 5117 h 10000"/>
                <a:gd name="connsiteX357" fmla="*/ 3697 w 10000"/>
                <a:gd name="connsiteY357" fmla="*/ 5099 h 10000"/>
                <a:gd name="connsiteX358" fmla="*/ 3676 w 10000"/>
                <a:gd name="connsiteY358" fmla="*/ 5061 h 10000"/>
                <a:gd name="connsiteX359" fmla="*/ 3708 w 10000"/>
                <a:gd name="connsiteY359" fmla="*/ 5061 h 10000"/>
                <a:gd name="connsiteX360" fmla="*/ 3749 w 10000"/>
                <a:gd name="connsiteY360" fmla="*/ 5099 h 10000"/>
                <a:gd name="connsiteX361" fmla="*/ 3749 w 10000"/>
                <a:gd name="connsiteY361" fmla="*/ 5061 h 10000"/>
                <a:gd name="connsiteX362" fmla="*/ 3728 w 10000"/>
                <a:gd name="connsiteY362" fmla="*/ 5005 h 10000"/>
                <a:gd name="connsiteX363" fmla="*/ 3832 w 10000"/>
                <a:gd name="connsiteY363" fmla="*/ 4949 h 10000"/>
                <a:gd name="connsiteX364" fmla="*/ 3832 w 10000"/>
                <a:gd name="connsiteY364" fmla="*/ 4930 h 10000"/>
                <a:gd name="connsiteX365" fmla="*/ 3656 w 10000"/>
                <a:gd name="connsiteY365" fmla="*/ 4910 h 10000"/>
                <a:gd name="connsiteX366" fmla="*/ 3666 w 10000"/>
                <a:gd name="connsiteY366" fmla="*/ 5024 h 10000"/>
                <a:gd name="connsiteX367" fmla="*/ 3656 w 10000"/>
                <a:gd name="connsiteY367" fmla="*/ 5024 h 10000"/>
                <a:gd name="connsiteX368" fmla="*/ 3457 w 10000"/>
                <a:gd name="connsiteY368" fmla="*/ 4910 h 10000"/>
                <a:gd name="connsiteX369" fmla="*/ 3457 w 10000"/>
                <a:gd name="connsiteY369" fmla="*/ 4930 h 10000"/>
                <a:gd name="connsiteX370" fmla="*/ 3468 w 10000"/>
                <a:gd name="connsiteY370" fmla="*/ 4930 h 10000"/>
                <a:gd name="connsiteX371" fmla="*/ 3447 w 10000"/>
                <a:gd name="connsiteY371" fmla="*/ 4949 h 10000"/>
                <a:gd name="connsiteX372" fmla="*/ 3395 w 10000"/>
                <a:gd name="connsiteY372" fmla="*/ 4873 h 10000"/>
                <a:gd name="connsiteX373" fmla="*/ 3384 w 10000"/>
                <a:gd name="connsiteY373" fmla="*/ 4835 h 10000"/>
                <a:gd name="connsiteX374" fmla="*/ 3499 w 10000"/>
                <a:gd name="connsiteY374" fmla="*/ 4817 h 10000"/>
                <a:gd name="connsiteX375" fmla="*/ 3499 w 10000"/>
                <a:gd name="connsiteY375" fmla="*/ 4666 h 10000"/>
                <a:gd name="connsiteX376" fmla="*/ 3478 w 10000"/>
                <a:gd name="connsiteY376" fmla="*/ 4666 h 10000"/>
                <a:gd name="connsiteX377" fmla="*/ 3353 w 10000"/>
                <a:gd name="connsiteY377" fmla="*/ 4798 h 10000"/>
                <a:gd name="connsiteX378" fmla="*/ 3332 w 10000"/>
                <a:gd name="connsiteY378" fmla="*/ 4780 h 10000"/>
                <a:gd name="connsiteX379" fmla="*/ 3332 w 10000"/>
                <a:gd name="connsiteY379" fmla="*/ 4704 h 10000"/>
                <a:gd name="connsiteX380" fmla="*/ 3322 w 10000"/>
                <a:gd name="connsiteY380" fmla="*/ 4648 h 10000"/>
                <a:gd name="connsiteX381" fmla="*/ 3249 w 10000"/>
                <a:gd name="connsiteY381" fmla="*/ 4648 h 10000"/>
                <a:gd name="connsiteX382" fmla="*/ 3239 w 10000"/>
                <a:gd name="connsiteY382" fmla="*/ 4591 h 10000"/>
                <a:gd name="connsiteX383" fmla="*/ 3249 w 10000"/>
                <a:gd name="connsiteY383" fmla="*/ 4591 h 10000"/>
                <a:gd name="connsiteX384" fmla="*/ 3249 w 10000"/>
                <a:gd name="connsiteY384" fmla="*/ 4572 h 10000"/>
                <a:gd name="connsiteX385" fmla="*/ 3426 w 10000"/>
                <a:gd name="connsiteY385" fmla="*/ 4479 h 10000"/>
                <a:gd name="connsiteX386" fmla="*/ 3364 w 10000"/>
                <a:gd name="connsiteY386" fmla="*/ 4479 h 10000"/>
                <a:gd name="connsiteX387" fmla="*/ 3343 w 10000"/>
                <a:gd name="connsiteY387" fmla="*/ 4479 h 10000"/>
                <a:gd name="connsiteX388" fmla="*/ 3332 w 10000"/>
                <a:gd name="connsiteY388" fmla="*/ 4479 h 10000"/>
                <a:gd name="connsiteX389" fmla="*/ 3332 w 10000"/>
                <a:gd name="connsiteY389" fmla="*/ 4460 h 10000"/>
                <a:gd name="connsiteX390" fmla="*/ 3436 w 10000"/>
                <a:gd name="connsiteY390" fmla="*/ 4385 h 10000"/>
                <a:gd name="connsiteX391" fmla="*/ 3436 w 10000"/>
                <a:gd name="connsiteY391" fmla="*/ 4385 h 10000"/>
                <a:gd name="connsiteX392" fmla="*/ 3405 w 10000"/>
                <a:gd name="connsiteY392" fmla="*/ 4385 h 10000"/>
                <a:gd name="connsiteX393" fmla="*/ 3384 w 10000"/>
                <a:gd name="connsiteY393" fmla="*/ 4403 h 10000"/>
                <a:gd name="connsiteX394" fmla="*/ 3374 w 10000"/>
                <a:gd name="connsiteY394" fmla="*/ 4366 h 10000"/>
                <a:gd name="connsiteX395" fmla="*/ 3208 w 10000"/>
                <a:gd name="connsiteY395" fmla="*/ 4310 h 10000"/>
                <a:gd name="connsiteX396" fmla="*/ 3156 w 10000"/>
                <a:gd name="connsiteY396" fmla="*/ 4197 h 10000"/>
                <a:gd name="connsiteX397" fmla="*/ 3114 w 10000"/>
                <a:gd name="connsiteY397" fmla="*/ 4253 h 10000"/>
                <a:gd name="connsiteX398" fmla="*/ 3030 w 10000"/>
                <a:gd name="connsiteY398" fmla="*/ 4216 h 10000"/>
                <a:gd name="connsiteX399" fmla="*/ 2884 w 10000"/>
                <a:gd name="connsiteY399" fmla="*/ 4197 h 10000"/>
                <a:gd name="connsiteX400" fmla="*/ 2832 w 10000"/>
                <a:gd name="connsiteY400" fmla="*/ 4235 h 10000"/>
                <a:gd name="connsiteX401" fmla="*/ 2780 w 10000"/>
                <a:gd name="connsiteY401" fmla="*/ 4178 h 10000"/>
                <a:gd name="connsiteX402" fmla="*/ 2708 w 10000"/>
                <a:gd name="connsiteY402" fmla="*/ 4235 h 10000"/>
                <a:gd name="connsiteX403" fmla="*/ 2677 w 10000"/>
                <a:gd name="connsiteY403" fmla="*/ 4178 h 10000"/>
                <a:gd name="connsiteX404" fmla="*/ 2593 w 10000"/>
                <a:gd name="connsiteY404" fmla="*/ 4328 h 10000"/>
                <a:gd name="connsiteX405" fmla="*/ 2395 w 10000"/>
                <a:gd name="connsiteY405" fmla="*/ 4253 h 10000"/>
                <a:gd name="connsiteX406" fmla="*/ 2395 w 10000"/>
                <a:gd name="connsiteY406" fmla="*/ 4216 h 10000"/>
                <a:gd name="connsiteX407" fmla="*/ 2416 w 10000"/>
                <a:gd name="connsiteY407" fmla="*/ 4178 h 10000"/>
                <a:gd name="connsiteX408" fmla="*/ 2343 w 10000"/>
                <a:gd name="connsiteY408" fmla="*/ 4178 h 10000"/>
                <a:gd name="connsiteX409" fmla="*/ 2145 w 10000"/>
                <a:gd name="connsiteY409" fmla="*/ 4273 h 10000"/>
                <a:gd name="connsiteX410" fmla="*/ 2145 w 10000"/>
                <a:gd name="connsiteY410" fmla="*/ 4253 h 10000"/>
                <a:gd name="connsiteX411" fmla="*/ 2166 w 10000"/>
                <a:gd name="connsiteY411" fmla="*/ 4216 h 10000"/>
                <a:gd name="connsiteX412" fmla="*/ 2052 w 10000"/>
                <a:gd name="connsiteY412" fmla="*/ 4216 h 10000"/>
                <a:gd name="connsiteX413" fmla="*/ 1969 w 10000"/>
                <a:gd name="connsiteY413" fmla="*/ 4141 h 10000"/>
                <a:gd name="connsiteX414" fmla="*/ 1843 w 10000"/>
                <a:gd name="connsiteY414" fmla="*/ 4122 h 10000"/>
                <a:gd name="connsiteX415" fmla="*/ 1864 w 10000"/>
                <a:gd name="connsiteY415" fmla="*/ 4122 h 10000"/>
                <a:gd name="connsiteX416" fmla="*/ 1895 w 10000"/>
                <a:gd name="connsiteY416" fmla="*/ 4084 h 10000"/>
                <a:gd name="connsiteX417" fmla="*/ 1884 w 10000"/>
                <a:gd name="connsiteY417" fmla="*/ 4047 h 10000"/>
                <a:gd name="connsiteX418" fmla="*/ 1801 w 10000"/>
                <a:gd name="connsiteY418" fmla="*/ 3990 h 10000"/>
                <a:gd name="connsiteX419" fmla="*/ 1708 w 10000"/>
                <a:gd name="connsiteY419" fmla="*/ 4028 h 10000"/>
                <a:gd name="connsiteX420" fmla="*/ 1278 w 10000"/>
                <a:gd name="connsiteY420" fmla="*/ 3974 h 10000"/>
                <a:gd name="connsiteX421" fmla="*/ 1479 w 10000"/>
                <a:gd name="connsiteY421" fmla="*/ 3821 h 10000"/>
                <a:gd name="connsiteX422" fmla="*/ 1489 w 10000"/>
                <a:gd name="connsiteY422" fmla="*/ 3803 h 10000"/>
                <a:gd name="connsiteX423" fmla="*/ 1625 w 10000"/>
                <a:gd name="connsiteY423" fmla="*/ 3765 h 10000"/>
                <a:gd name="connsiteX424" fmla="*/ 1625 w 10000"/>
                <a:gd name="connsiteY424" fmla="*/ 3803 h 10000"/>
                <a:gd name="connsiteX425" fmla="*/ 1739 w 10000"/>
                <a:gd name="connsiteY425" fmla="*/ 3878 h 10000"/>
                <a:gd name="connsiteX426" fmla="*/ 1749 w 10000"/>
                <a:gd name="connsiteY426" fmla="*/ 3840 h 10000"/>
                <a:gd name="connsiteX427" fmla="*/ 1760 w 10000"/>
                <a:gd name="connsiteY427" fmla="*/ 3878 h 10000"/>
                <a:gd name="connsiteX428" fmla="*/ 1916 w 10000"/>
                <a:gd name="connsiteY428" fmla="*/ 3746 h 10000"/>
                <a:gd name="connsiteX429" fmla="*/ 2000 w 10000"/>
                <a:gd name="connsiteY429" fmla="*/ 3821 h 10000"/>
                <a:gd name="connsiteX430" fmla="*/ 2177 w 10000"/>
                <a:gd name="connsiteY430" fmla="*/ 3784 h 10000"/>
                <a:gd name="connsiteX431" fmla="*/ 2343 w 10000"/>
                <a:gd name="connsiteY431" fmla="*/ 3803 h 10000"/>
                <a:gd name="connsiteX432" fmla="*/ 2343 w 10000"/>
                <a:gd name="connsiteY432" fmla="*/ 3728 h 10000"/>
                <a:gd name="connsiteX433" fmla="*/ 2457 w 10000"/>
                <a:gd name="connsiteY433" fmla="*/ 3728 h 10000"/>
                <a:gd name="connsiteX434" fmla="*/ 2488 w 10000"/>
                <a:gd name="connsiteY434" fmla="*/ 3671 h 10000"/>
                <a:gd name="connsiteX435" fmla="*/ 2488 w 10000"/>
                <a:gd name="connsiteY435" fmla="*/ 3596 h 10000"/>
                <a:gd name="connsiteX436" fmla="*/ 2457 w 10000"/>
                <a:gd name="connsiteY436" fmla="*/ 3596 h 10000"/>
                <a:gd name="connsiteX437" fmla="*/ 2457 w 10000"/>
                <a:gd name="connsiteY437" fmla="*/ 3559 h 10000"/>
                <a:gd name="connsiteX438" fmla="*/ 2447 w 10000"/>
                <a:gd name="connsiteY438" fmla="*/ 3502 h 10000"/>
                <a:gd name="connsiteX439" fmla="*/ 1843 w 10000"/>
                <a:gd name="connsiteY439" fmla="*/ 3502 h 10000"/>
                <a:gd name="connsiteX440" fmla="*/ 1281 w 10000"/>
                <a:gd name="connsiteY440" fmla="*/ 3483 h 10000"/>
                <a:gd name="connsiteX441" fmla="*/ 1697 w 10000"/>
                <a:gd name="connsiteY441" fmla="*/ 3408 h 10000"/>
                <a:gd name="connsiteX442" fmla="*/ 1948 w 10000"/>
                <a:gd name="connsiteY442" fmla="*/ 3427 h 10000"/>
                <a:gd name="connsiteX443" fmla="*/ 1958 w 10000"/>
                <a:gd name="connsiteY443" fmla="*/ 3314 h 10000"/>
                <a:gd name="connsiteX444" fmla="*/ 2000 w 10000"/>
                <a:gd name="connsiteY444" fmla="*/ 3296 h 10000"/>
                <a:gd name="connsiteX445" fmla="*/ 2031 w 10000"/>
                <a:gd name="connsiteY445" fmla="*/ 3352 h 10000"/>
                <a:gd name="connsiteX446" fmla="*/ 2062 w 10000"/>
                <a:gd name="connsiteY446" fmla="*/ 3276 h 10000"/>
                <a:gd name="connsiteX447" fmla="*/ 2062 w 10000"/>
                <a:gd name="connsiteY447" fmla="*/ 3314 h 10000"/>
                <a:gd name="connsiteX448" fmla="*/ 2041 w 10000"/>
                <a:gd name="connsiteY448" fmla="*/ 3352 h 10000"/>
                <a:gd name="connsiteX449" fmla="*/ 2301 w 10000"/>
                <a:gd name="connsiteY449" fmla="*/ 3296 h 10000"/>
                <a:gd name="connsiteX450" fmla="*/ 2312 w 10000"/>
                <a:gd name="connsiteY450" fmla="*/ 3239 h 10000"/>
                <a:gd name="connsiteX451" fmla="*/ 2301 w 10000"/>
                <a:gd name="connsiteY451" fmla="*/ 3221 h 10000"/>
                <a:gd name="connsiteX452" fmla="*/ 1936 w 10000"/>
                <a:gd name="connsiteY452" fmla="*/ 3239 h 10000"/>
                <a:gd name="connsiteX453" fmla="*/ 1926 w 10000"/>
                <a:gd name="connsiteY453" fmla="*/ 3183 h 10000"/>
                <a:gd name="connsiteX454" fmla="*/ 1936 w 10000"/>
                <a:gd name="connsiteY454" fmla="*/ 3164 h 10000"/>
                <a:gd name="connsiteX455" fmla="*/ 2093 w 10000"/>
                <a:gd name="connsiteY455" fmla="*/ 3126 h 10000"/>
                <a:gd name="connsiteX456" fmla="*/ 2062 w 10000"/>
                <a:gd name="connsiteY456" fmla="*/ 3107 h 10000"/>
                <a:gd name="connsiteX457" fmla="*/ 2093 w 10000"/>
                <a:gd name="connsiteY457" fmla="*/ 3089 h 10000"/>
                <a:gd name="connsiteX458" fmla="*/ 2083 w 10000"/>
                <a:gd name="connsiteY458" fmla="*/ 2995 h 10000"/>
                <a:gd name="connsiteX459" fmla="*/ 2031 w 10000"/>
                <a:gd name="connsiteY459" fmla="*/ 2901 h 10000"/>
                <a:gd name="connsiteX460" fmla="*/ 2052 w 10000"/>
                <a:gd name="connsiteY460" fmla="*/ 2863 h 10000"/>
                <a:gd name="connsiteX461" fmla="*/ 2041 w 10000"/>
                <a:gd name="connsiteY461" fmla="*/ 2788 h 10000"/>
                <a:gd name="connsiteX462" fmla="*/ 2093 w 10000"/>
                <a:gd name="connsiteY462" fmla="*/ 2713 h 10000"/>
                <a:gd name="connsiteX463" fmla="*/ 2093 w 10000"/>
                <a:gd name="connsiteY463" fmla="*/ 2769 h 10000"/>
                <a:gd name="connsiteX464" fmla="*/ 2270 w 10000"/>
                <a:gd name="connsiteY464" fmla="*/ 2807 h 10000"/>
                <a:gd name="connsiteX465" fmla="*/ 2281 w 10000"/>
                <a:gd name="connsiteY465" fmla="*/ 2901 h 10000"/>
                <a:gd name="connsiteX466" fmla="*/ 2426 w 10000"/>
                <a:gd name="connsiteY466" fmla="*/ 2882 h 10000"/>
                <a:gd name="connsiteX467" fmla="*/ 2478 w 10000"/>
                <a:gd name="connsiteY467" fmla="*/ 2713 h 10000"/>
                <a:gd name="connsiteX468" fmla="*/ 2322 w 10000"/>
                <a:gd name="connsiteY468" fmla="*/ 2657 h 10000"/>
                <a:gd name="connsiteX469" fmla="*/ 2322 w 10000"/>
                <a:gd name="connsiteY469" fmla="*/ 2600 h 10000"/>
                <a:gd name="connsiteX470" fmla="*/ 2395 w 10000"/>
                <a:gd name="connsiteY470" fmla="*/ 2582 h 10000"/>
                <a:gd name="connsiteX471" fmla="*/ 2395 w 10000"/>
                <a:gd name="connsiteY471" fmla="*/ 2563 h 10000"/>
                <a:gd name="connsiteX472" fmla="*/ 2260 w 10000"/>
                <a:gd name="connsiteY472" fmla="*/ 2450 h 10000"/>
                <a:gd name="connsiteX473" fmla="*/ 2239 w 10000"/>
                <a:gd name="connsiteY473" fmla="*/ 2525 h 10000"/>
                <a:gd name="connsiteX474" fmla="*/ 2239 w 10000"/>
                <a:gd name="connsiteY474" fmla="*/ 2507 h 10000"/>
                <a:gd name="connsiteX475" fmla="*/ 2114 w 10000"/>
                <a:gd name="connsiteY475" fmla="*/ 2356 h 10000"/>
                <a:gd name="connsiteX476" fmla="*/ 2041 w 10000"/>
                <a:gd name="connsiteY476" fmla="*/ 2375 h 10000"/>
                <a:gd name="connsiteX477" fmla="*/ 2041 w 10000"/>
                <a:gd name="connsiteY477" fmla="*/ 2319 h 10000"/>
                <a:gd name="connsiteX478" fmla="*/ 2021 w 10000"/>
                <a:gd name="connsiteY478" fmla="*/ 2281 h 10000"/>
                <a:gd name="connsiteX479" fmla="*/ 1843 w 10000"/>
                <a:gd name="connsiteY479" fmla="*/ 2244 h 10000"/>
                <a:gd name="connsiteX480" fmla="*/ 1833 w 10000"/>
                <a:gd name="connsiteY480" fmla="*/ 2187 h 10000"/>
                <a:gd name="connsiteX481" fmla="*/ 1843 w 10000"/>
                <a:gd name="connsiteY481" fmla="*/ 2169 h 10000"/>
                <a:gd name="connsiteX482" fmla="*/ 2041 w 10000"/>
                <a:gd name="connsiteY482" fmla="*/ 2169 h 10000"/>
                <a:gd name="connsiteX483" fmla="*/ 2104 w 10000"/>
                <a:gd name="connsiteY483" fmla="*/ 2131 h 10000"/>
                <a:gd name="connsiteX484" fmla="*/ 2249 w 10000"/>
                <a:gd name="connsiteY484" fmla="*/ 2169 h 10000"/>
                <a:gd name="connsiteX485" fmla="*/ 2322 w 10000"/>
                <a:gd name="connsiteY485" fmla="*/ 2075 h 10000"/>
                <a:gd name="connsiteX486" fmla="*/ 2573 w 10000"/>
                <a:gd name="connsiteY486" fmla="*/ 2018 h 10000"/>
                <a:gd name="connsiteX487" fmla="*/ 2760 w 10000"/>
                <a:gd name="connsiteY487" fmla="*/ 2131 h 10000"/>
                <a:gd name="connsiteX488" fmla="*/ 3073 w 10000"/>
                <a:gd name="connsiteY488" fmla="*/ 2055 h 10000"/>
                <a:gd name="connsiteX489" fmla="*/ 3073 w 10000"/>
                <a:gd name="connsiteY489" fmla="*/ 2037 h 10000"/>
                <a:gd name="connsiteX490" fmla="*/ 3062 w 10000"/>
                <a:gd name="connsiteY490" fmla="*/ 2000 h 10000"/>
                <a:gd name="connsiteX491" fmla="*/ 3176 w 10000"/>
                <a:gd name="connsiteY491" fmla="*/ 1962 h 10000"/>
                <a:gd name="connsiteX492" fmla="*/ 3156 w 10000"/>
                <a:gd name="connsiteY492" fmla="*/ 1905 h 10000"/>
                <a:gd name="connsiteX493" fmla="*/ 3218 w 10000"/>
                <a:gd name="connsiteY493" fmla="*/ 1905 h 10000"/>
                <a:gd name="connsiteX494" fmla="*/ 3260 w 10000"/>
                <a:gd name="connsiteY494" fmla="*/ 1924 h 10000"/>
                <a:gd name="connsiteX495" fmla="*/ 3291 w 10000"/>
                <a:gd name="connsiteY495" fmla="*/ 1868 h 10000"/>
                <a:gd name="connsiteX496" fmla="*/ 3291 w 10000"/>
                <a:gd name="connsiteY496" fmla="*/ 1849 h 10000"/>
                <a:gd name="connsiteX497" fmla="*/ 3218 w 10000"/>
                <a:gd name="connsiteY497" fmla="*/ 1736 h 10000"/>
                <a:gd name="connsiteX498" fmla="*/ 3228 w 10000"/>
                <a:gd name="connsiteY498" fmla="*/ 1661 h 10000"/>
                <a:gd name="connsiteX499" fmla="*/ 3073 w 10000"/>
                <a:gd name="connsiteY499" fmla="*/ 1587 h 10000"/>
                <a:gd name="connsiteX500" fmla="*/ 3073 w 10000"/>
                <a:gd name="connsiteY500" fmla="*/ 1511 h 10000"/>
                <a:gd name="connsiteX501" fmla="*/ 3040 w 10000"/>
                <a:gd name="connsiteY501" fmla="*/ 1473 h 10000"/>
                <a:gd name="connsiteX502" fmla="*/ 3009 w 10000"/>
                <a:gd name="connsiteY502" fmla="*/ 1511 h 10000"/>
                <a:gd name="connsiteX503" fmla="*/ 2999 w 10000"/>
                <a:gd name="connsiteY503" fmla="*/ 1436 h 10000"/>
                <a:gd name="connsiteX504" fmla="*/ 2884 w 10000"/>
                <a:gd name="connsiteY504" fmla="*/ 1492 h 10000"/>
                <a:gd name="connsiteX505" fmla="*/ 2770 w 10000"/>
                <a:gd name="connsiteY505" fmla="*/ 1417 h 10000"/>
                <a:gd name="connsiteX506" fmla="*/ 2739 w 10000"/>
                <a:gd name="connsiteY506" fmla="*/ 1473 h 10000"/>
                <a:gd name="connsiteX507" fmla="*/ 2708 w 10000"/>
                <a:gd name="connsiteY507" fmla="*/ 1398 h 10000"/>
                <a:gd name="connsiteX508" fmla="*/ 2614 w 10000"/>
                <a:gd name="connsiteY508" fmla="*/ 1436 h 10000"/>
                <a:gd name="connsiteX509" fmla="*/ 2614 w 10000"/>
                <a:gd name="connsiteY509" fmla="*/ 1379 h 10000"/>
                <a:gd name="connsiteX510" fmla="*/ 2541 w 10000"/>
                <a:gd name="connsiteY510" fmla="*/ 1286 h 10000"/>
                <a:gd name="connsiteX511" fmla="*/ 2812 w 10000"/>
                <a:gd name="connsiteY511" fmla="*/ 1060 h 10000"/>
                <a:gd name="connsiteX512" fmla="*/ 2905 w 10000"/>
                <a:gd name="connsiteY512" fmla="*/ 1117 h 10000"/>
                <a:gd name="connsiteX513" fmla="*/ 3040 w 10000"/>
                <a:gd name="connsiteY513" fmla="*/ 1060 h 10000"/>
                <a:gd name="connsiteX514" fmla="*/ 3040 w 10000"/>
                <a:gd name="connsiteY514" fmla="*/ 1117 h 10000"/>
                <a:gd name="connsiteX515" fmla="*/ 3312 w 10000"/>
                <a:gd name="connsiteY515" fmla="*/ 1117 h 10000"/>
                <a:gd name="connsiteX516" fmla="*/ 3312 w 10000"/>
                <a:gd name="connsiteY516" fmla="*/ 1042 h 10000"/>
                <a:gd name="connsiteX517" fmla="*/ 3457 w 10000"/>
                <a:gd name="connsiteY517" fmla="*/ 966 h 10000"/>
                <a:gd name="connsiteX518" fmla="*/ 3499 w 10000"/>
                <a:gd name="connsiteY518" fmla="*/ 873 h 10000"/>
                <a:gd name="connsiteX519" fmla="*/ 3728 w 10000"/>
                <a:gd name="connsiteY519" fmla="*/ 834 h 10000"/>
                <a:gd name="connsiteX520" fmla="*/ 3739 w 10000"/>
                <a:gd name="connsiteY520" fmla="*/ 779 h 10000"/>
                <a:gd name="connsiteX521" fmla="*/ 3770 w 10000"/>
                <a:gd name="connsiteY521" fmla="*/ 779 h 10000"/>
                <a:gd name="connsiteX522" fmla="*/ 3801 w 10000"/>
                <a:gd name="connsiteY522" fmla="*/ 834 h 10000"/>
                <a:gd name="connsiteX523" fmla="*/ 3864 w 10000"/>
                <a:gd name="connsiteY523" fmla="*/ 797 h 10000"/>
                <a:gd name="connsiteX524" fmla="*/ 3926 w 10000"/>
                <a:gd name="connsiteY524" fmla="*/ 834 h 10000"/>
                <a:gd name="connsiteX525" fmla="*/ 4571 w 10000"/>
                <a:gd name="connsiteY525" fmla="*/ 722 h 10000"/>
                <a:gd name="connsiteX526" fmla="*/ 4582 w 10000"/>
                <a:gd name="connsiteY526" fmla="*/ 779 h 10000"/>
                <a:gd name="connsiteX527" fmla="*/ 4707 w 10000"/>
                <a:gd name="connsiteY527" fmla="*/ 779 h 10000"/>
                <a:gd name="connsiteX528" fmla="*/ 4707 w 10000"/>
                <a:gd name="connsiteY528" fmla="*/ 722 h 10000"/>
                <a:gd name="connsiteX529" fmla="*/ 4791 w 10000"/>
                <a:gd name="connsiteY529" fmla="*/ 779 h 10000"/>
                <a:gd name="connsiteX530" fmla="*/ 4895 w 10000"/>
                <a:gd name="connsiteY530" fmla="*/ 741 h 10000"/>
                <a:gd name="connsiteX531" fmla="*/ 4957 w 10000"/>
                <a:gd name="connsiteY531" fmla="*/ 779 h 10000"/>
                <a:gd name="connsiteX532" fmla="*/ 4999 w 10000"/>
                <a:gd name="connsiteY532" fmla="*/ 704 h 10000"/>
                <a:gd name="connsiteX533" fmla="*/ 5082 w 10000"/>
                <a:gd name="connsiteY533" fmla="*/ 684 h 10000"/>
                <a:gd name="connsiteX534" fmla="*/ 5082 w 10000"/>
                <a:gd name="connsiteY534" fmla="*/ 741 h 10000"/>
                <a:gd name="connsiteX535" fmla="*/ 5291 w 10000"/>
                <a:gd name="connsiteY535" fmla="*/ 704 h 10000"/>
                <a:gd name="connsiteX536" fmla="*/ 5478 w 10000"/>
                <a:gd name="connsiteY536" fmla="*/ 779 h 10000"/>
                <a:gd name="connsiteX537" fmla="*/ 5623 w 10000"/>
                <a:gd name="connsiteY537" fmla="*/ 759 h 10000"/>
                <a:gd name="connsiteX538" fmla="*/ 5947 w 10000"/>
                <a:gd name="connsiteY538" fmla="*/ 684 h 10000"/>
                <a:gd name="connsiteX539" fmla="*/ 6144 w 10000"/>
                <a:gd name="connsiteY539" fmla="*/ 609 h 10000"/>
                <a:gd name="connsiteX540" fmla="*/ 6321 w 10000"/>
                <a:gd name="connsiteY540" fmla="*/ 647 h 10000"/>
                <a:gd name="connsiteX541" fmla="*/ 6373 w 10000"/>
                <a:gd name="connsiteY541" fmla="*/ 553 h 10000"/>
                <a:gd name="connsiteX542" fmla="*/ 6467 w 10000"/>
                <a:gd name="connsiteY542" fmla="*/ 572 h 10000"/>
                <a:gd name="connsiteX543" fmla="*/ 6540 w 10000"/>
                <a:gd name="connsiteY543" fmla="*/ 496 h 10000"/>
                <a:gd name="connsiteX544" fmla="*/ 6613 w 10000"/>
                <a:gd name="connsiteY544" fmla="*/ 553 h 10000"/>
                <a:gd name="connsiteX545" fmla="*/ 6904 w 10000"/>
                <a:gd name="connsiteY545" fmla="*/ 572 h 10000"/>
                <a:gd name="connsiteX546" fmla="*/ 7050 w 10000"/>
                <a:gd name="connsiteY546" fmla="*/ 572 h 10000"/>
                <a:gd name="connsiteX547" fmla="*/ 7061 w 10000"/>
                <a:gd name="connsiteY547" fmla="*/ 628 h 10000"/>
                <a:gd name="connsiteX548" fmla="*/ 7258 w 10000"/>
                <a:gd name="connsiteY548" fmla="*/ 590 h 10000"/>
                <a:gd name="connsiteX549" fmla="*/ 7269 w 10000"/>
                <a:gd name="connsiteY549" fmla="*/ 515 h 10000"/>
                <a:gd name="connsiteX550" fmla="*/ 7186 w 10000"/>
                <a:gd name="connsiteY550" fmla="*/ 496 h 10000"/>
                <a:gd name="connsiteX551" fmla="*/ 7227 w 10000"/>
                <a:gd name="connsiteY551" fmla="*/ 403 h 10000"/>
                <a:gd name="connsiteX552" fmla="*/ 7300 w 10000"/>
                <a:gd name="connsiteY552" fmla="*/ 346 h 10000"/>
                <a:gd name="connsiteX553" fmla="*/ 7269 w 10000"/>
                <a:gd name="connsiteY553" fmla="*/ 309 h 10000"/>
                <a:gd name="connsiteX554" fmla="*/ 7206 w 10000"/>
                <a:gd name="connsiteY554" fmla="*/ 346 h 10000"/>
                <a:gd name="connsiteX555" fmla="*/ 7175 w 10000"/>
                <a:gd name="connsiteY555" fmla="*/ 309 h 10000"/>
                <a:gd name="connsiteX556" fmla="*/ 7009 w 10000"/>
                <a:gd name="connsiteY556" fmla="*/ 365 h 10000"/>
                <a:gd name="connsiteX557" fmla="*/ 7009 w 10000"/>
                <a:gd name="connsiteY557" fmla="*/ 309 h 10000"/>
                <a:gd name="connsiteX558" fmla="*/ 6998 w 10000"/>
                <a:gd name="connsiteY558" fmla="*/ 309 h 10000"/>
                <a:gd name="connsiteX559" fmla="*/ 6342 w 10000"/>
                <a:gd name="connsiteY559" fmla="*/ 328 h 10000"/>
                <a:gd name="connsiteX560" fmla="*/ 6331 w 10000"/>
                <a:gd name="connsiteY560" fmla="*/ 271 h 10000"/>
                <a:gd name="connsiteX561" fmla="*/ 6436 w 10000"/>
                <a:gd name="connsiteY561" fmla="*/ 196 h 10000"/>
                <a:gd name="connsiteX562" fmla="*/ 6779 w 10000"/>
                <a:gd name="connsiteY562" fmla="*/ 159 h 10000"/>
                <a:gd name="connsiteX563" fmla="*/ 7279 w 10000"/>
                <a:gd name="connsiteY563" fmla="*/ 120 h 10000"/>
                <a:gd name="connsiteX564" fmla="*/ 7497 w 10000"/>
                <a:gd name="connsiteY564" fmla="*/ 8 h 10000"/>
                <a:gd name="connsiteX565" fmla="*/ 7748 w 10000"/>
                <a:gd name="connsiteY565" fmla="*/ 140 h 10000"/>
                <a:gd name="connsiteX566" fmla="*/ 7810 w 10000"/>
                <a:gd name="connsiteY566" fmla="*/ 46 h 10000"/>
                <a:gd name="connsiteX567" fmla="*/ 7935 w 10000"/>
                <a:gd name="connsiteY567" fmla="*/ 27 h 10000"/>
                <a:gd name="connsiteX568" fmla="*/ 8039 w 10000"/>
                <a:gd name="connsiteY568" fmla="*/ 140 h 10000"/>
                <a:gd name="connsiteX569" fmla="*/ 8061 w 10000"/>
                <a:gd name="connsiteY569" fmla="*/ 102 h 10000"/>
                <a:gd name="connsiteX570" fmla="*/ 8092 w 10000"/>
                <a:gd name="connsiteY570" fmla="*/ 252 h 10000"/>
                <a:gd name="connsiteX571" fmla="*/ 8061 w 10000"/>
                <a:gd name="connsiteY571" fmla="*/ 328 h 10000"/>
                <a:gd name="connsiteX572" fmla="*/ 8061 w 10000"/>
                <a:gd name="connsiteY572" fmla="*/ 421 h 10000"/>
                <a:gd name="connsiteX0" fmla="*/ 8262 w 10201"/>
                <a:gd name="connsiteY0" fmla="*/ 421 h 10000"/>
                <a:gd name="connsiteX1" fmla="*/ 8324 w 10201"/>
                <a:gd name="connsiteY1" fmla="*/ 440 h 10000"/>
                <a:gd name="connsiteX2" fmla="*/ 8335 w 10201"/>
                <a:gd name="connsiteY2" fmla="*/ 515 h 10000"/>
                <a:gd name="connsiteX3" fmla="*/ 8303 w 10201"/>
                <a:gd name="connsiteY3" fmla="*/ 590 h 10000"/>
                <a:gd name="connsiteX4" fmla="*/ 8345 w 10201"/>
                <a:gd name="connsiteY4" fmla="*/ 590 h 10000"/>
                <a:gd name="connsiteX5" fmla="*/ 8355 w 10201"/>
                <a:gd name="connsiteY5" fmla="*/ 647 h 10000"/>
                <a:gd name="connsiteX6" fmla="*/ 8303 w 10201"/>
                <a:gd name="connsiteY6" fmla="*/ 704 h 10000"/>
                <a:gd name="connsiteX7" fmla="*/ 8230 w 10201"/>
                <a:gd name="connsiteY7" fmla="*/ 928 h 10000"/>
                <a:gd name="connsiteX8" fmla="*/ 8324 w 10201"/>
                <a:gd name="connsiteY8" fmla="*/ 1003 h 10000"/>
                <a:gd name="connsiteX9" fmla="*/ 8345 w 10201"/>
                <a:gd name="connsiteY9" fmla="*/ 873 h 10000"/>
                <a:gd name="connsiteX10" fmla="*/ 8355 w 10201"/>
                <a:gd name="connsiteY10" fmla="*/ 873 h 10000"/>
                <a:gd name="connsiteX11" fmla="*/ 8355 w 10201"/>
                <a:gd name="connsiteY11" fmla="*/ 891 h 10000"/>
                <a:gd name="connsiteX12" fmla="*/ 8376 w 10201"/>
                <a:gd name="connsiteY12" fmla="*/ 1210 h 10000"/>
                <a:gd name="connsiteX13" fmla="*/ 8355 w 10201"/>
                <a:gd name="connsiteY13" fmla="*/ 1210 h 10000"/>
                <a:gd name="connsiteX14" fmla="*/ 8324 w 10201"/>
                <a:gd name="connsiteY14" fmla="*/ 1229 h 10000"/>
                <a:gd name="connsiteX15" fmla="*/ 8324 w 10201"/>
                <a:gd name="connsiteY15" fmla="*/ 1286 h 10000"/>
                <a:gd name="connsiteX16" fmla="*/ 8084 w 10201"/>
                <a:gd name="connsiteY16" fmla="*/ 1605 h 10000"/>
                <a:gd name="connsiteX17" fmla="*/ 8126 w 10201"/>
                <a:gd name="connsiteY17" fmla="*/ 1605 h 10000"/>
                <a:gd name="connsiteX18" fmla="*/ 8293 w 10201"/>
                <a:gd name="connsiteY18" fmla="*/ 1587 h 10000"/>
                <a:gd name="connsiteX19" fmla="*/ 8293 w 10201"/>
                <a:gd name="connsiteY19" fmla="*/ 1680 h 10000"/>
                <a:gd name="connsiteX20" fmla="*/ 8366 w 10201"/>
                <a:gd name="connsiteY20" fmla="*/ 1774 h 10000"/>
                <a:gd name="connsiteX21" fmla="*/ 8584 w 10201"/>
                <a:gd name="connsiteY21" fmla="*/ 1680 h 10000"/>
                <a:gd name="connsiteX22" fmla="*/ 8636 w 10201"/>
                <a:gd name="connsiteY22" fmla="*/ 1567 h 10000"/>
                <a:gd name="connsiteX23" fmla="*/ 8698 w 10201"/>
                <a:gd name="connsiteY23" fmla="*/ 1587 h 10000"/>
                <a:gd name="connsiteX24" fmla="*/ 8709 w 10201"/>
                <a:gd name="connsiteY24" fmla="*/ 1530 h 10000"/>
                <a:gd name="connsiteX25" fmla="*/ 8855 w 10201"/>
                <a:gd name="connsiteY25" fmla="*/ 1605 h 10000"/>
                <a:gd name="connsiteX26" fmla="*/ 8802 w 10201"/>
                <a:gd name="connsiteY26" fmla="*/ 1980 h 10000"/>
                <a:gd name="connsiteX27" fmla="*/ 8740 w 10201"/>
                <a:gd name="connsiteY27" fmla="*/ 2075 h 10000"/>
                <a:gd name="connsiteX28" fmla="*/ 8740 w 10201"/>
                <a:gd name="connsiteY28" fmla="*/ 2131 h 10000"/>
                <a:gd name="connsiteX29" fmla="*/ 9032 w 10201"/>
                <a:gd name="connsiteY29" fmla="*/ 2206 h 10000"/>
                <a:gd name="connsiteX30" fmla="*/ 9011 w 10201"/>
                <a:gd name="connsiteY30" fmla="*/ 2769 h 10000"/>
                <a:gd name="connsiteX31" fmla="*/ 9011 w 10201"/>
                <a:gd name="connsiteY31" fmla="*/ 2938 h 10000"/>
                <a:gd name="connsiteX32" fmla="*/ 8980 w 10201"/>
                <a:gd name="connsiteY32" fmla="*/ 2957 h 10000"/>
                <a:gd name="connsiteX33" fmla="*/ 8990 w 10201"/>
                <a:gd name="connsiteY33" fmla="*/ 2995 h 10000"/>
                <a:gd name="connsiteX34" fmla="*/ 8970 w 10201"/>
                <a:gd name="connsiteY34" fmla="*/ 3032 h 10000"/>
                <a:gd name="connsiteX35" fmla="*/ 9157 w 10201"/>
                <a:gd name="connsiteY35" fmla="*/ 3014 h 10000"/>
                <a:gd name="connsiteX36" fmla="*/ 9250 w 10201"/>
                <a:gd name="connsiteY36" fmla="*/ 3164 h 10000"/>
                <a:gd name="connsiteX37" fmla="*/ 9386 w 10201"/>
                <a:gd name="connsiteY37" fmla="*/ 3145 h 10000"/>
                <a:gd name="connsiteX38" fmla="*/ 9386 w 10201"/>
                <a:gd name="connsiteY38" fmla="*/ 3164 h 10000"/>
                <a:gd name="connsiteX39" fmla="*/ 9397 w 10201"/>
                <a:gd name="connsiteY39" fmla="*/ 3164 h 10000"/>
                <a:gd name="connsiteX40" fmla="*/ 9407 w 10201"/>
                <a:gd name="connsiteY40" fmla="*/ 3314 h 10000"/>
                <a:gd name="connsiteX41" fmla="*/ 9438 w 10201"/>
                <a:gd name="connsiteY41" fmla="*/ 3296 h 10000"/>
                <a:gd name="connsiteX42" fmla="*/ 9490 w 10201"/>
                <a:gd name="connsiteY42" fmla="*/ 3070 h 10000"/>
                <a:gd name="connsiteX43" fmla="*/ 9542 w 10201"/>
                <a:gd name="connsiteY43" fmla="*/ 3126 h 10000"/>
                <a:gd name="connsiteX44" fmla="*/ 9563 w 10201"/>
                <a:gd name="connsiteY44" fmla="*/ 3052 h 10000"/>
                <a:gd name="connsiteX45" fmla="*/ 9594 w 10201"/>
                <a:gd name="connsiteY45" fmla="*/ 3052 h 10000"/>
                <a:gd name="connsiteX46" fmla="*/ 9625 w 10201"/>
                <a:gd name="connsiteY46" fmla="*/ 3126 h 10000"/>
                <a:gd name="connsiteX47" fmla="*/ 9615 w 10201"/>
                <a:gd name="connsiteY47" fmla="*/ 3239 h 10000"/>
                <a:gd name="connsiteX48" fmla="*/ 9688 w 10201"/>
                <a:gd name="connsiteY48" fmla="*/ 3314 h 10000"/>
                <a:gd name="connsiteX49" fmla="*/ 9688 w 10201"/>
                <a:gd name="connsiteY49" fmla="*/ 3427 h 10000"/>
                <a:gd name="connsiteX50" fmla="*/ 9729 w 10201"/>
                <a:gd name="connsiteY50" fmla="*/ 3483 h 10000"/>
                <a:gd name="connsiteX51" fmla="*/ 9698 w 10201"/>
                <a:gd name="connsiteY51" fmla="*/ 3596 h 10000"/>
                <a:gd name="connsiteX52" fmla="*/ 9709 w 10201"/>
                <a:gd name="connsiteY52" fmla="*/ 3596 h 10000"/>
                <a:gd name="connsiteX53" fmla="*/ 9740 w 10201"/>
                <a:gd name="connsiteY53" fmla="*/ 3577 h 10000"/>
                <a:gd name="connsiteX54" fmla="*/ 9740 w 10201"/>
                <a:gd name="connsiteY54" fmla="*/ 3689 h 10000"/>
                <a:gd name="connsiteX55" fmla="*/ 9709 w 10201"/>
                <a:gd name="connsiteY55" fmla="*/ 3728 h 10000"/>
                <a:gd name="connsiteX56" fmla="*/ 9688 w 10201"/>
                <a:gd name="connsiteY56" fmla="*/ 3689 h 10000"/>
                <a:gd name="connsiteX57" fmla="*/ 9677 w 10201"/>
                <a:gd name="connsiteY57" fmla="*/ 3746 h 10000"/>
                <a:gd name="connsiteX58" fmla="*/ 9646 w 10201"/>
                <a:gd name="connsiteY58" fmla="*/ 3728 h 10000"/>
                <a:gd name="connsiteX59" fmla="*/ 9553 w 10201"/>
                <a:gd name="connsiteY59" fmla="*/ 3953 h 10000"/>
                <a:gd name="connsiteX60" fmla="*/ 9574 w 10201"/>
                <a:gd name="connsiteY60" fmla="*/ 4347 h 10000"/>
                <a:gd name="connsiteX61" fmla="*/ 9438 w 10201"/>
                <a:gd name="connsiteY61" fmla="*/ 4310 h 10000"/>
                <a:gd name="connsiteX62" fmla="*/ 9397 w 10201"/>
                <a:gd name="connsiteY62" fmla="*/ 4385 h 10000"/>
                <a:gd name="connsiteX63" fmla="*/ 9459 w 10201"/>
                <a:gd name="connsiteY63" fmla="*/ 4572 h 10000"/>
                <a:gd name="connsiteX64" fmla="*/ 9522 w 10201"/>
                <a:gd name="connsiteY64" fmla="*/ 4572 h 10000"/>
                <a:gd name="connsiteX65" fmla="*/ 9522 w 10201"/>
                <a:gd name="connsiteY65" fmla="*/ 4591 h 10000"/>
                <a:gd name="connsiteX66" fmla="*/ 9407 w 10201"/>
                <a:gd name="connsiteY66" fmla="*/ 4686 h 10000"/>
                <a:gd name="connsiteX67" fmla="*/ 9397 w 10201"/>
                <a:gd name="connsiteY67" fmla="*/ 4741 h 10000"/>
                <a:gd name="connsiteX68" fmla="*/ 9532 w 10201"/>
                <a:gd name="connsiteY68" fmla="*/ 4910 h 10000"/>
                <a:gd name="connsiteX69" fmla="*/ 9553 w 10201"/>
                <a:gd name="connsiteY69" fmla="*/ 5005 h 10000"/>
                <a:gd name="connsiteX70" fmla="*/ 9688 w 10201"/>
                <a:gd name="connsiteY70" fmla="*/ 5136 h 10000"/>
                <a:gd name="connsiteX71" fmla="*/ 9657 w 10201"/>
                <a:gd name="connsiteY71" fmla="*/ 5494 h 10000"/>
                <a:gd name="connsiteX72" fmla="*/ 9771 w 10201"/>
                <a:gd name="connsiteY72" fmla="*/ 5437 h 10000"/>
                <a:gd name="connsiteX73" fmla="*/ 9771 w 10201"/>
                <a:gd name="connsiteY73" fmla="*/ 5380 h 10000"/>
                <a:gd name="connsiteX74" fmla="*/ 9750 w 10201"/>
                <a:gd name="connsiteY74" fmla="*/ 5324 h 10000"/>
                <a:gd name="connsiteX75" fmla="*/ 9781 w 10201"/>
                <a:gd name="connsiteY75" fmla="*/ 5324 h 10000"/>
                <a:gd name="connsiteX76" fmla="*/ 9865 w 10201"/>
                <a:gd name="connsiteY76" fmla="*/ 5399 h 10000"/>
                <a:gd name="connsiteX77" fmla="*/ 9865 w 10201"/>
                <a:gd name="connsiteY77" fmla="*/ 5474 h 10000"/>
                <a:gd name="connsiteX78" fmla="*/ 10188 w 10201"/>
                <a:gd name="connsiteY78" fmla="*/ 5793 h 10000"/>
                <a:gd name="connsiteX79" fmla="*/ 10177 w 10201"/>
                <a:gd name="connsiteY79" fmla="*/ 6151 h 10000"/>
                <a:gd name="connsiteX80" fmla="*/ 10125 w 10201"/>
                <a:gd name="connsiteY80" fmla="*/ 6056 h 10000"/>
                <a:gd name="connsiteX81" fmla="*/ 9949 w 10201"/>
                <a:gd name="connsiteY81" fmla="*/ 6094 h 10000"/>
                <a:gd name="connsiteX82" fmla="*/ 9563 w 10201"/>
                <a:gd name="connsiteY82" fmla="*/ 6188 h 10000"/>
                <a:gd name="connsiteX83" fmla="*/ 9532 w 10201"/>
                <a:gd name="connsiteY83" fmla="*/ 6526 h 10000"/>
                <a:gd name="connsiteX84" fmla="*/ 9490 w 10201"/>
                <a:gd name="connsiteY84" fmla="*/ 6564 h 10000"/>
                <a:gd name="connsiteX85" fmla="*/ 9490 w 10201"/>
                <a:gd name="connsiteY85" fmla="*/ 6977 h 10000"/>
                <a:gd name="connsiteX86" fmla="*/ 9594 w 10201"/>
                <a:gd name="connsiteY86" fmla="*/ 7014 h 10000"/>
                <a:gd name="connsiteX87" fmla="*/ 9584 w 10201"/>
                <a:gd name="connsiteY87" fmla="*/ 7052 h 10000"/>
                <a:gd name="connsiteX88" fmla="*/ 9438 w 10201"/>
                <a:gd name="connsiteY88" fmla="*/ 7409 h 10000"/>
                <a:gd name="connsiteX89" fmla="*/ 9428 w 10201"/>
                <a:gd name="connsiteY89" fmla="*/ 7672 h 10000"/>
                <a:gd name="connsiteX90" fmla="*/ 9459 w 10201"/>
                <a:gd name="connsiteY90" fmla="*/ 7860 h 10000"/>
                <a:gd name="connsiteX91" fmla="*/ 9407 w 10201"/>
                <a:gd name="connsiteY91" fmla="*/ 7916 h 10000"/>
                <a:gd name="connsiteX92" fmla="*/ 9302 w 10201"/>
                <a:gd name="connsiteY92" fmla="*/ 7728 h 10000"/>
                <a:gd name="connsiteX93" fmla="*/ 9126 w 10201"/>
                <a:gd name="connsiteY93" fmla="*/ 7578 h 10000"/>
                <a:gd name="connsiteX94" fmla="*/ 9126 w 10201"/>
                <a:gd name="connsiteY94" fmla="*/ 7541 h 10000"/>
                <a:gd name="connsiteX95" fmla="*/ 9167 w 10201"/>
                <a:gd name="connsiteY95" fmla="*/ 7541 h 10000"/>
                <a:gd name="connsiteX96" fmla="*/ 9167 w 10201"/>
                <a:gd name="connsiteY96" fmla="*/ 7522 h 10000"/>
                <a:gd name="connsiteX97" fmla="*/ 9146 w 10201"/>
                <a:gd name="connsiteY97" fmla="*/ 7522 h 10000"/>
                <a:gd name="connsiteX98" fmla="*/ 9084 w 10201"/>
                <a:gd name="connsiteY98" fmla="*/ 7541 h 10000"/>
                <a:gd name="connsiteX99" fmla="*/ 9105 w 10201"/>
                <a:gd name="connsiteY99" fmla="*/ 7616 h 10000"/>
                <a:gd name="connsiteX100" fmla="*/ 9063 w 10201"/>
                <a:gd name="connsiteY100" fmla="*/ 7635 h 10000"/>
                <a:gd name="connsiteX101" fmla="*/ 9167 w 10201"/>
                <a:gd name="connsiteY101" fmla="*/ 7916 h 10000"/>
                <a:gd name="connsiteX102" fmla="*/ 9167 w 10201"/>
                <a:gd name="connsiteY102" fmla="*/ 8123 h 10000"/>
                <a:gd name="connsiteX103" fmla="*/ 9105 w 10201"/>
                <a:gd name="connsiteY103" fmla="*/ 8235 h 10000"/>
                <a:gd name="connsiteX104" fmla="*/ 8928 w 10201"/>
                <a:gd name="connsiteY104" fmla="*/ 8217 h 10000"/>
                <a:gd name="connsiteX105" fmla="*/ 8866 w 10201"/>
                <a:gd name="connsiteY105" fmla="*/ 8123 h 10000"/>
                <a:gd name="connsiteX106" fmla="*/ 8802 w 10201"/>
                <a:gd name="connsiteY106" fmla="*/ 8180 h 10000"/>
                <a:gd name="connsiteX107" fmla="*/ 8845 w 10201"/>
                <a:gd name="connsiteY107" fmla="*/ 8573 h 10000"/>
                <a:gd name="connsiteX108" fmla="*/ 8814 w 10201"/>
                <a:gd name="connsiteY108" fmla="*/ 8648 h 10000"/>
                <a:gd name="connsiteX109" fmla="*/ 8615 w 10201"/>
                <a:gd name="connsiteY109" fmla="*/ 8668 h 10000"/>
                <a:gd name="connsiteX110" fmla="*/ 8470 w 10201"/>
                <a:gd name="connsiteY110" fmla="*/ 8235 h 10000"/>
                <a:gd name="connsiteX111" fmla="*/ 8459 w 10201"/>
                <a:gd name="connsiteY111" fmla="*/ 7991 h 10000"/>
                <a:gd name="connsiteX112" fmla="*/ 8418 w 10201"/>
                <a:gd name="connsiteY112" fmla="*/ 7991 h 10000"/>
                <a:gd name="connsiteX113" fmla="*/ 8240 w 10201"/>
                <a:gd name="connsiteY113" fmla="*/ 7991 h 10000"/>
                <a:gd name="connsiteX114" fmla="*/ 8136 w 10201"/>
                <a:gd name="connsiteY114" fmla="*/ 7766 h 10000"/>
                <a:gd name="connsiteX115" fmla="*/ 8042 w 10201"/>
                <a:gd name="connsiteY115" fmla="*/ 7710 h 10000"/>
                <a:gd name="connsiteX116" fmla="*/ 7980 w 10201"/>
                <a:gd name="connsiteY116" fmla="*/ 7785 h 10000"/>
                <a:gd name="connsiteX117" fmla="*/ 7990 w 10201"/>
                <a:gd name="connsiteY117" fmla="*/ 8104 h 10000"/>
                <a:gd name="connsiteX118" fmla="*/ 7949 w 10201"/>
                <a:gd name="connsiteY118" fmla="*/ 8404 h 10000"/>
                <a:gd name="connsiteX119" fmla="*/ 7887 w 10201"/>
                <a:gd name="connsiteY119" fmla="*/ 8424 h 10000"/>
                <a:gd name="connsiteX120" fmla="*/ 7845 w 10201"/>
                <a:gd name="connsiteY120" fmla="*/ 8536 h 10000"/>
                <a:gd name="connsiteX121" fmla="*/ 7835 w 10201"/>
                <a:gd name="connsiteY121" fmla="*/ 8536 h 10000"/>
                <a:gd name="connsiteX122" fmla="*/ 7835 w 10201"/>
                <a:gd name="connsiteY122" fmla="*/ 8479 h 10000"/>
                <a:gd name="connsiteX123" fmla="*/ 7855 w 10201"/>
                <a:gd name="connsiteY123" fmla="*/ 8424 h 10000"/>
                <a:gd name="connsiteX124" fmla="*/ 7678 w 10201"/>
                <a:gd name="connsiteY124" fmla="*/ 8180 h 10000"/>
                <a:gd name="connsiteX125" fmla="*/ 7563 w 10201"/>
                <a:gd name="connsiteY125" fmla="*/ 8085 h 10000"/>
                <a:gd name="connsiteX126" fmla="*/ 7501 w 10201"/>
                <a:gd name="connsiteY126" fmla="*/ 8142 h 10000"/>
                <a:gd name="connsiteX127" fmla="*/ 7470 w 10201"/>
                <a:gd name="connsiteY127" fmla="*/ 8085 h 10000"/>
                <a:gd name="connsiteX128" fmla="*/ 7439 w 10201"/>
                <a:gd name="connsiteY128" fmla="*/ 8217 h 10000"/>
                <a:gd name="connsiteX129" fmla="*/ 7574 w 10201"/>
                <a:gd name="connsiteY129" fmla="*/ 8593 h 10000"/>
                <a:gd name="connsiteX130" fmla="*/ 7418 w 10201"/>
                <a:gd name="connsiteY130" fmla="*/ 8780 h 10000"/>
                <a:gd name="connsiteX131" fmla="*/ 7251 w 10201"/>
                <a:gd name="connsiteY131" fmla="*/ 8705 h 10000"/>
                <a:gd name="connsiteX132" fmla="*/ 7189 w 10201"/>
                <a:gd name="connsiteY132" fmla="*/ 8856 h 10000"/>
                <a:gd name="connsiteX133" fmla="*/ 7115 w 10201"/>
                <a:gd name="connsiteY133" fmla="*/ 8912 h 10000"/>
                <a:gd name="connsiteX134" fmla="*/ 7115 w 10201"/>
                <a:gd name="connsiteY134" fmla="*/ 8837 h 10000"/>
                <a:gd name="connsiteX135" fmla="*/ 6991 w 10201"/>
                <a:gd name="connsiteY135" fmla="*/ 8799 h 10000"/>
                <a:gd name="connsiteX136" fmla="*/ 6907 w 10201"/>
                <a:gd name="connsiteY136" fmla="*/ 8893 h 10000"/>
                <a:gd name="connsiteX137" fmla="*/ 6814 w 10201"/>
                <a:gd name="connsiteY137" fmla="*/ 8912 h 10000"/>
                <a:gd name="connsiteX138" fmla="*/ 6814 w 10201"/>
                <a:gd name="connsiteY138" fmla="*/ 8968 h 10000"/>
                <a:gd name="connsiteX139" fmla="*/ 6751 w 10201"/>
                <a:gd name="connsiteY139" fmla="*/ 8987 h 10000"/>
                <a:gd name="connsiteX140" fmla="*/ 6772 w 10201"/>
                <a:gd name="connsiteY140" fmla="*/ 9024 h 10000"/>
                <a:gd name="connsiteX141" fmla="*/ 6939 w 10201"/>
                <a:gd name="connsiteY141" fmla="*/ 9006 h 10000"/>
                <a:gd name="connsiteX142" fmla="*/ 6939 w 10201"/>
                <a:gd name="connsiteY142" fmla="*/ 8987 h 10000"/>
                <a:gd name="connsiteX143" fmla="*/ 6918 w 10201"/>
                <a:gd name="connsiteY143" fmla="*/ 8949 h 10000"/>
                <a:gd name="connsiteX144" fmla="*/ 6939 w 10201"/>
                <a:gd name="connsiteY144" fmla="*/ 8949 h 10000"/>
                <a:gd name="connsiteX145" fmla="*/ 6991 w 10201"/>
                <a:gd name="connsiteY145" fmla="*/ 8931 h 10000"/>
                <a:gd name="connsiteX146" fmla="*/ 7032 w 10201"/>
                <a:gd name="connsiteY146" fmla="*/ 9062 h 10000"/>
                <a:gd name="connsiteX147" fmla="*/ 7303 w 10201"/>
                <a:gd name="connsiteY147" fmla="*/ 9137 h 10000"/>
                <a:gd name="connsiteX148" fmla="*/ 7303 w 10201"/>
                <a:gd name="connsiteY148" fmla="*/ 9193 h 10000"/>
                <a:gd name="connsiteX149" fmla="*/ 7220 w 10201"/>
                <a:gd name="connsiteY149" fmla="*/ 9588 h 10000"/>
                <a:gd name="connsiteX150" fmla="*/ 7199 w 10201"/>
                <a:gd name="connsiteY150" fmla="*/ 9588 h 10000"/>
                <a:gd name="connsiteX151" fmla="*/ 7179 w 10201"/>
                <a:gd name="connsiteY151" fmla="*/ 9531 h 10000"/>
                <a:gd name="connsiteX152" fmla="*/ 6949 w 10201"/>
                <a:gd name="connsiteY152" fmla="*/ 9494 h 10000"/>
                <a:gd name="connsiteX153" fmla="*/ 6876 w 10201"/>
                <a:gd name="connsiteY153" fmla="*/ 9494 h 10000"/>
                <a:gd name="connsiteX154" fmla="*/ 6793 w 10201"/>
                <a:gd name="connsiteY154" fmla="*/ 9401 h 10000"/>
                <a:gd name="connsiteX155" fmla="*/ 6751 w 10201"/>
                <a:gd name="connsiteY155" fmla="*/ 9438 h 10000"/>
                <a:gd name="connsiteX156" fmla="*/ 6637 w 10201"/>
                <a:gd name="connsiteY156" fmla="*/ 9287 h 10000"/>
                <a:gd name="connsiteX157" fmla="*/ 6627 w 10201"/>
                <a:gd name="connsiteY157" fmla="*/ 9287 h 10000"/>
                <a:gd name="connsiteX158" fmla="*/ 6584 w 10201"/>
                <a:gd name="connsiteY158" fmla="*/ 9287 h 10000"/>
                <a:gd name="connsiteX159" fmla="*/ 6480 w 10201"/>
                <a:gd name="connsiteY159" fmla="*/ 9175 h 10000"/>
                <a:gd name="connsiteX160" fmla="*/ 6449 w 10201"/>
                <a:gd name="connsiteY160" fmla="*/ 9344 h 10000"/>
                <a:gd name="connsiteX161" fmla="*/ 6355 w 10201"/>
                <a:gd name="connsiteY161" fmla="*/ 9513 h 10000"/>
                <a:gd name="connsiteX162" fmla="*/ 6262 w 10201"/>
                <a:gd name="connsiteY162" fmla="*/ 9550 h 10000"/>
                <a:gd name="connsiteX163" fmla="*/ 6262 w 10201"/>
                <a:gd name="connsiteY163" fmla="*/ 9607 h 10000"/>
                <a:gd name="connsiteX164" fmla="*/ 6189 w 10201"/>
                <a:gd name="connsiteY164" fmla="*/ 9738 h 10000"/>
                <a:gd name="connsiteX165" fmla="*/ 6106 w 10201"/>
                <a:gd name="connsiteY165" fmla="*/ 9794 h 10000"/>
                <a:gd name="connsiteX166" fmla="*/ 6001 w 10201"/>
                <a:gd name="connsiteY166" fmla="*/ 9945 h 10000"/>
                <a:gd name="connsiteX167" fmla="*/ 5345 w 10201"/>
                <a:gd name="connsiteY167" fmla="*/ 9794 h 10000"/>
                <a:gd name="connsiteX168" fmla="*/ 5220 w 10201"/>
                <a:gd name="connsiteY168" fmla="*/ 9794 h 10000"/>
                <a:gd name="connsiteX169" fmla="*/ 4992 w 10201"/>
                <a:gd name="connsiteY169" fmla="*/ 9645 h 10000"/>
                <a:gd name="connsiteX170" fmla="*/ 4929 w 10201"/>
                <a:gd name="connsiteY170" fmla="*/ 9513 h 10000"/>
                <a:gd name="connsiteX171" fmla="*/ 4929 w 10201"/>
                <a:gd name="connsiteY171" fmla="*/ 9401 h 10000"/>
                <a:gd name="connsiteX172" fmla="*/ 4866 w 10201"/>
                <a:gd name="connsiteY172" fmla="*/ 9344 h 10000"/>
                <a:gd name="connsiteX173" fmla="*/ 5168 w 10201"/>
                <a:gd name="connsiteY173" fmla="*/ 9212 h 10000"/>
                <a:gd name="connsiteX174" fmla="*/ 5387 w 10201"/>
                <a:gd name="connsiteY174" fmla="*/ 9232 h 10000"/>
                <a:gd name="connsiteX175" fmla="*/ 5741 w 10201"/>
                <a:gd name="connsiteY175" fmla="*/ 9193 h 10000"/>
                <a:gd name="connsiteX176" fmla="*/ 5783 w 10201"/>
                <a:gd name="connsiteY176" fmla="*/ 9100 h 10000"/>
                <a:gd name="connsiteX177" fmla="*/ 5731 w 10201"/>
                <a:gd name="connsiteY177" fmla="*/ 8987 h 10000"/>
                <a:gd name="connsiteX178" fmla="*/ 5533 w 10201"/>
                <a:gd name="connsiteY178" fmla="*/ 8931 h 10000"/>
                <a:gd name="connsiteX179" fmla="*/ 5210 w 10201"/>
                <a:gd name="connsiteY179" fmla="*/ 8743 h 10000"/>
                <a:gd name="connsiteX180" fmla="*/ 4961 w 10201"/>
                <a:gd name="connsiteY180" fmla="*/ 8593 h 10000"/>
                <a:gd name="connsiteX181" fmla="*/ 5085 w 10201"/>
                <a:gd name="connsiteY181" fmla="*/ 8479 h 10000"/>
                <a:gd name="connsiteX182" fmla="*/ 4741 w 10201"/>
                <a:gd name="connsiteY182" fmla="*/ 8273 h 10000"/>
                <a:gd name="connsiteX183" fmla="*/ 4554 w 10201"/>
                <a:gd name="connsiteY183" fmla="*/ 8085 h 10000"/>
                <a:gd name="connsiteX184" fmla="*/ 4356 w 10201"/>
                <a:gd name="connsiteY184" fmla="*/ 8029 h 10000"/>
                <a:gd name="connsiteX185" fmla="*/ 4085 w 10201"/>
                <a:gd name="connsiteY185" fmla="*/ 8011 h 10000"/>
                <a:gd name="connsiteX186" fmla="*/ 3919 w 10201"/>
                <a:gd name="connsiteY186" fmla="*/ 7841 h 10000"/>
                <a:gd name="connsiteX187" fmla="*/ 3741 w 10201"/>
                <a:gd name="connsiteY187" fmla="*/ 7804 h 10000"/>
                <a:gd name="connsiteX188" fmla="*/ 3669 w 10201"/>
                <a:gd name="connsiteY188" fmla="*/ 7596 h 10000"/>
                <a:gd name="connsiteX189" fmla="*/ 3492 w 10201"/>
                <a:gd name="connsiteY189" fmla="*/ 7635 h 10000"/>
                <a:gd name="connsiteX190" fmla="*/ 3440 w 10201"/>
                <a:gd name="connsiteY190" fmla="*/ 7672 h 10000"/>
                <a:gd name="connsiteX191" fmla="*/ 3367 w 10201"/>
                <a:gd name="connsiteY191" fmla="*/ 7672 h 10000"/>
                <a:gd name="connsiteX192" fmla="*/ 3367 w 10201"/>
                <a:gd name="connsiteY192" fmla="*/ 7635 h 10000"/>
                <a:gd name="connsiteX193" fmla="*/ 3398 w 10201"/>
                <a:gd name="connsiteY193" fmla="*/ 7541 h 10000"/>
                <a:gd name="connsiteX194" fmla="*/ 3241 w 10201"/>
                <a:gd name="connsiteY194" fmla="*/ 7503 h 10000"/>
                <a:gd name="connsiteX195" fmla="*/ 3189 w 10201"/>
                <a:gd name="connsiteY195" fmla="*/ 7409 h 10000"/>
                <a:gd name="connsiteX196" fmla="*/ 3085 w 10201"/>
                <a:gd name="connsiteY196" fmla="*/ 7466 h 10000"/>
                <a:gd name="connsiteX197" fmla="*/ 2846 w 10201"/>
                <a:gd name="connsiteY197" fmla="*/ 7447 h 10000"/>
                <a:gd name="connsiteX198" fmla="*/ 2722 w 10201"/>
                <a:gd name="connsiteY198" fmla="*/ 7484 h 10000"/>
                <a:gd name="connsiteX199" fmla="*/ 2669 w 10201"/>
                <a:gd name="connsiteY199" fmla="*/ 7596 h 10000"/>
                <a:gd name="connsiteX200" fmla="*/ 2471 w 10201"/>
                <a:gd name="connsiteY200" fmla="*/ 7635 h 10000"/>
                <a:gd name="connsiteX201" fmla="*/ 2419 w 10201"/>
                <a:gd name="connsiteY201" fmla="*/ 7710 h 10000"/>
                <a:gd name="connsiteX202" fmla="*/ 2137 w 10201"/>
                <a:gd name="connsiteY202" fmla="*/ 7691 h 10000"/>
                <a:gd name="connsiteX203" fmla="*/ 2023 w 10201"/>
                <a:gd name="connsiteY203" fmla="*/ 7559 h 10000"/>
                <a:gd name="connsiteX204" fmla="*/ 1867 w 10201"/>
                <a:gd name="connsiteY204" fmla="*/ 7522 h 10000"/>
                <a:gd name="connsiteX205" fmla="*/ 1919 w 10201"/>
                <a:gd name="connsiteY205" fmla="*/ 7503 h 10000"/>
                <a:gd name="connsiteX206" fmla="*/ 1919 w 10201"/>
                <a:gd name="connsiteY206" fmla="*/ 7484 h 10000"/>
                <a:gd name="connsiteX207" fmla="*/ 1867 w 10201"/>
                <a:gd name="connsiteY207" fmla="*/ 7484 h 10000"/>
                <a:gd name="connsiteX208" fmla="*/ 1753 w 10201"/>
                <a:gd name="connsiteY208" fmla="*/ 7503 h 10000"/>
                <a:gd name="connsiteX209" fmla="*/ 1544 w 10201"/>
                <a:gd name="connsiteY209" fmla="*/ 7427 h 10000"/>
                <a:gd name="connsiteX210" fmla="*/ 1544 w 10201"/>
                <a:gd name="connsiteY210" fmla="*/ 7484 h 10000"/>
                <a:gd name="connsiteX211" fmla="*/ 1492 w 10201"/>
                <a:gd name="connsiteY211" fmla="*/ 7466 h 10000"/>
                <a:gd name="connsiteX212" fmla="*/ 1492 w 10201"/>
                <a:gd name="connsiteY212" fmla="*/ 7409 h 10000"/>
                <a:gd name="connsiteX213" fmla="*/ 1398 w 10201"/>
                <a:gd name="connsiteY213" fmla="*/ 7466 h 10000"/>
                <a:gd name="connsiteX214" fmla="*/ 1378 w 10201"/>
                <a:gd name="connsiteY214" fmla="*/ 7409 h 10000"/>
                <a:gd name="connsiteX215" fmla="*/ 1013 w 10201"/>
                <a:gd name="connsiteY215" fmla="*/ 7427 h 10000"/>
                <a:gd name="connsiteX216" fmla="*/ 836 w 10201"/>
                <a:gd name="connsiteY216" fmla="*/ 7409 h 10000"/>
                <a:gd name="connsiteX217" fmla="*/ 795 w 10201"/>
                <a:gd name="connsiteY217" fmla="*/ 7334 h 10000"/>
                <a:gd name="connsiteX218" fmla="*/ 628 w 10201"/>
                <a:gd name="connsiteY218" fmla="*/ 7352 h 10000"/>
                <a:gd name="connsiteX219" fmla="*/ 597 w 10201"/>
                <a:gd name="connsiteY219" fmla="*/ 7297 h 10000"/>
                <a:gd name="connsiteX220" fmla="*/ 493 w 10201"/>
                <a:gd name="connsiteY220" fmla="*/ 7315 h 10000"/>
                <a:gd name="connsiteX221" fmla="*/ 471 w 10201"/>
                <a:gd name="connsiteY221" fmla="*/ 7240 h 10000"/>
                <a:gd name="connsiteX222" fmla="*/ 378 w 10201"/>
                <a:gd name="connsiteY222" fmla="*/ 7240 h 10000"/>
                <a:gd name="connsiteX223" fmla="*/ 243 w 10201"/>
                <a:gd name="connsiteY223" fmla="*/ 7165 h 10000"/>
                <a:gd name="connsiteX224" fmla="*/ 0 w 10201"/>
                <a:gd name="connsiteY224" fmla="*/ 7048 h 10000"/>
                <a:gd name="connsiteX225" fmla="*/ 357 w 10201"/>
                <a:gd name="connsiteY225" fmla="*/ 7052 h 10000"/>
                <a:gd name="connsiteX226" fmla="*/ 576 w 10201"/>
                <a:gd name="connsiteY226" fmla="*/ 7090 h 10000"/>
                <a:gd name="connsiteX227" fmla="*/ 940 w 10201"/>
                <a:gd name="connsiteY227" fmla="*/ 7165 h 10000"/>
                <a:gd name="connsiteX228" fmla="*/ 950 w 10201"/>
                <a:gd name="connsiteY228" fmla="*/ 7090 h 10000"/>
                <a:gd name="connsiteX229" fmla="*/ 888 w 10201"/>
                <a:gd name="connsiteY229" fmla="*/ 6996 h 10000"/>
                <a:gd name="connsiteX230" fmla="*/ 898 w 10201"/>
                <a:gd name="connsiteY230" fmla="*/ 6996 h 10000"/>
                <a:gd name="connsiteX231" fmla="*/ 898 w 10201"/>
                <a:gd name="connsiteY231" fmla="*/ 6977 h 10000"/>
                <a:gd name="connsiteX232" fmla="*/ 1002 w 10201"/>
                <a:gd name="connsiteY232" fmla="*/ 7014 h 10000"/>
                <a:gd name="connsiteX233" fmla="*/ 1002 w 10201"/>
                <a:gd name="connsiteY233" fmla="*/ 6939 h 10000"/>
                <a:gd name="connsiteX234" fmla="*/ 940 w 10201"/>
                <a:gd name="connsiteY234" fmla="*/ 6921 h 10000"/>
                <a:gd name="connsiteX235" fmla="*/ 940 w 10201"/>
                <a:gd name="connsiteY235" fmla="*/ 6845 h 10000"/>
                <a:gd name="connsiteX236" fmla="*/ 961 w 10201"/>
                <a:gd name="connsiteY236" fmla="*/ 6845 h 10000"/>
                <a:gd name="connsiteX237" fmla="*/ 1013 w 10201"/>
                <a:gd name="connsiteY237" fmla="*/ 6883 h 10000"/>
                <a:gd name="connsiteX238" fmla="*/ 1013 w 10201"/>
                <a:gd name="connsiteY238" fmla="*/ 6845 h 10000"/>
                <a:gd name="connsiteX239" fmla="*/ 1149 w 10201"/>
                <a:gd name="connsiteY239" fmla="*/ 6714 h 10000"/>
                <a:gd name="connsiteX240" fmla="*/ 1305 w 10201"/>
                <a:gd name="connsiteY240" fmla="*/ 6676 h 10000"/>
                <a:gd name="connsiteX241" fmla="*/ 1305 w 10201"/>
                <a:gd name="connsiteY241" fmla="*/ 6658 h 10000"/>
                <a:gd name="connsiteX242" fmla="*/ 1128 w 10201"/>
                <a:gd name="connsiteY242" fmla="*/ 6658 h 10000"/>
                <a:gd name="connsiteX243" fmla="*/ 1128 w 10201"/>
                <a:gd name="connsiteY243" fmla="*/ 6639 h 10000"/>
                <a:gd name="connsiteX244" fmla="*/ 1159 w 10201"/>
                <a:gd name="connsiteY244" fmla="*/ 6583 h 10000"/>
                <a:gd name="connsiteX245" fmla="*/ 1211 w 10201"/>
                <a:gd name="connsiteY245" fmla="*/ 6601 h 10000"/>
                <a:gd name="connsiteX246" fmla="*/ 1243 w 10201"/>
                <a:gd name="connsiteY246" fmla="*/ 6564 h 10000"/>
                <a:gd name="connsiteX247" fmla="*/ 1243 w 10201"/>
                <a:gd name="connsiteY247" fmla="*/ 6546 h 10000"/>
                <a:gd name="connsiteX248" fmla="*/ 1191 w 10201"/>
                <a:gd name="connsiteY248" fmla="*/ 6470 h 10000"/>
                <a:gd name="connsiteX249" fmla="*/ 1222 w 10201"/>
                <a:gd name="connsiteY249" fmla="*/ 6470 h 10000"/>
                <a:gd name="connsiteX250" fmla="*/ 1243 w 10201"/>
                <a:gd name="connsiteY250" fmla="*/ 6489 h 10000"/>
                <a:gd name="connsiteX251" fmla="*/ 1253 w 10201"/>
                <a:gd name="connsiteY251" fmla="*/ 6432 h 10000"/>
                <a:gd name="connsiteX252" fmla="*/ 1201 w 10201"/>
                <a:gd name="connsiteY252" fmla="*/ 6376 h 10000"/>
                <a:gd name="connsiteX253" fmla="*/ 1191 w 10201"/>
                <a:gd name="connsiteY253" fmla="*/ 6414 h 10000"/>
                <a:gd name="connsiteX254" fmla="*/ 1191 w 10201"/>
                <a:gd name="connsiteY254" fmla="*/ 6376 h 10000"/>
                <a:gd name="connsiteX255" fmla="*/ 1180 w 10201"/>
                <a:gd name="connsiteY255" fmla="*/ 6376 h 10000"/>
                <a:gd name="connsiteX256" fmla="*/ 1180 w 10201"/>
                <a:gd name="connsiteY256" fmla="*/ 6357 h 10000"/>
                <a:gd name="connsiteX257" fmla="*/ 1253 w 10201"/>
                <a:gd name="connsiteY257" fmla="*/ 6320 h 10000"/>
                <a:gd name="connsiteX258" fmla="*/ 1253 w 10201"/>
                <a:gd name="connsiteY258" fmla="*/ 6300 h 10000"/>
                <a:gd name="connsiteX259" fmla="*/ 1139 w 10201"/>
                <a:gd name="connsiteY259" fmla="*/ 6226 h 10000"/>
                <a:gd name="connsiteX260" fmla="*/ 1118 w 10201"/>
                <a:gd name="connsiteY260" fmla="*/ 6282 h 10000"/>
                <a:gd name="connsiteX261" fmla="*/ 1045 w 10201"/>
                <a:gd name="connsiteY261" fmla="*/ 6226 h 10000"/>
                <a:gd name="connsiteX262" fmla="*/ 1076 w 10201"/>
                <a:gd name="connsiteY262" fmla="*/ 6188 h 10000"/>
                <a:gd name="connsiteX263" fmla="*/ 1035 w 10201"/>
                <a:gd name="connsiteY263" fmla="*/ 6188 h 10000"/>
                <a:gd name="connsiteX264" fmla="*/ 909 w 10201"/>
                <a:gd name="connsiteY264" fmla="*/ 6245 h 10000"/>
                <a:gd name="connsiteX265" fmla="*/ 909 w 10201"/>
                <a:gd name="connsiteY265" fmla="*/ 6188 h 10000"/>
                <a:gd name="connsiteX266" fmla="*/ 961 w 10201"/>
                <a:gd name="connsiteY266" fmla="*/ 6038 h 10000"/>
                <a:gd name="connsiteX267" fmla="*/ 940 w 10201"/>
                <a:gd name="connsiteY267" fmla="*/ 6000 h 10000"/>
                <a:gd name="connsiteX268" fmla="*/ 961 w 10201"/>
                <a:gd name="connsiteY268" fmla="*/ 6000 h 10000"/>
                <a:gd name="connsiteX269" fmla="*/ 1055 w 10201"/>
                <a:gd name="connsiteY269" fmla="*/ 5962 h 10000"/>
                <a:gd name="connsiteX270" fmla="*/ 1087 w 10201"/>
                <a:gd name="connsiteY270" fmla="*/ 5907 h 10000"/>
                <a:gd name="connsiteX271" fmla="*/ 1066 w 10201"/>
                <a:gd name="connsiteY271" fmla="*/ 5850 h 10000"/>
                <a:gd name="connsiteX272" fmla="*/ 1139 w 10201"/>
                <a:gd name="connsiteY272" fmla="*/ 5831 h 10000"/>
                <a:gd name="connsiteX273" fmla="*/ 1139 w 10201"/>
                <a:gd name="connsiteY273" fmla="*/ 5907 h 10000"/>
                <a:gd name="connsiteX274" fmla="*/ 1263 w 10201"/>
                <a:gd name="connsiteY274" fmla="*/ 5907 h 10000"/>
                <a:gd name="connsiteX275" fmla="*/ 1388 w 10201"/>
                <a:gd name="connsiteY275" fmla="*/ 5681 h 10000"/>
                <a:gd name="connsiteX276" fmla="*/ 1586 w 10201"/>
                <a:gd name="connsiteY276" fmla="*/ 5738 h 10000"/>
                <a:gd name="connsiteX277" fmla="*/ 1586 w 10201"/>
                <a:gd name="connsiteY277" fmla="*/ 5756 h 10000"/>
                <a:gd name="connsiteX278" fmla="*/ 1575 w 10201"/>
                <a:gd name="connsiteY278" fmla="*/ 5812 h 10000"/>
                <a:gd name="connsiteX279" fmla="*/ 1554 w 10201"/>
                <a:gd name="connsiteY279" fmla="*/ 5850 h 10000"/>
                <a:gd name="connsiteX280" fmla="*/ 1440 w 10201"/>
                <a:gd name="connsiteY280" fmla="*/ 5887 h 10000"/>
                <a:gd name="connsiteX281" fmla="*/ 1430 w 10201"/>
                <a:gd name="connsiteY281" fmla="*/ 6038 h 10000"/>
                <a:gd name="connsiteX282" fmla="*/ 1450 w 10201"/>
                <a:gd name="connsiteY282" fmla="*/ 6056 h 10000"/>
                <a:gd name="connsiteX283" fmla="*/ 1680 w 10201"/>
                <a:gd name="connsiteY283" fmla="*/ 6263 h 10000"/>
                <a:gd name="connsiteX284" fmla="*/ 1711 w 10201"/>
                <a:gd name="connsiteY284" fmla="*/ 6263 h 10000"/>
                <a:gd name="connsiteX285" fmla="*/ 1784 w 10201"/>
                <a:gd name="connsiteY285" fmla="*/ 6790 h 10000"/>
                <a:gd name="connsiteX286" fmla="*/ 1982 w 10201"/>
                <a:gd name="connsiteY286" fmla="*/ 6583 h 10000"/>
                <a:gd name="connsiteX287" fmla="*/ 1982 w 10201"/>
                <a:gd name="connsiteY287" fmla="*/ 6526 h 10000"/>
                <a:gd name="connsiteX288" fmla="*/ 1909 w 10201"/>
                <a:gd name="connsiteY288" fmla="*/ 6526 h 10000"/>
                <a:gd name="connsiteX289" fmla="*/ 1878 w 10201"/>
                <a:gd name="connsiteY289" fmla="*/ 6451 h 10000"/>
                <a:gd name="connsiteX290" fmla="*/ 1878 w 10201"/>
                <a:gd name="connsiteY290" fmla="*/ 6414 h 10000"/>
                <a:gd name="connsiteX291" fmla="*/ 1888 w 10201"/>
                <a:gd name="connsiteY291" fmla="*/ 6414 h 10000"/>
                <a:gd name="connsiteX292" fmla="*/ 1888 w 10201"/>
                <a:gd name="connsiteY292" fmla="*/ 6395 h 10000"/>
                <a:gd name="connsiteX293" fmla="*/ 2023 w 10201"/>
                <a:gd name="connsiteY293" fmla="*/ 6320 h 10000"/>
                <a:gd name="connsiteX294" fmla="*/ 2002 w 10201"/>
                <a:gd name="connsiteY294" fmla="*/ 6300 h 10000"/>
                <a:gd name="connsiteX295" fmla="*/ 1867 w 10201"/>
                <a:gd name="connsiteY295" fmla="*/ 6263 h 10000"/>
                <a:gd name="connsiteX296" fmla="*/ 1867 w 10201"/>
                <a:gd name="connsiteY296" fmla="*/ 6207 h 10000"/>
                <a:gd name="connsiteX297" fmla="*/ 1815 w 10201"/>
                <a:gd name="connsiteY297" fmla="*/ 6188 h 10000"/>
                <a:gd name="connsiteX298" fmla="*/ 1815 w 10201"/>
                <a:gd name="connsiteY298" fmla="*/ 6188 h 10000"/>
                <a:gd name="connsiteX299" fmla="*/ 1836 w 10201"/>
                <a:gd name="connsiteY299" fmla="*/ 6131 h 10000"/>
                <a:gd name="connsiteX300" fmla="*/ 1753 w 10201"/>
                <a:gd name="connsiteY300" fmla="*/ 6038 h 10000"/>
                <a:gd name="connsiteX301" fmla="*/ 1534 w 10201"/>
                <a:gd name="connsiteY301" fmla="*/ 5982 h 10000"/>
                <a:gd name="connsiteX302" fmla="*/ 1701 w 10201"/>
                <a:gd name="connsiteY302" fmla="*/ 5962 h 10000"/>
                <a:gd name="connsiteX303" fmla="*/ 1722 w 10201"/>
                <a:gd name="connsiteY303" fmla="*/ 5869 h 10000"/>
                <a:gd name="connsiteX304" fmla="*/ 1659 w 10201"/>
                <a:gd name="connsiteY304" fmla="*/ 5738 h 10000"/>
                <a:gd name="connsiteX305" fmla="*/ 1680 w 10201"/>
                <a:gd name="connsiteY305" fmla="*/ 5738 h 10000"/>
                <a:gd name="connsiteX306" fmla="*/ 2023 w 10201"/>
                <a:gd name="connsiteY306" fmla="*/ 5775 h 10000"/>
                <a:gd name="connsiteX307" fmla="*/ 2117 w 10201"/>
                <a:gd name="connsiteY307" fmla="*/ 5663 h 10000"/>
                <a:gd name="connsiteX308" fmla="*/ 2190 w 10201"/>
                <a:gd name="connsiteY308" fmla="*/ 5643 h 10000"/>
                <a:gd name="connsiteX309" fmla="*/ 2117 w 10201"/>
                <a:gd name="connsiteY309" fmla="*/ 5606 h 10000"/>
                <a:gd name="connsiteX310" fmla="*/ 1815 w 10201"/>
                <a:gd name="connsiteY310" fmla="*/ 5718 h 10000"/>
                <a:gd name="connsiteX311" fmla="*/ 1784 w 10201"/>
                <a:gd name="connsiteY311" fmla="*/ 5663 h 10000"/>
                <a:gd name="connsiteX312" fmla="*/ 1805 w 10201"/>
                <a:gd name="connsiteY312" fmla="*/ 5606 h 10000"/>
                <a:gd name="connsiteX313" fmla="*/ 1774 w 10201"/>
                <a:gd name="connsiteY313" fmla="*/ 5512 h 10000"/>
                <a:gd name="connsiteX314" fmla="*/ 1701 w 10201"/>
                <a:gd name="connsiteY314" fmla="*/ 5531 h 10000"/>
                <a:gd name="connsiteX315" fmla="*/ 1458 w 10201"/>
                <a:gd name="connsiteY315" fmla="*/ 5300 h 10000"/>
                <a:gd name="connsiteX316" fmla="*/ 1742 w 10201"/>
                <a:gd name="connsiteY316" fmla="*/ 5286 h 10000"/>
                <a:gd name="connsiteX317" fmla="*/ 2085 w 10201"/>
                <a:gd name="connsiteY317" fmla="*/ 5286 h 10000"/>
                <a:gd name="connsiteX318" fmla="*/ 2190 w 10201"/>
                <a:gd name="connsiteY318" fmla="*/ 5117 h 10000"/>
                <a:gd name="connsiteX319" fmla="*/ 2190 w 10201"/>
                <a:gd name="connsiteY319" fmla="*/ 5061 h 10000"/>
                <a:gd name="connsiteX320" fmla="*/ 2253 w 10201"/>
                <a:gd name="connsiteY320" fmla="*/ 5042 h 10000"/>
                <a:gd name="connsiteX321" fmla="*/ 2284 w 10201"/>
                <a:gd name="connsiteY321" fmla="*/ 5174 h 10000"/>
                <a:gd name="connsiteX322" fmla="*/ 2722 w 10201"/>
                <a:gd name="connsiteY322" fmla="*/ 5193 h 10000"/>
                <a:gd name="connsiteX323" fmla="*/ 2700 w 10201"/>
                <a:gd name="connsiteY323" fmla="*/ 5286 h 10000"/>
                <a:gd name="connsiteX324" fmla="*/ 2732 w 10201"/>
                <a:gd name="connsiteY324" fmla="*/ 5286 h 10000"/>
                <a:gd name="connsiteX325" fmla="*/ 2784 w 10201"/>
                <a:gd name="connsiteY325" fmla="*/ 5249 h 10000"/>
                <a:gd name="connsiteX326" fmla="*/ 2784 w 10201"/>
                <a:gd name="connsiteY326" fmla="*/ 5268 h 10000"/>
                <a:gd name="connsiteX327" fmla="*/ 2763 w 10201"/>
                <a:gd name="connsiteY327" fmla="*/ 5286 h 10000"/>
                <a:gd name="connsiteX328" fmla="*/ 2826 w 10201"/>
                <a:gd name="connsiteY328" fmla="*/ 5286 h 10000"/>
                <a:gd name="connsiteX329" fmla="*/ 2929 w 10201"/>
                <a:gd name="connsiteY329" fmla="*/ 5286 h 10000"/>
                <a:gd name="connsiteX330" fmla="*/ 2929 w 10201"/>
                <a:gd name="connsiteY330" fmla="*/ 5362 h 10000"/>
                <a:gd name="connsiteX331" fmla="*/ 2950 w 10201"/>
                <a:gd name="connsiteY331" fmla="*/ 5362 h 10000"/>
                <a:gd name="connsiteX332" fmla="*/ 3023 w 10201"/>
                <a:gd name="connsiteY332" fmla="*/ 5286 h 10000"/>
                <a:gd name="connsiteX333" fmla="*/ 3023 w 10201"/>
                <a:gd name="connsiteY333" fmla="*/ 5211 h 10000"/>
                <a:gd name="connsiteX334" fmla="*/ 3085 w 10201"/>
                <a:gd name="connsiteY334" fmla="*/ 5211 h 10000"/>
                <a:gd name="connsiteX335" fmla="*/ 3117 w 10201"/>
                <a:gd name="connsiteY335" fmla="*/ 5268 h 10000"/>
                <a:gd name="connsiteX336" fmla="*/ 3117 w 10201"/>
                <a:gd name="connsiteY336" fmla="*/ 5399 h 10000"/>
                <a:gd name="connsiteX337" fmla="*/ 3231 w 10201"/>
                <a:gd name="connsiteY337" fmla="*/ 5399 h 10000"/>
                <a:gd name="connsiteX338" fmla="*/ 3241 w 10201"/>
                <a:gd name="connsiteY338" fmla="*/ 5305 h 10000"/>
                <a:gd name="connsiteX339" fmla="*/ 3241 w 10201"/>
                <a:gd name="connsiteY339" fmla="*/ 5286 h 10000"/>
                <a:gd name="connsiteX340" fmla="*/ 3241 w 10201"/>
                <a:gd name="connsiteY340" fmla="*/ 5286 h 10000"/>
                <a:gd name="connsiteX341" fmla="*/ 3346 w 10201"/>
                <a:gd name="connsiteY341" fmla="*/ 5305 h 10000"/>
                <a:gd name="connsiteX342" fmla="*/ 3367 w 10201"/>
                <a:gd name="connsiteY342" fmla="*/ 5211 h 10000"/>
                <a:gd name="connsiteX343" fmla="*/ 3471 w 10201"/>
                <a:gd name="connsiteY343" fmla="*/ 5249 h 10000"/>
                <a:gd name="connsiteX344" fmla="*/ 3471 w 10201"/>
                <a:gd name="connsiteY344" fmla="*/ 5193 h 10000"/>
                <a:gd name="connsiteX345" fmla="*/ 3648 w 10201"/>
                <a:gd name="connsiteY345" fmla="*/ 5268 h 10000"/>
                <a:gd name="connsiteX346" fmla="*/ 3648 w 10201"/>
                <a:gd name="connsiteY346" fmla="*/ 5193 h 10000"/>
                <a:gd name="connsiteX347" fmla="*/ 3689 w 10201"/>
                <a:gd name="connsiteY347" fmla="*/ 5193 h 10000"/>
                <a:gd name="connsiteX348" fmla="*/ 3689 w 10201"/>
                <a:gd name="connsiteY348" fmla="*/ 5268 h 10000"/>
                <a:gd name="connsiteX349" fmla="*/ 3710 w 10201"/>
                <a:gd name="connsiteY349" fmla="*/ 5268 h 10000"/>
                <a:gd name="connsiteX350" fmla="*/ 3710 w 10201"/>
                <a:gd name="connsiteY350" fmla="*/ 5249 h 10000"/>
                <a:gd name="connsiteX351" fmla="*/ 3721 w 10201"/>
                <a:gd name="connsiteY351" fmla="*/ 5117 h 10000"/>
                <a:gd name="connsiteX352" fmla="*/ 3731 w 10201"/>
                <a:gd name="connsiteY352" fmla="*/ 5117 h 10000"/>
                <a:gd name="connsiteX353" fmla="*/ 3741 w 10201"/>
                <a:gd name="connsiteY353" fmla="*/ 5193 h 10000"/>
                <a:gd name="connsiteX354" fmla="*/ 3825 w 10201"/>
                <a:gd name="connsiteY354" fmla="*/ 5117 h 10000"/>
                <a:gd name="connsiteX355" fmla="*/ 3825 w 10201"/>
                <a:gd name="connsiteY355" fmla="*/ 5155 h 10000"/>
                <a:gd name="connsiteX356" fmla="*/ 3898 w 10201"/>
                <a:gd name="connsiteY356" fmla="*/ 5117 h 10000"/>
                <a:gd name="connsiteX357" fmla="*/ 3898 w 10201"/>
                <a:gd name="connsiteY357" fmla="*/ 5099 h 10000"/>
                <a:gd name="connsiteX358" fmla="*/ 3877 w 10201"/>
                <a:gd name="connsiteY358" fmla="*/ 5061 h 10000"/>
                <a:gd name="connsiteX359" fmla="*/ 3909 w 10201"/>
                <a:gd name="connsiteY359" fmla="*/ 5061 h 10000"/>
                <a:gd name="connsiteX360" fmla="*/ 3950 w 10201"/>
                <a:gd name="connsiteY360" fmla="*/ 5099 h 10000"/>
                <a:gd name="connsiteX361" fmla="*/ 3950 w 10201"/>
                <a:gd name="connsiteY361" fmla="*/ 5061 h 10000"/>
                <a:gd name="connsiteX362" fmla="*/ 3929 w 10201"/>
                <a:gd name="connsiteY362" fmla="*/ 5005 h 10000"/>
                <a:gd name="connsiteX363" fmla="*/ 4033 w 10201"/>
                <a:gd name="connsiteY363" fmla="*/ 4949 h 10000"/>
                <a:gd name="connsiteX364" fmla="*/ 4033 w 10201"/>
                <a:gd name="connsiteY364" fmla="*/ 4930 h 10000"/>
                <a:gd name="connsiteX365" fmla="*/ 3857 w 10201"/>
                <a:gd name="connsiteY365" fmla="*/ 4910 h 10000"/>
                <a:gd name="connsiteX366" fmla="*/ 3867 w 10201"/>
                <a:gd name="connsiteY366" fmla="*/ 5024 h 10000"/>
                <a:gd name="connsiteX367" fmla="*/ 3857 w 10201"/>
                <a:gd name="connsiteY367" fmla="*/ 5024 h 10000"/>
                <a:gd name="connsiteX368" fmla="*/ 3658 w 10201"/>
                <a:gd name="connsiteY368" fmla="*/ 4910 h 10000"/>
                <a:gd name="connsiteX369" fmla="*/ 3658 w 10201"/>
                <a:gd name="connsiteY369" fmla="*/ 4930 h 10000"/>
                <a:gd name="connsiteX370" fmla="*/ 3669 w 10201"/>
                <a:gd name="connsiteY370" fmla="*/ 4930 h 10000"/>
                <a:gd name="connsiteX371" fmla="*/ 3648 w 10201"/>
                <a:gd name="connsiteY371" fmla="*/ 4949 h 10000"/>
                <a:gd name="connsiteX372" fmla="*/ 3596 w 10201"/>
                <a:gd name="connsiteY372" fmla="*/ 4873 h 10000"/>
                <a:gd name="connsiteX373" fmla="*/ 3585 w 10201"/>
                <a:gd name="connsiteY373" fmla="*/ 4835 h 10000"/>
                <a:gd name="connsiteX374" fmla="*/ 3700 w 10201"/>
                <a:gd name="connsiteY374" fmla="*/ 4817 h 10000"/>
                <a:gd name="connsiteX375" fmla="*/ 3700 w 10201"/>
                <a:gd name="connsiteY375" fmla="*/ 4666 h 10000"/>
                <a:gd name="connsiteX376" fmla="*/ 3679 w 10201"/>
                <a:gd name="connsiteY376" fmla="*/ 4666 h 10000"/>
                <a:gd name="connsiteX377" fmla="*/ 3554 w 10201"/>
                <a:gd name="connsiteY377" fmla="*/ 4798 h 10000"/>
                <a:gd name="connsiteX378" fmla="*/ 3533 w 10201"/>
                <a:gd name="connsiteY378" fmla="*/ 4780 h 10000"/>
                <a:gd name="connsiteX379" fmla="*/ 3533 w 10201"/>
                <a:gd name="connsiteY379" fmla="*/ 4704 h 10000"/>
                <a:gd name="connsiteX380" fmla="*/ 3523 w 10201"/>
                <a:gd name="connsiteY380" fmla="*/ 4648 h 10000"/>
                <a:gd name="connsiteX381" fmla="*/ 3450 w 10201"/>
                <a:gd name="connsiteY381" fmla="*/ 4648 h 10000"/>
                <a:gd name="connsiteX382" fmla="*/ 3440 w 10201"/>
                <a:gd name="connsiteY382" fmla="*/ 4591 h 10000"/>
                <a:gd name="connsiteX383" fmla="*/ 3450 w 10201"/>
                <a:gd name="connsiteY383" fmla="*/ 4591 h 10000"/>
                <a:gd name="connsiteX384" fmla="*/ 3450 w 10201"/>
                <a:gd name="connsiteY384" fmla="*/ 4572 h 10000"/>
                <a:gd name="connsiteX385" fmla="*/ 3627 w 10201"/>
                <a:gd name="connsiteY385" fmla="*/ 4479 h 10000"/>
                <a:gd name="connsiteX386" fmla="*/ 3565 w 10201"/>
                <a:gd name="connsiteY386" fmla="*/ 4479 h 10000"/>
                <a:gd name="connsiteX387" fmla="*/ 3544 w 10201"/>
                <a:gd name="connsiteY387" fmla="*/ 4479 h 10000"/>
                <a:gd name="connsiteX388" fmla="*/ 3533 w 10201"/>
                <a:gd name="connsiteY388" fmla="*/ 4479 h 10000"/>
                <a:gd name="connsiteX389" fmla="*/ 3533 w 10201"/>
                <a:gd name="connsiteY389" fmla="*/ 4460 h 10000"/>
                <a:gd name="connsiteX390" fmla="*/ 3637 w 10201"/>
                <a:gd name="connsiteY390" fmla="*/ 4385 h 10000"/>
                <a:gd name="connsiteX391" fmla="*/ 3637 w 10201"/>
                <a:gd name="connsiteY391" fmla="*/ 4385 h 10000"/>
                <a:gd name="connsiteX392" fmla="*/ 3606 w 10201"/>
                <a:gd name="connsiteY392" fmla="*/ 4385 h 10000"/>
                <a:gd name="connsiteX393" fmla="*/ 3585 w 10201"/>
                <a:gd name="connsiteY393" fmla="*/ 4403 h 10000"/>
                <a:gd name="connsiteX394" fmla="*/ 3575 w 10201"/>
                <a:gd name="connsiteY394" fmla="*/ 4366 h 10000"/>
                <a:gd name="connsiteX395" fmla="*/ 3409 w 10201"/>
                <a:gd name="connsiteY395" fmla="*/ 4310 h 10000"/>
                <a:gd name="connsiteX396" fmla="*/ 3357 w 10201"/>
                <a:gd name="connsiteY396" fmla="*/ 4197 h 10000"/>
                <a:gd name="connsiteX397" fmla="*/ 3315 w 10201"/>
                <a:gd name="connsiteY397" fmla="*/ 4253 h 10000"/>
                <a:gd name="connsiteX398" fmla="*/ 3231 w 10201"/>
                <a:gd name="connsiteY398" fmla="*/ 4216 h 10000"/>
                <a:gd name="connsiteX399" fmla="*/ 3085 w 10201"/>
                <a:gd name="connsiteY399" fmla="*/ 4197 h 10000"/>
                <a:gd name="connsiteX400" fmla="*/ 3033 w 10201"/>
                <a:gd name="connsiteY400" fmla="*/ 4235 h 10000"/>
                <a:gd name="connsiteX401" fmla="*/ 2981 w 10201"/>
                <a:gd name="connsiteY401" fmla="*/ 4178 h 10000"/>
                <a:gd name="connsiteX402" fmla="*/ 2909 w 10201"/>
                <a:gd name="connsiteY402" fmla="*/ 4235 h 10000"/>
                <a:gd name="connsiteX403" fmla="*/ 2878 w 10201"/>
                <a:gd name="connsiteY403" fmla="*/ 4178 h 10000"/>
                <a:gd name="connsiteX404" fmla="*/ 2794 w 10201"/>
                <a:gd name="connsiteY404" fmla="*/ 4328 h 10000"/>
                <a:gd name="connsiteX405" fmla="*/ 2596 w 10201"/>
                <a:gd name="connsiteY405" fmla="*/ 4253 h 10000"/>
                <a:gd name="connsiteX406" fmla="*/ 2596 w 10201"/>
                <a:gd name="connsiteY406" fmla="*/ 4216 h 10000"/>
                <a:gd name="connsiteX407" fmla="*/ 2617 w 10201"/>
                <a:gd name="connsiteY407" fmla="*/ 4178 h 10000"/>
                <a:gd name="connsiteX408" fmla="*/ 2544 w 10201"/>
                <a:gd name="connsiteY408" fmla="*/ 4178 h 10000"/>
                <a:gd name="connsiteX409" fmla="*/ 2346 w 10201"/>
                <a:gd name="connsiteY409" fmla="*/ 4273 h 10000"/>
                <a:gd name="connsiteX410" fmla="*/ 2346 w 10201"/>
                <a:gd name="connsiteY410" fmla="*/ 4253 h 10000"/>
                <a:gd name="connsiteX411" fmla="*/ 2367 w 10201"/>
                <a:gd name="connsiteY411" fmla="*/ 4216 h 10000"/>
                <a:gd name="connsiteX412" fmla="*/ 2253 w 10201"/>
                <a:gd name="connsiteY412" fmla="*/ 4216 h 10000"/>
                <a:gd name="connsiteX413" fmla="*/ 2170 w 10201"/>
                <a:gd name="connsiteY413" fmla="*/ 4141 h 10000"/>
                <a:gd name="connsiteX414" fmla="*/ 2044 w 10201"/>
                <a:gd name="connsiteY414" fmla="*/ 4122 h 10000"/>
                <a:gd name="connsiteX415" fmla="*/ 2065 w 10201"/>
                <a:gd name="connsiteY415" fmla="*/ 4122 h 10000"/>
                <a:gd name="connsiteX416" fmla="*/ 2096 w 10201"/>
                <a:gd name="connsiteY416" fmla="*/ 4084 h 10000"/>
                <a:gd name="connsiteX417" fmla="*/ 2085 w 10201"/>
                <a:gd name="connsiteY417" fmla="*/ 4047 h 10000"/>
                <a:gd name="connsiteX418" fmla="*/ 2002 w 10201"/>
                <a:gd name="connsiteY418" fmla="*/ 3990 h 10000"/>
                <a:gd name="connsiteX419" fmla="*/ 1909 w 10201"/>
                <a:gd name="connsiteY419" fmla="*/ 4028 h 10000"/>
                <a:gd name="connsiteX420" fmla="*/ 1479 w 10201"/>
                <a:gd name="connsiteY420" fmla="*/ 3974 h 10000"/>
                <a:gd name="connsiteX421" fmla="*/ 1680 w 10201"/>
                <a:gd name="connsiteY421" fmla="*/ 3821 h 10000"/>
                <a:gd name="connsiteX422" fmla="*/ 1690 w 10201"/>
                <a:gd name="connsiteY422" fmla="*/ 3803 h 10000"/>
                <a:gd name="connsiteX423" fmla="*/ 1826 w 10201"/>
                <a:gd name="connsiteY423" fmla="*/ 3765 h 10000"/>
                <a:gd name="connsiteX424" fmla="*/ 1826 w 10201"/>
                <a:gd name="connsiteY424" fmla="*/ 3803 h 10000"/>
                <a:gd name="connsiteX425" fmla="*/ 1940 w 10201"/>
                <a:gd name="connsiteY425" fmla="*/ 3878 h 10000"/>
                <a:gd name="connsiteX426" fmla="*/ 1950 w 10201"/>
                <a:gd name="connsiteY426" fmla="*/ 3840 h 10000"/>
                <a:gd name="connsiteX427" fmla="*/ 1961 w 10201"/>
                <a:gd name="connsiteY427" fmla="*/ 3878 h 10000"/>
                <a:gd name="connsiteX428" fmla="*/ 2117 w 10201"/>
                <a:gd name="connsiteY428" fmla="*/ 3746 h 10000"/>
                <a:gd name="connsiteX429" fmla="*/ 2201 w 10201"/>
                <a:gd name="connsiteY429" fmla="*/ 3821 h 10000"/>
                <a:gd name="connsiteX430" fmla="*/ 2378 w 10201"/>
                <a:gd name="connsiteY430" fmla="*/ 3784 h 10000"/>
                <a:gd name="connsiteX431" fmla="*/ 2544 w 10201"/>
                <a:gd name="connsiteY431" fmla="*/ 3803 h 10000"/>
                <a:gd name="connsiteX432" fmla="*/ 2544 w 10201"/>
                <a:gd name="connsiteY432" fmla="*/ 3728 h 10000"/>
                <a:gd name="connsiteX433" fmla="*/ 2658 w 10201"/>
                <a:gd name="connsiteY433" fmla="*/ 3728 h 10000"/>
                <a:gd name="connsiteX434" fmla="*/ 2689 w 10201"/>
                <a:gd name="connsiteY434" fmla="*/ 3671 h 10000"/>
                <a:gd name="connsiteX435" fmla="*/ 2689 w 10201"/>
                <a:gd name="connsiteY435" fmla="*/ 3596 h 10000"/>
                <a:gd name="connsiteX436" fmla="*/ 2658 w 10201"/>
                <a:gd name="connsiteY436" fmla="*/ 3596 h 10000"/>
                <a:gd name="connsiteX437" fmla="*/ 2658 w 10201"/>
                <a:gd name="connsiteY437" fmla="*/ 3559 h 10000"/>
                <a:gd name="connsiteX438" fmla="*/ 2648 w 10201"/>
                <a:gd name="connsiteY438" fmla="*/ 3502 h 10000"/>
                <a:gd name="connsiteX439" fmla="*/ 2044 w 10201"/>
                <a:gd name="connsiteY439" fmla="*/ 3502 h 10000"/>
                <a:gd name="connsiteX440" fmla="*/ 1482 w 10201"/>
                <a:gd name="connsiteY440" fmla="*/ 3483 h 10000"/>
                <a:gd name="connsiteX441" fmla="*/ 1898 w 10201"/>
                <a:gd name="connsiteY441" fmla="*/ 3408 h 10000"/>
                <a:gd name="connsiteX442" fmla="*/ 2149 w 10201"/>
                <a:gd name="connsiteY442" fmla="*/ 3427 h 10000"/>
                <a:gd name="connsiteX443" fmla="*/ 2159 w 10201"/>
                <a:gd name="connsiteY443" fmla="*/ 3314 h 10000"/>
                <a:gd name="connsiteX444" fmla="*/ 2201 w 10201"/>
                <a:gd name="connsiteY444" fmla="*/ 3296 h 10000"/>
                <a:gd name="connsiteX445" fmla="*/ 2232 w 10201"/>
                <a:gd name="connsiteY445" fmla="*/ 3352 h 10000"/>
                <a:gd name="connsiteX446" fmla="*/ 2263 w 10201"/>
                <a:gd name="connsiteY446" fmla="*/ 3276 h 10000"/>
                <a:gd name="connsiteX447" fmla="*/ 2263 w 10201"/>
                <a:gd name="connsiteY447" fmla="*/ 3314 h 10000"/>
                <a:gd name="connsiteX448" fmla="*/ 2242 w 10201"/>
                <a:gd name="connsiteY448" fmla="*/ 3352 h 10000"/>
                <a:gd name="connsiteX449" fmla="*/ 2502 w 10201"/>
                <a:gd name="connsiteY449" fmla="*/ 3296 h 10000"/>
                <a:gd name="connsiteX450" fmla="*/ 2513 w 10201"/>
                <a:gd name="connsiteY450" fmla="*/ 3239 h 10000"/>
                <a:gd name="connsiteX451" fmla="*/ 2502 w 10201"/>
                <a:gd name="connsiteY451" fmla="*/ 3221 h 10000"/>
                <a:gd name="connsiteX452" fmla="*/ 2137 w 10201"/>
                <a:gd name="connsiteY452" fmla="*/ 3239 h 10000"/>
                <a:gd name="connsiteX453" fmla="*/ 2127 w 10201"/>
                <a:gd name="connsiteY453" fmla="*/ 3183 h 10000"/>
                <a:gd name="connsiteX454" fmla="*/ 2137 w 10201"/>
                <a:gd name="connsiteY454" fmla="*/ 3164 h 10000"/>
                <a:gd name="connsiteX455" fmla="*/ 2294 w 10201"/>
                <a:gd name="connsiteY455" fmla="*/ 3126 h 10000"/>
                <a:gd name="connsiteX456" fmla="*/ 2263 w 10201"/>
                <a:gd name="connsiteY456" fmla="*/ 3107 h 10000"/>
                <a:gd name="connsiteX457" fmla="*/ 2294 w 10201"/>
                <a:gd name="connsiteY457" fmla="*/ 3089 h 10000"/>
                <a:gd name="connsiteX458" fmla="*/ 2284 w 10201"/>
                <a:gd name="connsiteY458" fmla="*/ 2995 h 10000"/>
                <a:gd name="connsiteX459" fmla="*/ 2232 w 10201"/>
                <a:gd name="connsiteY459" fmla="*/ 2901 h 10000"/>
                <a:gd name="connsiteX460" fmla="*/ 2253 w 10201"/>
                <a:gd name="connsiteY460" fmla="*/ 2863 h 10000"/>
                <a:gd name="connsiteX461" fmla="*/ 2242 w 10201"/>
                <a:gd name="connsiteY461" fmla="*/ 2788 h 10000"/>
                <a:gd name="connsiteX462" fmla="*/ 2294 w 10201"/>
                <a:gd name="connsiteY462" fmla="*/ 2713 h 10000"/>
                <a:gd name="connsiteX463" fmla="*/ 2294 w 10201"/>
                <a:gd name="connsiteY463" fmla="*/ 2769 h 10000"/>
                <a:gd name="connsiteX464" fmla="*/ 2471 w 10201"/>
                <a:gd name="connsiteY464" fmla="*/ 2807 h 10000"/>
                <a:gd name="connsiteX465" fmla="*/ 2482 w 10201"/>
                <a:gd name="connsiteY465" fmla="*/ 2901 h 10000"/>
                <a:gd name="connsiteX466" fmla="*/ 2627 w 10201"/>
                <a:gd name="connsiteY466" fmla="*/ 2882 h 10000"/>
                <a:gd name="connsiteX467" fmla="*/ 2679 w 10201"/>
                <a:gd name="connsiteY467" fmla="*/ 2713 h 10000"/>
                <a:gd name="connsiteX468" fmla="*/ 2523 w 10201"/>
                <a:gd name="connsiteY468" fmla="*/ 2657 h 10000"/>
                <a:gd name="connsiteX469" fmla="*/ 2523 w 10201"/>
                <a:gd name="connsiteY469" fmla="*/ 2600 h 10000"/>
                <a:gd name="connsiteX470" fmla="*/ 2596 w 10201"/>
                <a:gd name="connsiteY470" fmla="*/ 2582 h 10000"/>
                <a:gd name="connsiteX471" fmla="*/ 2596 w 10201"/>
                <a:gd name="connsiteY471" fmla="*/ 2563 h 10000"/>
                <a:gd name="connsiteX472" fmla="*/ 2461 w 10201"/>
                <a:gd name="connsiteY472" fmla="*/ 2450 h 10000"/>
                <a:gd name="connsiteX473" fmla="*/ 2440 w 10201"/>
                <a:gd name="connsiteY473" fmla="*/ 2525 h 10000"/>
                <a:gd name="connsiteX474" fmla="*/ 2440 w 10201"/>
                <a:gd name="connsiteY474" fmla="*/ 2507 h 10000"/>
                <a:gd name="connsiteX475" fmla="*/ 2315 w 10201"/>
                <a:gd name="connsiteY475" fmla="*/ 2356 h 10000"/>
                <a:gd name="connsiteX476" fmla="*/ 2242 w 10201"/>
                <a:gd name="connsiteY476" fmla="*/ 2375 h 10000"/>
                <a:gd name="connsiteX477" fmla="*/ 2242 w 10201"/>
                <a:gd name="connsiteY477" fmla="*/ 2319 h 10000"/>
                <a:gd name="connsiteX478" fmla="*/ 2222 w 10201"/>
                <a:gd name="connsiteY478" fmla="*/ 2281 h 10000"/>
                <a:gd name="connsiteX479" fmla="*/ 2044 w 10201"/>
                <a:gd name="connsiteY479" fmla="*/ 2244 h 10000"/>
                <a:gd name="connsiteX480" fmla="*/ 2034 w 10201"/>
                <a:gd name="connsiteY480" fmla="*/ 2187 h 10000"/>
                <a:gd name="connsiteX481" fmla="*/ 2044 w 10201"/>
                <a:gd name="connsiteY481" fmla="*/ 2169 h 10000"/>
                <a:gd name="connsiteX482" fmla="*/ 2242 w 10201"/>
                <a:gd name="connsiteY482" fmla="*/ 2169 h 10000"/>
                <a:gd name="connsiteX483" fmla="*/ 2305 w 10201"/>
                <a:gd name="connsiteY483" fmla="*/ 2131 h 10000"/>
                <a:gd name="connsiteX484" fmla="*/ 2450 w 10201"/>
                <a:gd name="connsiteY484" fmla="*/ 2169 h 10000"/>
                <a:gd name="connsiteX485" fmla="*/ 2523 w 10201"/>
                <a:gd name="connsiteY485" fmla="*/ 2075 h 10000"/>
                <a:gd name="connsiteX486" fmla="*/ 2774 w 10201"/>
                <a:gd name="connsiteY486" fmla="*/ 2018 h 10000"/>
                <a:gd name="connsiteX487" fmla="*/ 2961 w 10201"/>
                <a:gd name="connsiteY487" fmla="*/ 2131 h 10000"/>
                <a:gd name="connsiteX488" fmla="*/ 3274 w 10201"/>
                <a:gd name="connsiteY488" fmla="*/ 2055 h 10000"/>
                <a:gd name="connsiteX489" fmla="*/ 3274 w 10201"/>
                <a:gd name="connsiteY489" fmla="*/ 2037 h 10000"/>
                <a:gd name="connsiteX490" fmla="*/ 3263 w 10201"/>
                <a:gd name="connsiteY490" fmla="*/ 2000 h 10000"/>
                <a:gd name="connsiteX491" fmla="*/ 3377 w 10201"/>
                <a:gd name="connsiteY491" fmla="*/ 1962 h 10000"/>
                <a:gd name="connsiteX492" fmla="*/ 3357 w 10201"/>
                <a:gd name="connsiteY492" fmla="*/ 1905 h 10000"/>
                <a:gd name="connsiteX493" fmla="*/ 3419 w 10201"/>
                <a:gd name="connsiteY493" fmla="*/ 1905 h 10000"/>
                <a:gd name="connsiteX494" fmla="*/ 3461 w 10201"/>
                <a:gd name="connsiteY494" fmla="*/ 1924 h 10000"/>
                <a:gd name="connsiteX495" fmla="*/ 3492 w 10201"/>
                <a:gd name="connsiteY495" fmla="*/ 1868 h 10000"/>
                <a:gd name="connsiteX496" fmla="*/ 3492 w 10201"/>
                <a:gd name="connsiteY496" fmla="*/ 1849 h 10000"/>
                <a:gd name="connsiteX497" fmla="*/ 3419 w 10201"/>
                <a:gd name="connsiteY497" fmla="*/ 1736 h 10000"/>
                <a:gd name="connsiteX498" fmla="*/ 3429 w 10201"/>
                <a:gd name="connsiteY498" fmla="*/ 1661 h 10000"/>
                <a:gd name="connsiteX499" fmla="*/ 3274 w 10201"/>
                <a:gd name="connsiteY499" fmla="*/ 1587 h 10000"/>
                <a:gd name="connsiteX500" fmla="*/ 3274 w 10201"/>
                <a:gd name="connsiteY500" fmla="*/ 1511 h 10000"/>
                <a:gd name="connsiteX501" fmla="*/ 3241 w 10201"/>
                <a:gd name="connsiteY501" fmla="*/ 1473 h 10000"/>
                <a:gd name="connsiteX502" fmla="*/ 3210 w 10201"/>
                <a:gd name="connsiteY502" fmla="*/ 1511 h 10000"/>
                <a:gd name="connsiteX503" fmla="*/ 3200 w 10201"/>
                <a:gd name="connsiteY503" fmla="*/ 1436 h 10000"/>
                <a:gd name="connsiteX504" fmla="*/ 3085 w 10201"/>
                <a:gd name="connsiteY504" fmla="*/ 1492 h 10000"/>
                <a:gd name="connsiteX505" fmla="*/ 2971 w 10201"/>
                <a:gd name="connsiteY505" fmla="*/ 1417 h 10000"/>
                <a:gd name="connsiteX506" fmla="*/ 2940 w 10201"/>
                <a:gd name="connsiteY506" fmla="*/ 1473 h 10000"/>
                <a:gd name="connsiteX507" fmla="*/ 2909 w 10201"/>
                <a:gd name="connsiteY507" fmla="*/ 1398 h 10000"/>
                <a:gd name="connsiteX508" fmla="*/ 2815 w 10201"/>
                <a:gd name="connsiteY508" fmla="*/ 1436 h 10000"/>
                <a:gd name="connsiteX509" fmla="*/ 2815 w 10201"/>
                <a:gd name="connsiteY509" fmla="*/ 1379 h 10000"/>
                <a:gd name="connsiteX510" fmla="*/ 2742 w 10201"/>
                <a:gd name="connsiteY510" fmla="*/ 1286 h 10000"/>
                <a:gd name="connsiteX511" fmla="*/ 3013 w 10201"/>
                <a:gd name="connsiteY511" fmla="*/ 1060 h 10000"/>
                <a:gd name="connsiteX512" fmla="*/ 3106 w 10201"/>
                <a:gd name="connsiteY512" fmla="*/ 1117 h 10000"/>
                <a:gd name="connsiteX513" fmla="*/ 3241 w 10201"/>
                <a:gd name="connsiteY513" fmla="*/ 1060 h 10000"/>
                <a:gd name="connsiteX514" fmla="*/ 3241 w 10201"/>
                <a:gd name="connsiteY514" fmla="*/ 1117 h 10000"/>
                <a:gd name="connsiteX515" fmla="*/ 3513 w 10201"/>
                <a:gd name="connsiteY515" fmla="*/ 1117 h 10000"/>
                <a:gd name="connsiteX516" fmla="*/ 3513 w 10201"/>
                <a:gd name="connsiteY516" fmla="*/ 1042 h 10000"/>
                <a:gd name="connsiteX517" fmla="*/ 3658 w 10201"/>
                <a:gd name="connsiteY517" fmla="*/ 966 h 10000"/>
                <a:gd name="connsiteX518" fmla="*/ 3700 w 10201"/>
                <a:gd name="connsiteY518" fmla="*/ 873 h 10000"/>
                <a:gd name="connsiteX519" fmla="*/ 3929 w 10201"/>
                <a:gd name="connsiteY519" fmla="*/ 834 h 10000"/>
                <a:gd name="connsiteX520" fmla="*/ 3940 w 10201"/>
                <a:gd name="connsiteY520" fmla="*/ 779 h 10000"/>
                <a:gd name="connsiteX521" fmla="*/ 3971 w 10201"/>
                <a:gd name="connsiteY521" fmla="*/ 779 h 10000"/>
                <a:gd name="connsiteX522" fmla="*/ 4002 w 10201"/>
                <a:gd name="connsiteY522" fmla="*/ 834 h 10000"/>
                <a:gd name="connsiteX523" fmla="*/ 4065 w 10201"/>
                <a:gd name="connsiteY523" fmla="*/ 797 h 10000"/>
                <a:gd name="connsiteX524" fmla="*/ 4127 w 10201"/>
                <a:gd name="connsiteY524" fmla="*/ 834 h 10000"/>
                <a:gd name="connsiteX525" fmla="*/ 4772 w 10201"/>
                <a:gd name="connsiteY525" fmla="*/ 722 h 10000"/>
                <a:gd name="connsiteX526" fmla="*/ 4783 w 10201"/>
                <a:gd name="connsiteY526" fmla="*/ 779 h 10000"/>
                <a:gd name="connsiteX527" fmla="*/ 4908 w 10201"/>
                <a:gd name="connsiteY527" fmla="*/ 779 h 10000"/>
                <a:gd name="connsiteX528" fmla="*/ 4908 w 10201"/>
                <a:gd name="connsiteY528" fmla="*/ 722 h 10000"/>
                <a:gd name="connsiteX529" fmla="*/ 4992 w 10201"/>
                <a:gd name="connsiteY529" fmla="*/ 779 h 10000"/>
                <a:gd name="connsiteX530" fmla="*/ 5096 w 10201"/>
                <a:gd name="connsiteY530" fmla="*/ 741 h 10000"/>
                <a:gd name="connsiteX531" fmla="*/ 5158 w 10201"/>
                <a:gd name="connsiteY531" fmla="*/ 779 h 10000"/>
                <a:gd name="connsiteX532" fmla="*/ 5200 w 10201"/>
                <a:gd name="connsiteY532" fmla="*/ 704 h 10000"/>
                <a:gd name="connsiteX533" fmla="*/ 5283 w 10201"/>
                <a:gd name="connsiteY533" fmla="*/ 684 h 10000"/>
                <a:gd name="connsiteX534" fmla="*/ 5283 w 10201"/>
                <a:gd name="connsiteY534" fmla="*/ 741 h 10000"/>
                <a:gd name="connsiteX535" fmla="*/ 5492 w 10201"/>
                <a:gd name="connsiteY535" fmla="*/ 704 h 10000"/>
                <a:gd name="connsiteX536" fmla="*/ 5679 w 10201"/>
                <a:gd name="connsiteY536" fmla="*/ 779 h 10000"/>
                <a:gd name="connsiteX537" fmla="*/ 5824 w 10201"/>
                <a:gd name="connsiteY537" fmla="*/ 759 h 10000"/>
                <a:gd name="connsiteX538" fmla="*/ 6148 w 10201"/>
                <a:gd name="connsiteY538" fmla="*/ 684 h 10000"/>
                <a:gd name="connsiteX539" fmla="*/ 6345 w 10201"/>
                <a:gd name="connsiteY539" fmla="*/ 609 h 10000"/>
                <a:gd name="connsiteX540" fmla="*/ 6522 w 10201"/>
                <a:gd name="connsiteY540" fmla="*/ 647 h 10000"/>
                <a:gd name="connsiteX541" fmla="*/ 6574 w 10201"/>
                <a:gd name="connsiteY541" fmla="*/ 553 h 10000"/>
                <a:gd name="connsiteX542" fmla="*/ 6668 w 10201"/>
                <a:gd name="connsiteY542" fmla="*/ 572 h 10000"/>
                <a:gd name="connsiteX543" fmla="*/ 6741 w 10201"/>
                <a:gd name="connsiteY543" fmla="*/ 496 h 10000"/>
                <a:gd name="connsiteX544" fmla="*/ 6814 w 10201"/>
                <a:gd name="connsiteY544" fmla="*/ 553 h 10000"/>
                <a:gd name="connsiteX545" fmla="*/ 7105 w 10201"/>
                <a:gd name="connsiteY545" fmla="*/ 572 h 10000"/>
                <a:gd name="connsiteX546" fmla="*/ 7251 w 10201"/>
                <a:gd name="connsiteY546" fmla="*/ 572 h 10000"/>
                <a:gd name="connsiteX547" fmla="*/ 7262 w 10201"/>
                <a:gd name="connsiteY547" fmla="*/ 628 h 10000"/>
                <a:gd name="connsiteX548" fmla="*/ 7459 w 10201"/>
                <a:gd name="connsiteY548" fmla="*/ 590 h 10000"/>
                <a:gd name="connsiteX549" fmla="*/ 7470 w 10201"/>
                <a:gd name="connsiteY549" fmla="*/ 515 h 10000"/>
                <a:gd name="connsiteX550" fmla="*/ 7387 w 10201"/>
                <a:gd name="connsiteY550" fmla="*/ 496 h 10000"/>
                <a:gd name="connsiteX551" fmla="*/ 7428 w 10201"/>
                <a:gd name="connsiteY551" fmla="*/ 403 h 10000"/>
                <a:gd name="connsiteX552" fmla="*/ 7501 w 10201"/>
                <a:gd name="connsiteY552" fmla="*/ 346 h 10000"/>
                <a:gd name="connsiteX553" fmla="*/ 7470 w 10201"/>
                <a:gd name="connsiteY553" fmla="*/ 309 h 10000"/>
                <a:gd name="connsiteX554" fmla="*/ 7407 w 10201"/>
                <a:gd name="connsiteY554" fmla="*/ 346 h 10000"/>
                <a:gd name="connsiteX555" fmla="*/ 7376 w 10201"/>
                <a:gd name="connsiteY555" fmla="*/ 309 h 10000"/>
                <a:gd name="connsiteX556" fmla="*/ 7210 w 10201"/>
                <a:gd name="connsiteY556" fmla="*/ 365 h 10000"/>
                <a:gd name="connsiteX557" fmla="*/ 7210 w 10201"/>
                <a:gd name="connsiteY557" fmla="*/ 309 h 10000"/>
                <a:gd name="connsiteX558" fmla="*/ 7199 w 10201"/>
                <a:gd name="connsiteY558" fmla="*/ 309 h 10000"/>
                <a:gd name="connsiteX559" fmla="*/ 6543 w 10201"/>
                <a:gd name="connsiteY559" fmla="*/ 328 h 10000"/>
                <a:gd name="connsiteX560" fmla="*/ 6532 w 10201"/>
                <a:gd name="connsiteY560" fmla="*/ 271 h 10000"/>
                <a:gd name="connsiteX561" fmla="*/ 6637 w 10201"/>
                <a:gd name="connsiteY561" fmla="*/ 196 h 10000"/>
                <a:gd name="connsiteX562" fmla="*/ 6980 w 10201"/>
                <a:gd name="connsiteY562" fmla="*/ 159 h 10000"/>
                <a:gd name="connsiteX563" fmla="*/ 7480 w 10201"/>
                <a:gd name="connsiteY563" fmla="*/ 120 h 10000"/>
                <a:gd name="connsiteX564" fmla="*/ 7698 w 10201"/>
                <a:gd name="connsiteY564" fmla="*/ 8 h 10000"/>
                <a:gd name="connsiteX565" fmla="*/ 7949 w 10201"/>
                <a:gd name="connsiteY565" fmla="*/ 140 h 10000"/>
                <a:gd name="connsiteX566" fmla="*/ 8011 w 10201"/>
                <a:gd name="connsiteY566" fmla="*/ 46 h 10000"/>
                <a:gd name="connsiteX567" fmla="*/ 8136 w 10201"/>
                <a:gd name="connsiteY567" fmla="*/ 27 h 10000"/>
                <a:gd name="connsiteX568" fmla="*/ 8240 w 10201"/>
                <a:gd name="connsiteY568" fmla="*/ 140 h 10000"/>
                <a:gd name="connsiteX569" fmla="*/ 8262 w 10201"/>
                <a:gd name="connsiteY569" fmla="*/ 102 h 10000"/>
                <a:gd name="connsiteX570" fmla="*/ 8293 w 10201"/>
                <a:gd name="connsiteY570" fmla="*/ 252 h 10000"/>
                <a:gd name="connsiteX571" fmla="*/ 8262 w 10201"/>
                <a:gd name="connsiteY571" fmla="*/ 328 h 10000"/>
                <a:gd name="connsiteX572" fmla="*/ 8262 w 10201"/>
                <a:gd name="connsiteY572" fmla="*/ 421 h 10000"/>
                <a:gd name="connsiteX0" fmla="*/ 8262 w 10201"/>
                <a:gd name="connsiteY0" fmla="*/ 421 h 10000"/>
                <a:gd name="connsiteX1" fmla="*/ 8324 w 10201"/>
                <a:gd name="connsiteY1" fmla="*/ 440 h 10000"/>
                <a:gd name="connsiteX2" fmla="*/ 8335 w 10201"/>
                <a:gd name="connsiteY2" fmla="*/ 515 h 10000"/>
                <a:gd name="connsiteX3" fmla="*/ 8303 w 10201"/>
                <a:gd name="connsiteY3" fmla="*/ 590 h 10000"/>
                <a:gd name="connsiteX4" fmla="*/ 8345 w 10201"/>
                <a:gd name="connsiteY4" fmla="*/ 590 h 10000"/>
                <a:gd name="connsiteX5" fmla="*/ 8355 w 10201"/>
                <a:gd name="connsiteY5" fmla="*/ 647 h 10000"/>
                <a:gd name="connsiteX6" fmla="*/ 8303 w 10201"/>
                <a:gd name="connsiteY6" fmla="*/ 704 h 10000"/>
                <a:gd name="connsiteX7" fmla="*/ 8230 w 10201"/>
                <a:gd name="connsiteY7" fmla="*/ 928 h 10000"/>
                <a:gd name="connsiteX8" fmla="*/ 8324 w 10201"/>
                <a:gd name="connsiteY8" fmla="*/ 1003 h 10000"/>
                <a:gd name="connsiteX9" fmla="*/ 8345 w 10201"/>
                <a:gd name="connsiteY9" fmla="*/ 873 h 10000"/>
                <a:gd name="connsiteX10" fmla="*/ 8355 w 10201"/>
                <a:gd name="connsiteY10" fmla="*/ 873 h 10000"/>
                <a:gd name="connsiteX11" fmla="*/ 8355 w 10201"/>
                <a:gd name="connsiteY11" fmla="*/ 891 h 10000"/>
                <a:gd name="connsiteX12" fmla="*/ 8376 w 10201"/>
                <a:gd name="connsiteY12" fmla="*/ 1210 h 10000"/>
                <a:gd name="connsiteX13" fmla="*/ 8355 w 10201"/>
                <a:gd name="connsiteY13" fmla="*/ 1210 h 10000"/>
                <a:gd name="connsiteX14" fmla="*/ 8324 w 10201"/>
                <a:gd name="connsiteY14" fmla="*/ 1229 h 10000"/>
                <a:gd name="connsiteX15" fmla="*/ 8324 w 10201"/>
                <a:gd name="connsiteY15" fmla="*/ 1286 h 10000"/>
                <a:gd name="connsiteX16" fmla="*/ 8084 w 10201"/>
                <a:gd name="connsiteY16" fmla="*/ 1605 h 10000"/>
                <a:gd name="connsiteX17" fmla="*/ 8126 w 10201"/>
                <a:gd name="connsiteY17" fmla="*/ 1605 h 10000"/>
                <a:gd name="connsiteX18" fmla="*/ 8293 w 10201"/>
                <a:gd name="connsiteY18" fmla="*/ 1587 h 10000"/>
                <a:gd name="connsiteX19" fmla="*/ 8293 w 10201"/>
                <a:gd name="connsiteY19" fmla="*/ 1680 h 10000"/>
                <a:gd name="connsiteX20" fmla="*/ 8366 w 10201"/>
                <a:gd name="connsiteY20" fmla="*/ 1774 h 10000"/>
                <a:gd name="connsiteX21" fmla="*/ 8584 w 10201"/>
                <a:gd name="connsiteY21" fmla="*/ 1680 h 10000"/>
                <a:gd name="connsiteX22" fmla="*/ 8636 w 10201"/>
                <a:gd name="connsiteY22" fmla="*/ 1567 h 10000"/>
                <a:gd name="connsiteX23" fmla="*/ 8698 w 10201"/>
                <a:gd name="connsiteY23" fmla="*/ 1587 h 10000"/>
                <a:gd name="connsiteX24" fmla="*/ 8709 w 10201"/>
                <a:gd name="connsiteY24" fmla="*/ 1530 h 10000"/>
                <a:gd name="connsiteX25" fmla="*/ 8855 w 10201"/>
                <a:gd name="connsiteY25" fmla="*/ 1605 h 10000"/>
                <a:gd name="connsiteX26" fmla="*/ 8802 w 10201"/>
                <a:gd name="connsiteY26" fmla="*/ 1980 h 10000"/>
                <a:gd name="connsiteX27" fmla="*/ 8740 w 10201"/>
                <a:gd name="connsiteY27" fmla="*/ 2075 h 10000"/>
                <a:gd name="connsiteX28" fmla="*/ 8740 w 10201"/>
                <a:gd name="connsiteY28" fmla="*/ 2131 h 10000"/>
                <a:gd name="connsiteX29" fmla="*/ 9032 w 10201"/>
                <a:gd name="connsiteY29" fmla="*/ 2206 h 10000"/>
                <a:gd name="connsiteX30" fmla="*/ 9011 w 10201"/>
                <a:gd name="connsiteY30" fmla="*/ 2769 h 10000"/>
                <a:gd name="connsiteX31" fmla="*/ 9011 w 10201"/>
                <a:gd name="connsiteY31" fmla="*/ 2938 h 10000"/>
                <a:gd name="connsiteX32" fmla="*/ 8980 w 10201"/>
                <a:gd name="connsiteY32" fmla="*/ 2957 h 10000"/>
                <a:gd name="connsiteX33" fmla="*/ 8990 w 10201"/>
                <a:gd name="connsiteY33" fmla="*/ 2995 h 10000"/>
                <a:gd name="connsiteX34" fmla="*/ 8970 w 10201"/>
                <a:gd name="connsiteY34" fmla="*/ 3032 h 10000"/>
                <a:gd name="connsiteX35" fmla="*/ 9157 w 10201"/>
                <a:gd name="connsiteY35" fmla="*/ 3014 h 10000"/>
                <a:gd name="connsiteX36" fmla="*/ 9250 w 10201"/>
                <a:gd name="connsiteY36" fmla="*/ 3164 h 10000"/>
                <a:gd name="connsiteX37" fmla="*/ 9386 w 10201"/>
                <a:gd name="connsiteY37" fmla="*/ 3145 h 10000"/>
                <a:gd name="connsiteX38" fmla="*/ 9386 w 10201"/>
                <a:gd name="connsiteY38" fmla="*/ 3164 h 10000"/>
                <a:gd name="connsiteX39" fmla="*/ 9397 w 10201"/>
                <a:gd name="connsiteY39" fmla="*/ 3164 h 10000"/>
                <a:gd name="connsiteX40" fmla="*/ 9407 w 10201"/>
                <a:gd name="connsiteY40" fmla="*/ 3314 h 10000"/>
                <a:gd name="connsiteX41" fmla="*/ 9438 w 10201"/>
                <a:gd name="connsiteY41" fmla="*/ 3296 h 10000"/>
                <a:gd name="connsiteX42" fmla="*/ 9490 w 10201"/>
                <a:gd name="connsiteY42" fmla="*/ 3070 h 10000"/>
                <a:gd name="connsiteX43" fmla="*/ 9542 w 10201"/>
                <a:gd name="connsiteY43" fmla="*/ 3126 h 10000"/>
                <a:gd name="connsiteX44" fmla="*/ 9563 w 10201"/>
                <a:gd name="connsiteY44" fmla="*/ 3052 h 10000"/>
                <a:gd name="connsiteX45" fmla="*/ 9594 w 10201"/>
                <a:gd name="connsiteY45" fmla="*/ 3052 h 10000"/>
                <a:gd name="connsiteX46" fmla="*/ 9625 w 10201"/>
                <a:gd name="connsiteY46" fmla="*/ 3126 h 10000"/>
                <a:gd name="connsiteX47" fmla="*/ 9615 w 10201"/>
                <a:gd name="connsiteY47" fmla="*/ 3239 h 10000"/>
                <a:gd name="connsiteX48" fmla="*/ 9688 w 10201"/>
                <a:gd name="connsiteY48" fmla="*/ 3314 h 10000"/>
                <a:gd name="connsiteX49" fmla="*/ 9688 w 10201"/>
                <a:gd name="connsiteY49" fmla="*/ 3427 h 10000"/>
                <a:gd name="connsiteX50" fmla="*/ 9729 w 10201"/>
                <a:gd name="connsiteY50" fmla="*/ 3483 h 10000"/>
                <a:gd name="connsiteX51" fmla="*/ 9698 w 10201"/>
                <a:gd name="connsiteY51" fmla="*/ 3596 h 10000"/>
                <a:gd name="connsiteX52" fmla="*/ 9709 w 10201"/>
                <a:gd name="connsiteY52" fmla="*/ 3596 h 10000"/>
                <a:gd name="connsiteX53" fmla="*/ 9740 w 10201"/>
                <a:gd name="connsiteY53" fmla="*/ 3577 h 10000"/>
                <a:gd name="connsiteX54" fmla="*/ 9740 w 10201"/>
                <a:gd name="connsiteY54" fmla="*/ 3689 h 10000"/>
                <a:gd name="connsiteX55" fmla="*/ 9709 w 10201"/>
                <a:gd name="connsiteY55" fmla="*/ 3728 h 10000"/>
                <a:gd name="connsiteX56" fmla="*/ 9688 w 10201"/>
                <a:gd name="connsiteY56" fmla="*/ 3689 h 10000"/>
                <a:gd name="connsiteX57" fmla="*/ 9677 w 10201"/>
                <a:gd name="connsiteY57" fmla="*/ 3746 h 10000"/>
                <a:gd name="connsiteX58" fmla="*/ 9646 w 10201"/>
                <a:gd name="connsiteY58" fmla="*/ 3728 h 10000"/>
                <a:gd name="connsiteX59" fmla="*/ 9553 w 10201"/>
                <a:gd name="connsiteY59" fmla="*/ 3953 h 10000"/>
                <a:gd name="connsiteX60" fmla="*/ 9574 w 10201"/>
                <a:gd name="connsiteY60" fmla="*/ 4347 h 10000"/>
                <a:gd name="connsiteX61" fmla="*/ 9438 w 10201"/>
                <a:gd name="connsiteY61" fmla="*/ 4310 h 10000"/>
                <a:gd name="connsiteX62" fmla="*/ 9397 w 10201"/>
                <a:gd name="connsiteY62" fmla="*/ 4385 h 10000"/>
                <a:gd name="connsiteX63" fmla="*/ 9459 w 10201"/>
                <a:gd name="connsiteY63" fmla="*/ 4572 h 10000"/>
                <a:gd name="connsiteX64" fmla="*/ 9522 w 10201"/>
                <a:gd name="connsiteY64" fmla="*/ 4572 h 10000"/>
                <a:gd name="connsiteX65" fmla="*/ 9522 w 10201"/>
                <a:gd name="connsiteY65" fmla="*/ 4591 h 10000"/>
                <a:gd name="connsiteX66" fmla="*/ 9407 w 10201"/>
                <a:gd name="connsiteY66" fmla="*/ 4686 h 10000"/>
                <a:gd name="connsiteX67" fmla="*/ 9397 w 10201"/>
                <a:gd name="connsiteY67" fmla="*/ 4741 h 10000"/>
                <a:gd name="connsiteX68" fmla="*/ 9532 w 10201"/>
                <a:gd name="connsiteY68" fmla="*/ 4910 h 10000"/>
                <a:gd name="connsiteX69" fmla="*/ 9553 w 10201"/>
                <a:gd name="connsiteY69" fmla="*/ 5005 h 10000"/>
                <a:gd name="connsiteX70" fmla="*/ 9688 w 10201"/>
                <a:gd name="connsiteY70" fmla="*/ 5136 h 10000"/>
                <a:gd name="connsiteX71" fmla="*/ 9657 w 10201"/>
                <a:gd name="connsiteY71" fmla="*/ 5494 h 10000"/>
                <a:gd name="connsiteX72" fmla="*/ 9771 w 10201"/>
                <a:gd name="connsiteY72" fmla="*/ 5437 h 10000"/>
                <a:gd name="connsiteX73" fmla="*/ 9771 w 10201"/>
                <a:gd name="connsiteY73" fmla="*/ 5380 h 10000"/>
                <a:gd name="connsiteX74" fmla="*/ 9750 w 10201"/>
                <a:gd name="connsiteY74" fmla="*/ 5324 h 10000"/>
                <a:gd name="connsiteX75" fmla="*/ 9781 w 10201"/>
                <a:gd name="connsiteY75" fmla="*/ 5324 h 10000"/>
                <a:gd name="connsiteX76" fmla="*/ 9865 w 10201"/>
                <a:gd name="connsiteY76" fmla="*/ 5399 h 10000"/>
                <a:gd name="connsiteX77" fmla="*/ 9865 w 10201"/>
                <a:gd name="connsiteY77" fmla="*/ 5474 h 10000"/>
                <a:gd name="connsiteX78" fmla="*/ 10188 w 10201"/>
                <a:gd name="connsiteY78" fmla="*/ 5793 h 10000"/>
                <a:gd name="connsiteX79" fmla="*/ 10177 w 10201"/>
                <a:gd name="connsiteY79" fmla="*/ 6151 h 10000"/>
                <a:gd name="connsiteX80" fmla="*/ 10125 w 10201"/>
                <a:gd name="connsiteY80" fmla="*/ 6056 h 10000"/>
                <a:gd name="connsiteX81" fmla="*/ 9949 w 10201"/>
                <a:gd name="connsiteY81" fmla="*/ 6094 h 10000"/>
                <a:gd name="connsiteX82" fmla="*/ 9563 w 10201"/>
                <a:gd name="connsiteY82" fmla="*/ 6188 h 10000"/>
                <a:gd name="connsiteX83" fmla="*/ 9532 w 10201"/>
                <a:gd name="connsiteY83" fmla="*/ 6526 h 10000"/>
                <a:gd name="connsiteX84" fmla="*/ 9490 w 10201"/>
                <a:gd name="connsiteY84" fmla="*/ 6564 h 10000"/>
                <a:gd name="connsiteX85" fmla="*/ 9490 w 10201"/>
                <a:gd name="connsiteY85" fmla="*/ 6977 h 10000"/>
                <a:gd name="connsiteX86" fmla="*/ 9594 w 10201"/>
                <a:gd name="connsiteY86" fmla="*/ 7014 h 10000"/>
                <a:gd name="connsiteX87" fmla="*/ 9584 w 10201"/>
                <a:gd name="connsiteY87" fmla="*/ 7052 h 10000"/>
                <a:gd name="connsiteX88" fmla="*/ 9438 w 10201"/>
                <a:gd name="connsiteY88" fmla="*/ 7409 h 10000"/>
                <a:gd name="connsiteX89" fmla="*/ 9428 w 10201"/>
                <a:gd name="connsiteY89" fmla="*/ 7672 h 10000"/>
                <a:gd name="connsiteX90" fmla="*/ 9459 w 10201"/>
                <a:gd name="connsiteY90" fmla="*/ 7860 h 10000"/>
                <a:gd name="connsiteX91" fmla="*/ 9407 w 10201"/>
                <a:gd name="connsiteY91" fmla="*/ 7916 h 10000"/>
                <a:gd name="connsiteX92" fmla="*/ 9302 w 10201"/>
                <a:gd name="connsiteY92" fmla="*/ 7728 h 10000"/>
                <a:gd name="connsiteX93" fmla="*/ 9126 w 10201"/>
                <a:gd name="connsiteY93" fmla="*/ 7578 h 10000"/>
                <a:gd name="connsiteX94" fmla="*/ 9126 w 10201"/>
                <a:gd name="connsiteY94" fmla="*/ 7541 h 10000"/>
                <a:gd name="connsiteX95" fmla="*/ 9167 w 10201"/>
                <a:gd name="connsiteY95" fmla="*/ 7541 h 10000"/>
                <a:gd name="connsiteX96" fmla="*/ 9167 w 10201"/>
                <a:gd name="connsiteY96" fmla="*/ 7522 h 10000"/>
                <a:gd name="connsiteX97" fmla="*/ 9146 w 10201"/>
                <a:gd name="connsiteY97" fmla="*/ 7522 h 10000"/>
                <a:gd name="connsiteX98" fmla="*/ 9084 w 10201"/>
                <a:gd name="connsiteY98" fmla="*/ 7541 h 10000"/>
                <a:gd name="connsiteX99" fmla="*/ 9105 w 10201"/>
                <a:gd name="connsiteY99" fmla="*/ 7616 h 10000"/>
                <a:gd name="connsiteX100" fmla="*/ 9063 w 10201"/>
                <a:gd name="connsiteY100" fmla="*/ 7635 h 10000"/>
                <a:gd name="connsiteX101" fmla="*/ 9167 w 10201"/>
                <a:gd name="connsiteY101" fmla="*/ 7916 h 10000"/>
                <a:gd name="connsiteX102" fmla="*/ 9167 w 10201"/>
                <a:gd name="connsiteY102" fmla="*/ 8123 h 10000"/>
                <a:gd name="connsiteX103" fmla="*/ 9105 w 10201"/>
                <a:gd name="connsiteY103" fmla="*/ 8235 h 10000"/>
                <a:gd name="connsiteX104" fmla="*/ 8928 w 10201"/>
                <a:gd name="connsiteY104" fmla="*/ 8217 h 10000"/>
                <a:gd name="connsiteX105" fmla="*/ 8866 w 10201"/>
                <a:gd name="connsiteY105" fmla="*/ 8123 h 10000"/>
                <a:gd name="connsiteX106" fmla="*/ 8802 w 10201"/>
                <a:gd name="connsiteY106" fmla="*/ 8180 h 10000"/>
                <a:gd name="connsiteX107" fmla="*/ 8845 w 10201"/>
                <a:gd name="connsiteY107" fmla="*/ 8573 h 10000"/>
                <a:gd name="connsiteX108" fmla="*/ 8814 w 10201"/>
                <a:gd name="connsiteY108" fmla="*/ 8648 h 10000"/>
                <a:gd name="connsiteX109" fmla="*/ 8615 w 10201"/>
                <a:gd name="connsiteY109" fmla="*/ 8668 h 10000"/>
                <a:gd name="connsiteX110" fmla="*/ 8470 w 10201"/>
                <a:gd name="connsiteY110" fmla="*/ 8235 h 10000"/>
                <a:gd name="connsiteX111" fmla="*/ 8459 w 10201"/>
                <a:gd name="connsiteY111" fmla="*/ 7991 h 10000"/>
                <a:gd name="connsiteX112" fmla="*/ 8418 w 10201"/>
                <a:gd name="connsiteY112" fmla="*/ 7991 h 10000"/>
                <a:gd name="connsiteX113" fmla="*/ 8240 w 10201"/>
                <a:gd name="connsiteY113" fmla="*/ 7991 h 10000"/>
                <a:gd name="connsiteX114" fmla="*/ 8136 w 10201"/>
                <a:gd name="connsiteY114" fmla="*/ 7766 h 10000"/>
                <a:gd name="connsiteX115" fmla="*/ 8042 w 10201"/>
                <a:gd name="connsiteY115" fmla="*/ 7710 h 10000"/>
                <a:gd name="connsiteX116" fmla="*/ 7980 w 10201"/>
                <a:gd name="connsiteY116" fmla="*/ 7785 h 10000"/>
                <a:gd name="connsiteX117" fmla="*/ 7990 w 10201"/>
                <a:gd name="connsiteY117" fmla="*/ 8104 h 10000"/>
                <a:gd name="connsiteX118" fmla="*/ 7949 w 10201"/>
                <a:gd name="connsiteY118" fmla="*/ 8404 h 10000"/>
                <a:gd name="connsiteX119" fmla="*/ 7887 w 10201"/>
                <a:gd name="connsiteY119" fmla="*/ 8424 h 10000"/>
                <a:gd name="connsiteX120" fmla="*/ 7845 w 10201"/>
                <a:gd name="connsiteY120" fmla="*/ 8536 h 10000"/>
                <a:gd name="connsiteX121" fmla="*/ 7835 w 10201"/>
                <a:gd name="connsiteY121" fmla="*/ 8536 h 10000"/>
                <a:gd name="connsiteX122" fmla="*/ 7835 w 10201"/>
                <a:gd name="connsiteY122" fmla="*/ 8479 h 10000"/>
                <a:gd name="connsiteX123" fmla="*/ 7855 w 10201"/>
                <a:gd name="connsiteY123" fmla="*/ 8424 h 10000"/>
                <a:gd name="connsiteX124" fmla="*/ 7678 w 10201"/>
                <a:gd name="connsiteY124" fmla="*/ 8180 h 10000"/>
                <a:gd name="connsiteX125" fmla="*/ 7563 w 10201"/>
                <a:gd name="connsiteY125" fmla="*/ 8085 h 10000"/>
                <a:gd name="connsiteX126" fmla="*/ 7501 w 10201"/>
                <a:gd name="connsiteY126" fmla="*/ 8142 h 10000"/>
                <a:gd name="connsiteX127" fmla="*/ 7470 w 10201"/>
                <a:gd name="connsiteY127" fmla="*/ 8085 h 10000"/>
                <a:gd name="connsiteX128" fmla="*/ 7439 w 10201"/>
                <a:gd name="connsiteY128" fmla="*/ 8217 h 10000"/>
                <a:gd name="connsiteX129" fmla="*/ 7574 w 10201"/>
                <a:gd name="connsiteY129" fmla="*/ 8593 h 10000"/>
                <a:gd name="connsiteX130" fmla="*/ 7418 w 10201"/>
                <a:gd name="connsiteY130" fmla="*/ 8780 h 10000"/>
                <a:gd name="connsiteX131" fmla="*/ 7251 w 10201"/>
                <a:gd name="connsiteY131" fmla="*/ 8705 h 10000"/>
                <a:gd name="connsiteX132" fmla="*/ 7189 w 10201"/>
                <a:gd name="connsiteY132" fmla="*/ 8856 h 10000"/>
                <a:gd name="connsiteX133" fmla="*/ 7115 w 10201"/>
                <a:gd name="connsiteY133" fmla="*/ 8912 h 10000"/>
                <a:gd name="connsiteX134" fmla="*/ 7115 w 10201"/>
                <a:gd name="connsiteY134" fmla="*/ 8837 h 10000"/>
                <a:gd name="connsiteX135" fmla="*/ 6991 w 10201"/>
                <a:gd name="connsiteY135" fmla="*/ 8799 h 10000"/>
                <a:gd name="connsiteX136" fmla="*/ 6907 w 10201"/>
                <a:gd name="connsiteY136" fmla="*/ 8893 h 10000"/>
                <a:gd name="connsiteX137" fmla="*/ 6814 w 10201"/>
                <a:gd name="connsiteY137" fmla="*/ 8912 h 10000"/>
                <a:gd name="connsiteX138" fmla="*/ 6814 w 10201"/>
                <a:gd name="connsiteY138" fmla="*/ 8968 h 10000"/>
                <a:gd name="connsiteX139" fmla="*/ 6751 w 10201"/>
                <a:gd name="connsiteY139" fmla="*/ 8987 h 10000"/>
                <a:gd name="connsiteX140" fmla="*/ 6772 w 10201"/>
                <a:gd name="connsiteY140" fmla="*/ 9024 h 10000"/>
                <a:gd name="connsiteX141" fmla="*/ 6939 w 10201"/>
                <a:gd name="connsiteY141" fmla="*/ 9006 h 10000"/>
                <a:gd name="connsiteX142" fmla="*/ 6939 w 10201"/>
                <a:gd name="connsiteY142" fmla="*/ 8987 h 10000"/>
                <a:gd name="connsiteX143" fmla="*/ 6918 w 10201"/>
                <a:gd name="connsiteY143" fmla="*/ 8949 h 10000"/>
                <a:gd name="connsiteX144" fmla="*/ 6939 w 10201"/>
                <a:gd name="connsiteY144" fmla="*/ 8949 h 10000"/>
                <a:gd name="connsiteX145" fmla="*/ 6991 w 10201"/>
                <a:gd name="connsiteY145" fmla="*/ 8931 h 10000"/>
                <a:gd name="connsiteX146" fmla="*/ 7032 w 10201"/>
                <a:gd name="connsiteY146" fmla="*/ 9062 h 10000"/>
                <a:gd name="connsiteX147" fmla="*/ 7303 w 10201"/>
                <a:gd name="connsiteY147" fmla="*/ 9137 h 10000"/>
                <a:gd name="connsiteX148" fmla="*/ 7303 w 10201"/>
                <a:gd name="connsiteY148" fmla="*/ 9193 h 10000"/>
                <a:gd name="connsiteX149" fmla="*/ 7220 w 10201"/>
                <a:gd name="connsiteY149" fmla="*/ 9588 h 10000"/>
                <a:gd name="connsiteX150" fmla="*/ 7199 w 10201"/>
                <a:gd name="connsiteY150" fmla="*/ 9588 h 10000"/>
                <a:gd name="connsiteX151" fmla="*/ 7179 w 10201"/>
                <a:gd name="connsiteY151" fmla="*/ 9531 h 10000"/>
                <a:gd name="connsiteX152" fmla="*/ 6949 w 10201"/>
                <a:gd name="connsiteY152" fmla="*/ 9494 h 10000"/>
                <a:gd name="connsiteX153" fmla="*/ 6876 w 10201"/>
                <a:gd name="connsiteY153" fmla="*/ 9494 h 10000"/>
                <a:gd name="connsiteX154" fmla="*/ 6793 w 10201"/>
                <a:gd name="connsiteY154" fmla="*/ 9401 h 10000"/>
                <a:gd name="connsiteX155" fmla="*/ 6751 w 10201"/>
                <a:gd name="connsiteY155" fmla="*/ 9438 h 10000"/>
                <a:gd name="connsiteX156" fmla="*/ 6637 w 10201"/>
                <a:gd name="connsiteY156" fmla="*/ 9287 h 10000"/>
                <a:gd name="connsiteX157" fmla="*/ 6627 w 10201"/>
                <a:gd name="connsiteY157" fmla="*/ 9287 h 10000"/>
                <a:gd name="connsiteX158" fmla="*/ 6584 w 10201"/>
                <a:gd name="connsiteY158" fmla="*/ 9287 h 10000"/>
                <a:gd name="connsiteX159" fmla="*/ 6480 w 10201"/>
                <a:gd name="connsiteY159" fmla="*/ 9175 h 10000"/>
                <a:gd name="connsiteX160" fmla="*/ 6449 w 10201"/>
                <a:gd name="connsiteY160" fmla="*/ 9344 h 10000"/>
                <a:gd name="connsiteX161" fmla="*/ 6355 w 10201"/>
                <a:gd name="connsiteY161" fmla="*/ 9513 h 10000"/>
                <a:gd name="connsiteX162" fmla="*/ 6262 w 10201"/>
                <a:gd name="connsiteY162" fmla="*/ 9550 h 10000"/>
                <a:gd name="connsiteX163" fmla="*/ 6262 w 10201"/>
                <a:gd name="connsiteY163" fmla="*/ 9607 h 10000"/>
                <a:gd name="connsiteX164" fmla="*/ 6189 w 10201"/>
                <a:gd name="connsiteY164" fmla="*/ 9738 h 10000"/>
                <a:gd name="connsiteX165" fmla="*/ 6106 w 10201"/>
                <a:gd name="connsiteY165" fmla="*/ 9794 h 10000"/>
                <a:gd name="connsiteX166" fmla="*/ 6001 w 10201"/>
                <a:gd name="connsiteY166" fmla="*/ 9945 h 10000"/>
                <a:gd name="connsiteX167" fmla="*/ 5345 w 10201"/>
                <a:gd name="connsiteY167" fmla="*/ 9794 h 10000"/>
                <a:gd name="connsiteX168" fmla="*/ 5220 w 10201"/>
                <a:gd name="connsiteY168" fmla="*/ 9794 h 10000"/>
                <a:gd name="connsiteX169" fmla="*/ 4992 w 10201"/>
                <a:gd name="connsiteY169" fmla="*/ 9645 h 10000"/>
                <a:gd name="connsiteX170" fmla="*/ 4929 w 10201"/>
                <a:gd name="connsiteY170" fmla="*/ 9513 h 10000"/>
                <a:gd name="connsiteX171" fmla="*/ 4929 w 10201"/>
                <a:gd name="connsiteY171" fmla="*/ 9401 h 10000"/>
                <a:gd name="connsiteX172" fmla="*/ 4866 w 10201"/>
                <a:gd name="connsiteY172" fmla="*/ 9344 h 10000"/>
                <a:gd name="connsiteX173" fmla="*/ 5168 w 10201"/>
                <a:gd name="connsiteY173" fmla="*/ 9212 h 10000"/>
                <a:gd name="connsiteX174" fmla="*/ 5387 w 10201"/>
                <a:gd name="connsiteY174" fmla="*/ 9232 h 10000"/>
                <a:gd name="connsiteX175" fmla="*/ 5741 w 10201"/>
                <a:gd name="connsiteY175" fmla="*/ 9193 h 10000"/>
                <a:gd name="connsiteX176" fmla="*/ 5783 w 10201"/>
                <a:gd name="connsiteY176" fmla="*/ 9100 h 10000"/>
                <a:gd name="connsiteX177" fmla="*/ 5731 w 10201"/>
                <a:gd name="connsiteY177" fmla="*/ 8987 h 10000"/>
                <a:gd name="connsiteX178" fmla="*/ 5533 w 10201"/>
                <a:gd name="connsiteY178" fmla="*/ 8931 h 10000"/>
                <a:gd name="connsiteX179" fmla="*/ 5210 w 10201"/>
                <a:gd name="connsiteY179" fmla="*/ 8743 h 10000"/>
                <a:gd name="connsiteX180" fmla="*/ 4961 w 10201"/>
                <a:gd name="connsiteY180" fmla="*/ 8593 h 10000"/>
                <a:gd name="connsiteX181" fmla="*/ 5085 w 10201"/>
                <a:gd name="connsiteY181" fmla="*/ 8479 h 10000"/>
                <a:gd name="connsiteX182" fmla="*/ 4741 w 10201"/>
                <a:gd name="connsiteY182" fmla="*/ 8273 h 10000"/>
                <a:gd name="connsiteX183" fmla="*/ 4554 w 10201"/>
                <a:gd name="connsiteY183" fmla="*/ 8085 h 10000"/>
                <a:gd name="connsiteX184" fmla="*/ 4356 w 10201"/>
                <a:gd name="connsiteY184" fmla="*/ 8029 h 10000"/>
                <a:gd name="connsiteX185" fmla="*/ 4085 w 10201"/>
                <a:gd name="connsiteY185" fmla="*/ 8011 h 10000"/>
                <a:gd name="connsiteX186" fmla="*/ 3919 w 10201"/>
                <a:gd name="connsiteY186" fmla="*/ 7841 h 10000"/>
                <a:gd name="connsiteX187" fmla="*/ 3741 w 10201"/>
                <a:gd name="connsiteY187" fmla="*/ 7804 h 10000"/>
                <a:gd name="connsiteX188" fmla="*/ 3669 w 10201"/>
                <a:gd name="connsiteY188" fmla="*/ 7596 h 10000"/>
                <a:gd name="connsiteX189" fmla="*/ 3492 w 10201"/>
                <a:gd name="connsiteY189" fmla="*/ 7635 h 10000"/>
                <a:gd name="connsiteX190" fmla="*/ 3440 w 10201"/>
                <a:gd name="connsiteY190" fmla="*/ 7672 h 10000"/>
                <a:gd name="connsiteX191" fmla="*/ 3367 w 10201"/>
                <a:gd name="connsiteY191" fmla="*/ 7672 h 10000"/>
                <a:gd name="connsiteX192" fmla="*/ 3367 w 10201"/>
                <a:gd name="connsiteY192" fmla="*/ 7635 h 10000"/>
                <a:gd name="connsiteX193" fmla="*/ 3398 w 10201"/>
                <a:gd name="connsiteY193" fmla="*/ 7541 h 10000"/>
                <a:gd name="connsiteX194" fmla="*/ 3241 w 10201"/>
                <a:gd name="connsiteY194" fmla="*/ 7503 h 10000"/>
                <a:gd name="connsiteX195" fmla="*/ 3189 w 10201"/>
                <a:gd name="connsiteY195" fmla="*/ 7409 h 10000"/>
                <a:gd name="connsiteX196" fmla="*/ 3085 w 10201"/>
                <a:gd name="connsiteY196" fmla="*/ 7466 h 10000"/>
                <a:gd name="connsiteX197" fmla="*/ 2846 w 10201"/>
                <a:gd name="connsiteY197" fmla="*/ 7447 h 10000"/>
                <a:gd name="connsiteX198" fmla="*/ 2722 w 10201"/>
                <a:gd name="connsiteY198" fmla="*/ 7484 h 10000"/>
                <a:gd name="connsiteX199" fmla="*/ 2669 w 10201"/>
                <a:gd name="connsiteY199" fmla="*/ 7596 h 10000"/>
                <a:gd name="connsiteX200" fmla="*/ 2471 w 10201"/>
                <a:gd name="connsiteY200" fmla="*/ 7635 h 10000"/>
                <a:gd name="connsiteX201" fmla="*/ 2419 w 10201"/>
                <a:gd name="connsiteY201" fmla="*/ 7710 h 10000"/>
                <a:gd name="connsiteX202" fmla="*/ 2137 w 10201"/>
                <a:gd name="connsiteY202" fmla="*/ 7691 h 10000"/>
                <a:gd name="connsiteX203" fmla="*/ 2023 w 10201"/>
                <a:gd name="connsiteY203" fmla="*/ 7559 h 10000"/>
                <a:gd name="connsiteX204" fmla="*/ 1867 w 10201"/>
                <a:gd name="connsiteY204" fmla="*/ 7522 h 10000"/>
                <a:gd name="connsiteX205" fmla="*/ 1919 w 10201"/>
                <a:gd name="connsiteY205" fmla="*/ 7503 h 10000"/>
                <a:gd name="connsiteX206" fmla="*/ 1919 w 10201"/>
                <a:gd name="connsiteY206" fmla="*/ 7484 h 10000"/>
                <a:gd name="connsiteX207" fmla="*/ 1867 w 10201"/>
                <a:gd name="connsiteY207" fmla="*/ 7484 h 10000"/>
                <a:gd name="connsiteX208" fmla="*/ 1753 w 10201"/>
                <a:gd name="connsiteY208" fmla="*/ 7503 h 10000"/>
                <a:gd name="connsiteX209" fmla="*/ 1544 w 10201"/>
                <a:gd name="connsiteY209" fmla="*/ 7427 h 10000"/>
                <a:gd name="connsiteX210" fmla="*/ 1544 w 10201"/>
                <a:gd name="connsiteY210" fmla="*/ 7484 h 10000"/>
                <a:gd name="connsiteX211" fmla="*/ 1492 w 10201"/>
                <a:gd name="connsiteY211" fmla="*/ 7466 h 10000"/>
                <a:gd name="connsiteX212" fmla="*/ 1492 w 10201"/>
                <a:gd name="connsiteY212" fmla="*/ 7409 h 10000"/>
                <a:gd name="connsiteX213" fmla="*/ 1398 w 10201"/>
                <a:gd name="connsiteY213" fmla="*/ 7466 h 10000"/>
                <a:gd name="connsiteX214" fmla="*/ 1378 w 10201"/>
                <a:gd name="connsiteY214" fmla="*/ 7409 h 10000"/>
                <a:gd name="connsiteX215" fmla="*/ 1013 w 10201"/>
                <a:gd name="connsiteY215" fmla="*/ 7427 h 10000"/>
                <a:gd name="connsiteX216" fmla="*/ 836 w 10201"/>
                <a:gd name="connsiteY216" fmla="*/ 7409 h 10000"/>
                <a:gd name="connsiteX217" fmla="*/ 795 w 10201"/>
                <a:gd name="connsiteY217" fmla="*/ 7334 h 10000"/>
                <a:gd name="connsiteX218" fmla="*/ 628 w 10201"/>
                <a:gd name="connsiteY218" fmla="*/ 7352 h 10000"/>
                <a:gd name="connsiteX219" fmla="*/ 597 w 10201"/>
                <a:gd name="connsiteY219" fmla="*/ 7297 h 10000"/>
                <a:gd name="connsiteX220" fmla="*/ 493 w 10201"/>
                <a:gd name="connsiteY220" fmla="*/ 7315 h 10000"/>
                <a:gd name="connsiteX221" fmla="*/ 471 w 10201"/>
                <a:gd name="connsiteY221" fmla="*/ 7240 h 10000"/>
                <a:gd name="connsiteX222" fmla="*/ 378 w 10201"/>
                <a:gd name="connsiteY222" fmla="*/ 7240 h 10000"/>
                <a:gd name="connsiteX223" fmla="*/ 243 w 10201"/>
                <a:gd name="connsiteY223" fmla="*/ 7165 h 10000"/>
                <a:gd name="connsiteX224" fmla="*/ 0 w 10201"/>
                <a:gd name="connsiteY224" fmla="*/ 7048 h 10000"/>
                <a:gd name="connsiteX225" fmla="*/ 357 w 10201"/>
                <a:gd name="connsiteY225" fmla="*/ 7052 h 10000"/>
                <a:gd name="connsiteX226" fmla="*/ 576 w 10201"/>
                <a:gd name="connsiteY226" fmla="*/ 7090 h 10000"/>
                <a:gd name="connsiteX227" fmla="*/ 940 w 10201"/>
                <a:gd name="connsiteY227" fmla="*/ 7165 h 10000"/>
                <a:gd name="connsiteX228" fmla="*/ 950 w 10201"/>
                <a:gd name="connsiteY228" fmla="*/ 7090 h 10000"/>
                <a:gd name="connsiteX229" fmla="*/ 888 w 10201"/>
                <a:gd name="connsiteY229" fmla="*/ 6996 h 10000"/>
                <a:gd name="connsiteX230" fmla="*/ 898 w 10201"/>
                <a:gd name="connsiteY230" fmla="*/ 6996 h 10000"/>
                <a:gd name="connsiteX231" fmla="*/ 898 w 10201"/>
                <a:gd name="connsiteY231" fmla="*/ 6977 h 10000"/>
                <a:gd name="connsiteX232" fmla="*/ 1002 w 10201"/>
                <a:gd name="connsiteY232" fmla="*/ 7014 h 10000"/>
                <a:gd name="connsiteX233" fmla="*/ 1002 w 10201"/>
                <a:gd name="connsiteY233" fmla="*/ 6939 h 10000"/>
                <a:gd name="connsiteX234" fmla="*/ 940 w 10201"/>
                <a:gd name="connsiteY234" fmla="*/ 6921 h 10000"/>
                <a:gd name="connsiteX235" fmla="*/ 940 w 10201"/>
                <a:gd name="connsiteY235" fmla="*/ 6845 h 10000"/>
                <a:gd name="connsiteX236" fmla="*/ 961 w 10201"/>
                <a:gd name="connsiteY236" fmla="*/ 6845 h 10000"/>
                <a:gd name="connsiteX237" fmla="*/ 1013 w 10201"/>
                <a:gd name="connsiteY237" fmla="*/ 6883 h 10000"/>
                <a:gd name="connsiteX238" fmla="*/ 1013 w 10201"/>
                <a:gd name="connsiteY238" fmla="*/ 6845 h 10000"/>
                <a:gd name="connsiteX239" fmla="*/ 1149 w 10201"/>
                <a:gd name="connsiteY239" fmla="*/ 6714 h 10000"/>
                <a:gd name="connsiteX240" fmla="*/ 1305 w 10201"/>
                <a:gd name="connsiteY240" fmla="*/ 6676 h 10000"/>
                <a:gd name="connsiteX241" fmla="*/ 1305 w 10201"/>
                <a:gd name="connsiteY241" fmla="*/ 6658 h 10000"/>
                <a:gd name="connsiteX242" fmla="*/ 1128 w 10201"/>
                <a:gd name="connsiteY242" fmla="*/ 6658 h 10000"/>
                <a:gd name="connsiteX243" fmla="*/ 1128 w 10201"/>
                <a:gd name="connsiteY243" fmla="*/ 6639 h 10000"/>
                <a:gd name="connsiteX244" fmla="*/ 1159 w 10201"/>
                <a:gd name="connsiteY244" fmla="*/ 6583 h 10000"/>
                <a:gd name="connsiteX245" fmla="*/ 1211 w 10201"/>
                <a:gd name="connsiteY245" fmla="*/ 6601 h 10000"/>
                <a:gd name="connsiteX246" fmla="*/ 1243 w 10201"/>
                <a:gd name="connsiteY246" fmla="*/ 6564 h 10000"/>
                <a:gd name="connsiteX247" fmla="*/ 1243 w 10201"/>
                <a:gd name="connsiteY247" fmla="*/ 6546 h 10000"/>
                <a:gd name="connsiteX248" fmla="*/ 1191 w 10201"/>
                <a:gd name="connsiteY248" fmla="*/ 6470 h 10000"/>
                <a:gd name="connsiteX249" fmla="*/ 1222 w 10201"/>
                <a:gd name="connsiteY249" fmla="*/ 6470 h 10000"/>
                <a:gd name="connsiteX250" fmla="*/ 1243 w 10201"/>
                <a:gd name="connsiteY250" fmla="*/ 6489 h 10000"/>
                <a:gd name="connsiteX251" fmla="*/ 1253 w 10201"/>
                <a:gd name="connsiteY251" fmla="*/ 6432 h 10000"/>
                <a:gd name="connsiteX252" fmla="*/ 1201 w 10201"/>
                <a:gd name="connsiteY252" fmla="*/ 6376 h 10000"/>
                <a:gd name="connsiteX253" fmla="*/ 1191 w 10201"/>
                <a:gd name="connsiteY253" fmla="*/ 6414 h 10000"/>
                <a:gd name="connsiteX254" fmla="*/ 1191 w 10201"/>
                <a:gd name="connsiteY254" fmla="*/ 6376 h 10000"/>
                <a:gd name="connsiteX255" fmla="*/ 1180 w 10201"/>
                <a:gd name="connsiteY255" fmla="*/ 6376 h 10000"/>
                <a:gd name="connsiteX256" fmla="*/ 1180 w 10201"/>
                <a:gd name="connsiteY256" fmla="*/ 6357 h 10000"/>
                <a:gd name="connsiteX257" fmla="*/ 1253 w 10201"/>
                <a:gd name="connsiteY257" fmla="*/ 6320 h 10000"/>
                <a:gd name="connsiteX258" fmla="*/ 1253 w 10201"/>
                <a:gd name="connsiteY258" fmla="*/ 6300 h 10000"/>
                <a:gd name="connsiteX259" fmla="*/ 1139 w 10201"/>
                <a:gd name="connsiteY259" fmla="*/ 6226 h 10000"/>
                <a:gd name="connsiteX260" fmla="*/ 1118 w 10201"/>
                <a:gd name="connsiteY260" fmla="*/ 6282 h 10000"/>
                <a:gd name="connsiteX261" fmla="*/ 1045 w 10201"/>
                <a:gd name="connsiteY261" fmla="*/ 6226 h 10000"/>
                <a:gd name="connsiteX262" fmla="*/ 1076 w 10201"/>
                <a:gd name="connsiteY262" fmla="*/ 6188 h 10000"/>
                <a:gd name="connsiteX263" fmla="*/ 1035 w 10201"/>
                <a:gd name="connsiteY263" fmla="*/ 6188 h 10000"/>
                <a:gd name="connsiteX264" fmla="*/ 909 w 10201"/>
                <a:gd name="connsiteY264" fmla="*/ 6245 h 10000"/>
                <a:gd name="connsiteX265" fmla="*/ 909 w 10201"/>
                <a:gd name="connsiteY265" fmla="*/ 6188 h 10000"/>
                <a:gd name="connsiteX266" fmla="*/ 961 w 10201"/>
                <a:gd name="connsiteY266" fmla="*/ 6038 h 10000"/>
                <a:gd name="connsiteX267" fmla="*/ 940 w 10201"/>
                <a:gd name="connsiteY267" fmla="*/ 6000 h 10000"/>
                <a:gd name="connsiteX268" fmla="*/ 961 w 10201"/>
                <a:gd name="connsiteY268" fmla="*/ 6000 h 10000"/>
                <a:gd name="connsiteX269" fmla="*/ 1055 w 10201"/>
                <a:gd name="connsiteY269" fmla="*/ 5962 h 10000"/>
                <a:gd name="connsiteX270" fmla="*/ 1087 w 10201"/>
                <a:gd name="connsiteY270" fmla="*/ 5907 h 10000"/>
                <a:gd name="connsiteX271" fmla="*/ 1066 w 10201"/>
                <a:gd name="connsiteY271" fmla="*/ 5850 h 10000"/>
                <a:gd name="connsiteX272" fmla="*/ 1139 w 10201"/>
                <a:gd name="connsiteY272" fmla="*/ 5831 h 10000"/>
                <a:gd name="connsiteX273" fmla="*/ 1139 w 10201"/>
                <a:gd name="connsiteY273" fmla="*/ 5907 h 10000"/>
                <a:gd name="connsiteX274" fmla="*/ 1263 w 10201"/>
                <a:gd name="connsiteY274" fmla="*/ 5907 h 10000"/>
                <a:gd name="connsiteX275" fmla="*/ 1388 w 10201"/>
                <a:gd name="connsiteY275" fmla="*/ 5681 h 10000"/>
                <a:gd name="connsiteX276" fmla="*/ 1586 w 10201"/>
                <a:gd name="connsiteY276" fmla="*/ 5738 h 10000"/>
                <a:gd name="connsiteX277" fmla="*/ 1586 w 10201"/>
                <a:gd name="connsiteY277" fmla="*/ 5756 h 10000"/>
                <a:gd name="connsiteX278" fmla="*/ 1575 w 10201"/>
                <a:gd name="connsiteY278" fmla="*/ 5812 h 10000"/>
                <a:gd name="connsiteX279" fmla="*/ 1554 w 10201"/>
                <a:gd name="connsiteY279" fmla="*/ 5850 h 10000"/>
                <a:gd name="connsiteX280" fmla="*/ 1440 w 10201"/>
                <a:gd name="connsiteY280" fmla="*/ 5887 h 10000"/>
                <a:gd name="connsiteX281" fmla="*/ 1430 w 10201"/>
                <a:gd name="connsiteY281" fmla="*/ 6038 h 10000"/>
                <a:gd name="connsiteX282" fmla="*/ 1450 w 10201"/>
                <a:gd name="connsiteY282" fmla="*/ 6056 h 10000"/>
                <a:gd name="connsiteX283" fmla="*/ 1680 w 10201"/>
                <a:gd name="connsiteY283" fmla="*/ 6263 h 10000"/>
                <a:gd name="connsiteX284" fmla="*/ 1711 w 10201"/>
                <a:gd name="connsiteY284" fmla="*/ 6263 h 10000"/>
                <a:gd name="connsiteX285" fmla="*/ 1784 w 10201"/>
                <a:gd name="connsiteY285" fmla="*/ 6790 h 10000"/>
                <a:gd name="connsiteX286" fmla="*/ 1982 w 10201"/>
                <a:gd name="connsiteY286" fmla="*/ 6583 h 10000"/>
                <a:gd name="connsiteX287" fmla="*/ 1982 w 10201"/>
                <a:gd name="connsiteY287" fmla="*/ 6526 h 10000"/>
                <a:gd name="connsiteX288" fmla="*/ 1909 w 10201"/>
                <a:gd name="connsiteY288" fmla="*/ 6526 h 10000"/>
                <a:gd name="connsiteX289" fmla="*/ 1878 w 10201"/>
                <a:gd name="connsiteY289" fmla="*/ 6451 h 10000"/>
                <a:gd name="connsiteX290" fmla="*/ 1878 w 10201"/>
                <a:gd name="connsiteY290" fmla="*/ 6414 h 10000"/>
                <a:gd name="connsiteX291" fmla="*/ 1888 w 10201"/>
                <a:gd name="connsiteY291" fmla="*/ 6414 h 10000"/>
                <a:gd name="connsiteX292" fmla="*/ 1888 w 10201"/>
                <a:gd name="connsiteY292" fmla="*/ 6395 h 10000"/>
                <a:gd name="connsiteX293" fmla="*/ 2023 w 10201"/>
                <a:gd name="connsiteY293" fmla="*/ 6320 h 10000"/>
                <a:gd name="connsiteX294" fmla="*/ 2002 w 10201"/>
                <a:gd name="connsiteY294" fmla="*/ 6300 h 10000"/>
                <a:gd name="connsiteX295" fmla="*/ 1867 w 10201"/>
                <a:gd name="connsiteY295" fmla="*/ 6263 h 10000"/>
                <a:gd name="connsiteX296" fmla="*/ 1867 w 10201"/>
                <a:gd name="connsiteY296" fmla="*/ 6207 h 10000"/>
                <a:gd name="connsiteX297" fmla="*/ 1815 w 10201"/>
                <a:gd name="connsiteY297" fmla="*/ 6188 h 10000"/>
                <a:gd name="connsiteX298" fmla="*/ 1815 w 10201"/>
                <a:gd name="connsiteY298" fmla="*/ 6188 h 10000"/>
                <a:gd name="connsiteX299" fmla="*/ 1836 w 10201"/>
                <a:gd name="connsiteY299" fmla="*/ 6131 h 10000"/>
                <a:gd name="connsiteX300" fmla="*/ 1753 w 10201"/>
                <a:gd name="connsiteY300" fmla="*/ 6038 h 10000"/>
                <a:gd name="connsiteX301" fmla="*/ 1534 w 10201"/>
                <a:gd name="connsiteY301" fmla="*/ 5982 h 10000"/>
                <a:gd name="connsiteX302" fmla="*/ 1701 w 10201"/>
                <a:gd name="connsiteY302" fmla="*/ 5962 h 10000"/>
                <a:gd name="connsiteX303" fmla="*/ 1722 w 10201"/>
                <a:gd name="connsiteY303" fmla="*/ 5869 h 10000"/>
                <a:gd name="connsiteX304" fmla="*/ 1659 w 10201"/>
                <a:gd name="connsiteY304" fmla="*/ 5738 h 10000"/>
                <a:gd name="connsiteX305" fmla="*/ 1680 w 10201"/>
                <a:gd name="connsiteY305" fmla="*/ 5738 h 10000"/>
                <a:gd name="connsiteX306" fmla="*/ 2023 w 10201"/>
                <a:gd name="connsiteY306" fmla="*/ 5775 h 10000"/>
                <a:gd name="connsiteX307" fmla="*/ 2117 w 10201"/>
                <a:gd name="connsiteY307" fmla="*/ 5663 h 10000"/>
                <a:gd name="connsiteX308" fmla="*/ 2190 w 10201"/>
                <a:gd name="connsiteY308" fmla="*/ 5643 h 10000"/>
                <a:gd name="connsiteX309" fmla="*/ 2117 w 10201"/>
                <a:gd name="connsiteY309" fmla="*/ 5606 h 10000"/>
                <a:gd name="connsiteX310" fmla="*/ 1815 w 10201"/>
                <a:gd name="connsiteY310" fmla="*/ 5718 h 10000"/>
                <a:gd name="connsiteX311" fmla="*/ 1784 w 10201"/>
                <a:gd name="connsiteY311" fmla="*/ 5663 h 10000"/>
                <a:gd name="connsiteX312" fmla="*/ 1805 w 10201"/>
                <a:gd name="connsiteY312" fmla="*/ 5606 h 10000"/>
                <a:gd name="connsiteX313" fmla="*/ 1774 w 10201"/>
                <a:gd name="connsiteY313" fmla="*/ 5512 h 10000"/>
                <a:gd name="connsiteX314" fmla="*/ 1701 w 10201"/>
                <a:gd name="connsiteY314" fmla="*/ 5531 h 10000"/>
                <a:gd name="connsiteX315" fmla="*/ 1458 w 10201"/>
                <a:gd name="connsiteY315" fmla="*/ 5300 h 10000"/>
                <a:gd name="connsiteX316" fmla="*/ 1742 w 10201"/>
                <a:gd name="connsiteY316" fmla="*/ 5286 h 10000"/>
                <a:gd name="connsiteX317" fmla="*/ 2085 w 10201"/>
                <a:gd name="connsiteY317" fmla="*/ 5286 h 10000"/>
                <a:gd name="connsiteX318" fmla="*/ 2190 w 10201"/>
                <a:gd name="connsiteY318" fmla="*/ 5117 h 10000"/>
                <a:gd name="connsiteX319" fmla="*/ 2190 w 10201"/>
                <a:gd name="connsiteY319" fmla="*/ 5061 h 10000"/>
                <a:gd name="connsiteX320" fmla="*/ 2253 w 10201"/>
                <a:gd name="connsiteY320" fmla="*/ 5042 h 10000"/>
                <a:gd name="connsiteX321" fmla="*/ 2284 w 10201"/>
                <a:gd name="connsiteY321" fmla="*/ 5174 h 10000"/>
                <a:gd name="connsiteX322" fmla="*/ 2722 w 10201"/>
                <a:gd name="connsiteY322" fmla="*/ 5193 h 10000"/>
                <a:gd name="connsiteX323" fmla="*/ 2700 w 10201"/>
                <a:gd name="connsiteY323" fmla="*/ 5286 h 10000"/>
                <a:gd name="connsiteX324" fmla="*/ 2732 w 10201"/>
                <a:gd name="connsiteY324" fmla="*/ 5286 h 10000"/>
                <a:gd name="connsiteX325" fmla="*/ 2784 w 10201"/>
                <a:gd name="connsiteY325" fmla="*/ 5249 h 10000"/>
                <a:gd name="connsiteX326" fmla="*/ 2784 w 10201"/>
                <a:gd name="connsiteY326" fmla="*/ 5268 h 10000"/>
                <a:gd name="connsiteX327" fmla="*/ 2763 w 10201"/>
                <a:gd name="connsiteY327" fmla="*/ 5286 h 10000"/>
                <a:gd name="connsiteX328" fmla="*/ 2826 w 10201"/>
                <a:gd name="connsiteY328" fmla="*/ 5286 h 10000"/>
                <a:gd name="connsiteX329" fmla="*/ 2929 w 10201"/>
                <a:gd name="connsiteY329" fmla="*/ 5286 h 10000"/>
                <a:gd name="connsiteX330" fmla="*/ 2929 w 10201"/>
                <a:gd name="connsiteY330" fmla="*/ 5362 h 10000"/>
                <a:gd name="connsiteX331" fmla="*/ 2950 w 10201"/>
                <a:gd name="connsiteY331" fmla="*/ 5362 h 10000"/>
                <a:gd name="connsiteX332" fmla="*/ 3023 w 10201"/>
                <a:gd name="connsiteY332" fmla="*/ 5286 h 10000"/>
                <a:gd name="connsiteX333" fmla="*/ 3023 w 10201"/>
                <a:gd name="connsiteY333" fmla="*/ 5211 h 10000"/>
                <a:gd name="connsiteX334" fmla="*/ 3085 w 10201"/>
                <a:gd name="connsiteY334" fmla="*/ 5211 h 10000"/>
                <a:gd name="connsiteX335" fmla="*/ 3117 w 10201"/>
                <a:gd name="connsiteY335" fmla="*/ 5268 h 10000"/>
                <a:gd name="connsiteX336" fmla="*/ 3117 w 10201"/>
                <a:gd name="connsiteY336" fmla="*/ 5399 h 10000"/>
                <a:gd name="connsiteX337" fmla="*/ 3231 w 10201"/>
                <a:gd name="connsiteY337" fmla="*/ 5399 h 10000"/>
                <a:gd name="connsiteX338" fmla="*/ 3241 w 10201"/>
                <a:gd name="connsiteY338" fmla="*/ 5305 h 10000"/>
                <a:gd name="connsiteX339" fmla="*/ 3241 w 10201"/>
                <a:gd name="connsiteY339" fmla="*/ 5286 h 10000"/>
                <a:gd name="connsiteX340" fmla="*/ 3241 w 10201"/>
                <a:gd name="connsiteY340" fmla="*/ 5286 h 10000"/>
                <a:gd name="connsiteX341" fmla="*/ 3346 w 10201"/>
                <a:gd name="connsiteY341" fmla="*/ 5305 h 10000"/>
                <a:gd name="connsiteX342" fmla="*/ 3367 w 10201"/>
                <a:gd name="connsiteY342" fmla="*/ 5211 h 10000"/>
                <a:gd name="connsiteX343" fmla="*/ 3471 w 10201"/>
                <a:gd name="connsiteY343" fmla="*/ 5249 h 10000"/>
                <a:gd name="connsiteX344" fmla="*/ 3471 w 10201"/>
                <a:gd name="connsiteY344" fmla="*/ 5193 h 10000"/>
                <a:gd name="connsiteX345" fmla="*/ 3648 w 10201"/>
                <a:gd name="connsiteY345" fmla="*/ 5268 h 10000"/>
                <a:gd name="connsiteX346" fmla="*/ 3648 w 10201"/>
                <a:gd name="connsiteY346" fmla="*/ 5193 h 10000"/>
                <a:gd name="connsiteX347" fmla="*/ 3689 w 10201"/>
                <a:gd name="connsiteY347" fmla="*/ 5193 h 10000"/>
                <a:gd name="connsiteX348" fmla="*/ 3689 w 10201"/>
                <a:gd name="connsiteY348" fmla="*/ 5268 h 10000"/>
                <a:gd name="connsiteX349" fmla="*/ 3710 w 10201"/>
                <a:gd name="connsiteY349" fmla="*/ 5268 h 10000"/>
                <a:gd name="connsiteX350" fmla="*/ 3710 w 10201"/>
                <a:gd name="connsiteY350" fmla="*/ 5249 h 10000"/>
                <a:gd name="connsiteX351" fmla="*/ 3721 w 10201"/>
                <a:gd name="connsiteY351" fmla="*/ 5117 h 10000"/>
                <a:gd name="connsiteX352" fmla="*/ 3731 w 10201"/>
                <a:gd name="connsiteY352" fmla="*/ 5117 h 10000"/>
                <a:gd name="connsiteX353" fmla="*/ 3741 w 10201"/>
                <a:gd name="connsiteY353" fmla="*/ 5193 h 10000"/>
                <a:gd name="connsiteX354" fmla="*/ 3825 w 10201"/>
                <a:gd name="connsiteY354" fmla="*/ 5117 h 10000"/>
                <a:gd name="connsiteX355" fmla="*/ 3825 w 10201"/>
                <a:gd name="connsiteY355" fmla="*/ 5155 h 10000"/>
                <a:gd name="connsiteX356" fmla="*/ 3898 w 10201"/>
                <a:gd name="connsiteY356" fmla="*/ 5117 h 10000"/>
                <a:gd name="connsiteX357" fmla="*/ 3898 w 10201"/>
                <a:gd name="connsiteY357" fmla="*/ 5099 h 10000"/>
                <a:gd name="connsiteX358" fmla="*/ 3877 w 10201"/>
                <a:gd name="connsiteY358" fmla="*/ 5061 h 10000"/>
                <a:gd name="connsiteX359" fmla="*/ 3909 w 10201"/>
                <a:gd name="connsiteY359" fmla="*/ 5061 h 10000"/>
                <a:gd name="connsiteX360" fmla="*/ 3950 w 10201"/>
                <a:gd name="connsiteY360" fmla="*/ 5099 h 10000"/>
                <a:gd name="connsiteX361" fmla="*/ 3950 w 10201"/>
                <a:gd name="connsiteY361" fmla="*/ 5061 h 10000"/>
                <a:gd name="connsiteX362" fmla="*/ 3929 w 10201"/>
                <a:gd name="connsiteY362" fmla="*/ 5005 h 10000"/>
                <a:gd name="connsiteX363" fmla="*/ 4033 w 10201"/>
                <a:gd name="connsiteY363" fmla="*/ 4949 h 10000"/>
                <a:gd name="connsiteX364" fmla="*/ 4033 w 10201"/>
                <a:gd name="connsiteY364" fmla="*/ 4930 h 10000"/>
                <a:gd name="connsiteX365" fmla="*/ 3857 w 10201"/>
                <a:gd name="connsiteY365" fmla="*/ 4910 h 10000"/>
                <a:gd name="connsiteX366" fmla="*/ 3867 w 10201"/>
                <a:gd name="connsiteY366" fmla="*/ 5024 h 10000"/>
                <a:gd name="connsiteX367" fmla="*/ 3857 w 10201"/>
                <a:gd name="connsiteY367" fmla="*/ 5024 h 10000"/>
                <a:gd name="connsiteX368" fmla="*/ 3658 w 10201"/>
                <a:gd name="connsiteY368" fmla="*/ 4910 h 10000"/>
                <a:gd name="connsiteX369" fmla="*/ 3658 w 10201"/>
                <a:gd name="connsiteY369" fmla="*/ 4930 h 10000"/>
                <a:gd name="connsiteX370" fmla="*/ 3669 w 10201"/>
                <a:gd name="connsiteY370" fmla="*/ 4930 h 10000"/>
                <a:gd name="connsiteX371" fmla="*/ 3648 w 10201"/>
                <a:gd name="connsiteY371" fmla="*/ 4949 h 10000"/>
                <a:gd name="connsiteX372" fmla="*/ 3596 w 10201"/>
                <a:gd name="connsiteY372" fmla="*/ 4873 h 10000"/>
                <a:gd name="connsiteX373" fmla="*/ 3585 w 10201"/>
                <a:gd name="connsiteY373" fmla="*/ 4835 h 10000"/>
                <a:gd name="connsiteX374" fmla="*/ 3700 w 10201"/>
                <a:gd name="connsiteY374" fmla="*/ 4817 h 10000"/>
                <a:gd name="connsiteX375" fmla="*/ 3700 w 10201"/>
                <a:gd name="connsiteY375" fmla="*/ 4666 h 10000"/>
                <a:gd name="connsiteX376" fmla="*/ 3679 w 10201"/>
                <a:gd name="connsiteY376" fmla="*/ 4666 h 10000"/>
                <a:gd name="connsiteX377" fmla="*/ 3554 w 10201"/>
                <a:gd name="connsiteY377" fmla="*/ 4798 h 10000"/>
                <a:gd name="connsiteX378" fmla="*/ 3533 w 10201"/>
                <a:gd name="connsiteY378" fmla="*/ 4780 h 10000"/>
                <a:gd name="connsiteX379" fmla="*/ 3533 w 10201"/>
                <a:gd name="connsiteY379" fmla="*/ 4704 h 10000"/>
                <a:gd name="connsiteX380" fmla="*/ 3523 w 10201"/>
                <a:gd name="connsiteY380" fmla="*/ 4648 h 10000"/>
                <a:gd name="connsiteX381" fmla="*/ 3450 w 10201"/>
                <a:gd name="connsiteY381" fmla="*/ 4648 h 10000"/>
                <a:gd name="connsiteX382" fmla="*/ 3440 w 10201"/>
                <a:gd name="connsiteY382" fmla="*/ 4591 h 10000"/>
                <a:gd name="connsiteX383" fmla="*/ 3450 w 10201"/>
                <a:gd name="connsiteY383" fmla="*/ 4591 h 10000"/>
                <a:gd name="connsiteX384" fmla="*/ 3450 w 10201"/>
                <a:gd name="connsiteY384" fmla="*/ 4572 h 10000"/>
                <a:gd name="connsiteX385" fmla="*/ 3627 w 10201"/>
                <a:gd name="connsiteY385" fmla="*/ 4479 h 10000"/>
                <a:gd name="connsiteX386" fmla="*/ 3565 w 10201"/>
                <a:gd name="connsiteY386" fmla="*/ 4479 h 10000"/>
                <a:gd name="connsiteX387" fmla="*/ 3544 w 10201"/>
                <a:gd name="connsiteY387" fmla="*/ 4479 h 10000"/>
                <a:gd name="connsiteX388" fmla="*/ 3533 w 10201"/>
                <a:gd name="connsiteY388" fmla="*/ 4479 h 10000"/>
                <a:gd name="connsiteX389" fmla="*/ 3533 w 10201"/>
                <a:gd name="connsiteY389" fmla="*/ 4460 h 10000"/>
                <a:gd name="connsiteX390" fmla="*/ 3637 w 10201"/>
                <a:gd name="connsiteY390" fmla="*/ 4385 h 10000"/>
                <a:gd name="connsiteX391" fmla="*/ 3637 w 10201"/>
                <a:gd name="connsiteY391" fmla="*/ 4385 h 10000"/>
                <a:gd name="connsiteX392" fmla="*/ 3606 w 10201"/>
                <a:gd name="connsiteY392" fmla="*/ 4385 h 10000"/>
                <a:gd name="connsiteX393" fmla="*/ 3585 w 10201"/>
                <a:gd name="connsiteY393" fmla="*/ 4403 h 10000"/>
                <a:gd name="connsiteX394" fmla="*/ 3575 w 10201"/>
                <a:gd name="connsiteY394" fmla="*/ 4366 h 10000"/>
                <a:gd name="connsiteX395" fmla="*/ 3409 w 10201"/>
                <a:gd name="connsiteY395" fmla="*/ 4310 h 10000"/>
                <a:gd name="connsiteX396" fmla="*/ 3357 w 10201"/>
                <a:gd name="connsiteY396" fmla="*/ 4197 h 10000"/>
                <a:gd name="connsiteX397" fmla="*/ 3315 w 10201"/>
                <a:gd name="connsiteY397" fmla="*/ 4253 h 10000"/>
                <a:gd name="connsiteX398" fmla="*/ 3231 w 10201"/>
                <a:gd name="connsiteY398" fmla="*/ 4216 h 10000"/>
                <a:gd name="connsiteX399" fmla="*/ 3085 w 10201"/>
                <a:gd name="connsiteY399" fmla="*/ 4197 h 10000"/>
                <a:gd name="connsiteX400" fmla="*/ 3033 w 10201"/>
                <a:gd name="connsiteY400" fmla="*/ 4235 h 10000"/>
                <a:gd name="connsiteX401" fmla="*/ 2981 w 10201"/>
                <a:gd name="connsiteY401" fmla="*/ 4178 h 10000"/>
                <a:gd name="connsiteX402" fmla="*/ 2909 w 10201"/>
                <a:gd name="connsiteY402" fmla="*/ 4235 h 10000"/>
                <a:gd name="connsiteX403" fmla="*/ 2878 w 10201"/>
                <a:gd name="connsiteY403" fmla="*/ 4178 h 10000"/>
                <a:gd name="connsiteX404" fmla="*/ 2794 w 10201"/>
                <a:gd name="connsiteY404" fmla="*/ 4328 h 10000"/>
                <a:gd name="connsiteX405" fmla="*/ 2596 w 10201"/>
                <a:gd name="connsiteY405" fmla="*/ 4253 h 10000"/>
                <a:gd name="connsiteX406" fmla="*/ 2596 w 10201"/>
                <a:gd name="connsiteY406" fmla="*/ 4216 h 10000"/>
                <a:gd name="connsiteX407" fmla="*/ 2617 w 10201"/>
                <a:gd name="connsiteY407" fmla="*/ 4178 h 10000"/>
                <a:gd name="connsiteX408" fmla="*/ 2544 w 10201"/>
                <a:gd name="connsiteY408" fmla="*/ 4178 h 10000"/>
                <a:gd name="connsiteX409" fmla="*/ 2346 w 10201"/>
                <a:gd name="connsiteY409" fmla="*/ 4273 h 10000"/>
                <a:gd name="connsiteX410" fmla="*/ 2346 w 10201"/>
                <a:gd name="connsiteY410" fmla="*/ 4253 h 10000"/>
                <a:gd name="connsiteX411" fmla="*/ 2367 w 10201"/>
                <a:gd name="connsiteY411" fmla="*/ 4216 h 10000"/>
                <a:gd name="connsiteX412" fmla="*/ 2253 w 10201"/>
                <a:gd name="connsiteY412" fmla="*/ 4216 h 10000"/>
                <a:gd name="connsiteX413" fmla="*/ 2170 w 10201"/>
                <a:gd name="connsiteY413" fmla="*/ 4141 h 10000"/>
                <a:gd name="connsiteX414" fmla="*/ 2044 w 10201"/>
                <a:gd name="connsiteY414" fmla="*/ 4122 h 10000"/>
                <a:gd name="connsiteX415" fmla="*/ 2065 w 10201"/>
                <a:gd name="connsiteY415" fmla="*/ 4122 h 10000"/>
                <a:gd name="connsiteX416" fmla="*/ 2096 w 10201"/>
                <a:gd name="connsiteY416" fmla="*/ 4084 h 10000"/>
                <a:gd name="connsiteX417" fmla="*/ 2085 w 10201"/>
                <a:gd name="connsiteY417" fmla="*/ 4047 h 10000"/>
                <a:gd name="connsiteX418" fmla="*/ 2002 w 10201"/>
                <a:gd name="connsiteY418" fmla="*/ 3990 h 10000"/>
                <a:gd name="connsiteX419" fmla="*/ 1909 w 10201"/>
                <a:gd name="connsiteY419" fmla="*/ 4028 h 10000"/>
                <a:gd name="connsiteX420" fmla="*/ 1479 w 10201"/>
                <a:gd name="connsiteY420" fmla="*/ 3974 h 10000"/>
                <a:gd name="connsiteX421" fmla="*/ 1680 w 10201"/>
                <a:gd name="connsiteY421" fmla="*/ 3821 h 10000"/>
                <a:gd name="connsiteX422" fmla="*/ 1690 w 10201"/>
                <a:gd name="connsiteY422" fmla="*/ 3803 h 10000"/>
                <a:gd name="connsiteX423" fmla="*/ 1826 w 10201"/>
                <a:gd name="connsiteY423" fmla="*/ 3765 h 10000"/>
                <a:gd name="connsiteX424" fmla="*/ 1826 w 10201"/>
                <a:gd name="connsiteY424" fmla="*/ 3803 h 10000"/>
                <a:gd name="connsiteX425" fmla="*/ 1940 w 10201"/>
                <a:gd name="connsiteY425" fmla="*/ 3878 h 10000"/>
                <a:gd name="connsiteX426" fmla="*/ 1950 w 10201"/>
                <a:gd name="connsiteY426" fmla="*/ 3840 h 10000"/>
                <a:gd name="connsiteX427" fmla="*/ 1961 w 10201"/>
                <a:gd name="connsiteY427" fmla="*/ 3878 h 10000"/>
                <a:gd name="connsiteX428" fmla="*/ 2117 w 10201"/>
                <a:gd name="connsiteY428" fmla="*/ 3746 h 10000"/>
                <a:gd name="connsiteX429" fmla="*/ 2201 w 10201"/>
                <a:gd name="connsiteY429" fmla="*/ 3821 h 10000"/>
                <a:gd name="connsiteX430" fmla="*/ 2378 w 10201"/>
                <a:gd name="connsiteY430" fmla="*/ 3784 h 10000"/>
                <a:gd name="connsiteX431" fmla="*/ 2544 w 10201"/>
                <a:gd name="connsiteY431" fmla="*/ 3803 h 10000"/>
                <a:gd name="connsiteX432" fmla="*/ 2544 w 10201"/>
                <a:gd name="connsiteY432" fmla="*/ 3728 h 10000"/>
                <a:gd name="connsiteX433" fmla="*/ 2658 w 10201"/>
                <a:gd name="connsiteY433" fmla="*/ 3728 h 10000"/>
                <a:gd name="connsiteX434" fmla="*/ 2689 w 10201"/>
                <a:gd name="connsiteY434" fmla="*/ 3671 h 10000"/>
                <a:gd name="connsiteX435" fmla="*/ 2689 w 10201"/>
                <a:gd name="connsiteY435" fmla="*/ 3596 h 10000"/>
                <a:gd name="connsiteX436" fmla="*/ 2658 w 10201"/>
                <a:gd name="connsiteY436" fmla="*/ 3596 h 10000"/>
                <a:gd name="connsiteX437" fmla="*/ 2658 w 10201"/>
                <a:gd name="connsiteY437" fmla="*/ 3559 h 10000"/>
                <a:gd name="connsiteX438" fmla="*/ 2648 w 10201"/>
                <a:gd name="connsiteY438" fmla="*/ 3502 h 10000"/>
                <a:gd name="connsiteX439" fmla="*/ 2044 w 10201"/>
                <a:gd name="connsiteY439" fmla="*/ 3502 h 10000"/>
                <a:gd name="connsiteX440" fmla="*/ 1482 w 10201"/>
                <a:gd name="connsiteY440" fmla="*/ 3483 h 10000"/>
                <a:gd name="connsiteX441" fmla="*/ 1898 w 10201"/>
                <a:gd name="connsiteY441" fmla="*/ 3408 h 10000"/>
                <a:gd name="connsiteX442" fmla="*/ 2149 w 10201"/>
                <a:gd name="connsiteY442" fmla="*/ 3427 h 10000"/>
                <a:gd name="connsiteX443" fmla="*/ 2159 w 10201"/>
                <a:gd name="connsiteY443" fmla="*/ 3314 h 10000"/>
                <a:gd name="connsiteX444" fmla="*/ 2201 w 10201"/>
                <a:gd name="connsiteY444" fmla="*/ 3296 h 10000"/>
                <a:gd name="connsiteX445" fmla="*/ 2232 w 10201"/>
                <a:gd name="connsiteY445" fmla="*/ 3352 h 10000"/>
                <a:gd name="connsiteX446" fmla="*/ 2263 w 10201"/>
                <a:gd name="connsiteY446" fmla="*/ 3276 h 10000"/>
                <a:gd name="connsiteX447" fmla="*/ 2263 w 10201"/>
                <a:gd name="connsiteY447" fmla="*/ 3314 h 10000"/>
                <a:gd name="connsiteX448" fmla="*/ 2242 w 10201"/>
                <a:gd name="connsiteY448" fmla="*/ 3352 h 10000"/>
                <a:gd name="connsiteX449" fmla="*/ 2502 w 10201"/>
                <a:gd name="connsiteY449" fmla="*/ 3296 h 10000"/>
                <a:gd name="connsiteX450" fmla="*/ 2513 w 10201"/>
                <a:gd name="connsiteY450" fmla="*/ 3239 h 10000"/>
                <a:gd name="connsiteX451" fmla="*/ 2502 w 10201"/>
                <a:gd name="connsiteY451" fmla="*/ 3221 h 10000"/>
                <a:gd name="connsiteX452" fmla="*/ 2137 w 10201"/>
                <a:gd name="connsiteY452" fmla="*/ 3239 h 10000"/>
                <a:gd name="connsiteX453" fmla="*/ 2127 w 10201"/>
                <a:gd name="connsiteY453" fmla="*/ 3183 h 10000"/>
                <a:gd name="connsiteX454" fmla="*/ 2137 w 10201"/>
                <a:gd name="connsiteY454" fmla="*/ 3164 h 10000"/>
                <a:gd name="connsiteX455" fmla="*/ 2294 w 10201"/>
                <a:gd name="connsiteY455" fmla="*/ 3126 h 10000"/>
                <a:gd name="connsiteX456" fmla="*/ 2263 w 10201"/>
                <a:gd name="connsiteY456" fmla="*/ 3107 h 10000"/>
                <a:gd name="connsiteX457" fmla="*/ 2294 w 10201"/>
                <a:gd name="connsiteY457" fmla="*/ 3089 h 10000"/>
                <a:gd name="connsiteX458" fmla="*/ 2284 w 10201"/>
                <a:gd name="connsiteY458" fmla="*/ 2995 h 10000"/>
                <a:gd name="connsiteX459" fmla="*/ 2232 w 10201"/>
                <a:gd name="connsiteY459" fmla="*/ 2901 h 10000"/>
                <a:gd name="connsiteX460" fmla="*/ 2253 w 10201"/>
                <a:gd name="connsiteY460" fmla="*/ 2863 h 10000"/>
                <a:gd name="connsiteX461" fmla="*/ 2242 w 10201"/>
                <a:gd name="connsiteY461" fmla="*/ 2788 h 10000"/>
                <a:gd name="connsiteX462" fmla="*/ 2294 w 10201"/>
                <a:gd name="connsiteY462" fmla="*/ 2713 h 10000"/>
                <a:gd name="connsiteX463" fmla="*/ 2294 w 10201"/>
                <a:gd name="connsiteY463" fmla="*/ 2769 h 10000"/>
                <a:gd name="connsiteX464" fmla="*/ 2471 w 10201"/>
                <a:gd name="connsiteY464" fmla="*/ 2807 h 10000"/>
                <a:gd name="connsiteX465" fmla="*/ 2482 w 10201"/>
                <a:gd name="connsiteY465" fmla="*/ 2901 h 10000"/>
                <a:gd name="connsiteX466" fmla="*/ 2627 w 10201"/>
                <a:gd name="connsiteY466" fmla="*/ 2882 h 10000"/>
                <a:gd name="connsiteX467" fmla="*/ 2679 w 10201"/>
                <a:gd name="connsiteY467" fmla="*/ 2713 h 10000"/>
                <a:gd name="connsiteX468" fmla="*/ 2523 w 10201"/>
                <a:gd name="connsiteY468" fmla="*/ 2657 h 10000"/>
                <a:gd name="connsiteX469" fmla="*/ 2523 w 10201"/>
                <a:gd name="connsiteY469" fmla="*/ 2600 h 10000"/>
                <a:gd name="connsiteX470" fmla="*/ 2596 w 10201"/>
                <a:gd name="connsiteY470" fmla="*/ 2582 h 10000"/>
                <a:gd name="connsiteX471" fmla="*/ 2596 w 10201"/>
                <a:gd name="connsiteY471" fmla="*/ 2563 h 10000"/>
                <a:gd name="connsiteX472" fmla="*/ 2461 w 10201"/>
                <a:gd name="connsiteY472" fmla="*/ 2450 h 10000"/>
                <a:gd name="connsiteX473" fmla="*/ 2440 w 10201"/>
                <a:gd name="connsiteY473" fmla="*/ 2525 h 10000"/>
                <a:gd name="connsiteX474" fmla="*/ 2440 w 10201"/>
                <a:gd name="connsiteY474" fmla="*/ 2507 h 10000"/>
                <a:gd name="connsiteX475" fmla="*/ 2315 w 10201"/>
                <a:gd name="connsiteY475" fmla="*/ 2356 h 10000"/>
                <a:gd name="connsiteX476" fmla="*/ 2242 w 10201"/>
                <a:gd name="connsiteY476" fmla="*/ 2375 h 10000"/>
                <a:gd name="connsiteX477" fmla="*/ 2242 w 10201"/>
                <a:gd name="connsiteY477" fmla="*/ 2319 h 10000"/>
                <a:gd name="connsiteX478" fmla="*/ 2222 w 10201"/>
                <a:gd name="connsiteY478" fmla="*/ 2281 h 10000"/>
                <a:gd name="connsiteX479" fmla="*/ 2044 w 10201"/>
                <a:gd name="connsiteY479" fmla="*/ 2244 h 10000"/>
                <a:gd name="connsiteX480" fmla="*/ 2034 w 10201"/>
                <a:gd name="connsiteY480" fmla="*/ 2187 h 10000"/>
                <a:gd name="connsiteX481" fmla="*/ 2044 w 10201"/>
                <a:gd name="connsiteY481" fmla="*/ 2169 h 10000"/>
                <a:gd name="connsiteX482" fmla="*/ 2242 w 10201"/>
                <a:gd name="connsiteY482" fmla="*/ 2169 h 10000"/>
                <a:gd name="connsiteX483" fmla="*/ 2305 w 10201"/>
                <a:gd name="connsiteY483" fmla="*/ 2131 h 10000"/>
                <a:gd name="connsiteX484" fmla="*/ 2450 w 10201"/>
                <a:gd name="connsiteY484" fmla="*/ 2169 h 10000"/>
                <a:gd name="connsiteX485" fmla="*/ 2523 w 10201"/>
                <a:gd name="connsiteY485" fmla="*/ 2075 h 10000"/>
                <a:gd name="connsiteX486" fmla="*/ 2774 w 10201"/>
                <a:gd name="connsiteY486" fmla="*/ 2018 h 10000"/>
                <a:gd name="connsiteX487" fmla="*/ 2961 w 10201"/>
                <a:gd name="connsiteY487" fmla="*/ 2131 h 10000"/>
                <a:gd name="connsiteX488" fmla="*/ 3274 w 10201"/>
                <a:gd name="connsiteY488" fmla="*/ 2055 h 10000"/>
                <a:gd name="connsiteX489" fmla="*/ 3274 w 10201"/>
                <a:gd name="connsiteY489" fmla="*/ 2037 h 10000"/>
                <a:gd name="connsiteX490" fmla="*/ 3263 w 10201"/>
                <a:gd name="connsiteY490" fmla="*/ 2000 h 10000"/>
                <a:gd name="connsiteX491" fmla="*/ 3377 w 10201"/>
                <a:gd name="connsiteY491" fmla="*/ 1962 h 10000"/>
                <a:gd name="connsiteX492" fmla="*/ 3357 w 10201"/>
                <a:gd name="connsiteY492" fmla="*/ 1905 h 10000"/>
                <a:gd name="connsiteX493" fmla="*/ 3419 w 10201"/>
                <a:gd name="connsiteY493" fmla="*/ 1905 h 10000"/>
                <a:gd name="connsiteX494" fmla="*/ 3461 w 10201"/>
                <a:gd name="connsiteY494" fmla="*/ 1924 h 10000"/>
                <a:gd name="connsiteX495" fmla="*/ 3492 w 10201"/>
                <a:gd name="connsiteY495" fmla="*/ 1868 h 10000"/>
                <a:gd name="connsiteX496" fmla="*/ 3492 w 10201"/>
                <a:gd name="connsiteY496" fmla="*/ 1849 h 10000"/>
                <a:gd name="connsiteX497" fmla="*/ 3419 w 10201"/>
                <a:gd name="connsiteY497" fmla="*/ 1736 h 10000"/>
                <a:gd name="connsiteX498" fmla="*/ 3429 w 10201"/>
                <a:gd name="connsiteY498" fmla="*/ 1661 h 10000"/>
                <a:gd name="connsiteX499" fmla="*/ 3274 w 10201"/>
                <a:gd name="connsiteY499" fmla="*/ 1587 h 10000"/>
                <a:gd name="connsiteX500" fmla="*/ 3274 w 10201"/>
                <a:gd name="connsiteY500" fmla="*/ 1511 h 10000"/>
                <a:gd name="connsiteX501" fmla="*/ 3241 w 10201"/>
                <a:gd name="connsiteY501" fmla="*/ 1473 h 10000"/>
                <a:gd name="connsiteX502" fmla="*/ 3210 w 10201"/>
                <a:gd name="connsiteY502" fmla="*/ 1511 h 10000"/>
                <a:gd name="connsiteX503" fmla="*/ 3200 w 10201"/>
                <a:gd name="connsiteY503" fmla="*/ 1436 h 10000"/>
                <a:gd name="connsiteX504" fmla="*/ 3085 w 10201"/>
                <a:gd name="connsiteY504" fmla="*/ 1492 h 10000"/>
                <a:gd name="connsiteX505" fmla="*/ 2971 w 10201"/>
                <a:gd name="connsiteY505" fmla="*/ 1417 h 10000"/>
                <a:gd name="connsiteX506" fmla="*/ 2940 w 10201"/>
                <a:gd name="connsiteY506" fmla="*/ 1473 h 10000"/>
                <a:gd name="connsiteX507" fmla="*/ 2909 w 10201"/>
                <a:gd name="connsiteY507" fmla="*/ 1398 h 10000"/>
                <a:gd name="connsiteX508" fmla="*/ 2815 w 10201"/>
                <a:gd name="connsiteY508" fmla="*/ 1436 h 10000"/>
                <a:gd name="connsiteX509" fmla="*/ 2815 w 10201"/>
                <a:gd name="connsiteY509" fmla="*/ 1379 h 10000"/>
                <a:gd name="connsiteX510" fmla="*/ 2742 w 10201"/>
                <a:gd name="connsiteY510" fmla="*/ 1286 h 10000"/>
                <a:gd name="connsiteX511" fmla="*/ 3013 w 10201"/>
                <a:gd name="connsiteY511" fmla="*/ 1060 h 10000"/>
                <a:gd name="connsiteX512" fmla="*/ 3106 w 10201"/>
                <a:gd name="connsiteY512" fmla="*/ 1117 h 10000"/>
                <a:gd name="connsiteX513" fmla="*/ 3241 w 10201"/>
                <a:gd name="connsiteY513" fmla="*/ 1060 h 10000"/>
                <a:gd name="connsiteX514" fmla="*/ 3241 w 10201"/>
                <a:gd name="connsiteY514" fmla="*/ 1117 h 10000"/>
                <a:gd name="connsiteX515" fmla="*/ 3513 w 10201"/>
                <a:gd name="connsiteY515" fmla="*/ 1117 h 10000"/>
                <a:gd name="connsiteX516" fmla="*/ 3513 w 10201"/>
                <a:gd name="connsiteY516" fmla="*/ 1042 h 10000"/>
                <a:gd name="connsiteX517" fmla="*/ 3658 w 10201"/>
                <a:gd name="connsiteY517" fmla="*/ 966 h 10000"/>
                <a:gd name="connsiteX518" fmla="*/ 3700 w 10201"/>
                <a:gd name="connsiteY518" fmla="*/ 873 h 10000"/>
                <a:gd name="connsiteX519" fmla="*/ 3929 w 10201"/>
                <a:gd name="connsiteY519" fmla="*/ 834 h 10000"/>
                <a:gd name="connsiteX520" fmla="*/ 3940 w 10201"/>
                <a:gd name="connsiteY520" fmla="*/ 779 h 10000"/>
                <a:gd name="connsiteX521" fmla="*/ 3971 w 10201"/>
                <a:gd name="connsiteY521" fmla="*/ 779 h 10000"/>
                <a:gd name="connsiteX522" fmla="*/ 4002 w 10201"/>
                <a:gd name="connsiteY522" fmla="*/ 834 h 10000"/>
                <a:gd name="connsiteX523" fmla="*/ 4065 w 10201"/>
                <a:gd name="connsiteY523" fmla="*/ 797 h 10000"/>
                <a:gd name="connsiteX524" fmla="*/ 4127 w 10201"/>
                <a:gd name="connsiteY524" fmla="*/ 834 h 10000"/>
                <a:gd name="connsiteX525" fmla="*/ 4772 w 10201"/>
                <a:gd name="connsiteY525" fmla="*/ 722 h 10000"/>
                <a:gd name="connsiteX526" fmla="*/ 4783 w 10201"/>
                <a:gd name="connsiteY526" fmla="*/ 779 h 10000"/>
                <a:gd name="connsiteX527" fmla="*/ 4908 w 10201"/>
                <a:gd name="connsiteY527" fmla="*/ 779 h 10000"/>
                <a:gd name="connsiteX528" fmla="*/ 4908 w 10201"/>
                <a:gd name="connsiteY528" fmla="*/ 722 h 10000"/>
                <a:gd name="connsiteX529" fmla="*/ 4992 w 10201"/>
                <a:gd name="connsiteY529" fmla="*/ 779 h 10000"/>
                <a:gd name="connsiteX530" fmla="*/ 5096 w 10201"/>
                <a:gd name="connsiteY530" fmla="*/ 741 h 10000"/>
                <a:gd name="connsiteX531" fmla="*/ 5158 w 10201"/>
                <a:gd name="connsiteY531" fmla="*/ 779 h 10000"/>
                <a:gd name="connsiteX532" fmla="*/ 5200 w 10201"/>
                <a:gd name="connsiteY532" fmla="*/ 704 h 10000"/>
                <a:gd name="connsiteX533" fmla="*/ 5283 w 10201"/>
                <a:gd name="connsiteY533" fmla="*/ 684 h 10000"/>
                <a:gd name="connsiteX534" fmla="*/ 5283 w 10201"/>
                <a:gd name="connsiteY534" fmla="*/ 741 h 10000"/>
                <a:gd name="connsiteX535" fmla="*/ 5492 w 10201"/>
                <a:gd name="connsiteY535" fmla="*/ 704 h 10000"/>
                <a:gd name="connsiteX536" fmla="*/ 5679 w 10201"/>
                <a:gd name="connsiteY536" fmla="*/ 779 h 10000"/>
                <a:gd name="connsiteX537" fmla="*/ 5824 w 10201"/>
                <a:gd name="connsiteY537" fmla="*/ 759 h 10000"/>
                <a:gd name="connsiteX538" fmla="*/ 6148 w 10201"/>
                <a:gd name="connsiteY538" fmla="*/ 684 h 10000"/>
                <a:gd name="connsiteX539" fmla="*/ 6345 w 10201"/>
                <a:gd name="connsiteY539" fmla="*/ 609 h 10000"/>
                <a:gd name="connsiteX540" fmla="*/ 6522 w 10201"/>
                <a:gd name="connsiteY540" fmla="*/ 647 h 10000"/>
                <a:gd name="connsiteX541" fmla="*/ 6574 w 10201"/>
                <a:gd name="connsiteY541" fmla="*/ 553 h 10000"/>
                <a:gd name="connsiteX542" fmla="*/ 6668 w 10201"/>
                <a:gd name="connsiteY542" fmla="*/ 572 h 10000"/>
                <a:gd name="connsiteX543" fmla="*/ 6741 w 10201"/>
                <a:gd name="connsiteY543" fmla="*/ 496 h 10000"/>
                <a:gd name="connsiteX544" fmla="*/ 6814 w 10201"/>
                <a:gd name="connsiteY544" fmla="*/ 553 h 10000"/>
                <a:gd name="connsiteX545" fmla="*/ 7105 w 10201"/>
                <a:gd name="connsiteY545" fmla="*/ 572 h 10000"/>
                <a:gd name="connsiteX546" fmla="*/ 7251 w 10201"/>
                <a:gd name="connsiteY546" fmla="*/ 572 h 10000"/>
                <a:gd name="connsiteX547" fmla="*/ 7262 w 10201"/>
                <a:gd name="connsiteY547" fmla="*/ 628 h 10000"/>
                <a:gd name="connsiteX548" fmla="*/ 7459 w 10201"/>
                <a:gd name="connsiteY548" fmla="*/ 590 h 10000"/>
                <a:gd name="connsiteX549" fmla="*/ 7470 w 10201"/>
                <a:gd name="connsiteY549" fmla="*/ 515 h 10000"/>
                <a:gd name="connsiteX550" fmla="*/ 7387 w 10201"/>
                <a:gd name="connsiteY550" fmla="*/ 496 h 10000"/>
                <a:gd name="connsiteX551" fmla="*/ 7428 w 10201"/>
                <a:gd name="connsiteY551" fmla="*/ 403 h 10000"/>
                <a:gd name="connsiteX552" fmla="*/ 7501 w 10201"/>
                <a:gd name="connsiteY552" fmla="*/ 346 h 10000"/>
                <a:gd name="connsiteX553" fmla="*/ 7470 w 10201"/>
                <a:gd name="connsiteY553" fmla="*/ 309 h 10000"/>
                <a:gd name="connsiteX554" fmla="*/ 7407 w 10201"/>
                <a:gd name="connsiteY554" fmla="*/ 346 h 10000"/>
                <a:gd name="connsiteX555" fmla="*/ 7376 w 10201"/>
                <a:gd name="connsiteY555" fmla="*/ 309 h 10000"/>
                <a:gd name="connsiteX556" fmla="*/ 7210 w 10201"/>
                <a:gd name="connsiteY556" fmla="*/ 365 h 10000"/>
                <a:gd name="connsiteX557" fmla="*/ 7210 w 10201"/>
                <a:gd name="connsiteY557" fmla="*/ 309 h 10000"/>
                <a:gd name="connsiteX558" fmla="*/ 7199 w 10201"/>
                <a:gd name="connsiteY558" fmla="*/ 309 h 10000"/>
                <a:gd name="connsiteX559" fmla="*/ 6543 w 10201"/>
                <a:gd name="connsiteY559" fmla="*/ 328 h 10000"/>
                <a:gd name="connsiteX560" fmla="*/ 6225 w 10201"/>
                <a:gd name="connsiteY560" fmla="*/ 271 h 10000"/>
                <a:gd name="connsiteX561" fmla="*/ 6637 w 10201"/>
                <a:gd name="connsiteY561" fmla="*/ 196 h 10000"/>
                <a:gd name="connsiteX562" fmla="*/ 6980 w 10201"/>
                <a:gd name="connsiteY562" fmla="*/ 159 h 10000"/>
                <a:gd name="connsiteX563" fmla="*/ 7480 w 10201"/>
                <a:gd name="connsiteY563" fmla="*/ 120 h 10000"/>
                <a:gd name="connsiteX564" fmla="*/ 7698 w 10201"/>
                <a:gd name="connsiteY564" fmla="*/ 8 h 10000"/>
                <a:gd name="connsiteX565" fmla="*/ 7949 w 10201"/>
                <a:gd name="connsiteY565" fmla="*/ 140 h 10000"/>
                <a:gd name="connsiteX566" fmla="*/ 8011 w 10201"/>
                <a:gd name="connsiteY566" fmla="*/ 46 h 10000"/>
                <a:gd name="connsiteX567" fmla="*/ 8136 w 10201"/>
                <a:gd name="connsiteY567" fmla="*/ 27 h 10000"/>
                <a:gd name="connsiteX568" fmla="*/ 8240 w 10201"/>
                <a:gd name="connsiteY568" fmla="*/ 140 h 10000"/>
                <a:gd name="connsiteX569" fmla="*/ 8262 w 10201"/>
                <a:gd name="connsiteY569" fmla="*/ 102 h 10000"/>
                <a:gd name="connsiteX570" fmla="*/ 8293 w 10201"/>
                <a:gd name="connsiteY570" fmla="*/ 252 h 10000"/>
                <a:gd name="connsiteX571" fmla="*/ 8262 w 10201"/>
                <a:gd name="connsiteY571" fmla="*/ 328 h 10000"/>
                <a:gd name="connsiteX572" fmla="*/ 8262 w 10201"/>
                <a:gd name="connsiteY572" fmla="*/ 421 h 10000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355 w 10201"/>
                <a:gd name="connsiteY5" fmla="*/ 649 h 10002"/>
                <a:gd name="connsiteX6" fmla="*/ 8303 w 10201"/>
                <a:gd name="connsiteY6" fmla="*/ 706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3054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15 w 10201"/>
                <a:gd name="connsiteY47" fmla="*/ 3241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303 w 10201"/>
                <a:gd name="connsiteY6" fmla="*/ 706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3054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15 w 10201"/>
                <a:gd name="connsiteY47" fmla="*/ 3241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3054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15 w 10201"/>
                <a:gd name="connsiteY47" fmla="*/ 3241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15 w 10201"/>
                <a:gd name="connsiteY47" fmla="*/ 3241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081 w 10201"/>
                <a:gd name="connsiteY78" fmla="*/ 5686 h 10002"/>
                <a:gd name="connsiteX79" fmla="*/ 10188 w 10201"/>
                <a:gd name="connsiteY79" fmla="*/ 5795 h 10002"/>
                <a:gd name="connsiteX80" fmla="*/ 10177 w 10201"/>
                <a:gd name="connsiteY80" fmla="*/ 6153 h 10002"/>
                <a:gd name="connsiteX81" fmla="*/ 10125 w 10201"/>
                <a:gd name="connsiteY81" fmla="*/ 6058 h 10002"/>
                <a:gd name="connsiteX82" fmla="*/ 9949 w 10201"/>
                <a:gd name="connsiteY82" fmla="*/ 6096 h 10002"/>
                <a:gd name="connsiteX83" fmla="*/ 9563 w 10201"/>
                <a:gd name="connsiteY83" fmla="*/ 6190 h 10002"/>
                <a:gd name="connsiteX84" fmla="*/ 9532 w 10201"/>
                <a:gd name="connsiteY84" fmla="*/ 6528 h 10002"/>
                <a:gd name="connsiteX85" fmla="*/ 9490 w 10201"/>
                <a:gd name="connsiteY85" fmla="*/ 6566 h 10002"/>
                <a:gd name="connsiteX86" fmla="*/ 9490 w 10201"/>
                <a:gd name="connsiteY86" fmla="*/ 6979 h 10002"/>
                <a:gd name="connsiteX87" fmla="*/ 9594 w 10201"/>
                <a:gd name="connsiteY87" fmla="*/ 7016 h 10002"/>
                <a:gd name="connsiteX88" fmla="*/ 9584 w 10201"/>
                <a:gd name="connsiteY88" fmla="*/ 7054 h 10002"/>
                <a:gd name="connsiteX89" fmla="*/ 9438 w 10201"/>
                <a:gd name="connsiteY89" fmla="*/ 7411 h 10002"/>
                <a:gd name="connsiteX90" fmla="*/ 9428 w 10201"/>
                <a:gd name="connsiteY90" fmla="*/ 7674 h 10002"/>
                <a:gd name="connsiteX91" fmla="*/ 9459 w 10201"/>
                <a:gd name="connsiteY91" fmla="*/ 7862 h 10002"/>
                <a:gd name="connsiteX92" fmla="*/ 9407 w 10201"/>
                <a:gd name="connsiteY92" fmla="*/ 7918 h 10002"/>
                <a:gd name="connsiteX93" fmla="*/ 9302 w 10201"/>
                <a:gd name="connsiteY93" fmla="*/ 7730 h 10002"/>
                <a:gd name="connsiteX94" fmla="*/ 9126 w 10201"/>
                <a:gd name="connsiteY94" fmla="*/ 7580 h 10002"/>
                <a:gd name="connsiteX95" fmla="*/ 9126 w 10201"/>
                <a:gd name="connsiteY95" fmla="*/ 7543 h 10002"/>
                <a:gd name="connsiteX96" fmla="*/ 9167 w 10201"/>
                <a:gd name="connsiteY96" fmla="*/ 7543 h 10002"/>
                <a:gd name="connsiteX97" fmla="*/ 9167 w 10201"/>
                <a:gd name="connsiteY97" fmla="*/ 7524 h 10002"/>
                <a:gd name="connsiteX98" fmla="*/ 9146 w 10201"/>
                <a:gd name="connsiteY98" fmla="*/ 7524 h 10002"/>
                <a:gd name="connsiteX99" fmla="*/ 9084 w 10201"/>
                <a:gd name="connsiteY99" fmla="*/ 7543 h 10002"/>
                <a:gd name="connsiteX100" fmla="*/ 9105 w 10201"/>
                <a:gd name="connsiteY100" fmla="*/ 7618 h 10002"/>
                <a:gd name="connsiteX101" fmla="*/ 9063 w 10201"/>
                <a:gd name="connsiteY101" fmla="*/ 7637 h 10002"/>
                <a:gd name="connsiteX102" fmla="*/ 9167 w 10201"/>
                <a:gd name="connsiteY102" fmla="*/ 7918 h 10002"/>
                <a:gd name="connsiteX103" fmla="*/ 9167 w 10201"/>
                <a:gd name="connsiteY103" fmla="*/ 8125 h 10002"/>
                <a:gd name="connsiteX104" fmla="*/ 9105 w 10201"/>
                <a:gd name="connsiteY104" fmla="*/ 8237 h 10002"/>
                <a:gd name="connsiteX105" fmla="*/ 8928 w 10201"/>
                <a:gd name="connsiteY105" fmla="*/ 8219 h 10002"/>
                <a:gd name="connsiteX106" fmla="*/ 8866 w 10201"/>
                <a:gd name="connsiteY106" fmla="*/ 8125 h 10002"/>
                <a:gd name="connsiteX107" fmla="*/ 8802 w 10201"/>
                <a:gd name="connsiteY107" fmla="*/ 8182 h 10002"/>
                <a:gd name="connsiteX108" fmla="*/ 8845 w 10201"/>
                <a:gd name="connsiteY108" fmla="*/ 8575 h 10002"/>
                <a:gd name="connsiteX109" fmla="*/ 8814 w 10201"/>
                <a:gd name="connsiteY109" fmla="*/ 8650 h 10002"/>
                <a:gd name="connsiteX110" fmla="*/ 8615 w 10201"/>
                <a:gd name="connsiteY110" fmla="*/ 8670 h 10002"/>
                <a:gd name="connsiteX111" fmla="*/ 8470 w 10201"/>
                <a:gd name="connsiteY111" fmla="*/ 8237 h 10002"/>
                <a:gd name="connsiteX112" fmla="*/ 8459 w 10201"/>
                <a:gd name="connsiteY112" fmla="*/ 7993 h 10002"/>
                <a:gd name="connsiteX113" fmla="*/ 8418 w 10201"/>
                <a:gd name="connsiteY113" fmla="*/ 7993 h 10002"/>
                <a:gd name="connsiteX114" fmla="*/ 8240 w 10201"/>
                <a:gd name="connsiteY114" fmla="*/ 7993 h 10002"/>
                <a:gd name="connsiteX115" fmla="*/ 8136 w 10201"/>
                <a:gd name="connsiteY115" fmla="*/ 7768 h 10002"/>
                <a:gd name="connsiteX116" fmla="*/ 8042 w 10201"/>
                <a:gd name="connsiteY116" fmla="*/ 7712 h 10002"/>
                <a:gd name="connsiteX117" fmla="*/ 7980 w 10201"/>
                <a:gd name="connsiteY117" fmla="*/ 7787 h 10002"/>
                <a:gd name="connsiteX118" fmla="*/ 7990 w 10201"/>
                <a:gd name="connsiteY118" fmla="*/ 8106 h 10002"/>
                <a:gd name="connsiteX119" fmla="*/ 7949 w 10201"/>
                <a:gd name="connsiteY119" fmla="*/ 8406 h 10002"/>
                <a:gd name="connsiteX120" fmla="*/ 7887 w 10201"/>
                <a:gd name="connsiteY120" fmla="*/ 8426 h 10002"/>
                <a:gd name="connsiteX121" fmla="*/ 7845 w 10201"/>
                <a:gd name="connsiteY121" fmla="*/ 8538 h 10002"/>
                <a:gd name="connsiteX122" fmla="*/ 7835 w 10201"/>
                <a:gd name="connsiteY122" fmla="*/ 8538 h 10002"/>
                <a:gd name="connsiteX123" fmla="*/ 7835 w 10201"/>
                <a:gd name="connsiteY123" fmla="*/ 8481 h 10002"/>
                <a:gd name="connsiteX124" fmla="*/ 7855 w 10201"/>
                <a:gd name="connsiteY124" fmla="*/ 8426 h 10002"/>
                <a:gd name="connsiteX125" fmla="*/ 7678 w 10201"/>
                <a:gd name="connsiteY125" fmla="*/ 8182 h 10002"/>
                <a:gd name="connsiteX126" fmla="*/ 7563 w 10201"/>
                <a:gd name="connsiteY126" fmla="*/ 8087 h 10002"/>
                <a:gd name="connsiteX127" fmla="*/ 7501 w 10201"/>
                <a:gd name="connsiteY127" fmla="*/ 8144 h 10002"/>
                <a:gd name="connsiteX128" fmla="*/ 7470 w 10201"/>
                <a:gd name="connsiteY128" fmla="*/ 8087 h 10002"/>
                <a:gd name="connsiteX129" fmla="*/ 7439 w 10201"/>
                <a:gd name="connsiteY129" fmla="*/ 8219 h 10002"/>
                <a:gd name="connsiteX130" fmla="*/ 7574 w 10201"/>
                <a:gd name="connsiteY130" fmla="*/ 8595 h 10002"/>
                <a:gd name="connsiteX131" fmla="*/ 7418 w 10201"/>
                <a:gd name="connsiteY131" fmla="*/ 8782 h 10002"/>
                <a:gd name="connsiteX132" fmla="*/ 7251 w 10201"/>
                <a:gd name="connsiteY132" fmla="*/ 8707 h 10002"/>
                <a:gd name="connsiteX133" fmla="*/ 7189 w 10201"/>
                <a:gd name="connsiteY133" fmla="*/ 8858 h 10002"/>
                <a:gd name="connsiteX134" fmla="*/ 7115 w 10201"/>
                <a:gd name="connsiteY134" fmla="*/ 8914 h 10002"/>
                <a:gd name="connsiteX135" fmla="*/ 7115 w 10201"/>
                <a:gd name="connsiteY135" fmla="*/ 8839 h 10002"/>
                <a:gd name="connsiteX136" fmla="*/ 6991 w 10201"/>
                <a:gd name="connsiteY136" fmla="*/ 8801 h 10002"/>
                <a:gd name="connsiteX137" fmla="*/ 6907 w 10201"/>
                <a:gd name="connsiteY137" fmla="*/ 8895 h 10002"/>
                <a:gd name="connsiteX138" fmla="*/ 6814 w 10201"/>
                <a:gd name="connsiteY138" fmla="*/ 8914 h 10002"/>
                <a:gd name="connsiteX139" fmla="*/ 6814 w 10201"/>
                <a:gd name="connsiteY139" fmla="*/ 8970 h 10002"/>
                <a:gd name="connsiteX140" fmla="*/ 6751 w 10201"/>
                <a:gd name="connsiteY140" fmla="*/ 8989 h 10002"/>
                <a:gd name="connsiteX141" fmla="*/ 6772 w 10201"/>
                <a:gd name="connsiteY141" fmla="*/ 9026 h 10002"/>
                <a:gd name="connsiteX142" fmla="*/ 6939 w 10201"/>
                <a:gd name="connsiteY142" fmla="*/ 9008 h 10002"/>
                <a:gd name="connsiteX143" fmla="*/ 6939 w 10201"/>
                <a:gd name="connsiteY143" fmla="*/ 8989 h 10002"/>
                <a:gd name="connsiteX144" fmla="*/ 6918 w 10201"/>
                <a:gd name="connsiteY144" fmla="*/ 8951 h 10002"/>
                <a:gd name="connsiteX145" fmla="*/ 6939 w 10201"/>
                <a:gd name="connsiteY145" fmla="*/ 8951 h 10002"/>
                <a:gd name="connsiteX146" fmla="*/ 6991 w 10201"/>
                <a:gd name="connsiteY146" fmla="*/ 8933 h 10002"/>
                <a:gd name="connsiteX147" fmla="*/ 7032 w 10201"/>
                <a:gd name="connsiteY147" fmla="*/ 9064 h 10002"/>
                <a:gd name="connsiteX148" fmla="*/ 7303 w 10201"/>
                <a:gd name="connsiteY148" fmla="*/ 9139 h 10002"/>
                <a:gd name="connsiteX149" fmla="*/ 7303 w 10201"/>
                <a:gd name="connsiteY149" fmla="*/ 9195 h 10002"/>
                <a:gd name="connsiteX150" fmla="*/ 7220 w 10201"/>
                <a:gd name="connsiteY150" fmla="*/ 9590 h 10002"/>
                <a:gd name="connsiteX151" fmla="*/ 7199 w 10201"/>
                <a:gd name="connsiteY151" fmla="*/ 9590 h 10002"/>
                <a:gd name="connsiteX152" fmla="*/ 7179 w 10201"/>
                <a:gd name="connsiteY152" fmla="*/ 9533 h 10002"/>
                <a:gd name="connsiteX153" fmla="*/ 6949 w 10201"/>
                <a:gd name="connsiteY153" fmla="*/ 9496 h 10002"/>
                <a:gd name="connsiteX154" fmla="*/ 6876 w 10201"/>
                <a:gd name="connsiteY154" fmla="*/ 9496 h 10002"/>
                <a:gd name="connsiteX155" fmla="*/ 6793 w 10201"/>
                <a:gd name="connsiteY155" fmla="*/ 9403 h 10002"/>
                <a:gd name="connsiteX156" fmla="*/ 6751 w 10201"/>
                <a:gd name="connsiteY156" fmla="*/ 9440 h 10002"/>
                <a:gd name="connsiteX157" fmla="*/ 6637 w 10201"/>
                <a:gd name="connsiteY157" fmla="*/ 9289 h 10002"/>
                <a:gd name="connsiteX158" fmla="*/ 6627 w 10201"/>
                <a:gd name="connsiteY158" fmla="*/ 9289 h 10002"/>
                <a:gd name="connsiteX159" fmla="*/ 6584 w 10201"/>
                <a:gd name="connsiteY159" fmla="*/ 9289 h 10002"/>
                <a:gd name="connsiteX160" fmla="*/ 6480 w 10201"/>
                <a:gd name="connsiteY160" fmla="*/ 9177 h 10002"/>
                <a:gd name="connsiteX161" fmla="*/ 6449 w 10201"/>
                <a:gd name="connsiteY161" fmla="*/ 9346 h 10002"/>
                <a:gd name="connsiteX162" fmla="*/ 6355 w 10201"/>
                <a:gd name="connsiteY162" fmla="*/ 9515 h 10002"/>
                <a:gd name="connsiteX163" fmla="*/ 6262 w 10201"/>
                <a:gd name="connsiteY163" fmla="*/ 9552 h 10002"/>
                <a:gd name="connsiteX164" fmla="*/ 6262 w 10201"/>
                <a:gd name="connsiteY164" fmla="*/ 9609 h 10002"/>
                <a:gd name="connsiteX165" fmla="*/ 6189 w 10201"/>
                <a:gd name="connsiteY165" fmla="*/ 9740 h 10002"/>
                <a:gd name="connsiteX166" fmla="*/ 6106 w 10201"/>
                <a:gd name="connsiteY166" fmla="*/ 9796 h 10002"/>
                <a:gd name="connsiteX167" fmla="*/ 6001 w 10201"/>
                <a:gd name="connsiteY167" fmla="*/ 9947 h 10002"/>
                <a:gd name="connsiteX168" fmla="*/ 5345 w 10201"/>
                <a:gd name="connsiteY168" fmla="*/ 9796 h 10002"/>
                <a:gd name="connsiteX169" fmla="*/ 5220 w 10201"/>
                <a:gd name="connsiteY169" fmla="*/ 9796 h 10002"/>
                <a:gd name="connsiteX170" fmla="*/ 4992 w 10201"/>
                <a:gd name="connsiteY170" fmla="*/ 9647 h 10002"/>
                <a:gd name="connsiteX171" fmla="*/ 4929 w 10201"/>
                <a:gd name="connsiteY171" fmla="*/ 9515 h 10002"/>
                <a:gd name="connsiteX172" fmla="*/ 4929 w 10201"/>
                <a:gd name="connsiteY172" fmla="*/ 9403 h 10002"/>
                <a:gd name="connsiteX173" fmla="*/ 4866 w 10201"/>
                <a:gd name="connsiteY173" fmla="*/ 9346 h 10002"/>
                <a:gd name="connsiteX174" fmla="*/ 5168 w 10201"/>
                <a:gd name="connsiteY174" fmla="*/ 9214 h 10002"/>
                <a:gd name="connsiteX175" fmla="*/ 5387 w 10201"/>
                <a:gd name="connsiteY175" fmla="*/ 9234 h 10002"/>
                <a:gd name="connsiteX176" fmla="*/ 5741 w 10201"/>
                <a:gd name="connsiteY176" fmla="*/ 9195 h 10002"/>
                <a:gd name="connsiteX177" fmla="*/ 5783 w 10201"/>
                <a:gd name="connsiteY177" fmla="*/ 9102 h 10002"/>
                <a:gd name="connsiteX178" fmla="*/ 5731 w 10201"/>
                <a:gd name="connsiteY178" fmla="*/ 8989 h 10002"/>
                <a:gd name="connsiteX179" fmla="*/ 5533 w 10201"/>
                <a:gd name="connsiteY179" fmla="*/ 8933 h 10002"/>
                <a:gd name="connsiteX180" fmla="*/ 5210 w 10201"/>
                <a:gd name="connsiteY180" fmla="*/ 8745 h 10002"/>
                <a:gd name="connsiteX181" fmla="*/ 4961 w 10201"/>
                <a:gd name="connsiteY181" fmla="*/ 8595 h 10002"/>
                <a:gd name="connsiteX182" fmla="*/ 5085 w 10201"/>
                <a:gd name="connsiteY182" fmla="*/ 8481 h 10002"/>
                <a:gd name="connsiteX183" fmla="*/ 4741 w 10201"/>
                <a:gd name="connsiteY183" fmla="*/ 8275 h 10002"/>
                <a:gd name="connsiteX184" fmla="*/ 4554 w 10201"/>
                <a:gd name="connsiteY184" fmla="*/ 8087 h 10002"/>
                <a:gd name="connsiteX185" fmla="*/ 4356 w 10201"/>
                <a:gd name="connsiteY185" fmla="*/ 8031 h 10002"/>
                <a:gd name="connsiteX186" fmla="*/ 4085 w 10201"/>
                <a:gd name="connsiteY186" fmla="*/ 8013 h 10002"/>
                <a:gd name="connsiteX187" fmla="*/ 3919 w 10201"/>
                <a:gd name="connsiteY187" fmla="*/ 7843 h 10002"/>
                <a:gd name="connsiteX188" fmla="*/ 3741 w 10201"/>
                <a:gd name="connsiteY188" fmla="*/ 7806 h 10002"/>
                <a:gd name="connsiteX189" fmla="*/ 3669 w 10201"/>
                <a:gd name="connsiteY189" fmla="*/ 7598 h 10002"/>
                <a:gd name="connsiteX190" fmla="*/ 3492 w 10201"/>
                <a:gd name="connsiteY190" fmla="*/ 7637 h 10002"/>
                <a:gd name="connsiteX191" fmla="*/ 3440 w 10201"/>
                <a:gd name="connsiteY191" fmla="*/ 7674 h 10002"/>
                <a:gd name="connsiteX192" fmla="*/ 3367 w 10201"/>
                <a:gd name="connsiteY192" fmla="*/ 7674 h 10002"/>
                <a:gd name="connsiteX193" fmla="*/ 3367 w 10201"/>
                <a:gd name="connsiteY193" fmla="*/ 7637 h 10002"/>
                <a:gd name="connsiteX194" fmla="*/ 3398 w 10201"/>
                <a:gd name="connsiteY194" fmla="*/ 7543 h 10002"/>
                <a:gd name="connsiteX195" fmla="*/ 3241 w 10201"/>
                <a:gd name="connsiteY195" fmla="*/ 7505 h 10002"/>
                <a:gd name="connsiteX196" fmla="*/ 3189 w 10201"/>
                <a:gd name="connsiteY196" fmla="*/ 7411 h 10002"/>
                <a:gd name="connsiteX197" fmla="*/ 3085 w 10201"/>
                <a:gd name="connsiteY197" fmla="*/ 7468 h 10002"/>
                <a:gd name="connsiteX198" fmla="*/ 2846 w 10201"/>
                <a:gd name="connsiteY198" fmla="*/ 7449 h 10002"/>
                <a:gd name="connsiteX199" fmla="*/ 2722 w 10201"/>
                <a:gd name="connsiteY199" fmla="*/ 7486 h 10002"/>
                <a:gd name="connsiteX200" fmla="*/ 2669 w 10201"/>
                <a:gd name="connsiteY200" fmla="*/ 7598 h 10002"/>
                <a:gd name="connsiteX201" fmla="*/ 2471 w 10201"/>
                <a:gd name="connsiteY201" fmla="*/ 7637 h 10002"/>
                <a:gd name="connsiteX202" fmla="*/ 2419 w 10201"/>
                <a:gd name="connsiteY202" fmla="*/ 7712 h 10002"/>
                <a:gd name="connsiteX203" fmla="*/ 2137 w 10201"/>
                <a:gd name="connsiteY203" fmla="*/ 7693 h 10002"/>
                <a:gd name="connsiteX204" fmla="*/ 2023 w 10201"/>
                <a:gd name="connsiteY204" fmla="*/ 7561 h 10002"/>
                <a:gd name="connsiteX205" fmla="*/ 1867 w 10201"/>
                <a:gd name="connsiteY205" fmla="*/ 7524 h 10002"/>
                <a:gd name="connsiteX206" fmla="*/ 1919 w 10201"/>
                <a:gd name="connsiteY206" fmla="*/ 7505 h 10002"/>
                <a:gd name="connsiteX207" fmla="*/ 1919 w 10201"/>
                <a:gd name="connsiteY207" fmla="*/ 7486 h 10002"/>
                <a:gd name="connsiteX208" fmla="*/ 1867 w 10201"/>
                <a:gd name="connsiteY208" fmla="*/ 7486 h 10002"/>
                <a:gd name="connsiteX209" fmla="*/ 1753 w 10201"/>
                <a:gd name="connsiteY209" fmla="*/ 7505 h 10002"/>
                <a:gd name="connsiteX210" fmla="*/ 1544 w 10201"/>
                <a:gd name="connsiteY210" fmla="*/ 7429 h 10002"/>
                <a:gd name="connsiteX211" fmla="*/ 1544 w 10201"/>
                <a:gd name="connsiteY211" fmla="*/ 7486 h 10002"/>
                <a:gd name="connsiteX212" fmla="*/ 1492 w 10201"/>
                <a:gd name="connsiteY212" fmla="*/ 7468 h 10002"/>
                <a:gd name="connsiteX213" fmla="*/ 1492 w 10201"/>
                <a:gd name="connsiteY213" fmla="*/ 7411 h 10002"/>
                <a:gd name="connsiteX214" fmla="*/ 1398 w 10201"/>
                <a:gd name="connsiteY214" fmla="*/ 7468 h 10002"/>
                <a:gd name="connsiteX215" fmla="*/ 1378 w 10201"/>
                <a:gd name="connsiteY215" fmla="*/ 7411 h 10002"/>
                <a:gd name="connsiteX216" fmla="*/ 1013 w 10201"/>
                <a:gd name="connsiteY216" fmla="*/ 7429 h 10002"/>
                <a:gd name="connsiteX217" fmla="*/ 836 w 10201"/>
                <a:gd name="connsiteY217" fmla="*/ 7411 h 10002"/>
                <a:gd name="connsiteX218" fmla="*/ 795 w 10201"/>
                <a:gd name="connsiteY218" fmla="*/ 7336 h 10002"/>
                <a:gd name="connsiteX219" fmla="*/ 628 w 10201"/>
                <a:gd name="connsiteY219" fmla="*/ 7354 h 10002"/>
                <a:gd name="connsiteX220" fmla="*/ 597 w 10201"/>
                <a:gd name="connsiteY220" fmla="*/ 7299 h 10002"/>
                <a:gd name="connsiteX221" fmla="*/ 493 w 10201"/>
                <a:gd name="connsiteY221" fmla="*/ 7317 h 10002"/>
                <a:gd name="connsiteX222" fmla="*/ 471 w 10201"/>
                <a:gd name="connsiteY222" fmla="*/ 7242 h 10002"/>
                <a:gd name="connsiteX223" fmla="*/ 378 w 10201"/>
                <a:gd name="connsiteY223" fmla="*/ 7242 h 10002"/>
                <a:gd name="connsiteX224" fmla="*/ 243 w 10201"/>
                <a:gd name="connsiteY224" fmla="*/ 7167 h 10002"/>
                <a:gd name="connsiteX225" fmla="*/ 0 w 10201"/>
                <a:gd name="connsiteY225" fmla="*/ 7050 h 10002"/>
                <a:gd name="connsiteX226" fmla="*/ 357 w 10201"/>
                <a:gd name="connsiteY226" fmla="*/ 7054 h 10002"/>
                <a:gd name="connsiteX227" fmla="*/ 576 w 10201"/>
                <a:gd name="connsiteY227" fmla="*/ 7092 h 10002"/>
                <a:gd name="connsiteX228" fmla="*/ 940 w 10201"/>
                <a:gd name="connsiteY228" fmla="*/ 7167 h 10002"/>
                <a:gd name="connsiteX229" fmla="*/ 950 w 10201"/>
                <a:gd name="connsiteY229" fmla="*/ 7092 h 10002"/>
                <a:gd name="connsiteX230" fmla="*/ 888 w 10201"/>
                <a:gd name="connsiteY230" fmla="*/ 6998 h 10002"/>
                <a:gd name="connsiteX231" fmla="*/ 898 w 10201"/>
                <a:gd name="connsiteY231" fmla="*/ 6998 h 10002"/>
                <a:gd name="connsiteX232" fmla="*/ 898 w 10201"/>
                <a:gd name="connsiteY232" fmla="*/ 6979 h 10002"/>
                <a:gd name="connsiteX233" fmla="*/ 1002 w 10201"/>
                <a:gd name="connsiteY233" fmla="*/ 7016 h 10002"/>
                <a:gd name="connsiteX234" fmla="*/ 1002 w 10201"/>
                <a:gd name="connsiteY234" fmla="*/ 6941 h 10002"/>
                <a:gd name="connsiteX235" fmla="*/ 940 w 10201"/>
                <a:gd name="connsiteY235" fmla="*/ 6923 h 10002"/>
                <a:gd name="connsiteX236" fmla="*/ 940 w 10201"/>
                <a:gd name="connsiteY236" fmla="*/ 6847 h 10002"/>
                <a:gd name="connsiteX237" fmla="*/ 961 w 10201"/>
                <a:gd name="connsiteY237" fmla="*/ 6847 h 10002"/>
                <a:gd name="connsiteX238" fmla="*/ 1013 w 10201"/>
                <a:gd name="connsiteY238" fmla="*/ 6885 h 10002"/>
                <a:gd name="connsiteX239" fmla="*/ 1013 w 10201"/>
                <a:gd name="connsiteY239" fmla="*/ 6847 h 10002"/>
                <a:gd name="connsiteX240" fmla="*/ 1149 w 10201"/>
                <a:gd name="connsiteY240" fmla="*/ 6716 h 10002"/>
                <a:gd name="connsiteX241" fmla="*/ 1305 w 10201"/>
                <a:gd name="connsiteY241" fmla="*/ 6678 h 10002"/>
                <a:gd name="connsiteX242" fmla="*/ 1305 w 10201"/>
                <a:gd name="connsiteY242" fmla="*/ 6660 h 10002"/>
                <a:gd name="connsiteX243" fmla="*/ 1128 w 10201"/>
                <a:gd name="connsiteY243" fmla="*/ 6660 h 10002"/>
                <a:gd name="connsiteX244" fmla="*/ 1128 w 10201"/>
                <a:gd name="connsiteY244" fmla="*/ 6641 h 10002"/>
                <a:gd name="connsiteX245" fmla="*/ 1159 w 10201"/>
                <a:gd name="connsiteY245" fmla="*/ 6585 h 10002"/>
                <a:gd name="connsiteX246" fmla="*/ 1211 w 10201"/>
                <a:gd name="connsiteY246" fmla="*/ 6603 h 10002"/>
                <a:gd name="connsiteX247" fmla="*/ 1243 w 10201"/>
                <a:gd name="connsiteY247" fmla="*/ 6566 h 10002"/>
                <a:gd name="connsiteX248" fmla="*/ 1243 w 10201"/>
                <a:gd name="connsiteY248" fmla="*/ 6548 h 10002"/>
                <a:gd name="connsiteX249" fmla="*/ 1191 w 10201"/>
                <a:gd name="connsiteY249" fmla="*/ 6472 h 10002"/>
                <a:gd name="connsiteX250" fmla="*/ 1222 w 10201"/>
                <a:gd name="connsiteY250" fmla="*/ 6472 h 10002"/>
                <a:gd name="connsiteX251" fmla="*/ 1243 w 10201"/>
                <a:gd name="connsiteY251" fmla="*/ 6491 h 10002"/>
                <a:gd name="connsiteX252" fmla="*/ 1253 w 10201"/>
                <a:gd name="connsiteY252" fmla="*/ 6434 h 10002"/>
                <a:gd name="connsiteX253" fmla="*/ 1201 w 10201"/>
                <a:gd name="connsiteY253" fmla="*/ 6378 h 10002"/>
                <a:gd name="connsiteX254" fmla="*/ 1191 w 10201"/>
                <a:gd name="connsiteY254" fmla="*/ 6416 h 10002"/>
                <a:gd name="connsiteX255" fmla="*/ 1191 w 10201"/>
                <a:gd name="connsiteY255" fmla="*/ 6378 h 10002"/>
                <a:gd name="connsiteX256" fmla="*/ 1180 w 10201"/>
                <a:gd name="connsiteY256" fmla="*/ 6378 h 10002"/>
                <a:gd name="connsiteX257" fmla="*/ 1180 w 10201"/>
                <a:gd name="connsiteY257" fmla="*/ 6359 h 10002"/>
                <a:gd name="connsiteX258" fmla="*/ 1253 w 10201"/>
                <a:gd name="connsiteY258" fmla="*/ 6322 h 10002"/>
                <a:gd name="connsiteX259" fmla="*/ 1253 w 10201"/>
                <a:gd name="connsiteY259" fmla="*/ 6302 h 10002"/>
                <a:gd name="connsiteX260" fmla="*/ 1139 w 10201"/>
                <a:gd name="connsiteY260" fmla="*/ 6228 h 10002"/>
                <a:gd name="connsiteX261" fmla="*/ 1118 w 10201"/>
                <a:gd name="connsiteY261" fmla="*/ 6284 h 10002"/>
                <a:gd name="connsiteX262" fmla="*/ 1045 w 10201"/>
                <a:gd name="connsiteY262" fmla="*/ 6228 h 10002"/>
                <a:gd name="connsiteX263" fmla="*/ 1076 w 10201"/>
                <a:gd name="connsiteY263" fmla="*/ 6190 h 10002"/>
                <a:gd name="connsiteX264" fmla="*/ 1035 w 10201"/>
                <a:gd name="connsiteY264" fmla="*/ 6190 h 10002"/>
                <a:gd name="connsiteX265" fmla="*/ 909 w 10201"/>
                <a:gd name="connsiteY265" fmla="*/ 6247 h 10002"/>
                <a:gd name="connsiteX266" fmla="*/ 909 w 10201"/>
                <a:gd name="connsiteY266" fmla="*/ 6190 h 10002"/>
                <a:gd name="connsiteX267" fmla="*/ 961 w 10201"/>
                <a:gd name="connsiteY267" fmla="*/ 6040 h 10002"/>
                <a:gd name="connsiteX268" fmla="*/ 940 w 10201"/>
                <a:gd name="connsiteY268" fmla="*/ 6002 h 10002"/>
                <a:gd name="connsiteX269" fmla="*/ 961 w 10201"/>
                <a:gd name="connsiteY269" fmla="*/ 6002 h 10002"/>
                <a:gd name="connsiteX270" fmla="*/ 1055 w 10201"/>
                <a:gd name="connsiteY270" fmla="*/ 5964 h 10002"/>
                <a:gd name="connsiteX271" fmla="*/ 1087 w 10201"/>
                <a:gd name="connsiteY271" fmla="*/ 5909 h 10002"/>
                <a:gd name="connsiteX272" fmla="*/ 1066 w 10201"/>
                <a:gd name="connsiteY272" fmla="*/ 5852 h 10002"/>
                <a:gd name="connsiteX273" fmla="*/ 1139 w 10201"/>
                <a:gd name="connsiteY273" fmla="*/ 5833 h 10002"/>
                <a:gd name="connsiteX274" fmla="*/ 1139 w 10201"/>
                <a:gd name="connsiteY274" fmla="*/ 5909 h 10002"/>
                <a:gd name="connsiteX275" fmla="*/ 1263 w 10201"/>
                <a:gd name="connsiteY275" fmla="*/ 5909 h 10002"/>
                <a:gd name="connsiteX276" fmla="*/ 1388 w 10201"/>
                <a:gd name="connsiteY276" fmla="*/ 5683 h 10002"/>
                <a:gd name="connsiteX277" fmla="*/ 1586 w 10201"/>
                <a:gd name="connsiteY277" fmla="*/ 5740 h 10002"/>
                <a:gd name="connsiteX278" fmla="*/ 1586 w 10201"/>
                <a:gd name="connsiteY278" fmla="*/ 5758 h 10002"/>
                <a:gd name="connsiteX279" fmla="*/ 1575 w 10201"/>
                <a:gd name="connsiteY279" fmla="*/ 5814 h 10002"/>
                <a:gd name="connsiteX280" fmla="*/ 1554 w 10201"/>
                <a:gd name="connsiteY280" fmla="*/ 5852 h 10002"/>
                <a:gd name="connsiteX281" fmla="*/ 1440 w 10201"/>
                <a:gd name="connsiteY281" fmla="*/ 5889 h 10002"/>
                <a:gd name="connsiteX282" fmla="*/ 1430 w 10201"/>
                <a:gd name="connsiteY282" fmla="*/ 6040 h 10002"/>
                <a:gd name="connsiteX283" fmla="*/ 1450 w 10201"/>
                <a:gd name="connsiteY283" fmla="*/ 6058 h 10002"/>
                <a:gd name="connsiteX284" fmla="*/ 1680 w 10201"/>
                <a:gd name="connsiteY284" fmla="*/ 6265 h 10002"/>
                <a:gd name="connsiteX285" fmla="*/ 1711 w 10201"/>
                <a:gd name="connsiteY285" fmla="*/ 6265 h 10002"/>
                <a:gd name="connsiteX286" fmla="*/ 1784 w 10201"/>
                <a:gd name="connsiteY286" fmla="*/ 6792 h 10002"/>
                <a:gd name="connsiteX287" fmla="*/ 1982 w 10201"/>
                <a:gd name="connsiteY287" fmla="*/ 6585 h 10002"/>
                <a:gd name="connsiteX288" fmla="*/ 1982 w 10201"/>
                <a:gd name="connsiteY288" fmla="*/ 6528 h 10002"/>
                <a:gd name="connsiteX289" fmla="*/ 1909 w 10201"/>
                <a:gd name="connsiteY289" fmla="*/ 6528 h 10002"/>
                <a:gd name="connsiteX290" fmla="*/ 1878 w 10201"/>
                <a:gd name="connsiteY290" fmla="*/ 6453 h 10002"/>
                <a:gd name="connsiteX291" fmla="*/ 1878 w 10201"/>
                <a:gd name="connsiteY291" fmla="*/ 6416 h 10002"/>
                <a:gd name="connsiteX292" fmla="*/ 1888 w 10201"/>
                <a:gd name="connsiteY292" fmla="*/ 6416 h 10002"/>
                <a:gd name="connsiteX293" fmla="*/ 1888 w 10201"/>
                <a:gd name="connsiteY293" fmla="*/ 6397 h 10002"/>
                <a:gd name="connsiteX294" fmla="*/ 2023 w 10201"/>
                <a:gd name="connsiteY294" fmla="*/ 6322 h 10002"/>
                <a:gd name="connsiteX295" fmla="*/ 2002 w 10201"/>
                <a:gd name="connsiteY295" fmla="*/ 6302 h 10002"/>
                <a:gd name="connsiteX296" fmla="*/ 1867 w 10201"/>
                <a:gd name="connsiteY296" fmla="*/ 6265 h 10002"/>
                <a:gd name="connsiteX297" fmla="*/ 1867 w 10201"/>
                <a:gd name="connsiteY297" fmla="*/ 6209 h 10002"/>
                <a:gd name="connsiteX298" fmla="*/ 1815 w 10201"/>
                <a:gd name="connsiteY298" fmla="*/ 6190 h 10002"/>
                <a:gd name="connsiteX299" fmla="*/ 1815 w 10201"/>
                <a:gd name="connsiteY299" fmla="*/ 6190 h 10002"/>
                <a:gd name="connsiteX300" fmla="*/ 1836 w 10201"/>
                <a:gd name="connsiteY300" fmla="*/ 6133 h 10002"/>
                <a:gd name="connsiteX301" fmla="*/ 1753 w 10201"/>
                <a:gd name="connsiteY301" fmla="*/ 6040 h 10002"/>
                <a:gd name="connsiteX302" fmla="*/ 1534 w 10201"/>
                <a:gd name="connsiteY302" fmla="*/ 5984 h 10002"/>
                <a:gd name="connsiteX303" fmla="*/ 1701 w 10201"/>
                <a:gd name="connsiteY303" fmla="*/ 5964 h 10002"/>
                <a:gd name="connsiteX304" fmla="*/ 1722 w 10201"/>
                <a:gd name="connsiteY304" fmla="*/ 5871 h 10002"/>
                <a:gd name="connsiteX305" fmla="*/ 1659 w 10201"/>
                <a:gd name="connsiteY305" fmla="*/ 5740 h 10002"/>
                <a:gd name="connsiteX306" fmla="*/ 1680 w 10201"/>
                <a:gd name="connsiteY306" fmla="*/ 5740 h 10002"/>
                <a:gd name="connsiteX307" fmla="*/ 2023 w 10201"/>
                <a:gd name="connsiteY307" fmla="*/ 5777 h 10002"/>
                <a:gd name="connsiteX308" fmla="*/ 2117 w 10201"/>
                <a:gd name="connsiteY308" fmla="*/ 5665 h 10002"/>
                <a:gd name="connsiteX309" fmla="*/ 2190 w 10201"/>
                <a:gd name="connsiteY309" fmla="*/ 5645 h 10002"/>
                <a:gd name="connsiteX310" fmla="*/ 2117 w 10201"/>
                <a:gd name="connsiteY310" fmla="*/ 5608 h 10002"/>
                <a:gd name="connsiteX311" fmla="*/ 1815 w 10201"/>
                <a:gd name="connsiteY311" fmla="*/ 5720 h 10002"/>
                <a:gd name="connsiteX312" fmla="*/ 1784 w 10201"/>
                <a:gd name="connsiteY312" fmla="*/ 5665 h 10002"/>
                <a:gd name="connsiteX313" fmla="*/ 1805 w 10201"/>
                <a:gd name="connsiteY313" fmla="*/ 5608 h 10002"/>
                <a:gd name="connsiteX314" fmla="*/ 1774 w 10201"/>
                <a:gd name="connsiteY314" fmla="*/ 5514 h 10002"/>
                <a:gd name="connsiteX315" fmla="*/ 1701 w 10201"/>
                <a:gd name="connsiteY315" fmla="*/ 5533 h 10002"/>
                <a:gd name="connsiteX316" fmla="*/ 1458 w 10201"/>
                <a:gd name="connsiteY316" fmla="*/ 5302 h 10002"/>
                <a:gd name="connsiteX317" fmla="*/ 1742 w 10201"/>
                <a:gd name="connsiteY317" fmla="*/ 5288 h 10002"/>
                <a:gd name="connsiteX318" fmla="*/ 2085 w 10201"/>
                <a:gd name="connsiteY318" fmla="*/ 5288 h 10002"/>
                <a:gd name="connsiteX319" fmla="*/ 2190 w 10201"/>
                <a:gd name="connsiteY319" fmla="*/ 5119 h 10002"/>
                <a:gd name="connsiteX320" fmla="*/ 2190 w 10201"/>
                <a:gd name="connsiteY320" fmla="*/ 5063 h 10002"/>
                <a:gd name="connsiteX321" fmla="*/ 2253 w 10201"/>
                <a:gd name="connsiteY321" fmla="*/ 5044 h 10002"/>
                <a:gd name="connsiteX322" fmla="*/ 2284 w 10201"/>
                <a:gd name="connsiteY322" fmla="*/ 5176 h 10002"/>
                <a:gd name="connsiteX323" fmla="*/ 2722 w 10201"/>
                <a:gd name="connsiteY323" fmla="*/ 5195 h 10002"/>
                <a:gd name="connsiteX324" fmla="*/ 2700 w 10201"/>
                <a:gd name="connsiteY324" fmla="*/ 5288 h 10002"/>
                <a:gd name="connsiteX325" fmla="*/ 2732 w 10201"/>
                <a:gd name="connsiteY325" fmla="*/ 5288 h 10002"/>
                <a:gd name="connsiteX326" fmla="*/ 2784 w 10201"/>
                <a:gd name="connsiteY326" fmla="*/ 5251 h 10002"/>
                <a:gd name="connsiteX327" fmla="*/ 2784 w 10201"/>
                <a:gd name="connsiteY327" fmla="*/ 5270 h 10002"/>
                <a:gd name="connsiteX328" fmla="*/ 2763 w 10201"/>
                <a:gd name="connsiteY328" fmla="*/ 5288 h 10002"/>
                <a:gd name="connsiteX329" fmla="*/ 2826 w 10201"/>
                <a:gd name="connsiteY329" fmla="*/ 5288 h 10002"/>
                <a:gd name="connsiteX330" fmla="*/ 2929 w 10201"/>
                <a:gd name="connsiteY330" fmla="*/ 5288 h 10002"/>
                <a:gd name="connsiteX331" fmla="*/ 2929 w 10201"/>
                <a:gd name="connsiteY331" fmla="*/ 5364 h 10002"/>
                <a:gd name="connsiteX332" fmla="*/ 2950 w 10201"/>
                <a:gd name="connsiteY332" fmla="*/ 5364 h 10002"/>
                <a:gd name="connsiteX333" fmla="*/ 3023 w 10201"/>
                <a:gd name="connsiteY333" fmla="*/ 5288 h 10002"/>
                <a:gd name="connsiteX334" fmla="*/ 3023 w 10201"/>
                <a:gd name="connsiteY334" fmla="*/ 5213 h 10002"/>
                <a:gd name="connsiteX335" fmla="*/ 3085 w 10201"/>
                <a:gd name="connsiteY335" fmla="*/ 5213 h 10002"/>
                <a:gd name="connsiteX336" fmla="*/ 3117 w 10201"/>
                <a:gd name="connsiteY336" fmla="*/ 5270 h 10002"/>
                <a:gd name="connsiteX337" fmla="*/ 3117 w 10201"/>
                <a:gd name="connsiteY337" fmla="*/ 5401 h 10002"/>
                <a:gd name="connsiteX338" fmla="*/ 3231 w 10201"/>
                <a:gd name="connsiteY338" fmla="*/ 5401 h 10002"/>
                <a:gd name="connsiteX339" fmla="*/ 3241 w 10201"/>
                <a:gd name="connsiteY339" fmla="*/ 5307 h 10002"/>
                <a:gd name="connsiteX340" fmla="*/ 3241 w 10201"/>
                <a:gd name="connsiteY340" fmla="*/ 5288 h 10002"/>
                <a:gd name="connsiteX341" fmla="*/ 3241 w 10201"/>
                <a:gd name="connsiteY341" fmla="*/ 5288 h 10002"/>
                <a:gd name="connsiteX342" fmla="*/ 3346 w 10201"/>
                <a:gd name="connsiteY342" fmla="*/ 5307 h 10002"/>
                <a:gd name="connsiteX343" fmla="*/ 3367 w 10201"/>
                <a:gd name="connsiteY343" fmla="*/ 5213 h 10002"/>
                <a:gd name="connsiteX344" fmla="*/ 3471 w 10201"/>
                <a:gd name="connsiteY344" fmla="*/ 5251 h 10002"/>
                <a:gd name="connsiteX345" fmla="*/ 3471 w 10201"/>
                <a:gd name="connsiteY345" fmla="*/ 5195 h 10002"/>
                <a:gd name="connsiteX346" fmla="*/ 3648 w 10201"/>
                <a:gd name="connsiteY346" fmla="*/ 5270 h 10002"/>
                <a:gd name="connsiteX347" fmla="*/ 3648 w 10201"/>
                <a:gd name="connsiteY347" fmla="*/ 5195 h 10002"/>
                <a:gd name="connsiteX348" fmla="*/ 3689 w 10201"/>
                <a:gd name="connsiteY348" fmla="*/ 5195 h 10002"/>
                <a:gd name="connsiteX349" fmla="*/ 3689 w 10201"/>
                <a:gd name="connsiteY349" fmla="*/ 5270 h 10002"/>
                <a:gd name="connsiteX350" fmla="*/ 3710 w 10201"/>
                <a:gd name="connsiteY350" fmla="*/ 5270 h 10002"/>
                <a:gd name="connsiteX351" fmla="*/ 3710 w 10201"/>
                <a:gd name="connsiteY351" fmla="*/ 5251 h 10002"/>
                <a:gd name="connsiteX352" fmla="*/ 3721 w 10201"/>
                <a:gd name="connsiteY352" fmla="*/ 5119 h 10002"/>
                <a:gd name="connsiteX353" fmla="*/ 3731 w 10201"/>
                <a:gd name="connsiteY353" fmla="*/ 5119 h 10002"/>
                <a:gd name="connsiteX354" fmla="*/ 3741 w 10201"/>
                <a:gd name="connsiteY354" fmla="*/ 5195 h 10002"/>
                <a:gd name="connsiteX355" fmla="*/ 3825 w 10201"/>
                <a:gd name="connsiteY355" fmla="*/ 5119 h 10002"/>
                <a:gd name="connsiteX356" fmla="*/ 3825 w 10201"/>
                <a:gd name="connsiteY356" fmla="*/ 5157 h 10002"/>
                <a:gd name="connsiteX357" fmla="*/ 3898 w 10201"/>
                <a:gd name="connsiteY357" fmla="*/ 5119 h 10002"/>
                <a:gd name="connsiteX358" fmla="*/ 3898 w 10201"/>
                <a:gd name="connsiteY358" fmla="*/ 5101 h 10002"/>
                <a:gd name="connsiteX359" fmla="*/ 3877 w 10201"/>
                <a:gd name="connsiteY359" fmla="*/ 5063 h 10002"/>
                <a:gd name="connsiteX360" fmla="*/ 3909 w 10201"/>
                <a:gd name="connsiteY360" fmla="*/ 5063 h 10002"/>
                <a:gd name="connsiteX361" fmla="*/ 3950 w 10201"/>
                <a:gd name="connsiteY361" fmla="*/ 5101 h 10002"/>
                <a:gd name="connsiteX362" fmla="*/ 3950 w 10201"/>
                <a:gd name="connsiteY362" fmla="*/ 5063 h 10002"/>
                <a:gd name="connsiteX363" fmla="*/ 3929 w 10201"/>
                <a:gd name="connsiteY363" fmla="*/ 5007 h 10002"/>
                <a:gd name="connsiteX364" fmla="*/ 4033 w 10201"/>
                <a:gd name="connsiteY364" fmla="*/ 4951 h 10002"/>
                <a:gd name="connsiteX365" fmla="*/ 4033 w 10201"/>
                <a:gd name="connsiteY365" fmla="*/ 4932 h 10002"/>
                <a:gd name="connsiteX366" fmla="*/ 3857 w 10201"/>
                <a:gd name="connsiteY366" fmla="*/ 4912 h 10002"/>
                <a:gd name="connsiteX367" fmla="*/ 3867 w 10201"/>
                <a:gd name="connsiteY367" fmla="*/ 5026 h 10002"/>
                <a:gd name="connsiteX368" fmla="*/ 3857 w 10201"/>
                <a:gd name="connsiteY368" fmla="*/ 5026 h 10002"/>
                <a:gd name="connsiteX369" fmla="*/ 3658 w 10201"/>
                <a:gd name="connsiteY369" fmla="*/ 4912 h 10002"/>
                <a:gd name="connsiteX370" fmla="*/ 3658 w 10201"/>
                <a:gd name="connsiteY370" fmla="*/ 4932 h 10002"/>
                <a:gd name="connsiteX371" fmla="*/ 3669 w 10201"/>
                <a:gd name="connsiteY371" fmla="*/ 4932 h 10002"/>
                <a:gd name="connsiteX372" fmla="*/ 3648 w 10201"/>
                <a:gd name="connsiteY372" fmla="*/ 4951 h 10002"/>
                <a:gd name="connsiteX373" fmla="*/ 3596 w 10201"/>
                <a:gd name="connsiteY373" fmla="*/ 4875 h 10002"/>
                <a:gd name="connsiteX374" fmla="*/ 3585 w 10201"/>
                <a:gd name="connsiteY374" fmla="*/ 4837 h 10002"/>
                <a:gd name="connsiteX375" fmla="*/ 3700 w 10201"/>
                <a:gd name="connsiteY375" fmla="*/ 4819 h 10002"/>
                <a:gd name="connsiteX376" fmla="*/ 3700 w 10201"/>
                <a:gd name="connsiteY376" fmla="*/ 4668 h 10002"/>
                <a:gd name="connsiteX377" fmla="*/ 3679 w 10201"/>
                <a:gd name="connsiteY377" fmla="*/ 4668 h 10002"/>
                <a:gd name="connsiteX378" fmla="*/ 3554 w 10201"/>
                <a:gd name="connsiteY378" fmla="*/ 4800 h 10002"/>
                <a:gd name="connsiteX379" fmla="*/ 3533 w 10201"/>
                <a:gd name="connsiteY379" fmla="*/ 4782 h 10002"/>
                <a:gd name="connsiteX380" fmla="*/ 3533 w 10201"/>
                <a:gd name="connsiteY380" fmla="*/ 4706 h 10002"/>
                <a:gd name="connsiteX381" fmla="*/ 3523 w 10201"/>
                <a:gd name="connsiteY381" fmla="*/ 4650 h 10002"/>
                <a:gd name="connsiteX382" fmla="*/ 3450 w 10201"/>
                <a:gd name="connsiteY382" fmla="*/ 4650 h 10002"/>
                <a:gd name="connsiteX383" fmla="*/ 3440 w 10201"/>
                <a:gd name="connsiteY383" fmla="*/ 4593 h 10002"/>
                <a:gd name="connsiteX384" fmla="*/ 3450 w 10201"/>
                <a:gd name="connsiteY384" fmla="*/ 4593 h 10002"/>
                <a:gd name="connsiteX385" fmla="*/ 3450 w 10201"/>
                <a:gd name="connsiteY385" fmla="*/ 4574 h 10002"/>
                <a:gd name="connsiteX386" fmla="*/ 3627 w 10201"/>
                <a:gd name="connsiteY386" fmla="*/ 4481 h 10002"/>
                <a:gd name="connsiteX387" fmla="*/ 3565 w 10201"/>
                <a:gd name="connsiteY387" fmla="*/ 4481 h 10002"/>
                <a:gd name="connsiteX388" fmla="*/ 3544 w 10201"/>
                <a:gd name="connsiteY388" fmla="*/ 4481 h 10002"/>
                <a:gd name="connsiteX389" fmla="*/ 3533 w 10201"/>
                <a:gd name="connsiteY389" fmla="*/ 4481 h 10002"/>
                <a:gd name="connsiteX390" fmla="*/ 3533 w 10201"/>
                <a:gd name="connsiteY390" fmla="*/ 4462 h 10002"/>
                <a:gd name="connsiteX391" fmla="*/ 3637 w 10201"/>
                <a:gd name="connsiteY391" fmla="*/ 4387 h 10002"/>
                <a:gd name="connsiteX392" fmla="*/ 3637 w 10201"/>
                <a:gd name="connsiteY392" fmla="*/ 4387 h 10002"/>
                <a:gd name="connsiteX393" fmla="*/ 3606 w 10201"/>
                <a:gd name="connsiteY393" fmla="*/ 4387 h 10002"/>
                <a:gd name="connsiteX394" fmla="*/ 3585 w 10201"/>
                <a:gd name="connsiteY394" fmla="*/ 4405 h 10002"/>
                <a:gd name="connsiteX395" fmla="*/ 3575 w 10201"/>
                <a:gd name="connsiteY395" fmla="*/ 4368 h 10002"/>
                <a:gd name="connsiteX396" fmla="*/ 3409 w 10201"/>
                <a:gd name="connsiteY396" fmla="*/ 4312 h 10002"/>
                <a:gd name="connsiteX397" fmla="*/ 3357 w 10201"/>
                <a:gd name="connsiteY397" fmla="*/ 4199 h 10002"/>
                <a:gd name="connsiteX398" fmla="*/ 3315 w 10201"/>
                <a:gd name="connsiteY398" fmla="*/ 4255 h 10002"/>
                <a:gd name="connsiteX399" fmla="*/ 3231 w 10201"/>
                <a:gd name="connsiteY399" fmla="*/ 4218 h 10002"/>
                <a:gd name="connsiteX400" fmla="*/ 3085 w 10201"/>
                <a:gd name="connsiteY400" fmla="*/ 4199 h 10002"/>
                <a:gd name="connsiteX401" fmla="*/ 3033 w 10201"/>
                <a:gd name="connsiteY401" fmla="*/ 4237 h 10002"/>
                <a:gd name="connsiteX402" fmla="*/ 2981 w 10201"/>
                <a:gd name="connsiteY402" fmla="*/ 4180 h 10002"/>
                <a:gd name="connsiteX403" fmla="*/ 2909 w 10201"/>
                <a:gd name="connsiteY403" fmla="*/ 4237 h 10002"/>
                <a:gd name="connsiteX404" fmla="*/ 2878 w 10201"/>
                <a:gd name="connsiteY404" fmla="*/ 4180 h 10002"/>
                <a:gd name="connsiteX405" fmla="*/ 2794 w 10201"/>
                <a:gd name="connsiteY405" fmla="*/ 4330 h 10002"/>
                <a:gd name="connsiteX406" fmla="*/ 2596 w 10201"/>
                <a:gd name="connsiteY406" fmla="*/ 4255 h 10002"/>
                <a:gd name="connsiteX407" fmla="*/ 2596 w 10201"/>
                <a:gd name="connsiteY407" fmla="*/ 4218 h 10002"/>
                <a:gd name="connsiteX408" fmla="*/ 2617 w 10201"/>
                <a:gd name="connsiteY408" fmla="*/ 4180 h 10002"/>
                <a:gd name="connsiteX409" fmla="*/ 2544 w 10201"/>
                <a:gd name="connsiteY409" fmla="*/ 4180 h 10002"/>
                <a:gd name="connsiteX410" fmla="*/ 2346 w 10201"/>
                <a:gd name="connsiteY410" fmla="*/ 4275 h 10002"/>
                <a:gd name="connsiteX411" fmla="*/ 2346 w 10201"/>
                <a:gd name="connsiteY411" fmla="*/ 4255 h 10002"/>
                <a:gd name="connsiteX412" fmla="*/ 2367 w 10201"/>
                <a:gd name="connsiteY412" fmla="*/ 4218 h 10002"/>
                <a:gd name="connsiteX413" fmla="*/ 2253 w 10201"/>
                <a:gd name="connsiteY413" fmla="*/ 4218 h 10002"/>
                <a:gd name="connsiteX414" fmla="*/ 2170 w 10201"/>
                <a:gd name="connsiteY414" fmla="*/ 4143 h 10002"/>
                <a:gd name="connsiteX415" fmla="*/ 2044 w 10201"/>
                <a:gd name="connsiteY415" fmla="*/ 4124 h 10002"/>
                <a:gd name="connsiteX416" fmla="*/ 2065 w 10201"/>
                <a:gd name="connsiteY416" fmla="*/ 4124 h 10002"/>
                <a:gd name="connsiteX417" fmla="*/ 2096 w 10201"/>
                <a:gd name="connsiteY417" fmla="*/ 4086 h 10002"/>
                <a:gd name="connsiteX418" fmla="*/ 2085 w 10201"/>
                <a:gd name="connsiteY418" fmla="*/ 4049 h 10002"/>
                <a:gd name="connsiteX419" fmla="*/ 2002 w 10201"/>
                <a:gd name="connsiteY419" fmla="*/ 3992 h 10002"/>
                <a:gd name="connsiteX420" fmla="*/ 1909 w 10201"/>
                <a:gd name="connsiteY420" fmla="*/ 4030 h 10002"/>
                <a:gd name="connsiteX421" fmla="*/ 1479 w 10201"/>
                <a:gd name="connsiteY421" fmla="*/ 3976 h 10002"/>
                <a:gd name="connsiteX422" fmla="*/ 1680 w 10201"/>
                <a:gd name="connsiteY422" fmla="*/ 3823 h 10002"/>
                <a:gd name="connsiteX423" fmla="*/ 1690 w 10201"/>
                <a:gd name="connsiteY423" fmla="*/ 3805 h 10002"/>
                <a:gd name="connsiteX424" fmla="*/ 1826 w 10201"/>
                <a:gd name="connsiteY424" fmla="*/ 3767 h 10002"/>
                <a:gd name="connsiteX425" fmla="*/ 1826 w 10201"/>
                <a:gd name="connsiteY425" fmla="*/ 3805 h 10002"/>
                <a:gd name="connsiteX426" fmla="*/ 1940 w 10201"/>
                <a:gd name="connsiteY426" fmla="*/ 3880 h 10002"/>
                <a:gd name="connsiteX427" fmla="*/ 1950 w 10201"/>
                <a:gd name="connsiteY427" fmla="*/ 3842 h 10002"/>
                <a:gd name="connsiteX428" fmla="*/ 1961 w 10201"/>
                <a:gd name="connsiteY428" fmla="*/ 3880 h 10002"/>
                <a:gd name="connsiteX429" fmla="*/ 2117 w 10201"/>
                <a:gd name="connsiteY429" fmla="*/ 3748 h 10002"/>
                <a:gd name="connsiteX430" fmla="*/ 2201 w 10201"/>
                <a:gd name="connsiteY430" fmla="*/ 3823 h 10002"/>
                <a:gd name="connsiteX431" fmla="*/ 2378 w 10201"/>
                <a:gd name="connsiteY431" fmla="*/ 3786 h 10002"/>
                <a:gd name="connsiteX432" fmla="*/ 2544 w 10201"/>
                <a:gd name="connsiteY432" fmla="*/ 3805 h 10002"/>
                <a:gd name="connsiteX433" fmla="*/ 2544 w 10201"/>
                <a:gd name="connsiteY433" fmla="*/ 3730 h 10002"/>
                <a:gd name="connsiteX434" fmla="*/ 2658 w 10201"/>
                <a:gd name="connsiteY434" fmla="*/ 3730 h 10002"/>
                <a:gd name="connsiteX435" fmla="*/ 2689 w 10201"/>
                <a:gd name="connsiteY435" fmla="*/ 3673 h 10002"/>
                <a:gd name="connsiteX436" fmla="*/ 2689 w 10201"/>
                <a:gd name="connsiteY436" fmla="*/ 3598 h 10002"/>
                <a:gd name="connsiteX437" fmla="*/ 2658 w 10201"/>
                <a:gd name="connsiteY437" fmla="*/ 3598 h 10002"/>
                <a:gd name="connsiteX438" fmla="*/ 2658 w 10201"/>
                <a:gd name="connsiteY438" fmla="*/ 3561 h 10002"/>
                <a:gd name="connsiteX439" fmla="*/ 2648 w 10201"/>
                <a:gd name="connsiteY439" fmla="*/ 3504 h 10002"/>
                <a:gd name="connsiteX440" fmla="*/ 2044 w 10201"/>
                <a:gd name="connsiteY440" fmla="*/ 3504 h 10002"/>
                <a:gd name="connsiteX441" fmla="*/ 1482 w 10201"/>
                <a:gd name="connsiteY441" fmla="*/ 3485 h 10002"/>
                <a:gd name="connsiteX442" fmla="*/ 1898 w 10201"/>
                <a:gd name="connsiteY442" fmla="*/ 3410 h 10002"/>
                <a:gd name="connsiteX443" fmla="*/ 2149 w 10201"/>
                <a:gd name="connsiteY443" fmla="*/ 3429 h 10002"/>
                <a:gd name="connsiteX444" fmla="*/ 2159 w 10201"/>
                <a:gd name="connsiteY444" fmla="*/ 3316 h 10002"/>
                <a:gd name="connsiteX445" fmla="*/ 2201 w 10201"/>
                <a:gd name="connsiteY445" fmla="*/ 3298 h 10002"/>
                <a:gd name="connsiteX446" fmla="*/ 2232 w 10201"/>
                <a:gd name="connsiteY446" fmla="*/ 3354 h 10002"/>
                <a:gd name="connsiteX447" fmla="*/ 2263 w 10201"/>
                <a:gd name="connsiteY447" fmla="*/ 3278 h 10002"/>
                <a:gd name="connsiteX448" fmla="*/ 2263 w 10201"/>
                <a:gd name="connsiteY448" fmla="*/ 3316 h 10002"/>
                <a:gd name="connsiteX449" fmla="*/ 2242 w 10201"/>
                <a:gd name="connsiteY449" fmla="*/ 3354 h 10002"/>
                <a:gd name="connsiteX450" fmla="*/ 2502 w 10201"/>
                <a:gd name="connsiteY450" fmla="*/ 3298 h 10002"/>
                <a:gd name="connsiteX451" fmla="*/ 2513 w 10201"/>
                <a:gd name="connsiteY451" fmla="*/ 3241 h 10002"/>
                <a:gd name="connsiteX452" fmla="*/ 2502 w 10201"/>
                <a:gd name="connsiteY452" fmla="*/ 3223 h 10002"/>
                <a:gd name="connsiteX453" fmla="*/ 2137 w 10201"/>
                <a:gd name="connsiteY453" fmla="*/ 3241 h 10002"/>
                <a:gd name="connsiteX454" fmla="*/ 2127 w 10201"/>
                <a:gd name="connsiteY454" fmla="*/ 3185 h 10002"/>
                <a:gd name="connsiteX455" fmla="*/ 2137 w 10201"/>
                <a:gd name="connsiteY455" fmla="*/ 3166 h 10002"/>
                <a:gd name="connsiteX456" fmla="*/ 2294 w 10201"/>
                <a:gd name="connsiteY456" fmla="*/ 3128 h 10002"/>
                <a:gd name="connsiteX457" fmla="*/ 2263 w 10201"/>
                <a:gd name="connsiteY457" fmla="*/ 3109 h 10002"/>
                <a:gd name="connsiteX458" fmla="*/ 2294 w 10201"/>
                <a:gd name="connsiteY458" fmla="*/ 3091 h 10002"/>
                <a:gd name="connsiteX459" fmla="*/ 2284 w 10201"/>
                <a:gd name="connsiteY459" fmla="*/ 2997 h 10002"/>
                <a:gd name="connsiteX460" fmla="*/ 2232 w 10201"/>
                <a:gd name="connsiteY460" fmla="*/ 2903 h 10002"/>
                <a:gd name="connsiteX461" fmla="*/ 2253 w 10201"/>
                <a:gd name="connsiteY461" fmla="*/ 2865 h 10002"/>
                <a:gd name="connsiteX462" fmla="*/ 2242 w 10201"/>
                <a:gd name="connsiteY462" fmla="*/ 2790 h 10002"/>
                <a:gd name="connsiteX463" fmla="*/ 2294 w 10201"/>
                <a:gd name="connsiteY463" fmla="*/ 2715 h 10002"/>
                <a:gd name="connsiteX464" fmla="*/ 2294 w 10201"/>
                <a:gd name="connsiteY464" fmla="*/ 2771 h 10002"/>
                <a:gd name="connsiteX465" fmla="*/ 2471 w 10201"/>
                <a:gd name="connsiteY465" fmla="*/ 2809 h 10002"/>
                <a:gd name="connsiteX466" fmla="*/ 2482 w 10201"/>
                <a:gd name="connsiteY466" fmla="*/ 2903 h 10002"/>
                <a:gd name="connsiteX467" fmla="*/ 2627 w 10201"/>
                <a:gd name="connsiteY467" fmla="*/ 2884 h 10002"/>
                <a:gd name="connsiteX468" fmla="*/ 2679 w 10201"/>
                <a:gd name="connsiteY468" fmla="*/ 2715 h 10002"/>
                <a:gd name="connsiteX469" fmla="*/ 2523 w 10201"/>
                <a:gd name="connsiteY469" fmla="*/ 2659 h 10002"/>
                <a:gd name="connsiteX470" fmla="*/ 2523 w 10201"/>
                <a:gd name="connsiteY470" fmla="*/ 2602 h 10002"/>
                <a:gd name="connsiteX471" fmla="*/ 2596 w 10201"/>
                <a:gd name="connsiteY471" fmla="*/ 2584 h 10002"/>
                <a:gd name="connsiteX472" fmla="*/ 2596 w 10201"/>
                <a:gd name="connsiteY472" fmla="*/ 2565 h 10002"/>
                <a:gd name="connsiteX473" fmla="*/ 2461 w 10201"/>
                <a:gd name="connsiteY473" fmla="*/ 2452 h 10002"/>
                <a:gd name="connsiteX474" fmla="*/ 2440 w 10201"/>
                <a:gd name="connsiteY474" fmla="*/ 2527 h 10002"/>
                <a:gd name="connsiteX475" fmla="*/ 2440 w 10201"/>
                <a:gd name="connsiteY475" fmla="*/ 2509 h 10002"/>
                <a:gd name="connsiteX476" fmla="*/ 2315 w 10201"/>
                <a:gd name="connsiteY476" fmla="*/ 2358 h 10002"/>
                <a:gd name="connsiteX477" fmla="*/ 2242 w 10201"/>
                <a:gd name="connsiteY477" fmla="*/ 2377 h 10002"/>
                <a:gd name="connsiteX478" fmla="*/ 2242 w 10201"/>
                <a:gd name="connsiteY478" fmla="*/ 2321 h 10002"/>
                <a:gd name="connsiteX479" fmla="*/ 2222 w 10201"/>
                <a:gd name="connsiteY479" fmla="*/ 2283 h 10002"/>
                <a:gd name="connsiteX480" fmla="*/ 2044 w 10201"/>
                <a:gd name="connsiteY480" fmla="*/ 2246 h 10002"/>
                <a:gd name="connsiteX481" fmla="*/ 2034 w 10201"/>
                <a:gd name="connsiteY481" fmla="*/ 2189 h 10002"/>
                <a:gd name="connsiteX482" fmla="*/ 2044 w 10201"/>
                <a:gd name="connsiteY482" fmla="*/ 2171 h 10002"/>
                <a:gd name="connsiteX483" fmla="*/ 2242 w 10201"/>
                <a:gd name="connsiteY483" fmla="*/ 2171 h 10002"/>
                <a:gd name="connsiteX484" fmla="*/ 2305 w 10201"/>
                <a:gd name="connsiteY484" fmla="*/ 2133 h 10002"/>
                <a:gd name="connsiteX485" fmla="*/ 2450 w 10201"/>
                <a:gd name="connsiteY485" fmla="*/ 2171 h 10002"/>
                <a:gd name="connsiteX486" fmla="*/ 2523 w 10201"/>
                <a:gd name="connsiteY486" fmla="*/ 2077 h 10002"/>
                <a:gd name="connsiteX487" fmla="*/ 2774 w 10201"/>
                <a:gd name="connsiteY487" fmla="*/ 2020 h 10002"/>
                <a:gd name="connsiteX488" fmla="*/ 2961 w 10201"/>
                <a:gd name="connsiteY488" fmla="*/ 2133 h 10002"/>
                <a:gd name="connsiteX489" fmla="*/ 3274 w 10201"/>
                <a:gd name="connsiteY489" fmla="*/ 2057 h 10002"/>
                <a:gd name="connsiteX490" fmla="*/ 3274 w 10201"/>
                <a:gd name="connsiteY490" fmla="*/ 2039 h 10002"/>
                <a:gd name="connsiteX491" fmla="*/ 3263 w 10201"/>
                <a:gd name="connsiteY491" fmla="*/ 2002 h 10002"/>
                <a:gd name="connsiteX492" fmla="*/ 3377 w 10201"/>
                <a:gd name="connsiteY492" fmla="*/ 1964 h 10002"/>
                <a:gd name="connsiteX493" fmla="*/ 3357 w 10201"/>
                <a:gd name="connsiteY493" fmla="*/ 1907 h 10002"/>
                <a:gd name="connsiteX494" fmla="*/ 3419 w 10201"/>
                <a:gd name="connsiteY494" fmla="*/ 1907 h 10002"/>
                <a:gd name="connsiteX495" fmla="*/ 3461 w 10201"/>
                <a:gd name="connsiteY495" fmla="*/ 1926 h 10002"/>
                <a:gd name="connsiteX496" fmla="*/ 3492 w 10201"/>
                <a:gd name="connsiteY496" fmla="*/ 1870 h 10002"/>
                <a:gd name="connsiteX497" fmla="*/ 3492 w 10201"/>
                <a:gd name="connsiteY497" fmla="*/ 1851 h 10002"/>
                <a:gd name="connsiteX498" fmla="*/ 3419 w 10201"/>
                <a:gd name="connsiteY498" fmla="*/ 1738 h 10002"/>
                <a:gd name="connsiteX499" fmla="*/ 3429 w 10201"/>
                <a:gd name="connsiteY499" fmla="*/ 1663 h 10002"/>
                <a:gd name="connsiteX500" fmla="*/ 3274 w 10201"/>
                <a:gd name="connsiteY500" fmla="*/ 1589 h 10002"/>
                <a:gd name="connsiteX501" fmla="*/ 3274 w 10201"/>
                <a:gd name="connsiteY501" fmla="*/ 1513 h 10002"/>
                <a:gd name="connsiteX502" fmla="*/ 3241 w 10201"/>
                <a:gd name="connsiteY502" fmla="*/ 1475 h 10002"/>
                <a:gd name="connsiteX503" fmla="*/ 3210 w 10201"/>
                <a:gd name="connsiteY503" fmla="*/ 1513 h 10002"/>
                <a:gd name="connsiteX504" fmla="*/ 3200 w 10201"/>
                <a:gd name="connsiteY504" fmla="*/ 1438 h 10002"/>
                <a:gd name="connsiteX505" fmla="*/ 3085 w 10201"/>
                <a:gd name="connsiteY505" fmla="*/ 1494 h 10002"/>
                <a:gd name="connsiteX506" fmla="*/ 2971 w 10201"/>
                <a:gd name="connsiteY506" fmla="*/ 1419 h 10002"/>
                <a:gd name="connsiteX507" fmla="*/ 2940 w 10201"/>
                <a:gd name="connsiteY507" fmla="*/ 1475 h 10002"/>
                <a:gd name="connsiteX508" fmla="*/ 2909 w 10201"/>
                <a:gd name="connsiteY508" fmla="*/ 1400 h 10002"/>
                <a:gd name="connsiteX509" fmla="*/ 2815 w 10201"/>
                <a:gd name="connsiteY509" fmla="*/ 1438 h 10002"/>
                <a:gd name="connsiteX510" fmla="*/ 2815 w 10201"/>
                <a:gd name="connsiteY510" fmla="*/ 1381 h 10002"/>
                <a:gd name="connsiteX511" fmla="*/ 2742 w 10201"/>
                <a:gd name="connsiteY511" fmla="*/ 1288 h 10002"/>
                <a:gd name="connsiteX512" fmla="*/ 3013 w 10201"/>
                <a:gd name="connsiteY512" fmla="*/ 1062 h 10002"/>
                <a:gd name="connsiteX513" fmla="*/ 3106 w 10201"/>
                <a:gd name="connsiteY513" fmla="*/ 1119 h 10002"/>
                <a:gd name="connsiteX514" fmla="*/ 3241 w 10201"/>
                <a:gd name="connsiteY514" fmla="*/ 1062 h 10002"/>
                <a:gd name="connsiteX515" fmla="*/ 3241 w 10201"/>
                <a:gd name="connsiteY515" fmla="*/ 1119 h 10002"/>
                <a:gd name="connsiteX516" fmla="*/ 3513 w 10201"/>
                <a:gd name="connsiteY516" fmla="*/ 1119 h 10002"/>
                <a:gd name="connsiteX517" fmla="*/ 3513 w 10201"/>
                <a:gd name="connsiteY517" fmla="*/ 1044 h 10002"/>
                <a:gd name="connsiteX518" fmla="*/ 3658 w 10201"/>
                <a:gd name="connsiteY518" fmla="*/ 968 h 10002"/>
                <a:gd name="connsiteX519" fmla="*/ 3700 w 10201"/>
                <a:gd name="connsiteY519" fmla="*/ 875 h 10002"/>
                <a:gd name="connsiteX520" fmla="*/ 3929 w 10201"/>
                <a:gd name="connsiteY520" fmla="*/ 836 h 10002"/>
                <a:gd name="connsiteX521" fmla="*/ 3940 w 10201"/>
                <a:gd name="connsiteY521" fmla="*/ 781 h 10002"/>
                <a:gd name="connsiteX522" fmla="*/ 3971 w 10201"/>
                <a:gd name="connsiteY522" fmla="*/ 781 h 10002"/>
                <a:gd name="connsiteX523" fmla="*/ 4002 w 10201"/>
                <a:gd name="connsiteY523" fmla="*/ 836 h 10002"/>
                <a:gd name="connsiteX524" fmla="*/ 4065 w 10201"/>
                <a:gd name="connsiteY524" fmla="*/ 799 h 10002"/>
                <a:gd name="connsiteX525" fmla="*/ 4127 w 10201"/>
                <a:gd name="connsiteY525" fmla="*/ 836 h 10002"/>
                <a:gd name="connsiteX526" fmla="*/ 4772 w 10201"/>
                <a:gd name="connsiteY526" fmla="*/ 724 h 10002"/>
                <a:gd name="connsiteX527" fmla="*/ 4783 w 10201"/>
                <a:gd name="connsiteY527" fmla="*/ 781 h 10002"/>
                <a:gd name="connsiteX528" fmla="*/ 4908 w 10201"/>
                <a:gd name="connsiteY528" fmla="*/ 781 h 10002"/>
                <a:gd name="connsiteX529" fmla="*/ 4908 w 10201"/>
                <a:gd name="connsiteY529" fmla="*/ 724 h 10002"/>
                <a:gd name="connsiteX530" fmla="*/ 4992 w 10201"/>
                <a:gd name="connsiteY530" fmla="*/ 781 h 10002"/>
                <a:gd name="connsiteX531" fmla="*/ 5096 w 10201"/>
                <a:gd name="connsiteY531" fmla="*/ 743 h 10002"/>
                <a:gd name="connsiteX532" fmla="*/ 5158 w 10201"/>
                <a:gd name="connsiteY532" fmla="*/ 781 h 10002"/>
                <a:gd name="connsiteX533" fmla="*/ 5200 w 10201"/>
                <a:gd name="connsiteY533" fmla="*/ 706 h 10002"/>
                <a:gd name="connsiteX534" fmla="*/ 5283 w 10201"/>
                <a:gd name="connsiteY534" fmla="*/ 686 h 10002"/>
                <a:gd name="connsiteX535" fmla="*/ 5283 w 10201"/>
                <a:gd name="connsiteY535" fmla="*/ 743 h 10002"/>
                <a:gd name="connsiteX536" fmla="*/ 5492 w 10201"/>
                <a:gd name="connsiteY536" fmla="*/ 706 h 10002"/>
                <a:gd name="connsiteX537" fmla="*/ 5679 w 10201"/>
                <a:gd name="connsiteY537" fmla="*/ 781 h 10002"/>
                <a:gd name="connsiteX538" fmla="*/ 5824 w 10201"/>
                <a:gd name="connsiteY538" fmla="*/ 761 h 10002"/>
                <a:gd name="connsiteX539" fmla="*/ 6148 w 10201"/>
                <a:gd name="connsiteY539" fmla="*/ 686 h 10002"/>
                <a:gd name="connsiteX540" fmla="*/ 6345 w 10201"/>
                <a:gd name="connsiteY540" fmla="*/ 611 h 10002"/>
                <a:gd name="connsiteX541" fmla="*/ 6522 w 10201"/>
                <a:gd name="connsiteY541" fmla="*/ 649 h 10002"/>
                <a:gd name="connsiteX542" fmla="*/ 6574 w 10201"/>
                <a:gd name="connsiteY542" fmla="*/ 555 h 10002"/>
                <a:gd name="connsiteX543" fmla="*/ 6668 w 10201"/>
                <a:gd name="connsiteY543" fmla="*/ 574 h 10002"/>
                <a:gd name="connsiteX544" fmla="*/ 6741 w 10201"/>
                <a:gd name="connsiteY544" fmla="*/ 498 h 10002"/>
                <a:gd name="connsiteX545" fmla="*/ 6814 w 10201"/>
                <a:gd name="connsiteY545" fmla="*/ 555 h 10002"/>
                <a:gd name="connsiteX546" fmla="*/ 7105 w 10201"/>
                <a:gd name="connsiteY546" fmla="*/ 574 h 10002"/>
                <a:gd name="connsiteX547" fmla="*/ 7251 w 10201"/>
                <a:gd name="connsiteY547" fmla="*/ 574 h 10002"/>
                <a:gd name="connsiteX548" fmla="*/ 7262 w 10201"/>
                <a:gd name="connsiteY548" fmla="*/ 630 h 10002"/>
                <a:gd name="connsiteX549" fmla="*/ 7459 w 10201"/>
                <a:gd name="connsiteY549" fmla="*/ 592 h 10002"/>
                <a:gd name="connsiteX550" fmla="*/ 7470 w 10201"/>
                <a:gd name="connsiteY550" fmla="*/ 517 h 10002"/>
                <a:gd name="connsiteX551" fmla="*/ 7387 w 10201"/>
                <a:gd name="connsiteY551" fmla="*/ 498 h 10002"/>
                <a:gd name="connsiteX552" fmla="*/ 7428 w 10201"/>
                <a:gd name="connsiteY552" fmla="*/ 405 h 10002"/>
                <a:gd name="connsiteX553" fmla="*/ 7501 w 10201"/>
                <a:gd name="connsiteY553" fmla="*/ 348 h 10002"/>
                <a:gd name="connsiteX554" fmla="*/ 7470 w 10201"/>
                <a:gd name="connsiteY554" fmla="*/ 311 h 10002"/>
                <a:gd name="connsiteX555" fmla="*/ 7407 w 10201"/>
                <a:gd name="connsiteY555" fmla="*/ 348 h 10002"/>
                <a:gd name="connsiteX556" fmla="*/ 7376 w 10201"/>
                <a:gd name="connsiteY556" fmla="*/ 311 h 10002"/>
                <a:gd name="connsiteX557" fmla="*/ 7210 w 10201"/>
                <a:gd name="connsiteY557" fmla="*/ 367 h 10002"/>
                <a:gd name="connsiteX558" fmla="*/ 7210 w 10201"/>
                <a:gd name="connsiteY558" fmla="*/ 311 h 10002"/>
                <a:gd name="connsiteX559" fmla="*/ 7199 w 10201"/>
                <a:gd name="connsiteY559" fmla="*/ 311 h 10002"/>
                <a:gd name="connsiteX560" fmla="*/ 6543 w 10201"/>
                <a:gd name="connsiteY560" fmla="*/ 330 h 10002"/>
                <a:gd name="connsiteX561" fmla="*/ 6225 w 10201"/>
                <a:gd name="connsiteY561" fmla="*/ 273 h 10002"/>
                <a:gd name="connsiteX562" fmla="*/ 6637 w 10201"/>
                <a:gd name="connsiteY562" fmla="*/ 198 h 10002"/>
                <a:gd name="connsiteX563" fmla="*/ 6980 w 10201"/>
                <a:gd name="connsiteY563" fmla="*/ 161 h 10002"/>
                <a:gd name="connsiteX564" fmla="*/ 7433 w 10201"/>
                <a:gd name="connsiteY564" fmla="*/ 80 h 10002"/>
                <a:gd name="connsiteX565" fmla="*/ 7698 w 10201"/>
                <a:gd name="connsiteY565" fmla="*/ 10 h 10002"/>
                <a:gd name="connsiteX566" fmla="*/ 7949 w 10201"/>
                <a:gd name="connsiteY566" fmla="*/ 142 h 10002"/>
                <a:gd name="connsiteX567" fmla="*/ 8011 w 10201"/>
                <a:gd name="connsiteY567" fmla="*/ 48 h 10002"/>
                <a:gd name="connsiteX568" fmla="*/ 8136 w 10201"/>
                <a:gd name="connsiteY568" fmla="*/ 29 h 10002"/>
                <a:gd name="connsiteX569" fmla="*/ 8240 w 10201"/>
                <a:gd name="connsiteY569" fmla="*/ 142 h 10002"/>
                <a:gd name="connsiteX570" fmla="*/ 8262 w 10201"/>
                <a:gd name="connsiteY570" fmla="*/ 104 h 10002"/>
                <a:gd name="connsiteX571" fmla="*/ 8293 w 10201"/>
                <a:gd name="connsiteY571" fmla="*/ 254 h 10002"/>
                <a:gd name="connsiteX572" fmla="*/ 8262 w 10201"/>
                <a:gd name="connsiteY572" fmla="*/ 330 h 10002"/>
                <a:gd name="connsiteX573" fmla="*/ 8262 w 10201"/>
                <a:gd name="connsiteY573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081 w 10201"/>
                <a:gd name="connsiteY78" fmla="*/ 5686 h 10002"/>
                <a:gd name="connsiteX79" fmla="*/ 10188 w 10201"/>
                <a:gd name="connsiteY79" fmla="*/ 5795 h 10002"/>
                <a:gd name="connsiteX80" fmla="*/ 10177 w 10201"/>
                <a:gd name="connsiteY80" fmla="*/ 6153 h 10002"/>
                <a:gd name="connsiteX81" fmla="*/ 10137 w 10201"/>
                <a:gd name="connsiteY81" fmla="*/ 6016 h 10002"/>
                <a:gd name="connsiteX82" fmla="*/ 9949 w 10201"/>
                <a:gd name="connsiteY82" fmla="*/ 6096 h 10002"/>
                <a:gd name="connsiteX83" fmla="*/ 9563 w 10201"/>
                <a:gd name="connsiteY83" fmla="*/ 6190 h 10002"/>
                <a:gd name="connsiteX84" fmla="*/ 9532 w 10201"/>
                <a:gd name="connsiteY84" fmla="*/ 6528 h 10002"/>
                <a:gd name="connsiteX85" fmla="*/ 9490 w 10201"/>
                <a:gd name="connsiteY85" fmla="*/ 6566 h 10002"/>
                <a:gd name="connsiteX86" fmla="*/ 9490 w 10201"/>
                <a:gd name="connsiteY86" fmla="*/ 6979 h 10002"/>
                <a:gd name="connsiteX87" fmla="*/ 9594 w 10201"/>
                <a:gd name="connsiteY87" fmla="*/ 7016 h 10002"/>
                <a:gd name="connsiteX88" fmla="*/ 9584 w 10201"/>
                <a:gd name="connsiteY88" fmla="*/ 7054 h 10002"/>
                <a:gd name="connsiteX89" fmla="*/ 9438 w 10201"/>
                <a:gd name="connsiteY89" fmla="*/ 7411 h 10002"/>
                <a:gd name="connsiteX90" fmla="*/ 9428 w 10201"/>
                <a:gd name="connsiteY90" fmla="*/ 7674 h 10002"/>
                <a:gd name="connsiteX91" fmla="*/ 9459 w 10201"/>
                <a:gd name="connsiteY91" fmla="*/ 7862 h 10002"/>
                <a:gd name="connsiteX92" fmla="*/ 9407 w 10201"/>
                <a:gd name="connsiteY92" fmla="*/ 7918 h 10002"/>
                <a:gd name="connsiteX93" fmla="*/ 9302 w 10201"/>
                <a:gd name="connsiteY93" fmla="*/ 7730 h 10002"/>
                <a:gd name="connsiteX94" fmla="*/ 9126 w 10201"/>
                <a:gd name="connsiteY94" fmla="*/ 7580 h 10002"/>
                <a:gd name="connsiteX95" fmla="*/ 9126 w 10201"/>
                <a:gd name="connsiteY95" fmla="*/ 7543 h 10002"/>
                <a:gd name="connsiteX96" fmla="*/ 9167 w 10201"/>
                <a:gd name="connsiteY96" fmla="*/ 7543 h 10002"/>
                <a:gd name="connsiteX97" fmla="*/ 9167 w 10201"/>
                <a:gd name="connsiteY97" fmla="*/ 7524 h 10002"/>
                <a:gd name="connsiteX98" fmla="*/ 9146 w 10201"/>
                <a:gd name="connsiteY98" fmla="*/ 7524 h 10002"/>
                <a:gd name="connsiteX99" fmla="*/ 9084 w 10201"/>
                <a:gd name="connsiteY99" fmla="*/ 7543 h 10002"/>
                <a:gd name="connsiteX100" fmla="*/ 9105 w 10201"/>
                <a:gd name="connsiteY100" fmla="*/ 7618 h 10002"/>
                <a:gd name="connsiteX101" fmla="*/ 9063 w 10201"/>
                <a:gd name="connsiteY101" fmla="*/ 7637 h 10002"/>
                <a:gd name="connsiteX102" fmla="*/ 9167 w 10201"/>
                <a:gd name="connsiteY102" fmla="*/ 7918 h 10002"/>
                <a:gd name="connsiteX103" fmla="*/ 9167 w 10201"/>
                <a:gd name="connsiteY103" fmla="*/ 8125 h 10002"/>
                <a:gd name="connsiteX104" fmla="*/ 9105 w 10201"/>
                <a:gd name="connsiteY104" fmla="*/ 8237 h 10002"/>
                <a:gd name="connsiteX105" fmla="*/ 8928 w 10201"/>
                <a:gd name="connsiteY105" fmla="*/ 8219 h 10002"/>
                <a:gd name="connsiteX106" fmla="*/ 8866 w 10201"/>
                <a:gd name="connsiteY106" fmla="*/ 8125 h 10002"/>
                <a:gd name="connsiteX107" fmla="*/ 8802 w 10201"/>
                <a:gd name="connsiteY107" fmla="*/ 8182 h 10002"/>
                <a:gd name="connsiteX108" fmla="*/ 8845 w 10201"/>
                <a:gd name="connsiteY108" fmla="*/ 8575 h 10002"/>
                <a:gd name="connsiteX109" fmla="*/ 8814 w 10201"/>
                <a:gd name="connsiteY109" fmla="*/ 8650 h 10002"/>
                <a:gd name="connsiteX110" fmla="*/ 8615 w 10201"/>
                <a:gd name="connsiteY110" fmla="*/ 8670 h 10002"/>
                <a:gd name="connsiteX111" fmla="*/ 8470 w 10201"/>
                <a:gd name="connsiteY111" fmla="*/ 8237 h 10002"/>
                <a:gd name="connsiteX112" fmla="*/ 8459 w 10201"/>
                <a:gd name="connsiteY112" fmla="*/ 7993 h 10002"/>
                <a:gd name="connsiteX113" fmla="*/ 8418 w 10201"/>
                <a:gd name="connsiteY113" fmla="*/ 7993 h 10002"/>
                <a:gd name="connsiteX114" fmla="*/ 8240 w 10201"/>
                <a:gd name="connsiteY114" fmla="*/ 7993 h 10002"/>
                <a:gd name="connsiteX115" fmla="*/ 8136 w 10201"/>
                <a:gd name="connsiteY115" fmla="*/ 7768 h 10002"/>
                <a:gd name="connsiteX116" fmla="*/ 8042 w 10201"/>
                <a:gd name="connsiteY116" fmla="*/ 7712 h 10002"/>
                <a:gd name="connsiteX117" fmla="*/ 7980 w 10201"/>
                <a:gd name="connsiteY117" fmla="*/ 7787 h 10002"/>
                <a:gd name="connsiteX118" fmla="*/ 7990 w 10201"/>
                <a:gd name="connsiteY118" fmla="*/ 8106 h 10002"/>
                <a:gd name="connsiteX119" fmla="*/ 7949 w 10201"/>
                <a:gd name="connsiteY119" fmla="*/ 8406 h 10002"/>
                <a:gd name="connsiteX120" fmla="*/ 7887 w 10201"/>
                <a:gd name="connsiteY120" fmla="*/ 8426 h 10002"/>
                <a:gd name="connsiteX121" fmla="*/ 7845 w 10201"/>
                <a:gd name="connsiteY121" fmla="*/ 8538 h 10002"/>
                <a:gd name="connsiteX122" fmla="*/ 7835 w 10201"/>
                <a:gd name="connsiteY122" fmla="*/ 8538 h 10002"/>
                <a:gd name="connsiteX123" fmla="*/ 7835 w 10201"/>
                <a:gd name="connsiteY123" fmla="*/ 8481 h 10002"/>
                <a:gd name="connsiteX124" fmla="*/ 7855 w 10201"/>
                <a:gd name="connsiteY124" fmla="*/ 8426 h 10002"/>
                <a:gd name="connsiteX125" fmla="*/ 7678 w 10201"/>
                <a:gd name="connsiteY125" fmla="*/ 8182 h 10002"/>
                <a:gd name="connsiteX126" fmla="*/ 7563 w 10201"/>
                <a:gd name="connsiteY126" fmla="*/ 8087 h 10002"/>
                <a:gd name="connsiteX127" fmla="*/ 7501 w 10201"/>
                <a:gd name="connsiteY127" fmla="*/ 8144 h 10002"/>
                <a:gd name="connsiteX128" fmla="*/ 7470 w 10201"/>
                <a:gd name="connsiteY128" fmla="*/ 8087 h 10002"/>
                <a:gd name="connsiteX129" fmla="*/ 7439 w 10201"/>
                <a:gd name="connsiteY129" fmla="*/ 8219 h 10002"/>
                <a:gd name="connsiteX130" fmla="*/ 7574 w 10201"/>
                <a:gd name="connsiteY130" fmla="*/ 8595 h 10002"/>
                <a:gd name="connsiteX131" fmla="*/ 7418 w 10201"/>
                <a:gd name="connsiteY131" fmla="*/ 8782 h 10002"/>
                <a:gd name="connsiteX132" fmla="*/ 7251 w 10201"/>
                <a:gd name="connsiteY132" fmla="*/ 8707 h 10002"/>
                <a:gd name="connsiteX133" fmla="*/ 7189 w 10201"/>
                <a:gd name="connsiteY133" fmla="*/ 8858 h 10002"/>
                <a:gd name="connsiteX134" fmla="*/ 7115 w 10201"/>
                <a:gd name="connsiteY134" fmla="*/ 8914 h 10002"/>
                <a:gd name="connsiteX135" fmla="*/ 7115 w 10201"/>
                <a:gd name="connsiteY135" fmla="*/ 8839 h 10002"/>
                <a:gd name="connsiteX136" fmla="*/ 6991 w 10201"/>
                <a:gd name="connsiteY136" fmla="*/ 8801 h 10002"/>
                <a:gd name="connsiteX137" fmla="*/ 6907 w 10201"/>
                <a:gd name="connsiteY137" fmla="*/ 8895 h 10002"/>
                <a:gd name="connsiteX138" fmla="*/ 6814 w 10201"/>
                <a:gd name="connsiteY138" fmla="*/ 8914 h 10002"/>
                <a:gd name="connsiteX139" fmla="*/ 6814 w 10201"/>
                <a:gd name="connsiteY139" fmla="*/ 8970 h 10002"/>
                <a:gd name="connsiteX140" fmla="*/ 6751 w 10201"/>
                <a:gd name="connsiteY140" fmla="*/ 8989 h 10002"/>
                <a:gd name="connsiteX141" fmla="*/ 6772 w 10201"/>
                <a:gd name="connsiteY141" fmla="*/ 9026 h 10002"/>
                <a:gd name="connsiteX142" fmla="*/ 6939 w 10201"/>
                <a:gd name="connsiteY142" fmla="*/ 9008 h 10002"/>
                <a:gd name="connsiteX143" fmla="*/ 6939 w 10201"/>
                <a:gd name="connsiteY143" fmla="*/ 8989 h 10002"/>
                <a:gd name="connsiteX144" fmla="*/ 6918 w 10201"/>
                <a:gd name="connsiteY144" fmla="*/ 8951 h 10002"/>
                <a:gd name="connsiteX145" fmla="*/ 6939 w 10201"/>
                <a:gd name="connsiteY145" fmla="*/ 8951 h 10002"/>
                <a:gd name="connsiteX146" fmla="*/ 6991 w 10201"/>
                <a:gd name="connsiteY146" fmla="*/ 8933 h 10002"/>
                <a:gd name="connsiteX147" fmla="*/ 7032 w 10201"/>
                <a:gd name="connsiteY147" fmla="*/ 9064 h 10002"/>
                <a:gd name="connsiteX148" fmla="*/ 7303 w 10201"/>
                <a:gd name="connsiteY148" fmla="*/ 9139 h 10002"/>
                <a:gd name="connsiteX149" fmla="*/ 7303 w 10201"/>
                <a:gd name="connsiteY149" fmla="*/ 9195 h 10002"/>
                <a:gd name="connsiteX150" fmla="*/ 7220 w 10201"/>
                <a:gd name="connsiteY150" fmla="*/ 9590 h 10002"/>
                <a:gd name="connsiteX151" fmla="*/ 7199 w 10201"/>
                <a:gd name="connsiteY151" fmla="*/ 9590 h 10002"/>
                <a:gd name="connsiteX152" fmla="*/ 7179 w 10201"/>
                <a:gd name="connsiteY152" fmla="*/ 9533 h 10002"/>
                <a:gd name="connsiteX153" fmla="*/ 6949 w 10201"/>
                <a:gd name="connsiteY153" fmla="*/ 9496 h 10002"/>
                <a:gd name="connsiteX154" fmla="*/ 6876 w 10201"/>
                <a:gd name="connsiteY154" fmla="*/ 9496 h 10002"/>
                <a:gd name="connsiteX155" fmla="*/ 6793 w 10201"/>
                <a:gd name="connsiteY155" fmla="*/ 9403 h 10002"/>
                <a:gd name="connsiteX156" fmla="*/ 6751 w 10201"/>
                <a:gd name="connsiteY156" fmla="*/ 9440 h 10002"/>
                <a:gd name="connsiteX157" fmla="*/ 6637 w 10201"/>
                <a:gd name="connsiteY157" fmla="*/ 9289 h 10002"/>
                <a:gd name="connsiteX158" fmla="*/ 6627 w 10201"/>
                <a:gd name="connsiteY158" fmla="*/ 9289 h 10002"/>
                <a:gd name="connsiteX159" fmla="*/ 6584 w 10201"/>
                <a:gd name="connsiteY159" fmla="*/ 9289 h 10002"/>
                <a:gd name="connsiteX160" fmla="*/ 6480 w 10201"/>
                <a:gd name="connsiteY160" fmla="*/ 9177 h 10002"/>
                <a:gd name="connsiteX161" fmla="*/ 6449 w 10201"/>
                <a:gd name="connsiteY161" fmla="*/ 9346 h 10002"/>
                <a:gd name="connsiteX162" fmla="*/ 6355 w 10201"/>
                <a:gd name="connsiteY162" fmla="*/ 9515 h 10002"/>
                <a:gd name="connsiteX163" fmla="*/ 6262 w 10201"/>
                <a:gd name="connsiteY163" fmla="*/ 9552 h 10002"/>
                <a:gd name="connsiteX164" fmla="*/ 6262 w 10201"/>
                <a:gd name="connsiteY164" fmla="*/ 9609 h 10002"/>
                <a:gd name="connsiteX165" fmla="*/ 6189 w 10201"/>
                <a:gd name="connsiteY165" fmla="*/ 9740 h 10002"/>
                <a:gd name="connsiteX166" fmla="*/ 6106 w 10201"/>
                <a:gd name="connsiteY166" fmla="*/ 9796 h 10002"/>
                <a:gd name="connsiteX167" fmla="*/ 6001 w 10201"/>
                <a:gd name="connsiteY167" fmla="*/ 9947 h 10002"/>
                <a:gd name="connsiteX168" fmla="*/ 5345 w 10201"/>
                <a:gd name="connsiteY168" fmla="*/ 9796 h 10002"/>
                <a:gd name="connsiteX169" fmla="*/ 5220 w 10201"/>
                <a:gd name="connsiteY169" fmla="*/ 9796 h 10002"/>
                <a:gd name="connsiteX170" fmla="*/ 4992 w 10201"/>
                <a:gd name="connsiteY170" fmla="*/ 9647 h 10002"/>
                <a:gd name="connsiteX171" fmla="*/ 4929 w 10201"/>
                <a:gd name="connsiteY171" fmla="*/ 9515 h 10002"/>
                <a:gd name="connsiteX172" fmla="*/ 4929 w 10201"/>
                <a:gd name="connsiteY172" fmla="*/ 9403 h 10002"/>
                <a:gd name="connsiteX173" fmla="*/ 4866 w 10201"/>
                <a:gd name="connsiteY173" fmla="*/ 9346 h 10002"/>
                <a:gd name="connsiteX174" fmla="*/ 5168 w 10201"/>
                <a:gd name="connsiteY174" fmla="*/ 9214 h 10002"/>
                <a:gd name="connsiteX175" fmla="*/ 5387 w 10201"/>
                <a:gd name="connsiteY175" fmla="*/ 9234 h 10002"/>
                <a:gd name="connsiteX176" fmla="*/ 5741 w 10201"/>
                <a:gd name="connsiteY176" fmla="*/ 9195 h 10002"/>
                <a:gd name="connsiteX177" fmla="*/ 5783 w 10201"/>
                <a:gd name="connsiteY177" fmla="*/ 9102 h 10002"/>
                <a:gd name="connsiteX178" fmla="*/ 5731 w 10201"/>
                <a:gd name="connsiteY178" fmla="*/ 8989 h 10002"/>
                <a:gd name="connsiteX179" fmla="*/ 5533 w 10201"/>
                <a:gd name="connsiteY179" fmla="*/ 8933 h 10002"/>
                <a:gd name="connsiteX180" fmla="*/ 5210 w 10201"/>
                <a:gd name="connsiteY180" fmla="*/ 8745 h 10002"/>
                <a:gd name="connsiteX181" fmla="*/ 4961 w 10201"/>
                <a:gd name="connsiteY181" fmla="*/ 8595 h 10002"/>
                <a:gd name="connsiteX182" fmla="*/ 5085 w 10201"/>
                <a:gd name="connsiteY182" fmla="*/ 8481 h 10002"/>
                <a:gd name="connsiteX183" fmla="*/ 4741 w 10201"/>
                <a:gd name="connsiteY183" fmla="*/ 8275 h 10002"/>
                <a:gd name="connsiteX184" fmla="*/ 4554 w 10201"/>
                <a:gd name="connsiteY184" fmla="*/ 8087 h 10002"/>
                <a:gd name="connsiteX185" fmla="*/ 4356 w 10201"/>
                <a:gd name="connsiteY185" fmla="*/ 8031 h 10002"/>
                <a:gd name="connsiteX186" fmla="*/ 4085 w 10201"/>
                <a:gd name="connsiteY186" fmla="*/ 8013 h 10002"/>
                <a:gd name="connsiteX187" fmla="*/ 3919 w 10201"/>
                <a:gd name="connsiteY187" fmla="*/ 7843 h 10002"/>
                <a:gd name="connsiteX188" fmla="*/ 3741 w 10201"/>
                <a:gd name="connsiteY188" fmla="*/ 7806 h 10002"/>
                <a:gd name="connsiteX189" fmla="*/ 3669 w 10201"/>
                <a:gd name="connsiteY189" fmla="*/ 7598 h 10002"/>
                <a:gd name="connsiteX190" fmla="*/ 3492 w 10201"/>
                <a:gd name="connsiteY190" fmla="*/ 7637 h 10002"/>
                <a:gd name="connsiteX191" fmla="*/ 3440 w 10201"/>
                <a:gd name="connsiteY191" fmla="*/ 7674 h 10002"/>
                <a:gd name="connsiteX192" fmla="*/ 3367 w 10201"/>
                <a:gd name="connsiteY192" fmla="*/ 7674 h 10002"/>
                <a:gd name="connsiteX193" fmla="*/ 3367 w 10201"/>
                <a:gd name="connsiteY193" fmla="*/ 7637 h 10002"/>
                <a:gd name="connsiteX194" fmla="*/ 3398 w 10201"/>
                <a:gd name="connsiteY194" fmla="*/ 7543 h 10002"/>
                <a:gd name="connsiteX195" fmla="*/ 3241 w 10201"/>
                <a:gd name="connsiteY195" fmla="*/ 7505 h 10002"/>
                <a:gd name="connsiteX196" fmla="*/ 3189 w 10201"/>
                <a:gd name="connsiteY196" fmla="*/ 7411 h 10002"/>
                <a:gd name="connsiteX197" fmla="*/ 3085 w 10201"/>
                <a:gd name="connsiteY197" fmla="*/ 7468 h 10002"/>
                <a:gd name="connsiteX198" fmla="*/ 2846 w 10201"/>
                <a:gd name="connsiteY198" fmla="*/ 7449 h 10002"/>
                <a:gd name="connsiteX199" fmla="*/ 2722 w 10201"/>
                <a:gd name="connsiteY199" fmla="*/ 7486 h 10002"/>
                <a:gd name="connsiteX200" fmla="*/ 2669 w 10201"/>
                <a:gd name="connsiteY200" fmla="*/ 7598 h 10002"/>
                <a:gd name="connsiteX201" fmla="*/ 2471 w 10201"/>
                <a:gd name="connsiteY201" fmla="*/ 7637 h 10002"/>
                <a:gd name="connsiteX202" fmla="*/ 2419 w 10201"/>
                <a:gd name="connsiteY202" fmla="*/ 7712 h 10002"/>
                <a:gd name="connsiteX203" fmla="*/ 2137 w 10201"/>
                <a:gd name="connsiteY203" fmla="*/ 7693 h 10002"/>
                <a:gd name="connsiteX204" fmla="*/ 2023 w 10201"/>
                <a:gd name="connsiteY204" fmla="*/ 7561 h 10002"/>
                <a:gd name="connsiteX205" fmla="*/ 1867 w 10201"/>
                <a:gd name="connsiteY205" fmla="*/ 7524 h 10002"/>
                <a:gd name="connsiteX206" fmla="*/ 1919 w 10201"/>
                <a:gd name="connsiteY206" fmla="*/ 7505 h 10002"/>
                <a:gd name="connsiteX207" fmla="*/ 1919 w 10201"/>
                <a:gd name="connsiteY207" fmla="*/ 7486 h 10002"/>
                <a:gd name="connsiteX208" fmla="*/ 1867 w 10201"/>
                <a:gd name="connsiteY208" fmla="*/ 7486 h 10002"/>
                <a:gd name="connsiteX209" fmla="*/ 1753 w 10201"/>
                <a:gd name="connsiteY209" fmla="*/ 7505 h 10002"/>
                <a:gd name="connsiteX210" fmla="*/ 1544 w 10201"/>
                <a:gd name="connsiteY210" fmla="*/ 7429 h 10002"/>
                <a:gd name="connsiteX211" fmla="*/ 1544 w 10201"/>
                <a:gd name="connsiteY211" fmla="*/ 7486 h 10002"/>
                <a:gd name="connsiteX212" fmla="*/ 1492 w 10201"/>
                <a:gd name="connsiteY212" fmla="*/ 7468 h 10002"/>
                <a:gd name="connsiteX213" fmla="*/ 1492 w 10201"/>
                <a:gd name="connsiteY213" fmla="*/ 7411 h 10002"/>
                <a:gd name="connsiteX214" fmla="*/ 1398 w 10201"/>
                <a:gd name="connsiteY214" fmla="*/ 7468 h 10002"/>
                <a:gd name="connsiteX215" fmla="*/ 1378 w 10201"/>
                <a:gd name="connsiteY215" fmla="*/ 7411 h 10002"/>
                <a:gd name="connsiteX216" fmla="*/ 1013 w 10201"/>
                <a:gd name="connsiteY216" fmla="*/ 7429 h 10002"/>
                <a:gd name="connsiteX217" fmla="*/ 836 w 10201"/>
                <a:gd name="connsiteY217" fmla="*/ 7411 h 10002"/>
                <a:gd name="connsiteX218" fmla="*/ 795 w 10201"/>
                <a:gd name="connsiteY218" fmla="*/ 7336 h 10002"/>
                <a:gd name="connsiteX219" fmla="*/ 628 w 10201"/>
                <a:gd name="connsiteY219" fmla="*/ 7354 h 10002"/>
                <a:gd name="connsiteX220" fmla="*/ 597 w 10201"/>
                <a:gd name="connsiteY220" fmla="*/ 7299 h 10002"/>
                <a:gd name="connsiteX221" fmla="*/ 493 w 10201"/>
                <a:gd name="connsiteY221" fmla="*/ 7317 h 10002"/>
                <a:gd name="connsiteX222" fmla="*/ 471 w 10201"/>
                <a:gd name="connsiteY222" fmla="*/ 7242 h 10002"/>
                <a:gd name="connsiteX223" fmla="*/ 378 w 10201"/>
                <a:gd name="connsiteY223" fmla="*/ 7242 h 10002"/>
                <a:gd name="connsiteX224" fmla="*/ 243 w 10201"/>
                <a:gd name="connsiteY224" fmla="*/ 7167 h 10002"/>
                <a:gd name="connsiteX225" fmla="*/ 0 w 10201"/>
                <a:gd name="connsiteY225" fmla="*/ 7050 h 10002"/>
                <a:gd name="connsiteX226" fmla="*/ 357 w 10201"/>
                <a:gd name="connsiteY226" fmla="*/ 7054 h 10002"/>
                <a:gd name="connsiteX227" fmla="*/ 576 w 10201"/>
                <a:gd name="connsiteY227" fmla="*/ 7092 h 10002"/>
                <a:gd name="connsiteX228" fmla="*/ 940 w 10201"/>
                <a:gd name="connsiteY228" fmla="*/ 7167 h 10002"/>
                <a:gd name="connsiteX229" fmla="*/ 950 w 10201"/>
                <a:gd name="connsiteY229" fmla="*/ 7092 h 10002"/>
                <a:gd name="connsiteX230" fmla="*/ 888 w 10201"/>
                <a:gd name="connsiteY230" fmla="*/ 6998 h 10002"/>
                <a:gd name="connsiteX231" fmla="*/ 898 w 10201"/>
                <a:gd name="connsiteY231" fmla="*/ 6998 h 10002"/>
                <a:gd name="connsiteX232" fmla="*/ 898 w 10201"/>
                <a:gd name="connsiteY232" fmla="*/ 6979 h 10002"/>
                <a:gd name="connsiteX233" fmla="*/ 1002 w 10201"/>
                <a:gd name="connsiteY233" fmla="*/ 7016 h 10002"/>
                <a:gd name="connsiteX234" fmla="*/ 1002 w 10201"/>
                <a:gd name="connsiteY234" fmla="*/ 6941 h 10002"/>
                <a:gd name="connsiteX235" fmla="*/ 940 w 10201"/>
                <a:gd name="connsiteY235" fmla="*/ 6923 h 10002"/>
                <a:gd name="connsiteX236" fmla="*/ 940 w 10201"/>
                <a:gd name="connsiteY236" fmla="*/ 6847 h 10002"/>
                <a:gd name="connsiteX237" fmla="*/ 961 w 10201"/>
                <a:gd name="connsiteY237" fmla="*/ 6847 h 10002"/>
                <a:gd name="connsiteX238" fmla="*/ 1013 w 10201"/>
                <a:gd name="connsiteY238" fmla="*/ 6885 h 10002"/>
                <a:gd name="connsiteX239" fmla="*/ 1013 w 10201"/>
                <a:gd name="connsiteY239" fmla="*/ 6847 h 10002"/>
                <a:gd name="connsiteX240" fmla="*/ 1149 w 10201"/>
                <a:gd name="connsiteY240" fmla="*/ 6716 h 10002"/>
                <a:gd name="connsiteX241" fmla="*/ 1305 w 10201"/>
                <a:gd name="connsiteY241" fmla="*/ 6678 h 10002"/>
                <a:gd name="connsiteX242" fmla="*/ 1305 w 10201"/>
                <a:gd name="connsiteY242" fmla="*/ 6660 h 10002"/>
                <a:gd name="connsiteX243" fmla="*/ 1128 w 10201"/>
                <a:gd name="connsiteY243" fmla="*/ 6660 h 10002"/>
                <a:gd name="connsiteX244" fmla="*/ 1128 w 10201"/>
                <a:gd name="connsiteY244" fmla="*/ 6641 h 10002"/>
                <a:gd name="connsiteX245" fmla="*/ 1159 w 10201"/>
                <a:gd name="connsiteY245" fmla="*/ 6585 h 10002"/>
                <a:gd name="connsiteX246" fmla="*/ 1211 w 10201"/>
                <a:gd name="connsiteY246" fmla="*/ 6603 h 10002"/>
                <a:gd name="connsiteX247" fmla="*/ 1243 w 10201"/>
                <a:gd name="connsiteY247" fmla="*/ 6566 h 10002"/>
                <a:gd name="connsiteX248" fmla="*/ 1243 w 10201"/>
                <a:gd name="connsiteY248" fmla="*/ 6548 h 10002"/>
                <a:gd name="connsiteX249" fmla="*/ 1191 w 10201"/>
                <a:gd name="connsiteY249" fmla="*/ 6472 h 10002"/>
                <a:gd name="connsiteX250" fmla="*/ 1222 w 10201"/>
                <a:gd name="connsiteY250" fmla="*/ 6472 h 10002"/>
                <a:gd name="connsiteX251" fmla="*/ 1243 w 10201"/>
                <a:gd name="connsiteY251" fmla="*/ 6491 h 10002"/>
                <a:gd name="connsiteX252" fmla="*/ 1253 w 10201"/>
                <a:gd name="connsiteY252" fmla="*/ 6434 h 10002"/>
                <a:gd name="connsiteX253" fmla="*/ 1201 w 10201"/>
                <a:gd name="connsiteY253" fmla="*/ 6378 h 10002"/>
                <a:gd name="connsiteX254" fmla="*/ 1191 w 10201"/>
                <a:gd name="connsiteY254" fmla="*/ 6416 h 10002"/>
                <a:gd name="connsiteX255" fmla="*/ 1191 w 10201"/>
                <a:gd name="connsiteY255" fmla="*/ 6378 h 10002"/>
                <a:gd name="connsiteX256" fmla="*/ 1180 w 10201"/>
                <a:gd name="connsiteY256" fmla="*/ 6378 h 10002"/>
                <a:gd name="connsiteX257" fmla="*/ 1180 w 10201"/>
                <a:gd name="connsiteY257" fmla="*/ 6359 h 10002"/>
                <a:gd name="connsiteX258" fmla="*/ 1253 w 10201"/>
                <a:gd name="connsiteY258" fmla="*/ 6322 h 10002"/>
                <a:gd name="connsiteX259" fmla="*/ 1253 w 10201"/>
                <a:gd name="connsiteY259" fmla="*/ 6302 h 10002"/>
                <a:gd name="connsiteX260" fmla="*/ 1139 w 10201"/>
                <a:gd name="connsiteY260" fmla="*/ 6228 h 10002"/>
                <a:gd name="connsiteX261" fmla="*/ 1118 w 10201"/>
                <a:gd name="connsiteY261" fmla="*/ 6284 h 10002"/>
                <a:gd name="connsiteX262" fmla="*/ 1045 w 10201"/>
                <a:gd name="connsiteY262" fmla="*/ 6228 h 10002"/>
                <a:gd name="connsiteX263" fmla="*/ 1076 w 10201"/>
                <a:gd name="connsiteY263" fmla="*/ 6190 h 10002"/>
                <a:gd name="connsiteX264" fmla="*/ 1035 w 10201"/>
                <a:gd name="connsiteY264" fmla="*/ 6190 h 10002"/>
                <a:gd name="connsiteX265" fmla="*/ 909 w 10201"/>
                <a:gd name="connsiteY265" fmla="*/ 6247 h 10002"/>
                <a:gd name="connsiteX266" fmla="*/ 909 w 10201"/>
                <a:gd name="connsiteY266" fmla="*/ 6190 h 10002"/>
                <a:gd name="connsiteX267" fmla="*/ 961 w 10201"/>
                <a:gd name="connsiteY267" fmla="*/ 6040 h 10002"/>
                <a:gd name="connsiteX268" fmla="*/ 940 w 10201"/>
                <a:gd name="connsiteY268" fmla="*/ 6002 h 10002"/>
                <a:gd name="connsiteX269" fmla="*/ 961 w 10201"/>
                <a:gd name="connsiteY269" fmla="*/ 6002 h 10002"/>
                <a:gd name="connsiteX270" fmla="*/ 1055 w 10201"/>
                <a:gd name="connsiteY270" fmla="*/ 5964 h 10002"/>
                <a:gd name="connsiteX271" fmla="*/ 1087 w 10201"/>
                <a:gd name="connsiteY271" fmla="*/ 5909 h 10002"/>
                <a:gd name="connsiteX272" fmla="*/ 1066 w 10201"/>
                <a:gd name="connsiteY272" fmla="*/ 5852 h 10002"/>
                <a:gd name="connsiteX273" fmla="*/ 1139 w 10201"/>
                <a:gd name="connsiteY273" fmla="*/ 5833 h 10002"/>
                <a:gd name="connsiteX274" fmla="*/ 1139 w 10201"/>
                <a:gd name="connsiteY274" fmla="*/ 5909 h 10002"/>
                <a:gd name="connsiteX275" fmla="*/ 1263 w 10201"/>
                <a:gd name="connsiteY275" fmla="*/ 5909 h 10002"/>
                <a:gd name="connsiteX276" fmla="*/ 1388 w 10201"/>
                <a:gd name="connsiteY276" fmla="*/ 5683 h 10002"/>
                <a:gd name="connsiteX277" fmla="*/ 1586 w 10201"/>
                <a:gd name="connsiteY277" fmla="*/ 5740 h 10002"/>
                <a:gd name="connsiteX278" fmla="*/ 1586 w 10201"/>
                <a:gd name="connsiteY278" fmla="*/ 5758 h 10002"/>
                <a:gd name="connsiteX279" fmla="*/ 1575 w 10201"/>
                <a:gd name="connsiteY279" fmla="*/ 5814 h 10002"/>
                <a:gd name="connsiteX280" fmla="*/ 1554 w 10201"/>
                <a:gd name="connsiteY280" fmla="*/ 5852 h 10002"/>
                <a:gd name="connsiteX281" fmla="*/ 1440 w 10201"/>
                <a:gd name="connsiteY281" fmla="*/ 5889 h 10002"/>
                <a:gd name="connsiteX282" fmla="*/ 1430 w 10201"/>
                <a:gd name="connsiteY282" fmla="*/ 6040 h 10002"/>
                <a:gd name="connsiteX283" fmla="*/ 1450 w 10201"/>
                <a:gd name="connsiteY283" fmla="*/ 6058 h 10002"/>
                <a:gd name="connsiteX284" fmla="*/ 1680 w 10201"/>
                <a:gd name="connsiteY284" fmla="*/ 6265 h 10002"/>
                <a:gd name="connsiteX285" fmla="*/ 1711 w 10201"/>
                <a:gd name="connsiteY285" fmla="*/ 6265 h 10002"/>
                <a:gd name="connsiteX286" fmla="*/ 1784 w 10201"/>
                <a:gd name="connsiteY286" fmla="*/ 6792 h 10002"/>
                <a:gd name="connsiteX287" fmla="*/ 1982 w 10201"/>
                <a:gd name="connsiteY287" fmla="*/ 6585 h 10002"/>
                <a:gd name="connsiteX288" fmla="*/ 1982 w 10201"/>
                <a:gd name="connsiteY288" fmla="*/ 6528 h 10002"/>
                <a:gd name="connsiteX289" fmla="*/ 1909 w 10201"/>
                <a:gd name="connsiteY289" fmla="*/ 6528 h 10002"/>
                <a:gd name="connsiteX290" fmla="*/ 1878 w 10201"/>
                <a:gd name="connsiteY290" fmla="*/ 6453 h 10002"/>
                <a:gd name="connsiteX291" fmla="*/ 1878 w 10201"/>
                <a:gd name="connsiteY291" fmla="*/ 6416 h 10002"/>
                <a:gd name="connsiteX292" fmla="*/ 1888 w 10201"/>
                <a:gd name="connsiteY292" fmla="*/ 6416 h 10002"/>
                <a:gd name="connsiteX293" fmla="*/ 1888 w 10201"/>
                <a:gd name="connsiteY293" fmla="*/ 6397 h 10002"/>
                <a:gd name="connsiteX294" fmla="*/ 2023 w 10201"/>
                <a:gd name="connsiteY294" fmla="*/ 6322 h 10002"/>
                <a:gd name="connsiteX295" fmla="*/ 2002 w 10201"/>
                <a:gd name="connsiteY295" fmla="*/ 6302 h 10002"/>
                <a:gd name="connsiteX296" fmla="*/ 1867 w 10201"/>
                <a:gd name="connsiteY296" fmla="*/ 6265 h 10002"/>
                <a:gd name="connsiteX297" fmla="*/ 1867 w 10201"/>
                <a:gd name="connsiteY297" fmla="*/ 6209 h 10002"/>
                <a:gd name="connsiteX298" fmla="*/ 1815 w 10201"/>
                <a:gd name="connsiteY298" fmla="*/ 6190 h 10002"/>
                <a:gd name="connsiteX299" fmla="*/ 1815 w 10201"/>
                <a:gd name="connsiteY299" fmla="*/ 6190 h 10002"/>
                <a:gd name="connsiteX300" fmla="*/ 1836 w 10201"/>
                <a:gd name="connsiteY300" fmla="*/ 6133 h 10002"/>
                <a:gd name="connsiteX301" fmla="*/ 1753 w 10201"/>
                <a:gd name="connsiteY301" fmla="*/ 6040 h 10002"/>
                <a:gd name="connsiteX302" fmla="*/ 1534 w 10201"/>
                <a:gd name="connsiteY302" fmla="*/ 5984 h 10002"/>
                <a:gd name="connsiteX303" fmla="*/ 1701 w 10201"/>
                <a:gd name="connsiteY303" fmla="*/ 5964 h 10002"/>
                <a:gd name="connsiteX304" fmla="*/ 1722 w 10201"/>
                <a:gd name="connsiteY304" fmla="*/ 5871 h 10002"/>
                <a:gd name="connsiteX305" fmla="*/ 1659 w 10201"/>
                <a:gd name="connsiteY305" fmla="*/ 5740 h 10002"/>
                <a:gd name="connsiteX306" fmla="*/ 1680 w 10201"/>
                <a:gd name="connsiteY306" fmla="*/ 5740 h 10002"/>
                <a:gd name="connsiteX307" fmla="*/ 2023 w 10201"/>
                <a:gd name="connsiteY307" fmla="*/ 5777 h 10002"/>
                <a:gd name="connsiteX308" fmla="*/ 2117 w 10201"/>
                <a:gd name="connsiteY308" fmla="*/ 5665 h 10002"/>
                <a:gd name="connsiteX309" fmla="*/ 2190 w 10201"/>
                <a:gd name="connsiteY309" fmla="*/ 5645 h 10002"/>
                <a:gd name="connsiteX310" fmla="*/ 2117 w 10201"/>
                <a:gd name="connsiteY310" fmla="*/ 5608 h 10002"/>
                <a:gd name="connsiteX311" fmla="*/ 1815 w 10201"/>
                <a:gd name="connsiteY311" fmla="*/ 5720 h 10002"/>
                <a:gd name="connsiteX312" fmla="*/ 1784 w 10201"/>
                <a:gd name="connsiteY312" fmla="*/ 5665 h 10002"/>
                <a:gd name="connsiteX313" fmla="*/ 1805 w 10201"/>
                <a:gd name="connsiteY313" fmla="*/ 5608 h 10002"/>
                <a:gd name="connsiteX314" fmla="*/ 1774 w 10201"/>
                <a:gd name="connsiteY314" fmla="*/ 5514 h 10002"/>
                <a:gd name="connsiteX315" fmla="*/ 1701 w 10201"/>
                <a:gd name="connsiteY315" fmla="*/ 5533 h 10002"/>
                <a:gd name="connsiteX316" fmla="*/ 1458 w 10201"/>
                <a:gd name="connsiteY316" fmla="*/ 5302 h 10002"/>
                <a:gd name="connsiteX317" fmla="*/ 1742 w 10201"/>
                <a:gd name="connsiteY317" fmla="*/ 5288 h 10002"/>
                <a:gd name="connsiteX318" fmla="*/ 2085 w 10201"/>
                <a:gd name="connsiteY318" fmla="*/ 5288 h 10002"/>
                <a:gd name="connsiteX319" fmla="*/ 2190 w 10201"/>
                <a:gd name="connsiteY319" fmla="*/ 5119 h 10002"/>
                <a:gd name="connsiteX320" fmla="*/ 2190 w 10201"/>
                <a:gd name="connsiteY320" fmla="*/ 5063 h 10002"/>
                <a:gd name="connsiteX321" fmla="*/ 2253 w 10201"/>
                <a:gd name="connsiteY321" fmla="*/ 5044 h 10002"/>
                <a:gd name="connsiteX322" fmla="*/ 2284 w 10201"/>
                <a:gd name="connsiteY322" fmla="*/ 5176 h 10002"/>
                <a:gd name="connsiteX323" fmla="*/ 2722 w 10201"/>
                <a:gd name="connsiteY323" fmla="*/ 5195 h 10002"/>
                <a:gd name="connsiteX324" fmla="*/ 2700 w 10201"/>
                <a:gd name="connsiteY324" fmla="*/ 5288 h 10002"/>
                <a:gd name="connsiteX325" fmla="*/ 2732 w 10201"/>
                <a:gd name="connsiteY325" fmla="*/ 5288 h 10002"/>
                <a:gd name="connsiteX326" fmla="*/ 2784 w 10201"/>
                <a:gd name="connsiteY326" fmla="*/ 5251 h 10002"/>
                <a:gd name="connsiteX327" fmla="*/ 2784 w 10201"/>
                <a:gd name="connsiteY327" fmla="*/ 5270 h 10002"/>
                <a:gd name="connsiteX328" fmla="*/ 2763 w 10201"/>
                <a:gd name="connsiteY328" fmla="*/ 5288 h 10002"/>
                <a:gd name="connsiteX329" fmla="*/ 2826 w 10201"/>
                <a:gd name="connsiteY329" fmla="*/ 5288 h 10002"/>
                <a:gd name="connsiteX330" fmla="*/ 2929 w 10201"/>
                <a:gd name="connsiteY330" fmla="*/ 5288 h 10002"/>
                <a:gd name="connsiteX331" fmla="*/ 2929 w 10201"/>
                <a:gd name="connsiteY331" fmla="*/ 5364 h 10002"/>
                <a:gd name="connsiteX332" fmla="*/ 2950 w 10201"/>
                <a:gd name="connsiteY332" fmla="*/ 5364 h 10002"/>
                <a:gd name="connsiteX333" fmla="*/ 3023 w 10201"/>
                <a:gd name="connsiteY333" fmla="*/ 5288 h 10002"/>
                <a:gd name="connsiteX334" fmla="*/ 3023 w 10201"/>
                <a:gd name="connsiteY334" fmla="*/ 5213 h 10002"/>
                <a:gd name="connsiteX335" fmla="*/ 3085 w 10201"/>
                <a:gd name="connsiteY335" fmla="*/ 5213 h 10002"/>
                <a:gd name="connsiteX336" fmla="*/ 3117 w 10201"/>
                <a:gd name="connsiteY336" fmla="*/ 5270 h 10002"/>
                <a:gd name="connsiteX337" fmla="*/ 3117 w 10201"/>
                <a:gd name="connsiteY337" fmla="*/ 5401 h 10002"/>
                <a:gd name="connsiteX338" fmla="*/ 3231 w 10201"/>
                <a:gd name="connsiteY338" fmla="*/ 5401 h 10002"/>
                <a:gd name="connsiteX339" fmla="*/ 3241 w 10201"/>
                <a:gd name="connsiteY339" fmla="*/ 5307 h 10002"/>
                <a:gd name="connsiteX340" fmla="*/ 3241 w 10201"/>
                <a:gd name="connsiteY340" fmla="*/ 5288 h 10002"/>
                <a:gd name="connsiteX341" fmla="*/ 3241 w 10201"/>
                <a:gd name="connsiteY341" fmla="*/ 5288 h 10002"/>
                <a:gd name="connsiteX342" fmla="*/ 3346 w 10201"/>
                <a:gd name="connsiteY342" fmla="*/ 5307 h 10002"/>
                <a:gd name="connsiteX343" fmla="*/ 3367 w 10201"/>
                <a:gd name="connsiteY343" fmla="*/ 5213 h 10002"/>
                <a:gd name="connsiteX344" fmla="*/ 3471 w 10201"/>
                <a:gd name="connsiteY344" fmla="*/ 5251 h 10002"/>
                <a:gd name="connsiteX345" fmla="*/ 3471 w 10201"/>
                <a:gd name="connsiteY345" fmla="*/ 5195 h 10002"/>
                <a:gd name="connsiteX346" fmla="*/ 3648 w 10201"/>
                <a:gd name="connsiteY346" fmla="*/ 5270 h 10002"/>
                <a:gd name="connsiteX347" fmla="*/ 3648 w 10201"/>
                <a:gd name="connsiteY347" fmla="*/ 5195 h 10002"/>
                <a:gd name="connsiteX348" fmla="*/ 3689 w 10201"/>
                <a:gd name="connsiteY348" fmla="*/ 5195 h 10002"/>
                <a:gd name="connsiteX349" fmla="*/ 3689 w 10201"/>
                <a:gd name="connsiteY349" fmla="*/ 5270 h 10002"/>
                <a:gd name="connsiteX350" fmla="*/ 3710 w 10201"/>
                <a:gd name="connsiteY350" fmla="*/ 5270 h 10002"/>
                <a:gd name="connsiteX351" fmla="*/ 3710 w 10201"/>
                <a:gd name="connsiteY351" fmla="*/ 5251 h 10002"/>
                <a:gd name="connsiteX352" fmla="*/ 3721 w 10201"/>
                <a:gd name="connsiteY352" fmla="*/ 5119 h 10002"/>
                <a:gd name="connsiteX353" fmla="*/ 3731 w 10201"/>
                <a:gd name="connsiteY353" fmla="*/ 5119 h 10002"/>
                <a:gd name="connsiteX354" fmla="*/ 3741 w 10201"/>
                <a:gd name="connsiteY354" fmla="*/ 5195 h 10002"/>
                <a:gd name="connsiteX355" fmla="*/ 3825 w 10201"/>
                <a:gd name="connsiteY355" fmla="*/ 5119 h 10002"/>
                <a:gd name="connsiteX356" fmla="*/ 3825 w 10201"/>
                <a:gd name="connsiteY356" fmla="*/ 5157 h 10002"/>
                <a:gd name="connsiteX357" fmla="*/ 3898 w 10201"/>
                <a:gd name="connsiteY357" fmla="*/ 5119 h 10002"/>
                <a:gd name="connsiteX358" fmla="*/ 3898 w 10201"/>
                <a:gd name="connsiteY358" fmla="*/ 5101 h 10002"/>
                <a:gd name="connsiteX359" fmla="*/ 3877 w 10201"/>
                <a:gd name="connsiteY359" fmla="*/ 5063 h 10002"/>
                <a:gd name="connsiteX360" fmla="*/ 3909 w 10201"/>
                <a:gd name="connsiteY360" fmla="*/ 5063 h 10002"/>
                <a:gd name="connsiteX361" fmla="*/ 3950 w 10201"/>
                <a:gd name="connsiteY361" fmla="*/ 5101 h 10002"/>
                <a:gd name="connsiteX362" fmla="*/ 3950 w 10201"/>
                <a:gd name="connsiteY362" fmla="*/ 5063 h 10002"/>
                <a:gd name="connsiteX363" fmla="*/ 3929 w 10201"/>
                <a:gd name="connsiteY363" fmla="*/ 5007 h 10002"/>
                <a:gd name="connsiteX364" fmla="*/ 4033 w 10201"/>
                <a:gd name="connsiteY364" fmla="*/ 4951 h 10002"/>
                <a:gd name="connsiteX365" fmla="*/ 4033 w 10201"/>
                <a:gd name="connsiteY365" fmla="*/ 4932 h 10002"/>
                <a:gd name="connsiteX366" fmla="*/ 3857 w 10201"/>
                <a:gd name="connsiteY366" fmla="*/ 4912 h 10002"/>
                <a:gd name="connsiteX367" fmla="*/ 3867 w 10201"/>
                <a:gd name="connsiteY367" fmla="*/ 5026 h 10002"/>
                <a:gd name="connsiteX368" fmla="*/ 3857 w 10201"/>
                <a:gd name="connsiteY368" fmla="*/ 5026 h 10002"/>
                <a:gd name="connsiteX369" fmla="*/ 3658 w 10201"/>
                <a:gd name="connsiteY369" fmla="*/ 4912 h 10002"/>
                <a:gd name="connsiteX370" fmla="*/ 3658 w 10201"/>
                <a:gd name="connsiteY370" fmla="*/ 4932 h 10002"/>
                <a:gd name="connsiteX371" fmla="*/ 3669 w 10201"/>
                <a:gd name="connsiteY371" fmla="*/ 4932 h 10002"/>
                <a:gd name="connsiteX372" fmla="*/ 3648 w 10201"/>
                <a:gd name="connsiteY372" fmla="*/ 4951 h 10002"/>
                <a:gd name="connsiteX373" fmla="*/ 3596 w 10201"/>
                <a:gd name="connsiteY373" fmla="*/ 4875 h 10002"/>
                <a:gd name="connsiteX374" fmla="*/ 3585 w 10201"/>
                <a:gd name="connsiteY374" fmla="*/ 4837 h 10002"/>
                <a:gd name="connsiteX375" fmla="*/ 3700 w 10201"/>
                <a:gd name="connsiteY375" fmla="*/ 4819 h 10002"/>
                <a:gd name="connsiteX376" fmla="*/ 3700 w 10201"/>
                <a:gd name="connsiteY376" fmla="*/ 4668 h 10002"/>
                <a:gd name="connsiteX377" fmla="*/ 3679 w 10201"/>
                <a:gd name="connsiteY377" fmla="*/ 4668 h 10002"/>
                <a:gd name="connsiteX378" fmla="*/ 3554 w 10201"/>
                <a:gd name="connsiteY378" fmla="*/ 4800 h 10002"/>
                <a:gd name="connsiteX379" fmla="*/ 3533 w 10201"/>
                <a:gd name="connsiteY379" fmla="*/ 4782 h 10002"/>
                <a:gd name="connsiteX380" fmla="*/ 3533 w 10201"/>
                <a:gd name="connsiteY380" fmla="*/ 4706 h 10002"/>
                <a:gd name="connsiteX381" fmla="*/ 3523 w 10201"/>
                <a:gd name="connsiteY381" fmla="*/ 4650 h 10002"/>
                <a:gd name="connsiteX382" fmla="*/ 3450 w 10201"/>
                <a:gd name="connsiteY382" fmla="*/ 4650 h 10002"/>
                <a:gd name="connsiteX383" fmla="*/ 3440 w 10201"/>
                <a:gd name="connsiteY383" fmla="*/ 4593 h 10002"/>
                <a:gd name="connsiteX384" fmla="*/ 3450 w 10201"/>
                <a:gd name="connsiteY384" fmla="*/ 4593 h 10002"/>
                <a:gd name="connsiteX385" fmla="*/ 3450 w 10201"/>
                <a:gd name="connsiteY385" fmla="*/ 4574 h 10002"/>
                <a:gd name="connsiteX386" fmla="*/ 3627 w 10201"/>
                <a:gd name="connsiteY386" fmla="*/ 4481 h 10002"/>
                <a:gd name="connsiteX387" fmla="*/ 3565 w 10201"/>
                <a:gd name="connsiteY387" fmla="*/ 4481 h 10002"/>
                <a:gd name="connsiteX388" fmla="*/ 3544 w 10201"/>
                <a:gd name="connsiteY388" fmla="*/ 4481 h 10002"/>
                <a:gd name="connsiteX389" fmla="*/ 3533 w 10201"/>
                <a:gd name="connsiteY389" fmla="*/ 4481 h 10002"/>
                <a:gd name="connsiteX390" fmla="*/ 3533 w 10201"/>
                <a:gd name="connsiteY390" fmla="*/ 4462 h 10002"/>
                <a:gd name="connsiteX391" fmla="*/ 3637 w 10201"/>
                <a:gd name="connsiteY391" fmla="*/ 4387 h 10002"/>
                <a:gd name="connsiteX392" fmla="*/ 3637 w 10201"/>
                <a:gd name="connsiteY392" fmla="*/ 4387 h 10002"/>
                <a:gd name="connsiteX393" fmla="*/ 3606 w 10201"/>
                <a:gd name="connsiteY393" fmla="*/ 4387 h 10002"/>
                <a:gd name="connsiteX394" fmla="*/ 3585 w 10201"/>
                <a:gd name="connsiteY394" fmla="*/ 4405 h 10002"/>
                <a:gd name="connsiteX395" fmla="*/ 3575 w 10201"/>
                <a:gd name="connsiteY395" fmla="*/ 4368 h 10002"/>
                <a:gd name="connsiteX396" fmla="*/ 3409 w 10201"/>
                <a:gd name="connsiteY396" fmla="*/ 4312 h 10002"/>
                <a:gd name="connsiteX397" fmla="*/ 3357 w 10201"/>
                <a:gd name="connsiteY397" fmla="*/ 4199 h 10002"/>
                <a:gd name="connsiteX398" fmla="*/ 3315 w 10201"/>
                <a:gd name="connsiteY398" fmla="*/ 4255 h 10002"/>
                <a:gd name="connsiteX399" fmla="*/ 3231 w 10201"/>
                <a:gd name="connsiteY399" fmla="*/ 4218 h 10002"/>
                <a:gd name="connsiteX400" fmla="*/ 3085 w 10201"/>
                <a:gd name="connsiteY400" fmla="*/ 4199 h 10002"/>
                <a:gd name="connsiteX401" fmla="*/ 3033 w 10201"/>
                <a:gd name="connsiteY401" fmla="*/ 4237 h 10002"/>
                <a:gd name="connsiteX402" fmla="*/ 2981 w 10201"/>
                <a:gd name="connsiteY402" fmla="*/ 4180 h 10002"/>
                <a:gd name="connsiteX403" fmla="*/ 2909 w 10201"/>
                <a:gd name="connsiteY403" fmla="*/ 4237 h 10002"/>
                <a:gd name="connsiteX404" fmla="*/ 2878 w 10201"/>
                <a:gd name="connsiteY404" fmla="*/ 4180 h 10002"/>
                <a:gd name="connsiteX405" fmla="*/ 2794 w 10201"/>
                <a:gd name="connsiteY405" fmla="*/ 4330 h 10002"/>
                <a:gd name="connsiteX406" fmla="*/ 2596 w 10201"/>
                <a:gd name="connsiteY406" fmla="*/ 4255 h 10002"/>
                <a:gd name="connsiteX407" fmla="*/ 2596 w 10201"/>
                <a:gd name="connsiteY407" fmla="*/ 4218 h 10002"/>
                <a:gd name="connsiteX408" fmla="*/ 2617 w 10201"/>
                <a:gd name="connsiteY408" fmla="*/ 4180 h 10002"/>
                <a:gd name="connsiteX409" fmla="*/ 2544 w 10201"/>
                <a:gd name="connsiteY409" fmla="*/ 4180 h 10002"/>
                <a:gd name="connsiteX410" fmla="*/ 2346 w 10201"/>
                <a:gd name="connsiteY410" fmla="*/ 4275 h 10002"/>
                <a:gd name="connsiteX411" fmla="*/ 2346 w 10201"/>
                <a:gd name="connsiteY411" fmla="*/ 4255 h 10002"/>
                <a:gd name="connsiteX412" fmla="*/ 2367 w 10201"/>
                <a:gd name="connsiteY412" fmla="*/ 4218 h 10002"/>
                <a:gd name="connsiteX413" fmla="*/ 2253 w 10201"/>
                <a:gd name="connsiteY413" fmla="*/ 4218 h 10002"/>
                <a:gd name="connsiteX414" fmla="*/ 2170 w 10201"/>
                <a:gd name="connsiteY414" fmla="*/ 4143 h 10002"/>
                <a:gd name="connsiteX415" fmla="*/ 2044 w 10201"/>
                <a:gd name="connsiteY415" fmla="*/ 4124 h 10002"/>
                <a:gd name="connsiteX416" fmla="*/ 2065 w 10201"/>
                <a:gd name="connsiteY416" fmla="*/ 4124 h 10002"/>
                <a:gd name="connsiteX417" fmla="*/ 2096 w 10201"/>
                <a:gd name="connsiteY417" fmla="*/ 4086 h 10002"/>
                <a:gd name="connsiteX418" fmla="*/ 2085 w 10201"/>
                <a:gd name="connsiteY418" fmla="*/ 4049 h 10002"/>
                <a:gd name="connsiteX419" fmla="*/ 2002 w 10201"/>
                <a:gd name="connsiteY419" fmla="*/ 3992 h 10002"/>
                <a:gd name="connsiteX420" fmla="*/ 1909 w 10201"/>
                <a:gd name="connsiteY420" fmla="*/ 4030 h 10002"/>
                <a:gd name="connsiteX421" fmla="*/ 1479 w 10201"/>
                <a:gd name="connsiteY421" fmla="*/ 3976 h 10002"/>
                <a:gd name="connsiteX422" fmla="*/ 1680 w 10201"/>
                <a:gd name="connsiteY422" fmla="*/ 3823 h 10002"/>
                <a:gd name="connsiteX423" fmla="*/ 1690 w 10201"/>
                <a:gd name="connsiteY423" fmla="*/ 3805 h 10002"/>
                <a:gd name="connsiteX424" fmla="*/ 1826 w 10201"/>
                <a:gd name="connsiteY424" fmla="*/ 3767 h 10002"/>
                <a:gd name="connsiteX425" fmla="*/ 1826 w 10201"/>
                <a:gd name="connsiteY425" fmla="*/ 3805 h 10002"/>
                <a:gd name="connsiteX426" fmla="*/ 1940 w 10201"/>
                <a:gd name="connsiteY426" fmla="*/ 3880 h 10002"/>
                <a:gd name="connsiteX427" fmla="*/ 1950 w 10201"/>
                <a:gd name="connsiteY427" fmla="*/ 3842 h 10002"/>
                <a:gd name="connsiteX428" fmla="*/ 1961 w 10201"/>
                <a:gd name="connsiteY428" fmla="*/ 3880 h 10002"/>
                <a:gd name="connsiteX429" fmla="*/ 2117 w 10201"/>
                <a:gd name="connsiteY429" fmla="*/ 3748 h 10002"/>
                <a:gd name="connsiteX430" fmla="*/ 2201 w 10201"/>
                <a:gd name="connsiteY430" fmla="*/ 3823 h 10002"/>
                <a:gd name="connsiteX431" fmla="*/ 2378 w 10201"/>
                <a:gd name="connsiteY431" fmla="*/ 3786 h 10002"/>
                <a:gd name="connsiteX432" fmla="*/ 2544 w 10201"/>
                <a:gd name="connsiteY432" fmla="*/ 3805 h 10002"/>
                <a:gd name="connsiteX433" fmla="*/ 2544 w 10201"/>
                <a:gd name="connsiteY433" fmla="*/ 3730 h 10002"/>
                <a:gd name="connsiteX434" fmla="*/ 2658 w 10201"/>
                <a:gd name="connsiteY434" fmla="*/ 3730 h 10002"/>
                <a:gd name="connsiteX435" fmla="*/ 2689 w 10201"/>
                <a:gd name="connsiteY435" fmla="*/ 3673 h 10002"/>
                <a:gd name="connsiteX436" fmla="*/ 2689 w 10201"/>
                <a:gd name="connsiteY436" fmla="*/ 3598 h 10002"/>
                <a:gd name="connsiteX437" fmla="*/ 2658 w 10201"/>
                <a:gd name="connsiteY437" fmla="*/ 3598 h 10002"/>
                <a:gd name="connsiteX438" fmla="*/ 2658 w 10201"/>
                <a:gd name="connsiteY438" fmla="*/ 3561 h 10002"/>
                <a:gd name="connsiteX439" fmla="*/ 2648 w 10201"/>
                <a:gd name="connsiteY439" fmla="*/ 3504 h 10002"/>
                <a:gd name="connsiteX440" fmla="*/ 2044 w 10201"/>
                <a:gd name="connsiteY440" fmla="*/ 3504 h 10002"/>
                <a:gd name="connsiteX441" fmla="*/ 1482 w 10201"/>
                <a:gd name="connsiteY441" fmla="*/ 3485 h 10002"/>
                <a:gd name="connsiteX442" fmla="*/ 1898 w 10201"/>
                <a:gd name="connsiteY442" fmla="*/ 3410 h 10002"/>
                <a:gd name="connsiteX443" fmla="*/ 2149 w 10201"/>
                <a:gd name="connsiteY443" fmla="*/ 3429 h 10002"/>
                <a:gd name="connsiteX444" fmla="*/ 2159 w 10201"/>
                <a:gd name="connsiteY444" fmla="*/ 3316 h 10002"/>
                <a:gd name="connsiteX445" fmla="*/ 2201 w 10201"/>
                <a:gd name="connsiteY445" fmla="*/ 3298 h 10002"/>
                <a:gd name="connsiteX446" fmla="*/ 2232 w 10201"/>
                <a:gd name="connsiteY446" fmla="*/ 3354 h 10002"/>
                <a:gd name="connsiteX447" fmla="*/ 2263 w 10201"/>
                <a:gd name="connsiteY447" fmla="*/ 3278 h 10002"/>
                <a:gd name="connsiteX448" fmla="*/ 2263 w 10201"/>
                <a:gd name="connsiteY448" fmla="*/ 3316 h 10002"/>
                <a:gd name="connsiteX449" fmla="*/ 2242 w 10201"/>
                <a:gd name="connsiteY449" fmla="*/ 3354 h 10002"/>
                <a:gd name="connsiteX450" fmla="*/ 2502 w 10201"/>
                <a:gd name="connsiteY450" fmla="*/ 3298 h 10002"/>
                <a:gd name="connsiteX451" fmla="*/ 2513 w 10201"/>
                <a:gd name="connsiteY451" fmla="*/ 3241 h 10002"/>
                <a:gd name="connsiteX452" fmla="*/ 2502 w 10201"/>
                <a:gd name="connsiteY452" fmla="*/ 3223 h 10002"/>
                <a:gd name="connsiteX453" fmla="*/ 2137 w 10201"/>
                <a:gd name="connsiteY453" fmla="*/ 3241 h 10002"/>
                <a:gd name="connsiteX454" fmla="*/ 2127 w 10201"/>
                <a:gd name="connsiteY454" fmla="*/ 3185 h 10002"/>
                <a:gd name="connsiteX455" fmla="*/ 2137 w 10201"/>
                <a:gd name="connsiteY455" fmla="*/ 3166 h 10002"/>
                <a:gd name="connsiteX456" fmla="*/ 2294 w 10201"/>
                <a:gd name="connsiteY456" fmla="*/ 3128 h 10002"/>
                <a:gd name="connsiteX457" fmla="*/ 2263 w 10201"/>
                <a:gd name="connsiteY457" fmla="*/ 3109 h 10002"/>
                <a:gd name="connsiteX458" fmla="*/ 2294 w 10201"/>
                <a:gd name="connsiteY458" fmla="*/ 3091 h 10002"/>
                <a:gd name="connsiteX459" fmla="*/ 2284 w 10201"/>
                <a:gd name="connsiteY459" fmla="*/ 2997 h 10002"/>
                <a:gd name="connsiteX460" fmla="*/ 2232 w 10201"/>
                <a:gd name="connsiteY460" fmla="*/ 2903 h 10002"/>
                <a:gd name="connsiteX461" fmla="*/ 2253 w 10201"/>
                <a:gd name="connsiteY461" fmla="*/ 2865 h 10002"/>
                <a:gd name="connsiteX462" fmla="*/ 2242 w 10201"/>
                <a:gd name="connsiteY462" fmla="*/ 2790 h 10002"/>
                <a:gd name="connsiteX463" fmla="*/ 2294 w 10201"/>
                <a:gd name="connsiteY463" fmla="*/ 2715 h 10002"/>
                <a:gd name="connsiteX464" fmla="*/ 2294 w 10201"/>
                <a:gd name="connsiteY464" fmla="*/ 2771 h 10002"/>
                <a:gd name="connsiteX465" fmla="*/ 2471 w 10201"/>
                <a:gd name="connsiteY465" fmla="*/ 2809 h 10002"/>
                <a:gd name="connsiteX466" fmla="*/ 2482 w 10201"/>
                <a:gd name="connsiteY466" fmla="*/ 2903 h 10002"/>
                <a:gd name="connsiteX467" fmla="*/ 2627 w 10201"/>
                <a:gd name="connsiteY467" fmla="*/ 2884 h 10002"/>
                <a:gd name="connsiteX468" fmla="*/ 2679 w 10201"/>
                <a:gd name="connsiteY468" fmla="*/ 2715 h 10002"/>
                <a:gd name="connsiteX469" fmla="*/ 2523 w 10201"/>
                <a:gd name="connsiteY469" fmla="*/ 2659 h 10002"/>
                <a:gd name="connsiteX470" fmla="*/ 2523 w 10201"/>
                <a:gd name="connsiteY470" fmla="*/ 2602 h 10002"/>
                <a:gd name="connsiteX471" fmla="*/ 2596 w 10201"/>
                <a:gd name="connsiteY471" fmla="*/ 2584 h 10002"/>
                <a:gd name="connsiteX472" fmla="*/ 2596 w 10201"/>
                <a:gd name="connsiteY472" fmla="*/ 2565 h 10002"/>
                <a:gd name="connsiteX473" fmla="*/ 2461 w 10201"/>
                <a:gd name="connsiteY473" fmla="*/ 2452 h 10002"/>
                <a:gd name="connsiteX474" fmla="*/ 2440 w 10201"/>
                <a:gd name="connsiteY474" fmla="*/ 2527 h 10002"/>
                <a:gd name="connsiteX475" fmla="*/ 2440 w 10201"/>
                <a:gd name="connsiteY475" fmla="*/ 2509 h 10002"/>
                <a:gd name="connsiteX476" fmla="*/ 2315 w 10201"/>
                <a:gd name="connsiteY476" fmla="*/ 2358 h 10002"/>
                <a:gd name="connsiteX477" fmla="*/ 2242 w 10201"/>
                <a:gd name="connsiteY477" fmla="*/ 2377 h 10002"/>
                <a:gd name="connsiteX478" fmla="*/ 2242 w 10201"/>
                <a:gd name="connsiteY478" fmla="*/ 2321 h 10002"/>
                <a:gd name="connsiteX479" fmla="*/ 2222 w 10201"/>
                <a:gd name="connsiteY479" fmla="*/ 2283 h 10002"/>
                <a:gd name="connsiteX480" fmla="*/ 2044 w 10201"/>
                <a:gd name="connsiteY480" fmla="*/ 2246 h 10002"/>
                <a:gd name="connsiteX481" fmla="*/ 2034 w 10201"/>
                <a:gd name="connsiteY481" fmla="*/ 2189 h 10002"/>
                <a:gd name="connsiteX482" fmla="*/ 2044 w 10201"/>
                <a:gd name="connsiteY482" fmla="*/ 2171 h 10002"/>
                <a:gd name="connsiteX483" fmla="*/ 2242 w 10201"/>
                <a:gd name="connsiteY483" fmla="*/ 2171 h 10002"/>
                <a:gd name="connsiteX484" fmla="*/ 2305 w 10201"/>
                <a:gd name="connsiteY484" fmla="*/ 2133 h 10002"/>
                <a:gd name="connsiteX485" fmla="*/ 2450 w 10201"/>
                <a:gd name="connsiteY485" fmla="*/ 2171 h 10002"/>
                <a:gd name="connsiteX486" fmla="*/ 2523 w 10201"/>
                <a:gd name="connsiteY486" fmla="*/ 2077 h 10002"/>
                <a:gd name="connsiteX487" fmla="*/ 2774 w 10201"/>
                <a:gd name="connsiteY487" fmla="*/ 2020 h 10002"/>
                <a:gd name="connsiteX488" fmla="*/ 2961 w 10201"/>
                <a:gd name="connsiteY488" fmla="*/ 2133 h 10002"/>
                <a:gd name="connsiteX489" fmla="*/ 3274 w 10201"/>
                <a:gd name="connsiteY489" fmla="*/ 2057 h 10002"/>
                <a:gd name="connsiteX490" fmla="*/ 3274 w 10201"/>
                <a:gd name="connsiteY490" fmla="*/ 2039 h 10002"/>
                <a:gd name="connsiteX491" fmla="*/ 3263 w 10201"/>
                <a:gd name="connsiteY491" fmla="*/ 2002 h 10002"/>
                <a:gd name="connsiteX492" fmla="*/ 3377 w 10201"/>
                <a:gd name="connsiteY492" fmla="*/ 1964 h 10002"/>
                <a:gd name="connsiteX493" fmla="*/ 3357 w 10201"/>
                <a:gd name="connsiteY493" fmla="*/ 1907 h 10002"/>
                <a:gd name="connsiteX494" fmla="*/ 3419 w 10201"/>
                <a:gd name="connsiteY494" fmla="*/ 1907 h 10002"/>
                <a:gd name="connsiteX495" fmla="*/ 3461 w 10201"/>
                <a:gd name="connsiteY495" fmla="*/ 1926 h 10002"/>
                <a:gd name="connsiteX496" fmla="*/ 3492 w 10201"/>
                <a:gd name="connsiteY496" fmla="*/ 1870 h 10002"/>
                <a:gd name="connsiteX497" fmla="*/ 3492 w 10201"/>
                <a:gd name="connsiteY497" fmla="*/ 1851 h 10002"/>
                <a:gd name="connsiteX498" fmla="*/ 3419 w 10201"/>
                <a:gd name="connsiteY498" fmla="*/ 1738 h 10002"/>
                <a:gd name="connsiteX499" fmla="*/ 3429 w 10201"/>
                <a:gd name="connsiteY499" fmla="*/ 1663 h 10002"/>
                <a:gd name="connsiteX500" fmla="*/ 3274 w 10201"/>
                <a:gd name="connsiteY500" fmla="*/ 1589 h 10002"/>
                <a:gd name="connsiteX501" fmla="*/ 3274 w 10201"/>
                <a:gd name="connsiteY501" fmla="*/ 1513 h 10002"/>
                <a:gd name="connsiteX502" fmla="*/ 3241 w 10201"/>
                <a:gd name="connsiteY502" fmla="*/ 1475 h 10002"/>
                <a:gd name="connsiteX503" fmla="*/ 3210 w 10201"/>
                <a:gd name="connsiteY503" fmla="*/ 1513 h 10002"/>
                <a:gd name="connsiteX504" fmla="*/ 3200 w 10201"/>
                <a:gd name="connsiteY504" fmla="*/ 1438 h 10002"/>
                <a:gd name="connsiteX505" fmla="*/ 3085 w 10201"/>
                <a:gd name="connsiteY505" fmla="*/ 1494 h 10002"/>
                <a:gd name="connsiteX506" fmla="*/ 2971 w 10201"/>
                <a:gd name="connsiteY506" fmla="*/ 1419 h 10002"/>
                <a:gd name="connsiteX507" fmla="*/ 2940 w 10201"/>
                <a:gd name="connsiteY507" fmla="*/ 1475 h 10002"/>
                <a:gd name="connsiteX508" fmla="*/ 2909 w 10201"/>
                <a:gd name="connsiteY508" fmla="*/ 1400 h 10002"/>
                <a:gd name="connsiteX509" fmla="*/ 2815 w 10201"/>
                <a:gd name="connsiteY509" fmla="*/ 1438 h 10002"/>
                <a:gd name="connsiteX510" fmla="*/ 2815 w 10201"/>
                <a:gd name="connsiteY510" fmla="*/ 1381 h 10002"/>
                <a:gd name="connsiteX511" fmla="*/ 2742 w 10201"/>
                <a:gd name="connsiteY511" fmla="*/ 1288 h 10002"/>
                <a:gd name="connsiteX512" fmla="*/ 3013 w 10201"/>
                <a:gd name="connsiteY512" fmla="*/ 1062 h 10002"/>
                <a:gd name="connsiteX513" fmla="*/ 3106 w 10201"/>
                <a:gd name="connsiteY513" fmla="*/ 1119 h 10002"/>
                <a:gd name="connsiteX514" fmla="*/ 3241 w 10201"/>
                <a:gd name="connsiteY514" fmla="*/ 1062 h 10002"/>
                <a:gd name="connsiteX515" fmla="*/ 3241 w 10201"/>
                <a:gd name="connsiteY515" fmla="*/ 1119 h 10002"/>
                <a:gd name="connsiteX516" fmla="*/ 3513 w 10201"/>
                <a:gd name="connsiteY516" fmla="*/ 1119 h 10002"/>
                <a:gd name="connsiteX517" fmla="*/ 3513 w 10201"/>
                <a:gd name="connsiteY517" fmla="*/ 1044 h 10002"/>
                <a:gd name="connsiteX518" fmla="*/ 3658 w 10201"/>
                <a:gd name="connsiteY518" fmla="*/ 968 h 10002"/>
                <a:gd name="connsiteX519" fmla="*/ 3700 w 10201"/>
                <a:gd name="connsiteY519" fmla="*/ 875 h 10002"/>
                <a:gd name="connsiteX520" fmla="*/ 3929 w 10201"/>
                <a:gd name="connsiteY520" fmla="*/ 836 h 10002"/>
                <a:gd name="connsiteX521" fmla="*/ 3940 w 10201"/>
                <a:gd name="connsiteY521" fmla="*/ 781 h 10002"/>
                <a:gd name="connsiteX522" fmla="*/ 3971 w 10201"/>
                <a:gd name="connsiteY522" fmla="*/ 781 h 10002"/>
                <a:gd name="connsiteX523" fmla="*/ 4002 w 10201"/>
                <a:gd name="connsiteY523" fmla="*/ 836 h 10002"/>
                <a:gd name="connsiteX524" fmla="*/ 4065 w 10201"/>
                <a:gd name="connsiteY524" fmla="*/ 799 h 10002"/>
                <a:gd name="connsiteX525" fmla="*/ 4127 w 10201"/>
                <a:gd name="connsiteY525" fmla="*/ 836 h 10002"/>
                <a:gd name="connsiteX526" fmla="*/ 4772 w 10201"/>
                <a:gd name="connsiteY526" fmla="*/ 724 h 10002"/>
                <a:gd name="connsiteX527" fmla="*/ 4783 w 10201"/>
                <a:gd name="connsiteY527" fmla="*/ 781 h 10002"/>
                <a:gd name="connsiteX528" fmla="*/ 4908 w 10201"/>
                <a:gd name="connsiteY528" fmla="*/ 781 h 10002"/>
                <a:gd name="connsiteX529" fmla="*/ 4908 w 10201"/>
                <a:gd name="connsiteY529" fmla="*/ 724 h 10002"/>
                <a:gd name="connsiteX530" fmla="*/ 4992 w 10201"/>
                <a:gd name="connsiteY530" fmla="*/ 781 h 10002"/>
                <a:gd name="connsiteX531" fmla="*/ 5096 w 10201"/>
                <a:gd name="connsiteY531" fmla="*/ 743 h 10002"/>
                <a:gd name="connsiteX532" fmla="*/ 5158 w 10201"/>
                <a:gd name="connsiteY532" fmla="*/ 781 h 10002"/>
                <a:gd name="connsiteX533" fmla="*/ 5200 w 10201"/>
                <a:gd name="connsiteY533" fmla="*/ 706 h 10002"/>
                <a:gd name="connsiteX534" fmla="*/ 5283 w 10201"/>
                <a:gd name="connsiteY534" fmla="*/ 686 h 10002"/>
                <a:gd name="connsiteX535" fmla="*/ 5283 w 10201"/>
                <a:gd name="connsiteY535" fmla="*/ 743 h 10002"/>
                <a:gd name="connsiteX536" fmla="*/ 5492 w 10201"/>
                <a:gd name="connsiteY536" fmla="*/ 706 h 10002"/>
                <a:gd name="connsiteX537" fmla="*/ 5679 w 10201"/>
                <a:gd name="connsiteY537" fmla="*/ 781 h 10002"/>
                <a:gd name="connsiteX538" fmla="*/ 5824 w 10201"/>
                <a:gd name="connsiteY538" fmla="*/ 761 h 10002"/>
                <a:gd name="connsiteX539" fmla="*/ 6148 w 10201"/>
                <a:gd name="connsiteY539" fmla="*/ 686 h 10002"/>
                <a:gd name="connsiteX540" fmla="*/ 6345 w 10201"/>
                <a:gd name="connsiteY540" fmla="*/ 611 h 10002"/>
                <a:gd name="connsiteX541" fmla="*/ 6522 w 10201"/>
                <a:gd name="connsiteY541" fmla="*/ 649 h 10002"/>
                <a:gd name="connsiteX542" fmla="*/ 6574 w 10201"/>
                <a:gd name="connsiteY542" fmla="*/ 555 h 10002"/>
                <a:gd name="connsiteX543" fmla="*/ 6668 w 10201"/>
                <a:gd name="connsiteY543" fmla="*/ 574 h 10002"/>
                <a:gd name="connsiteX544" fmla="*/ 6741 w 10201"/>
                <a:gd name="connsiteY544" fmla="*/ 498 h 10002"/>
                <a:gd name="connsiteX545" fmla="*/ 6814 w 10201"/>
                <a:gd name="connsiteY545" fmla="*/ 555 h 10002"/>
                <a:gd name="connsiteX546" fmla="*/ 7105 w 10201"/>
                <a:gd name="connsiteY546" fmla="*/ 574 h 10002"/>
                <a:gd name="connsiteX547" fmla="*/ 7251 w 10201"/>
                <a:gd name="connsiteY547" fmla="*/ 574 h 10002"/>
                <a:gd name="connsiteX548" fmla="*/ 7262 w 10201"/>
                <a:gd name="connsiteY548" fmla="*/ 630 h 10002"/>
                <a:gd name="connsiteX549" fmla="*/ 7459 w 10201"/>
                <a:gd name="connsiteY549" fmla="*/ 592 h 10002"/>
                <a:gd name="connsiteX550" fmla="*/ 7470 w 10201"/>
                <a:gd name="connsiteY550" fmla="*/ 517 h 10002"/>
                <a:gd name="connsiteX551" fmla="*/ 7387 w 10201"/>
                <a:gd name="connsiteY551" fmla="*/ 498 h 10002"/>
                <a:gd name="connsiteX552" fmla="*/ 7428 w 10201"/>
                <a:gd name="connsiteY552" fmla="*/ 405 h 10002"/>
                <a:gd name="connsiteX553" fmla="*/ 7501 w 10201"/>
                <a:gd name="connsiteY553" fmla="*/ 348 h 10002"/>
                <a:gd name="connsiteX554" fmla="*/ 7470 w 10201"/>
                <a:gd name="connsiteY554" fmla="*/ 311 h 10002"/>
                <a:gd name="connsiteX555" fmla="*/ 7407 w 10201"/>
                <a:gd name="connsiteY555" fmla="*/ 348 h 10002"/>
                <a:gd name="connsiteX556" fmla="*/ 7376 w 10201"/>
                <a:gd name="connsiteY556" fmla="*/ 311 h 10002"/>
                <a:gd name="connsiteX557" fmla="*/ 7210 w 10201"/>
                <a:gd name="connsiteY557" fmla="*/ 367 h 10002"/>
                <a:gd name="connsiteX558" fmla="*/ 7210 w 10201"/>
                <a:gd name="connsiteY558" fmla="*/ 311 h 10002"/>
                <a:gd name="connsiteX559" fmla="*/ 7199 w 10201"/>
                <a:gd name="connsiteY559" fmla="*/ 311 h 10002"/>
                <a:gd name="connsiteX560" fmla="*/ 6543 w 10201"/>
                <a:gd name="connsiteY560" fmla="*/ 330 h 10002"/>
                <a:gd name="connsiteX561" fmla="*/ 6225 w 10201"/>
                <a:gd name="connsiteY561" fmla="*/ 273 h 10002"/>
                <a:gd name="connsiteX562" fmla="*/ 6637 w 10201"/>
                <a:gd name="connsiteY562" fmla="*/ 198 h 10002"/>
                <a:gd name="connsiteX563" fmla="*/ 6980 w 10201"/>
                <a:gd name="connsiteY563" fmla="*/ 161 h 10002"/>
                <a:gd name="connsiteX564" fmla="*/ 7433 w 10201"/>
                <a:gd name="connsiteY564" fmla="*/ 80 h 10002"/>
                <a:gd name="connsiteX565" fmla="*/ 7698 w 10201"/>
                <a:gd name="connsiteY565" fmla="*/ 10 h 10002"/>
                <a:gd name="connsiteX566" fmla="*/ 7949 w 10201"/>
                <a:gd name="connsiteY566" fmla="*/ 142 h 10002"/>
                <a:gd name="connsiteX567" fmla="*/ 8011 w 10201"/>
                <a:gd name="connsiteY567" fmla="*/ 48 h 10002"/>
                <a:gd name="connsiteX568" fmla="*/ 8136 w 10201"/>
                <a:gd name="connsiteY568" fmla="*/ 29 h 10002"/>
                <a:gd name="connsiteX569" fmla="*/ 8240 w 10201"/>
                <a:gd name="connsiteY569" fmla="*/ 142 h 10002"/>
                <a:gd name="connsiteX570" fmla="*/ 8262 w 10201"/>
                <a:gd name="connsiteY570" fmla="*/ 104 h 10002"/>
                <a:gd name="connsiteX571" fmla="*/ 8293 w 10201"/>
                <a:gd name="connsiteY571" fmla="*/ 254 h 10002"/>
                <a:gd name="connsiteX572" fmla="*/ 8262 w 10201"/>
                <a:gd name="connsiteY572" fmla="*/ 330 h 10002"/>
                <a:gd name="connsiteX573" fmla="*/ 8262 w 10201"/>
                <a:gd name="connsiteY573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081 w 10201"/>
                <a:gd name="connsiteY78" fmla="*/ 5686 h 10002"/>
                <a:gd name="connsiteX79" fmla="*/ 10188 w 10201"/>
                <a:gd name="connsiteY79" fmla="*/ 5795 h 10002"/>
                <a:gd name="connsiteX80" fmla="*/ 10177 w 10201"/>
                <a:gd name="connsiteY80" fmla="*/ 6153 h 10002"/>
                <a:gd name="connsiteX81" fmla="*/ 10137 w 10201"/>
                <a:gd name="connsiteY81" fmla="*/ 6016 h 10002"/>
                <a:gd name="connsiteX82" fmla="*/ 9949 w 10201"/>
                <a:gd name="connsiteY82" fmla="*/ 6096 h 10002"/>
                <a:gd name="connsiteX83" fmla="*/ 9893 w 10201"/>
                <a:gd name="connsiteY83" fmla="*/ 6004 h 10002"/>
                <a:gd name="connsiteX84" fmla="*/ 9563 w 10201"/>
                <a:gd name="connsiteY84" fmla="*/ 6190 h 10002"/>
                <a:gd name="connsiteX85" fmla="*/ 9532 w 10201"/>
                <a:gd name="connsiteY85" fmla="*/ 6528 h 10002"/>
                <a:gd name="connsiteX86" fmla="*/ 9490 w 10201"/>
                <a:gd name="connsiteY86" fmla="*/ 6566 h 10002"/>
                <a:gd name="connsiteX87" fmla="*/ 9490 w 10201"/>
                <a:gd name="connsiteY87" fmla="*/ 6979 h 10002"/>
                <a:gd name="connsiteX88" fmla="*/ 9594 w 10201"/>
                <a:gd name="connsiteY88" fmla="*/ 7016 h 10002"/>
                <a:gd name="connsiteX89" fmla="*/ 9584 w 10201"/>
                <a:gd name="connsiteY89" fmla="*/ 7054 h 10002"/>
                <a:gd name="connsiteX90" fmla="*/ 9438 w 10201"/>
                <a:gd name="connsiteY90" fmla="*/ 7411 h 10002"/>
                <a:gd name="connsiteX91" fmla="*/ 9428 w 10201"/>
                <a:gd name="connsiteY91" fmla="*/ 7674 h 10002"/>
                <a:gd name="connsiteX92" fmla="*/ 9459 w 10201"/>
                <a:gd name="connsiteY92" fmla="*/ 7862 h 10002"/>
                <a:gd name="connsiteX93" fmla="*/ 9407 w 10201"/>
                <a:gd name="connsiteY93" fmla="*/ 7918 h 10002"/>
                <a:gd name="connsiteX94" fmla="*/ 9302 w 10201"/>
                <a:gd name="connsiteY94" fmla="*/ 7730 h 10002"/>
                <a:gd name="connsiteX95" fmla="*/ 9126 w 10201"/>
                <a:gd name="connsiteY95" fmla="*/ 7580 h 10002"/>
                <a:gd name="connsiteX96" fmla="*/ 9126 w 10201"/>
                <a:gd name="connsiteY96" fmla="*/ 7543 h 10002"/>
                <a:gd name="connsiteX97" fmla="*/ 9167 w 10201"/>
                <a:gd name="connsiteY97" fmla="*/ 7543 h 10002"/>
                <a:gd name="connsiteX98" fmla="*/ 9167 w 10201"/>
                <a:gd name="connsiteY98" fmla="*/ 7524 h 10002"/>
                <a:gd name="connsiteX99" fmla="*/ 9146 w 10201"/>
                <a:gd name="connsiteY99" fmla="*/ 7524 h 10002"/>
                <a:gd name="connsiteX100" fmla="*/ 9084 w 10201"/>
                <a:gd name="connsiteY100" fmla="*/ 7543 h 10002"/>
                <a:gd name="connsiteX101" fmla="*/ 9105 w 10201"/>
                <a:gd name="connsiteY101" fmla="*/ 7618 h 10002"/>
                <a:gd name="connsiteX102" fmla="*/ 9063 w 10201"/>
                <a:gd name="connsiteY102" fmla="*/ 7637 h 10002"/>
                <a:gd name="connsiteX103" fmla="*/ 9167 w 10201"/>
                <a:gd name="connsiteY103" fmla="*/ 7918 h 10002"/>
                <a:gd name="connsiteX104" fmla="*/ 9167 w 10201"/>
                <a:gd name="connsiteY104" fmla="*/ 8125 h 10002"/>
                <a:gd name="connsiteX105" fmla="*/ 9105 w 10201"/>
                <a:gd name="connsiteY105" fmla="*/ 8237 h 10002"/>
                <a:gd name="connsiteX106" fmla="*/ 8928 w 10201"/>
                <a:gd name="connsiteY106" fmla="*/ 8219 h 10002"/>
                <a:gd name="connsiteX107" fmla="*/ 8866 w 10201"/>
                <a:gd name="connsiteY107" fmla="*/ 8125 h 10002"/>
                <a:gd name="connsiteX108" fmla="*/ 8802 w 10201"/>
                <a:gd name="connsiteY108" fmla="*/ 8182 h 10002"/>
                <a:gd name="connsiteX109" fmla="*/ 8845 w 10201"/>
                <a:gd name="connsiteY109" fmla="*/ 8575 h 10002"/>
                <a:gd name="connsiteX110" fmla="*/ 8814 w 10201"/>
                <a:gd name="connsiteY110" fmla="*/ 8650 h 10002"/>
                <a:gd name="connsiteX111" fmla="*/ 8615 w 10201"/>
                <a:gd name="connsiteY111" fmla="*/ 8670 h 10002"/>
                <a:gd name="connsiteX112" fmla="*/ 8470 w 10201"/>
                <a:gd name="connsiteY112" fmla="*/ 8237 h 10002"/>
                <a:gd name="connsiteX113" fmla="*/ 8459 w 10201"/>
                <a:gd name="connsiteY113" fmla="*/ 7993 h 10002"/>
                <a:gd name="connsiteX114" fmla="*/ 8418 w 10201"/>
                <a:gd name="connsiteY114" fmla="*/ 7993 h 10002"/>
                <a:gd name="connsiteX115" fmla="*/ 8240 w 10201"/>
                <a:gd name="connsiteY115" fmla="*/ 7993 h 10002"/>
                <a:gd name="connsiteX116" fmla="*/ 8136 w 10201"/>
                <a:gd name="connsiteY116" fmla="*/ 7768 h 10002"/>
                <a:gd name="connsiteX117" fmla="*/ 8042 w 10201"/>
                <a:gd name="connsiteY117" fmla="*/ 7712 h 10002"/>
                <a:gd name="connsiteX118" fmla="*/ 7980 w 10201"/>
                <a:gd name="connsiteY118" fmla="*/ 7787 h 10002"/>
                <a:gd name="connsiteX119" fmla="*/ 7990 w 10201"/>
                <a:gd name="connsiteY119" fmla="*/ 8106 h 10002"/>
                <a:gd name="connsiteX120" fmla="*/ 7949 w 10201"/>
                <a:gd name="connsiteY120" fmla="*/ 8406 h 10002"/>
                <a:gd name="connsiteX121" fmla="*/ 7887 w 10201"/>
                <a:gd name="connsiteY121" fmla="*/ 8426 h 10002"/>
                <a:gd name="connsiteX122" fmla="*/ 7845 w 10201"/>
                <a:gd name="connsiteY122" fmla="*/ 8538 h 10002"/>
                <a:gd name="connsiteX123" fmla="*/ 7835 w 10201"/>
                <a:gd name="connsiteY123" fmla="*/ 8538 h 10002"/>
                <a:gd name="connsiteX124" fmla="*/ 7835 w 10201"/>
                <a:gd name="connsiteY124" fmla="*/ 8481 h 10002"/>
                <a:gd name="connsiteX125" fmla="*/ 7855 w 10201"/>
                <a:gd name="connsiteY125" fmla="*/ 8426 h 10002"/>
                <a:gd name="connsiteX126" fmla="*/ 7678 w 10201"/>
                <a:gd name="connsiteY126" fmla="*/ 8182 h 10002"/>
                <a:gd name="connsiteX127" fmla="*/ 7563 w 10201"/>
                <a:gd name="connsiteY127" fmla="*/ 8087 h 10002"/>
                <a:gd name="connsiteX128" fmla="*/ 7501 w 10201"/>
                <a:gd name="connsiteY128" fmla="*/ 8144 h 10002"/>
                <a:gd name="connsiteX129" fmla="*/ 7470 w 10201"/>
                <a:gd name="connsiteY129" fmla="*/ 8087 h 10002"/>
                <a:gd name="connsiteX130" fmla="*/ 7439 w 10201"/>
                <a:gd name="connsiteY130" fmla="*/ 8219 h 10002"/>
                <a:gd name="connsiteX131" fmla="*/ 7574 w 10201"/>
                <a:gd name="connsiteY131" fmla="*/ 8595 h 10002"/>
                <a:gd name="connsiteX132" fmla="*/ 7418 w 10201"/>
                <a:gd name="connsiteY132" fmla="*/ 8782 h 10002"/>
                <a:gd name="connsiteX133" fmla="*/ 7251 w 10201"/>
                <a:gd name="connsiteY133" fmla="*/ 8707 h 10002"/>
                <a:gd name="connsiteX134" fmla="*/ 7189 w 10201"/>
                <a:gd name="connsiteY134" fmla="*/ 8858 h 10002"/>
                <a:gd name="connsiteX135" fmla="*/ 7115 w 10201"/>
                <a:gd name="connsiteY135" fmla="*/ 8914 h 10002"/>
                <a:gd name="connsiteX136" fmla="*/ 7115 w 10201"/>
                <a:gd name="connsiteY136" fmla="*/ 8839 h 10002"/>
                <a:gd name="connsiteX137" fmla="*/ 6991 w 10201"/>
                <a:gd name="connsiteY137" fmla="*/ 8801 h 10002"/>
                <a:gd name="connsiteX138" fmla="*/ 6907 w 10201"/>
                <a:gd name="connsiteY138" fmla="*/ 8895 h 10002"/>
                <a:gd name="connsiteX139" fmla="*/ 6814 w 10201"/>
                <a:gd name="connsiteY139" fmla="*/ 8914 h 10002"/>
                <a:gd name="connsiteX140" fmla="*/ 6814 w 10201"/>
                <a:gd name="connsiteY140" fmla="*/ 8970 h 10002"/>
                <a:gd name="connsiteX141" fmla="*/ 6751 w 10201"/>
                <a:gd name="connsiteY141" fmla="*/ 8989 h 10002"/>
                <a:gd name="connsiteX142" fmla="*/ 6772 w 10201"/>
                <a:gd name="connsiteY142" fmla="*/ 9026 h 10002"/>
                <a:gd name="connsiteX143" fmla="*/ 6939 w 10201"/>
                <a:gd name="connsiteY143" fmla="*/ 9008 h 10002"/>
                <a:gd name="connsiteX144" fmla="*/ 6939 w 10201"/>
                <a:gd name="connsiteY144" fmla="*/ 8989 h 10002"/>
                <a:gd name="connsiteX145" fmla="*/ 6918 w 10201"/>
                <a:gd name="connsiteY145" fmla="*/ 8951 h 10002"/>
                <a:gd name="connsiteX146" fmla="*/ 6939 w 10201"/>
                <a:gd name="connsiteY146" fmla="*/ 8951 h 10002"/>
                <a:gd name="connsiteX147" fmla="*/ 6991 w 10201"/>
                <a:gd name="connsiteY147" fmla="*/ 8933 h 10002"/>
                <a:gd name="connsiteX148" fmla="*/ 7032 w 10201"/>
                <a:gd name="connsiteY148" fmla="*/ 9064 h 10002"/>
                <a:gd name="connsiteX149" fmla="*/ 7303 w 10201"/>
                <a:gd name="connsiteY149" fmla="*/ 9139 h 10002"/>
                <a:gd name="connsiteX150" fmla="*/ 7303 w 10201"/>
                <a:gd name="connsiteY150" fmla="*/ 9195 h 10002"/>
                <a:gd name="connsiteX151" fmla="*/ 7220 w 10201"/>
                <a:gd name="connsiteY151" fmla="*/ 9590 h 10002"/>
                <a:gd name="connsiteX152" fmla="*/ 7199 w 10201"/>
                <a:gd name="connsiteY152" fmla="*/ 9590 h 10002"/>
                <a:gd name="connsiteX153" fmla="*/ 7179 w 10201"/>
                <a:gd name="connsiteY153" fmla="*/ 9533 h 10002"/>
                <a:gd name="connsiteX154" fmla="*/ 6949 w 10201"/>
                <a:gd name="connsiteY154" fmla="*/ 9496 h 10002"/>
                <a:gd name="connsiteX155" fmla="*/ 6876 w 10201"/>
                <a:gd name="connsiteY155" fmla="*/ 9496 h 10002"/>
                <a:gd name="connsiteX156" fmla="*/ 6793 w 10201"/>
                <a:gd name="connsiteY156" fmla="*/ 9403 h 10002"/>
                <a:gd name="connsiteX157" fmla="*/ 6751 w 10201"/>
                <a:gd name="connsiteY157" fmla="*/ 9440 h 10002"/>
                <a:gd name="connsiteX158" fmla="*/ 6637 w 10201"/>
                <a:gd name="connsiteY158" fmla="*/ 9289 h 10002"/>
                <a:gd name="connsiteX159" fmla="*/ 6627 w 10201"/>
                <a:gd name="connsiteY159" fmla="*/ 9289 h 10002"/>
                <a:gd name="connsiteX160" fmla="*/ 6584 w 10201"/>
                <a:gd name="connsiteY160" fmla="*/ 9289 h 10002"/>
                <a:gd name="connsiteX161" fmla="*/ 6480 w 10201"/>
                <a:gd name="connsiteY161" fmla="*/ 9177 h 10002"/>
                <a:gd name="connsiteX162" fmla="*/ 6449 w 10201"/>
                <a:gd name="connsiteY162" fmla="*/ 9346 h 10002"/>
                <a:gd name="connsiteX163" fmla="*/ 6355 w 10201"/>
                <a:gd name="connsiteY163" fmla="*/ 9515 h 10002"/>
                <a:gd name="connsiteX164" fmla="*/ 6262 w 10201"/>
                <a:gd name="connsiteY164" fmla="*/ 9552 h 10002"/>
                <a:gd name="connsiteX165" fmla="*/ 6262 w 10201"/>
                <a:gd name="connsiteY165" fmla="*/ 9609 h 10002"/>
                <a:gd name="connsiteX166" fmla="*/ 6189 w 10201"/>
                <a:gd name="connsiteY166" fmla="*/ 9740 h 10002"/>
                <a:gd name="connsiteX167" fmla="*/ 6106 w 10201"/>
                <a:gd name="connsiteY167" fmla="*/ 9796 h 10002"/>
                <a:gd name="connsiteX168" fmla="*/ 6001 w 10201"/>
                <a:gd name="connsiteY168" fmla="*/ 9947 h 10002"/>
                <a:gd name="connsiteX169" fmla="*/ 5345 w 10201"/>
                <a:gd name="connsiteY169" fmla="*/ 9796 h 10002"/>
                <a:gd name="connsiteX170" fmla="*/ 5220 w 10201"/>
                <a:gd name="connsiteY170" fmla="*/ 9796 h 10002"/>
                <a:gd name="connsiteX171" fmla="*/ 4992 w 10201"/>
                <a:gd name="connsiteY171" fmla="*/ 9647 h 10002"/>
                <a:gd name="connsiteX172" fmla="*/ 4929 w 10201"/>
                <a:gd name="connsiteY172" fmla="*/ 9515 h 10002"/>
                <a:gd name="connsiteX173" fmla="*/ 4929 w 10201"/>
                <a:gd name="connsiteY173" fmla="*/ 9403 h 10002"/>
                <a:gd name="connsiteX174" fmla="*/ 4866 w 10201"/>
                <a:gd name="connsiteY174" fmla="*/ 9346 h 10002"/>
                <a:gd name="connsiteX175" fmla="*/ 5168 w 10201"/>
                <a:gd name="connsiteY175" fmla="*/ 9214 h 10002"/>
                <a:gd name="connsiteX176" fmla="*/ 5387 w 10201"/>
                <a:gd name="connsiteY176" fmla="*/ 9234 h 10002"/>
                <a:gd name="connsiteX177" fmla="*/ 5741 w 10201"/>
                <a:gd name="connsiteY177" fmla="*/ 9195 h 10002"/>
                <a:gd name="connsiteX178" fmla="*/ 5783 w 10201"/>
                <a:gd name="connsiteY178" fmla="*/ 9102 h 10002"/>
                <a:gd name="connsiteX179" fmla="*/ 5731 w 10201"/>
                <a:gd name="connsiteY179" fmla="*/ 8989 h 10002"/>
                <a:gd name="connsiteX180" fmla="*/ 5533 w 10201"/>
                <a:gd name="connsiteY180" fmla="*/ 8933 h 10002"/>
                <a:gd name="connsiteX181" fmla="*/ 5210 w 10201"/>
                <a:gd name="connsiteY181" fmla="*/ 8745 h 10002"/>
                <a:gd name="connsiteX182" fmla="*/ 4961 w 10201"/>
                <a:gd name="connsiteY182" fmla="*/ 8595 h 10002"/>
                <a:gd name="connsiteX183" fmla="*/ 5085 w 10201"/>
                <a:gd name="connsiteY183" fmla="*/ 8481 h 10002"/>
                <a:gd name="connsiteX184" fmla="*/ 4741 w 10201"/>
                <a:gd name="connsiteY184" fmla="*/ 8275 h 10002"/>
                <a:gd name="connsiteX185" fmla="*/ 4554 w 10201"/>
                <a:gd name="connsiteY185" fmla="*/ 8087 h 10002"/>
                <a:gd name="connsiteX186" fmla="*/ 4356 w 10201"/>
                <a:gd name="connsiteY186" fmla="*/ 8031 h 10002"/>
                <a:gd name="connsiteX187" fmla="*/ 4085 w 10201"/>
                <a:gd name="connsiteY187" fmla="*/ 8013 h 10002"/>
                <a:gd name="connsiteX188" fmla="*/ 3919 w 10201"/>
                <a:gd name="connsiteY188" fmla="*/ 7843 h 10002"/>
                <a:gd name="connsiteX189" fmla="*/ 3741 w 10201"/>
                <a:gd name="connsiteY189" fmla="*/ 7806 h 10002"/>
                <a:gd name="connsiteX190" fmla="*/ 3669 w 10201"/>
                <a:gd name="connsiteY190" fmla="*/ 7598 h 10002"/>
                <a:gd name="connsiteX191" fmla="*/ 3492 w 10201"/>
                <a:gd name="connsiteY191" fmla="*/ 7637 h 10002"/>
                <a:gd name="connsiteX192" fmla="*/ 3440 w 10201"/>
                <a:gd name="connsiteY192" fmla="*/ 7674 h 10002"/>
                <a:gd name="connsiteX193" fmla="*/ 3367 w 10201"/>
                <a:gd name="connsiteY193" fmla="*/ 7674 h 10002"/>
                <a:gd name="connsiteX194" fmla="*/ 3367 w 10201"/>
                <a:gd name="connsiteY194" fmla="*/ 7637 h 10002"/>
                <a:gd name="connsiteX195" fmla="*/ 3398 w 10201"/>
                <a:gd name="connsiteY195" fmla="*/ 7543 h 10002"/>
                <a:gd name="connsiteX196" fmla="*/ 3241 w 10201"/>
                <a:gd name="connsiteY196" fmla="*/ 7505 h 10002"/>
                <a:gd name="connsiteX197" fmla="*/ 3189 w 10201"/>
                <a:gd name="connsiteY197" fmla="*/ 7411 h 10002"/>
                <a:gd name="connsiteX198" fmla="*/ 3085 w 10201"/>
                <a:gd name="connsiteY198" fmla="*/ 7468 h 10002"/>
                <a:gd name="connsiteX199" fmla="*/ 2846 w 10201"/>
                <a:gd name="connsiteY199" fmla="*/ 7449 h 10002"/>
                <a:gd name="connsiteX200" fmla="*/ 2722 w 10201"/>
                <a:gd name="connsiteY200" fmla="*/ 7486 h 10002"/>
                <a:gd name="connsiteX201" fmla="*/ 2669 w 10201"/>
                <a:gd name="connsiteY201" fmla="*/ 7598 h 10002"/>
                <a:gd name="connsiteX202" fmla="*/ 2471 w 10201"/>
                <a:gd name="connsiteY202" fmla="*/ 7637 h 10002"/>
                <a:gd name="connsiteX203" fmla="*/ 2419 w 10201"/>
                <a:gd name="connsiteY203" fmla="*/ 7712 h 10002"/>
                <a:gd name="connsiteX204" fmla="*/ 2137 w 10201"/>
                <a:gd name="connsiteY204" fmla="*/ 7693 h 10002"/>
                <a:gd name="connsiteX205" fmla="*/ 2023 w 10201"/>
                <a:gd name="connsiteY205" fmla="*/ 7561 h 10002"/>
                <a:gd name="connsiteX206" fmla="*/ 1867 w 10201"/>
                <a:gd name="connsiteY206" fmla="*/ 7524 h 10002"/>
                <a:gd name="connsiteX207" fmla="*/ 1919 w 10201"/>
                <a:gd name="connsiteY207" fmla="*/ 7505 h 10002"/>
                <a:gd name="connsiteX208" fmla="*/ 1919 w 10201"/>
                <a:gd name="connsiteY208" fmla="*/ 7486 h 10002"/>
                <a:gd name="connsiteX209" fmla="*/ 1867 w 10201"/>
                <a:gd name="connsiteY209" fmla="*/ 7486 h 10002"/>
                <a:gd name="connsiteX210" fmla="*/ 1753 w 10201"/>
                <a:gd name="connsiteY210" fmla="*/ 7505 h 10002"/>
                <a:gd name="connsiteX211" fmla="*/ 1544 w 10201"/>
                <a:gd name="connsiteY211" fmla="*/ 7429 h 10002"/>
                <a:gd name="connsiteX212" fmla="*/ 1544 w 10201"/>
                <a:gd name="connsiteY212" fmla="*/ 7486 h 10002"/>
                <a:gd name="connsiteX213" fmla="*/ 1492 w 10201"/>
                <a:gd name="connsiteY213" fmla="*/ 7468 h 10002"/>
                <a:gd name="connsiteX214" fmla="*/ 1492 w 10201"/>
                <a:gd name="connsiteY214" fmla="*/ 7411 h 10002"/>
                <a:gd name="connsiteX215" fmla="*/ 1398 w 10201"/>
                <a:gd name="connsiteY215" fmla="*/ 7468 h 10002"/>
                <a:gd name="connsiteX216" fmla="*/ 1378 w 10201"/>
                <a:gd name="connsiteY216" fmla="*/ 7411 h 10002"/>
                <a:gd name="connsiteX217" fmla="*/ 1013 w 10201"/>
                <a:gd name="connsiteY217" fmla="*/ 7429 h 10002"/>
                <a:gd name="connsiteX218" fmla="*/ 836 w 10201"/>
                <a:gd name="connsiteY218" fmla="*/ 7411 h 10002"/>
                <a:gd name="connsiteX219" fmla="*/ 795 w 10201"/>
                <a:gd name="connsiteY219" fmla="*/ 7336 h 10002"/>
                <a:gd name="connsiteX220" fmla="*/ 628 w 10201"/>
                <a:gd name="connsiteY220" fmla="*/ 7354 h 10002"/>
                <a:gd name="connsiteX221" fmla="*/ 597 w 10201"/>
                <a:gd name="connsiteY221" fmla="*/ 7299 h 10002"/>
                <a:gd name="connsiteX222" fmla="*/ 493 w 10201"/>
                <a:gd name="connsiteY222" fmla="*/ 7317 h 10002"/>
                <a:gd name="connsiteX223" fmla="*/ 471 w 10201"/>
                <a:gd name="connsiteY223" fmla="*/ 7242 h 10002"/>
                <a:gd name="connsiteX224" fmla="*/ 378 w 10201"/>
                <a:gd name="connsiteY224" fmla="*/ 7242 h 10002"/>
                <a:gd name="connsiteX225" fmla="*/ 243 w 10201"/>
                <a:gd name="connsiteY225" fmla="*/ 7167 h 10002"/>
                <a:gd name="connsiteX226" fmla="*/ 0 w 10201"/>
                <a:gd name="connsiteY226" fmla="*/ 7050 h 10002"/>
                <a:gd name="connsiteX227" fmla="*/ 357 w 10201"/>
                <a:gd name="connsiteY227" fmla="*/ 7054 h 10002"/>
                <a:gd name="connsiteX228" fmla="*/ 576 w 10201"/>
                <a:gd name="connsiteY228" fmla="*/ 7092 h 10002"/>
                <a:gd name="connsiteX229" fmla="*/ 940 w 10201"/>
                <a:gd name="connsiteY229" fmla="*/ 7167 h 10002"/>
                <a:gd name="connsiteX230" fmla="*/ 950 w 10201"/>
                <a:gd name="connsiteY230" fmla="*/ 7092 h 10002"/>
                <a:gd name="connsiteX231" fmla="*/ 888 w 10201"/>
                <a:gd name="connsiteY231" fmla="*/ 6998 h 10002"/>
                <a:gd name="connsiteX232" fmla="*/ 898 w 10201"/>
                <a:gd name="connsiteY232" fmla="*/ 6998 h 10002"/>
                <a:gd name="connsiteX233" fmla="*/ 898 w 10201"/>
                <a:gd name="connsiteY233" fmla="*/ 6979 h 10002"/>
                <a:gd name="connsiteX234" fmla="*/ 1002 w 10201"/>
                <a:gd name="connsiteY234" fmla="*/ 7016 h 10002"/>
                <a:gd name="connsiteX235" fmla="*/ 1002 w 10201"/>
                <a:gd name="connsiteY235" fmla="*/ 6941 h 10002"/>
                <a:gd name="connsiteX236" fmla="*/ 940 w 10201"/>
                <a:gd name="connsiteY236" fmla="*/ 6923 h 10002"/>
                <a:gd name="connsiteX237" fmla="*/ 940 w 10201"/>
                <a:gd name="connsiteY237" fmla="*/ 6847 h 10002"/>
                <a:gd name="connsiteX238" fmla="*/ 961 w 10201"/>
                <a:gd name="connsiteY238" fmla="*/ 6847 h 10002"/>
                <a:gd name="connsiteX239" fmla="*/ 1013 w 10201"/>
                <a:gd name="connsiteY239" fmla="*/ 6885 h 10002"/>
                <a:gd name="connsiteX240" fmla="*/ 1013 w 10201"/>
                <a:gd name="connsiteY240" fmla="*/ 6847 h 10002"/>
                <a:gd name="connsiteX241" fmla="*/ 1149 w 10201"/>
                <a:gd name="connsiteY241" fmla="*/ 6716 h 10002"/>
                <a:gd name="connsiteX242" fmla="*/ 1305 w 10201"/>
                <a:gd name="connsiteY242" fmla="*/ 6678 h 10002"/>
                <a:gd name="connsiteX243" fmla="*/ 1305 w 10201"/>
                <a:gd name="connsiteY243" fmla="*/ 6660 h 10002"/>
                <a:gd name="connsiteX244" fmla="*/ 1128 w 10201"/>
                <a:gd name="connsiteY244" fmla="*/ 6660 h 10002"/>
                <a:gd name="connsiteX245" fmla="*/ 1128 w 10201"/>
                <a:gd name="connsiteY245" fmla="*/ 6641 h 10002"/>
                <a:gd name="connsiteX246" fmla="*/ 1159 w 10201"/>
                <a:gd name="connsiteY246" fmla="*/ 6585 h 10002"/>
                <a:gd name="connsiteX247" fmla="*/ 1211 w 10201"/>
                <a:gd name="connsiteY247" fmla="*/ 6603 h 10002"/>
                <a:gd name="connsiteX248" fmla="*/ 1243 w 10201"/>
                <a:gd name="connsiteY248" fmla="*/ 6566 h 10002"/>
                <a:gd name="connsiteX249" fmla="*/ 1243 w 10201"/>
                <a:gd name="connsiteY249" fmla="*/ 6548 h 10002"/>
                <a:gd name="connsiteX250" fmla="*/ 1191 w 10201"/>
                <a:gd name="connsiteY250" fmla="*/ 6472 h 10002"/>
                <a:gd name="connsiteX251" fmla="*/ 1222 w 10201"/>
                <a:gd name="connsiteY251" fmla="*/ 6472 h 10002"/>
                <a:gd name="connsiteX252" fmla="*/ 1243 w 10201"/>
                <a:gd name="connsiteY252" fmla="*/ 6491 h 10002"/>
                <a:gd name="connsiteX253" fmla="*/ 1253 w 10201"/>
                <a:gd name="connsiteY253" fmla="*/ 6434 h 10002"/>
                <a:gd name="connsiteX254" fmla="*/ 1201 w 10201"/>
                <a:gd name="connsiteY254" fmla="*/ 6378 h 10002"/>
                <a:gd name="connsiteX255" fmla="*/ 1191 w 10201"/>
                <a:gd name="connsiteY255" fmla="*/ 6416 h 10002"/>
                <a:gd name="connsiteX256" fmla="*/ 1191 w 10201"/>
                <a:gd name="connsiteY256" fmla="*/ 6378 h 10002"/>
                <a:gd name="connsiteX257" fmla="*/ 1180 w 10201"/>
                <a:gd name="connsiteY257" fmla="*/ 6378 h 10002"/>
                <a:gd name="connsiteX258" fmla="*/ 1180 w 10201"/>
                <a:gd name="connsiteY258" fmla="*/ 6359 h 10002"/>
                <a:gd name="connsiteX259" fmla="*/ 1253 w 10201"/>
                <a:gd name="connsiteY259" fmla="*/ 6322 h 10002"/>
                <a:gd name="connsiteX260" fmla="*/ 1253 w 10201"/>
                <a:gd name="connsiteY260" fmla="*/ 6302 h 10002"/>
                <a:gd name="connsiteX261" fmla="*/ 1139 w 10201"/>
                <a:gd name="connsiteY261" fmla="*/ 6228 h 10002"/>
                <a:gd name="connsiteX262" fmla="*/ 1118 w 10201"/>
                <a:gd name="connsiteY262" fmla="*/ 6284 h 10002"/>
                <a:gd name="connsiteX263" fmla="*/ 1045 w 10201"/>
                <a:gd name="connsiteY263" fmla="*/ 6228 h 10002"/>
                <a:gd name="connsiteX264" fmla="*/ 1076 w 10201"/>
                <a:gd name="connsiteY264" fmla="*/ 6190 h 10002"/>
                <a:gd name="connsiteX265" fmla="*/ 1035 w 10201"/>
                <a:gd name="connsiteY265" fmla="*/ 6190 h 10002"/>
                <a:gd name="connsiteX266" fmla="*/ 909 w 10201"/>
                <a:gd name="connsiteY266" fmla="*/ 6247 h 10002"/>
                <a:gd name="connsiteX267" fmla="*/ 909 w 10201"/>
                <a:gd name="connsiteY267" fmla="*/ 6190 h 10002"/>
                <a:gd name="connsiteX268" fmla="*/ 961 w 10201"/>
                <a:gd name="connsiteY268" fmla="*/ 6040 h 10002"/>
                <a:gd name="connsiteX269" fmla="*/ 940 w 10201"/>
                <a:gd name="connsiteY269" fmla="*/ 6002 h 10002"/>
                <a:gd name="connsiteX270" fmla="*/ 961 w 10201"/>
                <a:gd name="connsiteY270" fmla="*/ 6002 h 10002"/>
                <a:gd name="connsiteX271" fmla="*/ 1055 w 10201"/>
                <a:gd name="connsiteY271" fmla="*/ 5964 h 10002"/>
                <a:gd name="connsiteX272" fmla="*/ 1087 w 10201"/>
                <a:gd name="connsiteY272" fmla="*/ 5909 h 10002"/>
                <a:gd name="connsiteX273" fmla="*/ 1066 w 10201"/>
                <a:gd name="connsiteY273" fmla="*/ 5852 h 10002"/>
                <a:gd name="connsiteX274" fmla="*/ 1139 w 10201"/>
                <a:gd name="connsiteY274" fmla="*/ 5833 h 10002"/>
                <a:gd name="connsiteX275" fmla="*/ 1139 w 10201"/>
                <a:gd name="connsiteY275" fmla="*/ 5909 h 10002"/>
                <a:gd name="connsiteX276" fmla="*/ 1263 w 10201"/>
                <a:gd name="connsiteY276" fmla="*/ 5909 h 10002"/>
                <a:gd name="connsiteX277" fmla="*/ 1388 w 10201"/>
                <a:gd name="connsiteY277" fmla="*/ 5683 h 10002"/>
                <a:gd name="connsiteX278" fmla="*/ 1586 w 10201"/>
                <a:gd name="connsiteY278" fmla="*/ 5740 h 10002"/>
                <a:gd name="connsiteX279" fmla="*/ 1586 w 10201"/>
                <a:gd name="connsiteY279" fmla="*/ 5758 h 10002"/>
                <a:gd name="connsiteX280" fmla="*/ 1575 w 10201"/>
                <a:gd name="connsiteY280" fmla="*/ 5814 h 10002"/>
                <a:gd name="connsiteX281" fmla="*/ 1554 w 10201"/>
                <a:gd name="connsiteY281" fmla="*/ 5852 h 10002"/>
                <a:gd name="connsiteX282" fmla="*/ 1440 w 10201"/>
                <a:gd name="connsiteY282" fmla="*/ 5889 h 10002"/>
                <a:gd name="connsiteX283" fmla="*/ 1430 w 10201"/>
                <a:gd name="connsiteY283" fmla="*/ 6040 h 10002"/>
                <a:gd name="connsiteX284" fmla="*/ 1450 w 10201"/>
                <a:gd name="connsiteY284" fmla="*/ 6058 h 10002"/>
                <a:gd name="connsiteX285" fmla="*/ 1680 w 10201"/>
                <a:gd name="connsiteY285" fmla="*/ 6265 h 10002"/>
                <a:gd name="connsiteX286" fmla="*/ 1711 w 10201"/>
                <a:gd name="connsiteY286" fmla="*/ 6265 h 10002"/>
                <a:gd name="connsiteX287" fmla="*/ 1784 w 10201"/>
                <a:gd name="connsiteY287" fmla="*/ 6792 h 10002"/>
                <a:gd name="connsiteX288" fmla="*/ 1982 w 10201"/>
                <a:gd name="connsiteY288" fmla="*/ 6585 h 10002"/>
                <a:gd name="connsiteX289" fmla="*/ 1982 w 10201"/>
                <a:gd name="connsiteY289" fmla="*/ 6528 h 10002"/>
                <a:gd name="connsiteX290" fmla="*/ 1909 w 10201"/>
                <a:gd name="connsiteY290" fmla="*/ 6528 h 10002"/>
                <a:gd name="connsiteX291" fmla="*/ 1878 w 10201"/>
                <a:gd name="connsiteY291" fmla="*/ 6453 h 10002"/>
                <a:gd name="connsiteX292" fmla="*/ 1878 w 10201"/>
                <a:gd name="connsiteY292" fmla="*/ 6416 h 10002"/>
                <a:gd name="connsiteX293" fmla="*/ 1888 w 10201"/>
                <a:gd name="connsiteY293" fmla="*/ 6416 h 10002"/>
                <a:gd name="connsiteX294" fmla="*/ 1888 w 10201"/>
                <a:gd name="connsiteY294" fmla="*/ 6397 h 10002"/>
                <a:gd name="connsiteX295" fmla="*/ 2023 w 10201"/>
                <a:gd name="connsiteY295" fmla="*/ 6322 h 10002"/>
                <a:gd name="connsiteX296" fmla="*/ 2002 w 10201"/>
                <a:gd name="connsiteY296" fmla="*/ 6302 h 10002"/>
                <a:gd name="connsiteX297" fmla="*/ 1867 w 10201"/>
                <a:gd name="connsiteY297" fmla="*/ 6265 h 10002"/>
                <a:gd name="connsiteX298" fmla="*/ 1867 w 10201"/>
                <a:gd name="connsiteY298" fmla="*/ 6209 h 10002"/>
                <a:gd name="connsiteX299" fmla="*/ 1815 w 10201"/>
                <a:gd name="connsiteY299" fmla="*/ 6190 h 10002"/>
                <a:gd name="connsiteX300" fmla="*/ 1815 w 10201"/>
                <a:gd name="connsiteY300" fmla="*/ 6190 h 10002"/>
                <a:gd name="connsiteX301" fmla="*/ 1836 w 10201"/>
                <a:gd name="connsiteY301" fmla="*/ 6133 h 10002"/>
                <a:gd name="connsiteX302" fmla="*/ 1753 w 10201"/>
                <a:gd name="connsiteY302" fmla="*/ 6040 h 10002"/>
                <a:gd name="connsiteX303" fmla="*/ 1534 w 10201"/>
                <a:gd name="connsiteY303" fmla="*/ 5984 h 10002"/>
                <a:gd name="connsiteX304" fmla="*/ 1701 w 10201"/>
                <a:gd name="connsiteY304" fmla="*/ 5964 h 10002"/>
                <a:gd name="connsiteX305" fmla="*/ 1722 w 10201"/>
                <a:gd name="connsiteY305" fmla="*/ 5871 h 10002"/>
                <a:gd name="connsiteX306" fmla="*/ 1659 w 10201"/>
                <a:gd name="connsiteY306" fmla="*/ 5740 h 10002"/>
                <a:gd name="connsiteX307" fmla="*/ 1680 w 10201"/>
                <a:gd name="connsiteY307" fmla="*/ 5740 h 10002"/>
                <a:gd name="connsiteX308" fmla="*/ 2023 w 10201"/>
                <a:gd name="connsiteY308" fmla="*/ 5777 h 10002"/>
                <a:gd name="connsiteX309" fmla="*/ 2117 w 10201"/>
                <a:gd name="connsiteY309" fmla="*/ 5665 h 10002"/>
                <a:gd name="connsiteX310" fmla="*/ 2190 w 10201"/>
                <a:gd name="connsiteY310" fmla="*/ 5645 h 10002"/>
                <a:gd name="connsiteX311" fmla="*/ 2117 w 10201"/>
                <a:gd name="connsiteY311" fmla="*/ 5608 h 10002"/>
                <a:gd name="connsiteX312" fmla="*/ 1815 w 10201"/>
                <a:gd name="connsiteY312" fmla="*/ 5720 h 10002"/>
                <a:gd name="connsiteX313" fmla="*/ 1784 w 10201"/>
                <a:gd name="connsiteY313" fmla="*/ 5665 h 10002"/>
                <a:gd name="connsiteX314" fmla="*/ 1805 w 10201"/>
                <a:gd name="connsiteY314" fmla="*/ 5608 h 10002"/>
                <a:gd name="connsiteX315" fmla="*/ 1774 w 10201"/>
                <a:gd name="connsiteY315" fmla="*/ 5514 h 10002"/>
                <a:gd name="connsiteX316" fmla="*/ 1701 w 10201"/>
                <a:gd name="connsiteY316" fmla="*/ 5533 h 10002"/>
                <a:gd name="connsiteX317" fmla="*/ 1458 w 10201"/>
                <a:gd name="connsiteY317" fmla="*/ 5302 h 10002"/>
                <a:gd name="connsiteX318" fmla="*/ 1742 w 10201"/>
                <a:gd name="connsiteY318" fmla="*/ 5288 h 10002"/>
                <a:gd name="connsiteX319" fmla="*/ 2085 w 10201"/>
                <a:gd name="connsiteY319" fmla="*/ 5288 h 10002"/>
                <a:gd name="connsiteX320" fmla="*/ 2190 w 10201"/>
                <a:gd name="connsiteY320" fmla="*/ 5119 h 10002"/>
                <a:gd name="connsiteX321" fmla="*/ 2190 w 10201"/>
                <a:gd name="connsiteY321" fmla="*/ 5063 h 10002"/>
                <a:gd name="connsiteX322" fmla="*/ 2253 w 10201"/>
                <a:gd name="connsiteY322" fmla="*/ 5044 h 10002"/>
                <a:gd name="connsiteX323" fmla="*/ 2284 w 10201"/>
                <a:gd name="connsiteY323" fmla="*/ 5176 h 10002"/>
                <a:gd name="connsiteX324" fmla="*/ 2722 w 10201"/>
                <a:gd name="connsiteY324" fmla="*/ 5195 h 10002"/>
                <a:gd name="connsiteX325" fmla="*/ 2700 w 10201"/>
                <a:gd name="connsiteY325" fmla="*/ 5288 h 10002"/>
                <a:gd name="connsiteX326" fmla="*/ 2732 w 10201"/>
                <a:gd name="connsiteY326" fmla="*/ 5288 h 10002"/>
                <a:gd name="connsiteX327" fmla="*/ 2784 w 10201"/>
                <a:gd name="connsiteY327" fmla="*/ 5251 h 10002"/>
                <a:gd name="connsiteX328" fmla="*/ 2784 w 10201"/>
                <a:gd name="connsiteY328" fmla="*/ 5270 h 10002"/>
                <a:gd name="connsiteX329" fmla="*/ 2763 w 10201"/>
                <a:gd name="connsiteY329" fmla="*/ 5288 h 10002"/>
                <a:gd name="connsiteX330" fmla="*/ 2826 w 10201"/>
                <a:gd name="connsiteY330" fmla="*/ 5288 h 10002"/>
                <a:gd name="connsiteX331" fmla="*/ 2929 w 10201"/>
                <a:gd name="connsiteY331" fmla="*/ 5288 h 10002"/>
                <a:gd name="connsiteX332" fmla="*/ 2929 w 10201"/>
                <a:gd name="connsiteY332" fmla="*/ 5364 h 10002"/>
                <a:gd name="connsiteX333" fmla="*/ 2950 w 10201"/>
                <a:gd name="connsiteY333" fmla="*/ 5364 h 10002"/>
                <a:gd name="connsiteX334" fmla="*/ 3023 w 10201"/>
                <a:gd name="connsiteY334" fmla="*/ 5288 h 10002"/>
                <a:gd name="connsiteX335" fmla="*/ 3023 w 10201"/>
                <a:gd name="connsiteY335" fmla="*/ 5213 h 10002"/>
                <a:gd name="connsiteX336" fmla="*/ 3085 w 10201"/>
                <a:gd name="connsiteY336" fmla="*/ 5213 h 10002"/>
                <a:gd name="connsiteX337" fmla="*/ 3117 w 10201"/>
                <a:gd name="connsiteY337" fmla="*/ 5270 h 10002"/>
                <a:gd name="connsiteX338" fmla="*/ 3117 w 10201"/>
                <a:gd name="connsiteY338" fmla="*/ 5401 h 10002"/>
                <a:gd name="connsiteX339" fmla="*/ 3231 w 10201"/>
                <a:gd name="connsiteY339" fmla="*/ 5401 h 10002"/>
                <a:gd name="connsiteX340" fmla="*/ 3241 w 10201"/>
                <a:gd name="connsiteY340" fmla="*/ 5307 h 10002"/>
                <a:gd name="connsiteX341" fmla="*/ 3241 w 10201"/>
                <a:gd name="connsiteY341" fmla="*/ 5288 h 10002"/>
                <a:gd name="connsiteX342" fmla="*/ 3241 w 10201"/>
                <a:gd name="connsiteY342" fmla="*/ 5288 h 10002"/>
                <a:gd name="connsiteX343" fmla="*/ 3346 w 10201"/>
                <a:gd name="connsiteY343" fmla="*/ 5307 h 10002"/>
                <a:gd name="connsiteX344" fmla="*/ 3367 w 10201"/>
                <a:gd name="connsiteY344" fmla="*/ 5213 h 10002"/>
                <a:gd name="connsiteX345" fmla="*/ 3471 w 10201"/>
                <a:gd name="connsiteY345" fmla="*/ 5251 h 10002"/>
                <a:gd name="connsiteX346" fmla="*/ 3471 w 10201"/>
                <a:gd name="connsiteY346" fmla="*/ 5195 h 10002"/>
                <a:gd name="connsiteX347" fmla="*/ 3648 w 10201"/>
                <a:gd name="connsiteY347" fmla="*/ 5270 h 10002"/>
                <a:gd name="connsiteX348" fmla="*/ 3648 w 10201"/>
                <a:gd name="connsiteY348" fmla="*/ 5195 h 10002"/>
                <a:gd name="connsiteX349" fmla="*/ 3689 w 10201"/>
                <a:gd name="connsiteY349" fmla="*/ 5195 h 10002"/>
                <a:gd name="connsiteX350" fmla="*/ 3689 w 10201"/>
                <a:gd name="connsiteY350" fmla="*/ 5270 h 10002"/>
                <a:gd name="connsiteX351" fmla="*/ 3710 w 10201"/>
                <a:gd name="connsiteY351" fmla="*/ 5270 h 10002"/>
                <a:gd name="connsiteX352" fmla="*/ 3710 w 10201"/>
                <a:gd name="connsiteY352" fmla="*/ 5251 h 10002"/>
                <a:gd name="connsiteX353" fmla="*/ 3721 w 10201"/>
                <a:gd name="connsiteY353" fmla="*/ 5119 h 10002"/>
                <a:gd name="connsiteX354" fmla="*/ 3731 w 10201"/>
                <a:gd name="connsiteY354" fmla="*/ 5119 h 10002"/>
                <a:gd name="connsiteX355" fmla="*/ 3741 w 10201"/>
                <a:gd name="connsiteY355" fmla="*/ 5195 h 10002"/>
                <a:gd name="connsiteX356" fmla="*/ 3825 w 10201"/>
                <a:gd name="connsiteY356" fmla="*/ 5119 h 10002"/>
                <a:gd name="connsiteX357" fmla="*/ 3825 w 10201"/>
                <a:gd name="connsiteY357" fmla="*/ 5157 h 10002"/>
                <a:gd name="connsiteX358" fmla="*/ 3898 w 10201"/>
                <a:gd name="connsiteY358" fmla="*/ 5119 h 10002"/>
                <a:gd name="connsiteX359" fmla="*/ 3898 w 10201"/>
                <a:gd name="connsiteY359" fmla="*/ 5101 h 10002"/>
                <a:gd name="connsiteX360" fmla="*/ 3877 w 10201"/>
                <a:gd name="connsiteY360" fmla="*/ 5063 h 10002"/>
                <a:gd name="connsiteX361" fmla="*/ 3909 w 10201"/>
                <a:gd name="connsiteY361" fmla="*/ 5063 h 10002"/>
                <a:gd name="connsiteX362" fmla="*/ 3950 w 10201"/>
                <a:gd name="connsiteY362" fmla="*/ 5101 h 10002"/>
                <a:gd name="connsiteX363" fmla="*/ 3950 w 10201"/>
                <a:gd name="connsiteY363" fmla="*/ 5063 h 10002"/>
                <a:gd name="connsiteX364" fmla="*/ 3929 w 10201"/>
                <a:gd name="connsiteY364" fmla="*/ 5007 h 10002"/>
                <a:gd name="connsiteX365" fmla="*/ 4033 w 10201"/>
                <a:gd name="connsiteY365" fmla="*/ 4951 h 10002"/>
                <a:gd name="connsiteX366" fmla="*/ 4033 w 10201"/>
                <a:gd name="connsiteY366" fmla="*/ 4932 h 10002"/>
                <a:gd name="connsiteX367" fmla="*/ 3857 w 10201"/>
                <a:gd name="connsiteY367" fmla="*/ 4912 h 10002"/>
                <a:gd name="connsiteX368" fmla="*/ 3867 w 10201"/>
                <a:gd name="connsiteY368" fmla="*/ 5026 h 10002"/>
                <a:gd name="connsiteX369" fmla="*/ 3857 w 10201"/>
                <a:gd name="connsiteY369" fmla="*/ 5026 h 10002"/>
                <a:gd name="connsiteX370" fmla="*/ 3658 w 10201"/>
                <a:gd name="connsiteY370" fmla="*/ 4912 h 10002"/>
                <a:gd name="connsiteX371" fmla="*/ 3658 w 10201"/>
                <a:gd name="connsiteY371" fmla="*/ 4932 h 10002"/>
                <a:gd name="connsiteX372" fmla="*/ 3669 w 10201"/>
                <a:gd name="connsiteY372" fmla="*/ 4932 h 10002"/>
                <a:gd name="connsiteX373" fmla="*/ 3648 w 10201"/>
                <a:gd name="connsiteY373" fmla="*/ 4951 h 10002"/>
                <a:gd name="connsiteX374" fmla="*/ 3596 w 10201"/>
                <a:gd name="connsiteY374" fmla="*/ 4875 h 10002"/>
                <a:gd name="connsiteX375" fmla="*/ 3585 w 10201"/>
                <a:gd name="connsiteY375" fmla="*/ 4837 h 10002"/>
                <a:gd name="connsiteX376" fmla="*/ 3700 w 10201"/>
                <a:gd name="connsiteY376" fmla="*/ 4819 h 10002"/>
                <a:gd name="connsiteX377" fmla="*/ 3700 w 10201"/>
                <a:gd name="connsiteY377" fmla="*/ 4668 h 10002"/>
                <a:gd name="connsiteX378" fmla="*/ 3679 w 10201"/>
                <a:gd name="connsiteY378" fmla="*/ 4668 h 10002"/>
                <a:gd name="connsiteX379" fmla="*/ 3554 w 10201"/>
                <a:gd name="connsiteY379" fmla="*/ 4800 h 10002"/>
                <a:gd name="connsiteX380" fmla="*/ 3533 w 10201"/>
                <a:gd name="connsiteY380" fmla="*/ 4782 h 10002"/>
                <a:gd name="connsiteX381" fmla="*/ 3533 w 10201"/>
                <a:gd name="connsiteY381" fmla="*/ 4706 h 10002"/>
                <a:gd name="connsiteX382" fmla="*/ 3523 w 10201"/>
                <a:gd name="connsiteY382" fmla="*/ 4650 h 10002"/>
                <a:gd name="connsiteX383" fmla="*/ 3450 w 10201"/>
                <a:gd name="connsiteY383" fmla="*/ 4650 h 10002"/>
                <a:gd name="connsiteX384" fmla="*/ 3440 w 10201"/>
                <a:gd name="connsiteY384" fmla="*/ 4593 h 10002"/>
                <a:gd name="connsiteX385" fmla="*/ 3450 w 10201"/>
                <a:gd name="connsiteY385" fmla="*/ 4593 h 10002"/>
                <a:gd name="connsiteX386" fmla="*/ 3450 w 10201"/>
                <a:gd name="connsiteY386" fmla="*/ 4574 h 10002"/>
                <a:gd name="connsiteX387" fmla="*/ 3627 w 10201"/>
                <a:gd name="connsiteY387" fmla="*/ 4481 h 10002"/>
                <a:gd name="connsiteX388" fmla="*/ 3565 w 10201"/>
                <a:gd name="connsiteY388" fmla="*/ 4481 h 10002"/>
                <a:gd name="connsiteX389" fmla="*/ 3544 w 10201"/>
                <a:gd name="connsiteY389" fmla="*/ 4481 h 10002"/>
                <a:gd name="connsiteX390" fmla="*/ 3533 w 10201"/>
                <a:gd name="connsiteY390" fmla="*/ 4481 h 10002"/>
                <a:gd name="connsiteX391" fmla="*/ 3533 w 10201"/>
                <a:gd name="connsiteY391" fmla="*/ 4462 h 10002"/>
                <a:gd name="connsiteX392" fmla="*/ 3637 w 10201"/>
                <a:gd name="connsiteY392" fmla="*/ 4387 h 10002"/>
                <a:gd name="connsiteX393" fmla="*/ 3637 w 10201"/>
                <a:gd name="connsiteY393" fmla="*/ 4387 h 10002"/>
                <a:gd name="connsiteX394" fmla="*/ 3606 w 10201"/>
                <a:gd name="connsiteY394" fmla="*/ 4387 h 10002"/>
                <a:gd name="connsiteX395" fmla="*/ 3585 w 10201"/>
                <a:gd name="connsiteY395" fmla="*/ 4405 h 10002"/>
                <a:gd name="connsiteX396" fmla="*/ 3575 w 10201"/>
                <a:gd name="connsiteY396" fmla="*/ 4368 h 10002"/>
                <a:gd name="connsiteX397" fmla="*/ 3409 w 10201"/>
                <a:gd name="connsiteY397" fmla="*/ 4312 h 10002"/>
                <a:gd name="connsiteX398" fmla="*/ 3357 w 10201"/>
                <a:gd name="connsiteY398" fmla="*/ 4199 h 10002"/>
                <a:gd name="connsiteX399" fmla="*/ 3315 w 10201"/>
                <a:gd name="connsiteY399" fmla="*/ 4255 h 10002"/>
                <a:gd name="connsiteX400" fmla="*/ 3231 w 10201"/>
                <a:gd name="connsiteY400" fmla="*/ 4218 h 10002"/>
                <a:gd name="connsiteX401" fmla="*/ 3085 w 10201"/>
                <a:gd name="connsiteY401" fmla="*/ 4199 h 10002"/>
                <a:gd name="connsiteX402" fmla="*/ 3033 w 10201"/>
                <a:gd name="connsiteY402" fmla="*/ 4237 h 10002"/>
                <a:gd name="connsiteX403" fmla="*/ 2981 w 10201"/>
                <a:gd name="connsiteY403" fmla="*/ 4180 h 10002"/>
                <a:gd name="connsiteX404" fmla="*/ 2909 w 10201"/>
                <a:gd name="connsiteY404" fmla="*/ 4237 h 10002"/>
                <a:gd name="connsiteX405" fmla="*/ 2878 w 10201"/>
                <a:gd name="connsiteY405" fmla="*/ 4180 h 10002"/>
                <a:gd name="connsiteX406" fmla="*/ 2794 w 10201"/>
                <a:gd name="connsiteY406" fmla="*/ 4330 h 10002"/>
                <a:gd name="connsiteX407" fmla="*/ 2596 w 10201"/>
                <a:gd name="connsiteY407" fmla="*/ 4255 h 10002"/>
                <a:gd name="connsiteX408" fmla="*/ 2596 w 10201"/>
                <a:gd name="connsiteY408" fmla="*/ 4218 h 10002"/>
                <a:gd name="connsiteX409" fmla="*/ 2617 w 10201"/>
                <a:gd name="connsiteY409" fmla="*/ 4180 h 10002"/>
                <a:gd name="connsiteX410" fmla="*/ 2544 w 10201"/>
                <a:gd name="connsiteY410" fmla="*/ 4180 h 10002"/>
                <a:gd name="connsiteX411" fmla="*/ 2346 w 10201"/>
                <a:gd name="connsiteY411" fmla="*/ 4275 h 10002"/>
                <a:gd name="connsiteX412" fmla="*/ 2346 w 10201"/>
                <a:gd name="connsiteY412" fmla="*/ 4255 h 10002"/>
                <a:gd name="connsiteX413" fmla="*/ 2367 w 10201"/>
                <a:gd name="connsiteY413" fmla="*/ 4218 h 10002"/>
                <a:gd name="connsiteX414" fmla="*/ 2253 w 10201"/>
                <a:gd name="connsiteY414" fmla="*/ 4218 h 10002"/>
                <a:gd name="connsiteX415" fmla="*/ 2170 w 10201"/>
                <a:gd name="connsiteY415" fmla="*/ 4143 h 10002"/>
                <a:gd name="connsiteX416" fmla="*/ 2044 w 10201"/>
                <a:gd name="connsiteY416" fmla="*/ 4124 h 10002"/>
                <a:gd name="connsiteX417" fmla="*/ 2065 w 10201"/>
                <a:gd name="connsiteY417" fmla="*/ 4124 h 10002"/>
                <a:gd name="connsiteX418" fmla="*/ 2096 w 10201"/>
                <a:gd name="connsiteY418" fmla="*/ 4086 h 10002"/>
                <a:gd name="connsiteX419" fmla="*/ 2085 w 10201"/>
                <a:gd name="connsiteY419" fmla="*/ 4049 h 10002"/>
                <a:gd name="connsiteX420" fmla="*/ 2002 w 10201"/>
                <a:gd name="connsiteY420" fmla="*/ 3992 h 10002"/>
                <a:gd name="connsiteX421" fmla="*/ 1909 w 10201"/>
                <a:gd name="connsiteY421" fmla="*/ 4030 h 10002"/>
                <a:gd name="connsiteX422" fmla="*/ 1479 w 10201"/>
                <a:gd name="connsiteY422" fmla="*/ 3976 h 10002"/>
                <a:gd name="connsiteX423" fmla="*/ 1680 w 10201"/>
                <a:gd name="connsiteY423" fmla="*/ 3823 h 10002"/>
                <a:gd name="connsiteX424" fmla="*/ 1690 w 10201"/>
                <a:gd name="connsiteY424" fmla="*/ 3805 h 10002"/>
                <a:gd name="connsiteX425" fmla="*/ 1826 w 10201"/>
                <a:gd name="connsiteY425" fmla="*/ 3767 h 10002"/>
                <a:gd name="connsiteX426" fmla="*/ 1826 w 10201"/>
                <a:gd name="connsiteY426" fmla="*/ 3805 h 10002"/>
                <a:gd name="connsiteX427" fmla="*/ 1940 w 10201"/>
                <a:gd name="connsiteY427" fmla="*/ 3880 h 10002"/>
                <a:gd name="connsiteX428" fmla="*/ 1950 w 10201"/>
                <a:gd name="connsiteY428" fmla="*/ 3842 h 10002"/>
                <a:gd name="connsiteX429" fmla="*/ 1961 w 10201"/>
                <a:gd name="connsiteY429" fmla="*/ 3880 h 10002"/>
                <a:gd name="connsiteX430" fmla="*/ 2117 w 10201"/>
                <a:gd name="connsiteY430" fmla="*/ 3748 h 10002"/>
                <a:gd name="connsiteX431" fmla="*/ 2201 w 10201"/>
                <a:gd name="connsiteY431" fmla="*/ 3823 h 10002"/>
                <a:gd name="connsiteX432" fmla="*/ 2378 w 10201"/>
                <a:gd name="connsiteY432" fmla="*/ 3786 h 10002"/>
                <a:gd name="connsiteX433" fmla="*/ 2544 w 10201"/>
                <a:gd name="connsiteY433" fmla="*/ 3805 h 10002"/>
                <a:gd name="connsiteX434" fmla="*/ 2544 w 10201"/>
                <a:gd name="connsiteY434" fmla="*/ 3730 h 10002"/>
                <a:gd name="connsiteX435" fmla="*/ 2658 w 10201"/>
                <a:gd name="connsiteY435" fmla="*/ 3730 h 10002"/>
                <a:gd name="connsiteX436" fmla="*/ 2689 w 10201"/>
                <a:gd name="connsiteY436" fmla="*/ 3673 h 10002"/>
                <a:gd name="connsiteX437" fmla="*/ 2689 w 10201"/>
                <a:gd name="connsiteY437" fmla="*/ 3598 h 10002"/>
                <a:gd name="connsiteX438" fmla="*/ 2658 w 10201"/>
                <a:gd name="connsiteY438" fmla="*/ 3598 h 10002"/>
                <a:gd name="connsiteX439" fmla="*/ 2658 w 10201"/>
                <a:gd name="connsiteY439" fmla="*/ 3561 h 10002"/>
                <a:gd name="connsiteX440" fmla="*/ 2648 w 10201"/>
                <a:gd name="connsiteY440" fmla="*/ 3504 h 10002"/>
                <a:gd name="connsiteX441" fmla="*/ 2044 w 10201"/>
                <a:gd name="connsiteY441" fmla="*/ 3504 h 10002"/>
                <a:gd name="connsiteX442" fmla="*/ 1482 w 10201"/>
                <a:gd name="connsiteY442" fmla="*/ 3485 h 10002"/>
                <a:gd name="connsiteX443" fmla="*/ 1898 w 10201"/>
                <a:gd name="connsiteY443" fmla="*/ 3410 h 10002"/>
                <a:gd name="connsiteX444" fmla="*/ 2149 w 10201"/>
                <a:gd name="connsiteY444" fmla="*/ 3429 h 10002"/>
                <a:gd name="connsiteX445" fmla="*/ 2159 w 10201"/>
                <a:gd name="connsiteY445" fmla="*/ 3316 h 10002"/>
                <a:gd name="connsiteX446" fmla="*/ 2201 w 10201"/>
                <a:gd name="connsiteY446" fmla="*/ 3298 h 10002"/>
                <a:gd name="connsiteX447" fmla="*/ 2232 w 10201"/>
                <a:gd name="connsiteY447" fmla="*/ 3354 h 10002"/>
                <a:gd name="connsiteX448" fmla="*/ 2263 w 10201"/>
                <a:gd name="connsiteY448" fmla="*/ 3278 h 10002"/>
                <a:gd name="connsiteX449" fmla="*/ 2263 w 10201"/>
                <a:gd name="connsiteY449" fmla="*/ 3316 h 10002"/>
                <a:gd name="connsiteX450" fmla="*/ 2242 w 10201"/>
                <a:gd name="connsiteY450" fmla="*/ 3354 h 10002"/>
                <a:gd name="connsiteX451" fmla="*/ 2502 w 10201"/>
                <a:gd name="connsiteY451" fmla="*/ 3298 h 10002"/>
                <a:gd name="connsiteX452" fmla="*/ 2513 w 10201"/>
                <a:gd name="connsiteY452" fmla="*/ 3241 h 10002"/>
                <a:gd name="connsiteX453" fmla="*/ 2502 w 10201"/>
                <a:gd name="connsiteY453" fmla="*/ 3223 h 10002"/>
                <a:gd name="connsiteX454" fmla="*/ 2137 w 10201"/>
                <a:gd name="connsiteY454" fmla="*/ 3241 h 10002"/>
                <a:gd name="connsiteX455" fmla="*/ 2127 w 10201"/>
                <a:gd name="connsiteY455" fmla="*/ 3185 h 10002"/>
                <a:gd name="connsiteX456" fmla="*/ 2137 w 10201"/>
                <a:gd name="connsiteY456" fmla="*/ 3166 h 10002"/>
                <a:gd name="connsiteX457" fmla="*/ 2294 w 10201"/>
                <a:gd name="connsiteY457" fmla="*/ 3128 h 10002"/>
                <a:gd name="connsiteX458" fmla="*/ 2263 w 10201"/>
                <a:gd name="connsiteY458" fmla="*/ 3109 h 10002"/>
                <a:gd name="connsiteX459" fmla="*/ 2294 w 10201"/>
                <a:gd name="connsiteY459" fmla="*/ 3091 h 10002"/>
                <a:gd name="connsiteX460" fmla="*/ 2284 w 10201"/>
                <a:gd name="connsiteY460" fmla="*/ 2997 h 10002"/>
                <a:gd name="connsiteX461" fmla="*/ 2232 w 10201"/>
                <a:gd name="connsiteY461" fmla="*/ 2903 h 10002"/>
                <a:gd name="connsiteX462" fmla="*/ 2253 w 10201"/>
                <a:gd name="connsiteY462" fmla="*/ 2865 h 10002"/>
                <a:gd name="connsiteX463" fmla="*/ 2242 w 10201"/>
                <a:gd name="connsiteY463" fmla="*/ 2790 h 10002"/>
                <a:gd name="connsiteX464" fmla="*/ 2294 w 10201"/>
                <a:gd name="connsiteY464" fmla="*/ 2715 h 10002"/>
                <a:gd name="connsiteX465" fmla="*/ 2294 w 10201"/>
                <a:gd name="connsiteY465" fmla="*/ 2771 h 10002"/>
                <a:gd name="connsiteX466" fmla="*/ 2471 w 10201"/>
                <a:gd name="connsiteY466" fmla="*/ 2809 h 10002"/>
                <a:gd name="connsiteX467" fmla="*/ 2482 w 10201"/>
                <a:gd name="connsiteY467" fmla="*/ 2903 h 10002"/>
                <a:gd name="connsiteX468" fmla="*/ 2627 w 10201"/>
                <a:gd name="connsiteY468" fmla="*/ 2884 h 10002"/>
                <a:gd name="connsiteX469" fmla="*/ 2679 w 10201"/>
                <a:gd name="connsiteY469" fmla="*/ 2715 h 10002"/>
                <a:gd name="connsiteX470" fmla="*/ 2523 w 10201"/>
                <a:gd name="connsiteY470" fmla="*/ 2659 h 10002"/>
                <a:gd name="connsiteX471" fmla="*/ 2523 w 10201"/>
                <a:gd name="connsiteY471" fmla="*/ 2602 h 10002"/>
                <a:gd name="connsiteX472" fmla="*/ 2596 w 10201"/>
                <a:gd name="connsiteY472" fmla="*/ 2584 h 10002"/>
                <a:gd name="connsiteX473" fmla="*/ 2596 w 10201"/>
                <a:gd name="connsiteY473" fmla="*/ 2565 h 10002"/>
                <a:gd name="connsiteX474" fmla="*/ 2461 w 10201"/>
                <a:gd name="connsiteY474" fmla="*/ 2452 h 10002"/>
                <a:gd name="connsiteX475" fmla="*/ 2440 w 10201"/>
                <a:gd name="connsiteY475" fmla="*/ 2527 h 10002"/>
                <a:gd name="connsiteX476" fmla="*/ 2440 w 10201"/>
                <a:gd name="connsiteY476" fmla="*/ 2509 h 10002"/>
                <a:gd name="connsiteX477" fmla="*/ 2315 w 10201"/>
                <a:gd name="connsiteY477" fmla="*/ 2358 h 10002"/>
                <a:gd name="connsiteX478" fmla="*/ 2242 w 10201"/>
                <a:gd name="connsiteY478" fmla="*/ 2377 h 10002"/>
                <a:gd name="connsiteX479" fmla="*/ 2242 w 10201"/>
                <a:gd name="connsiteY479" fmla="*/ 2321 h 10002"/>
                <a:gd name="connsiteX480" fmla="*/ 2222 w 10201"/>
                <a:gd name="connsiteY480" fmla="*/ 2283 h 10002"/>
                <a:gd name="connsiteX481" fmla="*/ 2044 w 10201"/>
                <a:gd name="connsiteY481" fmla="*/ 2246 h 10002"/>
                <a:gd name="connsiteX482" fmla="*/ 2034 w 10201"/>
                <a:gd name="connsiteY482" fmla="*/ 2189 h 10002"/>
                <a:gd name="connsiteX483" fmla="*/ 2044 w 10201"/>
                <a:gd name="connsiteY483" fmla="*/ 2171 h 10002"/>
                <a:gd name="connsiteX484" fmla="*/ 2242 w 10201"/>
                <a:gd name="connsiteY484" fmla="*/ 2171 h 10002"/>
                <a:gd name="connsiteX485" fmla="*/ 2305 w 10201"/>
                <a:gd name="connsiteY485" fmla="*/ 2133 h 10002"/>
                <a:gd name="connsiteX486" fmla="*/ 2450 w 10201"/>
                <a:gd name="connsiteY486" fmla="*/ 2171 h 10002"/>
                <a:gd name="connsiteX487" fmla="*/ 2523 w 10201"/>
                <a:gd name="connsiteY487" fmla="*/ 2077 h 10002"/>
                <a:gd name="connsiteX488" fmla="*/ 2774 w 10201"/>
                <a:gd name="connsiteY488" fmla="*/ 2020 h 10002"/>
                <a:gd name="connsiteX489" fmla="*/ 2961 w 10201"/>
                <a:gd name="connsiteY489" fmla="*/ 2133 h 10002"/>
                <a:gd name="connsiteX490" fmla="*/ 3274 w 10201"/>
                <a:gd name="connsiteY490" fmla="*/ 2057 h 10002"/>
                <a:gd name="connsiteX491" fmla="*/ 3274 w 10201"/>
                <a:gd name="connsiteY491" fmla="*/ 2039 h 10002"/>
                <a:gd name="connsiteX492" fmla="*/ 3263 w 10201"/>
                <a:gd name="connsiteY492" fmla="*/ 2002 h 10002"/>
                <a:gd name="connsiteX493" fmla="*/ 3377 w 10201"/>
                <a:gd name="connsiteY493" fmla="*/ 1964 h 10002"/>
                <a:gd name="connsiteX494" fmla="*/ 3357 w 10201"/>
                <a:gd name="connsiteY494" fmla="*/ 1907 h 10002"/>
                <a:gd name="connsiteX495" fmla="*/ 3419 w 10201"/>
                <a:gd name="connsiteY495" fmla="*/ 1907 h 10002"/>
                <a:gd name="connsiteX496" fmla="*/ 3461 w 10201"/>
                <a:gd name="connsiteY496" fmla="*/ 1926 h 10002"/>
                <a:gd name="connsiteX497" fmla="*/ 3492 w 10201"/>
                <a:gd name="connsiteY497" fmla="*/ 1870 h 10002"/>
                <a:gd name="connsiteX498" fmla="*/ 3492 w 10201"/>
                <a:gd name="connsiteY498" fmla="*/ 1851 h 10002"/>
                <a:gd name="connsiteX499" fmla="*/ 3419 w 10201"/>
                <a:gd name="connsiteY499" fmla="*/ 1738 h 10002"/>
                <a:gd name="connsiteX500" fmla="*/ 3429 w 10201"/>
                <a:gd name="connsiteY500" fmla="*/ 1663 h 10002"/>
                <a:gd name="connsiteX501" fmla="*/ 3274 w 10201"/>
                <a:gd name="connsiteY501" fmla="*/ 1589 h 10002"/>
                <a:gd name="connsiteX502" fmla="*/ 3274 w 10201"/>
                <a:gd name="connsiteY502" fmla="*/ 1513 h 10002"/>
                <a:gd name="connsiteX503" fmla="*/ 3241 w 10201"/>
                <a:gd name="connsiteY503" fmla="*/ 1475 h 10002"/>
                <a:gd name="connsiteX504" fmla="*/ 3210 w 10201"/>
                <a:gd name="connsiteY504" fmla="*/ 1513 h 10002"/>
                <a:gd name="connsiteX505" fmla="*/ 3200 w 10201"/>
                <a:gd name="connsiteY505" fmla="*/ 1438 h 10002"/>
                <a:gd name="connsiteX506" fmla="*/ 3085 w 10201"/>
                <a:gd name="connsiteY506" fmla="*/ 1494 h 10002"/>
                <a:gd name="connsiteX507" fmla="*/ 2971 w 10201"/>
                <a:gd name="connsiteY507" fmla="*/ 1419 h 10002"/>
                <a:gd name="connsiteX508" fmla="*/ 2940 w 10201"/>
                <a:gd name="connsiteY508" fmla="*/ 1475 h 10002"/>
                <a:gd name="connsiteX509" fmla="*/ 2909 w 10201"/>
                <a:gd name="connsiteY509" fmla="*/ 1400 h 10002"/>
                <a:gd name="connsiteX510" fmla="*/ 2815 w 10201"/>
                <a:gd name="connsiteY510" fmla="*/ 1438 h 10002"/>
                <a:gd name="connsiteX511" fmla="*/ 2815 w 10201"/>
                <a:gd name="connsiteY511" fmla="*/ 1381 h 10002"/>
                <a:gd name="connsiteX512" fmla="*/ 2742 w 10201"/>
                <a:gd name="connsiteY512" fmla="*/ 1288 h 10002"/>
                <a:gd name="connsiteX513" fmla="*/ 3013 w 10201"/>
                <a:gd name="connsiteY513" fmla="*/ 1062 h 10002"/>
                <a:gd name="connsiteX514" fmla="*/ 3106 w 10201"/>
                <a:gd name="connsiteY514" fmla="*/ 1119 h 10002"/>
                <a:gd name="connsiteX515" fmla="*/ 3241 w 10201"/>
                <a:gd name="connsiteY515" fmla="*/ 1062 h 10002"/>
                <a:gd name="connsiteX516" fmla="*/ 3241 w 10201"/>
                <a:gd name="connsiteY516" fmla="*/ 1119 h 10002"/>
                <a:gd name="connsiteX517" fmla="*/ 3513 w 10201"/>
                <a:gd name="connsiteY517" fmla="*/ 1119 h 10002"/>
                <a:gd name="connsiteX518" fmla="*/ 3513 w 10201"/>
                <a:gd name="connsiteY518" fmla="*/ 1044 h 10002"/>
                <a:gd name="connsiteX519" fmla="*/ 3658 w 10201"/>
                <a:gd name="connsiteY519" fmla="*/ 968 h 10002"/>
                <a:gd name="connsiteX520" fmla="*/ 3700 w 10201"/>
                <a:gd name="connsiteY520" fmla="*/ 875 h 10002"/>
                <a:gd name="connsiteX521" fmla="*/ 3929 w 10201"/>
                <a:gd name="connsiteY521" fmla="*/ 836 h 10002"/>
                <a:gd name="connsiteX522" fmla="*/ 3940 w 10201"/>
                <a:gd name="connsiteY522" fmla="*/ 781 h 10002"/>
                <a:gd name="connsiteX523" fmla="*/ 3971 w 10201"/>
                <a:gd name="connsiteY523" fmla="*/ 781 h 10002"/>
                <a:gd name="connsiteX524" fmla="*/ 4002 w 10201"/>
                <a:gd name="connsiteY524" fmla="*/ 836 h 10002"/>
                <a:gd name="connsiteX525" fmla="*/ 4065 w 10201"/>
                <a:gd name="connsiteY525" fmla="*/ 799 h 10002"/>
                <a:gd name="connsiteX526" fmla="*/ 4127 w 10201"/>
                <a:gd name="connsiteY526" fmla="*/ 836 h 10002"/>
                <a:gd name="connsiteX527" fmla="*/ 4772 w 10201"/>
                <a:gd name="connsiteY527" fmla="*/ 724 h 10002"/>
                <a:gd name="connsiteX528" fmla="*/ 4783 w 10201"/>
                <a:gd name="connsiteY528" fmla="*/ 781 h 10002"/>
                <a:gd name="connsiteX529" fmla="*/ 4908 w 10201"/>
                <a:gd name="connsiteY529" fmla="*/ 781 h 10002"/>
                <a:gd name="connsiteX530" fmla="*/ 4908 w 10201"/>
                <a:gd name="connsiteY530" fmla="*/ 724 h 10002"/>
                <a:gd name="connsiteX531" fmla="*/ 4992 w 10201"/>
                <a:gd name="connsiteY531" fmla="*/ 781 h 10002"/>
                <a:gd name="connsiteX532" fmla="*/ 5096 w 10201"/>
                <a:gd name="connsiteY532" fmla="*/ 743 h 10002"/>
                <a:gd name="connsiteX533" fmla="*/ 5158 w 10201"/>
                <a:gd name="connsiteY533" fmla="*/ 781 h 10002"/>
                <a:gd name="connsiteX534" fmla="*/ 5200 w 10201"/>
                <a:gd name="connsiteY534" fmla="*/ 706 h 10002"/>
                <a:gd name="connsiteX535" fmla="*/ 5283 w 10201"/>
                <a:gd name="connsiteY535" fmla="*/ 686 h 10002"/>
                <a:gd name="connsiteX536" fmla="*/ 5283 w 10201"/>
                <a:gd name="connsiteY536" fmla="*/ 743 h 10002"/>
                <a:gd name="connsiteX537" fmla="*/ 5492 w 10201"/>
                <a:gd name="connsiteY537" fmla="*/ 706 h 10002"/>
                <a:gd name="connsiteX538" fmla="*/ 5679 w 10201"/>
                <a:gd name="connsiteY538" fmla="*/ 781 h 10002"/>
                <a:gd name="connsiteX539" fmla="*/ 5824 w 10201"/>
                <a:gd name="connsiteY539" fmla="*/ 761 h 10002"/>
                <a:gd name="connsiteX540" fmla="*/ 6148 w 10201"/>
                <a:gd name="connsiteY540" fmla="*/ 686 h 10002"/>
                <a:gd name="connsiteX541" fmla="*/ 6345 w 10201"/>
                <a:gd name="connsiteY541" fmla="*/ 611 h 10002"/>
                <a:gd name="connsiteX542" fmla="*/ 6522 w 10201"/>
                <a:gd name="connsiteY542" fmla="*/ 649 h 10002"/>
                <a:gd name="connsiteX543" fmla="*/ 6574 w 10201"/>
                <a:gd name="connsiteY543" fmla="*/ 555 h 10002"/>
                <a:gd name="connsiteX544" fmla="*/ 6668 w 10201"/>
                <a:gd name="connsiteY544" fmla="*/ 574 h 10002"/>
                <a:gd name="connsiteX545" fmla="*/ 6741 w 10201"/>
                <a:gd name="connsiteY545" fmla="*/ 498 h 10002"/>
                <a:gd name="connsiteX546" fmla="*/ 6814 w 10201"/>
                <a:gd name="connsiteY546" fmla="*/ 555 h 10002"/>
                <a:gd name="connsiteX547" fmla="*/ 7105 w 10201"/>
                <a:gd name="connsiteY547" fmla="*/ 574 h 10002"/>
                <a:gd name="connsiteX548" fmla="*/ 7251 w 10201"/>
                <a:gd name="connsiteY548" fmla="*/ 574 h 10002"/>
                <a:gd name="connsiteX549" fmla="*/ 7262 w 10201"/>
                <a:gd name="connsiteY549" fmla="*/ 630 h 10002"/>
                <a:gd name="connsiteX550" fmla="*/ 7459 w 10201"/>
                <a:gd name="connsiteY550" fmla="*/ 592 h 10002"/>
                <a:gd name="connsiteX551" fmla="*/ 7470 w 10201"/>
                <a:gd name="connsiteY551" fmla="*/ 517 h 10002"/>
                <a:gd name="connsiteX552" fmla="*/ 7387 w 10201"/>
                <a:gd name="connsiteY552" fmla="*/ 498 h 10002"/>
                <a:gd name="connsiteX553" fmla="*/ 7428 w 10201"/>
                <a:gd name="connsiteY553" fmla="*/ 405 h 10002"/>
                <a:gd name="connsiteX554" fmla="*/ 7501 w 10201"/>
                <a:gd name="connsiteY554" fmla="*/ 348 h 10002"/>
                <a:gd name="connsiteX555" fmla="*/ 7470 w 10201"/>
                <a:gd name="connsiteY555" fmla="*/ 311 h 10002"/>
                <a:gd name="connsiteX556" fmla="*/ 7407 w 10201"/>
                <a:gd name="connsiteY556" fmla="*/ 348 h 10002"/>
                <a:gd name="connsiteX557" fmla="*/ 7376 w 10201"/>
                <a:gd name="connsiteY557" fmla="*/ 311 h 10002"/>
                <a:gd name="connsiteX558" fmla="*/ 7210 w 10201"/>
                <a:gd name="connsiteY558" fmla="*/ 367 h 10002"/>
                <a:gd name="connsiteX559" fmla="*/ 7210 w 10201"/>
                <a:gd name="connsiteY559" fmla="*/ 311 h 10002"/>
                <a:gd name="connsiteX560" fmla="*/ 7199 w 10201"/>
                <a:gd name="connsiteY560" fmla="*/ 311 h 10002"/>
                <a:gd name="connsiteX561" fmla="*/ 6543 w 10201"/>
                <a:gd name="connsiteY561" fmla="*/ 330 h 10002"/>
                <a:gd name="connsiteX562" fmla="*/ 6225 w 10201"/>
                <a:gd name="connsiteY562" fmla="*/ 273 h 10002"/>
                <a:gd name="connsiteX563" fmla="*/ 6637 w 10201"/>
                <a:gd name="connsiteY563" fmla="*/ 198 h 10002"/>
                <a:gd name="connsiteX564" fmla="*/ 6980 w 10201"/>
                <a:gd name="connsiteY564" fmla="*/ 161 h 10002"/>
                <a:gd name="connsiteX565" fmla="*/ 7433 w 10201"/>
                <a:gd name="connsiteY565" fmla="*/ 80 h 10002"/>
                <a:gd name="connsiteX566" fmla="*/ 7698 w 10201"/>
                <a:gd name="connsiteY566" fmla="*/ 10 h 10002"/>
                <a:gd name="connsiteX567" fmla="*/ 7949 w 10201"/>
                <a:gd name="connsiteY567" fmla="*/ 142 h 10002"/>
                <a:gd name="connsiteX568" fmla="*/ 8011 w 10201"/>
                <a:gd name="connsiteY568" fmla="*/ 48 h 10002"/>
                <a:gd name="connsiteX569" fmla="*/ 8136 w 10201"/>
                <a:gd name="connsiteY569" fmla="*/ 29 h 10002"/>
                <a:gd name="connsiteX570" fmla="*/ 8240 w 10201"/>
                <a:gd name="connsiteY570" fmla="*/ 142 h 10002"/>
                <a:gd name="connsiteX571" fmla="*/ 8262 w 10201"/>
                <a:gd name="connsiteY571" fmla="*/ 104 h 10002"/>
                <a:gd name="connsiteX572" fmla="*/ 8293 w 10201"/>
                <a:gd name="connsiteY572" fmla="*/ 254 h 10002"/>
                <a:gd name="connsiteX573" fmla="*/ 8262 w 10201"/>
                <a:gd name="connsiteY573" fmla="*/ 330 h 10002"/>
                <a:gd name="connsiteX574" fmla="*/ 8262 w 10201"/>
                <a:gd name="connsiteY574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081 w 10201"/>
                <a:gd name="connsiteY78" fmla="*/ 5686 h 10002"/>
                <a:gd name="connsiteX79" fmla="*/ 10188 w 10201"/>
                <a:gd name="connsiteY79" fmla="*/ 5795 h 10002"/>
                <a:gd name="connsiteX80" fmla="*/ 10177 w 10201"/>
                <a:gd name="connsiteY80" fmla="*/ 6153 h 10002"/>
                <a:gd name="connsiteX81" fmla="*/ 10137 w 10201"/>
                <a:gd name="connsiteY81" fmla="*/ 6016 h 10002"/>
                <a:gd name="connsiteX82" fmla="*/ 9949 w 10201"/>
                <a:gd name="connsiteY82" fmla="*/ 6096 h 10002"/>
                <a:gd name="connsiteX83" fmla="*/ 9893 w 10201"/>
                <a:gd name="connsiteY83" fmla="*/ 6004 h 10002"/>
                <a:gd name="connsiteX84" fmla="*/ 9610 w 10201"/>
                <a:gd name="connsiteY84" fmla="*/ 6190 h 10002"/>
                <a:gd name="connsiteX85" fmla="*/ 9532 w 10201"/>
                <a:gd name="connsiteY85" fmla="*/ 6528 h 10002"/>
                <a:gd name="connsiteX86" fmla="*/ 9490 w 10201"/>
                <a:gd name="connsiteY86" fmla="*/ 6566 h 10002"/>
                <a:gd name="connsiteX87" fmla="*/ 9490 w 10201"/>
                <a:gd name="connsiteY87" fmla="*/ 6979 h 10002"/>
                <a:gd name="connsiteX88" fmla="*/ 9594 w 10201"/>
                <a:gd name="connsiteY88" fmla="*/ 7016 h 10002"/>
                <a:gd name="connsiteX89" fmla="*/ 9584 w 10201"/>
                <a:gd name="connsiteY89" fmla="*/ 7054 h 10002"/>
                <a:gd name="connsiteX90" fmla="*/ 9438 w 10201"/>
                <a:gd name="connsiteY90" fmla="*/ 7411 h 10002"/>
                <a:gd name="connsiteX91" fmla="*/ 9428 w 10201"/>
                <a:gd name="connsiteY91" fmla="*/ 7674 h 10002"/>
                <a:gd name="connsiteX92" fmla="*/ 9459 w 10201"/>
                <a:gd name="connsiteY92" fmla="*/ 7862 h 10002"/>
                <a:gd name="connsiteX93" fmla="*/ 9407 w 10201"/>
                <a:gd name="connsiteY93" fmla="*/ 7918 h 10002"/>
                <a:gd name="connsiteX94" fmla="*/ 9302 w 10201"/>
                <a:gd name="connsiteY94" fmla="*/ 7730 h 10002"/>
                <a:gd name="connsiteX95" fmla="*/ 9126 w 10201"/>
                <a:gd name="connsiteY95" fmla="*/ 7580 h 10002"/>
                <a:gd name="connsiteX96" fmla="*/ 9126 w 10201"/>
                <a:gd name="connsiteY96" fmla="*/ 7543 h 10002"/>
                <a:gd name="connsiteX97" fmla="*/ 9167 w 10201"/>
                <a:gd name="connsiteY97" fmla="*/ 7543 h 10002"/>
                <a:gd name="connsiteX98" fmla="*/ 9167 w 10201"/>
                <a:gd name="connsiteY98" fmla="*/ 7524 h 10002"/>
                <a:gd name="connsiteX99" fmla="*/ 9146 w 10201"/>
                <a:gd name="connsiteY99" fmla="*/ 7524 h 10002"/>
                <a:gd name="connsiteX100" fmla="*/ 9084 w 10201"/>
                <a:gd name="connsiteY100" fmla="*/ 7543 h 10002"/>
                <a:gd name="connsiteX101" fmla="*/ 9105 w 10201"/>
                <a:gd name="connsiteY101" fmla="*/ 7618 h 10002"/>
                <a:gd name="connsiteX102" fmla="*/ 9063 w 10201"/>
                <a:gd name="connsiteY102" fmla="*/ 7637 h 10002"/>
                <a:gd name="connsiteX103" fmla="*/ 9167 w 10201"/>
                <a:gd name="connsiteY103" fmla="*/ 7918 h 10002"/>
                <a:gd name="connsiteX104" fmla="*/ 9167 w 10201"/>
                <a:gd name="connsiteY104" fmla="*/ 8125 h 10002"/>
                <a:gd name="connsiteX105" fmla="*/ 9105 w 10201"/>
                <a:gd name="connsiteY105" fmla="*/ 8237 h 10002"/>
                <a:gd name="connsiteX106" fmla="*/ 8928 w 10201"/>
                <a:gd name="connsiteY106" fmla="*/ 8219 h 10002"/>
                <a:gd name="connsiteX107" fmla="*/ 8866 w 10201"/>
                <a:gd name="connsiteY107" fmla="*/ 8125 h 10002"/>
                <a:gd name="connsiteX108" fmla="*/ 8802 w 10201"/>
                <a:gd name="connsiteY108" fmla="*/ 8182 h 10002"/>
                <a:gd name="connsiteX109" fmla="*/ 8845 w 10201"/>
                <a:gd name="connsiteY109" fmla="*/ 8575 h 10002"/>
                <a:gd name="connsiteX110" fmla="*/ 8814 w 10201"/>
                <a:gd name="connsiteY110" fmla="*/ 8650 h 10002"/>
                <a:gd name="connsiteX111" fmla="*/ 8615 w 10201"/>
                <a:gd name="connsiteY111" fmla="*/ 8670 h 10002"/>
                <a:gd name="connsiteX112" fmla="*/ 8470 w 10201"/>
                <a:gd name="connsiteY112" fmla="*/ 8237 h 10002"/>
                <a:gd name="connsiteX113" fmla="*/ 8459 w 10201"/>
                <a:gd name="connsiteY113" fmla="*/ 7993 h 10002"/>
                <a:gd name="connsiteX114" fmla="*/ 8418 w 10201"/>
                <a:gd name="connsiteY114" fmla="*/ 7993 h 10002"/>
                <a:gd name="connsiteX115" fmla="*/ 8240 w 10201"/>
                <a:gd name="connsiteY115" fmla="*/ 7993 h 10002"/>
                <a:gd name="connsiteX116" fmla="*/ 8136 w 10201"/>
                <a:gd name="connsiteY116" fmla="*/ 7768 h 10002"/>
                <a:gd name="connsiteX117" fmla="*/ 8042 w 10201"/>
                <a:gd name="connsiteY117" fmla="*/ 7712 h 10002"/>
                <a:gd name="connsiteX118" fmla="*/ 7980 w 10201"/>
                <a:gd name="connsiteY118" fmla="*/ 7787 h 10002"/>
                <a:gd name="connsiteX119" fmla="*/ 7990 w 10201"/>
                <a:gd name="connsiteY119" fmla="*/ 8106 h 10002"/>
                <a:gd name="connsiteX120" fmla="*/ 7949 w 10201"/>
                <a:gd name="connsiteY120" fmla="*/ 8406 h 10002"/>
                <a:gd name="connsiteX121" fmla="*/ 7887 w 10201"/>
                <a:gd name="connsiteY121" fmla="*/ 8426 h 10002"/>
                <a:gd name="connsiteX122" fmla="*/ 7845 w 10201"/>
                <a:gd name="connsiteY122" fmla="*/ 8538 h 10002"/>
                <a:gd name="connsiteX123" fmla="*/ 7835 w 10201"/>
                <a:gd name="connsiteY123" fmla="*/ 8538 h 10002"/>
                <a:gd name="connsiteX124" fmla="*/ 7835 w 10201"/>
                <a:gd name="connsiteY124" fmla="*/ 8481 h 10002"/>
                <a:gd name="connsiteX125" fmla="*/ 7855 w 10201"/>
                <a:gd name="connsiteY125" fmla="*/ 8426 h 10002"/>
                <a:gd name="connsiteX126" fmla="*/ 7678 w 10201"/>
                <a:gd name="connsiteY126" fmla="*/ 8182 h 10002"/>
                <a:gd name="connsiteX127" fmla="*/ 7563 w 10201"/>
                <a:gd name="connsiteY127" fmla="*/ 8087 h 10002"/>
                <a:gd name="connsiteX128" fmla="*/ 7501 w 10201"/>
                <a:gd name="connsiteY128" fmla="*/ 8144 h 10002"/>
                <a:gd name="connsiteX129" fmla="*/ 7470 w 10201"/>
                <a:gd name="connsiteY129" fmla="*/ 8087 h 10002"/>
                <a:gd name="connsiteX130" fmla="*/ 7439 w 10201"/>
                <a:gd name="connsiteY130" fmla="*/ 8219 h 10002"/>
                <a:gd name="connsiteX131" fmla="*/ 7574 w 10201"/>
                <a:gd name="connsiteY131" fmla="*/ 8595 h 10002"/>
                <a:gd name="connsiteX132" fmla="*/ 7418 w 10201"/>
                <a:gd name="connsiteY132" fmla="*/ 8782 h 10002"/>
                <a:gd name="connsiteX133" fmla="*/ 7251 w 10201"/>
                <a:gd name="connsiteY133" fmla="*/ 8707 h 10002"/>
                <a:gd name="connsiteX134" fmla="*/ 7189 w 10201"/>
                <a:gd name="connsiteY134" fmla="*/ 8858 h 10002"/>
                <a:gd name="connsiteX135" fmla="*/ 7115 w 10201"/>
                <a:gd name="connsiteY135" fmla="*/ 8914 h 10002"/>
                <a:gd name="connsiteX136" fmla="*/ 7115 w 10201"/>
                <a:gd name="connsiteY136" fmla="*/ 8839 h 10002"/>
                <a:gd name="connsiteX137" fmla="*/ 6991 w 10201"/>
                <a:gd name="connsiteY137" fmla="*/ 8801 h 10002"/>
                <a:gd name="connsiteX138" fmla="*/ 6907 w 10201"/>
                <a:gd name="connsiteY138" fmla="*/ 8895 h 10002"/>
                <a:gd name="connsiteX139" fmla="*/ 6814 w 10201"/>
                <a:gd name="connsiteY139" fmla="*/ 8914 h 10002"/>
                <a:gd name="connsiteX140" fmla="*/ 6814 w 10201"/>
                <a:gd name="connsiteY140" fmla="*/ 8970 h 10002"/>
                <a:gd name="connsiteX141" fmla="*/ 6751 w 10201"/>
                <a:gd name="connsiteY141" fmla="*/ 8989 h 10002"/>
                <a:gd name="connsiteX142" fmla="*/ 6772 w 10201"/>
                <a:gd name="connsiteY142" fmla="*/ 9026 h 10002"/>
                <a:gd name="connsiteX143" fmla="*/ 6939 w 10201"/>
                <a:gd name="connsiteY143" fmla="*/ 9008 h 10002"/>
                <a:gd name="connsiteX144" fmla="*/ 6939 w 10201"/>
                <a:gd name="connsiteY144" fmla="*/ 8989 h 10002"/>
                <a:gd name="connsiteX145" fmla="*/ 6918 w 10201"/>
                <a:gd name="connsiteY145" fmla="*/ 8951 h 10002"/>
                <a:gd name="connsiteX146" fmla="*/ 6939 w 10201"/>
                <a:gd name="connsiteY146" fmla="*/ 8951 h 10002"/>
                <a:gd name="connsiteX147" fmla="*/ 6991 w 10201"/>
                <a:gd name="connsiteY147" fmla="*/ 8933 h 10002"/>
                <a:gd name="connsiteX148" fmla="*/ 7032 w 10201"/>
                <a:gd name="connsiteY148" fmla="*/ 9064 h 10002"/>
                <a:gd name="connsiteX149" fmla="*/ 7303 w 10201"/>
                <a:gd name="connsiteY149" fmla="*/ 9139 h 10002"/>
                <a:gd name="connsiteX150" fmla="*/ 7303 w 10201"/>
                <a:gd name="connsiteY150" fmla="*/ 9195 h 10002"/>
                <a:gd name="connsiteX151" fmla="*/ 7220 w 10201"/>
                <a:gd name="connsiteY151" fmla="*/ 9590 h 10002"/>
                <a:gd name="connsiteX152" fmla="*/ 7199 w 10201"/>
                <a:gd name="connsiteY152" fmla="*/ 9590 h 10002"/>
                <a:gd name="connsiteX153" fmla="*/ 7179 w 10201"/>
                <a:gd name="connsiteY153" fmla="*/ 9533 h 10002"/>
                <a:gd name="connsiteX154" fmla="*/ 6949 w 10201"/>
                <a:gd name="connsiteY154" fmla="*/ 9496 h 10002"/>
                <a:gd name="connsiteX155" fmla="*/ 6876 w 10201"/>
                <a:gd name="connsiteY155" fmla="*/ 9496 h 10002"/>
                <a:gd name="connsiteX156" fmla="*/ 6793 w 10201"/>
                <a:gd name="connsiteY156" fmla="*/ 9403 h 10002"/>
                <a:gd name="connsiteX157" fmla="*/ 6751 w 10201"/>
                <a:gd name="connsiteY157" fmla="*/ 9440 h 10002"/>
                <a:gd name="connsiteX158" fmla="*/ 6637 w 10201"/>
                <a:gd name="connsiteY158" fmla="*/ 9289 h 10002"/>
                <a:gd name="connsiteX159" fmla="*/ 6627 w 10201"/>
                <a:gd name="connsiteY159" fmla="*/ 9289 h 10002"/>
                <a:gd name="connsiteX160" fmla="*/ 6584 w 10201"/>
                <a:gd name="connsiteY160" fmla="*/ 9289 h 10002"/>
                <a:gd name="connsiteX161" fmla="*/ 6480 w 10201"/>
                <a:gd name="connsiteY161" fmla="*/ 9177 h 10002"/>
                <a:gd name="connsiteX162" fmla="*/ 6449 w 10201"/>
                <a:gd name="connsiteY162" fmla="*/ 9346 h 10002"/>
                <a:gd name="connsiteX163" fmla="*/ 6355 w 10201"/>
                <a:gd name="connsiteY163" fmla="*/ 9515 h 10002"/>
                <a:gd name="connsiteX164" fmla="*/ 6262 w 10201"/>
                <a:gd name="connsiteY164" fmla="*/ 9552 h 10002"/>
                <a:gd name="connsiteX165" fmla="*/ 6262 w 10201"/>
                <a:gd name="connsiteY165" fmla="*/ 9609 h 10002"/>
                <a:gd name="connsiteX166" fmla="*/ 6189 w 10201"/>
                <a:gd name="connsiteY166" fmla="*/ 9740 h 10002"/>
                <a:gd name="connsiteX167" fmla="*/ 6106 w 10201"/>
                <a:gd name="connsiteY167" fmla="*/ 9796 h 10002"/>
                <a:gd name="connsiteX168" fmla="*/ 6001 w 10201"/>
                <a:gd name="connsiteY168" fmla="*/ 9947 h 10002"/>
                <a:gd name="connsiteX169" fmla="*/ 5345 w 10201"/>
                <a:gd name="connsiteY169" fmla="*/ 9796 h 10002"/>
                <a:gd name="connsiteX170" fmla="*/ 5220 w 10201"/>
                <a:gd name="connsiteY170" fmla="*/ 9796 h 10002"/>
                <a:gd name="connsiteX171" fmla="*/ 4992 w 10201"/>
                <a:gd name="connsiteY171" fmla="*/ 9647 h 10002"/>
                <a:gd name="connsiteX172" fmla="*/ 4929 w 10201"/>
                <a:gd name="connsiteY172" fmla="*/ 9515 h 10002"/>
                <a:gd name="connsiteX173" fmla="*/ 4929 w 10201"/>
                <a:gd name="connsiteY173" fmla="*/ 9403 h 10002"/>
                <a:gd name="connsiteX174" fmla="*/ 4866 w 10201"/>
                <a:gd name="connsiteY174" fmla="*/ 9346 h 10002"/>
                <a:gd name="connsiteX175" fmla="*/ 5168 w 10201"/>
                <a:gd name="connsiteY175" fmla="*/ 9214 h 10002"/>
                <a:gd name="connsiteX176" fmla="*/ 5387 w 10201"/>
                <a:gd name="connsiteY176" fmla="*/ 9234 h 10002"/>
                <a:gd name="connsiteX177" fmla="*/ 5741 w 10201"/>
                <a:gd name="connsiteY177" fmla="*/ 9195 h 10002"/>
                <a:gd name="connsiteX178" fmla="*/ 5783 w 10201"/>
                <a:gd name="connsiteY178" fmla="*/ 9102 h 10002"/>
                <a:gd name="connsiteX179" fmla="*/ 5731 w 10201"/>
                <a:gd name="connsiteY179" fmla="*/ 8989 h 10002"/>
                <a:gd name="connsiteX180" fmla="*/ 5533 w 10201"/>
                <a:gd name="connsiteY180" fmla="*/ 8933 h 10002"/>
                <a:gd name="connsiteX181" fmla="*/ 5210 w 10201"/>
                <a:gd name="connsiteY181" fmla="*/ 8745 h 10002"/>
                <a:gd name="connsiteX182" fmla="*/ 4961 w 10201"/>
                <a:gd name="connsiteY182" fmla="*/ 8595 h 10002"/>
                <a:gd name="connsiteX183" fmla="*/ 5085 w 10201"/>
                <a:gd name="connsiteY183" fmla="*/ 8481 h 10002"/>
                <a:gd name="connsiteX184" fmla="*/ 4741 w 10201"/>
                <a:gd name="connsiteY184" fmla="*/ 8275 h 10002"/>
                <a:gd name="connsiteX185" fmla="*/ 4554 w 10201"/>
                <a:gd name="connsiteY185" fmla="*/ 8087 h 10002"/>
                <a:gd name="connsiteX186" fmla="*/ 4356 w 10201"/>
                <a:gd name="connsiteY186" fmla="*/ 8031 h 10002"/>
                <a:gd name="connsiteX187" fmla="*/ 4085 w 10201"/>
                <a:gd name="connsiteY187" fmla="*/ 8013 h 10002"/>
                <a:gd name="connsiteX188" fmla="*/ 3919 w 10201"/>
                <a:gd name="connsiteY188" fmla="*/ 7843 h 10002"/>
                <a:gd name="connsiteX189" fmla="*/ 3741 w 10201"/>
                <a:gd name="connsiteY189" fmla="*/ 7806 h 10002"/>
                <a:gd name="connsiteX190" fmla="*/ 3669 w 10201"/>
                <a:gd name="connsiteY190" fmla="*/ 7598 h 10002"/>
                <a:gd name="connsiteX191" fmla="*/ 3492 w 10201"/>
                <a:gd name="connsiteY191" fmla="*/ 7637 h 10002"/>
                <a:gd name="connsiteX192" fmla="*/ 3440 w 10201"/>
                <a:gd name="connsiteY192" fmla="*/ 7674 h 10002"/>
                <a:gd name="connsiteX193" fmla="*/ 3367 w 10201"/>
                <a:gd name="connsiteY193" fmla="*/ 7674 h 10002"/>
                <a:gd name="connsiteX194" fmla="*/ 3367 w 10201"/>
                <a:gd name="connsiteY194" fmla="*/ 7637 h 10002"/>
                <a:gd name="connsiteX195" fmla="*/ 3398 w 10201"/>
                <a:gd name="connsiteY195" fmla="*/ 7543 h 10002"/>
                <a:gd name="connsiteX196" fmla="*/ 3241 w 10201"/>
                <a:gd name="connsiteY196" fmla="*/ 7505 h 10002"/>
                <a:gd name="connsiteX197" fmla="*/ 3189 w 10201"/>
                <a:gd name="connsiteY197" fmla="*/ 7411 h 10002"/>
                <a:gd name="connsiteX198" fmla="*/ 3085 w 10201"/>
                <a:gd name="connsiteY198" fmla="*/ 7468 h 10002"/>
                <a:gd name="connsiteX199" fmla="*/ 2846 w 10201"/>
                <a:gd name="connsiteY199" fmla="*/ 7449 h 10002"/>
                <a:gd name="connsiteX200" fmla="*/ 2722 w 10201"/>
                <a:gd name="connsiteY200" fmla="*/ 7486 h 10002"/>
                <a:gd name="connsiteX201" fmla="*/ 2669 w 10201"/>
                <a:gd name="connsiteY201" fmla="*/ 7598 h 10002"/>
                <a:gd name="connsiteX202" fmla="*/ 2471 w 10201"/>
                <a:gd name="connsiteY202" fmla="*/ 7637 h 10002"/>
                <a:gd name="connsiteX203" fmla="*/ 2419 w 10201"/>
                <a:gd name="connsiteY203" fmla="*/ 7712 h 10002"/>
                <a:gd name="connsiteX204" fmla="*/ 2137 w 10201"/>
                <a:gd name="connsiteY204" fmla="*/ 7693 h 10002"/>
                <a:gd name="connsiteX205" fmla="*/ 2023 w 10201"/>
                <a:gd name="connsiteY205" fmla="*/ 7561 h 10002"/>
                <a:gd name="connsiteX206" fmla="*/ 1867 w 10201"/>
                <a:gd name="connsiteY206" fmla="*/ 7524 h 10002"/>
                <a:gd name="connsiteX207" fmla="*/ 1919 w 10201"/>
                <a:gd name="connsiteY207" fmla="*/ 7505 h 10002"/>
                <a:gd name="connsiteX208" fmla="*/ 1919 w 10201"/>
                <a:gd name="connsiteY208" fmla="*/ 7486 h 10002"/>
                <a:gd name="connsiteX209" fmla="*/ 1867 w 10201"/>
                <a:gd name="connsiteY209" fmla="*/ 7486 h 10002"/>
                <a:gd name="connsiteX210" fmla="*/ 1753 w 10201"/>
                <a:gd name="connsiteY210" fmla="*/ 7505 h 10002"/>
                <a:gd name="connsiteX211" fmla="*/ 1544 w 10201"/>
                <a:gd name="connsiteY211" fmla="*/ 7429 h 10002"/>
                <a:gd name="connsiteX212" fmla="*/ 1544 w 10201"/>
                <a:gd name="connsiteY212" fmla="*/ 7486 h 10002"/>
                <a:gd name="connsiteX213" fmla="*/ 1492 w 10201"/>
                <a:gd name="connsiteY213" fmla="*/ 7468 h 10002"/>
                <a:gd name="connsiteX214" fmla="*/ 1492 w 10201"/>
                <a:gd name="connsiteY214" fmla="*/ 7411 h 10002"/>
                <a:gd name="connsiteX215" fmla="*/ 1398 w 10201"/>
                <a:gd name="connsiteY215" fmla="*/ 7468 h 10002"/>
                <a:gd name="connsiteX216" fmla="*/ 1378 w 10201"/>
                <a:gd name="connsiteY216" fmla="*/ 7411 h 10002"/>
                <a:gd name="connsiteX217" fmla="*/ 1013 w 10201"/>
                <a:gd name="connsiteY217" fmla="*/ 7429 h 10002"/>
                <a:gd name="connsiteX218" fmla="*/ 836 w 10201"/>
                <a:gd name="connsiteY218" fmla="*/ 7411 h 10002"/>
                <a:gd name="connsiteX219" fmla="*/ 795 w 10201"/>
                <a:gd name="connsiteY219" fmla="*/ 7336 h 10002"/>
                <a:gd name="connsiteX220" fmla="*/ 628 w 10201"/>
                <a:gd name="connsiteY220" fmla="*/ 7354 h 10002"/>
                <a:gd name="connsiteX221" fmla="*/ 597 w 10201"/>
                <a:gd name="connsiteY221" fmla="*/ 7299 h 10002"/>
                <a:gd name="connsiteX222" fmla="*/ 493 w 10201"/>
                <a:gd name="connsiteY222" fmla="*/ 7317 h 10002"/>
                <a:gd name="connsiteX223" fmla="*/ 471 w 10201"/>
                <a:gd name="connsiteY223" fmla="*/ 7242 h 10002"/>
                <a:gd name="connsiteX224" fmla="*/ 378 w 10201"/>
                <a:gd name="connsiteY224" fmla="*/ 7242 h 10002"/>
                <a:gd name="connsiteX225" fmla="*/ 243 w 10201"/>
                <a:gd name="connsiteY225" fmla="*/ 7167 h 10002"/>
                <a:gd name="connsiteX226" fmla="*/ 0 w 10201"/>
                <a:gd name="connsiteY226" fmla="*/ 7050 h 10002"/>
                <a:gd name="connsiteX227" fmla="*/ 357 w 10201"/>
                <a:gd name="connsiteY227" fmla="*/ 7054 h 10002"/>
                <a:gd name="connsiteX228" fmla="*/ 576 w 10201"/>
                <a:gd name="connsiteY228" fmla="*/ 7092 h 10002"/>
                <a:gd name="connsiteX229" fmla="*/ 940 w 10201"/>
                <a:gd name="connsiteY229" fmla="*/ 7167 h 10002"/>
                <a:gd name="connsiteX230" fmla="*/ 950 w 10201"/>
                <a:gd name="connsiteY230" fmla="*/ 7092 h 10002"/>
                <a:gd name="connsiteX231" fmla="*/ 888 w 10201"/>
                <a:gd name="connsiteY231" fmla="*/ 6998 h 10002"/>
                <a:gd name="connsiteX232" fmla="*/ 898 w 10201"/>
                <a:gd name="connsiteY232" fmla="*/ 6998 h 10002"/>
                <a:gd name="connsiteX233" fmla="*/ 898 w 10201"/>
                <a:gd name="connsiteY233" fmla="*/ 6979 h 10002"/>
                <a:gd name="connsiteX234" fmla="*/ 1002 w 10201"/>
                <a:gd name="connsiteY234" fmla="*/ 7016 h 10002"/>
                <a:gd name="connsiteX235" fmla="*/ 1002 w 10201"/>
                <a:gd name="connsiteY235" fmla="*/ 6941 h 10002"/>
                <a:gd name="connsiteX236" fmla="*/ 940 w 10201"/>
                <a:gd name="connsiteY236" fmla="*/ 6923 h 10002"/>
                <a:gd name="connsiteX237" fmla="*/ 940 w 10201"/>
                <a:gd name="connsiteY237" fmla="*/ 6847 h 10002"/>
                <a:gd name="connsiteX238" fmla="*/ 961 w 10201"/>
                <a:gd name="connsiteY238" fmla="*/ 6847 h 10002"/>
                <a:gd name="connsiteX239" fmla="*/ 1013 w 10201"/>
                <a:gd name="connsiteY239" fmla="*/ 6885 h 10002"/>
                <a:gd name="connsiteX240" fmla="*/ 1013 w 10201"/>
                <a:gd name="connsiteY240" fmla="*/ 6847 h 10002"/>
                <a:gd name="connsiteX241" fmla="*/ 1149 w 10201"/>
                <a:gd name="connsiteY241" fmla="*/ 6716 h 10002"/>
                <a:gd name="connsiteX242" fmla="*/ 1305 w 10201"/>
                <a:gd name="connsiteY242" fmla="*/ 6678 h 10002"/>
                <a:gd name="connsiteX243" fmla="*/ 1305 w 10201"/>
                <a:gd name="connsiteY243" fmla="*/ 6660 h 10002"/>
                <a:gd name="connsiteX244" fmla="*/ 1128 w 10201"/>
                <a:gd name="connsiteY244" fmla="*/ 6660 h 10002"/>
                <a:gd name="connsiteX245" fmla="*/ 1128 w 10201"/>
                <a:gd name="connsiteY245" fmla="*/ 6641 h 10002"/>
                <a:gd name="connsiteX246" fmla="*/ 1159 w 10201"/>
                <a:gd name="connsiteY246" fmla="*/ 6585 h 10002"/>
                <a:gd name="connsiteX247" fmla="*/ 1211 w 10201"/>
                <a:gd name="connsiteY247" fmla="*/ 6603 h 10002"/>
                <a:gd name="connsiteX248" fmla="*/ 1243 w 10201"/>
                <a:gd name="connsiteY248" fmla="*/ 6566 h 10002"/>
                <a:gd name="connsiteX249" fmla="*/ 1243 w 10201"/>
                <a:gd name="connsiteY249" fmla="*/ 6548 h 10002"/>
                <a:gd name="connsiteX250" fmla="*/ 1191 w 10201"/>
                <a:gd name="connsiteY250" fmla="*/ 6472 h 10002"/>
                <a:gd name="connsiteX251" fmla="*/ 1222 w 10201"/>
                <a:gd name="connsiteY251" fmla="*/ 6472 h 10002"/>
                <a:gd name="connsiteX252" fmla="*/ 1243 w 10201"/>
                <a:gd name="connsiteY252" fmla="*/ 6491 h 10002"/>
                <a:gd name="connsiteX253" fmla="*/ 1253 w 10201"/>
                <a:gd name="connsiteY253" fmla="*/ 6434 h 10002"/>
                <a:gd name="connsiteX254" fmla="*/ 1201 w 10201"/>
                <a:gd name="connsiteY254" fmla="*/ 6378 h 10002"/>
                <a:gd name="connsiteX255" fmla="*/ 1191 w 10201"/>
                <a:gd name="connsiteY255" fmla="*/ 6416 h 10002"/>
                <a:gd name="connsiteX256" fmla="*/ 1191 w 10201"/>
                <a:gd name="connsiteY256" fmla="*/ 6378 h 10002"/>
                <a:gd name="connsiteX257" fmla="*/ 1180 w 10201"/>
                <a:gd name="connsiteY257" fmla="*/ 6378 h 10002"/>
                <a:gd name="connsiteX258" fmla="*/ 1180 w 10201"/>
                <a:gd name="connsiteY258" fmla="*/ 6359 h 10002"/>
                <a:gd name="connsiteX259" fmla="*/ 1253 w 10201"/>
                <a:gd name="connsiteY259" fmla="*/ 6322 h 10002"/>
                <a:gd name="connsiteX260" fmla="*/ 1253 w 10201"/>
                <a:gd name="connsiteY260" fmla="*/ 6302 h 10002"/>
                <a:gd name="connsiteX261" fmla="*/ 1139 w 10201"/>
                <a:gd name="connsiteY261" fmla="*/ 6228 h 10002"/>
                <a:gd name="connsiteX262" fmla="*/ 1118 w 10201"/>
                <a:gd name="connsiteY262" fmla="*/ 6284 h 10002"/>
                <a:gd name="connsiteX263" fmla="*/ 1045 w 10201"/>
                <a:gd name="connsiteY263" fmla="*/ 6228 h 10002"/>
                <a:gd name="connsiteX264" fmla="*/ 1076 w 10201"/>
                <a:gd name="connsiteY264" fmla="*/ 6190 h 10002"/>
                <a:gd name="connsiteX265" fmla="*/ 1035 w 10201"/>
                <a:gd name="connsiteY265" fmla="*/ 6190 h 10002"/>
                <a:gd name="connsiteX266" fmla="*/ 909 w 10201"/>
                <a:gd name="connsiteY266" fmla="*/ 6247 h 10002"/>
                <a:gd name="connsiteX267" fmla="*/ 909 w 10201"/>
                <a:gd name="connsiteY267" fmla="*/ 6190 h 10002"/>
                <a:gd name="connsiteX268" fmla="*/ 961 w 10201"/>
                <a:gd name="connsiteY268" fmla="*/ 6040 h 10002"/>
                <a:gd name="connsiteX269" fmla="*/ 940 w 10201"/>
                <a:gd name="connsiteY269" fmla="*/ 6002 h 10002"/>
                <a:gd name="connsiteX270" fmla="*/ 961 w 10201"/>
                <a:gd name="connsiteY270" fmla="*/ 6002 h 10002"/>
                <a:gd name="connsiteX271" fmla="*/ 1055 w 10201"/>
                <a:gd name="connsiteY271" fmla="*/ 5964 h 10002"/>
                <a:gd name="connsiteX272" fmla="*/ 1087 w 10201"/>
                <a:gd name="connsiteY272" fmla="*/ 5909 h 10002"/>
                <a:gd name="connsiteX273" fmla="*/ 1066 w 10201"/>
                <a:gd name="connsiteY273" fmla="*/ 5852 h 10002"/>
                <a:gd name="connsiteX274" fmla="*/ 1139 w 10201"/>
                <a:gd name="connsiteY274" fmla="*/ 5833 h 10002"/>
                <a:gd name="connsiteX275" fmla="*/ 1139 w 10201"/>
                <a:gd name="connsiteY275" fmla="*/ 5909 h 10002"/>
                <a:gd name="connsiteX276" fmla="*/ 1263 w 10201"/>
                <a:gd name="connsiteY276" fmla="*/ 5909 h 10002"/>
                <a:gd name="connsiteX277" fmla="*/ 1388 w 10201"/>
                <a:gd name="connsiteY277" fmla="*/ 5683 h 10002"/>
                <a:gd name="connsiteX278" fmla="*/ 1586 w 10201"/>
                <a:gd name="connsiteY278" fmla="*/ 5740 h 10002"/>
                <a:gd name="connsiteX279" fmla="*/ 1586 w 10201"/>
                <a:gd name="connsiteY279" fmla="*/ 5758 h 10002"/>
                <a:gd name="connsiteX280" fmla="*/ 1575 w 10201"/>
                <a:gd name="connsiteY280" fmla="*/ 5814 h 10002"/>
                <a:gd name="connsiteX281" fmla="*/ 1554 w 10201"/>
                <a:gd name="connsiteY281" fmla="*/ 5852 h 10002"/>
                <a:gd name="connsiteX282" fmla="*/ 1440 w 10201"/>
                <a:gd name="connsiteY282" fmla="*/ 5889 h 10002"/>
                <a:gd name="connsiteX283" fmla="*/ 1430 w 10201"/>
                <a:gd name="connsiteY283" fmla="*/ 6040 h 10002"/>
                <a:gd name="connsiteX284" fmla="*/ 1450 w 10201"/>
                <a:gd name="connsiteY284" fmla="*/ 6058 h 10002"/>
                <a:gd name="connsiteX285" fmla="*/ 1680 w 10201"/>
                <a:gd name="connsiteY285" fmla="*/ 6265 h 10002"/>
                <a:gd name="connsiteX286" fmla="*/ 1711 w 10201"/>
                <a:gd name="connsiteY286" fmla="*/ 6265 h 10002"/>
                <a:gd name="connsiteX287" fmla="*/ 1784 w 10201"/>
                <a:gd name="connsiteY287" fmla="*/ 6792 h 10002"/>
                <a:gd name="connsiteX288" fmla="*/ 1982 w 10201"/>
                <a:gd name="connsiteY288" fmla="*/ 6585 h 10002"/>
                <a:gd name="connsiteX289" fmla="*/ 1982 w 10201"/>
                <a:gd name="connsiteY289" fmla="*/ 6528 h 10002"/>
                <a:gd name="connsiteX290" fmla="*/ 1909 w 10201"/>
                <a:gd name="connsiteY290" fmla="*/ 6528 h 10002"/>
                <a:gd name="connsiteX291" fmla="*/ 1878 w 10201"/>
                <a:gd name="connsiteY291" fmla="*/ 6453 h 10002"/>
                <a:gd name="connsiteX292" fmla="*/ 1878 w 10201"/>
                <a:gd name="connsiteY292" fmla="*/ 6416 h 10002"/>
                <a:gd name="connsiteX293" fmla="*/ 1888 w 10201"/>
                <a:gd name="connsiteY293" fmla="*/ 6416 h 10002"/>
                <a:gd name="connsiteX294" fmla="*/ 1888 w 10201"/>
                <a:gd name="connsiteY294" fmla="*/ 6397 h 10002"/>
                <a:gd name="connsiteX295" fmla="*/ 2023 w 10201"/>
                <a:gd name="connsiteY295" fmla="*/ 6322 h 10002"/>
                <a:gd name="connsiteX296" fmla="*/ 2002 w 10201"/>
                <a:gd name="connsiteY296" fmla="*/ 6302 h 10002"/>
                <a:gd name="connsiteX297" fmla="*/ 1867 w 10201"/>
                <a:gd name="connsiteY297" fmla="*/ 6265 h 10002"/>
                <a:gd name="connsiteX298" fmla="*/ 1867 w 10201"/>
                <a:gd name="connsiteY298" fmla="*/ 6209 h 10002"/>
                <a:gd name="connsiteX299" fmla="*/ 1815 w 10201"/>
                <a:gd name="connsiteY299" fmla="*/ 6190 h 10002"/>
                <a:gd name="connsiteX300" fmla="*/ 1815 w 10201"/>
                <a:gd name="connsiteY300" fmla="*/ 6190 h 10002"/>
                <a:gd name="connsiteX301" fmla="*/ 1836 w 10201"/>
                <a:gd name="connsiteY301" fmla="*/ 6133 h 10002"/>
                <a:gd name="connsiteX302" fmla="*/ 1753 w 10201"/>
                <a:gd name="connsiteY302" fmla="*/ 6040 h 10002"/>
                <a:gd name="connsiteX303" fmla="*/ 1534 w 10201"/>
                <a:gd name="connsiteY303" fmla="*/ 5984 h 10002"/>
                <a:gd name="connsiteX304" fmla="*/ 1701 w 10201"/>
                <a:gd name="connsiteY304" fmla="*/ 5964 h 10002"/>
                <a:gd name="connsiteX305" fmla="*/ 1722 w 10201"/>
                <a:gd name="connsiteY305" fmla="*/ 5871 h 10002"/>
                <a:gd name="connsiteX306" fmla="*/ 1659 w 10201"/>
                <a:gd name="connsiteY306" fmla="*/ 5740 h 10002"/>
                <a:gd name="connsiteX307" fmla="*/ 1680 w 10201"/>
                <a:gd name="connsiteY307" fmla="*/ 5740 h 10002"/>
                <a:gd name="connsiteX308" fmla="*/ 2023 w 10201"/>
                <a:gd name="connsiteY308" fmla="*/ 5777 h 10002"/>
                <a:gd name="connsiteX309" fmla="*/ 2117 w 10201"/>
                <a:gd name="connsiteY309" fmla="*/ 5665 h 10002"/>
                <a:gd name="connsiteX310" fmla="*/ 2190 w 10201"/>
                <a:gd name="connsiteY310" fmla="*/ 5645 h 10002"/>
                <a:gd name="connsiteX311" fmla="*/ 2117 w 10201"/>
                <a:gd name="connsiteY311" fmla="*/ 5608 h 10002"/>
                <a:gd name="connsiteX312" fmla="*/ 1815 w 10201"/>
                <a:gd name="connsiteY312" fmla="*/ 5720 h 10002"/>
                <a:gd name="connsiteX313" fmla="*/ 1784 w 10201"/>
                <a:gd name="connsiteY313" fmla="*/ 5665 h 10002"/>
                <a:gd name="connsiteX314" fmla="*/ 1805 w 10201"/>
                <a:gd name="connsiteY314" fmla="*/ 5608 h 10002"/>
                <a:gd name="connsiteX315" fmla="*/ 1774 w 10201"/>
                <a:gd name="connsiteY315" fmla="*/ 5514 h 10002"/>
                <a:gd name="connsiteX316" fmla="*/ 1701 w 10201"/>
                <a:gd name="connsiteY316" fmla="*/ 5533 h 10002"/>
                <a:gd name="connsiteX317" fmla="*/ 1458 w 10201"/>
                <a:gd name="connsiteY317" fmla="*/ 5302 h 10002"/>
                <a:gd name="connsiteX318" fmla="*/ 1742 w 10201"/>
                <a:gd name="connsiteY318" fmla="*/ 5288 h 10002"/>
                <a:gd name="connsiteX319" fmla="*/ 2085 w 10201"/>
                <a:gd name="connsiteY319" fmla="*/ 5288 h 10002"/>
                <a:gd name="connsiteX320" fmla="*/ 2190 w 10201"/>
                <a:gd name="connsiteY320" fmla="*/ 5119 h 10002"/>
                <a:gd name="connsiteX321" fmla="*/ 2190 w 10201"/>
                <a:gd name="connsiteY321" fmla="*/ 5063 h 10002"/>
                <a:gd name="connsiteX322" fmla="*/ 2253 w 10201"/>
                <a:gd name="connsiteY322" fmla="*/ 5044 h 10002"/>
                <a:gd name="connsiteX323" fmla="*/ 2284 w 10201"/>
                <a:gd name="connsiteY323" fmla="*/ 5176 h 10002"/>
                <a:gd name="connsiteX324" fmla="*/ 2722 w 10201"/>
                <a:gd name="connsiteY324" fmla="*/ 5195 h 10002"/>
                <a:gd name="connsiteX325" fmla="*/ 2700 w 10201"/>
                <a:gd name="connsiteY325" fmla="*/ 5288 h 10002"/>
                <a:gd name="connsiteX326" fmla="*/ 2732 w 10201"/>
                <a:gd name="connsiteY326" fmla="*/ 5288 h 10002"/>
                <a:gd name="connsiteX327" fmla="*/ 2784 w 10201"/>
                <a:gd name="connsiteY327" fmla="*/ 5251 h 10002"/>
                <a:gd name="connsiteX328" fmla="*/ 2784 w 10201"/>
                <a:gd name="connsiteY328" fmla="*/ 5270 h 10002"/>
                <a:gd name="connsiteX329" fmla="*/ 2763 w 10201"/>
                <a:gd name="connsiteY329" fmla="*/ 5288 h 10002"/>
                <a:gd name="connsiteX330" fmla="*/ 2826 w 10201"/>
                <a:gd name="connsiteY330" fmla="*/ 5288 h 10002"/>
                <a:gd name="connsiteX331" fmla="*/ 2929 w 10201"/>
                <a:gd name="connsiteY331" fmla="*/ 5288 h 10002"/>
                <a:gd name="connsiteX332" fmla="*/ 2929 w 10201"/>
                <a:gd name="connsiteY332" fmla="*/ 5364 h 10002"/>
                <a:gd name="connsiteX333" fmla="*/ 2950 w 10201"/>
                <a:gd name="connsiteY333" fmla="*/ 5364 h 10002"/>
                <a:gd name="connsiteX334" fmla="*/ 3023 w 10201"/>
                <a:gd name="connsiteY334" fmla="*/ 5288 h 10002"/>
                <a:gd name="connsiteX335" fmla="*/ 3023 w 10201"/>
                <a:gd name="connsiteY335" fmla="*/ 5213 h 10002"/>
                <a:gd name="connsiteX336" fmla="*/ 3085 w 10201"/>
                <a:gd name="connsiteY336" fmla="*/ 5213 h 10002"/>
                <a:gd name="connsiteX337" fmla="*/ 3117 w 10201"/>
                <a:gd name="connsiteY337" fmla="*/ 5270 h 10002"/>
                <a:gd name="connsiteX338" fmla="*/ 3117 w 10201"/>
                <a:gd name="connsiteY338" fmla="*/ 5401 h 10002"/>
                <a:gd name="connsiteX339" fmla="*/ 3231 w 10201"/>
                <a:gd name="connsiteY339" fmla="*/ 5401 h 10002"/>
                <a:gd name="connsiteX340" fmla="*/ 3241 w 10201"/>
                <a:gd name="connsiteY340" fmla="*/ 5307 h 10002"/>
                <a:gd name="connsiteX341" fmla="*/ 3241 w 10201"/>
                <a:gd name="connsiteY341" fmla="*/ 5288 h 10002"/>
                <a:gd name="connsiteX342" fmla="*/ 3241 w 10201"/>
                <a:gd name="connsiteY342" fmla="*/ 5288 h 10002"/>
                <a:gd name="connsiteX343" fmla="*/ 3346 w 10201"/>
                <a:gd name="connsiteY343" fmla="*/ 5307 h 10002"/>
                <a:gd name="connsiteX344" fmla="*/ 3367 w 10201"/>
                <a:gd name="connsiteY344" fmla="*/ 5213 h 10002"/>
                <a:gd name="connsiteX345" fmla="*/ 3471 w 10201"/>
                <a:gd name="connsiteY345" fmla="*/ 5251 h 10002"/>
                <a:gd name="connsiteX346" fmla="*/ 3471 w 10201"/>
                <a:gd name="connsiteY346" fmla="*/ 5195 h 10002"/>
                <a:gd name="connsiteX347" fmla="*/ 3648 w 10201"/>
                <a:gd name="connsiteY347" fmla="*/ 5270 h 10002"/>
                <a:gd name="connsiteX348" fmla="*/ 3648 w 10201"/>
                <a:gd name="connsiteY348" fmla="*/ 5195 h 10002"/>
                <a:gd name="connsiteX349" fmla="*/ 3689 w 10201"/>
                <a:gd name="connsiteY349" fmla="*/ 5195 h 10002"/>
                <a:gd name="connsiteX350" fmla="*/ 3689 w 10201"/>
                <a:gd name="connsiteY350" fmla="*/ 5270 h 10002"/>
                <a:gd name="connsiteX351" fmla="*/ 3710 w 10201"/>
                <a:gd name="connsiteY351" fmla="*/ 5270 h 10002"/>
                <a:gd name="connsiteX352" fmla="*/ 3710 w 10201"/>
                <a:gd name="connsiteY352" fmla="*/ 5251 h 10002"/>
                <a:gd name="connsiteX353" fmla="*/ 3721 w 10201"/>
                <a:gd name="connsiteY353" fmla="*/ 5119 h 10002"/>
                <a:gd name="connsiteX354" fmla="*/ 3731 w 10201"/>
                <a:gd name="connsiteY354" fmla="*/ 5119 h 10002"/>
                <a:gd name="connsiteX355" fmla="*/ 3741 w 10201"/>
                <a:gd name="connsiteY355" fmla="*/ 5195 h 10002"/>
                <a:gd name="connsiteX356" fmla="*/ 3825 w 10201"/>
                <a:gd name="connsiteY356" fmla="*/ 5119 h 10002"/>
                <a:gd name="connsiteX357" fmla="*/ 3825 w 10201"/>
                <a:gd name="connsiteY357" fmla="*/ 5157 h 10002"/>
                <a:gd name="connsiteX358" fmla="*/ 3898 w 10201"/>
                <a:gd name="connsiteY358" fmla="*/ 5119 h 10002"/>
                <a:gd name="connsiteX359" fmla="*/ 3898 w 10201"/>
                <a:gd name="connsiteY359" fmla="*/ 5101 h 10002"/>
                <a:gd name="connsiteX360" fmla="*/ 3877 w 10201"/>
                <a:gd name="connsiteY360" fmla="*/ 5063 h 10002"/>
                <a:gd name="connsiteX361" fmla="*/ 3909 w 10201"/>
                <a:gd name="connsiteY361" fmla="*/ 5063 h 10002"/>
                <a:gd name="connsiteX362" fmla="*/ 3950 w 10201"/>
                <a:gd name="connsiteY362" fmla="*/ 5101 h 10002"/>
                <a:gd name="connsiteX363" fmla="*/ 3950 w 10201"/>
                <a:gd name="connsiteY363" fmla="*/ 5063 h 10002"/>
                <a:gd name="connsiteX364" fmla="*/ 3929 w 10201"/>
                <a:gd name="connsiteY364" fmla="*/ 5007 h 10002"/>
                <a:gd name="connsiteX365" fmla="*/ 4033 w 10201"/>
                <a:gd name="connsiteY365" fmla="*/ 4951 h 10002"/>
                <a:gd name="connsiteX366" fmla="*/ 4033 w 10201"/>
                <a:gd name="connsiteY366" fmla="*/ 4932 h 10002"/>
                <a:gd name="connsiteX367" fmla="*/ 3857 w 10201"/>
                <a:gd name="connsiteY367" fmla="*/ 4912 h 10002"/>
                <a:gd name="connsiteX368" fmla="*/ 3867 w 10201"/>
                <a:gd name="connsiteY368" fmla="*/ 5026 h 10002"/>
                <a:gd name="connsiteX369" fmla="*/ 3857 w 10201"/>
                <a:gd name="connsiteY369" fmla="*/ 5026 h 10002"/>
                <a:gd name="connsiteX370" fmla="*/ 3658 w 10201"/>
                <a:gd name="connsiteY370" fmla="*/ 4912 h 10002"/>
                <a:gd name="connsiteX371" fmla="*/ 3658 w 10201"/>
                <a:gd name="connsiteY371" fmla="*/ 4932 h 10002"/>
                <a:gd name="connsiteX372" fmla="*/ 3669 w 10201"/>
                <a:gd name="connsiteY372" fmla="*/ 4932 h 10002"/>
                <a:gd name="connsiteX373" fmla="*/ 3648 w 10201"/>
                <a:gd name="connsiteY373" fmla="*/ 4951 h 10002"/>
                <a:gd name="connsiteX374" fmla="*/ 3596 w 10201"/>
                <a:gd name="connsiteY374" fmla="*/ 4875 h 10002"/>
                <a:gd name="connsiteX375" fmla="*/ 3585 w 10201"/>
                <a:gd name="connsiteY375" fmla="*/ 4837 h 10002"/>
                <a:gd name="connsiteX376" fmla="*/ 3700 w 10201"/>
                <a:gd name="connsiteY376" fmla="*/ 4819 h 10002"/>
                <a:gd name="connsiteX377" fmla="*/ 3700 w 10201"/>
                <a:gd name="connsiteY377" fmla="*/ 4668 h 10002"/>
                <a:gd name="connsiteX378" fmla="*/ 3679 w 10201"/>
                <a:gd name="connsiteY378" fmla="*/ 4668 h 10002"/>
                <a:gd name="connsiteX379" fmla="*/ 3554 w 10201"/>
                <a:gd name="connsiteY379" fmla="*/ 4800 h 10002"/>
                <a:gd name="connsiteX380" fmla="*/ 3533 w 10201"/>
                <a:gd name="connsiteY380" fmla="*/ 4782 h 10002"/>
                <a:gd name="connsiteX381" fmla="*/ 3533 w 10201"/>
                <a:gd name="connsiteY381" fmla="*/ 4706 h 10002"/>
                <a:gd name="connsiteX382" fmla="*/ 3523 w 10201"/>
                <a:gd name="connsiteY382" fmla="*/ 4650 h 10002"/>
                <a:gd name="connsiteX383" fmla="*/ 3450 w 10201"/>
                <a:gd name="connsiteY383" fmla="*/ 4650 h 10002"/>
                <a:gd name="connsiteX384" fmla="*/ 3440 w 10201"/>
                <a:gd name="connsiteY384" fmla="*/ 4593 h 10002"/>
                <a:gd name="connsiteX385" fmla="*/ 3450 w 10201"/>
                <a:gd name="connsiteY385" fmla="*/ 4593 h 10002"/>
                <a:gd name="connsiteX386" fmla="*/ 3450 w 10201"/>
                <a:gd name="connsiteY386" fmla="*/ 4574 h 10002"/>
                <a:gd name="connsiteX387" fmla="*/ 3627 w 10201"/>
                <a:gd name="connsiteY387" fmla="*/ 4481 h 10002"/>
                <a:gd name="connsiteX388" fmla="*/ 3565 w 10201"/>
                <a:gd name="connsiteY388" fmla="*/ 4481 h 10002"/>
                <a:gd name="connsiteX389" fmla="*/ 3544 w 10201"/>
                <a:gd name="connsiteY389" fmla="*/ 4481 h 10002"/>
                <a:gd name="connsiteX390" fmla="*/ 3533 w 10201"/>
                <a:gd name="connsiteY390" fmla="*/ 4481 h 10002"/>
                <a:gd name="connsiteX391" fmla="*/ 3533 w 10201"/>
                <a:gd name="connsiteY391" fmla="*/ 4462 h 10002"/>
                <a:gd name="connsiteX392" fmla="*/ 3637 w 10201"/>
                <a:gd name="connsiteY392" fmla="*/ 4387 h 10002"/>
                <a:gd name="connsiteX393" fmla="*/ 3637 w 10201"/>
                <a:gd name="connsiteY393" fmla="*/ 4387 h 10002"/>
                <a:gd name="connsiteX394" fmla="*/ 3606 w 10201"/>
                <a:gd name="connsiteY394" fmla="*/ 4387 h 10002"/>
                <a:gd name="connsiteX395" fmla="*/ 3585 w 10201"/>
                <a:gd name="connsiteY395" fmla="*/ 4405 h 10002"/>
                <a:gd name="connsiteX396" fmla="*/ 3575 w 10201"/>
                <a:gd name="connsiteY396" fmla="*/ 4368 h 10002"/>
                <a:gd name="connsiteX397" fmla="*/ 3409 w 10201"/>
                <a:gd name="connsiteY397" fmla="*/ 4312 h 10002"/>
                <a:gd name="connsiteX398" fmla="*/ 3357 w 10201"/>
                <a:gd name="connsiteY398" fmla="*/ 4199 h 10002"/>
                <a:gd name="connsiteX399" fmla="*/ 3315 w 10201"/>
                <a:gd name="connsiteY399" fmla="*/ 4255 h 10002"/>
                <a:gd name="connsiteX400" fmla="*/ 3231 w 10201"/>
                <a:gd name="connsiteY400" fmla="*/ 4218 h 10002"/>
                <a:gd name="connsiteX401" fmla="*/ 3085 w 10201"/>
                <a:gd name="connsiteY401" fmla="*/ 4199 h 10002"/>
                <a:gd name="connsiteX402" fmla="*/ 3033 w 10201"/>
                <a:gd name="connsiteY402" fmla="*/ 4237 h 10002"/>
                <a:gd name="connsiteX403" fmla="*/ 2981 w 10201"/>
                <a:gd name="connsiteY403" fmla="*/ 4180 h 10002"/>
                <a:gd name="connsiteX404" fmla="*/ 2909 w 10201"/>
                <a:gd name="connsiteY404" fmla="*/ 4237 h 10002"/>
                <a:gd name="connsiteX405" fmla="*/ 2878 w 10201"/>
                <a:gd name="connsiteY405" fmla="*/ 4180 h 10002"/>
                <a:gd name="connsiteX406" fmla="*/ 2794 w 10201"/>
                <a:gd name="connsiteY406" fmla="*/ 4330 h 10002"/>
                <a:gd name="connsiteX407" fmla="*/ 2596 w 10201"/>
                <a:gd name="connsiteY407" fmla="*/ 4255 h 10002"/>
                <a:gd name="connsiteX408" fmla="*/ 2596 w 10201"/>
                <a:gd name="connsiteY408" fmla="*/ 4218 h 10002"/>
                <a:gd name="connsiteX409" fmla="*/ 2617 w 10201"/>
                <a:gd name="connsiteY409" fmla="*/ 4180 h 10002"/>
                <a:gd name="connsiteX410" fmla="*/ 2544 w 10201"/>
                <a:gd name="connsiteY410" fmla="*/ 4180 h 10002"/>
                <a:gd name="connsiteX411" fmla="*/ 2346 w 10201"/>
                <a:gd name="connsiteY411" fmla="*/ 4275 h 10002"/>
                <a:gd name="connsiteX412" fmla="*/ 2346 w 10201"/>
                <a:gd name="connsiteY412" fmla="*/ 4255 h 10002"/>
                <a:gd name="connsiteX413" fmla="*/ 2367 w 10201"/>
                <a:gd name="connsiteY413" fmla="*/ 4218 h 10002"/>
                <a:gd name="connsiteX414" fmla="*/ 2253 w 10201"/>
                <a:gd name="connsiteY414" fmla="*/ 4218 h 10002"/>
                <a:gd name="connsiteX415" fmla="*/ 2170 w 10201"/>
                <a:gd name="connsiteY415" fmla="*/ 4143 h 10002"/>
                <a:gd name="connsiteX416" fmla="*/ 2044 w 10201"/>
                <a:gd name="connsiteY416" fmla="*/ 4124 h 10002"/>
                <a:gd name="connsiteX417" fmla="*/ 2065 w 10201"/>
                <a:gd name="connsiteY417" fmla="*/ 4124 h 10002"/>
                <a:gd name="connsiteX418" fmla="*/ 2096 w 10201"/>
                <a:gd name="connsiteY418" fmla="*/ 4086 h 10002"/>
                <a:gd name="connsiteX419" fmla="*/ 2085 w 10201"/>
                <a:gd name="connsiteY419" fmla="*/ 4049 h 10002"/>
                <a:gd name="connsiteX420" fmla="*/ 2002 w 10201"/>
                <a:gd name="connsiteY420" fmla="*/ 3992 h 10002"/>
                <a:gd name="connsiteX421" fmla="*/ 1909 w 10201"/>
                <a:gd name="connsiteY421" fmla="*/ 4030 h 10002"/>
                <a:gd name="connsiteX422" fmla="*/ 1479 w 10201"/>
                <a:gd name="connsiteY422" fmla="*/ 3976 h 10002"/>
                <a:gd name="connsiteX423" fmla="*/ 1680 w 10201"/>
                <a:gd name="connsiteY423" fmla="*/ 3823 h 10002"/>
                <a:gd name="connsiteX424" fmla="*/ 1690 w 10201"/>
                <a:gd name="connsiteY424" fmla="*/ 3805 h 10002"/>
                <a:gd name="connsiteX425" fmla="*/ 1826 w 10201"/>
                <a:gd name="connsiteY425" fmla="*/ 3767 h 10002"/>
                <a:gd name="connsiteX426" fmla="*/ 1826 w 10201"/>
                <a:gd name="connsiteY426" fmla="*/ 3805 h 10002"/>
                <a:gd name="connsiteX427" fmla="*/ 1940 w 10201"/>
                <a:gd name="connsiteY427" fmla="*/ 3880 h 10002"/>
                <a:gd name="connsiteX428" fmla="*/ 1950 w 10201"/>
                <a:gd name="connsiteY428" fmla="*/ 3842 h 10002"/>
                <a:gd name="connsiteX429" fmla="*/ 1961 w 10201"/>
                <a:gd name="connsiteY429" fmla="*/ 3880 h 10002"/>
                <a:gd name="connsiteX430" fmla="*/ 2117 w 10201"/>
                <a:gd name="connsiteY430" fmla="*/ 3748 h 10002"/>
                <a:gd name="connsiteX431" fmla="*/ 2201 w 10201"/>
                <a:gd name="connsiteY431" fmla="*/ 3823 h 10002"/>
                <a:gd name="connsiteX432" fmla="*/ 2378 w 10201"/>
                <a:gd name="connsiteY432" fmla="*/ 3786 h 10002"/>
                <a:gd name="connsiteX433" fmla="*/ 2544 w 10201"/>
                <a:gd name="connsiteY433" fmla="*/ 3805 h 10002"/>
                <a:gd name="connsiteX434" fmla="*/ 2544 w 10201"/>
                <a:gd name="connsiteY434" fmla="*/ 3730 h 10002"/>
                <a:gd name="connsiteX435" fmla="*/ 2658 w 10201"/>
                <a:gd name="connsiteY435" fmla="*/ 3730 h 10002"/>
                <a:gd name="connsiteX436" fmla="*/ 2689 w 10201"/>
                <a:gd name="connsiteY436" fmla="*/ 3673 h 10002"/>
                <a:gd name="connsiteX437" fmla="*/ 2689 w 10201"/>
                <a:gd name="connsiteY437" fmla="*/ 3598 h 10002"/>
                <a:gd name="connsiteX438" fmla="*/ 2658 w 10201"/>
                <a:gd name="connsiteY438" fmla="*/ 3598 h 10002"/>
                <a:gd name="connsiteX439" fmla="*/ 2658 w 10201"/>
                <a:gd name="connsiteY439" fmla="*/ 3561 h 10002"/>
                <a:gd name="connsiteX440" fmla="*/ 2648 w 10201"/>
                <a:gd name="connsiteY440" fmla="*/ 3504 h 10002"/>
                <a:gd name="connsiteX441" fmla="*/ 2044 w 10201"/>
                <a:gd name="connsiteY441" fmla="*/ 3504 h 10002"/>
                <a:gd name="connsiteX442" fmla="*/ 1482 w 10201"/>
                <a:gd name="connsiteY442" fmla="*/ 3485 h 10002"/>
                <a:gd name="connsiteX443" fmla="*/ 1898 w 10201"/>
                <a:gd name="connsiteY443" fmla="*/ 3410 h 10002"/>
                <a:gd name="connsiteX444" fmla="*/ 2149 w 10201"/>
                <a:gd name="connsiteY444" fmla="*/ 3429 h 10002"/>
                <a:gd name="connsiteX445" fmla="*/ 2159 w 10201"/>
                <a:gd name="connsiteY445" fmla="*/ 3316 h 10002"/>
                <a:gd name="connsiteX446" fmla="*/ 2201 w 10201"/>
                <a:gd name="connsiteY446" fmla="*/ 3298 h 10002"/>
                <a:gd name="connsiteX447" fmla="*/ 2232 w 10201"/>
                <a:gd name="connsiteY447" fmla="*/ 3354 h 10002"/>
                <a:gd name="connsiteX448" fmla="*/ 2263 w 10201"/>
                <a:gd name="connsiteY448" fmla="*/ 3278 h 10002"/>
                <a:gd name="connsiteX449" fmla="*/ 2263 w 10201"/>
                <a:gd name="connsiteY449" fmla="*/ 3316 h 10002"/>
                <a:gd name="connsiteX450" fmla="*/ 2242 w 10201"/>
                <a:gd name="connsiteY450" fmla="*/ 3354 h 10002"/>
                <a:gd name="connsiteX451" fmla="*/ 2502 w 10201"/>
                <a:gd name="connsiteY451" fmla="*/ 3298 h 10002"/>
                <a:gd name="connsiteX452" fmla="*/ 2513 w 10201"/>
                <a:gd name="connsiteY452" fmla="*/ 3241 h 10002"/>
                <a:gd name="connsiteX453" fmla="*/ 2502 w 10201"/>
                <a:gd name="connsiteY453" fmla="*/ 3223 h 10002"/>
                <a:gd name="connsiteX454" fmla="*/ 2137 w 10201"/>
                <a:gd name="connsiteY454" fmla="*/ 3241 h 10002"/>
                <a:gd name="connsiteX455" fmla="*/ 2127 w 10201"/>
                <a:gd name="connsiteY455" fmla="*/ 3185 h 10002"/>
                <a:gd name="connsiteX456" fmla="*/ 2137 w 10201"/>
                <a:gd name="connsiteY456" fmla="*/ 3166 h 10002"/>
                <a:gd name="connsiteX457" fmla="*/ 2294 w 10201"/>
                <a:gd name="connsiteY457" fmla="*/ 3128 h 10002"/>
                <a:gd name="connsiteX458" fmla="*/ 2263 w 10201"/>
                <a:gd name="connsiteY458" fmla="*/ 3109 h 10002"/>
                <a:gd name="connsiteX459" fmla="*/ 2294 w 10201"/>
                <a:gd name="connsiteY459" fmla="*/ 3091 h 10002"/>
                <a:gd name="connsiteX460" fmla="*/ 2284 w 10201"/>
                <a:gd name="connsiteY460" fmla="*/ 2997 h 10002"/>
                <a:gd name="connsiteX461" fmla="*/ 2232 w 10201"/>
                <a:gd name="connsiteY461" fmla="*/ 2903 h 10002"/>
                <a:gd name="connsiteX462" fmla="*/ 2253 w 10201"/>
                <a:gd name="connsiteY462" fmla="*/ 2865 h 10002"/>
                <a:gd name="connsiteX463" fmla="*/ 2242 w 10201"/>
                <a:gd name="connsiteY463" fmla="*/ 2790 h 10002"/>
                <a:gd name="connsiteX464" fmla="*/ 2294 w 10201"/>
                <a:gd name="connsiteY464" fmla="*/ 2715 h 10002"/>
                <a:gd name="connsiteX465" fmla="*/ 2294 w 10201"/>
                <a:gd name="connsiteY465" fmla="*/ 2771 h 10002"/>
                <a:gd name="connsiteX466" fmla="*/ 2471 w 10201"/>
                <a:gd name="connsiteY466" fmla="*/ 2809 h 10002"/>
                <a:gd name="connsiteX467" fmla="*/ 2482 w 10201"/>
                <a:gd name="connsiteY467" fmla="*/ 2903 h 10002"/>
                <a:gd name="connsiteX468" fmla="*/ 2627 w 10201"/>
                <a:gd name="connsiteY468" fmla="*/ 2884 h 10002"/>
                <a:gd name="connsiteX469" fmla="*/ 2679 w 10201"/>
                <a:gd name="connsiteY469" fmla="*/ 2715 h 10002"/>
                <a:gd name="connsiteX470" fmla="*/ 2523 w 10201"/>
                <a:gd name="connsiteY470" fmla="*/ 2659 h 10002"/>
                <a:gd name="connsiteX471" fmla="*/ 2523 w 10201"/>
                <a:gd name="connsiteY471" fmla="*/ 2602 h 10002"/>
                <a:gd name="connsiteX472" fmla="*/ 2596 w 10201"/>
                <a:gd name="connsiteY472" fmla="*/ 2584 h 10002"/>
                <a:gd name="connsiteX473" fmla="*/ 2596 w 10201"/>
                <a:gd name="connsiteY473" fmla="*/ 2565 h 10002"/>
                <a:gd name="connsiteX474" fmla="*/ 2461 w 10201"/>
                <a:gd name="connsiteY474" fmla="*/ 2452 h 10002"/>
                <a:gd name="connsiteX475" fmla="*/ 2440 w 10201"/>
                <a:gd name="connsiteY475" fmla="*/ 2527 h 10002"/>
                <a:gd name="connsiteX476" fmla="*/ 2440 w 10201"/>
                <a:gd name="connsiteY476" fmla="*/ 2509 h 10002"/>
                <a:gd name="connsiteX477" fmla="*/ 2315 w 10201"/>
                <a:gd name="connsiteY477" fmla="*/ 2358 h 10002"/>
                <a:gd name="connsiteX478" fmla="*/ 2242 w 10201"/>
                <a:gd name="connsiteY478" fmla="*/ 2377 h 10002"/>
                <a:gd name="connsiteX479" fmla="*/ 2242 w 10201"/>
                <a:gd name="connsiteY479" fmla="*/ 2321 h 10002"/>
                <a:gd name="connsiteX480" fmla="*/ 2222 w 10201"/>
                <a:gd name="connsiteY480" fmla="*/ 2283 h 10002"/>
                <a:gd name="connsiteX481" fmla="*/ 2044 w 10201"/>
                <a:gd name="connsiteY481" fmla="*/ 2246 h 10002"/>
                <a:gd name="connsiteX482" fmla="*/ 2034 w 10201"/>
                <a:gd name="connsiteY482" fmla="*/ 2189 h 10002"/>
                <a:gd name="connsiteX483" fmla="*/ 2044 w 10201"/>
                <a:gd name="connsiteY483" fmla="*/ 2171 h 10002"/>
                <a:gd name="connsiteX484" fmla="*/ 2242 w 10201"/>
                <a:gd name="connsiteY484" fmla="*/ 2171 h 10002"/>
                <a:gd name="connsiteX485" fmla="*/ 2305 w 10201"/>
                <a:gd name="connsiteY485" fmla="*/ 2133 h 10002"/>
                <a:gd name="connsiteX486" fmla="*/ 2450 w 10201"/>
                <a:gd name="connsiteY486" fmla="*/ 2171 h 10002"/>
                <a:gd name="connsiteX487" fmla="*/ 2523 w 10201"/>
                <a:gd name="connsiteY487" fmla="*/ 2077 h 10002"/>
                <a:gd name="connsiteX488" fmla="*/ 2774 w 10201"/>
                <a:gd name="connsiteY488" fmla="*/ 2020 h 10002"/>
                <a:gd name="connsiteX489" fmla="*/ 2961 w 10201"/>
                <a:gd name="connsiteY489" fmla="*/ 2133 h 10002"/>
                <a:gd name="connsiteX490" fmla="*/ 3274 w 10201"/>
                <a:gd name="connsiteY490" fmla="*/ 2057 h 10002"/>
                <a:gd name="connsiteX491" fmla="*/ 3274 w 10201"/>
                <a:gd name="connsiteY491" fmla="*/ 2039 h 10002"/>
                <a:gd name="connsiteX492" fmla="*/ 3263 w 10201"/>
                <a:gd name="connsiteY492" fmla="*/ 2002 h 10002"/>
                <a:gd name="connsiteX493" fmla="*/ 3377 w 10201"/>
                <a:gd name="connsiteY493" fmla="*/ 1964 h 10002"/>
                <a:gd name="connsiteX494" fmla="*/ 3357 w 10201"/>
                <a:gd name="connsiteY494" fmla="*/ 1907 h 10002"/>
                <a:gd name="connsiteX495" fmla="*/ 3419 w 10201"/>
                <a:gd name="connsiteY495" fmla="*/ 1907 h 10002"/>
                <a:gd name="connsiteX496" fmla="*/ 3461 w 10201"/>
                <a:gd name="connsiteY496" fmla="*/ 1926 h 10002"/>
                <a:gd name="connsiteX497" fmla="*/ 3492 w 10201"/>
                <a:gd name="connsiteY497" fmla="*/ 1870 h 10002"/>
                <a:gd name="connsiteX498" fmla="*/ 3492 w 10201"/>
                <a:gd name="connsiteY498" fmla="*/ 1851 h 10002"/>
                <a:gd name="connsiteX499" fmla="*/ 3419 w 10201"/>
                <a:gd name="connsiteY499" fmla="*/ 1738 h 10002"/>
                <a:gd name="connsiteX500" fmla="*/ 3429 w 10201"/>
                <a:gd name="connsiteY500" fmla="*/ 1663 h 10002"/>
                <a:gd name="connsiteX501" fmla="*/ 3274 w 10201"/>
                <a:gd name="connsiteY501" fmla="*/ 1589 h 10002"/>
                <a:gd name="connsiteX502" fmla="*/ 3274 w 10201"/>
                <a:gd name="connsiteY502" fmla="*/ 1513 h 10002"/>
                <a:gd name="connsiteX503" fmla="*/ 3241 w 10201"/>
                <a:gd name="connsiteY503" fmla="*/ 1475 h 10002"/>
                <a:gd name="connsiteX504" fmla="*/ 3210 w 10201"/>
                <a:gd name="connsiteY504" fmla="*/ 1513 h 10002"/>
                <a:gd name="connsiteX505" fmla="*/ 3200 w 10201"/>
                <a:gd name="connsiteY505" fmla="*/ 1438 h 10002"/>
                <a:gd name="connsiteX506" fmla="*/ 3085 w 10201"/>
                <a:gd name="connsiteY506" fmla="*/ 1494 h 10002"/>
                <a:gd name="connsiteX507" fmla="*/ 2971 w 10201"/>
                <a:gd name="connsiteY507" fmla="*/ 1419 h 10002"/>
                <a:gd name="connsiteX508" fmla="*/ 2940 w 10201"/>
                <a:gd name="connsiteY508" fmla="*/ 1475 h 10002"/>
                <a:gd name="connsiteX509" fmla="*/ 2909 w 10201"/>
                <a:gd name="connsiteY509" fmla="*/ 1400 h 10002"/>
                <a:gd name="connsiteX510" fmla="*/ 2815 w 10201"/>
                <a:gd name="connsiteY510" fmla="*/ 1438 h 10002"/>
                <a:gd name="connsiteX511" fmla="*/ 2815 w 10201"/>
                <a:gd name="connsiteY511" fmla="*/ 1381 h 10002"/>
                <a:gd name="connsiteX512" fmla="*/ 2742 w 10201"/>
                <a:gd name="connsiteY512" fmla="*/ 1288 h 10002"/>
                <a:gd name="connsiteX513" fmla="*/ 3013 w 10201"/>
                <a:gd name="connsiteY513" fmla="*/ 1062 h 10002"/>
                <a:gd name="connsiteX514" fmla="*/ 3106 w 10201"/>
                <a:gd name="connsiteY514" fmla="*/ 1119 h 10002"/>
                <a:gd name="connsiteX515" fmla="*/ 3241 w 10201"/>
                <a:gd name="connsiteY515" fmla="*/ 1062 h 10002"/>
                <a:gd name="connsiteX516" fmla="*/ 3241 w 10201"/>
                <a:gd name="connsiteY516" fmla="*/ 1119 h 10002"/>
                <a:gd name="connsiteX517" fmla="*/ 3513 w 10201"/>
                <a:gd name="connsiteY517" fmla="*/ 1119 h 10002"/>
                <a:gd name="connsiteX518" fmla="*/ 3513 w 10201"/>
                <a:gd name="connsiteY518" fmla="*/ 1044 h 10002"/>
                <a:gd name="connsiteX519" fmla="*/ 3658 w 10201"/>
                <a:gd name="connsiteY519" fmla="*/ 968 h 10002"/>
                <a:gd name="connsiteX520" fmla="*/ 3700 w 10201"/>
                <a:gd name="connsiteY520" fmla="*/ 875 h 10002"/>
                <a:gd name="connsiteX521" fmla="*/ 3929 w 10201"/>
                <a:gd name="connsiteY521" fmla="*/ 836 h 10002"/>
                <a:gd name="connsiteX522" fmla="*/ 3940 w 10201"/>
                <a:gd name="connsiteY522" fmla="*/ 781 h 10002"/>
                <a:gd name="connsiteX523" fmla="*/ 3971 w 10201"/>
                <a:gd name="connsiteY523" fmla="*/ 781 h 10002"/>
                <a:gd name="connsiteX524" fmla="*/ 4002 w 10201"/>
                <a:gd name="connsiteY524" fmla="*/ 836 h 10002"/>
                <a:gd name="connsiteX525" fmla="*/ 4065 w 10201"/>
                <a:gd name="connsiteY525" fmla="*/ 799 h 10002"/>
                <a:gd name="connsiteX526" fmla="*/ 4127 w 10201"/>
                <a:gd name="connsiteY526" fmla="*/ 836 h 10002"/>
                <a:gd name="connsiteX527" fmla="*/ 4772 w 10201"/>
                <a:gd name="connsiteY527" fmla="*/ 724 h 10002"/>
                <a:gd name="connsiteX528" fmla="*/ 4783 w 10201"/>
                <a:gd name="connsiteY528" fmla="*/ 781 h 10002"/>
                <a:gd name="connsiteX529" fmla="*/ 4908 w 10201"/>
                <a:gd name="connsiteY529" fmla="*/ 781 h 10002"/>
                <a:gd name="connsiteX530" fmla="*/ 4908 w 10201"/>
                <a:gd name="connsiteY530" fmla="*/ 724 h 10002"/>
                <a:gd name="connsiteX531" fmla="*/ 4992 w 10201"/>
                <a:gd name="connsiteY531" fmla="*/ 781 h 10002"/>
                <a:gd name="connsiteX532" fmla="*/ 5096 w 10201"/>
                <a:gd name="connsiteY532" fmla="*/ 743 h 10002"/>
                <a:gd name="connsiteX533" fmla="*/ 5158 w 10201"/>
                <a:gd name="connsiteY533" fmla="*/ 781 h 10002"/>
                <a:gd name="connsiteX534" fmla="*/ 5200 w 10201"/>
                <a:gd name="connsiteY534" fmla="*/ 706 h 10002"/>
                <a:gd name="connsiteX535" fmla="*/ 5283 w 10201"/>
                <a:gd name="connsiteY535" fmla="*/ 686 h 10002"/>
                <a:gd name="connsiteX536" fmla="*/ 5283 w 10201"/>
                <a:gd name="connsiteY536" fmla="*/ 743 h 10002"/>
                <a:gd name="connsiteX537" fmla="*/ 5492 w 10201"/>
                <a:gd name="connsiteY537" fmla="*/ 706 h 10002"/>
                <a:gd name="connsiteX538" fmla="*/ 5679 w 10201"/>
                <a:gd name="connsiteY538" fmla="*/ 781 h 10002"/>
                <a:gd name="connsiteX539" fmla="*/ 5824 w 10201"/>
                <a:gd name="connsiteY539" fmla="*/ 761 h 10002"/>
                <a:gd name="connsiteX540" fmla="*/ 6148 w 10201"/>
                <a:gd name="connsiteY540" fmla="*/ 686 h 10002"/>
                <a:gd name="connsiteX541" fmla="*/ 6345 w 10201"/>
                <a:gd name="connsiteY541" fmla="*/ 611 h 10002"/>
                <a:gd name="connsiteX542" fmla="*/ 6522 w 10201"/>
                <a:gd name="connsiteY542" fmla="*/ 649 h 10002"/>
                <a:gd name="connsiteX543" fmla="*/ 6574 w 10201"/>
                <a:gd name="connsiteY543" fmla="*/ 555 h 10002"/>
                <a:gd name="connsiteX544" fmla="*/ 6668 w 10201"/>
                <a:gd name="connsiteY544" fmla="*/ 574 h 10002"/>
                <a:gd name="connsiteX545" fmla="*/ 6741 w 10201"/>
                <a:gd name="connsiteY545" fmla="*/ 498 h 10002"/>
                <a:gd name="connsiteX546" fmla="*/ 6814 w 10201"/>
                <a:gd name="connsiteY546" fmla="*/ 555 h 10002"/>
                <a:gd name="connsiteX547" fmla="*/ 7105 w 10201"/>
                <a:gd name="connsiteY547" fmla="*/ 574 h 10002"/>
                <a:gd name="connsiteX548" fmla="*/ 7251 w 10201"/>
                <a:gd name="connsiteY548" fmla="*/ 574 h 10002"/>
                <a:gd name="connsiteX549" fmla="*/ 7262 w 10201"/>
                <a:gd name="connsiteY549" fmla="*/ 630 h 10002"/>
                <a:gd name="connsiteX550" fmla="*/ 7459 w 10201"/>
                <a:gd name="connsiteY550" fmla="*/ 592 h 10002"/>
                <a:gd name="connsiteX551" fmla="*/ 7470 w 10201"/>
                <a:gd name="connsiteY551" fmla="*/ 517 h 10002"/>
                <a:gd name="connsiteX552" fmla="*/ 7387 w 10201"/>
                <a:gd name="connsiteY552" fmla="*/ 498 h 10002"/>
                <a:gd name="connsiteX553" fmla="*/ 7428 w 10201"/>
                <a:gd name="connsiteY553" fmla="*/ 405 h 10002"/>
                <a:gd name="connsiteX554" fmla="*/ 7501 w 10201"/>
                <a:gd name="connsiteY554" fmla="*/ 348 h 10002"/>
                <a:gd name="connsiteX555" fmla="*/ 7470 w 10201"/>
                <a:gd name="connsiteY555" fmla="*/ 311 h 10002"/>
                <a:gd name="connsiteX556" fmla="*/ 7407 w 10201"/>
                <a:gd name="connsiteY556" fmla="*/ 348 h 10002"/>
                <a:gd name="connsiteX557" fmla="*/ 7376 w 10201"/>
                <a:gd name="connsiteY557" fmla="*/ 311 h 10002"/>
                <a:gd name="connsiteX558" fmla="*/ 7210 w 10201"/>
                <a:gd name="connsiteY558" fmla="*/ 367 h 10002"/>
                <a:gd name="connsiteX559" fmla="*/ 7210 w 10201"/>
                <a:gd name="connsiteY559" fmla="*/ 311 h 10002"/>
                <a:gd name="connsiteX560" fmla="*/ 7199 w 10201"/>
                <a:gd name="connsiteY560" fmla="*/ 311 h 10002"/>
                <a:gd name="connsiteX561" fmla="*/ 6543 w 10201"/>
                <a:gd name="connsiteY561" fmla="*/ 330 h 10002"/>
                <a:gd name="connsiteX562" fmla="*/ 6225 w 10201"/>
                <a:gd name="connsiteY562" fmla="*/ 273 h 10002"/>
                <a:gd name="connsiteX563" fmla="*/ 6637 w 10201"/>
                <a:gd name="connsiteY563" fmla="*/ 198 h 10002"/>
                <a:gd name="connsiteX564" fmla="*/ 6980 w 10201"/>
                <a:gd name="connsiteY564" fmla="*/ 161 h 10002"/>
                <a:gd name="connsiteX565" fmla="*/ 7433 w 10201"/>
                <a:gd name="connsiteY565" fmla="*/ 80 h 10002"/>
                <a:gd name="connsiteX566" fmla="*/ 7698 w 10201"/>
                <a:gd name="connsiteY566" fmla="*/ 10 h 10002"/>
                <a:gd name="connsiteX567" fmla="*/ 7949 w 10201"/>
                <a:gd name="connsiteY567" fmla="*/ 142 h 10002"/>
                <a:gd name="connsiteX568" fmla="*/ 8011 w 10201"/>
                <a:gd name="connsiteY568" fmla="*/ 48 h 10002"/>
                <a:gd name="connsiteX569" fmla="*/ 8136 w 10201"/>
                <a:gd name="connsiteY569" fmla="*/ 29 h 10002"/>
                <a:gd name="connsiteX570" fmla="*/ 8240 w 10201"/>
                <a:gd name="connsiteY570" fmla="*/ 142 h 10002"/>
                <a:gd name="connsiteX571" fmla="*/ 8262 w 10201"/>
                <a:gd name="connsiteY571" fmla="*/ 104 h 10002"/>
                <a:gd name="connsiteX572" fmla="*/ 8293 w 10201"/>
                <a:gd name="connsiteY572" fmla="*/ 254 h 10002"/>
                <a:gd name="connsiteX573" fmla="*/ 8262 w 10201"/>
                <a:gd name="connsiteY573" fmla="*/ 330 h 10002"/>
                <a:gd name="connsiteX574" fmla="*/ 8262 w 10201"/>
                <a:gd name="connsiteY574" fmla="*/ 423 h 10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</a:cxnLst>
              <a:rect l="l" t="t" r="r" b="b"/>
              <a:pathLst>
                <a:path w="10201" h="10002">
                  <a:moveTo>
                    <a:pt x="8262" y="423"/>
                  </a:moveTo>
                  <a:cubicBezTo>
                    <a:pt x="8283" y="442"/>
                    <a:pt x="8303" y="442"/>
                    <a:pt x="8324" y="442"/>
                  </a:cubicBezTo>
                  <a:cubicBezTo>
                    <a:pt x="8335" y="480"/>
                    <a:pt x="8335" y="480"/>
                    <a:pt x="8335" y="517"/>
                  </a:cubicBezTo>
                  <a:cubicBezTo>
                    <a:pt x="8303" y="537"/>
                    <a:pt x="8314" y="517"/>
                    <a:pt x="8303" y="592"/>
                  </a:cubicBezTo>
                  <a:lnTo>
                    <a:pt x="8345" y="592"/>
                  </a:lnTo>
                  <a:cubicBezTo>
                    <a:pt x="8355" y="630"/>
                    <a:pt x="8435" y="524"/>
                    <a:pt x="8414" y="543"/>
                  </a:cubicBezTo>
                  <a:cubicBezTo>
                    <a:pt x="8404" y="561"/>
                    <a:pt x="8312" y="750"/>
                    <a:pt x="8291" y="770"/>
                  </a:cubicBezTo>
                  <a:cubicBezTo>
                    <a:pt x="8312" y="825"/>
                    <a:pt x="8250" y="855"/>
                    <a:pt x="8230" y="930"/>
                  </a:cubicBezTo>
                  <a:cubicBezTo>
                    <a:pt x="8272" y="950"/>
                    <a:pt x="8283" y="987"/>
                    <a:pt x="8324" y="1005"/>
                  </a:cubicBezTo>
                  <a:cubicBezTo>
                    <a:pt x="8335" y="968"/>
                    <a:pt x="8335" y="930"/>
                    <a:pt x="8345" y="875"/>
                  </a:cubicBezTo>
                  <a:lnTo>
                    <a:pt x="8355" y="875"/>
                  </a:lnTo>
                  <a:lnTo>
                    <a:pt x="8355" y="893"/>
                  </a:lnTo>
                  <a:cubicBezTo>
                    <a:pt x="8386" y="987"/>
                    <a:pt x="8366" y="1119"/>
                    <a:pt x="8376" y="1212"/>
                  </a:cubicBezTo>
                  <a:lnTo>
                    <a:pt x="8355" y="1212"/>
                  </a:lnTo>
                  <a:cubicBezTo>
                    <a:pt x="8345" y="1212"/>
                    <a:pt x="8345" y="1212"/>
                    <a:pt x="8324" y="1231"/>
                  </a:cubicBezTo>
                  <a:lnTo>
                    <a:pt x="8324" y="1288"/>
                  </a:lnTo>
                  <a:cubicBezTo>
                    <a:pt x="8314" y="1306"/>
                    <a:pt x="8084" y="1607"/>
                    <a:pt x="8084" y="1607"/>
                  </a:cubicBezTo>
                  <a:lnTo>
                    <a:pt x="8126" y="1607"/>
                  </a:lnTo>
                  <a:cubicBezTo>
                    <a:pt x="8157" y="1532"/>
                    <a:pt x="8240" y="1569"/>
                    <a:pt x="8293" y="1589"/>
                  </a:cubicBezTo>
                  <a:cubicBezTo>
                    <a:pt x="8293" y="1644"/>
                    <a:pt x="8283" y="1663"/>
                    <a:pt x="8293" y="1682"/>
                  </a:cubicBezTo>
                  <a:cubicBezTo>
                    <a:pt x="8314" y="1738"/>
                    <a:pt x="8324" y="1776"/>
                    <a:pt x="8366" y="1776"/>
                  </a:cubicBezTo>
                  <a:cubicBezTo>
                    <a:pt x="8407" y="1738"/>
                    <a:pt x="8542" y="1813"/>
                    <a:pt x="8584" y="1682"/>
                  </a:cubicBezTo>
                  <a:cubicBezTo>
                    <a:pt x="8605" y="1626"/>
                    <a:pt x="8594" y="1589"/>
                    <a:pt x="8636" y="1569"/>
                  </a:cubicBezTo>
                  <a:cubicBezTo>
                    <a:pt x="8667" y="1532"/>
                    <a:pt x="8667" y="1569"/>
                    <a:pt x="8698" y="1589"/>
                  </a:cubicBezTo>
                  <a:cubicBezTo>
                    <a:pt x="8698" y="1532"/>
                    <a:pt x="8678" y="1550"/>
                    <a:pt x="8709" y="1532"/>
                  </a:cubicBezTo>
                  <a:cubicBezTo>
                    <a:pt x="8719" y="1569"/>
                    <a:pt x="8792" y="1589"/>
                    <a:pt x="8855" y="1607"/>
                  </a:cubicBezTo>
                  <a:cubicBezTo>
                    <a:pt x="8855" y="1776"/>
                    <a:pt x="8845" y="1870"/>
                    <a:pt x="8802" y="1982"/>
                  </a:cubicBezTo>
                  <a:cubicBezTo>
                    <a:pt x="8792" y="2020"/>
                    <a:pt x="8761" y="2020"/>
                    <a:pt x="8740" y="2077"/>
                  </a:cubicBezTo>
                  <a:lnTo>
                    <a:pt x="8740" y="2133"/>
                  </a:lnTo>
                  <a:cubicBezTo>
                    <a:pt x="8824" y="2208"/>
                    <a:pt x="8938" y="2189"/>
                    <a:pt x="9032" y="2208"/>
                  </a:cubicBezTo>
                  <a:cubicBezTo>
                    <a:pt x="9042" y="2433"/>
                    <a:pt x="9053" y="2565"/>
                    <a:pt x="9011" y="2771"/>
                  </a:cubicBezTo>
                  <a:cubicBezTo>
                    <a:pt x="9011" y="2828"/>
                    <a:pt x="9053" y="2865"/>
                    <a:pt x="9011" y="2940"/>
                  </a:cubicBezTo>
                  <a:cubicBezTo>
                    <a:pt x="9001" y="2940"/>
                    <a:pt x="8990" y="2940"/>
                    <a:pt x="8980" y="2959"/>
                  </a:cubicBezTo>
                  <a:cubicBezTo>
                    <a:pt x="8980" y="2978"/>
                    <a:pt x="9001" y="2959"/>
                    <a:pt x="8990" y="2997"/>
                  </a:cubicBezTo>
                  <a:cubicBezTo>
                    <a:pt x="8980" y="2997"/>
                    <a:pt x="8970" y="3016"/>
                    <a:pt x="8970" y="3034"/>
                  </a:cubicBezTo>
                  <a:cubicBezTo>
                    <a:pt x="9053" y="3034"/>
                    <a:pt x="9094" y="3072"/>
                    <a:pt x="9157" y="3016"/>
                  </a:cubicBezTo>
                  <a:cubicBezTo>
                    <a:pt x="9167" y="3109"/>
                    <a:pt x="9198" y="3166"/>
                    <a:pt x="9250" y="3166"/>
                  </a:cubicBezTo>
                  <a:cubicBezTo>
                    <a:pt x="9281" y="3223"/>
                    <a:pt x="9323" y="3166"/>
                    <a:pt x="9386" y="3147"/>
                  </a:cubicBezTo>
                  <a:lnTo>
                    <a:pt x="9386" y="3166"/>
                  </a:lnTo>
                  <a:lnTo>
                    <a:pt x="9397" y="3166"/>
                  </a:lnTo>
                  <a:cubicBezTo>
                    <a:pt x="9386" y="3260"/>
                    <a:pt x="9397" y="3260"/>
                    <a:pt x="9407" y="3316"/>
                  </a:cubicBezTo>
                  <a:cubicBezTo>
                    <a:pt x="9418" y="3316"/>
                    <a:pt x="9428" y="3298"/>
                    <a:pt x="9438" y="3298"/>
                  </a:cubicBezTo>
                  <a:cubicBezTo>
                    <a:pt x="9438" y="3185"/>
                    <a:pt x="9438" y="3091"/>
                    <a:pt x="9490" y="3072"/>
                  </a:cubicBezTo>
                  <a:cubicBezTo>
                    <a:pt x="9511" y="3109"/>
                    <a:pt x="9522" y="3128"/>
                    <a:pt x="9542" y="3128"/>
                  </a:cubicBezTo>
                  <a:cubicBezTo>
                    <a:pt x="9553" y="3072"/>
                    <a:pt x="9542" y="2964"/>
                    <a:pt x="9563" y="2927"/>
                  </a:cubicBezTo>
                  <a:cubicBezTo>
                    <a:pt x="9584" y="2945"/>
                    <a:pt x="9563" y="3072"/>
                    <a:pt x="9594" y="3054"/>
                  </a:cubicBezTo>
                  <a:cubicBezTo>
                    <a:pt x="9605" y="3147"/>
                    <a:pt x="9615" y="3091"/>
                    <a:pt x="9625" y="3128"/>
                  </a:cubicBezTo>
                  <a:cubicBezTo>
                    <a:pt x="9625" y="3166"/>
                    <a:pt x="9686" y="3182"/>
                    <a:pt x="9686" y="3220"/>
                  </a:cubicBezTo>
                  <a:cubicBezTo>
                    <a:pt x="9707" y="3239"/>
                    <a:pt x="9688" y="3281"/>
                    <a:pt x="9688" y="3316"/>
                  </a:cubicBezTo>
                  <a:lnTo>
                    <a:pt x="9688" y="3429"/>
                  </a:lnTo>
                  <a:cubicBezTo>
                    <a:pt x="9698" y="3447"/>
                    <a:pt x="9802" y="3489"/>
                    <a:pt x="9812" y="3527"/>
                  </a:cubicBezTo>
                  <a:cubicBezTo>
                    <a:pt x="9781" y="3564"/>
                    <a:pt x="9715" y="3586"/>
                    <a:pt x="9698" y="3598"/>
                  </a:cubicBezTo>
                  <a:cubicBezTo>
                    <a:pt x="9681" y="3610"/>
                    <a:pt x="9705" y="3598"/>
                    <a:pt x="9709" y="3598"/>
                  </a:cubicBezTo>
                  <a:cubicBezTo>
                    <a:pt x="9719" y="3579"/>
                    <a:pt x="9719" y="3579"/>
                    <a:pt x="9740" y="3579"/>
                  </a:cubicBezTo>
                  <a:lnTo>
                    <a:pt x="9740" y="3691"/>
                  </a:lnTo>
                  <a:cubicBezTo>
                    <a:pt x="9729" y="3711"/>
                    <a:pt x="9729" y="3711"/>
                    <a:pt x="9709" y="3730"/>
                  </a:cubicBezTo>
                  <a:cubicBezTo>
                    <a:pt x="9698" y="3711"/>
                    <a:pt x="9698" y="3711"/>
                    <a:pt x="9688" y="3691"/>
                  </a:cubicBezTo>
                  <a:cubicBezTo>
                    <a:pt x="9677" y="3730"/>
                    <a:pt x="9665" y="3815"/>
                    <a:pt x="9665" y="3833"/>
                  </a:cubicBezTo>
                  <a:cubicBezTo>
                    <a:pt x="9655" y="3815"/>
                    <a:pt x="9667" y="3730"/>
                    <a:pt x="9646" y="3730"/>
                  </a:cubicBezTo>
                  <a:cubicBezTo>
                    <a:pt x="9646" y="3805"/>
                    <a:pt x="9605" y="3917"/>
                    <a:pt x="9553" y="3955"/>
                  </a:cubicBezTo>
                  <a:cubicBezTo>
                    <a:pt x="9615" y="4105"/>
                    <a:pt x="9584" y="4143"/>
                    <a:pt x="9574" y="4349"/>
                  </a:cubicBezTo>
                  <a:cubicBezTo>
                    <a:pt x="9542" y="4330"/>
                    <a:pt x="9469" y="4295"/>
                    <a:pt x="9438" y="4312"/>
                  </a:cubicBezTo>
                  <a:cubicBezTo>
                    <a:pt x="9407" y="4329"/>
                    <a:pt x="9395" y="4413"/>
                    <a:pt x="9385" y="4451"/>
                  </a:cubicBezTo>
                  <a:cubicBezTo>
                    <a:pt x="9416" y="4508"/>
                    <a:pt x="9449" y="4481"/>
                    <a:pt x="9459" y="4574"/>
                  </a:cubicBezTo>
                  <a:cubicBezTo>
                    <a:pt x="9480" y="4556"/>
                    <a:pt x="9501" y="4556"/>
                    <a:pt x="9522" y="4574"/>
                  </a:cubicBezTo>
                  <a:lnTo>
                    <a:pt x="9522" y="4593"/>
                  </a:lnTo>
                  <a:cubicBezTo>
                    <a:pt x="9470" y="4593"/>
                    <a:pt x="9428" y="4613"/>
                    <a:pt x="9407" y="4688"/>
                  </a:cubicBezTo>
                  <a:cubicBezTo>
                    <a:pt x="9397" y="4706"/>
                    <a:pt x="9397" y="4706"/>
                    <a:pt x="9397" y="4743"/>
                  </a:cubicBezTo>
                  <a:cubicBezTo>
                    <a:pt x="9438" y="4800"/>
                    <a:pt x="9490" y="4857"/>
                    <a:pt x="9532" y="4912"/>
                  </a:cubicBezTo>
                  <a:cubicBezTo>
                    <a:pt x="9553" y="4988"/>
                    <a:pt x="9522" y="4969"/>
                    <a:pt x="9553" y="5007"/>
                  </a:cubicBezTo>
                  <a:cubicBezTo>
                    <a:pt x="9605" y="5063"/>
                    <a:pt x="9667" y="5026"/>
                    <a:pt x="9688" y="5138"/>
                  </a:cubicBezTo>
                  <a:cubicBezTo>
                    <a:pt x="9729" y="5251"/>
                    <a:pt x="9667" y="5364"/>
                    <a:pt x="9657" y="5496"/>
                  </a:cubicBezTo>
                  <a:cubicBezTo>
                    <a:pt x="9698" y="5496"/>
                    <a:pt x="9729" y="5457"/>
                    <a:pt x="9771" y="5439"/>
                  </a:cubicBezTo>
                  <a:lnTo>
                    <a:pt x="9771" y="5382"/>
                  </a:lnTo>
                  <a:cubicBezTo>
                    <a:pt x="9761" y="5364"/>
                    <a:pt x="9761" y="5364"/>
                    <a:pt x="9750" y="5326"/>
                  </a:cubicBezTo>
                  <a:lnTo>
                    <a:pt x="9781" y="5326"/>
                  </a:lnTo>
                  <a:cubicBezTo>
                    <a:pt x="9802" y="5382"/>
                    <a:pt x="9813" y="5401"/>
                    <a:pt x="9865" y="5401"/>
                  </a:cubicBezTo>
                  <a:lnTo>
                    <a:pt x="10042" y="5391"/>
                  </a:lnTo>
                  <a:cubicBezTo>
                    <a:pt x="10094" y="5414"/>
                    <a:pt x="10057" y="5619"/>
                    <a:pt x="10081" y="5686"/>
                  </a:cubicBezTo>
                  <a:cubicBezTo>
                    <a:pt x="10105" y="5753"/>
                    <a:pt x="10188" y="5693"/>
                    <a:pt x="10188" y="5795"/>
                  </a:cubicBezTo>
                  <a:cubicBezTo>
                    <a:pt x="10219" y="5889"/>
                    <a:pt x="10188" y="6078"/>
                    <a:pt x="10177" y="6153"/>
                  </a:cubicBezTo>
                  <a:cubicBezTo>
                    <a:pt x="10157" y="6115"/>
                    <a:pt x="10158" y="6036"/>
                    <a:pt x="10137" y="6016"/>
                  </a:cubicBezTo>
                  <a:cubicBezTo>
                    <a:pt x="10085" y="5998"/>
                    <a:pt x="10011" y="6096"/>
                    <a:pt x="9949" y="6096"/>
                  </a:cubicBezTo>
                  <a:cubicBezTo>
                    <a:pt x="9899" y="6112"/>
                    <a:pt x="9957" y="5988"/>
                    <a:pt x="9893" y="6004"/>
                  </a:cubicBezTo>
                  <a:cubicBezTo>
                    <a:pt x="9829" y="6020"/>
                    <a:pt x="9660" y="6120"/>
                    <a:pt x="9610" y="6190"/>
                  </a:cubicBezTo>
                  <a:cubicBezTo>
                    <a:pt x="9589" y="6247"/>
                    <a:pt x="9553" y="6453"/>
                    <a:pt x="9532" y="6528"/>
                  </a:cubicBezTo>
                  <a:cubicBezTo>
                    <a:pt x="9522" y="6528"/>
                    <a:pt x="9501" y="6548"/>
                    <a:pt x="9490" y="6566"/>
                  </a:cubicBezTo>
                  <a:cubicBezTo>
                    <a:pt x="9574" y="6660"/>
                    <a:pt x="9501" y="6866"/>
                    <a:pt x="9490" y="6979"/>
                  </a:cubicBezTo>
                  <a:cubicBezTo>
                    <a:pt x="9522" y="6979"/>
                    <a:pt x="9563" y="6998"/>
                    <a:pt x="9594" y="7016"/>
                  </a:cubicBezTo>
                  <a:cubicBezTo>
                    <a:pt x="9594" y="7016"/>
                    <a:pt x="9584" y="7036"/>
                    <a:pt x="9584" y="7054"/>
                  </a:cubicBezTo>
                  <a:cubicBezTo>
                    <a:pt x="9480" y="7110"/>
                    <a:pt x="9428" y="7130"/>
                    <a:pt x="9438" y="7411"/>
                  </a:cubicBezTo>
                  <a:cubicBezTo>
                    <a:pt x="9480" y="7468"/>
                    <a:pt x="9407" y="7598"/>
                    <a:pt x="9428" y="7674"/>
                  </a:cubicBezTo>
                  <a:cubicBezTo>
                    <a:pt x="9438" y="7730"/>
                    <a:pt x="9459" y="7749"/>
                    <a:pt x="9459" y="7862"/>
                  </a:cubicBezTo>
                  <a:cubicBezTo>
                    <a:pt x="9438" y="7881"/>
                    <a:pt x="9418" y="7899"/>
                    <a:pt x="9407" y="7918"/>
                  </a:cubicBezTo>
                  <a:cubicBezTo>
                    <a:pt x="9323" y="7881"/>
                    <a:pt x="9344" y="7843"/>
                    <a:pt x="9302" y="7730"/>
                  </a:cubicBezTo>
                  <a:cubicBezTo>
                    <a:pt x="9250" y="7787"/>
                    <a:pt x="9167" y="7655"/>
                    <a:pt x="9126" y="7580"/>
                  </a:cubicBezTo>
                  <a:lnTo>
                    <a:pt x="9126" y="7543"/>
                  </a:lnTo>
                  <a:lnTo>
                    <a:pt x="9167" y="7543"/>
                  </a:lnTo>
                  <a:lnTo>
                    <a:pt x="9167" y="7524"/>
                  </a:lnTo>
                  <a:lnTo>
                    <a:pt x="9146" y="7524"/>
                  </a:lnTo>
                  <a:cubicBezTo>
                    <a:pt x="9136" y="7524"/>
                    <a:pt x="9094" y="7543"/>
                    <a:pt x="9084" y="7543"/>
                  </a:cubicBezTo>
                  <a:cubicBezTo>
                    <a:pt x="9094" y="7598"/>
                    <a:pt x="9094" y="7598"/>
                    <a:pt x="9105" y="7618"/>
                  </a:cubicBezTo>
                  <a:cubicBezTo>
                    <a:pt x="9084" y="7637"/>
                    <a:pt x="9084" y="7637"/>
                    <a:pt x="9063" y="7637"/>
                  </a:cubicBezTo>
                  <a:cubicBezTo>
                    <a:pt x="9105" y="7749"/>
                    <a:pt x="9074" y="7824"/>
                    <a:pt x="9167" y="7918"/>
                  </a:cubicBezTo>
                  <a:cubicBezTo>
                    <a:pt x="9167" y="7956"/>
                    <a:pt x="9177" y="8087"/>
                    <a:pt x="9167" y="8125"/>
                  </a:cubicBezTo>
                  <a:cubicBezTo>
                    <a:pt x="9146" y="8182"/>
                    <a:pt x="9126" y="8200"/>
                    <a:pt x="9105" y="8237"/>
                  </a:cubicBezTo>
                  <a:cubicBezTo>
                    <a:pt x="9042" y="8237"/>
                    <a:pt x="8970" y="8275"/>
                    <a:pt x="8928" y="8219"/>
                  </a:cubicBezTo>
                  <a:cubicBezTo>
                    <a:pt x="8897" y="8200"/>
                    <a:pt x="8897" y="8162"/>
                    <a:pt x="8866" y="8125"/>
                  </a:cubicBezTo>
                  <a:cubicBezTo>
                    <a:pt x="8845" y="8144"/>
                    <a:pt x="8824" y="8162"/>
                    <a:pt x="8802" y="8182"/>
                  </a:cubicBezTo>
                  <a:cubicBezTo>
                    <a:pt x="8834" y="8219"/>
                    <a:pt x="8876" y="8481"/>
                    <a:pt x="8845" y="8575"/>
                  </a:cubicBezTo>
                  <a:cubicBezTo>
                    <a:pt x="8834" y="8632"/>
                    <a:pt x="8834" y="8632"/>
                    <a:pt x="8814" y="8650"/>
                  </a:cubicBezTo>
                  <a:cubicBezTo>
                    <a:pt x="8781" y="8707"/>
                    <a:pt x="8657" y="8726"/>
                    <a:pt x="8615" y="8670"/>
                  </a:cubicBezTo>
                  <a:cubicBezTo>
                    <a:pt x="8542" y="8632"/>
                    <a:pt x="8490" y="8369"/>
                    <a:pt x="8470" y="8237"/>
                  </a:cubicBezTo>
                  <a:cubicBezTo>
                    <a:pt x="8449" y="8162"/>
                    <a:pt x="8470" y="8050"/>
                    <a:pt x="8459" y="7993"/>
                  </a:cubicBezTo>
                  <a:lnTo>
                    <a:pt x="8418" y="7993"/>
                  </a:lnTo>
                  <a:cubicBezTo>
                    <a:pt x="8376" y="8031"/>
                    <a:pt x="8283" y="7993"/>
                    <a:pt x="8240" y="7993"/>
                  </a:cubicBezTo>
                  <a:cubicBezTo>
                    <a:pt x="8219" y="7881"/>
                    <a:pt x="8209" y="7768"/>
                    <a:pt x="8136" y="7768"/>
                  </a:cubicBezTo>
                  <a:cubicBezTo>
                    <a:pt x="8115" y="7730"/>
                    <a:pt x="8053" y="7712"/>
                    <a:pt x="8042" y="7712"/>
                  </a:cubicBezTo>
                  <a:cubicBezTo>
                    <a:pt x="8022" y="7730"/>
                    <a:pt x="8001" y="7768"/>
                    <a:pt x="7980" y="7787"/>
                  </a:cubicBezTo>
                  <a:cubicBezTo>
                    <a:pt x="7970" y="7937"/>
                    <a:pt x="7980" y="8013"/>
                    <a:pt x="7990" y="8106"/>
                  </a:cubicBezTo>
                  <a:cubicBezTo>
                    <a:pt x="7980" y="8200"/>
                    <a:pt x="7949" y="8294"/>
                    <a:pt x="7949" y="8406"/>
                  </a:cubicBezTo>
                  <a:cubicBezTo>
                    <a:pt x="7928" y="8406"/>
                    <a:pt x="7907" y="8406"/>
                    <a:pt x="7887" y="8426"/>
                  </a:cubicBezTo>
                  <a:cubicBezTo>
                    <a:pt x="7876" y="8463"/>
                    <a:pt x="7855" y="8501"/>
                    <a:pt x="7845" y="8538"/>
                  </a:cubicBezTo>
                  <a:lnTo>
                    <a:pt x="7835" y="8538"/>
                  </a:lnTo>
                  <a:lnTo>
                    <a:pt x="7835" y="8481"/>
                  </a:lnTo>
                  <a:cubicBezTo>
                    <a:pt x="7824" y="8463"/>
                    <a:pt x="7845" y="8444"/>
                    <a:pt x="7855" y="8426"/>
                  </a:cubicBezTo>
                  <a:cubicBezTo>
                    <a:pt x="7762" y="8388"/>
                    <a:pt x="7710" y="8351"/>
                    <a:pt x="7678" y="8182"/>
                  </a:cubicBezTo>
                  <a:cubicBezTo>
                    <a:pt x="7605" y="8182"/>
                    <a:pt x="7594" y="8182"/>
                    <a:pt x="7563" y="8087"/>
                  </a:cubicBezTo>
                  <a:cubicBezTo>
                    <a:pt x="7542" y="8125"/>
                    <a:pt x="7542" y="8125"/>
                    <a:pt x="7501" y="8144"/>
                  </a:cubicBezTo>
                  <a:cubicBezTo>
                    <a:pt x="7491" y="8125"/>
                    <a:pt x="7470" y="8068"/>
                    <a:pt x="7470" y="8087"/>
                  </a:cubicBezTo>
                  <a:cubicBezTo>
                    <a:pt x="7449" y="8125"/>
                    <a:pt x="7439" y="8144"/>
                    <a:pt x="7439" y="8219"/>
                  </a:cubicBezTo>
                  <a:cubicBezTo>
                    <a:pt x="7501" y="8275"/>
                    <a:pt x="7615" y="8463"/>
                    <a:pt x="7574" y="8595"/>
                  </a:cubicBezTo>
                  <a:cubicBezTo>
                    <a:pt x="7553" y="8650"/>
                    <a:pt x="7470" y="8764"/>
                    <a:pt x="7418" y="8782"/>
                  </a:cubicBezTo>
                  <a:cubicBezTo>
                    <a:pt x="7387" y="8670"/>
                    <a:pt x="7324" y="8689"/>
                    <a:pt x="7251" y="8707"/>
                  </a:cubicBezTo>
                  <a:cubicBezTo>
                    <a:pt x="7231" y="8764"/>
                    <a:pt x="7199" y="8819"/>
                    <a:pt x="7189" y="8858"/>
                  </a:cubicBezTo>
                  <a:cubicBezTo>
                    <a:pt x="7168" y="8876"/>
                    <a:pt x="7136" y="8895"/>
                    <a:pt x="7115" y="8914"/>
                  </a:cubicBezTo>
                  <a:lnTo>
                    <a:pt x="7115" y="8839"/>
                  </a:lnTo>
                  <a:cubicBezTo>
                    <a:pt x="7063" y="8819"/>
                    <a:pt x="7032" y="8764"/>
                    <a:pt x="6991" y="8801"/>
                  </a:cubicBezTo>
                  <a:cubicBezTo>
                    <a:pt x="6959" y="8801"/>
                    <a:pt x="6928" y="8876"/>
                    <a:pt x="6907" y="8895"/>
                  </a:cubicBezTo>
                  <a:cubicBezTo>
                    <a:pt x="6876" y="8895"/>
                    <a:pt x="6845" y="8914"/>
                    <a:pt x="6814" y="8914"/>
                  </a:cubicBezTo>
                  <a:lnTo>
                    <a:pt x="6814" y="8970"/>
                  </a:lnTo>
                  <a:cubicBezTo>
                    <a:pt x="6793" y="9008"/>
                    <a:pt x="6793" y="8895"/>
                    <a:pt x="6751" y="8989"/>
                  </a:cubicBezTo>
                  <a:cubicBezTo>
                    <a:pt x="6762" y="9008"/>
                    <a:pt x="6772" y="9008"/>
                    <a:pt x="6772" y="9026"/>
                  </a:cubicBezTo>
                  <a:cubicBezTo>
                    <a:pt x="6803" y="8989"/>
                    <a:pt x="6887" y="9008"/>
                    <a:pt x="6939" y="9008"/>
                  </a:cubicBezTo>
                  <a:lnTo>
                    <a:pt x="6939" y="8989"/>
                  </a:lnTo>
                  <a:cubicBezTo>
                    <a:pt x="6928" y="8970"/>
                    <a:pt x="6928" y="8970"/>
                    <a:pt x="6918" y="8951"/>
                  </a:cubicBezTo>
                  <a:lnTo>
                    <a:pt x="6939" y="8951"/>
                  </a:lnTo>
                  <a:cubicBezTo>
                    <a:pt x="6949" y="8951"/>
                    <a:pt x="6959" y="8951"/>
                    <a:pt x="6991" y="8933"/>
                  </a:cubicBezTo>
                  <a:cubicBezTo>
                    <a:pt x="7001" y="8989"/>
                    <a:pt x="7001" y="9045"/>
                    <a:pt x="7032" y="9064"/>
                  </a:cubicBezTo>
                  <a:cubicBezTo>
                    <a:pt x="7084" y="9139"/>
                    <a:pt x="7241" y="9102"/>
                    <a:pt x="7303" y="9139"/>
                  </a:cubicBezTo>
                  <a:lnTo>
                    <a:pt x="7303" y="9195"/>
                  </a:lnTo>
                  <a:cubicBezTo>
                    <a:pt x="7314" y="9234"/>
                    <a:pt x="7241" y="9496"/>
                    <a:pt x="7220" y="9590"/>
                  </a:cubicBezTo>
                  <a:lnTo>
                    <a:pt x="7199" y="9590"/>
                  </a:lnTo>
                  <a:cubicBezTo>
                    <a:pt x="7189" y="9533"/>
                    <a:pt x="7199" y="9552"/>
                    <a:pt x="7179" y="9533"/>
                  </a:cubicBezTo>
                  <a:cubicBezTo>
                    <a:pt x="7126" y="9609"/>
                    <a:pt x="7011" y="9533"/>
                    <a:pt x="6949" y="9496"/>
                  </a:cubicBezTo>
                  <a:lnTo>
                    <a:pt x="6876" y="9496"/>
                  </a:lnTo>
                  <a:cubicBezTo>
                    <a:pt x="6855" y="9478"/>
                    <a:pt x="6814" y="9421"/>
                    <a:pt x="6793" y="9403"/>
                  </a:cubicBezTo>
                  <a:cubicBezTo>
                    <a:pt x="6762" y="9403"/>
                    <a:pt x="6793" y="9458"/>
                    <a:pt x="6751" y="9440"/>
                  </a:cubicBezTo>
                  <a:cubicBezTo>
                    <a:pt x="6710" y="9421"/>
                    <a:pt x="6668" y="9327"/>
                    <a:pt x="6637" y="9289"/>
                  </a:cubicBezTo>
                  <a:lnTo>
                    <a:pt x="6627" y="9289"/>
                  </a:lnTo>
                  <a:cubicBezTo>
                    <a:pt x="6616" y="9289"/>
                    <a:pt x="6606" y="9271"/>
                    <a:pt x="6584" y="9289"/>
                  </a:cubicBezTo>
                  <a:cubicBezTo>
                    <a:pt x="6553" y="9234"/>
                    <a:pt x="6522" y="9214"/>
                    <a:pt x="6480" y="9177"/>
                  </a:cubicBezTo>
                  <a:cubicBezTo>
                    <a:pt x="6459" y="9252"/>
                    <a:pt x="6449" y="9195"/>
                    <a:pt x="6449" y="9346"/>
                  </a:cubicBezTo>
                  <a:cubicBezTo>
                    <a:pt x="6407" y="9383"/>
                    <a:pt x="6397" y="9478"/>
                    <a:pt x="6355" y="9515"/>
                  </a:cubicBezTo>
                  <a:cubicBezTo>
                    <a:pt x="6324" y="9552"/>
                    <a:pt x="6303" y="9552"/>
                    <a:pt x="6262" y="9552"/>
                  </a:cubicBezTo>
                  <a:lnTo>
                    <a:pt x="6262" y="9609"/>
                  </a:lnTo>
                  <a:cubicBezTo>
                    <a:pt x="6238" y="9653"/>
                    <a:pt x="6213" y="9696"/>
                    <a:pt x="6189" y="9740"/>
                  </a:cubicBezTo>
                  <a:cubicBezTo>
                    <a:pt x="6158" y="9759"/>
                    <a:pt x="6137" y="9778"/>
                    <a:pt x="6106" y="9796"/>
                  </a:cubicBezTo>
                  <a:cubicBezTo>
                    <a:pt x="6064" y="9834"/>
                    <a:pt x="6064" y="9909"/>
                    <a:pt x="6001" y="9947"/>
                  </a:cubicBezTo>
                  <a:cubicBezTo>
                    <a:pt x="5762" y="10097"/>
                    <a:pt x="5492" y="9909"/>
                    <a:pt x="5345" y="9796"/>
                  </a:cubicBezTo>
                  <a:lnTo>
                    <a:pt x="5220" y="9796"/>
                  </a:lnTo>
                  <a:cubicBezTo>
                    <a:pt x="5137" y="9740"/>
                    <a:pt x="5148" y="9647"/>
                    <a:pt x="4992" y="9647"/>
                  </a:cubicBezTo>
                  <a:cubicBezTo>
                    <a:pt x="4981" y="9590"/>
                    <a:pt x="4940" y="9552"/>
                    <a:pt x="4929" y="9515"/>
                  </a:cubicBezTo>
                  <a:lnTo>
                    <a:pt x="4929" y="9403"/>
                  </a:lnTo>
                  <a:cubicBezTo>
                    <a:pt x="4918" y="9383"/>
                    <a:pt x="4876" y="9364"/>
                    <a:pt x="4866" y="9346"/>
                  </a:cubicBezTo>
                  <a:cubicBezTo>
                    <a:pt x="5012" y="9364"/>
                    <a:pt x="5064" y="9252"/>
                    <a:pt x="5168" y="9214"/>
                  </a:cubicBezTo>
                  <a:cubicBezTo>
                    <a:pt x="5231" y="9177"/>
                    <a:pt x="5335" y="9214"/>
                    <a:pt x="5387" y="9234"/>
                  </a:cubicBezTo>
                  <a:cubicBezTo>
                    <a:pt x="5512" y="9271"/>
                    <a:pt x="5648" y="9234"/>
                    <a:pt x="5741" y="9195"/>
                  </a:cubicBezTo>
                  <a:cubicBezTo>
                    <a:pt x="5762" y="9158"/>
                    <a:pt x="5772" y="9139"/>
                    <a:pt x="5783" y="9102"/>
                  </a:cubicBezTo>
                  <a:cubicBezTo>
                    <a:pt x="5762" y="9064"/>
                    <a:pt x="5762" y="9026"/>
                    <a:pt x="5731" y="8989"/>
                  </a:cubicBezTo>
                  <a:cubicBezTo>
                    <a:pt x="5679" y="8933"/>
                    <a:pt x="5596" y="8970"/>
                    <a:pt x="5533" y="8933"/>
                  </a:cubicBezTo>
                  <a:cubicBezTo>
                    <a:pt x="5428" y="8876"/>
                    <a:pt x="5324" y="8782"/>
                    <a:pt x="5210" y="8745"/>
                  </a:cubicBezTo>
                  <a:cubicBezTo>
                    <a:pt x="5096" y="8689"/>
                    <a:pt x="4992" y="8764"/>
                    <a:pt x="4961" y="8595"/>
                  </a:cubicBezTo>
                  <a:cubicBezTo>
                    <a:pt x="4992" y="8575"/>
                    <a:pt x="5054" y="8538"/>
                    <a:pt x="5085" y="8481"/>
                  </a:cubicBezTo>
                  <a:cubicBezTo>
                    <a:pt x="4929" y="8501"/>
                    <a:pt x="4845" y="8331"/>
                    <a:pt x="4741" y="8275"/>
                  </a:cubicBezTo>
                  <a:cubicBezTo>
                    <a:pt x="4658" y="8219"/>
                    <a:pt x="4575" y="8257"/>
                    <a:pt x="4554" y="8087"/>
                  </a:cubicBezTo>
                  <a:cubicBezTo>
                    <a:pt x="4492" y="8087"/>
                    <a:pt x="4409" y="8068"/>
                    <a:pt x="4356" y="8031"/>
                  </a:cubicBezTo>
                  <a:cubicBezTo>
                    <a:pt x="4262" y="7993"/>
                    <a:pt x="4168" y="8068"/>
                    <a:pt x="4085" y="8013"/>
                  </a:cubicBezTo>
                  <a:cubicBezTo>
                    <a:pt x="4002" y="7956"/>
                    <a:pt x="4054" y="7843"/>
                    <a:pt x="3919" y="7843"/>
                  </a:cubicBezTo>
                  <a:cubicBezTo>
                    <a:pt x="3888" y="7806"/>
                    <a:pt x="3783" y="7806"/>
                    <a:pt x="3741" y="7806"/>
                  </a:cubicBezTo>
                  <a:cubicBezTo>
                    <a:pt x="3721" y="7730"/>
                    <a:pt x="3731" y="7618"/>
                    <a:pt x="3669" y="7598"/>
                  </a:cubicBezTo>
                  <a:cubicBezTo>
                    <a:pt x="3627" y="7655"/>
                    <a:pt x="3523" y="7618"/>
                    <a:pt x="3492" y="7637"/>
                  </a:cubicBezTo>
                  <a:cubicBezTo>
                    <a:pt x="3481" y="7655"/>
                    <a:pt x="3492" y="7674"/>
                    <a:pt x="3440" y="7674"/>
                  </a:cubicBezTo>
                  <a:cubicBezTo>
                    <a:pt x="3409" y="7655"/>
                    <a:pt x="3398" y="7674"/>
                    <a:pt x="3367" y="7674"/>
                  </a:cubicBezTo>
                  <a:lnTo>
                    <a:pt x="3367" y="7637"/>
                  </a:lnTo>
                  <a:cubicBezTo>
                    <a:pt x="3377" y="7618"/>
                    <a:pt x="3388" y="7580"/>
                    <a:pt x="3398" y="7543"/>
                  </a:cubicBezTo>
                  <a:cubicBezTo>
                    <a:pt x="3357" y="7505"/>
                    <a:pt x="3315" y="7486"/>
                    <a:pt x="3241" y="7505"/>
                  </a:cubicBezTo>
                  <a:cubicBezTo>
                    <a:pt x="3221" y="7468"/>
                    <a:pt x="3200" y="7411"/>
                    <a:pt x="3189" y="7411"/>
                  </a:cubicBezTo>
                  <a:cubicBezTo>
                    <a:pt x="3148" y="7392"/>
                    <a:pt x="3106" y="7449"/>
                    <a:pt x="3085" y="7468"/>
                  </a:cubicBezTo>
                  <a:cubicBezTo>
                    <a:pt x="3002" y="7449"/>
                    <a:pt x="2929" y="7449"/>
                    <a:pt x="2846" y="7449"/>
                  </a:cubicBezTo>
                  <a:cubicBezTo>
                    <a:pt x="2815" y="7449"/>
                    <a:pt x="2763" y="7429"/>
                    <a:pt x="2722" y="7486"/>
                  </a:cubicBezTo>
                  <a:cubicBezTo>
                    <a:pt x="2700" y="7524"/>
                    <a:pt x="2679" y="7561"/>
                    <a:pt x="2669" y="7598"/>
                  </a:cubicBezTo>
                  <a:cubicBezTo>
                    <a:pt x="2606" y="7655"/>
                    <a:pt x="2533" y="7598"/>
                    <a:pt x="2471" y="7637"/>
                  </a:cubicBezTo>
                  <a:cubicBezTo>
                    <a:pt x="2450" y="7655"/>
                    <a:pt x="2440" y="7712"/>
                    <a:pt x="2419" y="7712"/>
                  </a:cubicBezTo>
                  <a:cubicBezTo>
                    <a:pt x="2326" y="7712"/>
                    <a:pt x="2232" y="7693"/>
                    <a:pt x="2137" y="7693"/>
                  </a:cubicBezTo>
                  <a:cubicBezTo>
                    <a:pt x="2085" y="7674"/>
                    <a:pt x="2065" y="7598"/>
                    <a:pt x="2023" y="7561"/>
                  </a:cubicBezTo>
                  <a:cubicBezTo>
                    <a:pt x="1982" y="7524"/>
                    <a:pt x="1898" y="7580"/>
                    <a:pt x="1867" y="7524"/>
                  </a:cubicBezTo>
                  <a:cubicBezTo>
                    <a:pt x="1898" y="7505"/>
                    <a:pt x="1898" y="7505"/>
                    <a:pt x="1919" y="7505"/>
                  </a:cubicBezTo>
                  <a:lnTo>
                    <a:pt x="1919" y="7486"/>
                  </a:lnTo>
                  <a:lnTo>
                    <a:pt x="1867" y="7486"/>
                  </a:lnTo>
                  <a:cubicBezTo>
                    <a:pt x="1846" y="7468"/>
                    <a:pt x="1774" y="7486"/>
                    <a:pt x="1753" y="7505"/>
                  </a:cubicBezTo>
                  <a:cubicBezTo>
                    <a:pt x="1701" y="7392"/>
                    <a:pt x="1597" y="7468"/>
                    <a:pt x="1544" y="7429"/>
                  </a:cubicBezTo>
                  <a:lnTo>
                    <a:pt x="1544" y="7486"/>
                  </a:lnTo>
                  <a:cubicBezTo>
                    <a:pt x="1523" y="7468"/>
                    <a:pt x="1502" y="7468"/>
                    <a:pt x="1492" y="7468"/>
                  </a:cubicBezTo>
                  <a:lnTo>
                    <a:pt x="1492" y="7411"/>
                  </a:lnTo>
                  <a:cubicBezTo>
                    <a:pt x="1430" y="7411"/>
                    <a:pt x="1430" y="7429"/>
                    <a:pt x="1398" y="7468"/>
                  </a:cubicBezTo>
                  <a:cubicBezTo>
                    <a:pt x="1388" y="7429"/>
                    <a:pt x="1388" y="7429"/>
                    <a:pt x="1378" y="7411"/>
                  </a:cubicBezTo>
                  <a:cubicBezTo>
                    <a:pt x="1222" y="7505"/>
                    <a:pt x="1191" y="7505"/>
                    <a:pt x="1013" y="7429"/>
                  </a:cubicBezTo>
                  <a:cubicBezTo>
                    <a:pt x="961" y="7411"/>
                    <a:pt x="898" y="7411"/>
                    <a:pt x="836" y="7411"/>
                  </a:cubicBezTo>
                  <a:cubicBezTo>
                    <a:pt x="826" y="7392"/>
                    <a:pt x="805" y="7336"/>
                    <a:pt x="795" y="7336"/>
                  </a:cubicBezTo>
                  <a:cubicBezTo>
                    <a:pt x="774" y="7317"/>
                    <a:pt x="670" y="7374"/>
                    <a:pt x="628" y="7354"/>
                  </a:cubicBezTo>
                  <a:cubicBezTo>
                    <a:pt x="618" y="7354"/>
                    <a:pt x="607" y="7299"/>
                    <a:pt x="597" y="7299"/>
                  </a:cubicBezTo>
                  <a:cubicBezTo>
                    <a:pt x="566" y="7299"/>
                    <a:pt x="535" y="7317"/>
                    <a:pt x="493" y="7317"/>
                  </a:cubicBezTo>
                  <a:cubicBezTo>
                    <a:pt x="493" y="7299"/>
                    <a:pt x="483" y="7261"/>
                    <a:pt x="471" y="7242"/>
                  </a:cubicBezTo>
                  <a:lnTo>
                    <a:pt x="378" y="7242"/>
                  </a:lnTo>
                  <a:cubicBezTo>
                    <a:pt x="347" y="7223"/>
                    <a:pt x="306" y="7199"/>
                    <a:pt x="243" y="7167"/>
                  </a:cubicBezTo>
                  <a:cubicBezTo>
                    <a:pt x="180" y="7135"/>
                    <a:pt x="10" y="7088"/>
                    <a:pt x="0" y="7050"/>
                  </a:cubicBezTo>
                  <a:cubicBezTo>
                    <a:pt x="31" y="7012"/>
                    <a:pt x="295" y="7036"/>
                    <a:pt x="357" y="7054"/>
                  </a:cubicBezTo>
                  <a:cubicBezTo>
                    <a:pt x="409" y="7110"/>
                    <a:pt x="503" y="7073"/>
                    <a:pt x="576" y="7092"/>
                  </a:cubicBezTo>
                  <a:cubicBezTo>
                    <a:pt x="680" y="7148"/>
                    <a:pt x="836" y="7167"/>
                    <a:pt x="940" y="7167"/>
                  </a:cubicBezTo>
                  <a:cubicBezTo>
                    <a:pt x="940" y="7110"/>
                    <a:pt x="930" y="7148"/>
                    <a:pt x="950" y="7092"/>
                  </a:cubicBezTo>
                  <a:cubicBezTo>
                    <a:pt x="930" y="7054"/>
                    <a:pt x="898" y="7036"/>
                    <a:pt x="888" y="6998"/>
                  </a:cubicBezTo>
                  <a:lnTo>
                    <a:pt x="898" y="6998"/>
                  </a:lnTo>
                  <a:lnTo>
                    <a:pt x="898" y="6979"/>
                  </a:lnTo>
                  <a:cubicBezTo>
                    <a:pt x="940" y="6998"/>
                    <a:pt x="950" y="7016"/>
                    <a:pt x="1002" y="7016"/>
                  </a:cubicBezTo>
                  <a:lnTo>
                    <a:pt x="1002" y="6941"/>
                  </a:lnTo>
                  <a:cubicBezTo>
                    <a:pt x="982" y="6941"/>
                    <a:pt x="961" y="6923"/>
                    <a:pt x="940" y="6923"/>
                  </a:cubicBezTo>
                  <a:lnTo>
                    <a:pt x="940" y="6847"/>
                  </a:lnTo>
                  <a:lnTo>
                    <a:pt x="961" y="6847"/>
                  </a:lnTo>
                  <a:cubicBezTo>
                    <a:pt x="971" y="6866"/>
                    <a:pt x="992" y="6904"/>
                    <a:pt x="1013" y="6885"/>
                  </a:cubicBezTo>
                  <a:lnTo>
                    <a:pt x="1013" y="6847"/>
                  </a:lnTo>
                  <a:cubicBezTo>
                    <a:pt x="1055" y="6810"/>
                    <a:pt x="1107" y="6754"/>
                    <a:pt x="1149" y="6716"/>
                  </a:cubicBezTo>
                  <a:cubicBezTo>
                    <a:pt x="1211" y="6678"/>
                    <a:pt x="1243" y="6735"/>
                    <a:pt x="1305" y="6678"/>
                  </a:cubicBezTo>
                  <a:lnTo>
                    <a:pt x="1305" y="6660"/>
                  </a:lnTo>
                  <a:cubicBezTo>
                    <a:pt x="1253" y="6660"/>
                    <a:pt x="1180" y="6641"/>
                    <a:pt x="1128" y="6660"/>
                  </a:cubicBezTo>
                  <a:lnTo>
                    <a:pt x="1128" y="6641"/>
                  </a:lnTo>
                  <a:cubicBezTo>
                    <a:pt x="1139" y="6622"/>
                    <a:pt x="1149" y="6603"/>
                    <a:pt x="1159" y="6585"/>
                  </a:cubicBezTo>
                  <a:cubicBezTo>
                    <a:pt x="1191" y="6585"/>
                    <a:pt x="1191" y="6603"/>
                    <a:pt x="1211" y="6603"/>
                  </a:cubicBezTo>
                  <a:cubicBezTo>
                    <a:pt x="1222" y="6585"/>
                    <a:pt x="1232" y="6566"/>
                    <a:pt x="1243" y="6566"/>
                  </a:cubicBezTo>
                  <a:lnTo>
                    <a:pt x="1243" y="6548"/>
                  </a:lnTo>
                  <a:cubicBezTo>
                    <a:pt x="1201" y="6528"/>
                    <a:pt x="1201" y="6528"/>
                    <a:pt x="1191" y="6472"/>
                  </a:cubicBezTo>
                  <a:lnTo>
                    <a:pt x="1222" y="6472"/>
                  </a:lnTo>
                  <a:cubicBezTo>
                    <a:pt x="1232" y="6491"/>
                    <a:pt x="1232" y="6472"/>
                    <a:pt x="1243" y="6491"/>
                  </a:cubicBezTo>
                  <a:cubicBezTo>
                    <a:pt x="1253" y="6472"/>
                    <a:pt x="1253" y="6453"/>
                    <a:pt x="1253" y="6434"/>
                  </a:cubicBezTo>
                  <a:cubicBezTo>
                    <a:pt x="1232" y="6397"/>
                    <a:pt x="1232" y="6397"/>
                    <a:pt x="1201" y="6378"/>
                  </a:cubicBezTo>
                  <a:cubicBezTo>
                    <a:pt x="1201" y="6378"/>
                    <a:pt x="1191" y="6453"/>
                    <a:pt x="1191" y="6416"/>
                  </a:cubicBezTo>
                  <a:lnTo>
                    <a:pt x="1191" y="6378"/>
                  </a:lnTo>
                  <a:lnTo>
                    <a:pt x="1180" y="6378"/>
                  </a:lnTo>
                  <a:lnTo>
                    <a:pt x="1180" y="6359"/>
                  </a:lnTo>
                  <a:cubicBezTo>
                    <a:pt x="1211" y="6359"/>
                    <a:pt x="1222" y="6340"/>
                    <a:pt x="1253" y="6322"/>
                  </a:cubicBezTo>
                  <a:lnTo>
                    <a:pt x="1253" y="6302"/>
                  </a:lnTo>
                  <a:cubicBezTo>
                    <a:pt x="1201" y="6302"/>
                    <a:pt x="1191" y="6247"/>
                    <a:pt x="1139" y="6228"/>
                  </a:cubicBezTo>
                  <a:cubicBezTo>
                    <a:pt x="1128" y="6302"/>
                    <a:pt x="1139" y="6265"/>
                    <a:pt x="1118" y="6284"/>
                  </a:cubicBezTo>
                  <a:cubicBezTo>
                    <a:pt x="1097" y="6265"/>
                    <a:pt x="1066" y="6284"/>
                    <a:pt x="1045" y="6228"/>
                  </a:cubicBezTo>
                  <a:cubicBezTo>
                    <a:pt x="1066" y="6209"/>
                    <a:pt x="1066" y="6209"/>
                    <a:pt x="1076" y="6190"/>
                  </a:cubicBezTo>
                  <a:lnTo>
                    <a:pt x="1035" y="6190"/>
                  </a:lnTo>
                  <a:cubicBezTo>
                    <a:pt x="1013" y="6247"/>
                    <a:pt x="971" y="6247"/>
                    <a:pt x="909" y="6247"/>
                  </a:cubicBezTo>
                  <a:lnTo>
                    <a:pt x="909" y="6190"/>
                  </a:lnTo>
                  <a:cubicBezTo>
                    <a:pt x="950" y="6153"/>
                    <a:pt x="961" y="6133"/>
                    <a:pt x="961" y="6040"/>
                  </a:cubicBezTo>
                  <a:cubicBezTo>
                    <a:pt x="940" y="6021"/>
                    <a:pt x="950" y="6021"/>
                    <a:pt x="940" y="6002"/>
                  </a:cubicBezTo>
                  <a:lnTo>
                    <a:pt x="961" y="6002"/>
                  </a:lnTo>
                  <a:cubicBezTo>
                    <a:pt x="992" y="5964"/>
                    <a:pt x="1035" y="6002"/>
                    <a:pt x="1055" y="5964"/>
                  </a:cubicBezTo>
                  <a:cubicBezTo>
                    <a:pt x="1066" y="5946"/>
                    <a:pt x="1076" y="5927"/>
                    <a:pt x="1087" y="5909"/>
                  </a:cubicBezTo>
                  <a:cubicBezTo>
                    <a:pt x="1076" y="5889"/>
                    <a:pt x="1076" y="5871"/>
                    <a:pt x="1066" y="5852"/>
                  </a:cubicBezTo>
                  <a:cubicBezTo>
                    <a:pt x="1118" y="5852"/>
                    <a:pt x="1107" y="5871"/>
                    <a:pt x="1139" y="5833"/>
                  </a:cubicBezTo>
                  <a:lnTo>
                    <a:pt x="1139" y="5909"/>
                  </a:lnTo>
                  <a:lnTo>
                    <a:pt x="1263" y="5909"/>
                  </a:lnTo>
                  <a:cubicBezTo>
                    <a:pt x="1284" y="5814"/>
                    <a:pt x="1326" y="5702"/>
                    <a:pt x="1388" y="5683"/>
                  </a:cubicBezTo>
                  <a:cubicBezTo>
                    <a:pt x="1419" y="5740"/>
                    <a:pt x="1534" y="5720"/>
                    <a:pt x="1586" y="5740"/>
                  </a:cubicBezTo>
                  <a:lnTo>
                    <a:pt x="1586" y="5758"/>
                  </a:lnTo>
                  <a:cubicBezTo>
                    <a:pt x="1575" y="5795"/>
                    <a:pt x="1586" y="5795"/>
                    <a:pt x="1575" y="5814"/>
                  </a:cubicBezTo>
                  <a:cubicBezTo>
                    <a:pt x="1565" y="5871"/>
                    <a:pt x="1586" y="5833"/>
                    <a:pt x="1554" y="5852"/>
                  </a:cubicBezTo>
                  <a:cubicBezTo>
                    <a:pt x="1523" y="5909"/>
                    <a:pt x="1492" y="5909"/>
                    <a:pt x="1440" y="5889"/>
                  </a:cubicBezTo>
                  <a:cubicBezTo>
                    <a:pt x="1430" y="5946"/>
                    <a:pt x="1430" y="5984"/>
                    <a:pt x="1430" y="6040"/>
                  </a:cubicBezTo>
                  <a:cubicBezTo>
                    <a:pt x="1430" y="6040"/>
                    <a:pt x="1440" y="6040"/>
                    <a:pt x="1450" y="6058"/>
                  </a:cubicBezTo>
                  <a:cubicBezTo>
                    <a:pt x="1502" y="6096"/>
                    <a:pt x="1659" y="6115"/>
                    <a:pt x="1680" y="6265"/>
                  </a:cubicBezTo>
                  <a:lnTo>
                    <a:pt x="1711" y="6265"/>
                  </a:lnTo>
                  <a:cubicBezTo>
                    <a:pt x="1711" y="6416"/>
                    <a:pt x="1753" y="6754"/>
                    <a:pt x="1784" y="6792"/>
                  </a:cubicBezTo>
                  <a:cubicBezTo>
                    <a:pt x="1836" y="6847"/>
                    <a:pt x="1919" y="6622"/>
                    <a:pt x="1982" y="6585"/>
                  </a:cubicBezTo>
                  <a:lnTo>
                    <a:pt x="1982" y="6528"/>
                  </a:lnTo>
                  <a:lnTo>
                    <a:pt x="1909" y="6528"/>
                  </a:lnTo>
                  <a:cubicBezTo>
                    <a:pt x="1898" y="6491"/>
                    <a:pt x="1888" y="6472"/>
                    <a:pt x="1878" y="6453"/>
                  </a:cubicBezTo>
                  <a:lnTo>
                    <a:pt x="1878" y="6416"/>
                  </a:lnTo>
                  <a:lnTo>
                    <a:pt x="1888" y="6416"/>
                  </a:lnTo>
                  <a:lnTo>
                    <a:pt x="1888" y="6397"/>
                  </a:lnTo>
                  <a:cubicBezTo>
                    <a:pt x="1961" y="6397"/>
                    <a:pt x="1982" y="6378"/>
                    <a:pt x="2023" y="6322"/>
                  </a:cubicBezTo>
                  <a:cubicBezTo>
                    <a:pt x="2013" y="6302"/>
                    <a:pt x="2023" y="6322"/>
                    <a:pt x="2002" y="6302"/>
                  </a:cubicBezTo>
                  <a:cubicBezTo>
                    <a:pt x="1971" y="6247"/>
                    <a:pt x="1930" y="6265"/>
                    <a:pt x="1867" y="6265"/>
                  </a:cubicBezTo>
                  <a:lnTo>
                    <a:pt x="1867" y="6209"/>
                  </a:lnTo>
                  <a:cubicBezTo>
                    <a:pt x="1846" y="6209"/>
                    <a:pt x="1836" y="6209"/>
                    <a:pt x="1815" y="6190"/>
                  </a:cubicBezTo>
                  <a:lnTo>
                    <a:pt x="1815" y="6190"/>
                  </a:lnTo>
                  <a:cubicBezTo>
                    <a:pt x="1826" y="6171"/>
                    <a:pt x="1826" y="6153"/>
                    <a:pt x="1836" y="6133"/>
                  </a:cubicBezTo>
                  <a:cubicBezTo>
                    <a:pt x="1794" y="6115"/>
                    <a:pt x="1784" y="6058"/>
                    <a:pt x="1753" y="6040"/>
                  </a:cubicBezTo>
                  <a:cubicBezTo>
                    <a:pt x="1680" y="5984"/>
                    <a:pt x="1597" y="6058"/>
                    <a:pt x="1534" y="5984"/>
                  </a:cubicBezTo>
                  <a:cubicBezTo>
                    <a:pt x="1586" y="5984"/>
                    <a:pt x="1649" y="5964"/>
                    <a:pt x="1701" y="5964"/>
                  </a:cubicBezTo>
                  <a:cubicBezTo>
                    <a:pt x="1690" y="5889"/>
                    <a:pt x="1690" y="5927"/>
                    <a:pt x="1722" y="5871"/>
                  </a:cubicBezTo>
                  <a:cubicBezTo>
                    <a:pt x="1680" y="5852"/>
                    <a:pt x="1670" y="5833"/>
                    <a:pt x="1659" y="5740"/>
                  </a:cubicBezTo>
                  <a:lnTo>
                    <a:pt x="1680" y="5740"/>
                  </a:lnTo>
                  <a:cubicBezTo>
                    <a:pt x="1722" y="5814"/>
                    <a:pt x="1982" y="5814"/>
                    <a:pt x="2023" y="5777"/>
                  </a:cubicBezTo>
                  <a:cubicBezTo>
                    <a:pt x="2054" y="5758"/>
                    <a:pt x="2085" y="5683"/>
                    <a:pt x="2117" y="5665"/>
                  </a:cubicBezTo>
                  <a:cubicBezTo>
                    <a:pt x="2149" y="5645"/>
                    <a:pt x="2170" y="5665"/>
                    <a:pt x="2190" y="5645"/>
                  </a:cubicBezTo>
                  <a:cubicBezTo>
                    <a:pt x="2159" y="5626"/>
                    <a:pt x="2159" y="5608"/>
                    <a:pt x="2117" y="5608"/>
                  </a:cubicBezTo>
                  <a:cubicBezTo>
                    <a:pt x="2085" y="5645"/>
                    <a:pt x="1836" y="5720"/>
                    <a:pt x="1815" y="5720"/>
                  </a:cubicBezTo>
                  <a:cubicBezTo>
                    <a:pt x="1784" y="5683"/>
                    <a:pt x="1794" y="5702"/>
                    <a:pt x="1784" y="5665"/>
                  </a:cubicBezTo>
                  <a:cubicBezTo>
                    <a:pt x="1805" y="5626"/>
                    <a:pt x="1805" y="5626"/>
                    <a:pt x="1805" y="5608"/>
                  </a:cubicBezTo>
                  <a:cubicBezTo>
                    <a:pt x="1794" y="5551"/>
                    <a:pt x="1794" y="5551"/>
                    <a:pt x="1774" y="5514"/>
                  </a:cubicBezTo>
                  <a:cubicBezTo>
                    <a:pt x="1753" y="5514"/>
                    <a:pt x="1732" y="5533"/>
                    <a:pt x="1701" y="5533"/>
                  </a:cubicBezTo>
                  <a:cubicBezTo>
                    <a:pt x="1690" y="5457"/>
                    <a:pt x="1469" y="5396"/>
                    <a:pt x="1458" y="5302"/>
                  </a:cubicBezTo>
                  <a:cubicBezTo>
                    <a:pt x="1500" y="5302"/>
                    <a:pt x="1638" y="5290"/>
                    <a:pt x="1742" y="5288"/>
                  </a:cubicBezTo>
                  <a:cubicBezTo>
                    <a:pt x="1846" y="5286"/>
                    <a:pt x="1971" y="5288"/>
                    <a:pt x="2085" y="5288"/>
                  </a:cubicBezTo>
                  <a:cubicBezTo>
                    <a:pt x="2106" y="5213"/>
                    <a:pt x="2149" y="5157"/>
                    <a:pt x="2190" y="5119"/>
                  </a:cubicBezTo>
                  <a:lnTo>
                    <a:pt x="2190" y="5063"/>
                  </a:lnTo>
                  <a:cubicBezTo>
                    <a:pt x="2211" y="5063"/>
                    <a:pt x="2232" y="5044"/>
                    <a:pt x="2253" y="5044"/>
                  </a:cubicBezTo>
                  <a:cubicBezTo>
                    <a:pt x="2263" y="5101"/>
                    <a:pt x="2263" y="5138"/>
                    <a:pt x="2284" y="5176"/>
                  </a:cubicBezTo>
                  <a:cubicBezTo>
                    <a:pt x="2398" y="5326"/>
                    <a:pt x="2596" y="5213"/>
                    <a:pt x="2722" y="5195"/>
                  </a:cubicBezTo>
                  <a:cubicBezTo>
                    <a:pt x="2711" y="5251"/>
                    <a:pt x="2711" y="5251"/>
                    <a:pt x="2700" y="5288"/>
                  </a:cubicBezTo>
                  <a:lnTo>
                    <a:pt x="2732" y="5288"/>
                  </a:lnTo>
                  <a:cubicBezTo>
                    <a:pt x="2742" y="5270"/>
                    <a:pt x="2763" y="5251"/>
                    <a:pt x="2784" y="5251"/>
                  </a:cubicBezTo>
                  <a:lnTo>
                    <a:pt x="2784" y="5270"/>
                  </a:lnTo>
                  <a:cubicBezTo>
                    <a:pt x="2774" y="5270"/>
                    <a:pt x="2774" y="5270"/>
                    <a:pt x="2763" y="5288"/>
                  </a:cubicBezTo>
                  <a:lnTo>
                    <a:pt x="2826" y="5288"/>
                  </a:lnTo>
                  <a:cubicBezTo>
                    <a:pt x="2846" y="5307"/>
                    <a:pt x="2878" y="5307"/>
                    <a:pt x="2929" y="5288"/>
                  </a:cubicBezTo>
                  <a:lnTo>
                    <a:pt x="2929" y="5364"/>
                  </a:lnTo>
                  <a:lnTo>
                    <a:pt x="2950" y="5364"/>
                  </a:lnTo>
                  <a:cubicBezTo>
                    <a:pt x="2961" y="5326"/>
                    <a:pt x="3002" y="5326"/>
                    <a:pt x="3023" y="5288"/>
                  </a:cubicBezTo>
                  <a:lnTo>
                    <a:pt x="3023" y="5213"/>
                  </a:lnTo>
                  <a:lnTo>
                    <a:pt x="3085" y="5213"/>
                  </a:lnTo>
                  <a:cubicBezTo>
                    <a:pt x="3096" y="5232"/>
                    <a:pt x="3106" y="5251"/>
                    <a:pt x="3117" y="5270"/>
                  </a:cubicBezTo>
                  <a:cubicBezTo>
                    <a:pt x="3106" y="5326"/>
                    <a:pt x="3106" y="5345"/>
                    <a:pt x="3117" y="5401"/>
                  </a:cubicBezTo>
                  <a:lnTo>
                    <a:pt x="3231" y="5401"/>
                  </a:lnTo>
                  <a:cubicBezTo>
                    <a:pt x="3241" y="5364"/>
                    <a:pt x="3241" y="5364"/>
                    <a:pt x="3241" y="5307"/>
                  </a:cubicBezTo>
                  <a:lnTo>
                    <a:pt x="3241" y="5288"/>
                  </a:lnTo>
                  <a:lnTo>
                    <a:pt x="3241" y="5288"/>
                  </a:lnTo>
                  <a:cubicBezTo>
                    <a:pt x="3263" y="5326"/>
                    <a:pt x="3305" y="5326"/>
                    <a:pt x="3346" y="5307"/>
                  </a:cubicBezTo>
                  <a:cubicBezTo>
                    <a:pt x="3357" y="5270"/>
                    <a:pt x="3336" y="5232"/>
                    <a:pt x="3367" y="5213"/>
                  </a:cubicBezTo>
                  <a:cubicBezTo>
                    <a:pt x="3409" y="5176"/>
                    <a:pt x="3419" y="5232"/>
                    <a:pt x="3471" y="5251"/>
                  </a:cubicBezTo>
                  <a:lnTo>
                    <a:pt x="3471" y="5195"/>
                  </a:lnTo>
                  <a:cubicBezTo>
                    <a:pt x="3513" y="5195"/>
                    <a:pt x="3606" y="5232"/>
                    <a:pt x="3648" y="5270"/>
                  </a:cubicBezTo>
                  <a:lnTo>
                    <a:pt x="3648" y="5195"/>
                  </a:lnTo>
                  <a:lnTo>
                    <a:pt x="3689" y="5195"/>
                  </a:lnTo>
                  <a:lnTo>
                    <a:pt x="3689" y="5270"/>
                  </a:lnTo>
                  <a:lnTo>
                    <a:pt x="3710" y="5270"/>
                  </a:lnTo>
                  <a:lnTo>
                    <a:pt x="3710" y="5251"/>
                  </a:lnTo>
                  <a:cubicBezTo>
                    <a:pt x="3721" y="5213"/>
                    <a:pt x="3710" y="5176"/>
                    <a:pt x="3721" y="5119"/>
                  </a:cubicBezTo>
                  <a:lnTo>
                    <a:pt x="3731" y="5119"/>
                  </a:lnTo>
                  <a:cubicBezTo>
                    <a:pt x="3731" y="5176"/>
                    <a:pt x="3721" y="5157"/>
                    <a:pt x="3741" y="5195"/>
                  </a:cubicBezTo>
                  <a:cubicBezTo>
                    <a:pt x="3762" y="5157"/>
                    <a:pt x="3783" y="5081"/>
                    <a:pt x="3825" y="5119"/>
                  </a:cubicBezTo>
                  <a:lnTo>
                    <a:pt x="3825" y="5157"/>
                  </a:lnTo>
                  <a:cubicBezTo>
                    <a:pt x="3857" y="5176"/>
                    <a:pt x="3877" y="5119"/>
                    <a:pt x="3898" y="5119"/>
                  </a:cubicBezTo>
                  <a:lnTo>
                    <a:pt x="3898" y="5101"/>
                  </a:lnTo>
                  <a:cubicBezTo>
                    <a:pt x="3888" y="5081"/>
                    <a:pt x="3888" y="5081"/>
                    <a:pt x="3877" y="5063"/>
                  </a:cubicBezTo>
                  <a:lnTo>
                    <a:pt x="3909" y="5063"/>
                  </a:lnTo>
                  <a:cubicBezTo>
                    <a:pt x="3919" y="5081"/>
                    <a:pt x="3929" y="5081"/>
                    <a:pt x="3950" y="5101"/>
                  </a:cubicBezTo>
                  <a:lnTo>
                    <a:pt x="3950" y="5063"/>
                  </a:lnTo>
                  <a:cubicBezTo>
                    <a:pt x="3929" y="5044"/>
                    <a:pt x="3940" y="5044"/>
                    <a:pt x="3929" y="5007"/>
                  </a:cubicBezTo>
                  <a:cubicBezTo>
                    <a:pt x="3961" y="4988"/>
                    <a:pt x="4002" y="4969"/>
                    <a:pt x="4033" y="4951"/>
                  </a:cubicBezTo>
                  <a:lnTo>
                    <a:pt x="4033" y="4932"/>
                  </a:lnTo>
                  <a:cubicBezTo>
                    <a:pt x="3981" y="4932"/>
                    <a:pt x="3919" y="4932"/>
                    <a:pt x="3857" y="4912"/>
                  </a:cubicBezTo>
                  <a:cubicBezTo>
                    <a:pt x="3857" y="4951"/>
                    <a:pt x="3867" y="4988"/>
                    <a:pt x="3867" y="5026"/>
                  </a:cubicBezTo>
                  <a:lnTo>
                    <a:pt x="3857" y="5026"/>
                  </a:lnTo>
                  <a:cubicBezTo>
                    <a:pt x="3815" y="4912"/>
                    <a:pt x="3752" y="4894"/>
                    <a:pt x="3658" y="4912"/>
                  </a:cubicBezTo>
                  <a:lnTo>
                    <a:pt x="3658" y="4932"/>
                  </a:lnTo>
                  <a:lnTo>
                    <a:pt x="3669" y="4932"/>
                  </a:lnTo>
                  <a:cubicBezTo>
                    <a:pt x="3689" y="4951"/>
                    <a:pt x="3648" y="4951"/>
                    <a:pt x="3648" y="4951"/>
                  </a:cubicBezTo>
                  <a:cubicBezTo>
                    <a:pt x="3627" y="4932"/>
                    <a:pt x="3606" y="4932"/>
                    <a:pt x="3596" y="4875"/>
                  </a:cubicBezTo>
                  <a:cubicBezTo>
                    <a:pt x="3585" y="4857"/>
                    <a:pt x="3596" y="4857"/>
                    <a:pt x="3585" y="4837"/>
                  </a:cubicBezTo>
                  <a:cubicBezTo>
                    <a:pt x="3627" y="4819"/>
                    <a:pt x="3658" y="4819"/>
                    <a:pt x="3700" y="4819"/>
                  </a:cubicBezTo>
                  <a:cubicBezTo>
                    <a:pt x="3689" y="4743"/>
                    <a:pt x="3700" y="4743"/>
                    <a:pt x="3700" y="4668"/>
                  </a:cubicBezTo>
                  <a:lnTo>
                    <a:pt x="3679" y="4668"/>
                  </a:lnTo>
                  <a:cubicBezTo>
                    <a:pt x="3658" y="4743"/>
                    <a:pt x="3617" y="4782"/>
                    <a:pt x="3554" y="4800"/>
                  </a:cubicBezTo>
                  <a:cubicBezTo>
                    <a:pt x="3544" y="4782"/>
                    <a:pt x="3554" y="4782"/>
                    <a:pt x="3533" y="4782"/>
                  </a:cubicBezTo>
                  <a:lnTo>
                    <a:pt x="3533" y="4706"/>
                  </a:lnTo>
                  <a:cubicBezTo>
                    <a:pt x="3533" y="4688"/>
                    <a:pt x="3533" y="4688"/>
                    <a:pt x="3523" y="4650"/>
                  </a:cubicBezTo>
                  <a:lnTo>
                    <a:pt x="3450" y="4650"/>
                  </a:lnTo>
                  <a:cubicBezTo>
                    <a:pt x="3440" y="4631"/>
                    <a:pt x="3440" y="4613"/>
                    <a:pt x="3440" y="4593"/>
                  </a:cubicBezTo>
                  <a:lnTo>
                    <a:pt x="3450" y="4593"/>
                  </a:lnTo>
                  <a:lnTo>
                    <a:pt x="3450" y="4574"/>
                  </a:lnTo>
                  <a:cubicBezTo>
                    <a:pt x="3523" y="4574"/>
                    <a:pt x="3606" y="4574"/>
                    <a:pt x="3627" y="4481"/>
                  </a:cubicBezTo>
                  <a:lnTo>
                    <a:pt x="3565" y="4481"/>
                  </a:lnTo>
                  <a:cubicBezTo>
                    <a:pt x="3554" y="4499"/>
                    <a:pt x="3565" y="4499"/>
                    <a:pt x="3544" y="4481"/>
                  </a:cubicBezTo>
                  <a:lnTo>
                    <a:pt x="3533" y="4481"/>
                  </a:lnTo>
                  <a:lnTo>
                    <a:pt x="3533" y="4462"/>
                  </a:lnTo>
                  <a:cubicBezTo>
                    <a:pt x="3585" y="4444"/>
                    <a:pt x="3596" y="4444"/>
                    <a:pt x="3637" y="4387"/>
                  </a:cubicBezTo>
                  <a:lnTo>
                    <a:pt x="3637" y="4387"/>
                  </a:lnTo>
                  <a:lnTo>
                    <a:pt x="3606" y="4387"/>
                  </a:lnTo>
                  <a:cubicBezTo>
                    <a:pt x="3606" y="4387"/>
                    <a:pt x="3596" y="4424"/>
                    <a:pt x="3585" y="4405"/>
                  </a:cubicBezTo>
                  <a:cubicBezTo>
                    <a:pt x="3585" y="4387"/>
                    <a:pt x="3575" y="4387"/>
                    <a:pt x="3575" y="4368"/>
                  </a:cubicBezTo>
                  <a:cubicBezTo>
                    <a:pt x="3523" y="4312"/>
                    <a:pt x="3461" y="4349"/>
                    <a:pt x="3409" y="4312"/>
                  </a:cubicBezTo>
                  <a:cubicBezTo>
                    <a:pt x="3398" y="4293"/>
                    <a:pt x="3367" y="4218"/>
                    <a:pt x="3357" y="4199"/>
                  </a:cubicBezTo>
                  <a:cubicBezTo>
                    <a:pt x="3326" y="4218"/>
                    <a:pt x="3326" y="4255"/>
                    <a:pt x="3315" y="4255"/>
                  </a:cubicBezTo>
                  <a:cubicBezTo>
                    <a:pt x="3284" y="4237"/>
                    <a:pt x="3252" y="4237"/>
                    <a:pt x="3231" y="4218"/>
                  </a:cubicBezTo>
                  <a:cubicBezTo>
                    <a:pt x="3179" y="4218"/>
                    <a:pt x="3137" y="4199"/>
                    <a:pt x="3085" y="4199"/>
                  </a:cubicBezTo>
                  <a:cubicBezTo>
                    <a:pt x="3054" y="4218"/>
                    <a:pt x="3065" y="4255"/>
                    <a:pt x="3033" y="4237"/>
                  </a:cubicBezTo>
                  <a:cubicBezTo>
                    <a:pt x="3013" y="4180"/>
                    <a:pt x="3044" y="4180"/>
                    <a:pt x="2981" y="4180"/>
                  </a:cubicBezTo>
                  <a:cubicBezTo>
                    <a:pt x="2961" y="4237"/>
                    <a:pt x="2950" y="4237"/>
                    <a:pt x="2909" y="4237"/>
                  </a:cubicBezTo>
                  <a:cubicBezTo>
                    <a:pt x="2898" y="4199"/>
                    <a:pt x="2898" y="4199"/>
                    <a:pt x="2878" y="4180"/>
                  </a:cubicBezTo>
                  <a:cubicBezTo>
                    <a:pt x="2846" y="4255"/>
                    <a:pt x="2826" y="4255"/>
                    <a:pt x="2794" y="4330"/>
                  </a:cubicBezTo>
                  <a:cubicBezTo>
                    <a:pt x="2700" y="4312"/>
                    <a:pt x="2679" y="4199"/>
                    <a:pt x="2596" y="4255"/>
                  </a:cubicBezTo>
                  <a:lnTo>
                    <a:pt x="2596" y="4218"/>
                  </a:lnTo>
                  <a:cubicBezTo>
                    <a:pt x="2606" y="4199"/>
                    <a:pt x="2606" y="4199"/>
                    <a:pt x="2617" y="4180"/>
                  </a:cubicBezTo>
                  <a:lnTo>
                    <a:pt x="2544" y="4180"/>
                  </a:lnTo>
                  <a:cubicBezTo>
                    <a:pt x="2492" y="4105"/>
                    <a:pt x="2398" y="4237"/>
                    <a:pt x="2346" y="4275"/>
                  </a:cubicBezTo>
                  <a:lnTo>
                    <a:pt x="2346" y="4255"/>
                  </a:lnTo>
                  <a:cubicBezTo>
                    <a:pt x="2357" y="4237"/>
                    <a:pt x="2357" y="4237"/>
                    <a:pt x="2367" y="4218"/>
                  </a:cubicBezTo>
                  <a:lnTo>
                    <a:pt x="2253" y="4218"/>
                  </a:lnTo>
                  <a:cubicBezTo>
                    <a:pt x="2242" y="4237"/>
                    <a:pt x="2170" y="4143"/>
                    <a:pt x="2170" y="4143"/>
                  </a:cubicBezTo>
                  <a:cubicBezTo>
                    <a:pt x="2127" y="4124"/>
                    <a:pt x="2075" y="4161"/>
                    <a:pt x="2044" y="4124"/>
                  </a:cubicBezTo>
                  <a:lnTo>
                    <a:pt x="2065" y="4124"/>
                  </a:lnTo>
                  <a:cubicBezTo>
                    <a:pt x="2075" y="4105"/>
                    <a:pt x="2085" y="4105"/>
                    <a:pt x="2096" y="4086"/>
                  </a:cubicBezTo>
                  <a:cubicBezTo>
                    <a:pt x="2085" y="4068"/>
                    <a:pt x="2096" y="4086"/>
                    <a:pt x="2085" y="4049"/>
                  </a:cubicBezTo>
                  <a:cubicBezTo>
                    <a:pt x="2034" y="4049"/>
                    <a:pt x="2034" y="4011"/>
                    <a:pt x="2002" y="3992"/>
                  </a:cubicBezTo>
                  <a:cubicBezTo>
                    <a:pt x="1971" y="3974"/>
                    <a:pt x="1996" y="4033"/>
                    <a:pt x="1909" y="4030"/>
                  </a:cubicBezTo>
                  <a:cubicBezTo>
                    <a:pt x="1822" y="4027"/>
                    <a:pt x="1500" y="3995"/>
                    <a:pt x="1479" y="3976"/>
                  </a:cubicBezTo>
                  <a:lnTo>
                    <a:pt x="1680" y="3823"/>
                  </a:lnTo>
                  <a:cubicBezTo>
                    <a:pt x="1683" y="3817"/>
                    <a:pt x="1687" y="3811"/>
                    <a:pt x="1690" y="3805"/>
                  </a:cubicBezTo>
                  <a:cubicBezTo>
                    <a:pt x="1732" y="3805"/>
                    <a:pt x="1805" y="3748"/>
                    <a:pt x="1826" y="3767"/>
                  </a:cubicBezTo>
                  <a:lnTo>
                    <a:pt x="1826" y="3805"/>
                  </a:lnTo>
                  <a:cubicBezTo>
                    <a:pt x="1857" y="3823"/>
                    <a:pt x="1909" y="3860"/>
                    <a:pt x="1940" y="3880"/>
                  </a:cubicBezTo>
                  <a:cubicBezTo>
                    <a:pt x="1940" y="3860"/>
                    <a:pt x="1940" y="3842"/>
                    <a:pt x="1950" y="3842"/>
                  </a:cubicBezTo>
                  <a:cubicBezTo>
                    <a:pt x="1971" y="3823"/>
                    <a:pt x="1950" y="3860"/>
                    <a:pt x="1961" y="3880"/>
                  </a:cubicBezTo>
                  <a:cubicBezTo>
                    <a:pt x="2002" y="3880"/>
                    <a:pt x="2075" y="3767"/>
                    <a:pt x="2117" y="3748"/>
                  </a:cubicBezTo>
                  <a:cubicBezTo>
                    <a:pt x="2137" y="3730"/>
                    <a:pt x="2180" y="3805"/>
                    <a:pt x="2201" y="3823"/>
                  </a:cubicBezTo>
                  <a:cubicBezTo>
                    <a:pt x="2242" y="3842"/>
                    <a:pt x="2336" y="3805"/>
                    <a:pt x="2378" y="3786"/>
                  </a:cubicBezTo>
                  <a:cubicBezTo>
                    <a:pt x="2430" y="3786"/>
                    <a:pt x="2492" y="3786"/>
                    <a:pt x="2544" y="3805"/>
                  </a:cubicBezTo>
                  <a:lnTo>
                    <a:pt x="2544" y="3730"/>
                  </a:lnTo>
                  <a:lnTo>
                    <a:pt x="2658" y="3730"/>
                  </a:lnTo>
                  <a:cubicBezTo>
                    <a:pt x="2669" y="3711"/>
                    <a:pt x="2669" y="3691"/>
                    <a:pt x="2689" y="3673"/>
                  </a:cubicBezTo>
                  <a:lnTo>
                    <a:pt x="2689" y="3598"/>
                  </a:lnTo>
                  <a:lnTo>
                    <a:pt x="2658" y="3598"/>
                  </a:lnTo>
                  <a:lnTo>
                    <a:pt x="2658" y="3561"/>
                  </a:lnTo>
                  <a:cubicBezTo>
                    <a:pt x="2648" y="3542"/>
                    <a:pt x="2648" y="3542"/>
                    <a:pt x="2648" y="3504"/>
                  </a:cubicBezTo>
                  <a:cubicBezTo>
                    <a:pt x="2471" y="3542"/>
                    <a:pt x="2211" y="3579"/>
                    <a:pt x="2044" y="3504"/>
                  </a:cubicBezTo>
                  <a:cubicBezTo>
                    <a:pt x="1940" y="3467"/>
                    <a:pt x="1534" y="3561"/>
                    <a:pt x="1482" y="3485"/>
                  </a:cubicBezTo>
                  <a:cubicBezTo>
                    <a:pt x="1545" y="3467"/>
                    <a:pt x="1846" y="3429"/>
                    <a:pt x="1898" y="3410"/>
                  </a:cubicBezTo>
                  <a:cubicBezTo>
                    <a:pt x="1971" y="3372"/>
                    <a:pt x="2085" y="3410"/>
                    <a:pt x="2149" y="3429"/>
                  </a:cubicBezTo>
                  <a:cubicBezTo>
                    <a:pt x="2149" y="3392"/>
                    <a:pt x="2159" y="3354"/>
                    <a:pt x="2159" y="3316"/>
                  </a:cubicBezTo>
                  <a:cubicBezTo>
                    <a:pt x="2170" y="3298"/>
                    <a:pt x="2170" y="3298"/>
                    <a:pt x="2201" y="3298"/>
                  </a:cubicBezTo>
                  <a:cubicBezTo>
                    <a:pt x="2211" y="3335"/>
                    <a:pt x="2201" y="3335"/>
                    <a:pt x="2232" y="3354"/>
                  </a:cubicBezTo>
                  <a:cubicBezTo>
                    <a:pt x="2242" y="3316"/>
                    <a:pt x="2253" y="3298"/>
                    <a:pt x="2263" y="3278"/>
                  </a:cubicBezTo>
                  <a:lnTo>
                    <a:pt x="2263" y="3316"/>
                  </a:lnTo>
                  <a:cubicBezTo>
                    <a:pt x="2253" y="3335"/>
                    <a:pt x="2253" y="3335"/>
                    <a:pt x="2242" y="3354"/>
                  </a:cubicBezTo>
                  <a:cubicBezTo>
                    <a:pt x="2336" y="3354"/>
                    <a:pt x="2430" y="3410"/>
                    <a:pt x="2502" y="3298"/>
                  </a:cubicBezTo>
                  <a:cubicBezTo>
                    <a:pt x="2513" y="3278"/>
                    <a:pt x="2513" y="3278"/>
                    <a:pt x="2513" y="3241"/>
                  </a:cubicBezTo>
                  <a:cubicBezTo>
                    <a:pt x="2509" y="3235"/>
                    <a:pt x="2506" y="3229"/>
                    <a:pt x="2502" y="3223"/>
                  </a:cubicBezTo>
                  <a:cubicBezTo>
                    <a:pt x="2440" y="3203"/>
                    <a:pt x="2180" y="3278"/>
                    <a:pt x="2137" y="3241"/>
                  </a:cubicBezTo>
                  <a:cubicBezTo>
                    <a:pt x="2127" y="3223"/>
                    <a:pt x="2127" y="3223"/>
                    <a:pt x="2127" y="3185"/>
                  </a:cubicBezTo>
                  <a:cubicBezTo>
                    <a:pt x="2130" y="3179"/>
                    <a:pt x="2134" y="3172"/>
                    <a:pt x="2137" y="3166"/>
                  </a:cubicBezTo>
                  <a:cubicBezTo>
                    <a:pt x="2190" y="3166"/>
                    <a:pt x="2274" y="3185"/>
                    <a:pt x="2294" y="3128"/>
                  </a:cubicBezTo>
                  <a:cubicBezTo>
                    <a:pt x="2274" y="3128"/>
                    <a:pt x="2274" y="3128"/>
                    <a:pt x="2263" y="3109"/>
                  </a:cubicBezTo>
                  <a:cubicBezTo>
                    <a:pt x="2284" y="3109"/>
                    <a:pt x="2284" y="3109"/>
                    <a:pt x="2294" y="3091"/>
                  </a:cubicBezTo>
                  <a:cubicBezTo>
                    <a:pt x="2284" y="3072"/>
                    <a:pt x="2294" y="2997"/>
                    <a:pt x="2284" y="2997"/>
                  </a:cubicBezTo>
                  <a:cubicBezTo>
                    <a:pt x="2263" y="2940"/>
                    <a:pt x="2232" y="2922"/>
                    <a:pt x="2232" y="2903"/>
                  </a:cubicBezTo>
                  <a:cubicBezTo>
                    <a:pt x="2232" y="2884"/>
                    <a:pt x="2253" y="2884"/>
                    <a:pt x="2253" y="2865"/>
                  </a:cubicBezTo>
                  <a:cubicBezTo>
                    <a:pt x="2242" y="2847"/>
                    <a:pt x="2242" y="2828"/>
                    <a:pt x="2242" y="2790"/>
                  </a:cubicBezTo>
                  <a:cubicBezTo>
                    <a:pt x="2263" y="2771"/>
                    <a:pt x="2274" y="2753"/>
                    <a:pt x="2294" y="2715"/>
                  </a:cubicBezTo>
                  <a:lnTo>
                    <a:pt x="2294" y="2771"/>
                  </a:lnTo>
                  <a:cubicBezTo>
                    <a:pt x="2367" y="2771"/>
                    <a:pt x="2419" y="2753"/>
                    <a:pt x="2471" y="2809"/>
                  </a:cubicBezTo>
                  <a:cubicBezTo>
                    <a:pt x="2471" y="2828"/>
                    <a:pt x="2471" y="2847"/>
                    <a:pt x="2482" y="2903"/>
                  </a:cubicBezTo>
                  <a:cubicBezTo>
                    <a:pt x="2523" y="2884"/>
                    <a:pt x="2575" y="2884"/>
                    <a:pt x="2627" y="2884"/>
                  </a:cubicBezTo>
                  <a:cubicBezTo>
                    <a:pt x="2648" y="2828"/>
                    <a:pt x="2658" y="2790"/>
                    <a:pt x="2679" y="2715"/>
                  </a:cubicBezTo>
                  <a:cubicBezTo>
                    <a:pt x="2606" y="2715"/>
                    <a:pt x="2575" y="2696"/>
                    <a:pt x="2523" y="2659"/>
                  </a:cubicBezTo>
                  <a:lnTo>
                    <a:pt x="2523" y="2602"/>
                  </a:lnTo>
                  <a:cubicBezTo>
                    <a:pt x="2565" y="2602"/>
                    <a:pt x="2575" y="2602"/>
                    <a:pt x="2596" y="2584"/>
                  </a:cubicBezTo>
                  <a:lnTo>
                    <a:pt x="2596" y="2565"/>
                  </a:lnTo>
                  <a:cubicBezTo>
                    <a:pt x="2554" y="2509"/>
                    <a:pt x="2523" y="2471"/>
                    <a:pt x="2461" y="2452"/>
                  </a:cubicBezTo>
                  <a:cubicBezTo>
                    <a:pt x="2450" y="2471"/>
                    <a:pt x="2440" y="2509"/>
                    <a:pt x="2440" y="2527"/>
                  </a:cubicBezTo>
                  <a:lnTo>
                    <a:pt x="2440" y="2509"/>
                  </a:lnTo>
                  <a:cubicBezTo>
                    <a:pt x="2409" y="2452"/>
                    <a:pt x="2367" y="2377"/>
                    <a:pt x="2315" y="2358"/>
                  </a:cubicBezTo>
                  <a:cubicBezTo>
                    <a:pt x="2305" y="2377"/>
                    <a:pt x="2274" y="2377"/>
                    <a:pt x="2242" y="2377"/>
                  </a:cubicBezTo>
                  <a:lnTo>
                    <a:pt x="2242" y="2321"/>
                  </a:lnTo>
                  <a:cubicBezTo>
                    <a:pt x="2211" y="2321"/>
                    <a:pt x="2222" y="2340"/>
                    <a:pt x="2222" y="2283"/>
                  </a:cubicBezTo>
                  <a:cubicBezTo>
                    <a:pt x="2170" y="2283"/>
                    <a:pt x="2085" y="2302"/>
                    <a:pt x="2044" y="2246"/>
                  </a:cubicBezTo>
                  <a:cubicBezTo>
                    <a:pt x="2044" y="2226"/>
                    <a:pt x="2044" y="2226"/>
                    <a:pt x="2034" y="2189"/>
                  </a:cubicBezTo>
                  <a:cubicBezTo>
                    <a:pt x="2037" y="2183"/>
                    <a:pt x="2041" y="2177"/>
                    <a:pt x="2044" y="2171"/>
                  </a:cubicBezTo>
                  <a:cubicBezTo>
                    <a:pt x="2096" y="2171"/>
                    <a:pt x="2201" y="2189"/>
                    <a:pt x="2242" y="2171"/>
                  </a:cubicBezTo>
                  <a:cubicBezTo>
                    <a:pt x="2263" y="2171"/>
                    <a:pt x="2284" y="2133"/>
                    <a:pt x="2305" y="2133"/>
                  </a:cubicBezTo>
                  <a:cubicBezTo>
                    <a:pt x="2346" y="2151"/>
                    <a:pt x="2388" y="2226"/>
                    <a:pt x="2450" y="2171"/>
                  </a:cubicBezTo>
                  <a:cubicBezTo>
                    <a:pt x="2471" y="2151"/>
                    <a:pt x="2492" y="2095"/>
                    <a:pt x="2523" y="2077"/>
                  </a:cubicBezTo>
                  <a:cubicBezTo>
                    <a:pt x="2596" y="2020"/>
                    <a:pt x="2689" y="2077"/>
                    <a:pt x="2774" y="2020"/>
                  </a:cubicBezTo>
                  <a:cubicBezTo>
                    <a:pt x="2794" y="2133"/>
                    <a:pt x="2867" y="2133"/>
                    <a:pt x="2961" y="2133"/>
                  </a:cubicBezTo>
                  <a:cubicBezTo>
                    <a:pt x="3013" y="1982"/>
                    <a:pt x="3117" y="2039"/>
                    <a:pt x="3274" y="2057"/>
                  </a:cubicBezTo>
                  <a:lnTo>
                    <a:pt x="3274" y="2039"/>
                  </a:lnTo>
                  <a:cubicBezTo>
                    <a:pt x="3263" y="2002"/>
                    <a:pt x="3252" y="2020"/>
                    <a:pt x="3263" y="2002"/>
                  </a:cubicBezTo>
                  <a:cubicBezTo>
                    <a:pt x="3294" y="1964"/>
                    <a:pt x="3357" y="1982"/>
                    <a:pt x="3377" y="1964"/>
                  </a:cubicBezTo>
                  <a:cubicBezTo>
                    <a:pt x="3367" y="1945"/>
                    <a:pt x="3367" y="1926"/>
                    <a:pt x="3357" y="1907"/>
                  </a:cubicBezTo>
                  <a:lnTo>
                    <a:pt x="3419" y="1907"/>
                  </a:lnTo>
                  <a:cubicBezTo>
                    <a:pt x="3429" y="1926"/>
                    <a:pt x="3429" y="1926"/>
                    <a:pt x="3461" y="1926"/>
                  </a:cubicBezTo>
                  <a:cubicBezTo>
                    <a:pt x="3471" y="1907"/>
                    <a:pt x="3471" y="1888"/>
                    <a:pt x="3492" y="1870"/>
                  </a:cubicBezTo>
                  <a:lnTo>
                    <a:pt x="3492" y="1851"/>
                  </a:lnTo>
                  <a:cubicBezTo>
                    <a:pt x="3429" y="1851"/>
                    <a:pt x="3419" y="1851"/>
                    <a:pt x="3419" y="1738"/>
                  </a:cubicBezTo>
                  <a:cubicBezTo>
                    <a:pt x="3429" y="1719"/>
                    <a:pt x="3429" y="1701"/>
                    <a:pt x="3429" y="1663"/>
                  </a:cubicBezTo>
                  <a:cubicBezTo>
                    <a:pt x="3377" y="1607"/>
                    <a:pt x="3357" y="1589"/>
                    <a:pt x="3274" y="1589"/>
                  </a:cubicBezTo>
                  <a:lnTo>
                    <a:pt x="3274" y="1513"/>
                  </a:lnTo>
                  <a:cubicBezTo>
                    <a:pt x="3263" y="1494"/>
                    <a:pt x="3252" y="1494"/>
                    <a:pt x="3241" y="1475"/>
                  </a:cubicBezTo>
                  <a:cubicBezTo>
                    <a:pt x="3221" y="1494"/>
                    <a:pt x="3221" y="1494"/>
                    <a:pt x="3210" y="1513"/>
                  </a:cubicBezTo>
                  <a:cubicBezTo>
                    <a:pt x="3200" y="1475"/>
                    <a:pt x="3200" y="1475"/>
                    <a:pt x="3200" y="1438"/>
                  </a:cubicBezTo>
                  <a:cubicBezTo>
                    <a:pt x="3189" y="1438"/>
                    <a:pt x="3085" y="1494"/>
                    <a:pt x="3085" y="1494"/>
                  </a:cubicBezTo>
                  <a:cubicBezTo>
                    <a:pt x="3065" y="1494"/>
                    <a:pt x="3013" y="1381"/>
                    <a:pt x="2971" y="1419"/>
                  </a:cubicBezTo>
                  <a:cubicBezTo>
                    <a:pt x="2950" y="1438"/>
                    <a:pt x="2961" y="1457"/>
                    <a:pt x="2940" y="1475"/>
                  </a:cubicBezTo>
                  <a:cubicBezTo>
                    <a:pt x="2929" y="1419"/>
                    <a:pt x="2919" y="1438"/>
                    <a:pt x="2909" y="1400"/>
                  </a:cubicBezTo>
                  <a:cubicBezTo>
                    <a:pt x="2878" y="1419"/>
                    <a:pt x="2846" y="1419"/>
                    <a:pt x="2815" y="1438"/>
                  </a:cubicBezTo>
                  <a:lnTo>
                    <a:pt x="2815" y="1381"/>
                  </a:lnTo>
                  <a:cubicBezTo>
                    <a:pt x="2784" y="1344"/>
                    <a:pt x="2763" y="1344"/>
                    <a:pt x="2742" y="1288"/>
                  </a:cubicBezTo>
                  <a:cubicBezTo>
                    <a:pt x="2878" y="1269"/>
                    <a:pt x="2929" y="1081"/>
                    <a:pt x="3013" y="1062"/>
                  </a:cubicBezTo>
                  <a:cubicBezTo>
                    <a:pt x="3054" y="1044"/>
                    <a:pt x="3085" y="1099"/>
                    <a:pt x="3106" y="1119"/>
                  </a:cubicBezTo>
                  <a:cubicBezTo>
                    <a:pt x="3158" y="1137"/>
                    <a:pt x="3189" y="1005"/>
                    <a:pt x="3241" y="1062"/>
                  </a:cubicBezTo>
                  <a:lnTo>
                    <a:pt x="3241" y="1119"/>
                  </a:lnTo>
                  <a:cubicBezTo>
                    <a:pt x="3315" y="1174"/>
                    <a:pt x="3450" y="1119"/>
                    <a:pt x="3513" y="1119"/>
                  </a:cubicBezTo>
                  <a:lnTo>
                    <a:pt x="3513" y="1044"/>
                  </a:lnTo>
                  <a:cubicBezTo>
                    <a:pt x="3554" y="1044"/>
                    <a:pt x="3627" y="1005"/>
                    <a:pt x="3658" y="968"/>
                  </a:cubicBezTo>
                  <a:cubicBezTo>
                    <a:pt x="3669" y="930"/>
                    <a:pt x="3669" y="912"/>
                    <a:pt x="3700" y="875"/>
                  </a:cubicBezTo>
                  <a:cubicBezTo>
                    <a:pt x="3752" y="818"/>
                    <a:pt x="3867" y="893"/>
                    <a:pt x="3929" y="836"/>
                  </a:cubicBezTo>
                  <a:cubicBezTo>
                    <a:pt x="3929" y="818"/>
                    <a:pt x="3929" y="799"/>
                    <a:pt x="3940" y="781"/>
                  </a:cubicBezTo>
                  <a:lnTo>
                    <a:pt x="3971" y="781"/>
                  </a:lnTo>
                  <a:cubicBezTo>
                    <a:pt x="3971" y="799"/>
                    <a:pt x="4002" y="836"/>
                    <a:pt x="4002" y="836"/>
                  </a:cubicBezTo>
                  <a:cubicBezTo>
                    <a:pt x="4033" y="855"/>
                    <a:pt x="4033" y="781"/>
                    <a:pt x="4065" y="799"/>
                  </a:cubicBezTo>
                  <a:cubicBezTo>
                    <a:pt x="4065" y="799"/>
                    <a:pt x="4075" y="855"/>
                    <a:pt x="4127" y="836"/>
                  </a:cubicBezTo>
                  <a:cubicBezTo>
                    <a:pt x="4314" y="781"/>
                    <a:pt x="4565" y="761"/>
                    <a:pt x="4772" y="724"/>
                  </a:cubicBezTo>
                  <a:cubicBezTo>
                    <a:pt x="4783" y="743"/>
                    <a:pt x="4783" y="761"/>
                    <a:pt x="4783" y="781"/>
                  </a:cubicBezTo>
                  <a:cubicBezTo>
                    <a:pt x="4824" y="724"/>
                    <a:pt x="4856" y="724"/>
                    <a:pt x="4908" y="781"/>
                  </a:cubicBezTo>
                  <a:lnTo>
                    <a:pt x="4908" y="724"/>
                  </a:lnTo>
                  <a:cubicBezTo>
                    <a:pt x="4940" y="724"/>
                    <a:pt x="4961" y="761"/>
                    <a:pt x="4992" y="781"/>
                  </a:cubicBezTo>
                  <a:cubicBezTo>
                    <a:pt x="5033" y="799"/>
                    <a:pt x="5075" y="743"/>
                    <a:pt x="5096" y="743"/>
                  </a:cubicBezTo>
                  <a:cubicBezTo>
                    <a:pt x="5127" y="724"/>
                    <a:pt x="5127" y="761"/>
                    <a:pt x="5158" y="781"/>
                  </a:cubicBezTo>
                  <a:cubicBezTo>
                    <a:pt x="5168" y="724"/>
                    <a:pt x="5168" y="724"/>
                    <a:pt x="5200" y="706"/>
                  </a:cubicBezTo>
                  <a:cubicBezTo>
                    <a:pt x="5231" y="761"/>
                    <a:pt x="5262" y="724"/>
                    <a:pt x="5283" y="686"/>
                  </a:cubicBezTo>
                  <a:lnTo>
                    <a:pt x="5283" y="743"/>
                  </a:lnTo>
                  <a:cubicBezTo>
                    <a:pt x="5356" y="724"/>
                    <a:pt x="5428" y="706"/>
                    <a:pt x="5492" y="706"/>
                  </a:cubicBezTo>
                  <a:cubicBezTo>
                    <a:pt x="5523" y="799"/>
                    <a:pt x="5596" y="781"/>
                    <a:pt x="5679" y="781"/>
                  </a:cubicBezTo>
                  <a:cubicBezTo>
                    <a:pt x="5710" y="724"/>
                    <a:pt x="5783" y="781"/>
                    <a:pt x="5824" y="761"/>
                  </a:cubicBezTo>
                  <a:cubicBezTo>
                    <a:pt x="5897" y="724"/>
                    <a:pt x="6032" y="724"/>
                    <a:pt x="6148" y="686"/>
                  </a:cubicBezTo>
                  <a:cubicBezTo>
                    <a:pt x="6200" y="649"/>
                    <a:pt x="6293" y="630"/>
                    <a:pt x="6345" y="611"/>
                  </a:cubicBezTo>
                  <a:cubicBezTo>
                    <a:pt x="6418" y="574"/>
                    <a:pt x="6459" y="686"/>
                    <a:pt x="6522" y="649"/>
                  </a:cubicBezTo>
                  <a:cubicBezTo>
                    <a:pt x="6543" y="630"/>
                    <a:pt x="6563" y="574"/>
                    <a:pt x="6574" y="555"/>
                  </a:cubicBezTo>
                  <a:cubicBezTo>
                    <a:pt x="6606" y="555"/>
                    <a:pt x="6637" y="574"/>
                    <a:pt x="6668" y="574"/>
                  </a:cubicBezTo>
                  <a:cubicBezTo>
                    <a:pt x="6689" y="574"/>
                    <a:pt x="6720" y="498"/>
                    <a:pt x="6741" y="498"/>
                  </a:cubicBezTo>
                  <a:cubicBezTo>
                    <a:pt x="6783" y="498"/>
                    <a:pt x="6772" y="555"/>
                    <a:pt x="6814" y="555"/>
                  </a:cubicBezTo>
                  <a:cubicBezTo>
                    <a:pt x="6907" y="537"/>
                    <a:pt x="7001" y="537"/>
                    <a:pt x="7105" y="574"/>
                  </a:cubicBezTo>
                  <a:lnTo>
                    <a:pt x="7251" y="574"/>
                  </a:lnTo>
                  <a:cubicBezTo>
                    <a:pt x="7262" y="592"/>
                    <a:pt x="7262" y="611"/>
                    <a:pt x="7262" y="630"/>
                  </a:cubicBezTo>
                  <a:cubicBezTo>
                    <a:pt x="7283" y="649"/>
                    <a:pt x="7397" y="592"/>
                    <a:pt x="7459" y="592"/>
                  </a:cubicBezTo>
                  <a:cubicBezTo>
                    <a:pt x="7459" y="574"/>
                    <a:pt x="7459" y="537"/>
                    <a:pt x="7470" y="517"/>
                  </a:cubicBezTo>
                  <a:cubicBezTo>
                    <a:pt x="7439" y="517"/>
                    <a:pt x="7407" y="517"/>
                    <a:pt x="7387" y="498"/>
                  </a:cubicBezTo>
                  <a:cubicBezTo>
                    <a:pt x="7407" y="480"/>
                    <a:pt x="7407" y="442"/>
                    <a:pt x="7428" y="405"/>
                  </a:cubicBezTo>
                  <a:cubicBezTo>
                    <a:pt x="7449" y="386"/>
                    <a:pt x="7491" y="386"/>
                    <a:pt x="7501" y="348"/>
                  </a:cubicBezTo>
                  <a:cubicBezTo>
                    <a:pt x="7491" y="330"/>
                    <a:pt x="7491" y="330"/>
                    <a:pt x="7470" y="311"/>
                  </a:cubicBezTo>
                  <a:cubicBezTo>
                    <a:pt x="7449" y="330"/>
                    <a:pt x="7439" y="348"/>
                    <a:pt x="7407" y="348"/>
                  </a:cubicBezTo>
                  <a:cubicBezTo>
                    <a:pt x="7397" y="311"/>
                    <a:pt x="7407" y="330"/>
                    <a:pt x="7376" y="311"/>
                  </a:cubicBezTo>
                  <a:cubicBezTo>
                    <a:pt x="7345" y="367"/>
                    <a:pt x="7262" y="367"/>
                    <a:pt x="7210" y="367"/>
                  </a:cubicBezTo>
                  <a:lnTo>
                    <a:pt x="7210" y="311"/>
                  </a:lnTo>
                  <a:lnTo>
                    <a:pt x="7199" y="311"/>
                  </a:lnTo>
                  <a:cubicBezTo>
                    <a:pt x="7115" y="423"/>
                    <a:pt x="6648" y="423"/>
                    <a:pt x="6543" y="330"/>
                  </a:cubicBezTo>
                  <a:cubicBezTo>
                    <a:pt x="6543" y="292"/>
                    <a:pt x="6236" y="311"/>
                    <a:pt x="6225" y="273"/>
                  </a:cubicBezTo>
                  <a:cubicBezTo>
                    <a:pt x="6267" y="236"/>
                    <a:pt x="6574" y="198"/>
                    <a:pt x="6637" y="198"/>
                  </a:cubicBezTo>
                  <a:cubicBezTo>
                    <a:pt x="6668" y="236"/>
                    <a:pt x="6918" y="179"/>
                    <a:pt x="6980" y="161"/>
                  </a:cubicBezTo>
                  <a:cubicBezTo>
                    <a:pt x="7084" y="122"/>
                    <a:pt x="7288" y="156"/>
                    <a:pt x="7433" y="80"/>
                  </a:cubicBezTo>
                  <a:cubicBezTo>
                    <a:pt x="7495" y="43"/>
                    <a:pt x="7574" y="-27"/>
                    <a:pt x="7698" y="10"/>
                  </a:cubicBezTo>
                  <a:cubicBezTo>
                    <a:pt x="7751" y="29"/>
                    <a:pt x="7897" y="161"/>
                    <a:pt x="7949" y="142"/>
                  </a:cubicBezTo>
                  <a:cubicBezTo>
                    <a:pt x="7970" y="122"/>
                    <a:pt x="7990" y="67"/>
                    <a:pt x="8011" y="48"/>
                  </a:cubicBezTo>
                  <a:cubicBezTo>
                    <a:pt x="8074" y="29"/>
                    <a:pt x="8074" y="67"/>
                    <a:pt x="8136" y="29"/>
                  </a:cubicBezTo>
                  <a:cubicBezTo>
                    <a:pt x="8146" y="85"/>
                    <a:pt x="8188" y="142"/>
                    <a:pt x="8240" y="142"/>
                  </a:cubicBezTo>
                  <a:cubicBezTo>
                    <a:pt x="8240" y="122"/>
                    <a:pt x="8250" y="122"/>
                    <a:pt x="8262" y="104"/>
                  </a:cubicBezTo>
                  <a:cubicBezTo>
                    <a:pt x="8262" y="217"/>
                    <a:pt x="8283" y="161"/>
                    <a:pt x="8293" y="254"/>
                  </a:cubicBezTo>
                  <a:cubicBezTo>
                    <a:pt x="8303" y="273"/>
                    <a:pt x="8272" y="311"/>
                    <a:pt x="8262" y="330"/>
                  </a:cubicBezTo>
                  <a:cubicBezTo>
                    <a:pt x="8262" y="348"/>
                    <a:pt x="8272" y="367"/>
                    <a:pt x="8262" y="4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/>
            </a:p>
          </p:txBody>
        </p:sp>
        <p:grpSp>
          <p:nvGrpSpPr>
            <p:cNvPr id="10" name="Graphic 4">
              <a:extLst>
                <a:ext uri="{FF2B5EF4-FFF2-40B4-BE49-F238E27FC236}">
                  <a16:creationId xmlns:a16="http://schemas.microsoft.com/office/drawing/2014/main" id="{EE62B5CC-C0A3-42B4-8D93-0191E1C444B1}"/>
                </a:ext>
              </a:extLst>
            </p:cNvPr>
            <p:cNvGrpSpPr/>
            <p:nvPr/>
          </p:nvGrpSpPr>
          <p:grpSpPr>
            <a:xfrm rot="15933960">
              <a:off x="10169494" y="540350"/>
              <a:ext cx="653726" cy="651941"/>
              <a:chOff x="688950" y="1173205"/>
              <a:chExt cx="3371147" cy="3361942"/>
            </a:xfrm>
            <a:solidFill>
              <a:schemeClr val="bg1"/>
            </a:solidFill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6AF965FE-420C-41F4-BC68-9B2EBF653B20}"/>
                  </a:ext>
                </a:extLst>
              </p:cNvPr>
              <p:cNvSpPr/>
              <p:nvPr/>
            </p:nvSpPr>
            <p:spPr>
              <a:xfrm>
                <a:off x="1132191" y="2241069"/>
                <a:ext cx="1982589" cy="2294078"/>
              </a:xfrm>
              <a:custGeom>
                <a:avLst/>
                <a:gdLst>
                  <a:gd name="connsiteX0" fmla="*/ 1061590 w 1982588"/>
                  <a:gd name="connsiteY0" fmla="*/ 2294078 h 2294078"/>
                  <a:gd name="connsiteX1" fmla="*/ 993399 w 1982588"/>
                  <a:gd name="connsiteY1" fmla="*/ 2283555 h 2294078"/>
                  <a:gd name="connsiteX2" fmla="*/ 431876 w 1982588"/>
                  <a:gd name="connsiteY2" fmla="*/ 2094135 h 2294078"/>
                  <a:gd name="connsiteX3" fmla="*/ 89238 w 1982588"/>
                  <a:gd name="connsiteY3" fmla="*/ 1844944 h 2294078"/>
                  <a:gd name="connsiteX4" fmla="*/ 0 w 1982588"/>
                  <a:gd name="connsiteY4" fmla="*/ 1757811 h 2294078"/>
                  <a:gd name="connsiteX5" fmla="*/ 67349 w 1982588"/>
                  <a:gd name="connsiteY5" fmla="*/ 1677834 h 2294078"/>
                  <a:gd name="connsiteX6" fmla="*/ 424720 w 1982588"/>
                  <a:gd name="connsiteY6" fmla="*/ 1262795 h 2294078"/>
                  <a:gd name="connsiteX7" fmla="*/ 1099053 w 1982588"/>
                  <a:gd name="connsiteY7" fmla="*/ 559418 h 2294078"/>
                  <a:gd name="connsiteX8" fmla="*/ 1757390 w 1982588"/>
                  <a:gd name="connsiteY8" fmla="*/ 5472 h 2294078"/>
                  <a:gd name="connsiteX9" fmla="*/ 1764967 w 1982588"/>
                  <a:gd name="connsiteY9" fmla="*/ 0 h 2294078"/>
                  <a:gd name="connsiteX10" fmla="*/ 1985535 w 1982588"/>
                  <a:gd name="connsiteY10" fmla="*/ 271501 h 2294078"/>
                  <a:gd name="connsiteX11" fmla="*/ 1907242 w 1982588"/>
                  <a:gd name="connsiteY11" fmla="*/ 344743 h 2294078"/>
                  <a:gd name="connsiteX12" fmla="*/ 1746446 w 1982588"/>
                  <a:gd name="connsiteY12" fmla="*/ 602353 h 2294078"/>
                  <a:gd name="connsiteX13" fmla="*/ 1639109 w 1982588"/>
                  <a:gd name="connsiteY13" fmla="*/ 939520 h 2294078"/>
                  <a:gd name="connsiteX14" fmla="*/ 1575548 w 1982588"/>
                  <a:gd name="connsiteY14" fmla="*/ 1232909 h 2294078"/>
                  <a:gd name="connsiteX15" fmla="*/ 1485468 w 1982588"/>
                  <a:gd name="connsiteY15" fmla="*/ 1649211 h 2294078"/>
                  <a:gd name="connsiteX16" fmla="*/ 1372238 w 1982588"/>
                  <a:gd name="connsiteY16" fmla="*/ 1983010 h 2294078"/>
                  <a:gd name="connsiteX17" fmla="*/ 1214809 w 1982588"/>
                  <a:gd name="connsiteY17" fmla="*/ 2206524 h 2294078"/>
                  <a:gd name="connsiteX18" fmla="*/ 1096527 w 1982588"/>
                  <a:gd name="connsiteY18" fmla="*/ 2286501 h 2294078"/>
                  <a:gd name="connsiteX19" fmla="*/ 1080532 w 1982588"/>
                  <a:gd name="connsiteY19" fmla="*/ 2294920 h 2294078"/>
                  <a:gd name="connsiteX20" fmla="*/ 1061590 w 1982588"/>
                  <a:gd name="connsiteY20" fmla="*/ 2294078 h 2294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982588" h="2294078">
                    <a:moveTo>
                      <a:pt x="1061590" y="2294078"/>
                    </a:moveTo>
                    <a:cubicBezTo>
                      <a:pt x="1038860" y="2290711"/>
                      <a:pt x="1016129" y="2286922"/>
                      <a:pt x="993399" y="2283555"/>
                    </a:cubicBezTo>
                    <a:cubicBezTo>
                      <a:pt x="794719" y="2254090"/>
                      <a:pt x="607826" y="2190950"/>
                      <a:pt x="431876" y="2094135"/>
                    </a:cubicBezTo>
                    <a:cubicBezTo>
                      <a:pt x="307280" y="2025524"/>
                      <a:pt x="192366" y="1942600"/>
                      <a:pt x="89238" y="1844944"/>
                    </a:cubicBezTo>
                    <a:cubicBezTo>
                      <a:pt x="59351" y="1816742"/>
                      <a:pt x="30307" y="1787276"/>
                      <a:pt x="0" y="1757811"/>
                    </a:cubicBezTo>
                    <a:cubicBezTo>
                      <a:pt x="23572" y="1730029"/>
                      <a:pt x="45040" y="1703511"/>
                      <a:pt x="67349" y="1677834"/>
                    </a:cubicBezTo>
                    <a:cubicBezTo>
                      <a:pt x="186473" y="1539347"/>
                      <a:pt x="304334" y="1399598"/>
                      <a:pt x="424720" y="1262795"/>
                    </a:cubicBezTo>
                    <a:cubicBezTo>
                      <a:pt x="639395" y="1018655"/>
                      <a:pt x="862910" y="782933"/>
                      <a:pt x="1099053" y="559418"/>
                    </a:cubicBezTo>
                    <a:cubicBezTo>
                      <a:pt x="1307835" y="362001"/>
                      <a:pt x="1525457" y="175108"/>
                      <a:pt x="1757390" y="5472"/>
                    </a:cubicBezTo>
                    <a:cubicBezTo>
                      <a:pt x="1759495" y="3788"/>
                      <a:pt x="1761600" y="2526"/>
                      <a:pt x="1764967" y="0"/>
                    </a:cubicBezTo>
                    <a:cubicBezTo>
                      <a:pt x="1838630" y="90921"/>
                      <a:pt x="1912714" y="181842"/>
                      <a:pt x="1985535" y="271501"/>
                    </a:cubicBezTo>
                    <a:cubicBezTo>
                      <a:pt x="1959017" y="296336"/>
                      <a:pt x="1931656" y="319066"/>
                      <a:pt x="1907242" y="344743"/>
                    </a:cubicBezTo>
                    <a:cubicBezTo>
                      <a:pt x="1836105" y="419669"/>
                      <a:pt x="1786855" y="508065"/>
                      <a:pt x="1746446" y="602353"/>
                    </a:cubicBezTo>
                    <a:cubicBezTo>
                      <a:pt x="1699723" y="711375"/>
                      <a:pt x="1666048" y="824605"/>
                      <a:pt x="1639109" y="939520"/>
                    </a:cubicBezTo>
                    <a:cubicBezTo>
                      <a:pt x="1615957" y="1036755"/>
                      <a:pt x="1596594" y="1135253"/>
                      <a:pt x="1575548" y="1232909"/>
                    </a:cubicBezTo>
                    <a:cubicBezTo>
                      <a:pt x="1545662" y="1371817"/>
                      <a:pt x="1517459" y="1511145"/>
                      <a:pt x="1485468" y="1649211"/>
                    </a:cubicBezTo>
                    <a:cubicBezTo>
                      <a:pt x="1458950" y="1764125"/>
                      <a:pt x="1422749" y="1876093"/>
                      <a:pt x="1372238" y="1983010"/>
                    </a:cubicBezTo>
                    <a:cubicBezTo>
                      <a:pt x="1332670" y="2066354"/>
                      <a:pt x="1283421" y="2143385"/>
                      <a:pt x="1214809" y="2206524"/>
                    </a:cubicBezTo>
                    <a:cubicBezTo>
                      <a:pt x="1179451" y="2238936"/>
                      <a:pt x="1139883" y="2265876"/>
                      <a:pt x="1096527" y="2286501"/>
                    </a:cubicBezTo>
                    <a:cubicBezTo>
                      <a:pt x="1091055" y="2289027"/>
                      <a:pt x="1086004" y="2291973"/>
                      <a:pt x="1080532" y="2294920"/>
                    </a:cubicBezTo>
                    <a:cubicBezTo>
                      <a:pt x="1074218" y="2294078"/>
                      <a:pt x="1067904" y="2294078"/>
                      <a:pt x="1061590" y="2294078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DFE9B032-43AE-4FC0-B331-B8A2403420CC}"/>
                  </a:ext>
                </a:extLst>
              </p:cNvPr>
              <p:cNvSpPr/>
              <p:nvPr/>
            </p:nvSpPr>
            <p:spPr>
              <a:xfrm>
                <a:off x="688950" y="1934631"/>
                <a:ext cx="2125706" cy="2012054"/>
              </a:xfrm>
              <a:custGeom>
                <a:avLst/>
                <a:gdLst>
                  <a:gd name="connsiteX0" fmla="*/ 0 w 2125705"/>
                  <a:gd name="connsiteY0" fmla="*/ 858280 h 2012053"/>
                  <a:gd name="connsiteX1" fmla="*/ 2105 w 2125705"/>
                  <a:gd name="connsiteY1" fmla="*/ 850703 h 2012053"/>
                  <a:gd name="connsiteX2" fmla="*/ 22309 w 2125705"/>
                  <a:gd name="connsiteY2" fmla="*/ 787142 h 2012053"/>
                  <a:gd name="connsiteX3" fmla="*/ 279499 w 2125705"/>
                  <a:gd name="connsiteY3" fmla="*/ 540055 h 2012053"/>
                  <a:gd name="connsiteX4" fmla="*/ 588884 w 2125705"/>
                  <a:gd name="connsiteY4" fmla="*/ 413355 h 2012053"/>
                  <a:gd name="connsiteX5" fmla="*/ 920999 w 2125705"/>
                  <a:gd name="connsiteY5" fmla="*/ 333799 h 2012053"/>
                  <a:gd name="connsiteX6" fmla="*/ 1386970 w 2125705"/>
                  <a:gd name="connsiteY6" fmla="*/ 233196 h 2012053"/>
                  <a:gd name="connsiteX7" fmla="*/ 1732976 w 2125705"/>
                  <a:gd name="connsiteY7" fmla="*/ 107338 h 2012053"/>
                  <a:gd name="connsiteX8" fmla="*/ 1884933 w 2125705"/>
                  <a:gd name="connsiteY8" fmla="*/ 3788 h 2012053"/>
                  <a:gd name="connsiteX9" fmla="*/ 1889563 w 2125705"/>
                  <a:gd name="connsiteY9" fmla="*/ 0 h 2012053"/>
                  <a:gd name="connsiteX10" fmla="*/ 2128231 w 2125705"/>
                  <a:gd name="connsiteY10" fmla="*/ 239931 h 2012053"/>
                  <a:gd name="connsiteX11" fmla="*/ 399464 w 2125705"/>
                  <a:gd name="connsiteY11" fmla="*/ 2014158 h 2012053"/>
                  <a:gd name="connsiteX12" fmla="*/ 309385 w 2125705"/>
                  <a:gd name="connsiteY12" fmla="*/ 1895456 h 2012053"/>
                  <a:gd name="connsiteX13" fmla="*/ 80819 w 2125705"/>
                  <a:gd name="connsiteY13" fmla="*/ 1438745 h 2012053"/>
                  <a:gd name="connsiteX14" fmla="*/ 14733 w 2125705"/>
                  <a:gd name="connsiteY14" fmla="*/ 1143251 h 2012053"/>
                  <a:gd name="connsiteX15" fmla="*/ 2526 w 2125705"/>
                  <a:gd name="connsiteY15" fmla="*/ 998871 h 2012053"/>
                  <a:gd name="connsiteX16" fmla="*/ 421 w 2125705"/>
                  <a:gd name="connsiteY16" fmla="*/ 984559 h 2012053"/>
                  <a:gd name="connsiteX17" fmla="*/ 0 w 2125705"/>
                  <a:gd name="connsiteY17" fmla="*/ 858280 h 2012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25705" h="2012053">
                    <a:moveTo>
                      <a:pt x="0" y="858280"/>
                    </a:moveTo>
                    <a:cubicBezTo>
                      <a:pt x="842" y="855754"/>
                      <a:pt x="2526" y="853229"/>
                      <a:pt x="2105" y="850703"/>
                    </a:cubicBezTo>
                    <a:cubicBezTo>
                      <a:pt x="-1263" y="826289"/>
                      <a:pt x="10944" y="806926"/>
                      <a:pt x="22309" y="787142"/>
                    </a:cubicBezTo>
                    <a:cubicBezTo>
                      <a:pt x="84607" y="680226"/>
                      <a:pt x="173424" y="601091"/>
                      <a:pt x="279499" y="540055"/>
                    </a:cubicBezTo>
                    <a:cubicBezTo>
                      <a:pt x="376734" y="483651"/>
                      <a:pt x="481546" y="445346"/>
                      <a:pt x="588884" y="413355"/>
                    </a:cubicBezTo>
                    <a:cubicBezTo>
                      <a:pt x="698326" y="380943"/>
                      <a:pt x="809452" y="357371"/>
                      <a:pt x="920999" y="333799"/>
                    </a:cubicBezTo>
                    <a:cubicBezTo>
                      <a:pt x="1076323" y="300966"/>
                      <a:pt x="1232067" y="269396"/>
                      <a:pt x="1386970" y="233196"/>
                    </a:cubicBezTo>
                    <a:cubicBezTo>
                      <a:pt x="1506936" y="205415"/>
                      <a:pt x="1623534" y="165005"/>
                      <a:pt x="1732976" y="107338"/>
                    </a:cubicBezTo>
                    <a:cubicBezTo>
                      <a:pt x="1787697" y="78714"/>
                      <a:pt x="1838630" y="44619"/>
                      <a:pt x="1884933" y="3788"/>
                    </a:cubicBezTo>
                    <a:cubicBezTo>
                      <a:pt x="1886616" y="2526"/>
                      <a:pt x="1888300" y="1263"/>
                      <a:pt x="1889563" y="0"/>
                    </a:cubicBezTo>
                    <a:cubicBezTo>
                      <a:pt x="1969119" y="79977"/>
                      <a:pt x="2047833" y="159112"/>
                      <a:pt x="2128231" y="239931"/>
                    </a:cubicBezTo>
                    <a:cubicBezTo>
                      <a:pt x="1493466" y="772410"/>
                      <a:pt x="916369" y="1361714"/>
                      <a:pt x="399464" y="2014158"/>
                    </a:cubicBezTo>
                    <a:cubicBezTo>
                      <a:pt x="367473" y="1972486"/>
                      <a:pt x="337166" y="1935023"/>
                      <a:pt x="309385" y="1895456"/>
                    </a:cubicBezTo>
                    <a:cubicBezTo>
                      <a:pt x="210045" y="1754865"/>
                      <a:pt x="133435" y="1602487"/>
                      <a:pt x="80819" y="1438745"/>
                    </a:cubicBezTo>
                    <a:cubicBezTo>
                      <a:pt x="49670" y="1342351"/>
                      <a:pt x="27361" y="1243853"/>
                      <a:pt x="14733" y="1143251"/>
                    </a:cubicBezTo>
                    <a:cubicBezTo>
                      <a:pt x="8840" y="1095264"/>
                      <a:pt x="6314" y="1047278"/>
                      <a:pt x="2526" y="998871"/>
                    </a:cubicBezTo>
                    <a:cubicBezTo>
                      <a:pt x="2105" y="994241"/>
                      <a:pt x="1263" y="989611"/>
                      <a:pt x="421" y="984559"/>
                    </a:cubicBezTo>
                    <a:cubicBezTo>
                      <a:pt x="0" y="942887"/>
                      <a:pt x="0" y="900373"/>
                      <a:pt x="0" y="858280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19A6DABA-E04A-41A9-A59D-AB95EB498167}"/>
                  </a:ext>
                </a:extLst>
              </p:cNvPr>
              <p:cNvSpPr/>
              <p:nvPr/>
            </p:nvSpPr>
            <p:spPr>
              <a:xfrm>
                <a:off x="2341949" y="2603904"/>
                <a:ext cx="1309098" cy="1927867"/>
              </a:xfrm>
              <a:custGeom>
                <a:avLst/>
                <a:gdLst>
                  <a:gd name="connsiteX0" fmla="*/ 0 w 1309097"/>
                  <a:gd name="connsiteY0" fmla="*/ 1928717 h 1927867"/>
                  <a:gd name="connsiteX1" fmla="*/ 68191 w 1309097"/>
                  <a:gd name="connsiteY1" fmla="*/ 1864736 h 1927867"/>
                  <a:gd name="connsiteX2" fmla="*/ 215938 w 1309097"/>
                  <a:gd name="connsiteY2" fmla="*/ 1639116 h 1927867"/>
                  <a:gd name="connsiteX3" fmla="*/ 339271 w 1309097"/>
                  <a:gd name="connsiteY3" fmla="*/ 1286376 h 1927867"/>
                  <a:gd name="connsiteX4" fmla="*/ 424299 w 1309097"/>
                  <a:gd name="connsiteY4" fmla="*/ 919323 h 1927867"/>
                  <a:gd name="connsiteX5" fmla="*/ 519851 w 1309097"/>
                  <a:gd name="connsiteY5" fmla="*/ 483238 h 1927867"/>
                  <a:gd name="connsiteX6" fmla="*/ 617086 w 1309097"/>
                  <a:gd name="connsiteY6" fmla="*/ 189427 h 1927867"/>
                  <a:gd name="connsiteX7" fmla="*/ 729054 w 1309097"/>
                  <a:gd name="connsiteY7" fmla="*/ 37050 h 1927867"/>
                  <a:gd name="connsiteX8" fmla="*/ 785038 w 1309097"/>
                  <a:gd name="connsiteY8" fmla="*/ 5901 h 1927867"/>
                  <a:gd name="connsiteX9" fmla="*/ 865436 w 1309097"/>
                  <a:gd name="connsiteY9" fmla="*/ 21055 h 1927867"/>
                  <a:gd name="connsiteX10" fmla="*/ 990873 w 1309097"/>
                  <a:gd name="connsiteY10" fmla="*/ 171327 h 1927867"/>
                  <a:gd name="connsiteX11" fmla="*/ 1279633 w 1309097"/>
                  <a:gd name="connsiteY11" fmla="*/ 851132 h 1927867"/>
                  <a:gd name="connsiteX12" fmla="*/ 1309519 w 1309097"/>
                  <a:gd name="connsiteY12" fmla="*/ 1141996 h 1927867"/>
                  <a:gd name="connsiteX13" fmla="*/ 1243432 w 1309097"/>
                  <a:gd name="connsiteY13" fmla="*/ 1415602 h 1927867"/>
                  <a:gd name="connsiteX14" fmla="*/ 1230804 w 1309097"/>
                  <a:gd name="connsiteY14" fmla="*/ 1432439 h 1927867"/>
                  <a:gd name="connsiteX15" fmla="*/ 750101 w 1309097"/>
                  <a:gd name="connsiteY15" fmla="*/ 1771289 h 1927867"/>
                  <a:gd name="connsiteX16" fmla="*/ 303492 w 1309097"/>
                  <a:gd name="connsiteY16" fmla="*/ 1908934 h 1927867"/>
                  <a:gd name="connsiteX17" fmla="*/ 8419 w 1309097"/>
                  <a:gd name="connsiteY17" fmla="*/ 1929980 h 1927867"/>
                  <a:gd name="connsiteX18" fmla="*/ 0 w 1309097"/>
                  <a:gd name="connsiteY18" fmla="*/ 1928717 h 192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309097" h="1927867">
                    <a:moveTo>
                      <a:pt x="0" y="1928717"/>
                    </a:moveTo>
                    <a:cubicBezTo>
                      <a:pt x="23151" y="1907250"/>
                      <a:pt x="46723" y="1887045"/>
                      <a:pt x="68191" y="1864736"/>
                    </a:cubicBezTo>
                    <a:cubicBezTo>
                      <a:pt x="131752" y="1798649"/>
                      <a:pt x="177212" y="1721198"/>
                      <a:pt x="215938" y="1639116"/>
                    </a:cubicBezTo>
                    <a:cubicBezTo>
                      <a:pt x="269396" y="1525886"/>
                      <a:pt x="308543" y="1407183"/>
                      <a:pt x="339271" y="1286376"/>
                    </a:cubicBezTo>
                    <a:cubicBezTo>
                      <a:pt x="369999" y="1164726"/>
                      <a:pt x="396939" y="1041814"/>
                      <a:pt x="424299" y="919323"/>
                    </a:cubicBezTo>
                    <a:cubicBezTo>
                      <a:pt x="456711" y="774102"/>
                      <a:pt x="486597" y="628038"/>
                      <a:pt x="519851" y="483238"/>
                    </a:cubicBezTo>
                    <a:cubicBezTo>
                      <a:pt x="543002" y="382635"/>
                      <a:pt x="572888" y="283295"/>
                      <a:pt x="617086" y="189427"/>
                    </a:cubicBezTo>
                    <a:cubicBezTo>
                      <a:pt x="644447" y="131339"/>
                      <a:pt x="676858" y="76618"/>
                      <a:pt x="729054" y="37050"/>
                    </a:cubicBezTo>
                    <a:cubicBezTo>
                      <a:pt x="745891" y="24422"/>
                      <a:pt x="765254" y="13478"/>
                      <a:pt x="785038" y="5901"/>
                    </a:cubicBezTo>
                    <a:cubicBezTo>
                      <a:pt x="814082" y="-5464"/>
                      <a:pt x="841864" y="-413"/>
                      <a:pt x="865436" y="21055"/>
                    </a:cubicBezTo>
                    <a:cubicBezTo>
                      <a:pt x="914685" y="64832"/>
                      <a:pt x="954673" y="116606"/>
                      <a:pt x="990873" y="171327"/>
                    </a:cubicBezTo>
                    <a:cubicBezTo>
                      <a:pt x="1128518" y="380109"/>
                      <a:pt x="1224912" y="606992"/>
                      <a:pt x="1279633" y="851132"/>
                    </a:cubicBezTo>
                    <a:cubicBezTo>
                      <a:pt x="1301100" y="946684"/>
                      <a:pt x="1312886" y="1043919"/>
                      <a:pt x="1309519" y="1141996"/>
                    </a:cubicBezTo>
                    <a:cubicBezTo>
                      <a:pt x="1306151" y="1237547"/>
                      <a:pt x="1289735" y="1330152"/>
                      <a:pt x="1243432" y="1415602"/>
                    </a:cubicBezTo>
                    <a:cubicBezTo>
                      <a:pt x="1240065" y="1421495"/>
                      <a:pt x="1235856" y="1427388"/>
                      <a:pt x="1230804" y="1432439"/>
                    </a:cubicBezTo>
                    <a:cubicBezTo>
                      <a:pt x="1090634" y="1573451"/>
                      <a:pt x="930259" y="1686682"/>
                      <a:pt x="750101" y="1771289"/>
                    </a:cubicBezTo>
                    <a:cubicBezTo>
                      <a:pt x="607825" y="1838217"/>
                      <a:pt x="458816" y="1884099"/>
                      <a:pt x="303492" y="1908934"/>
                    </a:cubicBezTo>
                    <a:cubicBezTo>
                      <a:pt x="205836" y="1924508"/>
                      <a:pt x="107338" y="1931664"/>
                      <a:pt x="8419" y="1929980"/>
                    </a:cubicBezTo>
                    <a:cubicBezTo>
                      <a:pt x="5472" y="1929138"/>
                      <a:pt x="2525" y="1928717"/>
                      <a:pt x="0" y="1928717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F04C831A-B604-4B5C-98DD-E8B85C752032}"/>
                  </a:ext>
                </a:extLst>
              </p:cNvPr>
              <p:cNvSpPr/>
              <p:nvPr/>
            </p:nvSpPr>
            <p:spPr>
              <a:xfrm>
                <a:off x="698631" y="1470056"/>
                <a:ext cx="1780541" cy="1195446"/>
              </a:xfrm>
              <a:custGeom>
                <a:avLst/>
                <a:gdLst>
                  <a:gd name="connsiteX0" fmla="*/ 0 w 1780541"/>
                  <a:gd name="connsiteY0" fmla="*/ 1198680 h 1195446"/>
                  <a:gd name="connsiteX1" fmla="*/ 17258 w 1780541"/>
                  <a:gd name="connsiteY1" fmla="*/ 1085871 h 1195446"/>
                  <a:gd name="connsiteX2" fmla="*/ 158691 w 1780541"/>
                  <a:gd name="connsiteY2" fmla="*/ 652732 h 1195446"/>
                  <a:gd name="connsiteX3" fmla="*/ 678121 w 1780541"/>
                  <a:gd name="connsiteY3" fmla="*/ 30174 h 1195446"/>
                  <a:gd name="connsiteX4" fmla="*/ 728633 w 1780541"/>
                  <a:gd name="connsiteY4" fmla="*/ 13757 h 1195446"/>
                  <a:gd name="connsiteX5" fmla="*/ 928997 w 1780541"/>
                  <a:gd name="connsiteY5" fmla="*/ 1971 h 1195446"/>
                  <a:gd name="connsiteX6" fmla="*/ 1573864 w 1780541"/>
                  <a:gd name="connsiteY6" fmla="*/ 201493 h 1195446"/>
                  <a:gd name="connsiteX7" fmla="*/ 1741395 w 1780541"/>
                  <a:gd name="connsiteY7" fmla="*/ 323563 h 1195446"/>
                  <a:gd name="connsiteX8" fmla="*/ 1776332 w 1780541"/>
                  <a:gd name="connsiteY8" fmla="*/ 371129 h 1195446"/>
                  <a:gd name="connsiteX9" fmla="*/ 1780121 w 1780541"/>
                  <a:gd name="connsiteY9" fmla="*/ 401015 h 1195446"/>
                  <a:gd name="connsiteX10" fmla="*/ 1704774 w 1780541"/>
                  <a:gd name="connsiteY10" fmla="*/ 497829 h 1195446"/>
                  <a:gd name="connsiteX11" fmla="*/ 1539769 w 1780541"/>
                  <a:gd name="connsiteY11" fmla="*/ 571492 h 1195446"/>
                  <a:gd name="connsiteX12" fmla="*/ 1240907 w 1780541"/>
                  <a:gd name="connsiteY12" fmla="*/ 647681 h 1195446"/>
                  <a:gd name="connsiteX13" fmla="*/ 710112 w 1780541"/>
                  <a:gd name="connsiteY13" fmla="*/ 764279 h 1195446"/>
                  <a:gd name="connsiteX14" fmla="*/ 354425 w 1780541"/>
                  <a:gd name="connsiteY14" fmla="*/ 879614 h 1195446"/>
                  <a:gd name="connsiteX15" fmla="*/ 110284 w 1780541"/>
                  <a:gd name="connsiteY15" fmla="*/ 1031991 h 1195446"/>
                  <a:gd name="connsiteX16" fmla="*/ 5893 w 1780541"/>
                  <a:gd name="connsiteY16" fmla="*/ 1193629 h 1195446"/>
                  <a:gd name="connsiteX17" fmla="*/ 3367 w 1780541"/>
                  <a:gd name="connsiteY17" fmla="*/ 1199522 h 1195446"/>
                  <a:gd name="connsiteX18" fmla="*/ 0 w 1780541"/>
                  <a:gd name="connsiteY18" fmla="*/ 1198680 h 1195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780541" h="1195446">
                    <a:moveTo>
                      <a:pt x="0" y="1198680"/>
                    </a:moveTo>
                    <a:cubicBezTo>
                      <a:pt x="5893" y="1161217"/>
                      <a:pt x="10523" y="1123334"/>
                      <a:pt x="17258" y="1085871"/>
                    </a:cubicBezTo>
                    <a:cubicBezTo>
                      <a:pt x="44619" y="935177"/>
                      <a:pt x="91342" y="790377"/>
                      <a:pt x="158691" y="652732"/>
                    </a:cubicBezTo>
                    <a:cubicBezTo>
                      <a:pt x="280762" y="402698"/>
                      <a:pt x="454185" y="195179"/>
                      <a:pt x="678121" y="30174"/>
                    </a:cubicBezTo>
                    <a:cubicBezTo>
                      <a:pt x="691591" y="20071"/>
                      <a:pt x="711375" y="17125"/>
                      <a:pt x="728633" y="13757"/>
                    </a:cubicBezTo>
                    <a:cubicBezTo>
                      <a:pt x="794719" y="709"/>
                      <a:pt x="861647" y="-2659"/>
                      <a:pt x="928997" y="1971"/>
                    </a:cubicBezTo>
                    <a:cubicBezTo>
                      <a:pt x="1159667" y="18388"/>
                      <a:pt x="1372659" y="91630"/>
                      <a:pt x="1573864" y="201493"/>
                    </a:cubicBezTo>
                    <a:cubicBezTo>
                      <a:pt x="1634899" y="234747"/>
                      <a:pt x="1692988" y="272631"/>
                      <a:pt x="1741395" y="323563"/>
                    </a:cubicBezTo>
                    <a:cubicBezTo>
                      <a:pt x="1754865" y="337875"/>
                      <a:pt x="1766651" y="353870"/>
                      <a:pt x="1776332" y="371129"/>
                    </a:cubicBezTo>
                    <a:cubicBezTo>
                      <a:pt x="1780962" y="379126"/>
                      <a:pt x="1782225" y="391754"/>
                      <a:pt x="1780121" y="401015"/>
                    </a:cubicBezTo>
                    <a:cubicBezTo>
                      <a:pt x="1771281" y="445634"/>
                      <a:pt x="1740553" y="473836"/>
                      <a:pt x="1704774" y="497829"/>
                    </a:cubicBezTo>
                    <a:cubicBezTo>
                      <a:pt x="1654262" y="531925"/>
                      <a:pt x="1597436" y="552550"/>
                      <a:pt x="1539769" y="571492"/>
                    </a:cubicBezTo>
                    <a:cubicBezTo>
                      <a:pt x="1441691" y="603483"/>
                      <a:pt x="1341510" y="625792"/>
                      <a:pt x="1240907" y="647681"/>
                    </a:cubicBezTo>
                    <a:cubicBezTo>
                      <a:pt x="1063695" y="686406"/>
                      <a:pt x="886482" y="723448"/>
                      <a:pt x="710112" y="764279"/>
                    </a:cubicBezTo>
                    <a:cubicBezTo>
                      <a:pt x="588463" y="792481"/>
                      <a:pt x="469339" y="829944"/>
                      <a:pt x="354425" y="879614"/>
                    </a:cubicBezTo>
                    <a:cubicBezTo>
                      <a:pt x="265608" y="918340"/>
                      <a:pt x="181001" y="964642"/>
                      <a:pt x="110284" y="1031991"/>
                    </a:cubicBezTo>
                    <a:cubicBezTo>
                      <a:pt x="63140" y="1077873"/>
                      <a:pt x="26098" y="1130489"/>
                      <a:pt x="5893" y="1193629"/>
                    </a:cubicBezTo>
                    <a:cubicBezTo>
                      <a:pt x="5051" y="1195734"/>
                      <a:pt x="4209" y="1197418"/>
                      <a:pt x="3367" y="1199522"/>
                    </a:cubicBezTo>
                    <a:cubicBezTo>
                      <a:pt x="2105" y="1199101"/>
                      <a:pt x="1263" y="1199101"/>
                      <a:pt x="0" y="1198680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D3BB792-0E64-472B-8439-B3A2D5092EEA}"/>
                  </a:ext>
                </a:extLst>
              </p:cNvPr>
              <p:cNvSpPr/>
              <p:nvPr/>
            </p:nvSpPr>
            <p:spPr>
              <a:xfrm>
                <a:off x="3256117" y="2400093"/>
                <a:ext cx="803980" cy="1544820"/>
              </a:xfrm>
              <a:custGeom>
                <a:avLst/>
                <a:gdLst>
                  <a:gd name="connsiteX0" fmla="*/ 406716 w 803979"/>
                  <a:gd name="connsiteY0" fmla="*/ 1546170 h 1544819"/>
                  <a:gd name="connsiteX1" fmla="*/ 432393 w 803979"/>
                  <a:gd name="connsiteY1" fmla="*/ 1432940 h 1544819"/>
                  <a:gd name="connsiteX2" fmla="*/ 447967 w 803979"/>
                  <a:gd name="connsiteY2" fmla="*/ 1301188 h 1544819"/>
                  <a:gd name="connsiteX3" fmla="*/ 446284 w 803979"/>
                  <a:gd name="connsiteY3" fmla="*/ 1156809 h 1544819"/>
                  <a:gd name="connsiteX4" fmla="*/ 391562 w 803979"/>
                  <a:gd name="connsiteY4" fmla="*/ 884466 h 1544819"/>
                  <a:gd name="connsiteX5" fmla="*/ 173520 w 803979"/>
                  <a:gd name="connsiteY5" fmla="*/ 427755 h 1544819"/>
                  <a:gd name="connsiteX6" fmla="*/ 28719 w 803979"/>
                  <a:gd name="connsiteY6" fmla="*/ 195400 h 1544819"/>
                  <a:gd name="connsiteX7" fmla="*/ 2200 w 803979"/>
                  <a:gd name="connsiteY7" fmla="*/ 136891 h 1544819"/>
                  <a:gd name="connsiteX8" fmla="*/ 8514 w 803979"/>
                  <a:gd name="connsiteY8" fmla="*/ 104058 h 1544819"/>
                  <a:gd name="connsiteX9" fmla="*/ 146159 w 803979"/>
                  <a:gd name="connsiteY9" fmla="*/ 17346 h 1544819"/>
                  <a:gd name="connsiteX10" fmla="*/ 353679 w 803979"/>
                  <a:gd name="connsiteY10" fmla="*/ 5560 h 1544819"/>
                  <a:gd name="connsiteX11" fmla="*/ 634861 w 803979"/>
                  <a:gd name="connsiteY11" fmla="*/ 118370 h 1544819"/>
                  <a:gd name="connsiteX12" fmla="*/ 796499 w 803979"/>
                  <a:gd name="connsiteY12" fmla="*/ 314524 h 1544819"/>
                  <a:gd name="connsiteX13" fmla="*/ 803234 w 803979"/>
                  <a:gd name="connsiteY13" fmla="*/ 349040 h 1544819"/>
                  <a:gd name="connsiteX14" fmla="*/ 802392 w 803979"/>
                  <a:gd name="connsiteY14" fmla="*/ 580553 h 1544819"/>
                  <a:gd name="connsiteX15" fmla="*/ 748091 w 803979"/>
                  <a:gd name="connsiteY15" fmla="*/ 901303 h 1544819"/>
                  <a:gd name="connsiteX16" fmla="*/ 584770 w 803979"/>
                  <a:gd name="connsiteY16" fmla="*/ 1294453 h 1544819"/>
                  <a:gd name="connsiteX17" fmla="*/ 406716 w 803979"/>
                  <a:gd name="connsiteY17" fmla="*/ 1546170 h 1544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03979" h="1544819">
                    <a:moveTo>
                      <a:pt x="406716" y="1546170"/>
                    </a:moveTo>
                    <a:cubicBezTo>
                      <a:pt x="415555" y="1507865"/>
                      <a:pt x="426079" y="1470824"/>
                      <a:pt x="432393" y="1432940"/>
                    </a:cubicBezTo>
                    <a:cubicBezTo>
                      <a:pt x="439548" y="1389584"/>
                      <a:pt x="445862" y="1345386"/>
                      <a:pt x="447967" y="1301188"/>
                    </a:cubicBezTo>
                    <a:cubicBezTo>
                      <a:pt x="450072" y="1253202"/>
                      <a:pt x="449230" y="1204795"/>
                      <a:pt x="446284" y="1156809"/>
                    </a:cubicBezTo>
                    <a:cubicBezTo>
                      <a:pt x="439970" y="1063782"/>
                      <a:pt x="419344" y="973282"/>
                      <a:pt x="391562" y="884466"/>
                    </a:cubicBezTo>
                    <a:cubicBezTo>
                      <a:pt x="340209" y="721986"/>
                      <a:pt x="262757" y="572134"/>
                      <a:pt x="173520" y="427755"/>
                    </a:cubicBezTo>
                    <a:cubicBezTo>
                      <a:pt x="125533" y="350303"/>
                      <a:pt x="76284" y="273273"/>
                      <a:pt x="28719" y="195400"/>
                    </a:cubicBezTo>
                    <a:cubicBezTo>
                      <a:pt x="17775" y="177300"/>
                      <a:pt x="10198" y="156675"/>
                      <a:pt x="2200" y="136891"/>
                    </a:cubicBezTo>
                    <a:cubicBezTo>
                      <a:pt x="-2430" y="125105"/>
                      <a:pt x="517" y="114581"/>
                      <a:pt x="8514" y="104058"/>
                    </a:cubicBezTo>
                    <a:cubicBezTo>
                      <a:pt x="43873" y="58177"/>
                      <a:pt x="92280" y="32921"/>
                      <a:pt x="146159" y="17346"/>
                    </a:cubicBezTo>
                    <a:cubicBezTo>
                      <a:pt x="214350" y="-2438"/>
                      <a:pt x="283804" y="-3700"/>
                      <a:pt x="353679" y="5560"/>
                    </a:cubicBezTo>
                    <a:cubicBezTo>
                      <a:pt x="457228" y="19030"/>
                      <a:pt x="551095" y="56072"/>
                      <a:pt x="634861" y="118370"/>
                    </a:cubicBezTo>
                    <a:cubicBezTo>
                      <a:pt x="705157" y="170144"/>
                      <a:pt x="759036" y="235810"/>
                      <a:pt x="796499" y="314524"/>
                    </a:cubicBezTo>
                    <a:cubicBezTo>
                      <a:pt x="801550" y="324626"/>
                      <a:pt x="802392" y="337254"/>
                      <a:pt x="803234" y="349040"/>
                    </a:cubicBezTo>
                    <a:cubicBezTo>
                      <a:pt x="808285" y="426071"/>
                      <a:pt x="807864" y="503522"/>
                      <a:pt x="802392" y="580553"/>
                    </a:cubicBezTo>
                    <a:cubicBezTo>
                      <a:pt x="794394" y="689153"/>
                      <a:pt x="776294" y="796070"/>
                      <a:pt x="748091" y="901303"/>
                    </a:cubicBezTo>
                    <a:cubicBezTo>
                      <a:pt x="710629" y="1039368"/>
                      <a:pt x="655908" y="1170699"/>
                      <a:pt x="584770" y="1294453"/>
                    </a:cubicBezTo>
                    <a:cubicBezTo>
                      <a:pt x="532575" y="1383270"/>
                      <a:pt x="473644" y="1467035"/>
                      <a:pt x="406716" y="1546170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24483144-27F8-4E74-B305-AC37F4D498F2}"/>
                  </a:ext>
                </a:extLst>
              </p:cNvPr>
              <p:cNvSpPr/>
              <p:nvPr/>
            </p:nvSpPr>
            <p:spPr>
              <a:xfrm>
                <a:off x="2948933" y="1703539"/>
                <a:ext cx="1098632" cy="938678"/>
              </a:xfrm>
              <a:custGeom>
                <a:avLst/>
                <a:gdLst>
                  <a:gd name="connsiteX0" fmla="*/ 655812 w 1098631"/>
                  <a:gd name="connsiteY0" fmla="*/ 0 h 938677"/>
                  <a:gd name="connsiteX1" fmla="*/ 1100316 w 1098631"/>
                  <a:gd name="connsiteY1" fmla="*/ 939941 h 938677"/>
                  <a:gd name="connsiteX2" fmla="*/ 1069588 w 1098631"/>
                  <a:gd name="connsiteY2" fmla="*/ 893217 h 938677"/>
                  <a:gd name="connsiteX3" fmla="*/ 886061 w 1098631"/>
                  <a:gd name="connsiteY3" fmla="*/ 708849 h 938677"/>
                  <a:gd name="connsiteX4" fmla="*/ 689065 w 1098631"/>
                  <a:gd name="connsiteY4" fmla="*/ 641079 h 938677"/>
                  <a:gd name="connsiteX5" fmla="*/ 361580 w 1098631"/>
                  <a:gd name="connsiteY5" fmla="*/ 695379 h 938677"/>
                  <a:gd name="connsiteX6" fmla="*/ 233196 w 1098631"/>
                  <a:gd name="connsiteY6" fmla="*/ 752626 h 938677"/>
                  <a:gd name="connsiteX7" fmla="*/ 220568 w 1098631"/>
                  <a:gd name="connsiteY7" fmla="*/ 758940 h 938677"/>
                  <a:gd name="connsiteX8" fmla="*/ 0 w 1098631"/>
                  <a:gd name="connsiteY8" fmla="*/ 481967 h 938677"/>
                  <a:gd name="connsiteX9" fmla="*/ 655812 w 1098631"/>
                  <a:gd name="connsiteY9" fmla="*/ 0 h 938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98631" h="938677">
                    <a:moveTo>
                      <a:pt x="655812" y="0"/>
                    </a:moveTo>
                    <a:cubicBezTo>
                      <a:pt x="902057" y="266029"/>
                      <a:pt x="1050646" y="577518"/>
                      <a:pt x="1100316" y="939941"/>
                    </a:cubicBezTo>
                    <a:cubicBezTo>
                      <a:pt x="1088950" y="922261"/>
                      <a:pt x="1079269" y="907950"/>
                      <a:pt x="1069588" y="893217"/>
                    </a:cubicBezTo>
                    <a:cubicBezTo>
                      <a:pt x="1019918" y="820396"/>
                      <a:pt x="961408" y="755993"/>
                      <a:pt x="886061" y="708849"/>
                    </a:cubicBezTo>
                    <a:cubicBezTo>
                      <a:pt x="825868" y="670965"/>
                      <a:pt x="760203" y="648656"/>
                      <a:pt x="689065" y="641079"/>
                    </a:cubicBezTo>
                    <a:cubicBezTo>
                      <a:pt x="574993" y="629293"/>
                      <a:pt x="466813" y="654128"/>
                      <a:pt x="361580" y="695379"/>
                    </a:cubicBezTo>
                    <a:cubicBezTo>
                      <a:pt x="318224" y="712217"/>
                      <a:pt x="276131" y="733684"/>
                      <a:pt x="233196" y="752626"/>
                    </a:cubicBezTo>
                    <a:cubicBezTo>
                      <a:pt x="229408" y="754310"/>
                      <a:pt x="225619" y="756414"/>
                      <a:pt x="220568" y="758940"/>
                    </a:cubicBezTo>
                    <a:cubicBezTo>
                      <a:pt x="146905" y="666335"/>
                      <a:pt x="73242" y="574151"/>
                      <a:pt x="0" y="481967"/>
                    </a:cubicBezTo>
                    <a:cubicBezTo>
                      <a:pt x="49249" y="420090"/>
                      <a:pt x="539214" y="59772"/>
                      <a:pt x="655812" y="0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39896A14-3B95-44B8-BC11-B12CA1BB01CF}"/>
                  </a:ext>
                </a:extLst>
              </p:cNvPr>
              <p:cNvSpPr/>
              <p:nvPr/>
            </p:nvSpPr>
            <p:spPr>
              <a:xfrm>
                <a:off x="1457151" y="1173205"/>
                <a:ext cx="1304889" cy="614560"/>
              </a:xfrm>
              <a:custGeom>
                <a:avLst/>
                <a:gdLst>
                  <a:gd name="connsiteX0" fmla="*/ 0 w 1304888"/>
                  <a:gd name="connsiteY0" fmla="*/ 269357 h 614560"/>
                  <a:gd name="connsiteX1" fmla="*/ 111968 w 1304888"/>
                  <a:gd name="connsiteY1" fmla="*/ 204113 h 614560"/>
                  <a:gd name="connsiteX2" fmla="*/ 545528 w 1304888"/>
                  <a:gd name="connsiteY2" fmla="*/ 40370 h 614560"/>
                  <a:gd name="connsiteX3" fmla="*/ 763570 w 1304888"/>
                  <a:gd name="connsiteY3" fmla="*/ 6696 h 614560"/>
                  <a:gd name="connsiteX4" fmla="*/ 967301 w 1304888"/>
                  <a:gd name="connsiteY4" fmla="*/ 382 h 614560"/>
                  <a:gd name="connsiteX5" fmla="*/ 1155879 w 1304888"/>
                  <a:gd name="connsiteY5" fmla="*/ 15956 h 614560"/>
                  <a:gd name="connsiteX6" fmla="*/ 1176504 w 1304888"/>
                  <a:gd name="connsiteY6" fmla="*/ 27742 h 614560"/>
                  <a:gd name="connsiteX7" fmla="*/ 1296470 w 1304888"/>
                  <a:gd name="connsiteY7" fmla="*/ 236104 h 614560"/>
                  <a:gd name="connsiteX8" fmla="*/ 1177346 w 1304888"/>
                  <a:gd name="connsiteY8" fmla="*/ 588844 h 614560"/>
                  <a:gd name="connsiteX9" fmla="*/ 1113786 w 1304888"/>
                  <a:gd name="connsiteY9" fmla="*/ 614521 h 614560"/>
                  <a:gd name="connsiteX10" fmla="*/ 1059906 w 1304888"/>
                  <a:gd name="connsiteY10" fmla="*/ 594737 h 614560"/>
                  <a:gd name="connsiteX11" fmla="*/ 913843 w 1304888"/>
                  <a:gd name="connsiteY11" fmla="*/ 500870 h 614560"/>
                  <a:gd name="connsiteX12" fmla="*/ 612877 w 1304888"/>
                  <a:gd name="connsiteY12" fmla="*/ 340495 h 614560"/>
                  <a:gd name="connsiteX13" fmla="*/ 340955 w 1304888"/>
                  <a:gd name="connsiteY13" fmla="*/ 272304 h 614560"/>
                  <a:gd name="connsiteX14" fmla="*/ 79556 w 1304888"/>
                  <a:gd name="connsiteY14" fmla="*/ 265148 h 614560"/>
                  <a:gd name="connsiteX15" fmla="*/ 1263 w 1304888"/>
                  <a:gd name="connsiteY15" fmla="*/ 273146 h 614560"/>
                  <a:gd name="connsiteX16" fmla="*/ 0 w 1304888"/>
                  <a:gd name="connsiteY16" fmla="*/ 269357 h 614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04888" h="614560">
                    <a:moveTo>
                      <a:pt x="0" y="269357"/>
                    </a:moveTo>
                    <a:cubicBezTo>
                      <a:pt x="37463" y="247469"/>
                      <a:pt x="74084" y="224738"/>
                      <a:pt x="111968" y="204113"/>
                    </a:cubicBezTo>
                    <a:cubicBezTo>
                      <a:pt x="248771" y="129187"/>
                      <a:pt x="393150" y="74466"/>
                      <a:pt x="545528" y="40370"/>
                    </a:cubicBezTo>
                    <a:cubicBezTo>
                      <a:pt x="617507" y="23954"/>
                      <a:pt x="689907" y="10905"/>
                      <a:pt x="763570" y="6696"/>
                    </a:cubicBezTo>
                    <a:cubicBezTo>
                      <a:pt x="831340" y="2907"/>
                      <a:pt x="899531" y="-1302"/>
                      <a:pt x="967301" y="382"/>
                    </a:cubicBezTo>
                    <a:cubicBezTo>
                      <a:pt x="1030441" y="1645"/>
                      <a:pt x="1093160" y="9642"/>
                      <a:pt x="1155879" y="15956"/>
                    </a:cubicBezTo>
                    <a:cubicBezTo>
                      <a:pt x="1163035" y="16798"/>
                      <a:pt x="1171453" y="21849"/>
                      <a:pt x="1176504" y="27742"/>
                    </a:cubicBezTo>
                    <a:cubicBezTo>
                      <a:pt x="1231226" y="88356"/>
                      <a:pt x="1274581" y="156126"/>
                      <a:pt x="1296470" y="236104"/>
                    </a:cubicBezTo>
                    <a:cubicBezTo>
                      <a:pt x="1333091" y="368276"/>
                      <a:pt x="1286789" y="506763"/>
                      <a:pt x="1177346" y="588844"/>
                    </a:cubicBezTo>
                    <a:cubicBezTo>
                      <a:pt x="1158825" y="602735"/>
                      <a:pt x="1139462" y="620414"/>
                      <a:pt x="1113786" y="614521"/>
                    </a:cubicBezTo>
                    <a:cubicBezTo>
                      <a:pt x="1095265" y="610733"/>
                      <a:pt x="1075902" y="604419"/>
                      <a:pt x="1059906" y="594737"/>
                    </a:cubicBezTo>
                    <a:cubicBezTo>
                      <a:pt x="1010657" y="564851"/>
                      <a:pt x="962250" y="532860"/>
                      <a:pt x="913843" y="500870"/>
                    </a:cubicBezTo>
                    <a:cubicBezTo>
                      <a:pt x="818712" y="437730"/>
                      <a:pt x="720214" y="380904"/>
                      <a:pt x="612877" y="340495"/>
                    </a:cubicBezTo>
                    <a:cubicBezTo>
                      <a:pt x="524902" y="307241"/>
                      <a:pt x="434402" y="284511"/>
                      <a:pt x="340955" y="272304"/>
                    </a:cubicBezTo>
                    <a:cubicBezTo>
                      <a:pt x="253822" y="260938"/>
                      <a:pt x="166689" y="260097"/>
                      <a:pt x="79556" y="265148"/>
                    </a:cubicBezTo>
                    <a:cubicBezTo>
                      <a:pt x="53458" y="266832"/>
                      <a:pt x="27361" y="270199"/>
                      <a:pt x="1263" y="273146"/>
                    </a:cubicBezTo>
                    <a:cubicBezTo>
                      <a:pt x="1263" y="271883"/>
                      <a:pt x="421" y="270620"/>
                      <a:pt x="0" y="269357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C7D25BA-89A8-4599-824C-28172E55D5CC}"/>
                  </a:ext>
                </a:extLst>
              </p:cNvPr>
              <p:cNvSpPr/>
              <p:nvPr/>
            </p:nvSpPr>
            <p:spPr>
              <a:xfrm>
                <a:off x="2629867" y="1203472"/>
                <a:ext cx="921841" cy="917631"/>
              </a:xfrm>
              <a:custGeom>
                <a:avLst/>
                <a:gdLst>
                  <a:gd name="connsiteX0" fmla="*/ 255506 w 921840"/>
                  <a:gd name="connsiteY0" fmla="*/ 917631 h 917631"/>
                  <a:gd name="connsiteX1" fmla="*/ 0 w 921840"/>
                  <a:gd name="connsiteY1" fmla="*/ 679384 h 917631"/>
                  <a:gd name="connsiteX2" fmla="*/ 23993 w 921840"/>
                  <a:gd name="connsiteY2" fmla="*/ 654549 h 917631"/>
                  <a:gd name="connsiteX3" fmla="*/ 143117 w 921840"/>
                  <a:gd name="connsiteY3" fmla="*/ 499646 h 917631"/>
                  <a:gd name="connsiteX4" fmla="*/ 163742 w 921840"/>
                  <a:gd name="connsiteY4" fmla="*/ 179738 h 917631"/>
                  <a:gd name="connsiteX5" fmla="*/ 84186 w 921840"/>
                  <a:gd name="connsiteY5" fmla="*/ 24414 h 917631"/>
                  <a:gd name="connsiteX6" fmla="*/ 68191 w 921840"/>
                  <a:gd name="connsiteY6" fmla="*/ 0 h 917631"/>
                  <a:gd name="connsiteX7" fmla="*/ 138487 w 921840"/>
                  <a:gd name="connsiteY7" fmla="*/ 15154 h 917631"/>
                  <a:gd name="connsiteX8" fmla="*/ 633502 w 921840"/>
                  <a:gd name="connsiteY8" fmla="*/ 221410 h 917631"/>
                  <a:gd name="connsiteX9" fmla="*/ 918473 w 921840"/>
                  <a:gd name="connsiteY9" fmla="*/ 443662 h 917631"/>
                  <a:gd name="connsiteX10" fmla="*/ 915527 w 921840"/>
                  <a:gd name="connsiteY10" fmla="*/ 460920 h 917631"/>
                  <a:gd name="connsiteX11" fmla="*/ 445346 w 921840"/>
                  <a:gd name="connsiteY11" fmla="*/ 768200 h 917631"/>
                  <a:gd name="connsiteX12" fmla="*/ 263924 w 921840"/>
                  <a:gd name="connsiteY12" fmla="*/ 912159 h 917631"/>
                  <a:gd name="connsiteX13" fmla="*/ 255506 w 921840"/>
                  <a:gd name="connsiteY13" fmla="*/ 917631 h 91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21840" h="917631">
                    <a:moveTo>
                      <a:pt x="255506" y="917631"/>
                    </a:moveTo>
                    <a:cubicBezTo>
                      <a:pt x="170477" y="838496"/>
                      <a:pt x="85870" y="759361"/>
                      <a:pt x="0" y="679384"/>
                    </a:cubicBezTo>
                    <a:cubicBezTo>
                      <a:pt x="8419" y="670544"/>
                      <a:pt x="16416" y="662547"/>
                      <a:pt x="23993" y="654549"/>
                    </a:cubicBezTo>
                    <a:cubicBezTo>
                      <a:pt x="69454" y="607405"/>
                      <a:pt x="111547" y="557314"/>
                      <a:pt x="143117" y="499646"/>
                    </a:cubicBezTo>
                    <a:cubicBezTo>
                      <a:pt x="199943" y="396518"/>
                      <a:pt x="203310" y="289180"/>
                      <a:pt x="163742" y="179738"/>
                    </a:cubicBezTo>
                    <a:cubicBezTo>
                      <a:pt x="143959" y="124596"/>
                      <a:pt x="116177" y="73242"/>
                      <a:pt x="84186" y="24414"/>
                    </a:cubicBezTo>
                    <a:cubicBezTo>
                      <a:pt x="79556" y="17258"/>
                      <a:pt x="74926" y="9681"/>
                      <a:pt x="68191" y="0"/>
                    </a:cubicBezTo>
                    <a:cubicBezTo>
                      <a:pt x="93447" y="5472"/>
                      <a:pt x="116177" y="9681"/>
                      <a:pt x="138487" y="15154"/>
                    </a:cubicBezTo>
                    <a:cubicBezTo>
                      <a:pt x="314436" y="57668"/>
                      <a:pt x="479441" y="126280"/>
                      <a:pt x="633502" y="221410"/>
                    </a:cubicBezTo>
                    <a:cubicBezTo>
                      <a:pt x="736631" y="285392"/>
                      <a:pt x="831340" y="359476"/>
                      <a:pt x="918473" y="443662"/>
                    </a:cubicBezTo>
                    <a:cubicBezTo>
                      <a:pt x="926892" y="452081"/>
                      <a:pt x="926471" y="455448"/>
                      <a:pt x="915527" y="460920"/>
                    </a:cubicBezTo>
                    <a:cubicBezTo>
                      <a:pt x="743786" y="540476"/>
                      <a:pt x="593093" y="652023"/>
                      <a:pt x="445346" y="768200"/>
                    </a:cubicBezTo>
                    <a:cubicBezTo>
                      <a:pt x="384732" y="816187"/>
                      <a:pt x="324117" y="864173"/>
                      <a:pt x="263924" y="912159"/>
                    </a:cubicBezTo>
                    <a:cubicBezTo>
                      <a:pt x="261399" y="913843"/>
                      <a:pt x="258873" y="915527"/>
                      <a:pt x="255506" y="917631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34" name="그림 개체 틀 2">
            <a:extLst>
              <a:ext uri="{FF2B5EF4-FFF2-40B4-BE49-F238E27FC236}">
                <a16:creationId xmlns:a16="http://schemas.microsoft.com/office/drawing/2014/main" id="{E11BE5C1-53C3-4D3F-AA96-7721F74020D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223796" y="2298700"/>
            <a:ext cx="2049706" cy="34110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43E8830-7FC7-4C1E-95A8-934E1287AA10}"/>
              </a:ext>
            </a:extLst>
          </p:cNvPr>
          <p:cNvGrpSpPr/>
          <p:nvPr userDrawn="1"/>
        </p:nvGrpSpPr>
        <p:grpSpPr>
          <a:xfrm>
            <a:off x="0" y="1958505"/>
            <a:ext cx="8404456" cy="3883620"/>
            <a:chOff x="0" y="1992982"/>
            <a:chExt cx="3096864" cy="3380234"/>
          </a:xfrm>
          <a:solidFill>
            <a:schemeClr val="accent4"/>
          </a:solidFill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2692D64-041E-4229-89A6-B1829909CBED}"/>
                </a:ext>
              </a:extLst>
            </p:cNvPr>
            <p:cNvSpPr/>
            <p:nvPr/>
          </p:nvSpPr>
          <p:spPr>
            <a:xfrm>
              <a:off x="0" y="1992982"/>
              <a:ext cx="3025109" cy="33802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79B0403-2378-4BFE-A5C5-86A87AA5EAAF}"/>
                </a:ext>
              </a:extLst>
            </p:cNvPr>
            <p:cNvSpPr/>
            <p:nvPr/>
          </p:nvSpPr>
          <p:spPr>
            <a:xfrm>
              <a:off x="3051145" y="1992982"/>
              <a:ext cx="45719" cy="33802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49600190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86E8DE20-2F1C-4EB2-B951-BB7664020B46}"/>
              </a:ext>
            </a:extLst>
          </p:cNvPr>
          <p:cNvGrpSpPr/>
          <p:nvPr userDrawn="1"/>
        </p:nvGrpSpPr>
        <p:grpSpPr>
          <a:xfrm>
            <a:off x="542195" y="1687115"/>
            <a:ext cx="4921109" cy="2703816"/>
            <a:chOff x="-548507" y="477868"/>
            <a:chExt cx="11570449" cy="6357177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554E453A-E6E5-4955-B12B-E6BE5B1DA558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AE55A7BD-A2DA-4DD9-8978-FBBDDAAE1D1A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A26A3C9-2BC4-4042-A750-380E1D3E2CD1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3B2E8D8-065A-4BAE-8C14-E5C5ACED9706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481F1FB-9630-42C3-B3A6-93B54BB86C44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A596ECB3-B0D8-4268-92BE-4CE9DEE1B117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00EA83A9-F6A9-4EBA-BF09-B2D9F3D0BABF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EBCCB817-D37F-408C-AC5F-1A7F1CD14AE5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CC0DBCFC-356B-4C8A-B05B-AFA1548A9AD2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E0D868B3-A907-4C6B-AD08-754AD2ABD20E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ECAC05AF-5F47-417F-94D2-C33DA52255B1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5C8F444-26D8-4DCA-9F49-80F64E69519C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BB3823B-B09D-4231-B5E9-44528FEBD5B2}"/>
              </a:ext>
            </a:extLst>
          </p:cNvPr>
          <p:cNvGrpSpPr/>
          <p:nvPr userDrawn="1"/>
        </p:nvGrpSpPr>
        <p:grpSpPr>
          <a:xfrm>
            <a:off x="-1" y="191592"/>
            <a:ext cx="11966714" cy="1052040"/>
            <a:chOff x="-1" y="191592"/>
            <a:chExt cx="11966714" cy="1052040"/>
          </a:xfrm>
        </p:grpSpPr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id="{146FD1DD-7A8E-49D5-B84B-BFA1B78F7154}"/>
                </a:ext>
              </a:extLst>
            </p:cNvPr>
            <p:cNvSpPr/>
            <p:nvPr userDrawn="1"/>
          </p:nvSpPr>
          <p:spPr>
            <a:xfrm>
              <a:off x="-1" y="281043"/>
              <a:ext cx="11966714" cy="962589"/>
            </a:xfrm>
            <a:custGeom>
              <a:avLst/>
              <a:gdLst>
                <a:gd name="connsiteX0" fmla="*/ 0 w 11589026"/>
                <a:gd name="connsiteY0" fmla="*/ 0 h 962589"/>
                <a:gd name="connsiteX1" fmla="*/ 11589026 w 11589026"/>
                <a:gd name="connsiteY1" fmla="*/ 0 h 962589"/>
                <a:gd name="connsiteX2" fmla="*/ 11589026 w 11589026"/>
                <a:gd name="connsiteY2" fmla="*/ 962589 h 962589"/>
                <a:gd name="connsiteX3" fmla="*/ 0 w 11589026"/>
                <a:gd name="connsiteY3" fmla="*/ 962589 h 962589"/>
                <a:gd name="connsiteX4" fmla="*/ 0 w 11589026"/>
                <a:gd name="connsiteY4" fmla="*/ 0 h 962589"/>
                <a:gd name="connsiteX0" fmla="*/ 0 w 11857382"/>
                <a:gd name="connsiteY0" fmla="*/ 0 h 962589"/>
                <a:gd name="connsiteX1" fmla="*/ 11857382 w 11857382"/>
                <a:gd name="connsiteY1" fmla="*/ 0 h 962589"/>
                <a:gd name="connsiteX2" fmla="*/ 11589026 w 11857382"/>
                <a:gd name="connsiteY2" fmla="*/ 962589 h 962589"/>
                <a:gd name="connsiteX3" fmla="*/ 0 w 11857382"/>
                <a:gd name="connsiteY3" fmla="*/ 962589 h 962589"/>
                <a:gd name="connsiteX4" fmla="*/ 0 w 11857382"/>
                <a:gd name="connsiteY4" fmla="*/ 0 h 962589"/>
                <a:gd name="connsiteX0" fmla="*/ 0 w 11847542"/>
                <a:gd name="connsiteY0" fmla="*/ 0 h 962589"/>
                <a:gd name="connsiteX1" fmla="*/ 11847542 w 11847542"/>
                <a:gd name="connsiteY1" fmla="*/ 0 h 962589"/>
                <a:gd name="connsiteX2" fmla="*/ 11589026 w 11847542"/>
                <a:gd name="connsiteY2" fmla="*/ 962589 h 962589"/>
                <a:gd name="connsiteX3" fmla="*/ 0 w 11847542"/>
                <a:gd name="connsiteY3" fmla="*/ 962589 h 962589"/>
                <a:gd name="connsiteX4" fmla="*/ 0 w 11847542"/>
                <a:gd name="connsiteY4" fmla="*/ 0 h 96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47542" h="962589">
                  <a:moveTo>
                    <a:pt x="0" y="0"/>
                  </a:moveTo>
                  <a:lnTo>
                    <a:pt x="11847542" y="0"/>
                  </a:lnTo>
                  <a:lnTo>
                    <a:pt x="11589026" y="962589"/>
                  </a:lnTo>
                  <a:lnTo>
                    <a:pt x="0" y="9625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40D6066-9281-425E-857D-ABE77E3B6B5C}"/>
                </a:ext>
              </a:extLst>
            </p:cNvPr>
            <p:cNvSpPr/>
            <p:nvPr userDrawn="1"/>
          </p:nvSpPr>
          <p:spPr>
            <a:xfrm>
              <a:off x="0" y="191592"/>
              <a:ext cx="11857382" cy="962589"/>
            </a:xfrm>
            <a:custGeom>
              <a:avLst/>
              <a:gdLst>
                <a:gd name="connsiteX0" fmla="*/ 0 w 11589026"/>
                <a:gd name="connsiteY0" fmla="*/ 0 h 962589"/>
                <a:gd name="connsiteX1" fmla="*/ 11589026 w 11589026"/>
                <a:gd name="connsiteY1" fmla="*/ 0 h 962589"/>
                <a:gd name="connsiteX2" fmla="*/ 11589026 w 11589026"/>
                <a:gd name="connsiteY2" fmla="*/ 962589 h 962589"/>
                <a:gd name="connsiteX3" fmla="*/ 0 w 11589026"/>
                <a:gd name="connsiteY3" fmla="*/ 962589 h 962589"/>
                <a:gd name="connsiteX4" fmla="*/ 0 w 11589026"/>
                <a:gd name="connsiteY4" fmla="*/ 0 h 962589"/>
                <a:gd name="connsiteX0" fmla="*/ 0 w 11857382"/>
                <a:gd name="connsiteY0" fmla="*/ 0 h 962589"/>
                <a:gd name="connsiteX1" fmla="*/ 11857382 w 11857382"/>
                <a:gd name="connsiteY1" fmla="*/ 0 h 962589"/>
                <a:gd name="connsiteX2" fmla="*/ 11589026 w 11857382"/>
                <a:gd name="connsiteY2" fmla="*/ 962589 h 962589"/>
                <a:gd name="connsiteX3" fmla="*/ 0 w 11857382"/>
                <a:gd name="connsiteY3" fmla="*/ 962589 h 962589"/>
                <a:gd name="connsiteX4" fmla="*/ 0 w 11857382"/>
                <a:gd name="connsiteY4" fmla="*/ 0 h 96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57382" h="962589">
                  <a:moveTo>
                    <a:pt x="0" y="0"/>
                  </a:moveTo>
                  <a:lnTo>
                    <a:pt x="11857382" y="0"/>
                  </a:lnTo>
                  <a:lnTo>
                    <a:pt x="11589026" y="962589"/>
                  </a:lnTo>
                  <a:lnTo>
                    <a:pt x="0" y="9625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20459"/>
            <a:ext cx="11573197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E973CFA-A31A-46D8-BC81-B064E7F21BCC}"/>
              </a:ext>
            </a:extLst>
          </p:cNvPr>
          <p:cNvGrpSpPr/>
          <p:nvPr userDrawn="1"/>
        </p:nvGrpSpPr>
        <p:grpSpPr>
          <a:xfrm rot="10800000">
            <a:off x="9982039" y="334017"/>
            <a:ext cx="1805769" cy="856640"/>
            <a:chOff x="9813499" y="250390"/>
            <a:chExt cx="2066245" cy="980207"/>
          </a:xfrm>
        </p:grpSpPr>
        <p:sp>
          <p:nvSpPr>
            <p:cNvPr id="19" name="Freeform 606">
              <a:extLst>
                <a:ext uri="{FF2B5EF4-FFF2-40B4-BE49-F238E27FC236}">
                  <a16:creationId xmlns:a16="http://schemas.microsoft.com/office/drawing/2014/main" id="{27C24FC9-43A0-468A-AE0E-5092A0C5247C}"/>
                </a:ext>
              </a:extLst>
            </p:cNvPr>
            <p:cNvSpPr>
              <a:spLocks/>
            </p:cNvSpPr>
            <p:nvPr userDrawn="1"/>
          </p:nvSpPr>
          <p:spPr bwMode="auto">
            <a:xfrm rot="19800000" flipH="1">
              <a:off x="9813499" y="250390"/>
              <a:ext cx="2066245" cy="980207"/>
            </a:xfrm>
            <a:custGeom>
              <a:avLst/>
              <a:gdLst>
                <a:gd name="T0" fmla="*/ 780 w 962"/>
                <a:gd name="T1" fmla="*/ 55 h 539"/>
                <a:gd name="T2" fmla="*/ 761 w 962"/>
                <a:gd name="T3" fmla="*/ 87 h 539"/>
                <a:gd name="T4" fmla="*/ 826 w 962"/>
                <a:gd name="T5" fmla="*/ 107 h 539"/>
                <a:gd name="T6" fmla="*/ 860 w 962"/>
                <a:gd name="T7" fmla="*/ 162 h 539"/>
                <a:gd name="T8" fmla="*/ 899 w 962"/>
                <a:gd name="T9" fmla="*/ 164 h 539"/>
                <a:gd name="T10" fmla="*/ 916 w 962"/>
                <a:gd name="T11" fmla="*/ 192 h 539"/>
                <a:gd name="T12" fmla="*/ 883 w 962"/>
                <a:gd name="T13" fmla="*/ 235 h 539"/>
                <a:gd name="T14" fmla="*/ 908 w 962"/>
                <a:gd name="T15" fmla="*/ 294 h 539"/>
                <a:gd name="T16" fmla="*/ 953 w 962"/>
                <a:gd name="T17" fmla="*/ 324 h 539"/>
                <a:gd name="T18" fmla="*/ 886 w 962"/>
                <a:gd name="T19" fmla="*/ 410 h 539"/>
                <a:gd name="T20" fmla="*/ 853 w 962"/>
                <a:gd name="T21" fmla="*/ 403 h 539"/>
                <a:gd name="T22" fmla="*/ 830 w 962"/>
                <a:gd name="T23" fmla="*/ 458 h 539"/>
                <a:gd name="T24" fmla="*/ 747 w 962"/>
                <a:gd name="T25" fmla="*/ 416 h 539"/>
                <a:gd name="T26" fmla="*/ 707 w 962"/>
                <a:gd name="T27" fmla="*/ 432 h 539"/>
                <a:gd name="T28" fmla="*/ 664 w 962"/>
                <a:gd name="T29" fmla="*/ 472 h 539"/>
                <a:gd name="T30" fmla="*/ 645 w 962"/>
                <a:gd name="T31" fmla="*/ 478 h 539"/>
                <a:gd name="T32" fmla="*/ 648 w 962"/>
                <a:gd name="T33" fmla="*/ 507 h 539"/>
                <a:gd name="T34" fmla="*/ 591 w 962"/>
                <a:gd name="T35" fmla="*/ 508 h 539"/>
                <a:gd name="T36" fmla="*/ 454 w 962"/>
                <a:gd name="T37" fmla="*/ 508 h 539"/>
                <a:gd name="T38" fmla="*/ 481 w 962"/>
                <a:gd name="T39" fmla="*/ 467 h 539"/>
                <a:gd name="T40" fmla="*/ 333 w 962"/>
                <a:gd name="T41" fmla="*/ 406 h 539"/>
                <a:gd name="T42" fmla="*/ 254 w 962"/>
                <a:gd name="T43" fmla="*/ 398 h 539"/>
                <a:gd name="T44" fmla="*/ 165 w 962"/>
                <a:gd name="T45" fmla="*/ 400 h 539"/>
                <a:gd name="T46" fmla="*/ 78 w 962"/>
                <a:gd name="T47" fmla="*/ 397 h 539"/>
                <a:gd name="T48" fmla="*/ 0 w 962"/>
                <a:gd name="T49" fmla="*/ 379 h 539"/>
                <a:gd name="T50" fmla="*/ 77 w 962"/>
                <a:gd name="T51" fmla="*/ 371 h 539"/>
                <a:gd name="T52" fmla="*/ 89 w 962"/>
                <a:gd name="T53" fmla="*/ 356 h 539"/>
                <a:gd name="T54" fmla="*/ 101 w 962"/>
                <a:gd name="T55" fmla="*/ 344 h 539"/>
                <a:gd name="T56" fmla="*/ 88 w 962"/>
                <a:gd name="T57" fmla="*/ 336 h 539"/>
                <a:gd name="T58" fmla="*/ 82 w 962"/>
                <a:gd name="T59" fmla="*/ 319 h 539"/>
                <a:gd name="T60" fmla="*/ 132 w 962"/>
                <a:gd name="T61" fmla="*/ 311 h 539"/>
                <a:gd name="T62" fmla="*/ 171 w 962"/>
                <a:gd name="T63" fmla="*/ 349 h 539"/>
                <a:gd name="T64" fmla="*/ 160 w 962"/>
                <a:gd name="T65" fmla="*/ 332 h 539"/>
                <a:gd name="T66" fmla="*/ 142 w 962"/>
                <a:gd name="T67" fmla="*/ 307 h 539"/>
                <a:gd name="T68" fmla="*/ 144 w 962"/>
                <a:gd name="T69" fmla="*/ 296 h 539"/>
                <a:gd name="T70" fmla="*/ 240 w 962"/>
                <a:gd name="T71" fmla="*/ 283 h 539"/>
                <a:gd name="T72" fmla="*/ 271 w 962"/>
                <a:gd name="T73" fmla="*/ 283 h 539"/>
                <a:gd name="T74" fmla="*/ 302 w 962"/>
                <a:gd name="T75" fmla="*/ 284 h 539"/>
                <a:gd name="T76" fmla="*/ 337 w 962"/>
                <a:gd name="T77" fmla="*/ 281 h 539"/>
                <a:gd name="T78" fmla="*/ 356 w 962"/>
                <a:gd name="T79" fmla="*/ 271 h 539"/>
                <a:gd name="T80" fmla="*/ 332 w 962"/>
                <a:gd name="T81" fmla="*/ 263 h 539"/>
                <a:gd name="T82" fmla="*/ 322 w 962"/>
                <a:gd name="T83" fmla="*/ 257 h 539"/>
                <a:gd name="T84" fmla="*/ 323 w 962"/>
                <a:gd name="T85" fmla="*/ 240 h 539"/>
                <a:gd name="T86" fmla="*/ 308 w 962"/>
                <a:gd name="T87" fmla="*/ 231 h 539"/>
                <a:gd name="T88" fmla="*/ 249 w 962"/>
                <a:gd name="T89" fmla="*/ 232 h 539"/>
                <a:gd name="T90" fmla="*/ 189 w 962"/>
                <a:gd name="T91" fmla="*/ 222 h 539"/>
                <a:gd name="T92" fmla="*/ 143 w 962"/>
                <a:gd name="T93" fmla="*/ 204 h 539"/>
                <a:gd name="T94" fmla="*/ 225 w 962"/>
                <a:gd name="T95" fmla="*/ 204 h 539"/>
                <a:gd name="T96" fmla="*/ 148 w 962"/>
                <a:gd name="T97" fmla="*/ 187 h 539"/>
                <a:gd name="T98" fmla="*/ 221 w 962"/>
                <a:gd name="T99" fmla="*/ 177 h 539"/>
                <a:gd name="T100" fmla="*/ 200 w 962"/>
                <a:gd name="T101" fmla="*/ 161 h 539"/>
                <a:gd name="T102" fmla="*/ 238 w 962"/>
                <a:gd name="T103" fmla="*/ 146 h 539"/>
                <a:gd name="T104" fmla="*/ 196 w 962"/>
                <a:gd name="T105" fmla="*/ 128 h 539"/>
                <a:gd name="T106" fmla="*/ 223 w 962"/>
                <a:gd name="T107" fmla="*/ 112 h 539"/>
                <a:gd name="T108" fmla="*/ 313 w 962"/>
                <a:gd name="T109" fmla="*/ 104 h 539"/>
                <a:gd name="T110" fmla="*/ 288 w 962"/>
                <a:gd name="T111" fmla="*/ 78 h 539"/>
                <a:gd name="T112" fmla="*/ 279 w 962"/>
                <a:gd name="T113" fmla="*/ 61 h 539"/>
                <a:gd name="T114" fmla="*/ 362 w 962"/>
                <a:gd name="T115" fmla="*/ 43 h 539"/>
                <a:gd name="T116" fmla="*/ 470 w 962"/>
                <a:gd name="T117" fmla="*/ 41 h 539"/>
                <a:gd name="T118" fmla="*/ 590 w 962"/>
                <a:gd name="T119" fmla="*/ 34 h 539"/>
                <a:gd name="T120" fmla="*/ 697 w 962"/>
                <a:gd name="T121" fmla="*/ 33 h 539"/>
                <a:gd name="T122" fmla="*/ 673 w 962"/>
                <a:gd name="T123" fmla="*/ 18 h 539"/>
                <a:gd name="T124" fmla="*/ 750 w 962"/>
                <a:gd name="T125" fmla="*/ 4 h 539"/>
                <a:gd name="connsiteX0" fmla="*/ 8046 w 9982"/>
                <a:gd name="connsiteY0" fmla="*/ 416 h 9877"/>
                <a:gd name="connsiteX1" fmla="*/ 8108 w 9982"/>
                <a:gd name="connsiteY1" fmla="*/ 435 h 9877"/>
                <a:gd name="connsiteX2" fmla="*/ 8119 w 9982"/>
                <a:gd name="connsiteY2" fmla="*/ 509 h 9877"/>
                <a:gd name="connsiteX3" fmla="*/ 8087 w 9982"/>
                <a:gd name="connsiteY3" fmla="*/ 583 h 9877"/>
                <a:gd name="connsiteX4" fmla="*/ 8129 w 9982"/>
                <a:gd name="connsiteY4" fmla="*/ 583 h 9877"/>
                <a:gd name="connsiteX5" fmla="*/ 8139 w 9982"/>
                <a:gd name="connsiteY5" fmla="*/ 639 h 9877"/>
                <a:gd name="connsiteX6" fmla="*/ 8087 w 9982"/>
                <a:gd name="connsiteY6" fmla="*/ 695 h 9877"/>
                <a:gd name="connsiteX7" fmla="*/ 8015 w 9982"/>
                <a:gd name="connsiteY7" fmla="*/ 917 h 9877"/>
                <a:gd name="connsiteX8" fmla="*/ 8108 w 9982"/>
                <a:gd name="connsiteY8" fmla="*/ 991 h 9877"/>
                <a:gd name="connsiteX9" fmla="*/ 8129 w 9982"/>
                <a:gd name="connsiteY9" fmla="*/ 862 h 9877"/>
                <a:gd name="connsiteX10" fmla="*/ 8139 w 9982"/>
                <a:gd name="connsiteY10" fmla="*/ 862 h 9877"/>
                <a:gd name="connsiteX11" fmla="*/ 8139 w 9982"/>
                <a:gd name="connsiteY11" fmla="*/ 880 h 9877"/>
                <a:gd name="connsiteX12" fmla="*/ 8160 w 9982"/>
                <a:gd name="connsiteY12" fmla="*/ 1195 h 9877"/>
                <a:gd name="connsiteX13" fmla="*/ 8139 w 9982"/>
                <a:gd name="connsiteY13" fmla="*/ 1195 h 9877"/>
                <a:gd name="connsiteX14" fmla="*/ 8108 w 9982"/>
                <a:gd name="connsiteY14" fmla="*/ 1214 h 9877"/>
                <a:gd name="connsiteX15" fmla="*/ 8108 w 9982"/>
                <a:gd name="connsiteY15" fmla="*/ 1270 h 9877"/>
                <a:gd name="connsiteX16" fmla="*/ 7869 w 9982"/>
                <a:gd name="connsiteY16" fmla="*/ 1585 h 9877"/>
                <a:gd name="connsiteX17" fmla="*/ 7911 w 9982"/>
                <a:gd name="connsiteY17" fmla="*/ 1585 h 9877"/>
                <a:gd name="connsiteX18" fmla="*/ 8077 w 9982"/>
                <a:gd name="connsiteY18" fmla="*/ 1567 h 9877"/>
                <a:gd name="connsiteX19" fmla="*/ 8077 w 9982"/>
                <a:gd name="connsiteY19" fmla="*/ 1659 h 9877"/>
                <a:gd name="connsiteX20" fmla="*/ 8150 w 9982"/>
                <a:gd name="connsiteY20" fmla="*/ 1752 h 9877"/>
                <a:gd name="connsiteX21" fmla="*/ 8368 w 9982"/>
                <a:gd name="connsiteY21" fmla="*/ 1659 h 9877"/>
                <a:gd name="connsiteX22" fmla="*/ 8420 w 9982"/>
                <a:gd name="connsiteY22" fmla="*/ 1548 h 9877"/>
                <a:gd name="connsiteX23" fmla="*/ 8482 w 9982"/>
                <a:gd name="connsiteY23" fmla="*/ 1567 h 9877"/>
                <a:gd name="connsiteX24" fmla="*/ 8493 w 9982"/>
                <a:gd name="connsiteY24" fmla="*/ 1511 h 9877"/>
                <a:gd name="connsiteX25" fmla="*/ 8638 w 9982"/>
                <a:gd name="connsiteY25" fmla="*/ 1585 h 9877"/>
                <a:gd name="connsiteX26" fmla="*/ 8586 w 9982"/>
                <a:gd name="connsiteY26" fmla="*/ 1956 h 9877"/>
                <a:gd name="connsiteX27" fmla="*/ 8524 w 9982"/>
                <a:gd name="connsiteY27" fmla="*/ 2049 h 9877"/>
                <a:gd name="connsiteX28" fmla="*/ 8524 w 9982"/>
                <a:gd name="connsiteY28" fmla="*/ 2105 h 9877"/>
                <a:gd name="connsiteX29" fmla="*/ 8815 w 9982"/>
                <a:gd name="connsiteY29" fmla="*/ 2179 h 9877"/>
                <a:gd name="connsiteX30" fmla="*/ 8794 w 9982"/>
                <a:gd name="connsiteY30" fmla="*/ 2735 h 9877"/>
                <a:gd name="connsiteX31" fmla="*/ 8794 w 9982"/>
                <a:gd name="connsiteY31" fmla="*/ 2902 h 9877"/>
                <a:gd name="connsiteX32" fmla="*/ 8763 w 9982"/>
                <a:gd name="connsiteY32" fmla="*/ 2921 h 9877"/>
                <a:gd name="connsiteX33" fmla="*/ 8773 w 9982"/>
                <a:gd name="connsiteY33" fmla="*/ 2958 h 9877"/>
                <a:gd name="connsiteX34" fmla="*/ 8753 w 9982"/>
                <a:gd name="connsiteY34" fmla="*/ 2995 h 9877"/>
                <a:gd name="connsiteX35" fmla="*/ 8940 w 9982"/>
                <a:gd name="connsiteY35" fmla="*/ 2977 h 9877"/>
                <a:gd name="connsiteX36" fmla="*/ 9033 w 9982"/>
                <a:gd name="connsiteY36" fmla="*/ 3125 h 9877"/>
                <a:gd name="connsiteX37" fmla="*/ 9168 w 9982"/>
                <a:gd name="connsiteY37" fmla="*/ 3106 h 9877"/>
                <a:gd name="connsiteX38" fmla="*/ 9168 w 9982"/>
                <a:gd name="connsiteY38" fmla="*/ 3125 h 9877"/>
                <a:gd name="connsiteX39" fmla="*/ 9179 w 9982"/>
                <a:gd name="connsiteY39" fmla="*/ 3125 h 9877"/>
                <a:gd name="connsiteX40" fmla="*/ 9189 w 9982"/>
                <a:gd name="connsiteY40" fmla="*/ 3273 h 9877"/>
                <a:gd name="connsiteX41" fmla="*/ 9220 w 9982"/>
                <a:gd name="connsiteY41" fmla="*/ 3255 h 9877"/>
                <a:gd name="connsiteX42" fmla="*/ 9272 w 9982"/>
                <a:gd name="connsiteY42" fmla="*/ 3032 h 9877"/>
                <a:gd name="connsiteX43" fmla="*/ 9324 w 9982"/>
                <a:gd name="connsiteY43" fmla="*/ 3088 h 9877"/>
                <a:gd name="connsiteX44" fmla="*/ 9345 w 9982"/>
                <a:gd name="connsiteY44" fmla="*/ 3014 h 9877"/>
                <a:gd name="connsiteX45" fmla="*/ 9376 w 9982"/>
                <a:gd name="connsiteY45" fmla="*/ 3014 h 9877"/>
                <a:gd name="connsiteX46" fmla="*/ 9407 w 9982"/>
                <a:gd name="connsiteY46" fmla="*/ 3088 h 9877"/>
                <a:gd name="connsiteX47" fmla="*/ 9397 w 9982"/>
                <a:gd name="connsiteY47" fmla="*/ 3199 h 9877"/>
                <a:gd name="connsiteX48" fmla="*/ 9470 w 9982"/>
                <a:gd name="connsiteY48" fmla="*/ 3273 h 9877"/>
                <a:gd name="connsiteX49" fmla="*/ 9470 w 9982"/>
                <a:gd name="connsiteY49" fmla="*/ 3385 h 9877"/>
                <a:gd name="connsiteX50" fmla="*/ 9511 w 9982"/>
                <a:gd name="connsiteY50" fmla="*/ 3440 h 9877"/>
                <a:gd name="connsiteX51" fmla="*/ 9480 w 9982"/>
                <a:gd name="connsiteY51" fmla="*/ 3552 h 9877"/>
                <a:gd name="connsiteX52" fmla="*/ 9491 w 9982"/>
                <a:gd name="connsiteY52" fmla="*/ 3552 h 9877"/>
                <a:gd name="connsiteX53" fmla="*/ 9522 w 9982"/>
                <a:gd name="connsiteY53" fmla="*/ 3533 h 9877"/>
                <a:gd name="connsiteX54" fmla="*/ 9522 w 9982"/>
                <a:gd name="connsiteY54" fmla="*/ 3644 h 9877"/>
                <a:gd name="connsiteX55" fmla="*/ 9491 w 9982"/>
                <a:gd name="connsiteY55" fmla="*/ 3682 h 9877"/>
                <a:gd name="connsiteX56" fmla="*/ 9470 w 9982"/>
                <a:gd name="connsiteY56" fmla="*/ 3644 h 9877"/>
                <a:gd name="connsiteX57" fmla="*/ 9459 w 9982"/>
                <a:gd name="connsiteY57" fmla="*/ 3700 h 9877"/>
                <a:gd name="connsiteX58" fmla="*/ 9428 w 9982"/>
                <a:gd name="connsiteY58" fmla="*/ 3682 h 9877"/>
                <a:gd name="connsiteX59" fmla="*/ 9335 w 9982"/>
                <a:gd name="connsiteY59" fmla="*/ 3904 h 9877"/>
                <a:gd name="connsiteX60" fmla="*/ 9356 w 9982"/>
                <a:gd name="connsiteY60" fmla="*/ 4294 h 9877"/>
                <a:gd name="connsiteX61" fmla="*/ 9220 w 9982"/>
                <a:gd name="connsiteY61" fmla="*/ 4257 h 9877"/>
                <a:gd name="connsiteX62" fmla="*/ 9179 w 9982"/>
                <a:gd name="connsiteY62" fmla="*/ 4331 h 9877"/>
                <a:gd name="connsiteX63" fmla="*/ 9241 w 9982"/>
                <a:gd name="connsiteY63" fmla="*/ 4516 h 9877"/>
                <a:gd name="connsiteX64" fmla="*/ 9304 w 9982"/>
                <a:gd name="connsiteY64" fmla="*/ 4516 h 9877"/>
                <a:gd name="connsiteX65" fmla="*/ 9304 w 9982"/>
                <a:gd name="connsiteY65" fmla="*/ 4535 h 9877"/>
                <a:gd name="connsiteX66" fmla="*/ 9189 w 9982"/>
                <a:gd name="connsiteY66" fmla="*/ 4628 h 9877"/>
                <a:gd name="connsiteX67" fmla="*/ 9179 w 9982"/>
                <a:gd name="connsiteY67" fmla="*/ 4683 h 9877"/>
                <a:gd name="connsiteX68" fmla="*/ 9314 w 9982"/>
                <a:gd name="connsiteY68" fmla="*/ 4850 h 9877"/>
                <a:gd name="connsiteX69" fmla="*/ 9335 w 9982"/>
                <a:gd name="connsiteY69" fmla="*/ 4943 h 9877"/>
                <a:gd name="connsiteX70" fmla="*/ 9470 w 9982"/>
                <a:gd name="connsiteY70" fmla="*/ 5073 h 9877"/>
                <a:gd name="connsiteX71" fmla="*/ 9439 w 9982"/>
                <a:gd name="connsiteY71" fmla="*/ 5426 h 9877"/>
                <a:gd name="connsiteX72" fmla="*/ 9553 w 9982"/>
                <a:gd name="connsiteY72" fmla="*/ 5370 h 9877"/>
                <a:gd name="connsiteX73" fmla="*/ 9553 w 9982"/>
                <a:gd name="connsiteY73" fmla="*/ 5314 h 9877"/>
                <a:gd name="connsiteX74" fmla="*/ 9532 w 9982"/>
                <a:gd name="connsiteY74" fmla="*/ 5259 h 9877"/>
                <a:gd name="connsiteX75" fmla="*/ 9563 w 9982"/>
                <a:gd name="connsiteY75" fmla="*/ 5259 h 9877"/>
                <a:gd name="connsiteX76" fmla="*/ 9647 w 9982"/>
                <a:gd name="connsiteY76" fmla="*/ 5333 h 9877"/>
                <a:gd name="connsiteX77" fmla="*/ 9647 w 9982"/>
                <a:gd name="connsiteY77" fmla="*/ 5407 h 9877"/>
                <a:gd name="connsiteX78" fmla="*/ 9969 w 9982"/>
                <a:gd name="connsiteY78" fmla="*/ 5722 h 9877"/>
                <a:gd name="connsiteX79" fmla="*/ 9958 w 9982"/>
                <a:gd name="connsiteY79" fmla="*/ 6075 h 9877"/>
                <a:gd name="connsiteX80" fmla="*/ 9906 w 9982"/>
                <a:gd name="connsiteY80" fmla="*/ 5982 h 9877"/>
                <a:gd name="connsiteX81" fmla="*/ 9730 w 9982"/>
                <a:gd name="connsiteY81" fmla="*/ 6019 h 9877"/>
                <a:gd name="connsiteX82" fmla="*/ 9345 w 9982"/>
                <a:gd name="connsiteY82" fmla="*/ 6112 h 9877"/>
                <a:gd name="connsiteX83" fmla="*/ 9314 w 9982"/>
                <a:gd name="connsiteY83" fmla="*/ 6446 h 9877"/>
                <a:gd name="connsiteX84" fmla="*/ 9272 w 9982"/>
                <a:gd name="connsiteY84" fmla="*/ 6483 h 9877"/>
                <a:gd name="connsiteX85" fmla="*/ 9272 w 9982"/>
                <a:gd name="connsiteY85" fmla="*/ 6891 h 9877"/>
                <a:gd name="connsiteX86" fmla="*/ 9376 w 9982"/>
                <a:gd name="connsiteY86" fmla="*/ 6928 h 9877"/>
                <a:gd name="connsiteX87" fmla="*/ 9366 w 9982"/>
                <a:gd name="connsiteY87" fmla="*/ 6965 h 9877"/>
                <a:gd name="connsiteX88" fmla="*/ 9220 w 9982"/>
                <a:gd name="connsiteY88" fmla="*/ 7318 h 9877"/>
                <a:gd name="connsiteX89" fmla="*/ 9210 w 9982"/>
                <a:gd name="connsiteY89" fmla="*/ 7578 h 9877"/>
                <a:gd name="connsiteX90" fmla="*/ 9241 w 9982"/>
                <a:gd name="connsiteY90" fmla="*/ 7763 h 9877"/>
                <a:gd name="connsiteX91" fmla="*/ 9189 w 9982"/>
                <a:gd name="connsiteY91" fmla="*/ 7819 h 9877"/>
                <a:gd name="connsiteX92" fmla="*/ 9085 w 9982"/>
                <a:gd name="connsiteY92" fmla="*/ 7633 h 9877"/>
                <a:gd name="connsiteX93" fmla="*/ 8909 w 9982"/>
                <a:gd name="connsiteY93" fmla="*/ 7485 h 9877"/>
                <a:gd name="connsiteX94" fmla="*/ 8909 w 9982"/>
                <a:gd name="connsiteY94" fmla="*/ 7448 h 9877"/>
                <a:gd name="connsiteX95" fmla="*/ 8950 w 9982"/>
                <a:gd name="connsiteY95" fmla="*/ 7448 h 9877"/>
                <a:gd name="connsiteX96" fmla="*/ 8950 w 9982"/>
                <a:gd name="connsiteY96" fmla="*/ 7429 h 9877"/>
                <a:gd name="connsiteX97" fmla="*/ 8929 w 9982"/>
                <a:gd name="connsiteY97" fmla="*/ 7429 h 9877"/>
                <a:gd name="connsiteX98" fmla="*/ 8867 w 9982"/>
                <a:gd name="connsiteY98" fmla="*/ 7448 h 9877"/>
                <a:gd name="connsiteX99" fmla="*/ 8888 w 9982"/>
                <a:gd name="connsiteY99" fmla="*/ 7522 h 9877"/>
                <a:gd name="connsiteX100" fmla="*/ 8846 w 9982"/>
                <a:gd name="connsiteY100" fmla="*/ 7541 h 9877"/>
                <a:gd name="connsiteX101" fmla="*/ 8950 w 9982"/>
                <a:gd name="connsiteY101" fmla="*/ 7819 h 9877"/>
                <a:gd name="connsiteX102" fmla="*/ 8950 w 9982"/>
                <a:gd name="connsiteY102" fmla="*/ 8023 h 9877"/>
                <a:gd name="connsiteX103" fmla="*/ 8888 w 9982"/>
                <a:gd name="connsiteY103" fmla="*/ 8134 h 9877"/>
                <a:gd name="connsiteX104" fmla="*/ 8711 w 9982"/>
                <a:gd name="connsiteY104" fmla="*/ 8116 h 9877"/>
                <a:gd name="connsiteX105" fmla="*/ 8649 w 9982"/>
                <a:gd name="connsiteY105" fmla="*/ 8023 h 9877"/>
                <a:gd name="connsiteX106" fmla="*/ 8586 w 9982"/>
                <a:gd name="connsiteY106" fmla="*/ 8079 h 9877"/>
                <a:gd name="connsiteX107" fmla="*/ 8628 w 9982"/>
                <a:gd name="connsiteY107" fmla="*/ 8468 h 9877"/>
                <a:gd name="connsiteX108" fmla="*/ 8597 w 9982"/>
                <a:gd name="connsiteY108" fmla="*/ 8542 h 9877"/>
                <a:gd name="connsiteX109" fmla="*/ 8399 w 9982"/>
                <a:gd name="connsiteY109" fmla="*/ 8561 h 9877"/>
                <a:gd name="connsiteX110" fmla="*/ 8254 w 9982"/>
                <a:gd name="connsiteY110" fmla="*/ 8134 h 9877"/>
                <a:gd name="connsiteX111" fmla="*/ 8243 w 9982"/>
                <a:gd name="connsiteY111" fmla="*/ 7893 h 9877"/>
                <a:gd name="connsiteX112" fmla="*/ 8202 w 9982"/>
                <a:gd name="connsiteY112" fmla="*/ 7893 h 9877"/>
                <a:gd name="connsiteX113" fmla="*/ 8025 w 9982"/>
                <a:gd name="connsiteY113" fmla="*/ 7893 h 9877"/>
                <a:gd name="connsiteX114" fmla="*/ 7921 w 9982"/>
                <a:gd name="connsiteY114" fmla="*/ 7670 h 9877"/>
                <a:gd name="connsiteX115" fmla="*/ 7827 w 9982"/>
                <a:gd name="connsiteY115" fmla="*/ 7615 h 9877"/>
                <a:gd name="connsiteX116" fmla="*/ 7765 w 9982"/>
                <a:gd name="connsiteY116" fmla="*/ 7689 h 9877"/>
                <a:gd name="connsiteX117" fmla="*/ 7775 w 9982"/>
                <a:gd name="connsiteY117" fmla="*/ 8004 h 9877"/>
                <a:gd name="connsiteX118" fmla="*/ 7734 w 9982"/>
                <a:gd name="connsiteY118" fmla="*/ 8301 h 9877"/>
                <a:gd name="connsiteX119" fmla="*/ 7672 w 9982"/>
                <a:gd name="connsiteY119" fmla="*/ 8320 h 9877"/>
                <a:gd name="connsiteX120" fmla="*/ 7630 w 9982"/>
                <a:gd name="connsiteY120" fmla="*/ 8431 h 9877"/>
                <a:gd name="connsiteX121" fmla="*/ 7620 w 9982"/>
                <a:gd name="connsiteY121" fmla="*/ 8431 h 9877"/>
                <a:gd name="connsiteX122" fmla="*/ 7620 w 9982"/>
                <a:gd name="connsiteY122" fmla="*/ 8375 h 9877"/>
                <a:gd name="connsiteX123" fmla="*/ 7640 w 9982"/>
                <a:gd name="connsiteY123" fmla="*/ 8320 h 9877"/>
                <a:gd name="connsiteX124" fmla="*/ 7464 w 9982"/>
                <a:gd name="connsiteY124" fmla="*/ 8079 h 9877"/>
                <a:gd name="connsiteX125" fmla="*/ 7349 w 9982"/>
                <a:gd name="connsiteY125" fmla="*/ 7986 h 9877"/>
                <a:gd name="connsiteX126" fmla="*/ 7287 w 9982"/>
                <a:gd name="connsiteY126" fmla="*/ 8042 h 9877"/>
                <a:gd name="connsiteX127" fmla="*/ 7256 w 9982"/>
                <a:gd name="connsiteY127" fmla="*/ 7986 h 9877"/>
                <a:gd name="connsiteX128" fmla="*/ 7225 w 9982"/>
                <a:gd name="connsiteY128" fmla="*/ 8116 h 9877"/>
                <a:gd name="connsiteX129" fmla="*/ 7360 w 9982"/>
                <a:gd name="connsiteY129" fmla="*/ 8487 h 9877"/>
                <a:gd name="connsiteX130" fmla="*/ 7204 w 9982"/>
                <a:gd name="connsiteY130" fmla="*/ 8672 h 9877"/>
                <a:gd name="connsiteX131" fmla="*/ 7037 w 9982"/>
                <a:gd name="connsiteY131" fmla="*/ 8598 h 9877"/>
                <a:gd name="connsiteX132" fmla="*/ 6975 w 9982"/>
                <a:gd name="connsiteY132" fmla="*/ 8747 h 9877"/>
                <a:gd name="connsiteX133" fmla="*/ 6902 w 9982"/>
                <a:gd name="connsiteY133" fmla="*/ 8802 h 9877"/>
                <a:gd name="connsiteX134" fmla="*/ 6902 w 9982"/>
                <a:gd name="connsiteY134" fmla="*/ 8728 h 9877"/>
                <a:gd name="connsiteX135" fmla="*/ 6778 w 9982"/>
                <a:gd name="connsiteY135" fmla="*/ 8691 h 9877"/>
                <a:gd name="connsiteX136" fmla="*/ 6694 w 9982"/>
                <a:gd name="connsiteY136" fmla="*/ 8784 h 9877"/>
                <a:gd name="connsiteX137" fmla="*/ 6601 w 9982"/>
                <a:gd name="connsiteY137" fmla="*/ 8802 h 9877"/>
                <a:gd name="connsiteX138" fmla="*/ 6601 w 9982"/>
                <a:gd name="connsiteY138" fmla="*/ 8858 h 9877"/>
                <a:gd name="connsiteX139" fmla="*/ 6538 w 9982"/>
                <a:gd name="connsiteY139" fmla="*/ 8876 h 9877"/>
                <a:gd name="connsiteX140" fmla="*/ 6559 w 9982"/>
                <a:gd name="connsiteY140" fmla="*/ 8913 h 9877"/>
                <a:gd name="connsiteX141" fmla="*/ 6726 w 9982"/>
                <a:gd name="connsiteY141" fmla="*/ 8895 h 9877"/>
                <a:gd name="connsiteX142" fmla="*/ 6726 w 9982"/>
                <a:gd name="connsiteY142" fmla="*/ 8876 h 9877"/>
                <a:gd name="connsiteX143" fmla="*/ 6705 w 9982"/>
                <a:gd name="connsiteY143" fmla="*/ 8839 h 9877"/>
                <a:gd name="connsiteX144" fmla="*/ 6726 w 9982"/>
                <a:gd name="connsiteY144" fmla="*/ 8839 h 9877"/>
                <a:gd name="connsiteX145" fmla="*/ 6778 w 9982"/>
                <a:gd name="connsiteY145" fmla="*/ 8821 h 9877"/>
                <a:gd name="connsiteX146" fmla="*/ 6819 w 9982"/>
                <a:gd name="connsiteY146" fmla="*/ 8951 h 9877"/>
                <a:gd name="connsiteX147" fmla="*/ 7089 w 9982"/>
                <a:gd name="connsiteY147" fmla="*/ 9025 h 9877"/>
                <a:gd name="connsiteX148" fmla="*/ 7089 w 9982"/>
                <a:gd name="connsiteY148" fmla="*/ 9080 h 9877"/>
                <a:gd name="connsiteX149" fmla="*/ 7006 w 9982"/>
                <a:gd name="connsiteY149" fmla="*/ 9470 h 9877"/>
                <a:gd name="connsiteX150" fmla="*/ 6985 w 9982"/>
                <a:gd name="connsiteY150" fmla="*/ 9470 h 9877"/>
                <a:gd name="connsiteX151" fmla="*/ 6965 w 9982"/>
                <a:gd name="connsiteY151" fmla="*/ 9414 h 9877"/>
                <a:gd name="connsiteX152" fmla="*/ 6736 w 9982"/>
                <a:gd name="connsiteY152" fmla="*/ 9377 h 9877"/>
                <a:gd name="connsiteX153" fmla="*/ 6663 w 9982"/>
                <a:gd name="connsiteY153" fmla="*/ 9377 h 9877"/>
                <a:gd name="connsiteX154" fmla="*/ 6580 w 9982"/>
                <a:gd name="connsiteY154" fmla="*/ 9285 h 9877"/>
                <a:gd name="connsiteX155" fmla="*/ 6538 w 9982"/>
                <a:gd name="connsiteY155" fmla="*/ 9322 h 9877"/>
                <a:gd name="connsiteX156" fmla="*/ 6424 w 9982"/>
                <a:gd name="connsiteY156" fmla="*/ 9173 h 9877"/>
                <a:gd name="connsiteX157" fmla="*/ 6414 w 9982"/>
                <a:gd name="connsiteY157" fmla="*/ 9173 h 9877"/>
                <a:gd name="connsiteX158" fmla="*/ 6372 w 9982"/>
                <a:gd name="connsiteY158" fmla="*/ 9173 h 9877"/>
                <a:gd name="connsiteX159" fmla="*/ 6268 w 9982"/>
                <a:gd name="connsiteY159" fmla="*/ 9062 h 9877"/>
                <a:gd name="connsiteX160" fmla="*/ 6237 w 9982"/>
                <a:gd name="connsiteY160" fmla="*/ 9229 h 9877"/>
                <a:gd name="connsiteX161" fmla="*/ 6143 w 9982"/>
                <a:gd name="connsiteY161" fmla="*/ 9396 h 9877"/>
                <a:gd name="connsiteX162" fmla="*/ 6050 w 9982"/>
                <a:gd name="connsiteY162" fmla="*/ 9433 h 9877"/>
                <a:gd name="connsiteX163" fmla="*/ 6050 w 9982"/>
                <a:gd name="connsiteY163" fmla="*/ 9489 h 9877"/>
                <a:gd name="connsiteX164" fmla="*/ 5977 w 9982"/>
                <a:gd name="connsiteY164" fmla="*/ 9618 h 9877"/>
                <a:gd name="connsiteX165" fmla="*/ 5894 w 9982"/>
                <a:gd name="connsiteY165" fmla="*/ 9674 h 9877"/>
                <a:gd name="connsiteX166" fmla="*/ 5790 w 9982"/>
                <a:gd name="connsiteY166" fmla="*/ 9823 h 9877"/>
                <a:gd name="connsiteX167" fmla="*/ 5135 w 9982"/>
                <a:gd name="connsiteY167" fmla="*/ 9674 h 9877"/>
                <a:gd name="connsiteX168" fmla="*/ 5010 w 9982"/>
                <a:gd name="connsiteY168" fmla="*/ 9674 h 9877"/>
                <a:gd name="connsiteX169" fmla="*/ 4782 w 9982"/>
                <a:gd name="connsiteY169" fmla="*/ 9526 h 9877"/>
                <a:gd name="connsiteX170" fmla="*/ 4719 w 9982"/>
                <a:gd name="connsiteY170" fmla="*/ 9396 h 9877"/>
                <a:gd name="connsiteX171" fmla="*/ 4719 w 9982"/>
                <a:gd name="connsiteY171" fmla="*/ 9285 h 9877"/>
                <a:gd name="connsiteX172" fmla="*/ 4657 w 9982"/>
                <a:gd name="connsiteY172" fmla="*/ 9229 h 9877"/>
                <a:gd name="connsiteX173" fmla="*/ 4958 w 9982"/>
                <a:gd name="connsiteY173" fmla="*/ 9099 h 9877"/>
                <a:gd name="connsiteX174" fmla="*/ 5177 w 9982"/>
                <a:gd name="connsiteY174" fmla="*/ 9118 h 9877"/>
                <a:gd name="connsiteX175" fmla="*/ 5530 w 9982"/>
                <a:gd name="connsiteY175" fmla="*/ 9080 h 9877"/>
                <a:gd name="connsiteX176" fmla="*/ 5572 w 9982"/>
                <a:gd name="connsiteY176" fmla="*/ 8988 h 9877"/>
                <a:gd name="connsiteX177" fmla="*/ 5520 w 9982"/>
                <a:gd name="connsiteY177" fmla="*/ 8876 h 9877"/>
                <a:gd name="connsiteX178" fmla="*/ 5322 w 9982"/>
                <a:gd name="connsiteY178" fmla="*/ 8821 h 9877"/>
                <a:gd name="connsiteX179" fmla="*/ 5000 w 9982"/>
                <a:gd name="connsiteY179" fmla="*/ 8635 h 9877"/>
                <a:gd name="connsiteX180" fmla="*/ 4751 w 9982"/>
                <a:gd name="connsiteY180" fmla="*/ 8487 h 9877"/>
                <a:gd name="connsiteX181" fmla="*/ 4875 w 9982"/>
                <a:gd name="connsiteY181" fmla="*/ 8375 h 9877"/>
                <a:gd name="connsiteX182" fmla="*/ 4532 w 9982"/>
                <a:gd name="connsiteY182" fmla="*/ 8171 h 9877"/>
                <a:gd name="connsiteX183" fmla="*/ 4345 w 9982"/>
                <a:gd name="connsiteY183" fmla="*/ 7986 h 9877"/>
                <a:gd name="connsiteX184" fmla="*/ 4148 w 9982"/>
                <a:gd name="connsiteY184" fmla="*/ 7930 h 9877"/>
                <a:gd name="connsiteX185" fmla="*/ 3877 w 9982"/>
                <a:gd name="connsiteY185" fmla="*/ 7912 h 9877"/>
                <a:gd name="connsiteX186" fmla="*/ 3711 w 9982"/>
                <a:gd name="connsiteY186" fmla="*/ 7745 h 9877"/>
                <a:gd name="connsiteX187" fmla="*/ 3534 w 9982"/>
                <a:gd name="connsiteY187" fmla="*/ 7708 h 9877"/>
                <a:gd name="connsiteX188" fmla="*/ 3462 w 9982"/>
                <a:gd name="connsiteY188" fmla="*/ 7503 h 9877"/>
                <a:gd name="connsiteX189" fmla="*/ 3285 w 9982"/>
                <a:gd name="connsiteY189" fmla="*/ 7541 h 9877"/>
                <a:gd name="connsiteX190" fmla="*/ 3233 w 9982"/>
                <a:gd name="connsiteY190" fmla="*/ 7578 h 9877"/>
                <a:gd name="connsiteX191" fmla="*/ 3160 w 9982"/>
                <a:gd name="connsiteY191" fmla="*/ 7578 h 9877"/>
                <a:gd name="connsiteX192" fmla="*/ 3160 w 9982"/>
                <a:gd name="connsiteY192" fmla="*/ 7541 h 9877"/>
                <a:gd name="connsiteX193" fmla="*/ 3191 w 9982"/>
                <a:gd name="connsiteY193" fmla="*/ 7448 h 9877"/>
                <a:gd name="connsiteX194" fmla="*/ 3035 w 9982"/>
                <a:gd name="connsiteY194" fmla="*/ 7411 h 9877"/>
                <a:gd name="connsiteX195" fmla="*/ 2983 w 9982"/>
                <a:gd name="connsiteY195" fmla="*/ 7318 h 9877"/>
                <a:gd name="connsiteX196" fmla="*/ 2879 w 9982"/>
                <a:gd name="connsiteY196" fmla="*/ 7374 h 9877"/>
                <a:gd name="connsiteX197" fmla="*/ 2640 w 9982"/>
                <a:gd name="connsiteY197" fmla="*/ 7355 h 9877"/>
                <a:gd name="connsiteX198" fmla="*/ 2516 w 9982"/>
                <a:gd name="connsiteY198" fmla="*/ 7392 h 9877"/>
                <a:gd name="connsiteX199" fmla="*/ 2464 w 9982"/>
                <a:gd name="connsiteY199" fmla="*/ 7503 h 9877"/>
                <a:gd name="connsiteX200" fmla="*/ 2266 w 9982"/>
                <a:gd name="connsiteY200" fmla="*/ 7541 h 9877"/>
                <a:gd name="connsiteX201" fmla="*/ 2214 w 9982"/>
                <a:gd name="connsiteY201" fmla="*/ 7615 h 9877"/>
                <a:gd name="connsiteX202" fmla="*/ 1933 w 9982"/>
                <a:gd name="connsiteY202" fmla="*/ 7596 h 9877"/>
                <a:gd name="connsiteX203" fmla="*/ 1819 w 9982"/>
                <a:gd name="connsiteY203" fmla="*/ 7466 h 9877"/>
                <a:gd name="connsiteX204" fmla="*/ 1663 w 9982"/>
                <a:gd name="connsiteY204" fmla="*/ 7429 h 9877"/>
                <a:gd name="connsiteX205" fmla="*/ 1715 w 9982"/>
                <a:gd name="connsiteY205" fmla="*/ 7411 h 9877"/>
                <a:gd name="connsiteX206" fmla="*/ 1715 w 9982"/>
                <a:gd name="connsiteY206" fmla="*/ 7392 h 9877"/>
                <a:gd name="connsiteX207" fmla="*/ 1663 w 9982"/>
                <a:gd name="connsiteY207" fmla="*/ 7392 h 9877"/>
                <a:gd name="connsiteX208" fmla="*/ 1549 w 9982"/>
                <a:gd name="connsiteY208" fmla="*/ 7411 h 9877"/>
                <a:gd name="connsiteX209" fmla="*/ 1341 w 9982"/>
                <a:gd name="connsiteY209" fmla="*/ 7336 h 9877"/>
                <a:gd name="connsiteX210" fmla="*/ 1341 w 9982"/>
                <a:gd name="connsiteY210" fmla="*/ 7392 h 9877"/>
                <a:gd name="connsiteX211" fmla="*/ 1289 w 9982"/>
                <a:gd name="connsiteY211" fmla="*/ 7374 h 9877"/>
                <a:gd name="connsiteX212" fmla="*/ 1289 w 9982"/>
                <a:gd name="connsiteY212" fmla="*/ 7318 h 9877"/>
                <a:gd name="connsiteX213" fmla="*/ 1195 w 9982"/>
                <a:gd name="connsiteY213" fmla="*/ 7374 h 9877"/>
                <a:gd name="connsiteX214" fmla="*/ 1175 w 9982"/>
                <a:gd name="connsiteY214" fmla="*/ 7318 h 9877"/>
                <a:gd name="connsiteX215" fmla="*/ 811 w 9982"/>
                <a:gd name="connsiteY215" fmla="*/ 7336 h 9877"/>
                <a:gd name="connsiteX216" fmla="*/ 634 w 9982"/>
                <a:gd name="connsiteY216" fmla="*/ 7318 h 9877"/>
                <a:gd name="connsiteX217" fmla="*/ 593 w 9982"/>
                <a:gd name="connsiteY217" fmla="*/ 7244 h 9877"/>
                <a:gd name="connsiteX218" fmla="*/ 426 w 9982"/>
                <a:gd name="connsiteY218" fmla="*/ 7262 h 9877"/>
                <a:gd name="connsiteX219" fmla="*/ 395 w 9982"/>
                <a:gd name="connsiteY219" fmla="*/ 7207 h 9877"/>
                <a:gd name="connsiteX220" fmla="*/ 291 w 9982"/>
                <a:gd name="connsiteY220" fmla="*/ 7225 h 9877"/>
                <a:gd name="connsiteX221" fmla="*/ 270 w 9982"/>
                <a:gd name="connsiteY221" fmla="*/ 7151 h 9877"/>
                <a:gd name="connsiteX222" fmla="*/ 177 w 9982"/>
                <a:gd name="connsiteY222" fmla="*/ 7151 h 9877"/>
                <a:gd name="connsiteX223" fmla="*/ 42 w 9982"/>
                <a:gd name="connsiteY223" fmla="*/ 7077 h 9877"/>
                <a:gd name="connsiteX224" fmla="*/ 0 w 9982"/>
                <a:gd name="connsiteY224" fmla="*/ 7003 h 9877"/>
                <a:gd name="connsiteX225" fmla="*/ 156 w 9982"/>
                <a:gd name="connsiteY225" fmla="*/ 6965 h 9877"/>
                <a:gd name="connsiteX226" fmla="*/ 374 w 9982"/>
                <a:gd name="connsiteY226" fmla="*/ 7003 h 9877"/>
                <a:gd name="connsiteX227" fmla="*/ 738 w 9982"/>
                <a:gd name="connsiteY227" fmla="*/ 7077 h 9877"/>
                <a:gd name="connsiteX228" fmla="*/ 748 w 9982"/>
                <a:gd name="connsiteY228" fmla="*/ 7003 h 9877"/>
                <a:gd name="connsiteX229" fmla="*/ 686 w 9982"/>
                <a:gd name="connsiteY229" fmla="*/ 6910 h 9877"/>
                <a:gd name="connsiteX230" fmla="*/ 696 w 9982"/>
                <a:gd name="connsiteY230" fmla="*/ 6910 h 9877"/>
                <a:gd name="connsiteX231" fmla="*/ 696 w 9982"/>
                <a:gd name="connsiteY231" fmla="*/ 6891 h 9877"/>
                <a:gd name="connsiteX232" fmla="*/ 800 w 9982"/>
                <a:gd name="connsiteY232" fmla="*/ 6928 h 9877"/>
                <a:gd name="connsiteX233" fmla="*/ 800 w 9982"/>
                <a:gd name="connsiteY233" fmla="*/ 6854 h 9877"/>
                <a:gd name="connsiteX234" fmla="*/ 738 w 9982"/>
                <a:gd name="connsiteY234" fmla="*/ 6836 h 9877"/>
                <a:gd name="connsiteX235" fmla="*/ 738 w 9982"/>
                <a:gd name="connsiteY235" fmla="*/ 6761 h 9877"/>
                <a:gd name="connsiteX236" fmla="*/ 759 w 9982"/>
                <a:gd name="connsiteY236" fmla="*/ 6761 h 9877"/>
                <a:gd name="connsiteX237" fmla="*/ 811 w 9982"/>
                <a:gd name="connsiteY237" fmla="*/ 6798 h 9877"/>
                <a:gd name="connsiteX238" fmla="*/ 811 w 9982"/>
                <a:gd name="connsiteY238" fmla="*/ 6761 h 9877"/>
                <a:gd name="connsiteX239" fmla="*/ 946 w 9982"/>
                <a:gd name="connsiteY239" fmla="*/ 6631 h 9877"/>
                <a:gd name="connsiteX240" fmla="*/ 1102 w 9982"/>
                <a:gd name="connsiteY240" fmla="*/ 6594 h 9877"/>
                <a:gd name="connsiteX241" fmla="*/ 1102 w 9982"/>
                <a:gd name="connsiteY241" fmla="*/ 6576 h 9877"/>
                <a:gd name="connsiteX242" fmla="*/ 925 w 9982"/>
                <a:gd name="connsiteY242" fmla="*/ 6576 h 9877"/>
                <a:gd name="connsiteX243" fmla="*/ 925 w 9982"/>
                <a:gd name="connsiteY243" fmla="*/ 6557 h 9877"/>
                <a:gd name="connsiteX244" fmla="*/ 956 w 9982"/>
                <a:gd name="connsiteY244" fmla="*/ 6502 h 9877"/>
                <a:gd name="connsiteX245" fmla="*/ 1008 w 9982"/>
                <a:gd name="connsiteY245" fmla="*/ 6520 h 9877"/>
                <a:gd name="connsiteX246" fmla="*/ 1040 w 9982"/>
                <a:gd name="connsiteY246" fmla="*/ 6483 h 9877"/>
                <a:gd name="connsiteX247" fmla="*/ 1040 w 9982"/>
                <a:gd name="connsiteY247" fmla="*/ 6465 h 9877"/>
                <a:gd name="connsiteX248" fmla="*/ 988 w 9982"/>
                <a:gd name="connsiteY248" fmla="*/ 6390 h 9877"/>
                <a:gd name="connsiteX249" fmla="*/ 1019 w 9982"/>
                <a:gd name="connsiteY249" fmla="*/ 6390 h 9877"/>
                <a:gd name="connsiteX250" fmla="*/ 1040 w 9982"/>
                <a:gd name="connsiteY250" fmla="*/ 6409 h 9877"/>
                <a:gd name="connsiteX251" fmla="*/ 1050 w 9982"/>
                <a:gd name="connsiteY251" fmla="*/ 6353 h 9877"/>
                <a:gd name="connsiteX252" fmla="*/ 998 w 9982"/>
                <a:gd name="connsiteY252" fmla="*/ 6298 h 9877"/>
                <a:gd name="connsiteX253" fmla="*/ 988 w 9982"/>
                <a:gd name="connsiteY253" fmla="*/ 6335 h 9877"/>
                <a:gd name="connsiteX254" fmla="*/ 988 w 9982"/>
                <a:gd name="connsiteY254" fmla="*/ 6298 h 9877"/>
                <a:gd name="connsiteX255" fmla="*/ 977 w 9982"/>
                <a:gd name="connsiteY255" fmla="*/ 6298 h 9877"/>
                <a:gd name="connsiteX256" fmla="*/ 977 w 9982"/>
                <a:gd name="connsiteY256" fmla="*/ 6279 h 9877"/>
                <a:gd name="connsiteX257" fmla="*/ 1050 w 9982"/>
                <a:gd name="connsiteY257" fmla="*/ 6242 h 9877"/>
                <a:gd name="connsiteX258" fmla="*/ 1050 w 9982"/>
                <a:gd name="connsiteY258" fmla="*/ 6223 h 9877"/>
                <a:gd name="connsiteX259" fmla="*/ 936 w 9982"/>
                <a:gd name="connsiteY259" fmla="*/ 6149 h 9877"/>
                <a:gd name="connsiteX260" fmla="*/ 915 w 9982"/>
                <a:gd name="connsiteY260" fmla="*/ 6205 h 9877"/>
                <a:gd name="connsiteX261" fmla="*/ 842 w 9982"/>
                <a:gd name="connsiteY261" fmla="*/ 6149 h 9877"/>
                <a:gd name="connsiteX262" fmla="*/ 873 w 9982"/>
                <a:gd name="connsiteY262" fmla="*/ 6112 h 9877"/>
                <a:gd name="connsiteX263" fmla="*/ 832 w 9982"/>
                <a:gd name="connsiteY263" fmla="*/ 6112 h 9877"/>
                <a:gd name="connsiteX264" fmla="*/ 707 w 9982"/>
                <a:gd name="connsiteY264" fmla="*/ 6168 h 9877"/>
                <a:gd name="connsiteX265" fmla="*/ 707 w 9982"/>
                <a:gd name="connsiteY265" fmla="*/ 6112 h 9877"/>
                <a:gd name="connsiteX266" fmla="*/ 759 w 9982"/>
                <a:gd name="connsiteY266" fmla="*/ 5964 h 9877"/>
                <a:gd name="connsiteX267" fmla="*/ 738 w 9982"/>
                <a:gd name="connsiteY267" fmla="*/ 5926 h 9877"/>
                <a:gd name="connsiteX268" fmla="*/ 759 w 9982"/>
                <a:gd name="connsiteY268" fmla="*/ 5926 h 9877"/>
                <a:gd name="connsiteX269" fmla="*/ 852 w 9982"/>
                <a:gd name="connsiteY269" fmla="*/ 5889 h 9877"/>
                <a:gd name="connsiteX270" fmla="*/ 884 w 9982"/>
                <a:gd name="connsiteY270" fmla="*/ 5834 h 9877"/>
                <a:gd name="connsiteX271" fmla="*/ 863 w 9982"/>
                <a:gd name="connsiteY271" fmla="*/ 5778 h 9877"/>
                <a:gd name="connsiteX272" fmla="*/ 936 w 9982"/>
                <a:gd name="connsiteY272" fmla="*/ 5759 h 9877"/>
                <a:gd name="connsiteX273" fmla="*/ 936 w 9982"/>
                <a:gd name="connsiteY273" fmla="*/ 5834 h 9877"/>
                <a:gd name="connsiteX274" fmla="*/ 1060 w 9982"/>
                <a:gd name="connsiteY274" fmla="*/ 5834 h 9877"/>
                <a:gd name="connsiteX275" fmla="*/ 1185 w 9982"/>
                <a:gd name="connsiteY275" fmla="*/ 5611 h 9877"/>
                <a:gd name="connsiteX276" fmla="*/ 1383 w 9982"/>
                <a:gd name="connsiteY276" fmla="*/ 5667 h 9877"/>
                <a:gd name="connsiteX277" fmla="*/ 1383 w 9982"/>
                <a:gd name="connsiteY277" fmla="*/ 5685 h 9877"/>
                <a:gd name="connsiteX278" fmla="*/ 1372 w 9982"/>
                <a:gd name="connsiteY278" fmla="*/ 5741 h 9877"/>
                <a:gd name="connsiteX279" fmla="*/ 1351 w 9982"/>
                <a:gd name="connsiteY279" fmla="*/ 5778 h 9877"/>
                <a:gd name="connsiteX280" fmla="*/ 1237 w 9982"/>
                <a:gd name="connsiteY280" fmla="*/ 5815 h 9877"/>
                <a:gd name="connsiteX281" fmla="*/ 1227 w 9982"/>
                <a:gd name="connsiteY281" fmla="*/ 5964 h 9877"/>
                <a:gd name="connsiteX282" fmla="*/ 1247 w 9982"/>
                <a:gd name="connsiteY282" fmla="*/ 5982 h 9877"/>
                <a:gd name="connsiteX283" fmla="*/ 1476 w 9982"/>
                <a:gd name="connsiteY283" fmla="*/ 6186 h 9877"/>
                <a:gd name="connsiteX284" fmla="*/ 1507 w 9982"/>
                <a:gd name="connsiteY284" fmla="*/ 6186 h 9877"/>
                <a:gd name="connsiteX285" fmla="*/ 1580 w 9982"/>
                <a:gd name="connsiteY285" fmla="*/ 6706 h 9877"/>
                <a:gd name="connsiteX286" fmla="*/ 1778 w 9982"/>
                <a:gd name="connsiteY286" fmla="*/ 6502 h 9877"/>
                <a:gd name="connsiteX287" fmla="*/ 1778 w 9982"/>
                <a:gd name="connsiteY287" fmla="*/ 6446 h 9877"/>
                <a:gd name="connsiteX288" fmla="*/ 1705 w 9982"/>
                <a:gd name="connsiteY288" fmla="*/ 6446 h 9877"/>
                <a:gd name="connsiteX289" fmla="*/ 1674 w 9982"/>
                <a:gd name="connsiteY289" fmla="*/ 6372 h 9877"/>
                <a:gd name="connsiteX290" fmla="*/ 1674 w 9982"/>
                <a:gd name="connsiteY290" fmla="*/ 6335 h 9877"/>
                <a:gd name="connsiteX291" fmla="*/ 1684 w 9982"/>
                <a:gd name="connsiteY291" fmla="*/ 6335 h 9877"/>
                <a:gd name="connsiteX292" fmla="*/ 1684 w 9982"/>
                <a:gd name="connsiteY292" fmla="*/ 6316 h 9877"/>
                <a:gd name="connsiteX293" fmla="*/ 1819 w 9982"/>
                <a:gd name="connsiteY293" fmla="*/ 6242 h 9877"/>
                <a:gd name="connsiteX294" fmla="*/ 1798 w 9982"/>
                <a:gd name="connsiteY294" fmla="*/ 6223 h 9877"/>
                <a:gd name="connsiteX295" fmla="*/ 1663 w 9982"/>
                <a:gd name="connsiteY295" fmla="*/ 6186 h 9877"/>
                <a:gd name="connsiteX296" fmla="*/ 1663 w 9982"/>
                <a:gd name="connsiteY296" fmla="*/ 6131 h 9877"/>
                <a:gd name="connsiteX297" fmla="*/ 1611 w 9982"/>
                <a:gd name="connsiteY297" fmla="*/ 6112 h 9877"/>
                <a:gd name="connsiteX298" fmla="*/ 1611 w 9982"/>
                <a:gd name="connsiteY298" fmla="*/ 6112 h 9877"/>
                <a:gd name="connsiteX299" fmla="*/ 1632 w 9982"/>
                <a:gd name="connsiteY299" fmla="*/ 6056 h 9877"/>
                <a:gd name="connsiteX300" fmla="*/ 1549 w 9982"/>
                <a:gd name="connsiteY300" fmla="*/ 5964 h 9877"/>
                <a:gd name="connsiteX301" fmla="*/ 1331 w 9982"/>
                <a:gd name="connsiteY301" fmla="*/ 5908 h 9877"/>
                <a:gd name="connsiteX302" fmla="*/ 1497 w 9982"/>
                <a:gd name="connsiteY302" fmla="*/ 5889 h 9877"/>
                <a:gd name="connsiteX303" fmla="*/ 1518 w 9982"/>
                <a:gd name="connsiteY303" fmla="*/ 5797 h 9877"/>
                <a:gd name="connsiteX304" fmla="*/ 1455 w 9982"/>
                <a:gd name="connsiteY304" fmla="*/ 5667 h 9877"/>
                <a:gd name="connsiteX305" fmla="*/ 1476 w 9982"/>
                <a:gd name="connsiteY305" fmla="*/ 5667 h 9877"/>
                <a:gd name="connsiteX306" fmla="*/ 1819 w 9982"/>
                <a:gd name="connsiteY306" fmla="*/ 5704 h 9877"/>
                <a:gd name="connsiteX307" fmla="*/ 1913 w 9982"/>
                <a:gd name="connsiteY307" fmla="*/ 5593 h 9877"/>
                <a:gd name="connsiteX308" fmla="*/ 1985 w 9982"/>
                <a:gd name="connsiteY308" fmla="*/ 5574 h 9877"/>
                <a:gd name="connsiteX309" fmla="*/ 1913 w 9982"/>
                <a:gd name="connsiteY309" fmla="*/ 5537 h 9877"/>
                <a:gd name="connsiteX310" fmla="*/ 1611 w 9982"/>
                <a:gd name="connsiteY310" fmla="*/ 5648 h 9877"/>
                <a:gd name="connsiteX311" fmla="*/ 1580 w 9982"/>
                <a:gd name="connsiteY311" fmla="*/ 5593 h 9877"/>
                <a:gd name="connsiteX312" fmla="*/ 1601 w 9982"/>
                <a:gd name="connsiteY312" fmla="*/ 5537 h 9877"/>
                <a:gd name="connsiteX313" fmla="*/ 1570 w 9982"/>
                <a:gd name="connsiteY313" fmla="*/ 5444 h 9877"/>
                <a:gd name="connsiteX314" fmla="*/ 1497 w 9982"/>
                <a:gd name="connsiteY314" fmla="*/ 5463 h 9877"/>
                <a:gd name="connsiteX315" fmla="*/ 1255 w 9982"/>
                <a:gd name="connsiteY315" fmla="*/ 5235 h 9877"/>
                <a:gd name="connsiteX316" fmla="*/ 1538 w 9982"/>
                <a:gd name="connsiteY316" fmla="*/ 5221 h 9877"/>
                <a:gd name="connsiteX317" fmla="*/ 1881 w 9982"/>
                <a:gd name="connsiteY317" fmla="*/ 5221 h 9877"/>
                <a:gd name="connsiteX318" fmla="*/ 1985 w 9982"/>
                <a:gd name="connsiteY318" fmla="*/ 5054 h 9877"/>
                <a:gd name="connsiteX319" fmla="*/ 1985 w 9982"/>
                <a:gd name="connsiteY319" fmla="*/ 4999 h 9877"/>
                <a:gd name="connsiteX320" fmla="*/ 2048 w 9982"/>
                <a:gd name="connsiteY320" fmla="*/ 4980 h 9877"/>
                <a:gd name="connsiteX321" fmla="*/ 2079 w 9982"/>
                <a:gd name="connsiteY321" fmla="*/ 5110 h 9877"/>
                <a:gd name="connsiteX322" fmla="*/ 2516 w 9982"/>
                <a:gd name="connsiteY322" fmla="*/ 5129 h 9877"/>
                <a:gd name="connsiteX323" fmla="*/ 2495 w 9982"/>
                <a:gd name="connsiteY323" fmla="*/ 5221 h 9877"/>
                <a:gd name="connsiteX324" fmla="*/ 2526 w 9982"/>
                <a:gd name="connsiteY324" fmla="*/ 5221 h 9877"/>
                <a:gd name="connsiteX325" fmla="*/ 2578 w 9982"/>
                <a:gd name="connsiteY325" fmla="*/ 5184 h 9877"/>
                <a:gd name="connsiteX326" fmla="*/ 2578 w 9982"/>
                <a:gd name="connsiteY326" fmla="*/ 5203 h 9877"/>
                <a:gd name="connsiteX327" fmla="*/ 2557 w 9982"/>
                <a:gd name="connsiteY327" fmla="*/ 5221 h 9877"/>
                <a:gd name="connsiteX328" fmla="*/ 2620 w 9982"/>
                <a:gd name="connsiteY328" fmla="*/ 5221 h 9877"/>
                <a:gd name="connsiteX329" fmla="*/ 2723 w 9982"/>
                <a:gd name="connsiteY329" fmla="*/ 5221 h 9877"/>
                <a:gd name="connsiteX330" fmla="*/ 2723 w 9982"/>
                <a:gd name="connsiteY330" fmla="*/ 5296 h 9877"/>
                <a:gd name="connsiteX331" fmla="*/ 2744 w 9982"/>
                <a:gd name="connsiteY331" fmla="*/ 5296 h 9877"/>
                <a:gd name="connsiteX332" fmla="*/ 2817 w 9982"/>
                <a:gd name="connsiteY332" fmla="*/ 5221 h 9877"/>
                <a:gd name="connsiteX333" fmla="*/ 2817 w 9982"/>
                <a:gd name="connsiteY333" fmla="*/ 5147 h 9877"/>
                <a:gd name="connsiteX334" fmla="*/ 2879 w 9982"/>
                <a:gd name="connsiteY334" fmla="*/ 5147 h 9877"/>
                <a:gd name="connsiteX335" fmla="*/ 2911 w 9982"/>
                <a:gd name="connsiteY335" fmla="*/ 5203 h 9877"/>
                <a:gd name="connsiteX336" fmla="*/ 2911 w 9982"/>
                <a:gd name="connsiteY336" fmla="*/ 5333 h 9877"/>
                <a:gd name="connsiteX337" fmla="*/ 3025 w 9982"/>
                <a:gd name="connsiteY337" fmla="*/ 5333 h 9877"/>
                <a:gd name="connsiteX338" fmla="*/ 3035 w 9982"/>
                <a:gd name="connsiteY338" fmla="*/ 5240 h 9877"/>
                <a:gd name="connsiteX339" fmla="*/ 3035 w 9982"/>
                <a:gd name="connsiteY339" fmla="*/ 5221 h 9877"/>
                <a:gd name="connsiteX340" fmla="*/ 3035 w 9982"/>
                <a:gd name="connsiteY340" fmla="*/ 5221 h 9877"/>
                <a:gd name="connsiteX341" fmla="*/ 3139 w 9982"/>
                <a:gd name="connsiteY341" fmla="*/ 5240 h 9877"/>
                <a:gd name="connsiteX342" fmla="*/ 3160 w 9982"/>
                <a:gd name="connsiteY342" fmla="*/ 5147 h 9877"/>
                <a:gd name="connsiteX343" fmla="*/ 3264 w 9982"/>
                <a:gd name="connsiteY343" fmla="*/ 5184 h 9877"/>
                <a:gd name="connsiteX344" fmla="*/ 3264 w 9982"/>
                <a:gd name="connsiteY344" fmla="*/ 5129 h 9877"/>
                <a:gd name="connsiteX345" fmla="*/ 3441 w 9982"/>
                <a:gd name="connsiteY345" fmla="*/ 5203 h 9877"/>
                <a:gd name="connsiteX346" fmla="*/ 3441 w 9982"/>
                <a:gd name="connsiteY346" fmla="*/ 5129 h 9877"/>
                <a:gd name="connsiteX347" fmla="*/ 3482 w 9982"/>
                <a:gd name="connsiteY347" fmla="*/ 5129 h 9877"/>
                <a:gd name="connsiteX348" fmla="*/ 3482 w 9982"/>
                <a:gd name="connsiteY348" fmla="*/ 5203 h 9877"/>
                <a:gd name="connsiteX349" fmla="*/ 3503 w 9982"/>
                <a:gd name="connsiteY349" fmla="*/ 5203 h 9877"/>
                <a:gd name="connsiteX350" fmla="*/ 3503 w 9982"/>
                <a:gd name="connsiteY350" fmla="*/ 5184 h 9877"/>
                <a:gd name="connsiteX351" fmla="*/ 3514 w 9982"/>
                <a:gd name="connsiteY351" fmla="*/ 5054 h 9877"/>
                <a:gd name="connsiteX352" fmla="*/ 3524 w 9982"/>
                <a:gd name="connsiteY352" fmla="*/ 5054 h 9877"/>
                <a:gd name="connsiteX353" fmla="*/ 3534 w 9982"/>
                <a:gd name="connsiteY353" fmla="*/ 5129 h 9877"/>
                <a:gd name="connsiteX354" fmla="*/ 3617 w 9982"/>
                <a:gd name="connsiteY354" fmla="*/ 5054 h 9877"/>
                <a:gd name="connsiteX355" fmla="*/ 3617 w 9982"/>
                <a:gd name="connsiteY355" fmla="*/ 5092 h 9877"/>
                <a:gd name="connsiteX356" fmla="*/ 3690 w 9982"/>
                <a:gd name="connsiteY356" fmla="*/ 5054 h 9877"/>
                <a:gd name="connsiteX357" fmla="*/ 3690 w 9982"/>
                <a:gd name="connsiteY357" fmla="*/ 5036 h 9877"/>
                <a:gd name="connsiteX358" fmla="*/ 3669 w 9982"/>
                <a:gd name="connsiteY358" fmla="*/ 4999 h 9877"/>
                <a:gd name="connsiteX359" fmla="*/ 3701 w 9982"/>
                <a:gd name="connsiteY359" fmla="*/ 4999 h 9877"/>
                <a:gd name="connsiteX360" fmla="*/ 3742 w 9982"/>
                <a:gd name="connsiteY360" fmla="*/ 5036 h 9877"/>
                <a:gd name="connsiteX361" fmla="*/ 3742 w 9982"/>
                <a:gd name="connsiteY361" fmla="*/ 4999 h 9877"/>
                <a:gd name="connsiteX362" fmla="*/ 3721 w 9982"/>
                <a:gd name="connsiteY362" fmla="*/ 4943 h 9877"/>
                <a:gd name="connsiteX363" fmla="*/ 3825 w 9982"/>
                <a:gd name="connsiteY363" fmla="*/ 4888 h 9877"/>
                <a:gd name="connsiteX364" fmla="*/ 3825 w 9982"/>
                <a:gd name="connsiteY364" fmla="*/ 4869 h 9877"/>
                <a:gd name="connsiteX365" fmla="*/ 3649 w 9982"/>
                <a:gd name="connsiteY365" fmla="*/ 4850 h 9877"/>
                <a:gd name="connsiteX366" fmla="*/ 3659 w 9982"/>
                <a:gd name="connsiteY366" fmla="*/ 4962 h 9877"/>
                <a:gd name="connsiteX367" fmla="*/ 3649 w 9982"/>
                <a:gd name="connsiteY367" fmla="*/ 4962 h 9877"/>
                <a:gd name="connsiteX368" fmla="*/ 3451 w 9982"/>
                <a:gd name="connsiteY368" fmla="*/ 4850 h 9877"/>
                <a:gd name="connsiteX369" fmla="*/ 3451 w 9982"/>
                <a:gd name="connsiteY369" fmla="*/ 4869 h 9877"/>
                <a:gd name="connsiteX370" fmla="*/ 3462 w 9982"/>
                <a:gd name="connsiteY370" fmla="*/ 4869 h 9877"/>
                <a:gd name="connsiteX371" fmla="*/ 3441 w 9982"/>
                <a:gd name="connsiteY371" fmla="*/ 4888 h 9877"/>
                <a:gd name="connsiteX372" fmla="*/ 3389 w 9982"/>
                <a:gd name="connsiteY372" fmla="*/ 4813 h 9877"/>
                <a:gd name="connsiteX373" fmla="*/ 3378 w 9982"/>
                <a:gd name="connsiteY373" fmla="*/ 4776 h 9877"/>
                <a:gd name="connsiteX374" fmla="*/ 3493 w 9982"/>
                <a:gd name="connsiteY374" fmla="*/ 4758 h 9877"/>
                <a:gd name="connsiteX375" fmla="*/ 3493 w 9982"/>
                <a:gd name="connsiteY375" fmla="*/ 4609 h 9877"/>
                <a:gd name="connsiteX376" fmla="*/ 3472 w 9982"/>
                <a:gd name="connsiteY376" fmla="*/ 4609 h 9877"/>
                <a:gd name="connsiteX377" fmla="*/ 3347 w 9982"/>
                <a:gd name="connsiteY377" fmla="*/ 4739 h 9877"/>
                <a:gd name="connsiteX378" fmla="*/ 3326 w 9982"/>
                <a:gd name="connsiteY378" fmla="*/ 4721 h 9877"/>
                <a:gd name="connsiteX379" fmla="*/ 3326 w 9982"/>
                <a:gd name="connsiteY379" fmla="*/ 4646 h 9877"/>
                <a:gd name="connsiteX380" fmla="*/ 3316 w 9982"/>
                <a:gd name="connsiteY380" fmla="*/ 4591 h 9877"/>
                <a:gd name="connsiteX381" fmla="*/ 3243 w 9982"/>
                <a:gd name="connsiteY381" fmla="*/ 4591 h 9877"/>
                <a:gd name="connsiteX382" fmla="*/ 3233 w 9982"/>
                <a:gd name="connsiteY382" fmla="*/ 4535 h 9877"/>
                <a:gd name="connsiteX383" fmla="*/ 3243 w 9982"/>
                <a:gd name="connsiteY383" fmla="*/ 4535 h 9877"/>
                <a:gd name="connsiteX384" fmla="*/ 3243 w 9982"/>
                <a:gd name="connsiteY384" fmla="*/ 4516 h 9877"/>
                <a:gd name="connsiteX385" fmla="*/ 3420 w 9982"/>
                <a:gd name="connsiteY385" fmla="*/ 4424 h 9877"/>
                <a:gd name="connsiteX386" fmla="*/ 3358 w 9982"/>
                <a:gd name="connsiteY386" fmla="*/ 4424 h 9877"/>
                <a:gd name="connsiteX387" fmla="*/ 3337 w 9982"/>
                <a:gd name="connsiteY387" fmla="*/ 4424 h 9877"/>
                <a:gd name="connsiteX388" fmla="*/ 3326 w 9982"/>
                <a:gd name="connsiteY388" fmla="*/ 4424 h 9877"/>
                <a:gd name="connsiteX389" fmla="*/ 3326 w 9982"/>
                <a:gd name="connsiteY389" fmla="*/ 4405 h 9877"/>
                <a:gd name="connsiteX390" fmla="*/ 3430 w 9982"/>
                <a:gd name="connsiteY390" fmla="*/ 4331 h 9877"/>
                <a:gd name="connsiteX391" fmla="*/ 3430 w 9982"/>
                <a:gd name="connsiteY391" fmla="*/ 4331 h 9877"/>
                <a:gd name="connsiteX392" fmla="*/ 3399 w 9982"/>
                <a:gd name="connsiteY392" fmla="*/ 4331 h 9877"/>
                <a:gd name="connsiteX393" fmla="*/ 3378 w 9982"/>
                <a:gd name="connsiteY393" fmla="*/ 4349 h 9877"/>
                <a:gd name="connsiteX394" fmla="*/ 3368 w 9982"/>
                <a:gd name="connsiteY394" fmla="*/ 4312 h 9877"/>
                <a:gd name="connsiteX395" fmla="*/ 3202 w 9982"/>
                <a:gd name="connsiteY395" fmla="*/ 4257 h 9877"/>
                <a:gd name="connsiteX396" fmla="*/ 3150 w 9982"/>
                <a:gd name="connsiteY396" fmla="*/ 4145 h 9877"/>
                <a:gd name="connsiteX397" fmla="*/ 3108 w 9982"/>
                <a:gd name="connsiteY397" fmla="*/ 4201 h 9877"/>
                <a:gd name="connsiteX398" fmla="*/ 3025 w 9982"/>
                <a:gd name="connsiteY398" fmla="*/ 4164 h 9877"/>
                <a:gd name="connsiteX399" fmla="*/ 2879 w 9982"/>
                <a:gd name="connsiteY399" fmla="*/ 4145 h 9877"/>
                <a:gd name="connsiteX400" fmla="*/ 2827 w 9982"/>
                <a:gd name="connsiteY400" fmla="*/ 4183 h 9877"/>
                <a:gd name="connsiteX401" fmla="*/ 2775 w 9982"/>
                <a:gd name="connsiteY401" fmla="*/ 4127 h 9877"/>
                <a:gd name="connsiteX402" fmla="*/ 2703 w 9982"/>
                <a:gd name="connsiteY402" fmla="*/ 4183 h 9877"/>
                <a:gd name="connsiteX403" fmla="*/ 2672 w 9982"/>
                <a:gd name="connsiteY403" fmla="*/ 4127 h 9877"/>
                <a:gd name="connsiteX404" fmla="*/ 2588 w 9982"/>
                <a:gd name="connsiteY404" fmla="*/ 4275 h 9877"/>
                <a:gd name="connsiteX405" fmla="*/ 2391 w 9982"/>
                <a:gd name="connsiteY405" fmla="*/ 4201 h 9877"/>
                <a:gd name="connsiteX406" fmla="*/ 2391 w 9982"/>
                <a:gd name="connsiteY406" fmla="*/ 4164 h 9877"/>
                <a:gd name="connsiteX407" fmla="*/ 2412 w 9982"/>
                <a:gd name="connsiteY407" fmla="*/ 4127 h 9877"/>
                <a:gd name="connsiteX408" fmla="*/ 2339 w 9982"/>
                <a:gd name="connsiteY408" fmla="*/ 4127 h 9877"/>
                <a:gd name="connsiteX409" fmla="*/ 2141 w 9982"/>
                <a:gd name="connsiteY409" fmla="*/ 4220 h 9877"/>
                <a:gd name="connsiteX410" fmla="*/ 2141 w 9982"/>
                <a:gd name="connsiteY410" fmla="*/ 4201 h 9877"/>
                <a:gd name="connsiteX411" fmla="*/ 2162 w 9982"/>
                <a:gd name="connsiteY411" fmla="*/ 4164 h 9877"/>
                <a:gd name="connsiteX412" fmla="*/ 2048 w 9982"/>
                <a:gd name="connsiteY412" fmla="*/ 4164 h 9877"/>
                <a:gd name="connsiteX413" fmla="*/ 1965 w 9982"/>
                <a:gd name="connsiteY413" fmla="*/ 4090 h 9877"/>
                <a:gd name="connsiteX414" fmla="*/ 1840 w 9982"/>
                <a:gd name="connsiteY414" fmla="*/ 4071 h 9877"/>
                <a:gd name="connsiteX415" fmla="*/ 1861 w 9982"/>
                <a:gd name="connsiteY415" fmla="*/ 4071 h 9877"/>
                <a:gd name="connsiteX416" fmla="*/ 1892 w 9982"/>
                <a:gd name="connsiteY416" fmla="*/ 4034 h 9877"/>
                <a:gd name="connsiteX417" fmla="*/ 1881 w 9982"/>
                <a:gd name="connsiteY417" fmla="*/ 3997 h 9877"/>
                <a:gd name="connsiteX418" fmla="*/ 1798 w 9982"/>
                <a:gd name="connsiteY418" fmla="*/ 3941 h 9877"/>
                <a:gd name="connsiteX419" fmla="*/ 1705 w 9982"/>
                <a:gd name="connsiteY419" fmla="*/ 3978 h 9877"/>
                <a:gd name="connsiteX420" fmla="*/ 1476 w 9982"/>
                <a:gd name="connsiteY420" fmla="*/ 3904 h 9877"/>
                <a:gd name="connsiteX421" fmla="*/ 1476 w 9982"/>
                <a:gd name="connsiteY421" fmla="*/ 3774 h 9877"/>
                <a:gd name="connsiteX422" fmla="*/ 1486 w 9982"/>
                <a:gd name="connsiteY422" fmla="*/ 3756 h 9877"/>
                <a:gd name="connsiteX423" fmla="*/ 1622 w 9982"/>
                <a:gd name="connsiteY423" fmla="*/ 3719 h 9877"/>
                <a:gd name="connsiteX424" fmla="*/ 1622 w 9982"/>
                <a:gd name="connsiteY424" fmla="*/ 3756 h 9877"/>
                <a:gd name="connsiteX425" fmla="*/ 1736 w 9982"/>
                <a:gd name="connsiteY425" fmla="*/ 3830 h 9877"/>
                <a:gd name="connsiteX426" fmla="*/ 1746 w 9982"/>
                <a:gd name="connsiteY426" fmla="*/ 3793 h 9877"/>
                <a:gd name="connsiteX427" fmla="*/ 1757 w 9982"/>
                <a:gd name="connsiteY427" fmla="*/ 3830 h 9877"/>
                <a:gd name="connsiteX428" fmla="*/ 1913 w 9982"/>
                <a:gd name="connsiteY428" fmla="*/ 3700 h 9877"/>
                <a:gd name="connsiteX429" fmla="*/ 1996 w 9982"/>
                <a:gd name="connsiteY429" fmla="*/ 3774 h 9877"/>
                <a:gd name="connsiteX430" fmla="*/ 2173 w 9982"/>
                <a:gd name="connsiteY430" fmla="*/ 3737 h 9877"/>
                <a:gd name="connsiteX431" fmla="*/ 2339 w 9982"/>
                <a:gd name="connsiteY431" fmla="*/ 3756 h 9877"/>
                <a:gd name="connsiteX432" fmla="*/ 2339 w 9982"/>
                <a:gd name="connsiteY432" fmla="*/ 3682 h 9877"/>
                <a:gd name="connsiteX433" fmla="*/ 2453 w 9982"/>
                <a:gd name="connsiteY433" fmla="*/ 3682 h 9877"/>
                <a:gd name="connsiteX434" fmla="*/ 2484 w 9982"/>
                <a:gd name="connsiteY434" fmla="*/ 3626 h 9877"/>
                <a:gd name="connsiteX435" fmla="*/ 2484 w 9982"/>
                <a:gd name="connsiteY435" fmla="*/ 3552 h 9877"/>
                <a:gd name="connsiteX436" fmla="*/ 2453 w 9982"/>
                <a:gd name="connsiteY436" fmla="*/ 3552 h 9877"/>
                <a:gd name="connsiteX437" fmla="*/ 2453 w 9982"/>
                <a:gd name="connsiteY437" fmla="*/ 3515 h 9877"/>
                <a:gd name="connsiteX438" fmla="*/ 2443 w 9982"/>
                <a:gd name="connsiteY438" fmla="*/ 3459 h 9877"/>
                <a:gd name="connsiteX439" fmla="*/ 1840 w 9982"/>
                <a:gd name="connsiteY439" fmla="*/ 3459 h 9877"/>
                <a:gd name="connsiteX440" fmla="*/ 1538 w 9982"/>
                <a:gd name="connsiteY440" fmla="*/ 3440 h 9877"/>
                <a:gd name="connsiteX441" fmla="*/ 1694 w 9982"/>
                <a:gd name="connsiteY441" fmla="*/ 3366 h 9877"/>
                <a:gd name="connsiteX442" fmla="*/ 1944 w 9982"/>
                <a:gd name="connsiteY442" fmla="*/ 3385 h 9877"/>
                <a:gd name="connsiteX443" fmla="*/ 1954 w 9982"/>
                <a:gd name="connsiteY443" fmla="*/ 3273 h 9877"/>
                <a:gd name="connsiteX444" fmla="*/ 1996 w 9982"/>
                <a:gd name="connsiteY444" fmla="*/ 3255 h 9877"/>
                <a:gd name="connsiteX445" fmla="*/ 2027 w 9982"/>
                <a:gd name="connsiteY445" fmla="*/ 3311 h 9877"/>
                <a:gd name="connsiteX446" fmla="*/ 2058 w 9982"/>
                <a:gd name="connsiteY446" fmla="*/ 3236 h 9877"/>
                <a:gd name="connsiteX447" fmla="*/ 2058 w 9982"/>
                <a:gd name="connsiteY447" fmla="*/ 3273 h 9877"/>
                <a:gd name="connsiteX448" fmla="*/ 2037 w 9982"/>
                <a:gd name="connsiteY448" fmla="*/ 3311 h 9877"/>
                <a:gd name="connsiteX449" fmla="*/ 2297 w 9982"/>
                <a:gd name="connsiteY449" fmla="*/ 3255 h 9877"/>
                <a:gd name="connsiteX450" fmla="*/ 2308 w 9982"/>
                <a:gd name="connsiteY450" fmla="*/ 3199 h 9877"/>
                <a:gd name="connsiteX451" fmla="*/ 2297 w 9982"/>
                <a:gd name="connsiteY451" fmla="*/ 3181 h 9877"/>
                <a:gd name="connsiteX452" fmla="*/ 1933 w 9982"/>
                <a:gd name="connsiteY452" fmla="*/ 3199 h 9877"/>
                <a:gd name="connsiteX453" fmla="*/ 1923 w 9982"/>
                <a:gd name="connsiteY453" fmla="*/ 3144 h 9877"/>
                <a:gd name="connsiteX454" fmla="*/ 1933 w 9982"/>
                <a:gd name="connsiteY454" fmla="*/ 3125 h 9877"/>
                <a:gd name="connsiteX455" fmla="*/ 2089 w 9982"/>
                <a:gd name="connsiteY455" fmla="*/ 3088 h 9877"/>
                <a:gd name="connsiteX456" fmla="*/ 2058 w 9982"/>
                <a:gd name="connsiteY456" fmla="*/ 3069 h 9877"/>
                <a:gd name="connsiteX457" fmla="*/ 2089 w 9982"/>
                <a:gd name="connsiteY457" fmla="*/ 3051 h 9877"/>
                <a:gd name="connsiteX458" fmla="*/ 2079 w 9982"/>
                <a:gd name="connsiteY458" fmla="*/ 2958 h 9877"/>
                <a:gd name="connsiteX459" fmla="*/ 2027 w 9982"/>
                <a:gd name="connsiteY459" fmla="*/ 2865 h 9877"/>
                <a:gd name="connsiteX460" fmla="*/ 2048 w 9982"/>
                <a:gd name="connsiteY460" fmla="*/ 2828 h 9877"/>
                <a:gd name="connsiteX461" fmla="*/ 2037 w 9982"/>
                <a:gd name="connsiteY461" fmla="*/ 2754 h 9877"/>
                <a:gd name="connsiteX462" fmla="*/ 2089 w 9982"/>
                <a:gd name="connsiteY462" fmla="*/ 2680 h 9877"/>
                <a:gd name="connsiteX463" fmla="*/ 2089 w 9982"/>
                <a:gd name="connsiteY463" fmla="*/ 2735 h 9877"/>
                <a:gd name="connsiteX464" fmla="*/ 2266 w 9982"/>
                <a:gd name="connsiteY464" fmla="*/ 2772 h 9877"/>
                <a:gd name="connsiteX465" fmla="*/ 2277 w 9982"/>
                <a:gd name="connsiteY465" fmla="*/ 2865 h 9877"/>
                <a:gd name="connsiteX466" fmla="*/ 2422 w 9982"/>
                <a:gd name="connsiteY466" fmla="*/ 2847 h 9877"/>
                <a:gd name="connsiteX467" fmla="*/ 2474 w 9982"/>
                <a:gd name="connsiteY467" fmla="*/ 2680 h 9877"/>
                <a:gd name="connsiteX468" fmla="*/ 2318 w 9982"/>
                <a:gd name="connsiteY468" fmla="*/ 2624 h 9877"/>
                <a:gd name="connsiteX469" fmla="*/ 2318 w 9982"/>
                <a:gd name="connsiteY469" fmla="*/ 2568 h 9877"/>
                <a:gd name="connsiteX470" fmla="*/ 2391 w 9982"/>
                <a:gd name="connsiteY470" fmla="*/ 2550 h 9877"/>
                <a:gd name="connsiteX471" fmla="*/ 2391 w 9982"/>
                <a:gd name="connsiteY471" fmla="*/ 2531 h 9877"/>
                <a:gd name="connsiteX472" fmla="*/ 2256 w 9982"/>
                <a:gd name="connsiteY472" fmla="*/ 2420 h 9877"/>
                <a:gd name="connsiteX473" fmla="*/ 2235 w 9982"/>
                <a:gd name="connsiteY473" fmla="*/ 2494 h 9877"/>
                <a:gd name="connsiteX474" fmla="*/ 2235 w 9982"/>
                <a:gd name="connsiteY474" fmla="*/ 2476 h 9877"/>
                <a:gd name="connsiteX475" fmla="*/ 2110 w 9982"/>
                <a:gd name="connsiteY475" fmla="*/ 2327 h 9877"/>
                <a:gd name="connsiteX476" fmla="*/ 2037 w 9982"/>
                <a:gd name="connsiteY476" fmla="*/ 2346 h 9877"/>
                <a:gd name="connsiteX477" fmla="*/ 2037 w 9982"/>
                <a:gd name="connsiteY477" fmla="*/ 2290 h 9877"/>
                <a:gd name="connsiteX478" fmla="*/ 2017 w 9982"/>
                <a:gd name="connsiteY478" fmla="*/ 2253 h 9877"/>
                <a:gd name="connsiteX479" fmla="*/ 1840 w 9982"/>
                <a:gd name="connsiteY479" fmla="*/ 2216 h 9877"/>
                <a:gd name="connsiteX480" fmla="*/ 1830 w 9982"/>
                <a:gd name="connsiteY480" fmla="*/ 2160 h 9877"/>
                <a:gd name="connsiteX481" fmla="*/ 1840 w 9982"/>
                <a:gd name="connsiteY481" fmla="*/ 2142 h 9877"/>
                <a:gd name="connsiteX482" fmla="*/ 2037 w 9982"/>
                <a:gd name="connsiteY482" fmla="*/ 2142 h 9877"/>
                <a:gd name="connsiteX483" fmla="*/ 2100 w 9982"/>
                <a:gd name="connsiteY483" fmla="*/ 2105 h 9877"/>
                <a:gd name="connsiteX484" fmla="*/ 2245 w 9982"/>
                <a:gd name="connsiteY484" fmla="*/ 2142 h 9877"/>
                <a:gd name="connsiteX485" fmla="*/ 2318 w 9982"/>
                <a:gd name="connsiteY485" fmla="*/ 2049 h 9877"/>
                <a:gd name="connsiteX486" fmla="*/ 2568 w 9982"/>
                <a:gd name="connsiteY486" fmla="*/ 1993 h 9877"/>
                <a:gd name="connsiteX487" fmla="*/ 2755 w 9982"/>
                <a:gd name="connsiteY487" fmla="*/ 2105 h 9877"/>
                <a:gd name="connsiteX488" fmla="*/ 3067 w 9982"/>
                <a:gd name="connsiteY488" fmla="*/ 2030 h 9877"/>
                <a:gd name="connsiteX489" fmla="*/ 3067 w 9982"/>
                <a:gd name="connsiteY489" fmla="*/ 2012 h 9877"/>
                <a:gd name="connsiteX490" fmla="*/ 3056 w 9982"/>
                <a:gd name="connsiteY490" fmla="*/ 1975 h 9877"/>
                <a:gd name="connsiteX491" fmla="*/ 3170 w 9982"/>
                <a:gd name="connsiteY491" fmla="*/ 1938 h 9877"/>
                <a:gd name="connsiteX492" fmla="*/ 3150 w 9982"/>
                <a:gd name="connsiteY492" fmla="*/ 1882 h 9877"/>
                <a:gd name="connsiteX493" fmla="*/ 3212 w 9982"/>
                <a:gd name="connsiteY493" fmla="*/ 1882 h 9877"/>
                <a:gd name="connsiteX494" fmla="*/ 3254 w 9982"/>
                <a:gd name="connsiteY494" fmla="*/ 1900 h 9877"/>
                <a:gd name="connsiteX495" fmla="*/ 3285 w 9982"/>
                <a:gd name="connsiteY495" fmla="*/ 1845 h 9877"/>
                <a:gd name="connsiteX496" fmla="*/ 3285 w 9982"/>
                <a:gd name="connsiteY496" fmla="*/ 1826 h 9877"/>
                <a:gd name="connsiteX497" fmla="*/ 3212 w 9982"/>
                <a:gd name="connsiteY497" fmla="*/ 1715 h 9877"/>
                <a:gd name="connsiteX498" fmla="*/ 3222 w 9982"/>
                <a:gd name="connsiteY498" fmla="*/ 1641 h 9877"/>
                <a:gd name="connsiteX499" fmla="*/ 3067 w 9982"/>
                <a:gd name="connsiteY499" fmla="*/ 1567 h 9877"/>
                <a:gd name="connsiteX500" fmla="*/ 3067 w 9982"/>
                <a:gd name="connsiteY500" fmla="*/ 1492 h 9877"/>
                <a:gd name="connsiteX501" fmla="*/ 3035 w 9982"/>
                <a:gd name="connsiteY501" fmla="*/ 1455 h 9877"/>
                <a:gd name="connsiteX502" fmla="*/ 3004 w 9982"/>
                <a:gd name="connsiteY502" fmla="*/ 1492 h 9877"/>
                <a:gd name="connsiteX503" fmla="*/ 2994 w 9982"/>
                <a:gd name="connsiteY503" fmla="*/ 1418 h 9877"/>
                <a:gd name="connsiteX504" fmla="*/ 2879 w 9982"/>
                <a:gd name="connsiteY504" fmla="*/ 1474 h 9877"/>
                <a:gd name="connsiteX505" fmla="*/ 2765 w 9982"/>
                <a:gd name="connsiteY505" fmla="*/ 1400 h 9877"/>
                <a:gd name="connsiteX506" fmla="*/ 2734 w 9982"/>
                <a:gd name="connsiteY506" fmla="*/ 1455 h 9877"/>
                <a:gd name="connsiteX507" fmla="*/ 2703 w 9982"/>
                <a:gd name="connsiteY507" fmla="*/ 1381 h 9877"/>
                <a:gd name="connsiteX508" fmla="*/ 2609 w 9982"/>
                <a:gd name="connsiteY508" fmla="*/ 1418 h 9877"/>
                <a:gd name="connsiteX509" fmla="*/ 2609 w 9982"/>
                <a:gd name="connsiteY509" fmla="*/ 1362 h 9877"/>
                <a:gd name="connsiteX510" fmla="*/ 2536 w 9982"/>
                <a:gd name="connsiteY510" fmla="*/ 1270 h 9877"/>
                <a:gd name="connsiteX511" fmla="*/ 2807 w 9982"/>
                <a:gd name="connsiteY511" fmla="*/ 1047 h 9877"/>
                <a:gd name="connsiteX512" fmla="*/ 2900 w 9982"/>
                <a:gd name="connsiteY512" fmla="*/ 1103 h 9877"/>
                <a:gd name="connsiteX513" fmla="*/ 3035 w 9982"/>
                <a:gd name="connsiteY513" fmla="*/ 1047 h 9877"/>
                <a:gd name="connsiteX514" fmla="*/ 3035 w 9982"/>
                <a:gd name="connsiteY514" fmla="*/ 1103 h 9877"/>
                <a:gd name="connsiteX515" fmla="*/ 3306 w 9982"/>
                <a:gd name="connsiteY515" fmla="*/ 1103 h 9877"/>
                <a:gd name="connsiteX516" fmla="*/ 3306 w 9982"/>
                <a:gd name="connsiteY516" fmla="*/ 1029 h 9877"/>
                <a:gd name="connsiteX517" fmla="*/ 3451 w 9982"/>
                <a:gd name="connsiteY517" fmla="*/ 954 h 9877"/>
                <a:gd name="connsiteX518" fmla="*/ 3493 w 9982"/>
                <a:gd name="connsiteY518" fmla="*/ 862 h 9877"/>
                <a:gd name="connsiteX519" fmla="*/ 3721 w 9982"/>
                <a:gd name="connsiteY519" fmla="*/ 824 h 9877"/>
                <a:gd name="connsiteX520" fmla="*/ 3732 w 9982"/>
                <a:gd name="connsiteY520" fmla="*/ 769 h 9877"/>
                <a:gd name="connsiteX521" fmla="*/ 3763 w 9982"/>
                <a:gd name="connsiteY521" fmla="*/ 769 h 9877"/>
                <a:gd name="connsiteX522" fmla="*/ 3794 w 9982"/>
                <a:gd name="connsiteY522" fmla="*/ 824 h 9877"/>
                <a:gd name="connsiteX523" fmla="*/ 3857 w 9982"/>
                <a:gd name="connsiteY523" fmla="*/ 787 h 9877"/>
                <a:gd name="connsiteX524" fmla="*/ 3919 w 9982"/>
                <a:gd name="connsiteY524" fmla="*/ 824 h 9877"/>
                <a:gd name="connsiteX525" fmla="*/ 4563 w 9982"/>
                <a:gd name="connsiteY525" fmla="*/ 713 h 9877"/>
                <a:gd name="connsiteX526" fmla="*/ 4574 w 9982"/>
                <a:gd name="connsiteY526" fmla="*/ 769 h 9877"/>
                <a:gd name="connsiteX527" fmla="*/ 4699 w 9982"/>
                <a:gd name="connsiteY527" fmla="*/ 769 h 9877"/>
                <a:gd name="connsiteX528" fmla="*/ 4699 w 9982"/>
                <a:gd name="connsiteY528" fmla="*/ 713 h 9877"/>
                <a:gd name="connsiteX529" fmla="*/ 4782 w 9982"/>
                <a:gd name="connsiteY529" fmla="*/ 769 h 9877"/>
                <a:gd name="connsiteX530" fmla="*/ 4886 w 9982"/>
                <a:gd name="connsiteY530" fmla="*/ 732 h 9877"/>
                <a:gd name="connsiteX531" fmla="*/ 4948 w 9982"/>
                <a:gd name="connsiteY531" fmla="*/ 769 h 9877"/>
                <a:gd name="connsiteX532" fmla="*/ 4990 w 9982"/>
                <a:gd name="connsiteY532" fmla="*/ 695 h 9877"/>
                <a:gd name="connsiteX533" fmla="*/ 5073 w 9982"/>
                <a:gd name="connsiteY533" fmla="*/ 676 h 9877"/>
                <a:gd name="connsiteX534" fmla="*/ 5073 w 9982"/>
                <a:gd name="connsiteY534" fmla="*/ 732 h 9877"/>
                <a:gd name="connsiteX535" fmla="*/ 5281 w 9982"/>
                <a:gd name="connsiteY535" fmla="*/ 695 h 9877"/>
                <a:gd name="connsiteX536" fmla="*/ 5468 w 9982"/>
                <a:gd name="connsiteY536" fmla="*/ 769 h 9877"/>
                <a:gd name="connsiteX537" fmla="*/ 5613 w 9982"/>
                <a:gd name="connsiteY537" fmla="*/ 750 h 9877"/>
                <a:gd name="connsiteX538" fmla="*/ 5936 w 9982"/>
                <a:gd name="connsiteY538" fmla="*/ 676 h 9877"/>
                <a:gd name="connsiteX539" fmla="*/ 6133 w 9982"/>
                <a:gd name="connsiteY539" fmla="*/ 602 h 9877"/>
                <a:gd name="connsiteX540" fmla="*/ 6310 w 9982"/>
                <a:gd name="connsiteY540" fmla="*/ 639 h 9877"/>
                <a:gd name="connsiteX541" fmla="*/ 6362 w 9982"/>
                <a:gd name="connsiteY541" fmla="*/ 546 h 9877"/>
                <a:gd name="connsiteX542" fmla="*/ 6455 w 9982"/>
                <a:gd name="connsiteY542" fmla="*/ 565 h 9877"/>
                <a:gd name="connsiteX543" fmla="*/ 6528 w 9982"/>
                <a:gd name="connsiteY543" fmla="*/ 490 h 9877"/>
                <a:gd name="connsiteX544" fmla="*/ 6601 w 9982"/>
                <a:gd name="connsiteY544" fmla="*/ 546 h 9877"/>
                <a:gd name="connsiteX545" fmla="*/ 6892 w 9982"/>
                <a:gd name="connsiteY545" fmla="*/ 565 h 9877"/>
                <a:gd name="connsiteX546" fmla="*/ 7037 w 9982"/>
                <a:gd name="connsiteY546" fmla="*/ 565 h 9877"/>
                <a:gd name="connsiteX547" fmla="*/ 7048 w 9982"/>
                <a:gd name="connsiteY547" fmla="*/ 620 h 9877"/>
                <a:gd name="connsiteX548" fmla="*/ 7245 w 9982"/>
                <a:gd name="connsiteY548" fmla="*/ 583 h 9877"/>
                <a:gd name="connsiteX549" fmla="*/ 7256 w 9982"/>
                <a:gd name="connsiteY549" fmla="*/ 509 h 9877"/>
                <a:gd name="connsiteX550" fmla="*/ 7173 w 9982"/>
                <a:gd name="connsiteY550" fmla="*/ 490 h 9877"/>
                <a:gd name="connsiteX551" fmla="*/ 7214 w 9982"/>
                <a:gd name="connsiteY551" fmla="*/ 398 h 9877"/>
                <a:gd name="connsiteX552" fmla="*/ 7287 w 9982"/>
                <a:gd name="connsiteY552" fmla="*/ 342 h 9877"/>
                <a:gd name="connsiteX553" fmla="*/ 7256 w 9982"/>
                <a:gd name="connsiteY553" fmla="*/ 305 h 9877"/>
                <a:gd name="connsiteX554" fmla="*/ 7193 w 9982"/>
                <a:gd name="connsiteY554" fmla="*/ 342 h 9877"/>
                <a:gd name="connsiteX555" fmla="*/ 7162 w 9982"/>
                <a:gd name="connsiteY555" fmla="*/ 305 h 9877"/>
                <a:gd name="connsiteX556" fmla="*/ 6996 w 9982"/>
                <a:gd name="connsiteY556" fmla="*/ 361 h 9877"/>
                <a:gd name="connsiteX557" fmla="*/ 6996 w 9982"/>
                <a:gd name="connsiteY557" fmla="*/ 305 h 9877"/>
                <a:gd name="connsiteX558" fmla="*/ 6985 w 9982"/>
                <a:gd name="connsiteY558" fmla="*/ 305 h 9877"/>
                <a:gd name="connsiteX559" fmla="*/ 6331 w 9982"/>
                <a:gd name="connsiteY559" fmla="*/ 324 h 9877"/>
                <a:gd name="connsiteX560" fmla="*/ 6320 w 9982"/>
                <a:gd name="connsiteY560" fmla="*/ 268 h 9877"/>
                <a:gd name="connsiteX561" fmla="*/ 6424 w 9982"/>
                <a:gd name="connsiteY561" fmla="*/ 194 h 9877"/>
                <a:gd name="connsiteX562" fmla="*/ 6767 w 9982"/>
                <a:gd name="connsiteY562" fmla="*/ 157 h 9877"/>
                <a:gd name="connsiteX563" fmla="*/ 7266 w 9982"/>
                <a:gd name="connsiteY563" fmla="*/ 119 h 9877"/>
                <a:gd name="connsiteX564" fmla="*/ 7484 w 9982"/>
                <a:gd name="connsiteY564" fmla="*/ 8 h 9877"/>
                <a:gd name="connsiteX565" fmla="*/ 7734 w 9982"/>
                <a:gd name="connsiteY565" fmla="*/ 138 h 9877"/>
                <a:gd name="connsiteX566" fmla="*/ 7796 w 9982"/>
                <a:gd name="connsiteY566" fmla="*/ 45 h 9877"/>
                <a:gd name="connsiteX567" fmla="*/ 7921 w 9982"/>
                <a:gd name="connsiteY567" fmla="*/ 27 h 9877"/>
                <a:gd name="connsiteX568" fmla="*/ 8025 w 9982"/>
                <a:gd name="connsiteY568" fmla="*/ 138 h 9877"/>
                <a:gd name="connsiteX569" fmla="*/ 8046 w 9982"/>
                <a:gd name="connsiteY569" fmla="*/ 101 h 9877"/>
                <a:gd name="connsiteX570" fmla="*/ 8077 w 9982"/>
                <a:gd name="connsiteY570" fmla="*/ 249 h 9877"/>
                <a:gd name="connsiteX571" fmla="*/ 8046 w 9982"/>
                <a:gd name="connsiteY571" fmla="*/ 324 h 9877"/>
                <a:gd name="connsiteX572" fmla="*/ 8046 w 9982"/>
                <a:gd name="connsiteY572" fmla="*/ 416 h 9877"/>
                <a:gd name="connsiteX0" fmla="*/ 8061 w 10000"/>
                <a:gd name="connsiteY0" fmla="*/ 421 h 10000"/>
                <a:gd name="connsiteX1" fmla="*/ 8123 w 10000"/>
                <a:gd name="connsiteY1" fmla="*/ 440 h 10000"/>
                <a:gd name="connsiteX2" fmla="*/ 8134 w 10000"/>
                <a:gd name="connsiteY2" fmla="*/ 515 h 10000"/>
                <a:gd name="connsiteX3" fmla="*/ 8102 w 10000"/>
                <a:gd name="connsiteY3" fmla="*/ 590 h 10000"/>
                <a:gd name="connsiteX4" fmla="*/ 8144 w 10000"/>
                <a:gd name="connsiteY4" fmla="*/ 590 h 10000"/>
                <a:gd name="connsiteX5" fmla="*/ 8154 w 10000"/>
                <a:gd name="connsiteY5" fmla="*/ 647 h 10000"/>
                <a:gd name="connsiteX6" fmla="*/ 8102 w 10000"/>
                <a:gd name="connsiteY6" fmla="*/ 704 h 10000"/>
                <a:gd name="connsiteX7" fmla="*/ 8029 w 10000"/>
                <a:gd name="connsiteY7" fmla="*/ 928 h 10000"/>
                <a:gd name="connsiteX8" fmla="*/ 8123 w 10000"/>
                <a:gd name="connsiteY8" fmla="*/ 1003 h 10000"/>
                <a:gd name="connsiteX9" fmla="*/ 8144 w 10000"/>
                <a:gd name="connsiteY9" fmla="*/ 873 h 10000"/>
                <a:gd name="connsiteX10" fmla="*/ 8154 w 10000"/>
                <a:gd name="connsiteY10" fmla="*/ 873 h 10000"/>
                <a:gd name="connsiteX11" fmla="*/ 8154 w 10000"/>
                <a:gd name="connsiteY11" fmla="*/ 891 h 10000"/>
                <a:gd name="connsiteX12" fmla="*/ 8175 w 10000"/>
                <a:gd name="connsiteY12" fmla="*/ 1210 h 10000"/>
                <a:gd name="connsiteX13" fmla="*/ 8154 w 10000"/>
                <a:gd name="connsiteY13" fmla="*/ 1210 h 10000"/>
                <a:gd name="connsiteX14" fmla="*/ 8123 w 10000"/>
                <a:gd name="connsiteY14" fmla="*/ 1229 h 10000"/>
                <a:gd name="connsiteX15" fmla="*/ 8123 w 10000"/>
                <a:gd name="connsiteY15" fmla="*/ 1286 h 10000"/>
                <a:gd name="connsiteX16" fmla="*/ 7883 w 10000"/>
                <a:gd name="connsiteY16" fmla="*/ 1605 h 10000"/>
                <a:gd name="connsiteX17" fmla="*/ 7925 w 10000"/>
                <a:gd name="connsiteY17" fmla="*/ 1605 h 10000"/>
                <a:gd name="connsiteX18" fmla="*/ 8092 w 10000"/>
                <a:gd name="connsiteY18" fmla="*/ 1587 h 10000"/>
                <a:gd name="connsiteX19" fmla="*/ 8092 w 10000"/>
                <a:gd name="connsiteY19" fmla="*/ 1680 h 10000"/>
                <a:gd name="connsiteX20" fmla="*/ 8165 w 10000"/>
                <a:gd name="connsiteY20" fmla="*/ 1774 h 10000"/>
                <a:gd name="connsiteX21" fmla="*/ 8383 w 10000"/>
                <a:gd name="connsiteY21" fmla="*/ 1680 h 10000"/>
                <a:gd name="connsiteX22" fmla="*/ 8435 w 10000"/>
                <a:gd name="connsiteY22" fmla="*/ 1567 h 10000"/>
                <a:gd name="connsiteX23" fmla="*/ 8497 w 10000"/>
                <a:gd name="connsiteY23" fmla="*/ 1587 h 10000"/>
                <a:gd name="connsiteX24" fmla="*/ 8508 w 10000"/>
                <a:gd name="connsiteY24" fmla="*/ 1530 h 10000"/>
                <a:gd name="connsiteX25" fmla="*/ 8654 w 10000"/>
                <a:gd name="connsiteY25" fmla="*/ 1605 h 10000"/>
                <a:gd name="connsiteX26" fmla="*/ 8601 w 10000"/>
                <a:gd name="connsiteY26" fmla="*/ 1980 h 10000"/>
                <a:gd name="connsiteX27" fmla="*/ 8539 w 10000"/>
                <a:gd name="connsiteY27" fmla="*/ 2075 h 10000"/>
                <a:gd name="connsiteX28" fmla="*/ 8539 w 10000"/>
                <a:gd name="connsiteY28" fmla="*/ 2131 h 10000"/>
                <a:gd name="connsiteX29" fmla="*/ 8831 w 10000"/>
                <a:gd name="connsiteY29" fmla="*/ 2206 h 10000"/>
                <a:gd name="connsiteX30" fmla="*/ 8810 w 10000"/>
                <a:gd name="connsiteY30" fmla="*/ 2769 h 10000"/>
                <a:gd name="connsiteX31" fmla="*/ 8810 w 10000"/>
                <a:gd name="connsiteY31" fmla="*/ 2938 h 10000"/>
                <a:gd name="connsiteX32" fmla="*/ 8779 w 10000"/>
                <a:gd name="connsiteY32" fmla="*/ 2957 h 10000"/>
                <a:gd name="connsiteX33" fmla="*/ 8789 w 10000"/>
                <a:gd name="connsiteY33" fmla="*/ 2995 h 10000"/>
                <a:gd name="connsiteX34" fmla="*/ 8769 w 10000"/>
                <a:gd name="connsiteY34" fmla="*/ 3032 h 10000"/>
                <a:gd name="connsiteX35" fmla="*/ 8956 w 10000"/>
                <a:gd name="connsiteY35" fmla="*/ 3014 h 10000"/>
                <a:gd name="connsiteX36" fmla="*/ 9049 w 10000"/>
                <a:gd name="connsiteY36" fmla="*/ 3164 h 10000"/>
                <a:gd name="connsiteX37" fmla="*/ 9185 w 10000"/>
                <a:gd name="connsiteY37" fmla="*/ 3145 h 10000"/>
                <a:gd name="connsiteX38" fmla="*/ 9185 w 10000"/>
                <a:gd name="connsiteY38" fmla="*/ 3164 h 10000"/>
                <a:gd name="connsiteX39" fmla="*/ 9196 w 10000"/>
                <a:gd name="connsiteY39" fmla="*/ 3164 h 10000"/>
                <a:gd name="connsiteX40" fmla="*/ 9206 w 10000"/>
                <a:gd name="connsiteY40" fmla="*/ 3314 h 10000"/>
                <a:gd name="connsiteX41" fmla="*/ 9237 w 10000"/>
                <a:gd name="connsiteY41" fmla="*/ 3296 h 10000"/>
                <a:gd name="connsiteX42" fmla="*/ 9289 w 10000"/>
                <a:gd name="connsiteY42" fmla="*/ 3070 h 10000"/>
                <a:gd name="connsiteX43" fmla="*/ 9341 w 10000"/>
                <a:gd name="connsiteY43" fmla="*/ 3126 h 10000"/>
                <a:gd name="connsiteX44" fmla="*/ 9362 w 10000"/>
                <a:gd name="connsiteY44" fmla="*/ 3052 h 10000"/>
                <a:gd name="connsiteX45" fmla="*/ 9393 w 10000"/>
                <a:gd name="connsiteY45" fmla="*/ 3052 h 10000"/>
                <a:gd name="connsiteX46" fmla="*/ 9424 w 10000"/>
                <a:gd name="connsiteY46" fmla="*/ 3126 h 10000"/>
                <a:gd name="connsiteX47" fmla="*/ 9414 w 10000"/>
                <a:gd name="connsiteY47" fmla="*/ 3239 h 10000"/>
                <a:gd name="connsiteX48" fmla="*/ 9487 w 10000"/>
                <a:gd name="connsiteY48" fmla="*/ 3314 h 10000"/>
                <a:gd name="connsiteX49" fmla="*/ 9487 w 10000"/>
                <a:gd name="connsiteY49" fmla="*/ 3427 h 10000"/>
                <a:gd name="connsiteX50" fmla="*/ 9528 w 10000"/>
                <a:gd name="connsiteY50" fmla="*/ 3483 h 10000"/>
                <a:gd name="connsiteX51" fmla="*/ 9497 w 10000"/>
                <a:gd name="connsiteY51" fmla="*/ 3596 h 10000"/>
                <a:gd name="connsiteX52" fmla="*/ 9508 w 10000"/>
                <a:gd name="connsiteY52" fmla="*/ 3596 h 10000"/>
                <a:gd name="connsiteX53" fmla="*/ 9539 w 10000"/>
                <a:gd name="connsiteY53" fmla="*/ 3577 h 10000"/>
                <a:gd name="connsiteX54" fmla="*/ 9539 w 10000"/>
                <a:gd name="connsiteY54" fmla="*/ 3689 h 10000"/>
                <a:gd name="connsiteX55" fmla="*/ 9508 w 10000"/>
                <a:gd name="connsiteY55" fmla="*/ 3728 h 10000"/>
                <a:gd name="connsiteX56" fmla="*/ 9487 w 10000"/>
                <a:gd name="connsiteY56" fmla="*/ 3689 h 10000"/>
                <a:gd name="connsiteX57" fmla="*/ 9476 w 10000"/>
                <a:gd name="connsiteY57" fmla="*/ 3746 h 10000"/>
                <a:gd name="connsiteX58" fmla="*/ 9445 w 10000"/>
                <a:gd name="connsiteY58" fmla="*/ 3728 h 10000"/>
                <a:gd name="connsiteX59" fmla="*/ 9352 w 10000"/>
                <a:gd name="connsiteY59" fmla="*/ 3953 h 10000"/>
                <a:gd name="connsiteX60" fmla="*/ 9373 w 10000"/>
                <a:gd name="connsiteY60" fmla="*/ 4347 h 10000"/>
                <a:gd name="connsiteX61" fmla="*/ 9237 w 10000"/>
                <a:gd name="connsiteY61" fmla="*/ 4310 h 10000"/>
                <a:gd name="connsiteX62" fmla="*/ 9196 w 10000"/>
                <a:gd name="connsiteY62" fmla="*/ 4385 h 10000"/>
                <a:gd name="connsiteX63" fmla="*/ 9258 w 10000"/>
                <a:gd name="connsiteY63" fmla="*/ 4572 h 10000"/>
                <a:gd name="connsiteX64" fmla="*/ 9321 w 10000"/>
                <a:gd name="connsiteY64" fmla="*/ 4572 h 10000"/>
                <a:gd name="connsiteX65" fmla="*/ 9321 w 10000"/>
                <a:gd name="connsiteY65" fmla="*/ 4591 h 10000"/>
                <a:gd name="connsiteX66" fmla="*/ 9206 w 10000"/>
                <a:gd name="connsiteY66" fmla="*/ 4686 h 10000"/>
                <a:gd name="connsiteX67" fmla="*/ 9196 w 10000"/>
                <a:gd name="connsiteY67" fmla="*/ 4741 h 10000"/>
                <a:gd name="connsiteX68" fmla="*/ 9331 w 10000"/>
                <a:gd name="connsiteY68" fmla="*/ 4910 h 10000"/>
                <a:gd name="connsiteX69" fmla="*/ 9352 w 10000"/>
                <a:gd name="connsiteY69" fmla="*/ 5005 h 10000"/>
                <a:gd name="connsiteX70" fmla="*/ 9487 w 10000"/>
                <a:gd name="connsiteY70" fmla="*/ 5136 h 10000"/>
                <a:gd name="connsiteX71" fmla="*/ 9456 w 10000"/>
                <a:gd name="connsiteY71" fmla="*/ 5494 h 10000"/>
                <a:gd name="connsiteX72" fmla="*/ 9570 w 10000"/>
                <a:gd name="connsiteY72" fmla="*/ 5437 h 10000"/>
                <a:gd name="connsiteX73" fmla="*/ 9570 w 10000"/>
                <a:gd name="connsiteY73" fmla="*/ 5380 h 10000"/>
                <a:gd name="connsiteX74" fmla="*/ 9549 w 10000"/>
                <a:gd name="connsiteY74" fmla="*/ 5324 h 10000"/>
                <a:gd name="connsiteX75" fmla="*/ 9580 w 10000"/>
                <a:gd name="connsiteY75" fmla="*/ 5324 h 10000"/>
                <a:gd name="connsiteX76" fmla="*/ 9664 w 10000"/>
                <a:gd name="connsiteY76" fmla="*/ 5399 h 10000"/>
                <a:gd name="connsiteX77" fmla="*/ 9664 w 10000"/>
                <a:gd name="connsiteY77" fmla="*/ 5474 h 10000"/>
                <a:gd name="connsiteX78" fmla="*/ 9987 w 10000"/>
                <a:gd name="connsiteY78" fmla="*/ 5793 h 10000"/>
                <a:gd name="connsiteX79" fmla="*/ 9976 w 10000"/>
                <a:gd name="connsiteY79" fmla="*/ 6151 h 10000"/>
                <a:gd name="connsiteX80" fmla="*/ 9924 w 10000"/>
                <a:gd name="connsiteY80" fmla="*/ 6056 h 10000"/>
                <a:gd name="connsiteX81" fmla="*/ 9748 w 10000"/>
                <a:gd name="connsiteY81" fmla="*/ 6094 h 10000"/>
                <a:gd name="connsiteX82" fmla="*/ 9362 w 10000"/>
                <a:gd name="connsiteY82" fmla="*/ 6188 h 10000"/>
                <a:gd name="connsiteX83" fmla="*/ 9331 w 10000"/>
                <a:gd name="connsiteY83" fmla="*/ 6526 h 10000"/>
                <a:gd name="connsiteX84" fmla="*/ 9289 w 10000"/>
                <a:gd name="connsiteY84" fmla="*/ 6564 h 10000"/>
                <a:gd name="connsiteX85" fmla="*/ 9289 w 10000"/>
                <a:gd name="connsiteY85" fmla="*/ 6977 h 10000"/>
                <a:gd name="connsiteX86" fmla="*/ 9393 w 10000"/>
                <a:gd name="connsiteY86" fmla="*/ 7014 h 10000"/>
                <a:gd name="connsiteX87" fmla="*/ 9383 w 10000"/>
                <a:gd name="connsiteY87" fmla="*/ 7052 h 10000"/>
                <a:gd name="connsiteX88" fmla="*/ 9237 w 10000"/>
                <a:gd name="connsiteY88" fmla="*/ 7409 h 10000"/>
                <a:gd name="connsiteX89" fmla="*/ 9227 w 10000"/>
                <a:gd name="connsiteY89" fmla="*/ 7672 h 10000"/>
                <a:gd name="connsiteX90" fmla="*/ 9258 w 10000"/>
                <a:gd name="connsiteY90" fmla="*/ 7860 h 10000"/>
                <a:gd name="connsiteX91" fmla="*/ 9206 w 10000"/>
                <a:gd name="connsiteY91" fmla="*/ 7916 h 10000"/>
                <a:gd name="connsiteX92" fmla="*/ 9101 w 10000"/>
                <a:gd name="connsiteY92" fmla="*/ 7728 h 10000"/>
                <a:gd name="connsiteX93" fmla="*/ 8925 w 10000"/>
                <a:gd name="connsiteY93" fmla="*/ 7578 h 10000"/>
                <a:gd name="connsiteX94" fmla="*/ 8925 w 10000"/>
                <a:gd name="connsiteY94" fmla="*/ 7541 h 10000"/>
                <a:gd name="connsiteX95" fmla="*/ 8966 w 10000"/>
                <a:gd name="connsiteY95" fmla="*/ 7541 h 10000"/>
                <a:gd name="connsiteX96" fmla="*/ 8966 w 10000"/>
                <a:gd name="connsiteY96" fmla="*/ 7522 h 10000"/>
                <a:gd name="connsiteX97" fmla="*/ 8945 w 10000"/>
                <a:gd name="connsiteY97" fmla="*/ 7522 h 10000"/>
                <a:gd name="connsiteX98" fmla="*/ 8883 w 10000"/>
                <a:gd name="connsiteY98" fmla="*/ 7541 h 10000"/>
                <a:gd name="connsiteX99" fmla="*/ 8904 w 10000"/>
                <a:gd name="connsiteY99" fmla="*/ 7616 h 10000"/>
                <a:gd name="connsiteX100" fmla="*/ 8862 w 10000"/>
                <a:gd name="connsiteY100" fmla="*/ 7635 h 10000"/>
                <a:gd name="connsiteX101" fmla="*/ 8966 w 10000"/>
                <a:gd name="connsiteY101" fmla="*/ 7916 h 10000"/>
                <a:gd name="connsiteX102" fmla="*/ 8966 w 10000"/>
                <a:gd name="connsiteY102" fmla="*/ 8123 h 10000"/>
                <a:gd name="connsiteX103" fmla="*/ 8904 w 10000"/>
                <a:gd name="connsiteY103" fmla="*/ 8235 h 10000"/>
                <a:gd name="connsiteX104" fmla="*/ 8727 w 10000"/>
                <a:gd name="connsiteY104" fmla="*/ 8217 h 10000"/>
                <a:gd name="connsiteX105" fmla="*/ 8665 w 10000"/>
                <a:gd name="connsiteY105" fmla="*/ 8123 h 10000"/>
                <a:gd name="connsiteX106" fmla="*/ 8601 w 10000"/>
                <a:gd name="connsiteY106" fmla="*/ 8180 h 10000"/>
                <a:gd name="connsiteX107" fmla="*/ 8644 w 10000"/>
                <a:gd name="connsiteY107" fmla="*/ 8573 h 10000"/>
                <a:gd name="connsiteX108" fmla="*/ 8613 w 10000"/>
                <a:gd name="connsiteY108" fmla="*/ 8648 h 10000"/>
                <a:gd name="connsiteX109" fmla="*/ 8414 w 10000"/>
                <a:gd name="connsiteY109" fmla="*/ 8668 h 10000"/>
                <a:gd name="connsiteX110" fmla="*/ 8269 w 10000"/>
                <a:gd name="connsiteY110" fmla="*/ 8235 h 10000"/>
                <a:gd name="connsiteX111" fmla="*/ 8258 w 10000"/>
                <a:gd name="connsiteY111" fmla="*/ 7991 h 10000"/>
                <a:gd name="connsiteX112" fmla="*/ 8217 w 10000"/>
                <a:gd name="connsiteY112" fmla="*/ 7991 h 10000"/>
                <a:gd name="connsiteX113" fmla="*/ 8039 w 10000"/>
                <a:gd name="connsiteY113" fmla="*/ 7991 h 10000"/>
                <a:gd name="connsiteX114" fmla="*/ 7935 w 10000"/>
                <a:gd name="connsiteY114" fmla="*/ 7766 h 10000"/>
                <a:gd name="connsiteX115" fmla="*/ 7841 w 10000"/>
                <a:gd name="connsiteY115" fmla="*/ 7710 h 10000"/>
                <a:gd name="connsiteX116" fmla="*/ 7779 w 10000"/>
                <a:gd name="connsiteY116" fmla="*/ 7785 h 10000"/>
                <a:gd name="connsiteX117" fmla="*/ 7789 w 10000"/>
                <a:gd name="connsiteY117" fmla="*/ 8104 h 10000"/>
                <a:gd name="connsiteX118" fmla="*/ 7748 w 10000"/>
                <a:gd name="connsiteY118" fmla="*/ 8404 h 10000"/>
                <a:gd name="connsiteX119" fmla="*/ 7686 w 10000"/>
                <a:gd name="connsiteY119" fmla="*/ 8424 h 10000"/>
                <a:gd name="connsiteX120" fmla="*/ 7644 w 10000"/>
                <a:gd name="connsiteY120" fmla="*/ 8536 h 10000"/>
                <a:gd name="connsiteX121" fmla="*/ 7634 w 10000"/>
                <a:gd name="connsiteY121" fmla="*/ 8536 h 10000"/>
                <a:gd name="connsiteX122" fmla="*/ 7634 w 10000"/>
                <a:gd name="connsiteY122" fmla="*/ 8479 h 10000"/>
                <a:gd name="connsiteX123" fmla="*/ 7654 w 10000"/>
                <a:gd name="connsiteY123" fmla="*/ 8424 h 10000"/>
                <a:gd name="connsiteX124" fmla="*/ 7477 w 10000"/>
                <a:gd name="connsiteY124" fmla="*/ 8180 h 10000"/>
                <a:gd name="connsiteX125" fmla="*/ 7362 w 10000"/>
                <a:gd name="connsiteY125" fmla="*/ 8085 h 10000"/>
                <a:gd name="connsiteX126" fmla="*/ 7300 w 10000"/>
                <a:gd name="connsiteY126" fmla="*/ 8142 h 10000"/>
                <a:gd name="connsiteX127" fmla="*/ 7269 w 10000"/>
                <a:gd name="connsiteY127" fmla="*/ 8085 h 10000"/>
                <a:gd name="connsiteX128" fmla="*/ 7238 w 10000"/>
                <a:gd name="connsiteY128" fmla="*/ 8217 h 10000"/>
                <a:gd name="connsiteX129" fmla="*/ 7373 w 10000"/>
                <a:gd name="connsiteY129" fmla="*/ 8593 h 10000"/>
                <a:gd name="connsiteX130" fmla="*/ 7217 w 10000"/>
                <a:gd name="connsiteY130" fmla="*/ 8780 h 10000"/>
                <a:gd name="connsiteX131" fmla="*/ 7050 w 10000"/>
                <a:gd name="connsiteY131" fmla="*/ 8705 h 10000"/>
                <a:gd name="connsiteX132" fmla="*/ 6988 w 10000"/>
                <a:gd name="connsiteY132" fmla="*/ 8856 h 10000"/>
                <a:gd name="connsiteX133" fmla="*/ 6914 w 10000"/>
                <a:gd name="connsiteY133" fmla="*/ 8912 h 10000"/>
                <a:gd name="connsiteX134" fmla="*/ 6914 w 10000"/>
                <a:gd name="connsiteY134" fmla="*/ 8837 h 10000"/>
                <a:gd name="connsiteX135" fmla="*/ 6790 w 10000"/>
                <a:gd name="connsiteY135" fmla="*/ 8799 h 10000"/>
                <a:gd name="connsiteX136" fmla="*/ 6706 w 10000"/>
                <a:gd name="connsiteY136" fmla="*/ 8893 h 10000"/>
                <a:gd name="connsiteX137" fmla="*/ 6613 w 10000"/>
                <a:gd name="connsiteY137" fmla="*/ 8912 h 10000"/>
                <a:gd name="connsiteX138" fmla="*/ 6613 w 10000"/>
                <a:gd name="connsiteY138" fmla="*/ 8968 h 10000"/>
                <a:gd name="connsiteX139" fmla="*/ 6550 w 10000"/>
                <a:gd name="connsiteY139" fmla="*/ 8987 h 10000"/>
                <a:gd name="connsiteX140" fmla="*/ 6571 w 10000"/>
                <a:gd name="connsiteY140" fmla="*/ 9024 h 10000"/>
                <a:gd name="connsiteX141" fmla="*/ 6738 w 10000"/>
                <a:gd name="connsiteY141" fmla="*/ 9006 h 10000"/>
                <a:gd name="connsiteX142" fmla="*/ 6738 w 10000"/>
                <a:gd name="connsiteY142" fmla="*/ 8987 h 10000"/>
                <a:gd name="connsiteX143" fmla="*/ 6717 w 10000"/>
                <a:gd name="connsiteY143" fmla="*/ 8949 h 10000"/>
                <a:gd name="connsiteX144" fmla="*/ 6738 w 10000"/>
                <a:gd name="connsiteY144" fmla="*/ 8949 h 10000"/>
                <a:gd name="connsiteX145" fmla="*/ 6790 w 10000"/>
                <a:gd name="connsiteY145" fmla="*/ 8931 h 10000"/>
                <a:gd name="connsiteX146" fmla="*/ 6831 w 10000"/>
                <a:gd name="connsiteY146" fmla="*/ 9062 h 10000"/>
                <a:gd name="connsiteX147" fmla="*/ 7102 w 10000"/>
                <a:gd name="connsiteY147" fmla="*/ 9137 h 10000"/>
                <a:gd name="connsiteX148" fmla="*/ 7102 w 10000"/>
                <a:gd name="connsiteY148" fmla="*/ 9193 h 10000"/>
                <a:gd name="connsiteX149" fmla="*/ 7019 w 10000"/>
                <a:gd name="connsiteY149" fmla="*/ 9588 h 10000"/>
                <a:gd name="connsiteX150" fmla="*/ 6998 w 10000"/>
                <a:gd name="connsiteY150" fmla="*/ 9588 h 10000"/>
                <a:gd name="connsiteX151" fmla="*/ 6978 w 10000"/>
                <a:gd name="connsiteY151" fmla="*/ 9531 h 10000"/>
                <a:gd name="connsiteX152" fmla="*/ 6748 w 10000"/>
                <a:gd name="connsiteY152" fmla="*/ 9494 h 10000"/>
                <a:gd name="connsiteX153" fmla="*/ 6675 w 10000"/>
                <a:gd name="connsiteY153" fmla="*/ 9494 h 10000"/>
                <a:gd name="connsiteX154" fmla="*/ 6592 w 10000"/>
                <a:gd name="connsiteY154" fmla="*/ 9401 h 10000"/>
                <a:gd name="connsiteX155" fmla="*/ 6550 w 10000"/>
                <a:gd name="connsiteY155" fmla="*/ 9438 h 10000"/>
                <a:gd name="connsiteX156" fmla="*/ 6436 w 10000"/>
                <a:gd name="connsiteY156" fmla="*/ 9287 h 10000"/>
                <a:gd name="connsiteX157" fmla="*/ 6426 w 10000"/>
                <a:gd name="connsiteY157" fmla="*/ 9287 h 10000"/>
                <a:gd name="connsiteX158" fmla="*/ 6383 w 10000"/>
                <a:gd name="connsiteY158" fmla="*/ 9287 h 10000"/>
                <a:gd name="connsiteX159" fmla="*/ 6279 w 10000"/>
                <a:gd name="connsiteY159" fmla="*/ 9175 h 10000"/>
                <a:gd name="connsiteX160" fmla="*/ 6248 w 10000"/>
                <a:gd name="connsiteY160" fmla="*/ 9344 h 10000"/>
                <a:gd name="connsiteX161" fmla="*/ 6154 w 10000"/>
                <a:gd name="connsiteY161" fmla="*/ 9513 h 10000"/>
                <a:gd name="connsiteX162" fmla="*/ 6061 w 10000"/>
                <a:gd name="connsiteY162" fmla="*/ 9550 h 10000"/>
                <a:gd name="connsiteX163" fmla="*/ 6061 w 10000"/>
                <a:gd name="connsiteY163" fmla="*/ 9607 h 10000"/>
                <a:gd name="connsiteX164" fmla="*/ 5988 w 10000"/>
                <a:gd name="connsiteY164" fmla="*/ 9738 h 10000"/>
                <a:gd name="connsiteX165" fmla="*/ 5905 w 10000"/>
                <a:gd name="connsiteY165" fmla="*/ 9794 h 10000"/>
                <a:gd name="connsiteX166" fmla="*/ 5800 w 10000"/>
                <a:gd name="connsiteY166" fmla="*/ 9945 h 10000"/>
                <a:gd name="connsiteX167" fmla="*/ 5144 w 10000"/>
                <a:gd name="connsiteY167" fmla="*/ 9794 h 10000"/>
                <a:gd name="connsiteX168" fmla="*/ 5019 w 10000"/>
                <a:gd name="connsiteY168" fmla="*/ 9794 h 10000"/>
                <a:gd name="connsiteX169" fmla="*/ 4791 w 10000"/>
                <a:gd name="connsiteY169" fmla="*/ 9645 h 10000"/>
                <a:gd name="connsiteX170" fmla="*/ 4728 w 10000"/>
                <a:gd name="connsiteY170" fmla="*/ 9513 h 10000"/>
                <a:gd name="connsiteX171" fmla="*/ 4728 w 10000"/>
                <a:gd name="connsiteY171" fmla="*/ 9401 h 10000"/>
                <a:gd name="connsiteX172" fmla="*/ 4665 w 10000"/>
                <a:gd name="connsiteY172" fmla="*/ 9344 h 10000"/>
                <a:gd name="connsiteX173" fmla="*/ 4967 w 10000"/>
                <a:gd name="connsiteY173" fmla="*/ 9212 h 10000"/>
                <a:gd name="connsiteX174" fmla="*/ 5186 w 10000"/>
                <a:gd name="connsiteY174" fmla="*/ 9232 h 10000"/>
                <a:gd name="connsiteX175" fmla="*/ 5540 w 10000"/>
                <a:gd name="connsiteY175" fmla="*/ 9193 h 10000"/>
                <a:gd name="connsiteX176" fmla="*/ 5582 w 10000"/>
                <a:gd name="connsiteY176" fmla="*/ 9100 h 10000"/>
                <a:gd name="connsiteX177" fmla="*/ 5530 w 10000"/>
                <a:gd name="connsiteY177" fmla="*/ 8987 h 10000"/>
                <a:gd name="connsiteX178" fmla="*/ 5332 w 10000"/>
                <a:gd name="connsiteY178" fmla="*/ 8931 h 10000"/>
                <a:gd name="connsiteX179" fmla="*/ 5009 w 10000"/>
                <a:gd name="connsiteY179" fmla="*/ 8743 h 10000"/>
                <a:gd name="connsiteX180" fmla="*/ 4760 w 10000"/>
                <a:gd name="connsiteY180" fmla="*/ 8593 h 10000"/>
                <a:gd name="connsiteX181" fmla="*/ 4884 w 10000"/>
                <a:gd name="connsiteY181" fmla="*/ 8479 h 10000"/>
                <a:gd name="connsiteX182" fmla="*/ 4540 w 10000"/>
                <a:gd name="connsiteY182" fmla="*/ 8273 h 10000"/>
                <a:gd name="connsiteX183" fmla="*/ 4353 w 10000"/>
                <a:gd name="connsiteY183" fmla="*/ 8085 h 10000"/>
                <a:gd name="connsiteX184" fmla="*/ 4155 w 10000"/>
                <a:gd name="connsiteY184" fmla="*/ 8029 h 10000"/>
                <a:gd name="connsiteX185" fmla="*/ 3884 w 10000"/>
                <a:gd name="connsiteY185" fmla="*/ 8011 h 10000"/>
                <a:gd name="connsiteX186" fmla="*/ 3718 w 10000"/>
                <a:gd name="connsiteY186" fmla="*/ 7841 h 10000"/>
                <a:gd name="connsiteX187" fmla="*/ 3540 w 10000"/>
                <a:gd name="connsiteY187" fmla="*/ 7804 h 10000"/>
                <a:gd name="connsiteX188" fmla="*/ 3468 w 10000"/>
                <a:gd name="connsiteY188" fmla="*/ 7596 h 10000"/>
                <a:gd name="connsiteX189" fmla="*/ 3291 w 10000"/>
                <a:gd name="connsiteY189" fmla="*/ 7635 h 10000"/>
                <a:gd name="connsiteX190" fmla="*/ 3239 w 10000"/>
                <a:gd name="connsiteY190" fmla="*/ 7672 h 10000"/>
                <a:gd name="connsiteX191" fmla="*/ 3166 w 10000"/>
                <a:gd name="connsiteY191" fmla="*/ 7672 h 10000"/>
                <a:gd name="connsiteX192" fmla="*/ 3166 w 10000"/>
                <a:gd name="connsiteY192" fmla="*/ 7635 h 10000"/>
                <a:gd name="connsiteX193" fmla="*/ 3197 w 10000"/>
                <a:gd name="connsiteY193" fmla="*/ 7541 h 10000"/>
                <a:gd name="connsiteX194" fmla="*/ 3040 w 10000"/>
                <a:gd name="connsiteY194" fmla="*/ 7503 h 10000"/>
                <a:gd name="connsiteX195" fmla="*/ 2988 w 10000"/>
                <a:gd name="connsiteY195" fmla="*/ 7409 h 10000"/>
                <a:gd name="connsiteX196" fmla="*/ 2884 w 10000"/>
                <a:gd name="connsiteY196" fmla="*/ 7466 h 10000"/>
                <a:gd name="connsiteX197" fmla="*/ 2645 w 10000"/>
                <a:gd name="connsiteY197" fmla="*/ 7447 h 10000"/>
                <a:gd name="connsiteX198" fmla="*/ 2521 w 10000"/>
                <a:gd name="connsiteY198" fmla="*/ 7484 h 10000"/>
                <a:gd name="connsiteX199" fmla="*/ 2468 w 10000"/>
                <a:gd name="connsiteY199" fmla="*/ 7596 h 10000"/>
                <a:gd name="connsiteX200" fmla="*/ 2270 w 10000"/>
                <a:gd name="connsiteY200" fmla="*/ 7635 h 10000"/>
                <a:gd name="connsiteX201" fmla="*/ 2218 w 10000"/>
                <a:gd name="connsiteY201" fmla="*/ 7710 h 10000"/>
                <a:gd name="connsiteX202" fmla="*/ 1936 w 10000"/>
                <a:gd name="connsiteY202" fmla="*/ 7691 h 10000"/>
                <a:gd name="connsiteX203" fmla="*/ 1822 w 10000"/>
                <a:gd name="connsiteY203" fmla="*/ 7559 h 10000"/>
                <a:gd name="connsiteX204" fmla="*/ 1666 w 10000"/>
                <a:gd name="connsiteY204" fmla="*/ 7522 h 10000"/>
                <a:gd name="connsiteX205" fmla="*/ 1718 w 10000"/>
                <a:gd name="connsiteY205" fmla="*/ 7503 h 10000"/>
                <a:gd name="connsiteX206" fmla="*/ 1718 w 10000"/>
                <a:gd name="connsiteY206" fmla="*/ 7484 h 10000"/>
                <a:gd name="connsiteX207" fmla="*/ 1666 w 10000"/>
                <a:gd name="connsiteY207" fmla="*/ 7484 h 10000"/>
                <a:gd name="connsiteX208" fmla="*/ 1552 w 10000"/>
                <a:gd name="connsiteY208" fmla="*/ 7503 h 10000"/>
                <a:gd name="connsiteX209" fmla="*/ 1343 w 10000"/>
                <a:gd name="connsiteY209" fmla="*/ 7427 h 10000"/>
                <a:gd name="connsiteX210" fmla="*/ 1343 w 10000"/>
                <a:gd name="connsiteY210" fmla="*/ 7484 h 10000"/>
                <a:gd name="connsiteX211" fmla="*/ 1291 w 10000"/>
                <a:gd name="connsiteY211" fmla="*/ 7466 h 10000"/>
                <a:gd name="connsiteX212" fmla="*/ 1291 w 10000"/>
                <a:gd name="connsiteY212" fmla="*/ 7409 h 10000"/>
                <a:gd name="connsiteX213" fmla="*/ 1197 w 10000"/>
                <a:gd name="connsiteY213" fmla="*/ 7466 h 10000"/>
                <a:gd name="connsiteX214" fmla="*/ 1177 w 10000"/>
                <a:gd name="connsiteY214" fmla="*/ 7409 h 10000"/>
                <a:gd name="connsiteX215" fmla="*/ 812 w 10000"/>
                <a:gd name="connsiteY215" fmla="*/ 7427 h 10000"/>
                <a:gd name="connsiteX216" fmla="*/ 635 w 10000"/>
                <a:gd name="connsiteY216" fmla="*/ 7409 h 10000"/>
                <a:gd name="connsiteX217" fmla="*/ 594 w 10000"/>
                <a:gd name="connsiteY217" fmla="*/ 7334 h 10000"/>
                <a:gd name="connsiteX218" fmla="*/ 427 w 10000"/>
                <a:gd name="connsiteY218" fmla="*/ 7352 h 10000"/>
                <a:gd name="connsiteX219" fmla="*/ 396 w 10000"/>
                <a:gd name="connsiteY219" fmla="*/ 7297 h 10000"/>
                <a:gd name="connsiteX220" fmla="*/ 292 w 10000"/>
                <a:gd name="connsiteY220" fmla="*/ 7315 h 10000"/>
                <a:gd name="connsiteX221" fmla="*/ 270 w 10000"/>
                <a:gd name="connsiteY221" fmla="*/ 7240 h 10000"/>
                <a:gd name="connsiteX222" fmla="*/ 177 w 10000"/>
                <a:gd name="connsiteY222" fmla="*/ 7240 h 10000"/>
                <a:gd name="connsiteX223" fmla="*/ 42 w 10000"/>
                <a:gd name="connsiteY223" fmla="*/ 7165 h 10000"/>
                <a:gd name="connsiteX224" fmla="*/ 0 w 10000"/>
                <a:gd name="connsiteY224" fmla="*/ 7090 h 10000"/>
                <a:gd name="connsiteX225" fmla="*/ 156 w 10000"/>
                <a:gd name="connsiteY225" fmla="*/ 7052 h 10000"/>
                <a:gd name="connsiteX226" fmla="*/ 375 w 10000"/>
                <a:gd name="connsiteY226" fmla="*/ 7090 h 10000"/>
                <a:gd name="connsiteX227" fmla="*/ 739 w 10000"/>
                <a:gd name="connsiteY227" fmla="*/ 7165 h 10000"/>
                <a:gd name="connsiteX228" fmla="*/ 749 w 10000"/>
                <a:gd name="connsiteY228" fmla="*/ 7090 h 10000"/>
                <a:gd name="connsiteX229" fmla="*/ 687 w 10000"/>
                <a:gd name="connsiteY229" fmla="*/ 6996 h 10000"/>
                <a:gd name="connsiteX230" fmla="*/ 697 w 10000"/>
                <a:gd name="connsiteY230" fmla="*/ 6996 h 10000"/>
                <a:gd name="connsiteX231" fmla="*/ 697 w 10000"/>
                <a:gd name="connsiteY231" fmla="*/ 6977 h 10000"/>
                <a:gd name="connsiteX232" fmla="*/ 801 w 10000"/>
                <a:gd name="connsiteY232" fmla="*/ 7014 h 10000"/>
                <a:gd name="connsiteX233" fmla="*/ 801 w 10000"/>
                <a:gd name="connsiteY233" fmla="*/ 6939 h 10000"/>
                <a:gd name="connsiteX234" fmla="*/ 739 w 10000"/>
                <a:gd name="connsiteY234" fmla="*/ 6921 h 10000"/>
                <a:gd name="connsiteX235" fmla="*/ 739 w 10000"/>
                <a:gd name="connsiteY235" fmla="*/ 6845 h 10000"/>
                <a:gd name="connsiteX236" fmla="*/ 760 w 10000"/>
                <a:gd name="connsiteY236" fmla="*/ 6845 h 10000"/>
                <a:gd name="connsiteX237" fmla="*/ 812 w 10000"/>
                <a:gd name="connsiteY237" fmla="*/ 6883 h 10000"/>
                <a:gd name="connsiteX238" fmla="*/ 812 w 10000"/>
                <a:gd name="connsiteY238" fmla="*/ 6845 h 10000"/>
                <a:gd name="connsiteX239" fmla="*/ 948 w 10000"/>
                <a:gd name="connsiteY239" fmla="*/ 6714 h 10000"/>
                <a:gd name="connsiteX240" fmla="*/ 1104 w 10000"/>
                <a:gd name="connsiteY240" fmla="*/ 6676 h 10000"/>
                <a:gd name="connsiteX241" fmla="*/ 1104 w 10000"/>
                <a:gd name="connsiteY241" fmla="*/ 6658 h 10000"/>
                <a:gd name="connsiteX242" fmla="*/ 927 w 10000"/>
                <a:gd name="connsiteY242" fmla="*/ 6658 h 10000"/>
                <a:gd name="connsiteX243" fmla="*/ 927 w 10000"/>
                <a:gd name="connsiteY243" fmla="*/ 6639 h 10000"/>
                <a:gd name="connsiteX244" fmla="*/ 958 w 10000"/>
                <a:gd name="connsiteY244" fmla="*/ 6583 h 10000"/>
                <a:gd name="connsiteX245" fmla="*/ 1010 w 10000"/>
                <a:gd name="connsiteY245" fmla="*/ 6601 h 10000"/>
                <a:gd name="connsiteX246" fmla="*/ 1042 w 10000"/>
                <a:gd name="connsiteY246" fmla="*/ 6564 h 10000"/>
                <a:gd name="connsiteX247" fmla="*/ 1042 w 10000"/>
                <a:gd name="connsiteY247" fmla="*/ 6546 h 10000"/>
                <a:gd name="connsiteX248" fmla="*/ 990 w 10000"/>
                <a:gd name="connsiteY248" fmla="*/ 6470 h 10000"/>
                <a:gd name="connsiteX249" fmla="*/ 1021 w 10000"/>
                <a:gd name="connsiteY249" fmla="*/ 6470 h 10000"/>
                <a:gd name="connsiteX250" fmla="*/ 1042 w 10000"/>
                <a:gd name="connsiteY250" fmla="*/ 6489 h 10000"/>
                <a:gd name="connsiteX251" fmla="*/ 1052 w 10000"/>
                <a:gd name="connsiteY251" fmla="*/ 6432 h 10000"/>
                <a:gd name="connsiteX252" fmla="*/ 1000 w 10000"/>
                <a:gd name="connsiteY252" fmla="*/ 6376 h 10000"/>
                <a:gd name="connsiteX253" fmla="*/ 990 w 10000"/>
                <a:gd name="connsiteY253" fmla="*/ 6414 h 10000"/>
                <a:gd name="connsiteX254" fmla="*/ 990 w 10000"/>
                <a:gd name="connsiteY254" fmla="*/ 6376 h 10000"/>
                <a:gd name="connsiteX255" fmla="*/ 979 w 10000"/>
                <a:gd name="connsiteY255" fmla="*/ 6376 h 10000"/>
                <a:gd name="connsiteX256" fmla="*/ 979 w 10000"/>
                <a:gd name="connsiteY256" fmla="*/ 6357 h 10000"/>
                <a:gd name="connsiteX257" fmla="*/ 1052 w 10000"/>
                <a:gd name="connsiteY257" fmla="*/ 6320 h 10000"/>
                <a:gd name="connsiteX258" fmla="*/ 1052 w 10000"/>
                <a:gd name="connsiteY258" fmla="*/ 6300 h 10000"/>
                <a:gd name="connsiteX259" fmla="*/ 938 w 10000"/>
                <a:gd name="connsiteY259" fmla="*/ 6226 h 10000"/>
                <a:gd name="connsiteX260" fmla="*/ 917 w 10000"/>
                <a:gd name="connsiteY260" fmla="*/ 6282 h 10000"/>
                <a:gd name="connsiteX261" fmla="*/ 844 w 10000"/>
                <a:gd name="connsiteY261" fmla="*/ 6226 h 10000"/>
                <a:gd name="connsiteX262" fmla="*/ 875 w 10000"/>
                <a:gd name="connsiteY262" fmla="*/ 6188 h 10000"/>
                <a:gd name="connsiteX263" fmla="*/ 834 w 10000"/>
                <a:gd name="connsiteY263" fmla="*/ 6188 h 10000"/>
                <a:gd name="connsiteX264" fmla="*/ 708 w 10000"/>
                <a:gd name="connsiteY264" fmla="*/ 6245 h 10000"/>
                <a:gd name="connsiteX265" fmla="*/ 708 w 10000"/>
                <a:gd name="connsiteY265" fmla="*/ 6188 h 10000"/>
                <a:gd name="connsiteX266" fmla="*/ 760 w 10000"/>
                <a:gd name="connsiteY266" fmla="*/ 6038 h 10000"/>
                <a:gd name="connsiteX267" fmla="*/ 739 w 10000"/>
                <a:gd name="connsiteY267" fmla="*/ 6000 h 10000"/>
                <a:gd name="connsiteX268" fmla="*/ 760 w 10000"/>
                <a:gd name="connsiteY268" fmla="*/ 6000 h 10000"/>
                <a:gd name="connsiteX269" fmla="*/ 854 w 10000"/>
                <a:gd name="connsiteY269" fmla="*/ 5962 h 10000"/>
                <a:gd name="connsiteX270" fmla="*/ 886 w 10000"/>
                <a:gd name="connsiteY270" fmla="*/ 5907 h 10000"/>
                <a:gd name="connsiteX271" fmla="*/ 865 w 10000"/>
                <a:gd name="connsiteY271" fmla="*/ 5850 h 10000"/>
                <a:gd name="connsiteX272" fmla="*/ 938 w 10000"/>
                <a:gd name="connsiteY272" fmla="*/ 5831 h 10000"/>
                <a:gd name="connsiteX273" fmla="*/ 938 w 10000"/>
                <a:gd name="connsiteY273" fmla="*/ 5907 h 10000"/>
                <a:gd name="connsiteX274" fmla="*/ 1062 w 10000"/>
                <a:gd name="connsiteY274" fmla="*/ 5907 h 10000"/>
                <a:gd name="connsiteX275" fmla="*/ 1187 w 10000"/>
                <a:gd name="connsiteY275" fmla="*/ 5681 h 10000"/>
                <a:gd name="connsiteX276" fmla="*/ 1385 w 10000"/>
                <a:gd name="connsiteY276" fmla="*/ 5738 h 10000"/>
                <a:gd name="connsiteX277" fmla="*/ 1385 w 10000"/>
                <a:gd name="connsiteY277" fmla="*/ 5756 h 10000"/>
                <a:gd name="connsiteX278" fmla="*/ 1374 w 10000"/>
                <a:gd name="connsiteY278" fmla="*/ 5812 h 10000"/>
                <a:gd name="connsiteX279" fmla="*/ 1353 w 10000"/>
                <a:gd name="connsiteY279" fmla="*/ 5850 h 10000"/>
                <a:gd name="connsiteX280" fmla="*/ 1239 w 10000"/>
                <a:gd name="connsiteY280" fmla="*/ 5887 h 10000"/>
                <a:gd name="connsiteX281" fmla="*/ 1229 w 10000"/>
                <a:gd name="connsiteY281" fmla="*/ 6038 h 10000"/>
                <a:gd name="connsiteX282" fmla="*/ 1249 w 10000"/>
                <a:gd name="connsiteY282" fmla="*/ 6056 h 10000"/>
                <a:gd name="connsiteX283" fmla="*/ 1479 w 10000"/>
                <a:gd name="connsiteY283" fmla="*/ 6263 h 10000"/>
                <a:gd name="connsiteX284" fmla="*/ 1510 w 10000"/>
                <a:gd name="connsiteY284" fmla="*/ 6263 h 10000"/>
                <a:gd name="connsiteX285" fmla="*/ 1583 w 10000"/>
                <a:gd name="connsiteY285" fmla="*/ 6790 h 10000"/>
                <a:gd name="connsiteX286" fmla="*/ 1781 w 10000"/>
                <a:gd name="connsiteY286" fmla="*/ 6583 h 10000"/>
                <a:gd name="connsiteX287" fmla="*/ 1781 w 10000"/>
                <a:gd name="connsiteY287" fmla="*/ 6526 h 10000"/>
                <a:gd name="connsiteX288" fmla="*/ 1708 w 10000"/>
                <a:gd name="connsiteY288" fmla="*/ 6526 h 10000"/>
                <a:gd name="connsiteX289" fmla="*/ 1677 w 10000"/>
                <a:gd name="connsiteY289" fmla="*/ 6451 h 10000"/>
                <a:gd name="connsiteX290" fmla="*/ 1677 w 10000"/>
                <a:gd name="connsiteY290" fmla="*/ 6414 h 10000"/>
                <a:gd name="connsiteX291" fmla="*/ 1687 w 10000"/>
                <a:gd name="connsiteY291" fmla="*/ 6414 h 10000"/>
                <a:gd name="connsiteX292" fmla="*/ 1687 w 10000"/>
                <a:gd name="connsiteY292" fmla="*/ 6395 h 10000"/>
                <a:gd name="connsiteX293" fmla="*/ 1822 w 10000"/>
                <a:gd name="connsiteY293" fmla="*/ 6320 h 10000"/>
                <a:gd name="connsiteX294" fmla="*/ 1801 w 10000"/>
                <a:gd name="connsiteY294" fmla="*/ 6300 h 10000"/>
                <a:gd name="connsiteX295" fmla="*/ 1666 w 10000"/>
                <a:gd name="connsiteY295" fmla="*/ 6263 h 10000"/>
                <a:gd name="connsiteX296" fmla="*/ 1666 w 10000"/>
                <a:gd name="connsiteY296" fmla="*/ 6207 h 10000"/>
                <a:gd name="connsiteX297" fmla="*/ 1614 w 10000"/>
                <a:gd name="connsiteY297" fmla="*/ 6188 h 10000"/>
                <a:gd name="connsiteX298" fmla="*/ 1614 w 10000"/>
                <a:gd name="connsiteY298" fmla="*/ 6188 h 10000"/>
                <a:gd name="connsiteX299" fmla="*/ 1635 w 10000"/>
                <a:gd name="connsiteY299" fmla="*/ 6131 h 10000"/>
                <a:gd name="connsiteX300" fmla="*/ 1552 w 10000"/>
                <a:gd name="connsiteY300" fmla="*/ 6038 h 10000"/>
                <a:gd name="connsiteX301" fmla="*/ 1333 w 10000"/>
                <a:gd name="connsiteY301" fmla="*/ 5982 h 10000"/>
                <a:gd name="connsiteX302" fmla="*/ 1500 w 10000"/>
                <a:gd name="connsiteY302" fmla="*/ 5962 h 10000"/>
                <a:gd name="connsiteX303" fmla="*/ 1521 w 10000"/>
                <a:gd name="connsiteY303" fmla="*/ 5869 h 10000"/>
                <a:gd name="connsiteX304" fmla="*/ 1458 w 10000"/>
                <a:gd name="connsiteY304" fmla="*/ 5738 h 10000"/>
                <a:gd name="connsiteX305" fmla="*/ 1479 w 10000"/>
                <a:gd name="connsiteY305" fmla="*/ 5738 h 10000"/>
                <a:gd name="connsiteX306" fmla="*/ 1822 w 10000"/>
                <a:gd name="connsiteY306" fmla="*/ 5775 h 10000"/>
                <a:gd name="connsiteX307" fmla="*/ 1916 w 10000"/>
                <a:gd name="connsiteY307" fmla="*/ 5663 h 10000"/>
                <a:gd name="connsiteX308" fmla="*/ 1989 w 10000"/>
                <a:gd name="connsiteY308" fmla="*/ 5643 h 10000"/>
                <a:gd name="connsiteX309" fmla="*/ 1916 w 10000"/>
                <a:gd name="connsiteY309" fmla="*/ 5606 h 10000"/>
                <a:gd name="connsiteX310" fmla="*/ 1614 w 10000"/>
                <a:gd name="connsiteY310" fmla="*/ 5718 h 10000"/>
                <a:gd name="connsiteX311" fmla="*/ 1583 w 10000"/>
                <a:gd name="connsiteY311" fmla="*/ 5663 h 10000"/>
                <a:gd name="connsiteX312" fmla="*/ 1604 w 10000"/>
                <a:gd name="connsiteY312" fmla="*/ 5606 h 10000"/>
                <a:gd name="connsiteX313" fmla="*/ 1573 w 10000"/>
                <a:gd name="connsiteY313" fmla="*/ 5512 h 10000"/>
                <a:gd name="connsiteX314" fmla="*/ 1500 w 10000"/>
                <a:gd name="connsiteY314" fmla="*/ 5531 h 10000"/>
                <a:gd name="connsiteX315" fmla="*/ 1257 w 10000"/>
                <a:gd name="connsiteY315" fmla="*/ 5300 h 10000"/>
                <a:gd name="connsiteX316" fmla="*/ 1541 w 10000"/>
                <a:gd name="connsiteY316" fmla="*/ 5286 h 10000"/>
                <a:gd name="connsiteX317" fmla="*/ 1884 w 10000"/>
                <a:gd name="connsiteY317" fmla="*/ 5286 h 10000"/>
                <a:gd name="connsiteX318" fmla="*/ 1989 w 10000"/>
                <a:gd name="connsiteY318" fmla="*/ 5117 h 10000"/>
                <a:gd name="connsiteX319" fmla="*/ 1989 w 10000"/>
                <a:gd name="connsiteY319" fmla="*/ 5061 h 10000"/>
                <a:gd name="connsiteX320" fmla="*/ 2052 w 10000"/>
                <a:gd name="connsiteY320" fmla="*/ 5042 h 10000"/>
                <a:gd name="connsiteX321" fmla="*/ 2083 w 10000"/>
                <a:gd name="connsiteY321" fmla="*/ 5174 h 10000"/>
                <a:gd name="connsiteX322" fmla="*/ 2521 w 10000"/>
                <a:gd name="connsiteY322" fmla="*/ 5193 h 10000"/>
                <a:gd name="connsiteX323" fmla="*/ 2499 w 10000"/>
                <a:gd name="connsiteY323" fmla="*/ 5286 h 10000"/>
                <a:gd name="connsiteX324" fmla="*/ 2531 w 10000"/>
                <a:gd name="connsiteY324" fmla="*/ 5286 h 10000"/>
                <a:gd name="connsiteX325" fmla="*/ 2583 w 10000"/>
                <a:gd name="connsiteY325" fmla="*/ 5249 h 10000"/>
                <a:gd name="connsiteX326" fmla="*/ 2583 w 10000"/>
                <a:gd name="connsiteY326" fmla="*/ 5268 h 10000"/>
                <a:gd name="connsiteX327" fmla="*/ 2562 w 10000"/>
                <a:gd name="connsiteY327" fmla="*/ 5286 h 10000"/>
                <a:gd name="connsiteX328" fmla="*/ 2625 w 10000"/>
                <a:gd name="connsiteY328" fmla="*/ 5286 h 10000"/>
                <a:gd name="connsiteX329" fmla="*/ 2728 w 10000"/>
                <a:gd name="connsiteY329" fmla="*/ 5286 h 10000"/>
                <a:gd name="connsiteX330" fmla="*/ 2728 w 10000"/>
                <a:gd name="connsiteY330" fmla="*/ 5362 h 10000"/>
                <a:gd name="connsiteX331" fmla="*/ 2749 w 10000"/>
                <a:gd name="connsiteY331" fmla="*/ 5362 h 10000"/>
                <a:gd name="connsiteX332" fmla="*/ 2822 w 10000"/>
                <a:gd name="connsiteY332" fmla="*/ 5286 h 10000"/>
                <a:gd name="connsiteX333" fmla="*/ 2822 w 10000"/>
                <a:gd name="connsiteY333" fmla="*/ 5211 h 10000"/>
                <a:gd name="connsiteX334" fmla="*/ 2884 w 10000"/>
                <a:gd name="connsiteY334" fmla="*/ 5211 h 10000"/>
                <a:gd name="connsiteX335" fmla="*/ 2916 w 10000"/>
                <a:gd name="connsiteY335" fmla="*/ 5268 h 10000"/>
                <a:gd name="connsiteX336" fmla="*/ 2916 w 10000"/>
                <a:gd name="connsiteY336" fmla="*/ 5399 h 10000"/>
                <a:gd name="connsiteX337" fmla="*/ 3030 w 10000"/>
                <a:gd name="connsiteY337" fmla="*/ 5399 h 10000"/>
                <a:gd name="connsiteX338" fmla="*/ 3040 w 10000"/>
                <a:gd name="connsiteY338" fmla="*/ 5305 h 10000"/>
                <a:gd name="connsiteX339" fmla="*/ 3040 w 10000"/>
                <a:gd name="connsiteY339" fmla="*/ 5286 h 10000"/>
                <a:gd name="connsiteX340" fmla="*/ 3040 w 10000"/>
                <a:gd name="connsiteY340" fmla="*/ 5286 h 10000"/>
                <a:gd name="connsiteX341" fmla="*/ 3145 w 10000"/>
                <a:gd name="connsiteY341" fmla="*/ 5305 h 10000"/>
                <a:gd name="connsiteX342" fmla="*/ 3166 w 10000"/>
                <a:gd name="connsiteY342" fmla="*/ 5211 h 10000"/>
                <a:gd name="connsiteX343" fmla="*/ 3270 w 10000"/>
                <a:gd name="connsiteY343" fmla="*/ 5249 h 10000"/>
                <a:gd name="connsiteX344" fmla="*/ 3270 w 10000"/>
                <a:gd name="connsiteY344" fmla="*/ 5193 h 10000"/>
                <a:gd name="connsiteX345" fmla="*/ 3447 w 10000"/>
                <a:gd name="connsiteY345" fmla="*/ 5268 h 10000"/>
                <a:gd name="connsiteX346" fmla="*/ 3447 w 10000"/>
                <a:gd name="connsiteY346" fmla="*/ 5193 h 10000"/>
                <a:gd name="connsiteX347" fmla="*/ 3488 w 10000"/>
                <a:gd name="connsiteY347" fmla="*/ 5193 h 10000"/>
                <a:gd name="connsiteX348" fmla="*/ 3488 w 10000"/>
                <a:gd name="connsiteY348" fmla="*/ 5268 h 10000"/>
                <a:gd name="connsiteX349" fmla="*/ 3509 w 10000"/>
                <a:gd name="connsiteY349" fmla="*/ 5268 h 10000"/>
                <a:gd name="connsiteX350" fmla="*/ 3509 w 10000"/>
                <a:gd name="connsiteY350" fmla="*/ 5249 h 10000"/>
                <a:gd name="connsiteX351" fmla="*/ 3520 w 10000"/>
                <a:gd name="connsiteY351" fmla="*/ 5117 h 10000"/>
                <a:gd name="connsiteX352" fmla="*/ 3530 w 10000"/>
                <a:gd name="connsiteY352" fmla="*/ 5117 h 10000"/>
                <a:gd name="connsiteX353" fmla="*/ 3540 w 10000"/>
                <a:gd name="connsiteY353" fmla="*/ 5193 h 10000"/>
                <a:gd name="connsiteX354" fmla="*/ 3624 w 10000"/>
                <a:gd name="connsiteY354" fmla="*/ 5117 h 10000"/>
                <a:gd name="connsiteX355" fmla="*/ 3624 w 10000"/>
                <a:gd name="connsiteY355" fmla="*/ 5155 h 10000"/>
                <a:gd name="connsiteX356" fmla="*/ 3697 w 10000"/>
                <a:gd name="connsiteY356" fmla="*/ 5117 h 10000"/>
                <a:gd name="connsiteX357" fmla="*/ 3697 w 10000"/>
                <a:gd name="connsiteY357" fmla="*/ 5099 h 10000"/>
                <a:gd name="connsiteX358" fmla="*/ 3676 w 10000"/>
                <a:gd name="connsiteY358" fmla="*/ 5061 h 10000"/>
                <a:gd name="connsiteX359" fmla="*/ 3708 w 10000"/>
                <a:gd name="connsiteY359" fmla="*/ 5061 h 10000"/>
                <a:gd name="connsiteX360" fmla="*/ 3749 w 10000"/>
                <a:gd name="connsiteY360" fmla="*/ 5099 h 10000"/>
                <a:gd name="connsiteX361" fmla="*/ 3749 w 10000"/>
                <a:gd name="connsiteY361" fmla="*/ 5061 h 10000"/>
                <a:gd name="connsiteX362" fmla="*/ 3728 w 10000"/>
                <a:gd name="connsiteY362" fmla="*/ 5005 h 10000"/>
                <a:gd name="connsiteX363" fmla="*/ 3832 w 10000"/>
                <a:gd name="connsiteY363" fmla="*/ 4949 h 10000"/>
                <a:gd name="connsiteX364" fmla="*/ 3832 w 10000"/>
                <a:gd name="connsiteY364" fmla="*/ 4930 h 10000"/>
                <a:gd name="connsiteX365" fmla="*/ 3656 w 10000"/>
                <a:gd name="connsiteY365" fmla="*/ 4910 h 10000"/>
                <a:gd name="connsiteX366" fmla="*/ 3666 w 10000"/>
                <a:gd name="connsiteY366" fmla="*/ 5024 h 10000"/>
                <a:gd name="connsiteX367" fmla="*/ 3656 w 10000"/>
                <a:gd name="connsiteY367" fmla="*/ 5024 h 10000"/>
                <a:gd name="connsiteX368" fmla="*/ 3457 w 10000"/>
                <a:gd name="connsiteY368" fmla="*/ 4910 h 10000"/>
                <a:gd name="connsiteX369" fmla="*/ 3457 w 10000"/>
                <a:gd name="connsiteY369" fmla="*/ 4930 h 10000"/>
                <a:gd name="connsiteX370" fmla="*/ 3468 w 10000"/>
                <a:gd name="connsiteY370" fmla="*/ 4930 h 10000"/>
                <a:gd name="connsiteX371" fmla="*/ 3447 w 10000"/>
                <a:gd name="connsiteY371" fmla="*/ 4949 h 10000"/>
                <a:gd name="connsiteX372" fmla="*/ 3395 w 10000"/>
                <a:gd name="connsiteY372" fmla="*/ 4873 h 10000"/>
                <a:gd name="connsiteX373" fmla="*/ 3384 w 10000"/>
                <a:gd name="connsiteY373" fmla="*/ 4835 h 10000"/>
                <a:gd name="connsiteX374" fmla="*/ 3499 w 10000"/>
                <a:gd name="connsiteY374" fmla="*/ 4817 h 10000"/>
                <a:gd name="connsiteX375" fmla="*/ 3499 w 10000"/>
                <a:gd name="connsiteY375" fmla="*/ 4666 h 10000"/>
                <a:gd name="connsiteX376" fmla="*/ 3478 w 10000"/>
                <a:gd name="connsiteY376" fmla="*/ 4666 h 10000"/>
                <a:gd name="connsiteX377" fmla="*/ 3353 w 10000"/>
                <a:gd name="connsiteY377" fmla="*/ 4798 h 10000"/>
                <a:gd name="connsiteX378" fmla="*/ 3332 w 10000"/>
                <a:gd name="connsiteY378" fmla="*/ 4780 h 10000"/>
                <a:gd name="connsiteX379" fmla="*/ 3332 w 10000"/>
                <a:gd name="connsiteY379" fmla="*/ 4704 h 10000"/>
                <a:gd name="connsiteX380" fmla="*/ 3322 w 10000"/>
                <a:gd name="connsiteY380" fmla="*/ 4648 h 10000"/>
                <a:gd name="connsiteX381" fmla="*/ 3249 w 10000"/>
                <a:gd name="connsiteY381" fmla="*/ 4648 h 10000"/>
                <a:gd name="connsiteX382" fmla="*/ 3239 w 10000"/>
                <a:gd name="connsiteY382" fmla="*/ 4591 h 10000"/>
                <a:gd name="connsiteX383" fmla="*/ 3249 w 10000"/>
                <a:gd name="connsiteY383" fmla="*/ 4591 h 10000"/>
                <a:gd name="connsiteX384" fmla="*/ 3249 w 10000"/>
                <a:gd name="connsiteY384" fmla="*/ 4572 h 10000"/>
                <a:gd name="connsiteX385" fmla="*/ 3426 w 10000"/>
                <a:gd name="connsiteY385" fmla="*/ 4479 h 10000"/>
                <a:gd name="connsiteX386" fmla="*/ 3364 w 10000"/>
                <a:gd name="connsiteY386" fmla="*/ 4479 h 10000"/>
                <a:gd name="connsiteX387" fmla="*/ 3343 w 10000"/>
                <a:gd name="connsiteY387" fmla="*/ 4479 h 10000"/>
                <a:gd name="connsiteX388" fmla="*/ 3332 w 10000"/>
                <a:gd name="connsiteY388" fmla="*/ 4479 h 10000"/>
                <a:gd name="connsiteX389" fmla="*/ 3332 w 10000"/>
                <a:gd name="connsiteY389" fmla="*/ 4460 h 10000"/>
                <a:gd name="connsiteX390" fmla="*/ 3436 w 10000"/>
                <a:gd name="connsiteY390" fmla="*/ 4385 h 10000"/>
                <a:gd name="connsiteX391" fmla="*/ 3436 w 10000"/>
                <a:gd name="connsiteY391" fmla="*/ 4385 h 10000"/>
                <a:gd name="connsiteX392" fmla="*/ 3405 w 10000"/>
                <a:gd name="connsiteY392" fmla="*/ 4385 h 10000"/>
                <a:gd name="connsiteX393" fmla="*/ 3384 w 10000"/>
                <a:gd name="connsiteY393" fmla="*/ 4403 h 10000"/>
                <a:gd name="connsiteX394" fmla="*/ 3374 w 10000"/>
                <a:gd name="connsiteY394" fmla="*/ 4366 h 10000"/>
                <a:gd name="connsiteX395" fmla="*/ 3208 w 10000"/>
                <a:gd name="connsiteY395" fmla="*/ 4310 h 10000"/>
                <a:gd name="connsiteX396" fmla="*/ 3156 w 10000"/>
                <a:gd name="connsiteY396" fmla="*/ 4197 h 10000"/>
                <a:gd name="connsiteX397" fmla="*/ 3114 w 10000"/>
                <a:gd name="connsiteY397" fmla="*/ 4253 h 10000"/>
                <a:gd name="connsiteX398" fmla="*/ 3030 w 10000"/>
                <a:gd name="connsiteY398" fmla="*/ 4216 h 10000"/>
                <a:gd name="connsiteX399" fmla="*/ 2884 w 10000"/>
                <a:gd name="connsiteY399" fmla="*/ 4197 h 10000"/>
                <a:gd name="connsiteX400" fmla="*/ 2832 w 10000"/>
                <a:gd name="connsiteY400" fmla="*/ 4235 h 10000"/>
                <a:gd name="connsiteX401" fmla="*/ 2780 w 10000"/>
                <a:gd name="connsiteY401" fmla="*/ 4178 h 10000"/>
                <a:gd name="connsiteX402" fmla="*/ 2708 w 10000"/>
                <a:gd name="connsiteY402" fmla="*/ 4235 h 10000"/>
                <a:gd name="connsiteX403" fmla="*/ 2677 w 10000"/>
                <a:gd name="connsiteY403" fmla="*/ 4178 h 10000"/>
                <a:gd name="connsiteX404" fmla="*/ 2593 w 10000"/>
                <a:gd name="connsiteY404" fmla="*/ 4328 h 10000"/>
                <a:gd name="connsiteX405" fmla="*/ 2395 w 10000"/>
                <a:gd name="connsiteY405" fmla="*/ 4253 h 10000"/>
                <a:gd name="connsiteX406" fmla="*/ 2395 w 10000"/>
                <a:gd name="connsiteY406" fmla="*/ 4216 h 10000"/>
                <a:gd name="connsiteX407" fmla="*/ 2416 w 10000"/>
                <a:gd name="connsiteY407" fmla="*/ 4178 h 10000"/>
                <a:gd name="connsiteX408" fmla="*/ 2343 w 10000"/>
                <a:gd name="connsiteY408" fmla="*/ 4178 h 10000"/>
                <a:gd name="connsiteX409" fmla="*/ 2145 w 10000"/>
                <a:gd name="connsiteY409" fmla="*/ 4273 h 10000"/>
                <a:gd name="connsiteX410" fmla="*/ 2145 w 10000"/>
                <a:gd name="connsiteY410" fmla="*/ 4253 h 10000"/>
                <a:gd name="connsiteX411" fmla="*/ 2166 w 10000"/>
                <a:gd name="connsiteY411" fmla="*/ 4216 h 10000"/>
                <a:gd name="connsiteX412" fmla="*/ 2052 w 10000"/>
                <a:gd name="connsiteY412" fmla="*/ 4216 h 10000"/>
                <a:gd name="connsiteX413" fmla="*/ 1969 w 10000"/>
                <a:gd name="connsiteY413" fmla="*/ 4141 h 10000"/>
                <a:gd name="connsiteX414" fmla="*/ 1843 w 10000"/>
                <a:gd name="connsiteY414" fmla="*/ 4122 h 10000"/>
                <a:gd name="connsiteX415" fmla="*/ 1864 w 10000"/>
                <a:gd name="connsiteY415" fmla="*/ 4122 h 10000"/>
                <a:gd name="connsiteX416" fmla="*/ 1895 w 10000"/>
                <a:gd name="connsiteY416" fmla="*/ 4084 h 10000"/>
                <a:gd name="connsiteX417" fmla="*/ 1884 w 10000"/>
                <a:gd name="connsiteY417" fmla="*/ 4047 h 10000"/>
                <a:gd name="connsiteX418" fmla="*/ 1801 w 10000"/>
                <a:gd name="connsiteY418" fmla="*/ 3990 h 10000"/>
                <a:gd name="connsiteX419" fmla="*/ 1708 w 10000"/>
                <a:gd name="connsiteY419" fmla="*/ 4028 h 10000"/>
                <a:gd name="connsiteX420" fmla="*/ 1278 w 10000"/>
                <a:gd name="connsiteY420" fmla="*/ 3974 h 10000"/>
                <a:gd name="connsiteX421" fmla="*/ 1479 w 10000"/>
                <a:gd name="connsiteY421" fmla="*/ 3821 h 10000"/>
                <a:gd name="connsiteX422" fmla="*/ 1489 w 10000"/>
                <a:gd name="connsiteY422" fmla="*/ 3803 h 10000"/>
                <a:gd name="connsiteX423" fmla="*/ 1625 w 10000"/>
                <a:gd name="connsiteY423" fmla="*/ 3765 h 10000"/>
                <a:gd name="connsiteX424" fmla="*/ 1625 w 10000"/>
                <a:gd name="connsiteY424" fmla="*/ 3803 h 10000"/>
                <a:gd name="connsiteX425" fmla="*/ 1739 w 10000"/>
                <a:gd name="connsiteY425" fmla="*/ 3878 h 10000"/>
                <a:gd name="connsiteX426" fmla="*/ 1749 w 10000"/>
                <a:gd name="connsiteY426" fmla="*/ 3840 h 10000"/>
                <a:gd name="connsiteX427" fmla="*/ 1760 w 10000"/>
                <a:gd name="connsiteY427" fmla="*/ 3878 h 10000"/>
                <a:gd name="connsiteX428" fmla="*/ 1916 w 10000"/>
                <a:gd name="connsiteY428" fmla="*/ 3746 h 10000"/>
                <a:gd name="connsiteX429" fmla="*/ 2000 w 10000"/>
                <a:gd name="connsiteY429" fmla="*/ 3821 h 10000"/>
                <a:gd name="connsiteX430" fmla="*/ 2177 w 10000"/>
                <a:gd name="connsiteY430" fmla="*/ 3784 h 10000"/>
                <a:gd name="connsiteX431" fmla="*/ 2343 w 10000"/>
                <a:gd name="connsiteY431" fmla="*/ 3803 h 10000"/>
                <a:gd name="connsiteX432" fmla="*/ 2343 w 10000"/>
                <a:gd name="connsiteY432" fmla="*/ 3728 h 10000"/>
                <a:gd name="connsiteX433" fmla="*/ 2457 w 10000"/>
                <a:gd name="connsiteY433" fmla="*/ 3728 h 10000"/>
                <a:gd name="connsiteX434" fmla="*/ 2488 w 10000"/>
                <a:gd name="connsiteY434" fmla="*/ 3671 h 10000"/>
                <a:gd name="connsiteX435" fmla="*/ 2488 w 10000"/>
                <a:gd name="connsiteY435" fmla="*/ 3596 h 10000"/>
                <a:gd name="connsiteX436" fmla="*/ 2457 w 10000"/>
                <a:gd name="connsiteY436" fmla="*/ 3596 h 10000"/>
                <a:gd name="connsiteX437" fmla="*/ 2457 w 10000"/>
                <a:gd name="connsiteY437" fmla="*/ 3559 h 10000"/>
                <a:gd name="connsiteX438" fmla="*/ 2447 w 10000"/>
                <a:gd name="connsiteY438" fmla="*/ 3502 h 10000"/>
                <a:gd name="connsiteX439" fmla="*/ 1843 w 10000"/>
                <a:gd name="connsiteY439" fmla="*/ 3502 h 10000"/>
                <a:gd name="connsiteX440" fmla="*/ 1541 w 10000"/>
                <a:gd name="connsiteY440" fmla="*/ 3483 h 10000"/>
                <a:gd name="connsiteX441" fmla="*/ 1697 w 10000"/>
                <a:gd name="connsiteY441" fmla="*/ 3408 h 10000"/>
                <a:gd name="connsiteX442" fmla="*/ 1948 w 10000"/>
                <a:gd name="connsiteY442" fmla="*/ 3427 h 10000"/>
                <a:gd name="connsiteX443" fmla="*/ 1958 w 10000"/>
                <a:gd name="connsiteY443" fmla="*/ 3314 h 10000"/>
                <a:gd name="connsiteX444" fmla="*/ 2000 w 10000"/>
                <a:gd name="connsiteY444" fmla="*/ 3296 h 10000"/>
                <a:gd name="connsiteX445" fmla="*/ 2031 w 10000"/>
                <a:gd name="connsiteY445" fmla="*/ 3352 h 10000"/>
                <a:gd name="connsiteX446" fmla="*/ 2062 w 10000"/>
                <a:gd name="connsiteY446" fmla="*/ 3276 h 10000"/>
                <a:gd name="connsiteX447" fmla="*/ 2062 w 10000"/>
                <a:gd name="connsiteY447" fmla="*/ 3314 h 10000"/>
                <a:gd name="connsiteX448" fmla="*/ 2041 w 10000"/>
                <a:gd name="connsiteY448" fmla="*/ 3352 h 10000"/>
                <a:gd name="connsiteX449" fmla="*/ 2301 w 10000"/>
                <a:gd name="connsiteY449" fmla="*/ 3296 h 10000"/>
                <a:gd name="connsiteX450" fmla="*/ 2312 w 10000"/>
                <a:gd name="connsiteY450" fmla="*/ 3239 h 10000"/>
                <a:gd name="connsiteX451" fmla="*/ 2301 w 10000"/>
                <a:gd name="connsiteY451" fmla="*/ 3221 h 10000"/>
                <a:gd name="connsiteX452" fmla="*/ 1936 w 10000"/>
                <a:gd name="connsiteY452" fmla="*/ 3239 h 10000"/>
                <a:gd name="connsiteX453" fmla="*/ 1926 w 10000"/>
                <a:gd name="connsiteY453" fmla="*/ 3183 h 10000"/>
                <a:gd name="connsiteX454" fmla="*/ 1936 w 10000"/>
                <a:gd name="connsiteY454" fmla="*/ 3164 h 10000"/>
                <a:gd name="connsiteX455" fmla="*/ 2093 w 10000"/>
                <a:gd name="connsiteY455" fmla="*/ 3126 h 10000"/>
                <a:gd name="connsiteX456" fmla="*/ 2062 w 10000"/>
                <a:gd name="connsiteY456" fmla="*/ 3107 h 10000"/>
                <a:gd name="connsiteX457" fmla="*/ 2093 w 10000"/>
                <a:gd name="connsiteY457" fmla="*/ 3089 h 10000"/>
                <a:gd name="connsiteX458" fmla="*/ 2083 w 10000"/>
                <a:gd name="connsiteY458" fmla="*/ 2995 h 10000"/>
                <a:gd name="connsiteX459" fmla="*/ 2031 w 10000"/>
                <a:gd name="connsiteY459" fmla="*/ 2901 h 10000"/>
                <a:gd name="connsiteX460" fmla="*/ 2052 w 10000"/>
                <a:gd name="connsiteY460" fmla="*/ 2863 h 10000"/>
                <a:gd name="connsiteX461" fmla="*/ 2041 w 10000"/>
                <a:gd name="connsiteY461" fmla="*/ 2788 h 10000"/>
                <a:gd name="connsiteX462" fmla="*/ 2093 w 10000"/>
                <a:gd name="connsiteY462" fmla="*/ 2713 h 10000"/>
                <a:gd name="connsiteX463" fmla="*/ 2093 w 10000"/>
                <a:gd name="connsiteY463" fmla="*/ 2769 h 10000"/>
                <a:gd name="connsiteX464" fmla="*/ 2270 w 10000"/>
                <a:gd name="connsiteY464" fmla="*/ 2807 h 10000"/>
                <a:gd name="connsiteX465" fmla="*/ 2281 w 10000"/>
                <a:gd name="connsiteY465" fmla="*/ 2901 h 10000"/>
                <a:gd name="connsiteX466" fmla="*/ 2426 w 10000"/>
                <a:gd name="connsiteY466" fmla="*/ 2882 h 10000"/>
                <a:gd name="connsiteX467" fmla="*/ 2478 w 10000"/>
                <a:gd name="connsiteY467" fmla="*/ 2713 h 10000"/>
                <a:gd name="connsiteX468" fmla="*/ 2322 w 10000"/>
                <a:gd name="connsiteY468" fmla="*/ 2657 h 10000"/>
                <a:gd name="connsiteX469" fmla="*/ 2322 w 10000"/>
                <a:gd name="connsiteY469" fmla="*/ 2600 h 10000"/>
                <a:gd name="connsiteX470" fmla="*/ 2395 w 10000"/>
                <a:gd name="connsiteY470" fmla="*/ 2582 h 10000"/>
                <a:gd name="connsiteX471" fmla="*/ 2395 w 10000"/>
                <a:gd name="connsiteY471" fmla="*/ 2563 h 10000"/>
                <a:gd name="connsiteX472" fmla="*/ 2260 w 10000"/>
                <a:gd name="connsiteY472" fmla="*/ 2450 h 10000"/>
                <a:gd name="connsiteX473" fmla="*/ 2239 w 10000"/>
                <a:gd name="connsiteY473" fmla="*/ 2525 h 10000"/>
                <a:gd name="connsiteX474" fmla="*/ 2239 w 10000"/>
                <a:gd name="connsiteY474" fmla="*/ 2507 h 10000"/>
                <a:gd name="connsiteX475" fmla="*/ 2114 w 10000"/>
                <a:gd name="connsiteY475" fmla="*/ 2356 h 10000"/>
                <a:gd name="connsiteX476" fmla="*/ 2041 w 10000"/>
                <a:gd name="connsiteY476" fmla="*/ 2375 h 10000"/>
                <a:gd name="connsiteX477" fmla="*/ 2041 w 10000"/>
                <a:gd name="connsiteY477" fmla="*/ 2319 h 10000"/>
                <a:gd name="connsiteX478" fmla="*/ 2021 w 10000"/>
                <a:gd name="connsiteY478" fmla="*/ 2281 h 10000"/>
                <a:gd name="connsiteX479" fmla="*/ 1843 w 10000"/>
                <a:gd name="connsiteY479" fmla="*/ 2244 h 10000"/>
                <a:gd name="connsiteX480" fmla="*/ 1833 w 10000"/>
                <a:gd name="connsiteY480" fmla="*/ 2187 h 10000"/>
                <a:gd name="connsiteX481" fmla="*/ 1843 w 10000"/>
                <a:gd name="connsiteY481" fmla="*/ 2169 h 10000"/>
                <a:gd name="connsiteX482" fmla="*/ 2041 w 10000"/>
                <a:gd name="connsiteY482" fmla="*/ 2169 h 10000"/>
                <a:gd name="connsiteX483" fmla="*/ 2104 w 10000"/>
                <a:gd name="connsiteY483" fmla="*/ 2131 h 10000"/>
                <a:gd name="connsiteX484" fmla="*/ 2249 w 10000"/>
                <a:gd name="connsiteY484" fmla="*/ 2169 h 10000"/>
                <a:gd name="connsiteX485" fmla="*/ 2322 w 10000"/>
                <a:gd name="connsiteY485" fmla="*/ 2075 h 10000"/>
                <a:gd name="connsiteX486" fmla="*/ 2573 w 10000"/>
                <a:gd name="connsiteY486" fmla="*/ 2018 h 10000"/>
                <a:gd name="connsiteX487" fmla="*/ 2760 w 10000"/>
                <a:gd name="connsiteY487" fmla="*/ 2131 h 10000"/>
                <a:gd name="connsiteX488" fmla="*/ 3073 w 10000"/>
                <a:gd name="connsiteY488" fmla="*/ 2055 h 10000"/>
                <a:gd name="connsiteX489" fmla="*/ 3073 w 10000"/>
                <a:gd name="connsiteY489" fmla="*/ 2037 h 10000"/>
                <a:gd name="connsiteX490" fmla="*/ 3062 w 10000"/>
                <a:gd name="connsiteY490" fmla="*/ 2000 h 10000"/>
                <a:gd name="connsiteX491" fmla="*/ 3176 w 10000"/>
                <a:gd name="connsiteY491" fmla="*/ 1962 h 10000"/>
                <a:gd name="connsiteX492" fmla="*/ 3156 w 10000"/>
                <a:gd name="connsiteY492" fmla="*/ 1905 h 10000"/>
                <a:gd name="connsiteX493" fmla="*/ 3218 w 10000"/>
                <a:gd name="connsiteY493" fmla="*/ 1905 h 10000"/>
                <a:gd name="connsiteX494" fmla="*/ 3260 w 10000"/>
                <a:gd name="connsiteY494" fmla="*/ 1924 h 10000"/>
                <a:gd name="connsiteX495" fmla="*/ 3291 w 10000"/>
                <a:gd name="connsiteY495" fmla="*/ 1868 h 10000"/>
                <a:gd name="connsiteX496" fmla="*/ 3291 w 10000"/>
                <a:gd name="connsiteY496" fmla="*/ 1849 h 10000"/>
                <a:gd name="connsiteX497" fmla="*/ 3218 w 10000"/>
                <a:gd name="connsiteY497" fmla="*/ 1736 h 10000"/>
                <a:gd name="connsiteX498" fmla="*/ 3228 w 10000"/>
                <a:gd name="connsiteY498" fmla="*/ 1661 h 10000"/>
                <a:gd name="connsiteX499" fmla="*/ 3073 w 10000"/>
                <a:gd name="connsiteY499" fmla="*/ 1587 h 10000"/>
                <a:gd name="connsiteX500" fmla="*/ 3073 w 10000"/>
                <a:gd name="connsiteY500" fmla="*/ 1511 h 10000"/>
                <a:gd name="connsiteX501" fmla="*/ 3040 w 10000"/>
                <a:gd name="connsiteY501" fmla="*/ 1473 h 10000"/>
                <a:gd name="connsiteX502" fmla="*/ 3009 w 10000"/>
                <a:gd name="connsiteY502" fmla="*/ 1511 h 10000"/>
                <a:gd name="connsiteX503" fmla="*/ 2999 w 10000"/>
                <a:gd name="connsiteY503" fmla="*/ 1436 h 10000"/>
                <a:gd name="connsiteX504" fmla="*/ 2884 w 10000"/>
                <a:gd name="connsiteY504" fmla="*/ 1492 h 10000"/>
                <a:gd name="connsiteX505" fmla="*/ 2770 w 10000"/>
                <a:gd name="connsiteY505" fmla="*/ 1417 h 10000"/>
                <a:gd name="connsiteX506" fmla="*/ 2739 w 10000"/>
                <a:gd name="connsiteY506" fmla="*/ 1473 h 10000"/>
                <a:gd name="connsiteX507" fmla="*/ 2708 w 10000"/>
                <a:gd name="connsiteY507" fmla="*/ 1398 h 10000"/>
                <a:gd name="connsiteX508" fmla="*/ 2614 w 10000"/>
                <a:gd name="connsiteY508" fmla="*/ 1436 h 10000"/>
                <a:gd name="connsiteX509" fmla="*/ 2614 w 10000"/>
                <a:gd name="connsiteY509" fmla="*/ 1379 h 10000"/>
                <a:gd name="connsiteX510" fmla="*/ 2541 w 10000"/>
                <a:gd name="connsiteY510" fmla="*/ 1286 h 10000"/>
                <a:gd name="connsiteX511" fmla="*/ 2812 w 10000"/>
                <a:gd name="connsiteY511" fmla="*/ 1060 h 10000"/>
                <a:gd name="connsiteX512" fmla="*/ 2905 w 10000"/>
                <a:gd name="connsiteY512" fmla="*/ 1117 h 10000"/>
                <a:gd name="connsiteX513" fmla="*/ 3040 w 10000"/>
                <a:gd name="connsiteY513" fmla="*/ 1060 h 10000"/>
                <a:gd name="connsiteX514" fmla="*/ 3040 w 10000"/>
                <a:gd name="connsiteY514" fmla="*/ 1117 h 10000"/>
                <a:gd name="connsiteX515" fmla="*/ 3312 w 10000"/>
                <a:gd name="connsiteY515" fmla="*/ 1117 h 10000"/>
                <a:gd name="connsiteX516" fmla="*/ 3312 w 10000"/>
                <a:gd name="connsiteY516" fmla="*/ 1042 h 10000"/>
                <a:gd name="connsiteX517" fmla="*/ 3457 w 10000"/>
                <a:gd name="connsiteY517" fmla="*/ 966 h 10000"/>
                <a:gd name="connsiteX518" fmla="*/ 3499 w 10000"/>
                <a:gd name="connsiteY518" fmla="*/ 873 h 10000"/>
                <a:gd name="connsiteX519" fmla="*/ 3728 w 10000"/>
                <a:gd name="connsiteY519" fmla="*/ 834 h 10000"/>
                <a:gd name="connsiteX520" fmla="*/ 3739 w 10000"/>
                <a:gd name="connsiteY520" fmla="*/ 779 h 10000"/>
                <a:gd name="connsiteX521" fmla="*/ 3770 w 10000"/>
                <a:gd name="connsiteY521" fmla="*/ 779 h 10000"/>
                <a:gd name="connsiteX522" fmla="*/ 3801 w 10000"/>
                <a:gd name="connsiteY522" fmla="*/ 834 h 10000"/>
                <a:gd name="connsiteX523" fmla="*/ 3864 w 10000"/>
                <a:gd name="connsiteY523" fmla="*/ 797 h 10000"/>
                <a:gd name="connsiteX524" fmla="*/ 3926 w 10000"/>
                <a:gd name="connsiteY524" fmla="*/ 834 h 10000"/>
                <a:gd name="connsiteX525" fmla="*/ 4571 w 10000"/>
                <a:gd name="connsiteY525" fmla="*/ 722 h 10000"/>
                <a:gd name="connsiteX526" fmla="*/ 4582 w 10000"/>
                <a:gd name="connsiteY526" fmla="*/ 779 h 10000"/>
                <a:gd name="connsiteX527" fmla="*/ 4707 w 10000"/>
                <a:gd name="connsiteY527" fmla="*/ 779 h 10000"/>
                <a:gd name="connsiteX528" fmla="*/ 4707 w 10000"/>
                <a:gd name="connsiteY528" fmla="*/ 722 h 10000"/>
                <a:gd name="connsiteX529" fmla="*/ 4791 w 10000"/>
                <a:gd name="connsiteY529" fmla="*/ 779 h 10000"/>
                <a:gd name="connsiteX530" fmla="*/ 4895 w 10000"/>
                <a:gd name="connsiteY530" fmla="*/ 741 h 10000"/>
                <a:gd name="connsiteX531" fmla="*/ 4957 w 10000"/>
                <a:gd name="connsiteY531" fmla="*/ 779 h 10000"/>
                <a:gd name="connsiteX532" fmla="*/ 4999 w 10000"/>
                <a:gd name="connsiteY532" fmla="*/ 704 h 10000"/>
                <a:gd name="connsiteX533" fmla="*/ 5082 w 10000"/>
                <a:gd name="connsiteY533" fmla="*/ 684 h 10000"/>
                <a:gd name="connsiteX534" fmla="*/ 5082 w 10000"/>
                <a:gd name="connsiteY534" fmla="*/ 741 h 10000"/>
                <a:gd name="connsiteX535" fmla="*/ 5291 w 10000"/>
                <a:gd name="connsiteY535" fmla="*/ 704 h 10000"/>
                <a:gd name="connsiteX536" fmla="*/ 5478 w 10000"/>
                <a:gd name="connsiteY536" fmla="*/ 779 h 10000"/>
                <a:gd name="connsiteX537" fmla="*/ 5623 w 10000"/>
                <a:gd name="connsiteY537" fmla="*/ 759 h 10000"/>
                <a:gd name="connsiteX538" fmla="*/ 5947 w 10000"/>
                <a:gd name="connsiteY538" fmla="*/ 684 h 10000"/>
                <a:gd name="connsiteX539" fmla="*/ 6144 w 10000"/>
                <a:gd name="connsiteY539" fmla="*/ 609 h 10000"/>
                <a:gd name="connsiteX540" fmla="*/ 6321 w 10000"/>
                <a:gd name="connsiteY540" fmla="*/ 647 h 10000"/>
                <a:gd name="connsiteX541" fmla="*/ 6373 w 10000"/>
                <a:gd name="connsiteY541" fmla="*/ 553 h 10000"/>
                <a:gd name="connsiteX542" fmla="*/ 6467 w 10000"/>
                <a:gd name="connsiteY542" fmla="*/ 572 h 10000"/>
                <a:gd name="connsiteX543" fmla="*/ 6540 w 10000"/>
                <a:gd name="connsiteY543" fmla="*/ 496 h 10000"/>
                <a:gd name="connsiteX544" fmla="*/ 6613 w 10000"/>
                <a:gd name="connsiteY544" fmla="*/ 553 h 10000"/>
                <a:gd name="connsiteX545" fmla="*/ 6904 w 10000"/>
                <a:gd name="connsiteY545" fmla="*/ 572 h 10000"/>
                <a:gd name="connsiteX546" fmla="*/ 7050 w 10000"/>
                <a:gd name="connsiteY546" fmla="*/ 572 h 10000"/>
                <a:gd name="connsiteX547" fmla="*/ 7061 w 10000"/>
                <a:gd name="connsiteY547" fmla="*/ 628 h 10000"/>
                <a:gd name="connsiteX548" fmla="*/ 7258 w 10000"/>
                <a:gd name="connsiteY548" fmla="*/ 590 h 10000"/>
                <a:gd name="connsiteX549" fmla="*/ 7269 w 10000"/>
                <a:gd name="connsiteY549" fmla="*/ 515 h 10000"/>
                <a:gd name="connsiteX550" fmla="*/ 7186 w 10000"/>
                <a:gd name="connsiteY550" fmla="*/ 496 h 10000"/>
                <a:gd name="connsiteX551" fmla="*/ 7227 w 10000"/>
                <a:gd name="connsiteY551" fmla="*/ 403 h 10000"/>
                <a:gd name="connsiteX552" fmla="*/ 7300 w 10000"/>
                <a:gd name="connsiteY552" fmla="*/ 346 h 10000"/>
                <a:gd name="connsiteX553" fmla="*/ 7269 w 10000"/>
                <a:gd name="connsiteY553" fmla="*/ 309 h 10000"/>
                <a:gd name="connsiteX554" fmla="*/ 7206 w 10000"/>
                <a:gd name="connsiteY554" fmla="*/ 346 h 10000"/>
                <a:gd name="connsiteX555" fmla="*/ 7175 w 10000"/>
                <a:gd name="connsiteY555" fmla="*/ 309 h 10000"/>
                <a:gd name="connsiteX556" fmla="*/ 7009 w 10000"/>
                <a:gd name="connsiteY556" fmla="*/ 365 h 10000"/>
                <a:gd name="connsiteX557" fmla="*/ 7009 w 10000"/>
                <a:gd name="connsiteY557" fmla="*/ 309 h 10000"/>
                <a:gd name="connsiteX558" fmla="*/ 6998 w 10000"/>
                <a:gd name="connsiteY558" fmla="*/ 309 h 10000"/>
                <a:gd name="connsiteX559" fmla="*/ 6342 w 10000"/>
                <a:gd name="connsiteY559" fmla="*/ 328 h 10000"/>
                <a:gd name="connsiteX560" fmla="*/ 6331 w 10000"/>
                <a:gd name="connsiteY560" fmla="*/ 271 h 10000"/>
                <a:gd name="connsiteX561" fmla="*/ 6436 w 10000"/>
                <a:gd name="connsiteY561" fmla="*/ 196 h 10000"/>
                <a:gd name="connsiteX562" fmla="*/ 6779 w 10000"/>
                <a:gd name="connsiteY562" fmla="*/ 159 h 10000"/>
                <a:gd name="connsiteX563" fmla="*/ 7279 w 10000"/>
                <a:gd name="connsiteY563" fmla="*/ 120 h 10000"/>
                <a:gd name="connsiteX564" fmla="*/ 7497 w 10000"/>
                <a:gd name="connsiteY564" fmla="*/ 8 h 10000"/>
                <a:gd name="connsiteX565" fmla="*/ 7748 w 10000"/>
                <a:gd name="connsiteY565" fmla="*/ 140 h 10000"/>
                <a:gd name="connsiteX566" fmla="*/ 7810 w 10000"/>
                <a:gd name="connsiteY566" fmla="*/ 46 h 10000"/>
                <a:gd name="connsiteX567" fmla="*/ 7935 w 10000"/>
                <a:gd name="connsiteY567" fmla="*/ 27 h 10000"/>
                <a:gd name="connsiteX568" fmla="*/ 8039 w 10000"/>
                <a:gd name="connsiteY568" fmla="*/ 140 h 10000"/>
                <a:gd name="connsiteX569" fmla="*/ 8061 w 10000"/>
                <a:gd name="connsiteY569" fmla="*/ 102 h 10000"/>
                <a:gd name="connsiteX570" fmla="*/ 8092 w 10000"/>
                <a:gd name="connsiteY570" fmla="*/ 252 h 10000"/>
                <a:gd name="connsiteX571" fmla="*/ 8061 w 10000"/>
                <a:gd name="connsiteY571" fmla="*/ 328 h 10000"/>
                <a:gd name="connsiteX572" fmla="*/ 8061 w 10000"/>
                <a:gd name="connsiteY572" fmla="*/ 421 h 10000"/>
                <a:gd name="connsiteX0" fmla="*/ 8061 w 10000"/>
                <a:gd name="connsiteY0" fmla="*/ 421 h 10000"/>
                <a:gd name="connsiteX1" fmla="*/ 8123 w 10000"/>
                <a:gd name="connsiteY1" fmla="*/ 440 h 10000"/>
                <a:gd name="connsiteX2" fmla="*/ 8134 w 10000"/>
                <a:gd name="connsiteY2" fmla="*/ 515 h 10000"/>
                <a:gd name="connsiteX3" fmla="*/ 8102 w 10000"/>
                <a:gd name="connsiteY3" fmla="*/ 590 h 10000"/>
                <a:gd name="connsiteX4" fmla="*/ 8144 w 10000"/>
                <a:gd name="connsiteY4" fmla="*/ 590 h 10000"/>
                <a:gd name="connsiteX5" fmla="*/ 8154 w 10000"/>
                <a:gd name="connsiteY5" fmla="*/ 647 h 10000"/>
                <a:gd name="connsiteX6" fmla="*/ 8102 w 10000"/>
                <a:gd name="connsiteY6" fmla="*/ 704 h 10000"/>
                <a:gd name="connsiteX7" fmla="*/ 8029 w 10000"/>
                <a:gd name="connsiteY7" fmla="*/ 928 h 10000"/>
                <a:gd name="connsiteX8" fmla="*/ 8123 w 10000"/>
                <a:gd name="connsiteY8" fmla="*/ 1003 h 10000"/>
                <a:gd name="connsiteX9" fmla="*/ 8144 w 10000"/>
                <a:gd name="connsiteY9" fmla="*/ 873 h 10000"/>
                <a:gd name="connsiteX10" fmla="*/ 8154 w 10000"/>
                <a:gd name="connsiteY10" fmla="*/ 873 h 10000"/>
                <a:gd name="connsiteX11" fmla="*/ 8154 w 10000"/>
                <a:gd name="connsiteY11" fmla="*/ 891 h 10000"/>
                <a:gd name="connsiteX12" fmla="*/ 8175 w 10000"/>
                <a:gd name="connsiteY12" fmla="*/ 1210 h 10000"/>
                <a:gd name="connsiteX13" fmla="*/ 8154 w 10000"/>
                <a:gd name="connsiteY13" fmla="*/ 1210 h 10000"/>
                <a:gd name="connsiteX14" fmla="*/ 8123 w 10000"/>
                <a:gd name="connsiteY14" fmla="*/ 1229 h 10000"/>
                <a:gd name="connsiteX15" fmla="*/ 8123 w 10000"/>
                <a:gd name="connsiteY15" fmla="*/ 1286 h 10000"/>
                <a:gd name="connsiteX16" fmla="*/ 7883 w 10000"/>
                <a:gd name="connsiteY16" fmla="*/ 1605 h 10000"/>
                <a:gd name="connsiteX17" fmla="*/ 7925 w 10000"/>
                <a:gd name="connsiteY17" fmla="*/ 1605 h 10000"/>
                <a:gd name="connsiteX18" fmla="*/ 8092 w 10000"/>
                <a:gd name="connsiteY18" fmla="*/ 1587 h 10000"/>
                <a:gd name="connsiteX19" fmla="*/ 8092 w 10000"/>
                <a:gd name="connsiteY19" fmla="*/ 1680 h 10000"/>
                <a:gd name="connsiteX20" fmla="*/ 8165 w 10000"/>
                <a:gd name="connsiteY20" fmla="*/ 1774 h 10000"/>
                <a:gd name="connsiteX21" fmla="*/ 8383 w 10000"/>
                <a:gd name="connsiteY21" fmla="*/ 1680 h 10000"/>
                <a:gd name="connsiteX22" fmla="*/ 8435 w 10000"/>
                <a:gd name="connsiteY22" fmla="*/ 1567 h 10000"/>
                <a:gd name="connsiteX23" fmla="*/ 8497 w 10000"/>
                <a:gd name="connsiteY23" fmla="*/ 1587 h 10000"/>
                <a:gd name="connsiteX24" fmla="*/ 8508 w 10000"/>
                <a:gd name="connsiteY24" fmla="*/ 1530 h 10000"/>
                <a:gd name="connsiteX25" fmla="*/ 8654 w 10000"/>
                <a:gd name="connsiteY25" fmla="*/ 1605 h 10000"/>
                <a:gd name="connsiteX26" fmla="*/ 8601 w 10000"/>
                <a:gd name="connsiteY26" fmla="*/ 1980 h 10000"/>
                <a:gd name="connsiteX27" fmla="*/ 8539 w 10000"/>
                <a:gd name="connsiteY27" fmla="*/ 2075 h 10000"/>
                <a:gd name="connsiteX28" fmla="*/ 8539 w 10000"/>
                <a:gd name="connsiteY28" fmla="*/ 2131 h 10000"/>
                <a:gd name="connsiteX29" fmla="*/ 8831 w 10000"/>
                <a:gd name="connsiteY29" fmla="*/ 2206 h 10000"/>
                <a:gd name="connsiteX30" fmla="*/ 8810 w 10000"/>
                <a:gd name="connsiteY30" fmla="*/ 2769 h 10000"/>
                <a:gd name="connsiteX31" fmla="*/ 8810 w 10000"/>
                <a:gd name="connsiteY31" fmla="*/ 2938 h 10000"/>
                <a:gd name="connsiteX32" fmla="*/ 8779 w 10000"/>
                <a:gd name="connsiteY32" fmla="*/ 2957 h 10000"/>
                <a:gd name="connsiteX33" fmla="*/ 8789 w 10000"/>
                <a:gd name="connsiteY33" fmla="*/ 2995 h 10000"/>
                <a:gd name="connsiteX34" fmla="*/ 8769 w 10000"/>
                <a:gd name="connsiteY34" fmla="*/ 3032 h 10000"/>
                <a:gd name="connsiteX35" fmla="*/ 8956 w 10000"/>
                <a:gd name="connsiteY35" fmla="*/ 3014 h 10000"/>
                <a:gd name="connsiteX36" fmla="*/ 9049 w 10000"/>
                <a:gd name="connsiteY36" fmla="*/ 3164 h 10000"/>
                <a:gd name="connsiteX37" fmla="*/ 9185 w 10000"/>
                <a:gd name="connsiteY37" fmla="*/ 3145 h 10000"/>
                <a:gd name="connsiteX38" fmla="*/ 9185 w 10000"/>
                <a:gd name="connsiteY38" fmla="*/ 3164 h 10000"/>
                <a:gd name="connsiteX39" fmla="*/ 9196 w 10000"/>
                <a:gd name="connsiteY39" fmla="*/ 3164 h 10000"/>
                <a:gd name="connsiteX40" fmla="*/ 9206 w 10000"/>
                <a:gd name="connsiteY40" fmla="*/ 3314 h 10000"/>
                <a:gd name="connsiteX41" fmla="*/ 9237 w 10000"/>
                <a:gd name="connsiteY41" fmla="*/ 3296 h 10000"/>
                <a:gd name="connsiteX42" fmla="*/ 9289 w 10000"/>
                <a:gd name="connsiteY42" fmla="*/ 3070 h 10000"/>
                <a:gd name="connsiteX43" fmla="*/ 9341 w 10000"/>
                <a:gd name="connsiteY43" fmla="*/ 3126 h 10000"/>
                <a:gd name="connsiteX44" fmla="*/ 9362 w 10000"/>
                <a:gd name="connsiteY44" fmla="*/ 3052 h 10000"/>
                <a:gd name="connsiteX45" fmla="*/ 9393 w 10000"/>
                <a:gd name="connsiteY45" fmla="*/ 3052 h 10000"/>
                <a:gd name="connsiteX46" fmla="*/ 9424 w 10000"/>
                <a:gd name="connsiteY46" fmla="*/ 3126 h 10000"/>
                <a:gd name="connsiteX47" fmla="*/ 9414 w 10000"/>
                <a:gd name="connsiteY47" fmla="*/ 3239 h 10000"/>
                <a:gd name="connsiteX48" fmla="*/ 9487 w 10000"/>
                <a:gd name="connsiteY48" fmla="*/ 3314 h 10000"/>
                <a:gd name="connsiteX49" fmla="*/ 9487 w 10000"/>
                <a:gd name="connsiteY49" fmla="*/ 3427 h 10000"/>
                <a:gd name="connsiteX50" fmla="*/ 9528 w 10000"/>
                <a:gd name="connsiteY50" fmla="*/ 3483 h 10000"/>
                <a:gd name="connsiteX51" fmla="*/ 9497 w 10000"/>
                <a:gd name="connsiteY51" fmla="*/ 3596 h 10000"/>
                <a:gd name="connsiteX52" fmla="*/ 9508 w 10000"/>
                <a:gd name="connsiteY52" fmla="*/ 3596 h 10000"/>
                <a:gd name="connsiteX53" fmla="*/ 9539 w 10000"/>
                <a:gd name="connsiteY53" fmla="*/ 3577 h 10000"/>
                <a:gd name="connsiteX54" fmla="*/ 9539 w 10000"/>
                <a:gd name="connsiteY54" fmla="*/ 3689 h 10000"/>
                <a:gd name="connsiteX55" fmla="*/ 9508 w 10000"/>
                <a:gd name="connsiteY55" fmla="*/ 3728 h 10000"/>
                <a:gd name="connsiteX56" fmla="*/ 9487 w 10000"/>
                <a:gd name="connsiteY56" fmla="*/ 3689 h 10000"/>
                <a:gd name="connsiteX57" fmla="*/ 9476 w 10000"/>
                <a:gd name="connsiteY57" fmla="*/ 3746 h 10000"/>
                <a:gd name="connsiteX58" fmla="*/ 9445 w 10000"/>
                <a:gd name="connsiteY58" fmla="*/ 3728 h 10000"/>
                <a:gd name="connsiteX59" fmla="*/ 9352 w 10000"/>
                <a:gd name="connsiteY59" fmla="*/ 3953 h 10000"/>
                <a:gd name="connsiteX60" fmla="*/ 9373 w 10000"/>
                <a:gd name="connsiteY60" fmla="*/ 4347 h 10000"/>
                <a:gd name="connsiteX61" fmla="*/ 9237 w 10000"/>
                <a:gd name="connsiteY61" fmla="*/ 4310 h 10000"/>
                <a:gd name="connsiteX62" fmla="*/ 9196 w 10000"/>
                <a:gd name="connsiteY62" fmla="*/ 4385 h 10000"/>
                <a:gd name="connsiteX63" fmla="*/ 9258 w 10000"/>
                <a:gd name="connsiteY63" fmla="*/ 4572 h 10000"/>
                <a:gd name="connsiteX64" fmla="*/ 9321 w 10000"/>
                <a:gd name="connsiteY64" fmla="*/ 4572 h 10000"/>
                <a:gd name="connsiteX65" fmla="*/ 9321 w 10000"/>
                <a:gd name="connsiteY65" fmla="*/ 4591 h 10000"/>
                <a:gd name="connsiteX66" fmla="*/ 9206 w 10000"/>
                <a:gd name="connsiteY66" fmla="*/ 4686 h 10000"/>
                <a:gd name="connsiteX67" fmla="*/ 9196 w 10000"/>
                <a:gd name="connsiteY67" fmla="*/ 4741 h 10000"/>
                <a:gd name="connsiteX68" fmla="*/ 9331 w 10000"/>
                <a:gd name="connsiteY68" fmla="*/ 4910 h 10000"/>
                <a:gd name="connsiteX69" fmla="*/ 9352 w 10000"/>
                <a:gd name="connsiteY69" fmla="*/ 5005 h 10000"/>
                <a:gd name="connsiteX70" fmla="*/ 9487 w 10000"/>
                <a:gd name="connsiteY70" fmla="*/ 5136 h 10000"/>
                <a:gd name="connsiteX71" fmla="*/ 9456 w 10000"/>
                <a:gd name="connsiteY71" fmla="*/ 5494 h 10000"/>
                <a:gd name="connsiteX72" fmla="*/ 9570 w 10000"/>
                <a:gd name="connsiteY72" fmla="*/ 5437 h 10000"/>
                <a:gd name="connsiteX73" fmla="*/ 9570 w 10000"/>
                <a:gd name="connsiteY73" fmla="*/ 5380 h 10000"/>
                <a:gd name="connsiteX74" fmla="*/ 9549 w 10000"/>
                <a:gd name="connsiteY74" fmla="*/ 5324 h 10000"/>
                <a:gd name="connsiteX75" fmla="*/ 9580 w 10000"/>
                <a:gd name="connsiteY75" fmla="*/ 5324 h 10000"/>
                <a:gd name="connsiteX76" fmla="*/ 9664 w 10000"/>
                <a:gd name="connsiteY76" fmla="*/ 5399 h 10000"/>
                <a:gd name="connsiteX77" fmla="*/ 9664 w 10000"/>
                <a:gd name="connsiteY77" fmla="*/ 5474 h 10000"/>
                <a:gd name="connsiteX78" fmla="*/ 9987 w 10000"/>
                <a:gd name="connsiteY78" fmla="*/ 5793 h 10000"/>
                <a:gd name="connsiteX79" fmla="*/ 9976 w 10000"/>
                <a:gd name="connsiteY79" fmla="*/ 6151 h 10000"/>
                <a:gd name="connsiteX80" fmla="*/ 9924 w 10000"/>
                <a:gd name="connsiteY80" fmla="*/ 6056 h 10000"/>
                <a:gd name="connsiteX81" fmla="*/ 9748 w 10000"/>
                <a:gd name="connsiteY81" fmla="*/ 6094 h 10000"/>
                <a:gd name="connsiteX82" fmla="*/ 9362 w 10000"/>
                <a:gd name="connsiteY82" fmla="*/ 6188 h 10000"/>
                <a:gd name="connsiteX83" fmla="*/ 9331 w 10000"/>
                <a:gd name="connsiteY83" fmla="*/ 6526 h 10000"/>
                <a:gd name="connsiteX84" fmla="*/ 9289 w 10000"/>
                <a:gd name="connsiteY84" fmla="*/ 6564 h 10000"/>
                <a:gd name="connsiteX85" fmla="*/ 9289 w 10000"/>
                <a:gd name="connsiteY85" fmla="*/ 6977 h 10000"/>
                <a:gd name="connsiteX86" fmla="*/ 9393 w 10000"/>
                <a:gd name="connsiteY86" fmla="*/ 7014 h 10000"/>
                <a:gd name="connsiteX87" fmla="*/ 9383 w 10000"/>
                <a:gd name="connsiteY87" fmla="*/ 7052 h 10000"/>
                <a:gd name="connsiteX88" fmla="*/ 9237 w 10000"/>
                <a:gd name="connsiteY88" fmla="*/ 7409 h 10000"/>
                <a:gd name="connsiteX89" fmla="*/ 9227 w 10000"/>
                <a:gd name="connsiteY89" fmla="*/ 7672 h 10000"/>
                <a:gd name="connsiteX90" fmla="*/ 9258 w 10000"/>
                <a:gd name="connsiteY90" fmla="*/ 7860 h 10000"/>
                <a:gd name="connsiteX91" fmla="*/ 9206 w 10000"/>
                <a:gd name="connsiteY91" fmla="*/ 7916 h 10000"/>
                <a:gd name="connsiteX92" fmla="*/ 9101 w 10000"/>
                <a:gd name="connsiteY92" fmla="*/ 7728 h 10000"/>
                <a:gd name="connsiteX93" fmla="*/ 8925 w 10000"/>
                <a:gd name="connsiteY93" fmla="*/ 7578 h 10000"/>
                <a:gd name="connsiteX94" fmla="*/ 8925 w 10000"/>
                <a:gd name="connsiteY94" fmla="*/ 7541 h 10000"/>
                <a:gd name="connsiteX95" fmla="*/ 8966 w 10000"/>
                <a:gd name="connsiteY95" fmla="*/ 7541 h 10000"/>
                <a:gd name="connsiteX96" fmla="*/ 8966 w 10000"/>
                <a:gd name="connsiteY96" fmla="*/ 7522 h 10000"/>
                <a:gd name="connsiteX97" fmla="*/ 8945 w 10000"/>
                <a:gd name="connsiteY97" fmla="*/ 7522 h 10000"/>
                <a:gd name="connsiteX98" fmla="*/ 8883 w 10000"/>
                <a:gd name="connsiteY98" fmla="*/ 7541 h 10000"/>
                <a:gd name="connsiteX99" fmla="*/ 8904 w 10000"/>
                <a:gd name="connsiteY99" fmla="*/ 7616 h 10000"/>
                <a:gd name="connsiteX100" fmla="*/ 8862 w 10000"/>
                <a:gd name="connsiteY100" fmla="*/ 7635 h 10000"/>
                <a:gd name="connsiteX101" fmla="*/ 8966 w 10000"/>
                <a:gd name="connsiteY101" fmla="*/ 7916 h 10000"/>
                <a:gd name="connsiteX102" fmla="*/ 8966 w 10000"/>
                <a:gd name="connsiteY102" fmla="*/ 8123 h 10000"/>
                <a:gd name="connsiteX103" fmla="*/ 8904 w 10000"/>
                <a:gd name="connsiteY103" fmla="*/ 8235 h 10000"/>
                <a:gd name="connsiteX104" fmla="*/ 8727 w 10000"/>
                <a:gd name="connsiteY104" fmla="*/ 8217 h 10000"/>
                <a:gd name="connsiteX105" fmla="*/ 8665 w 10000"/>
                <a:gd name="connsiteY105" fmla="*/ 8123 h 10000"/>
                <a:gd name="connsiteX106" fmla="*/ 8601 w 10000"/>
                <a:gd name="connsiteY106" fmla="*/ 8180 h 10000"/>
                <a:gd name="connsiteX107" fmla="*/ 8644 w 10000"/>
                <a:gd name="connsiteY107" fmla="*/ 8573 h 10000"/>
                <a:gd name="connsiteX108" fmla="*/ 8613 w 10000"/>
                <a:gd name="connsiteY108" fmla="*/ 8648 h 10000"/>
                <a:gd name="connsiteX109" fmla="*/ 8414 w 10000"/>
                <a:gd name="connsiteY109" fmla="*/ 8668 h 10000"/>
                <a:gd name="connsiteX110" fmla="*/ 8269 w 10000"/>
                <a:gd name="connsiteY110" fmla="*/ 8235 h 10000"/>
                <a:gd name="connsiteX111" fmla="*/ 8258 w 10000"/>
                <a:gd name="connsiteY111" fmla="*/ 7991 h 10000"/>
                <a:gd name="connsiteX112" fmla="*/ 8217 w 10000"/>
                <a:gd name="connsiteY112" fmla="*/ 7991 h 10000"/>
                <a:gd name="connsiteX113" fmla="*/ 8039 w 10000"/>
                <a:gd name="connsiteY113" fmla="*/ 7991 h 10000"/>
                <a:gd name="connsiteX114" fmla="*/ 7935 w 10000"/>
                <a:gd name="connsiteY114" fmla="*/ 7766 h 10000"/>
                <a:gd name="connsiteX115" fmla="*/ 7841 w 10000"/>
                <a:gd name="connsiteY115" fmla="*/ 7710 h 10000"/>
                <a:gd name="connsiteX116" fmla="*/ 7779 w 10000"/>
                <a:gd name="connsiteY116" fmla="*/ 7785 h 10000"/>
                <a:gd name="connsiteX117" fmla="*/ 7789 w 10000"/>
                <a:gd name="connsiteY117" fmla="*/ 8104 h 10000"/>
                <a:gd name="connsiteX118" fmla="*/ 7748 w 10000"/>
                <a:gd name="connsiteY118" fmla="*/ 8404 h 10000"/>
                <a:gd name="connsiteX119" fmla="*/ 7686 w 10000"/>
                <a:gd name="connsiteY119" fmla="*/ 8424 h 10000"/>
                <a:gd name="connsiteX120" fmla="*/ 7644 w 10000"/>
                <a:gd name="connsiteY120" fmla="*/ 8536 h 10000"/>
                <a:gd name="connsiteX121" fmla="*/ 7634 w 10000"/>
                <a:gd name="connsiteY121" fmla="*/ 8536 h 10000"/>
                <a:gd name="connsiteX122" fmla="*/ 7634 w 10000"/>
                <a:gd name="connsiteY122" fmla="*/ 8479 h 10000"/>
                <a:gd name="connsiteX123" fmla="*/ 7654 w 10000"/>
                <a:gd name="connsiteY123" fmla="*/ 8424 h 10000"/>
                <a:gd name="connsiteX124" fmla="*/ 7477 w 10000"/>
                <a:gd name="connsiteY124" fmla="*/ 8180 h 10000"/>
                <a:gd name="connsiteX125" fmla="*/ 7362 w 10000"/>
                <a:gd name="connsiteY125" fmla="*/ 8085 h 10000"/>
                <a:gd name="connsiteX126" fmla="*/ 7300 w 10000"/>
                <a:gd name="connsiteY126" fmla="*/ 8142 h 10000"/>
                <a:gd name="connsiteX127" fmla="*/ 7269 w 10000"/>
                <a:gd name="connsiteY127" fmla="*/ 8085 h 10000"/>
                <a:gd name="connsiteX128" fmla="*/ 7238 w 10000"/>
                <a:gd name="connsiteY128" fmla="*/ 8217 h 10000"/>
                <a:gd name="connsiteX129" fmla="*/ 7373 w 10000"/>
                <a:gd name="connsiteY129" fmla="*/ 8593 h 10000"/>
                <a:gd name="connsiteX130" fmla="*/ 7217 w 10000"/>
                <a:gd name="connsiteY130" fmla="*/ 8780 h 10000"/>
                <a:gd name="connsiteX131" fmla="*/ 7050 w 10000"/>
                <a:gd name="connsiteY131" fmla="*/ 8705 h 10000"/>
                <a:gd name="connsiteX132" fmla="*/ 6988 w 10000"/>
                <a:gd name="connsiteY132" fmla="*/ 8856 h 10000"/>
                <a:gd name="connsiteX133" fmla="*/ 6914 w 10000"/>
                <a:gd name="connsiteY133" fmla="*/ 8912 h 10000"/>
                <a:gd name="connsiteX134" fmla="*/ 6914 w 10000"/>
                <a:gd name="connsiteY134" fmla="*/ 8837 h 10000"/>
                <a:gd name="connsiteX135" fmla="*/ 6790 w 10000"/>
                <a:gd name="connsiteY135" fmla="*/ 8799 h 10000"/>
                <a:gd name="connsiteX136" fmla="*/ 6706 w 10000"/>
                <a:gd name="connsiteY136" fmla="*/ 8893 h 10000"/>
                <a:gd name="connsiteX137" fmla="*/ 6613 w 10000"/>
                <a:gd name="connsiteY137" fmla="*/ 8912 h 10000"/>
                <a:gd name="connsiteX138" fmla="*/ 6613 w 10000"/>
                <a:gd name="connsiteY138" fmla="*/ 8968 h 10000"/>
                <a:gd name="connsiteX139" fmla="*/ 6550 w 10000"/>
                <a:gd name="connsiteY139" fmla="*/ 8987 h 10000"/>
                <a:gd name="connsiteX140" fmla="*/ 6571 w 10000"/>
                <a:gd name="connsiteY140" fmla="*/ 9024 h 10000"/>
                <a:gd name="connsiteX141" fmla="*/ 6738 w 10000"/>
                <a:gd name="connsiteY141" fmla="*/ 9006 h 10000"/>
                <a:gd name="connsiteX142" fmla="*/ 6738 w 10000"/>
                <a:gd name="connsiteY142" fmla="*/ 8987 h 10000"/>
                <a:gd name="connsiteX143" fmla="*/ 6717 w 10000"/>
                <a:gd name="connsiteY143" fmla="*/ 8949 h 10000"/>
                <a:gd name="connsiteX144" fmla="*/ 6738 w 10000"/>
                <a:gd name="connsiteY144" fmla="*/ 8949 h 10000"/>
                <a:gd name="connsiteX145" fmla="*/ 6790 w 10000"/>
                <a:gd name="connsiteY145" fmla="*/ 8931 h 10000"/>
                <a:gd name="connsiteX146" fmla="*/ 6831 w 10000"/>
                <a:gd name="connsiteY146" fmla="*/ 9062 h 10000"/>
                <a:gd name="connsiteX147" fmla="*/ 7102 w 10000"/>
                <a:gd name="connsiteY147" fmla="*/ 9137 h 10000"/>
                <a:gd name="connsiteX148" fmla="*/ 7102 w 10000"/>
                <a:gd name="connsiteY148" fmla="*/ 9193 h 10000"/>
                <a:gd name="connsiteX149" fmla="*/ 7019 w 10000"/>
                <a:gd name="connsiteY149" fmla="*/ 9588 h 10000"/>
                <a:gd name="connsiteX150" fmla="*/ 6998 w 10000"/>
                <a:gd name="connsiteY150" fmla="*/ 9588 h 10000"/>
                <a:gd name="connsiteX151" fmla="*/ 6978 w 10000"/>
                <a:gd name="connsiteY151" fmla="*/ 9531 h 10000"/>
                <a:gd name="connsiteX152" fmla="*/ 6748 w 10000"/>
                <a:gd name="connsiteY152" fmla="*/ 9494 h 10000"/>
                <a:gd name="connsiteX153" fmla="*/ 6675 w 10000"/>
                <a:gd name="connsiteY153" fmla="*/ 9494 h 10000"/>
                <a:gd name="connsiteX154" fmla="*/ 6592 w 10000"/>
                <a:gd name="connsiteY154" fmla="*/ 9401 h 10000"/>
                <a:gd name="connsiteX155" fmla="*/ 6550 w 10000"/>
                <a:gd name="connsiteY155" fmla="*/ 9438 h 10000"/>
                <a:gd name="connsiteX156" fmla="*/ 6436 w 10000"/>
                <a:gd name="connsiteY156" fmla="*/ 9287 h 10000"/>
                <a:gd name="connsiteX157" fmla="*/ 6426 w 10000"/>
                <a:gd name="connsiteY157" fmla="*/ 9287 h 10000"/>
                <a:gd name="connsiteX158" fmla="*/ 6383 w 10000"/>
                <a:gd name="connsiteY158" fmla="*/ 9287 h 10000"/>
                <a:gd name="connsiteX159" fmla="*/ 6279 w 10000"/>
                <a:gd name="connsiteY159" fmla="*/ 9175 h 10000"/>
                <a:gd name="connsiteX160" fmla="*/ 6248 w 10000"/>
                <a:gd name="connsiteY160" fmla="*/ 9344 h 10000"/>
                <a:gd name="connsiteX161" fmla="*/ 6154 w 10000"/>
                <a:gd name="connsiteY161" fmla="*/ 9513 h 10000"/>
                <a:gd name="connsiteX162" fmla="*/ 6061 w 10000"/>
                <a:gd name="connsiteY162" fmla="*/ 9550 h 10000"/>
                <a:gd name="connsiteX163" fmla="*/ 6061 w 10000"/>
                <a:gd name="connsiteY163" fmla="*/ 9607 h 10000"/>
                <a:gd name="connsiteX164" fmla="*/ 5988 w 10000"/>
                <a:gd name="connsiteY164" fmla="*/ 9738 h 10000"/>
                <a:gd name="connsiteX165" fmla="*/ 5905 w 10000"/>
                <a:gd name="connsiteY165" fmla="*/ 9794 h 10000"/>
                <a:gd name="connsiteX166" fmla="*/ 5800 w 10000"/>
                <a:gd name="connsiteY166" fmla="*/ 9945 h 10000"/>
                <a:gd name="connsiteX167" fmla="*/ 5144 w 10000"/>
                <a:gd name="connsiteY167" fmla="*/ 9794 h 10000"/>
                <a:gd name="connsiteX168" fmla="*/ 5019 w 10000"/>
                <a:gd name="connsiteY168" fmla="*/ 9794 h 10000"/>
                <a:gd name="connsiteX169" fmla="*/ 4791 w 10000"/>
                <a:gd name="connsiteY169" fmla="*/ 9645 h 10000"/>
                <a:gd name="connsiteX170" fmla="*/ 4728 w 10000"/>
                <a:gd name="connsiteY170" fmla="*/ 9513 h 10000"/>
                <a:gd name="connsiteX171" fmla="*/ 4728 w 10000"/>
                <a:gd name="connsiteY171" fmla="*/ 9401 h 10000"/>
                <a:gd name="connsiteX172" fmla="*/ 4665 w 10000"/>
                <a:gd name="connsiteY172" fmla="*/ 9344 h 10000"/>
                <a:gd name="connsiteX173" fmla="*/ 4967 w 10000"/>
                <a:gd name="connsiteY173" fmla="*/ 9212 h 10000"/>
                <a:gd name="connsiteX174" fmla="*/ 5186 w 10000"/>
                <a:gd name="connsiteY174" fmla="*/ 9232 h 10000"/>
                <a:gd name="connsiteX175" fmla="*/ 5540 w 10000"/>
                <a:gd name="connsiteY175" fmla="*/ 9193 h 10000"/>
                <a:gd name="connsiteX176" fmla="*/ 5582 w 10000"/>
                <a:gd name="connsiteY176" fmla="*/ 9100 h 10000"/>
                <a:gd name="connsiteX177" fmla="*/ 5530 w 10000"/>
                <a:gd name="connsiteY177" fmla="*/ 8987 h 10000"/>
                <a:gd name="connsiteX178" fmla="*/ 5332 w 10000"/>
                <a:gd name="connsiteY178" fmla="*/ 8931 h 10000"/>
                <a:gd name="connsiteX179" fmla="*/ 5009 w 10000"/>
                <a:gd name="connsiteY179" fmla="*/ 8743 h 10000"/>
                <a:gd name="connsiteX180" fmla="*/ 4760 w 10000"/>
                <a:gd name="connsiteY180" fmla="*/ 8593 h 10000"/>
                <a:gd name="connsiteX181" fmla="*/ 4884 w 10000"/>
                <a:gd name="connsiteY181" fmla="*/ 8479 h 10000"/>
                <a:gd name="connsiteX182" fmla="*/ 4540 w 10000"/>
                <a:gd name="connsiteY182" fmla="*/ 8273 h 10000"/>
                <a:gd name="connsiteX183" fmla="*/ 4353 w 10000"/>
                <a:gd name="connsiteY183" fmla="*/ 8085 h 10000"/>
                <a:gd name="connsiteX184" fmla="*/ 4155 w 10000"/>
                <a:gd name="connsiteY184" fmla="*/ 8029 h 10000"/>
                <a:gd name="connsiteX185" fmla="*/ 3884 w 10000"/>
                <a:gd name="connsiteY185" fmla="*/ 8011 h 10000"/>
                <a:gd name="connsiteX186" fmla="*/ 3718 w 10000"/>
                <a:gd name="connsiteY186" fmla="*/ 7841 h 10000"/>
                <a:gd name="connsiteX187" fmla="*/ 3540 w 10000"/>
                <a:gd name="connsiteY187" fmla="*/ 7804 h 10000"/>
                <a:gd name="connsiteX188" fmla="*/ 3468 w 10000"/>
                <a:gd name="connsiteY188" fmla="*/ 7596 h 10000"/>
                <a:gd name="connsiteX189" fmla="*/ 3291 w 10000"/>
                <a:gd name="connsiteY189" fmla="*/ 7635 h 10000"/>
                <a:gd name="connsiteX190" fmla="*/ 3239 w 10000"/>
                <a:gd name="connsiteY190" fmla="*/ 7672 h 10000"/>
                <a:gd name="connsiteX191" fmla="*/ 3166 w 10000"/>
                <a:gd name="connsiteY191" fmla="*/ 7672 h 10000"/>
                <a:gd name="connsiteX192" fmla="*/ 3166 w 10000"/>
                <a:gd name="connsiteY192" fmla="*/ 7635 h 10000"/>
                <a:gd name="connsiteX193" fmla="*/ 3197 w 10000"/>
                <a:gd name="connsiteY193" fmla="*/ 7541 h 10000"/>
                <a:gd name="connsiteX194" fmla="*/ 3040 w 10000"/>
                <a:gd name="connsiteY194" fmla="*/ 7503 h 10000"/>
                <a:gd name="connsiteX195" fmla="*/ 2988 w 10000"/>
                <a:gd name="connsiteY195" fmla="*/ 7409 h 10000"/>
                <a:gd name="connsiteX196" fmla="*/ 2884 w 10000"/>
                <a:gd name="connsiteY196" fmla="*/ 7466 h 10000"/>
                <a:gd name="connsiteX197" fmla="*/ 2645 w 10000"/>
                <a:gd name="connsiteY197" fmla="*/ 7447 h 10000"/>
                <a:gd name="connsiteX198" fmla="*/ 2521 w 10000"/>
                <a:gd name="connsiteY198" fmla="*/ 7484 h 10000"/>
                <a:gd name="connsiteX199" fmla="*/ 2468 w 10000"/>
                <a:gd name="connsiteY199" fmla="*/ 7596 h 10000"/>
                <a:gd name="connsiteX200" fmla="*/ 2270 w 10000"/>
                <a:gd name="connsiteY200" fmla="*/ 7635 h 10000"/>
                <a:gd name="connsiteX201" fmla="*/ 2218 w 10000"/>
                <a:gd name="connsiteY201" fmla="*/ 7710 h 10000"/>
                <a:gd name="connsiteX202" fmla="*/ 1936 w 10000"/>
                <a:gd name="connsiteY202" fmla="*/ 7691 h 10000"/>
                <a:gd name="connsiteX203" fmla="*/ 1822 w 10000"/>
                <a:gd name="connsiteY203" fmla="*/ 7559 h 10000"/>
                <a:gd name="connsiteX204" fmla="*/ 1666 w 10000"/>
                <a:gd name="connsiteY204" fmla="*/ 7522 h 10000"/>
                <a:gd name="connsiteX205" fmla="*/ 1718 w 10000"/>
                <a:gd name="connsiteY205" fmla="*/ 7503 h 10000"/>
                <a:gd name="connsiteX206" fmla="*/ 1718 w 10000"/>
                <a:gd name="connsiteY206" fmla="*/ 7484 h 10000"/>
                <a:gd name="connsiteX207" fmla="*/ 1666 w 10000"/>
                <a:gd name="connsiteY207" fmla="*/ 7484 h 10000"/>
                <a:gd name="connsiteX208" fmla="*/ 1552 w 10000"/>
                <a:gd name="connsiteY208" fmla="*/ 7503 h 10000"/>
                <a:gd name="connsiteX209" fmla="*/ 1343 w 10000"/>
                <a:gd name="connsiteY209" fmla="*/ 7427 h 10000"/>
                <a:gd name="connsiteX210" fmla="*/ 1343 w 10000"/>
                <a:gd name="connsiteY210" fmla="*/ 7484 h 10000"/>
                <a:gd name="connsiteX211" fmla="*/ 1291 w 10000"/>
                <a:gd name="connsiteY211" fmla="*/ 7466 h 10000"/>
                <a:gd name="connsiteX212" fmla="*/ 1291 w 10000"/>
                <a:gd name="connsiteY212" fmla="*/ 7409 h 10000"/>
                <a:gd name="connsiteX213" fmla="*/ 1197 w 10000"/>
                <a:gd name="connsiteY213" fmla="*/ 7466 h 10000"/>
                <a:gd name="connsiteX214" fmla="*/ 1177 w 10000"/>
                <a:gd name="connsiteY214" fmla="*/ 7409 h 10000"/>
                <a:gd name="connsiteX215" fmla="*/ 812 w 10000"/>
                <a:gd name="connsiteY215" fmla="*/ 7427 h 10000"/>
                <a:gd name="connsiteX216" fmla="*/ 635 w 10000"/>
                <a:gd name="connsiteY216" fmla="*/ 7409 h 10000"/>
                <a:gd name="connsiteX217" fmla="*/ 594 w 10000"/>
                <a:gd name="connsiteY217" fmla="*/ 7334 h 10000"/>
                <a:gd name="connsiteX218" fmla="*/ 427 w 10000"/>
                <a:gd name="connsiteY218" fmla="*/ 7352 h 10000"/>
                <a:gd name="connsiteX219" fmla="*/ 396 w 10000"/>
                <a:gd name="connsiteY219" fmla="*/ 7297 h 10000"/>
                <a:gd name="connsiteX220" fmla="*/ 292 w 10000"/>
                <a:gd name="connsiteY220" fmla="*/ 7315 h 10000"/>
                <a:gd name="connsiteX221" fmla="*/ 270 w 10000"/>
                <a:gd name="connsiteY221" fmla="*/ 7240 h 10000"/>
                <a:gd name="connsiteX222" fmla="*/ 177 w 10000"/>
                <a:gd name="connsiteY222" fmla="*/ 7240 h 10000"/>
                <a:gd name="connsiteX223" fmla="*/ 42 w 10000"/>
                <a:gd name="connsiteY223" fmla="*/ 7165 h 10000"/>
                <a:gd name="connsiteX224" fmla="*/ 0 w 10000"/>
                <a:gd name="connsiteY224" fmla="*/ 7090 h 10000"/>
                <a:gd name="connsiteX225" fmla="*/ 156 w 10000"/>
                <a:gd name="connsiteY225" fmla="*/ 7052 h 10000"/>
                <a:gd name="connsiteX226" fmla="*/ 375 w 10000"/>
                <a:gd name="connsiteY226" fmla="*/ 7090 h 10000"/>
                <a:gd name="connsiteX227" fmla="*/ 739 w 10000"/>
                <a:gd name="connsiteY227" fmla="*/ 7165 h 10000"/>
                <a:gd name="connsiteX228" fmla="*/ 749 w 10000"/>
                <a:gd name="connsiteY228" fmla="*/ 7090 h 10000"/>
                <a:gd name="connsiteX229" fmla="*/ 687 w 10000"/>
                <a:gd name="connsiteY229" fmla="*/ 6996 h 10000"/>
                <a:gd name="connsiteX230" fmla="*/ 697 w 10000"/>
                <a:gd name="connsiteY230" fmla="*/ 6996 h 10000"/>
                <a:gd name="connsiteX231" fmla="*/ 697 w 10000"/>
                <a:gd name="connsiteY231" fmla="*/ 6977 h 10000"/>
                <a:gd name="connsiteX232" fmla="*/ 801 w 10000"/>
                <a:gd name="connsiteY232" fmla="*/ 7014 h 10000"/>
                <a:gd name="connsiteX233" fmla="*/ 801 w 10000"/>
                <a:gd name="connsiteY233" fmla="*/ 6939 h 10000"/>
                <a:gd name="connsiteX234" fmla="*/ 739 w 10000"/>
                <a:gd name="connsiteY234" fmla="*/ 6921 h 10000"/>
                <a:gd name="connsiteX235" fmla="*/ 739 w 10000"/>
                <a:gd name="connsiteY235" fmla="*/ 6845 h 10000"/>
                <a:gd name="connsiteX236" fmla="*/ 760 w 10000"/>
                <a:gd name="connsiteY236" fmla="*/ 6845 h 10000"/>
                <a:gd name="connsiteX237" fmla="*/ 812 w 10000"/>
                <a:gd name="connsiteY237" fmla="*/ 6883 h 10000"/>
                <a:gd name="connsiteX238" fmla="*/ 812 w 10000"/>
                <a:gd name="connsiteY238" fmla="*/ 6845 h 10000"/>
                <a:gd name="connsiteX239" fmla="*/ 948 w 10000"/>
                <a:gd name="connsiteY239" fmla="*/ 6714 h 10000"/>
                <a:gd name="connsiteX240" fmla="*/ 1104 w 10000"/>
                <a:gd name="connsiteY240" fmla="*/ 6676 h 10000"/>
                <a:gd name="connsiteX241" fmla="*/ 1104 w 10000"/>
                <a:gd name="connsiteY241" fmla="*/ 6658 h 10000"/>
                <a:gd name="connsiteX242" fmla="*/ 927 w 10000"/>
                <a:gd name="connsiteY242" fmla="*/ 6658 h 10000"/>
                <a:gd name="connsiteX243" fmla="*/ 927 w 10000"/>
                <a:gd name="connsiteY243" fmla="*/ 6639 h 10000"/>
                <a:gd name="connsiteX244" fmla="*/ 958 w 10000"/>
                <a:gd name="connsiteY244" fmla="*/ 6583 h 10000"/>
                <a:gd name="connsiteX245" fmla="*/ 1010 w 10000"/>
                <a:gd name="connsiteY245" fmla="*/ 6601 h 10000"/>
                <a:gd name="connsiteX246" fmla="*/ 1042 w 10000"/>
                <a:gd name="connsiteY246" fmla="*/ 6564 h 10000"/>
                <a:gd name="connsiteX247" fmla="*/ 1042 w 10000"/>
                <a:gd name="connsiteY247" fmla="*/ 6546 h 10000"/>
                <a:gd name="connsiteX248" fmla="*/ 990 w 10000"/>
                <a:gd name="connsiteY248" fmla="*/ 6470 h 10000"/>
                <a:gd name="connsiteX249" fmla="*/ 1021 w 10000"/>
                <a:gd name="connsiteY249" fmla="*/ 6470 h 10000"/>
                <a:gd name="connsiteX250" fmla="*/ 1042 w 10000"/>
                <a:gd name="connsiteY250" fmla="*/ 6489 h 10000"/>
                <a:gd name="connsiteX251" fmla="*/ 1052 w 10000"/>
                <a:gd name="connsiteY251" fmla="*/ 6432 h 10000"/>
                <a:gd name="connsiteX252" fmla="*/ 1000 w 10000"/>
                <a:gd name="connsiteY252" fmla="*/ 6376 h 10000"/>
                <a:gd name="connsiteX253" fmla="*/ 990 w 10000"/>
                <a:gd name="connsiteY253" fmla="*/ 6414 h 10000"/>
                <a:gd name="connsiteX254" fmla="*/ 990 w 10000"/>
                <a:gd name="connsiteY254" fmla="*/ 6376 h 10000"/>
                <a:gd name="connsiteX255" fmla="*/ 979 w 10000"/>
                <a:gd name="connsiteY255" fmla="*/ 6376 h 10000"/>
                <a:gd name="connsiteX256" fmla="*/ 979 w 10000"/>
                <a:gd name="connsiteY256" fmla="*/ 6357 h 10000"/>
                <a:gd name="connsiteX257" fmla="*/ 1052 w 10000"/>
                <a:gd name="connsiteY257" fmla="*/ 6320 h 10000"/>
                <a:gd name="connsiteX258" fmla="*/ 1052 w 10000"/>
                <a:gd name="connsiteY258" fmla="*/ 6300 h 10000"/>
                <a:gd name="connsiteX259" fmla="*/ 938 w 10000"/>
                <a:gd name="connsiteY259" fmla="*/ 6226 h 10000"/>
                <a:gd name="connsiteX260" fmla="*/ 917 w 10000"/>
                <a:gd name="connsiteY260" fmla="*/ 6282 h 10000"/>
                <a:gd name="connsiteX261" fmla="*/ 844 w 10000"/>
                <a:gd name="connsiteY261" fmla="*/ 6226 h 10000"/>
                <a:gd name="connsiteX262" fmla="*/ 875 w 10000"/>
                <a:gd name="connsiteY262" fmla="*/ 6188 h 10000"/>
                <a:gd name="connsiteX263" fmla="*/ 834 w 10000"/>
                <a:gd name="connsiteY263" fmla="*/ 6188 h 10000"/>
                <a:gd name="connsiteX264" fmla="*/ 708 w 10000"/>
                <a:gd name="connsiteY264" fmla="*/ 6245 h 10000"/>
                <a:gd name="connsiteX265" fmla="*/ 708 w 10000"/>
                <a:gd name="connsiteY265" fmla="*/ 6188 h 10000"/>
                <a:gd name="connsiteX266" fmla="*/ 760 w 10000"/>
                <a:gd name="connsiteY266" fmla="*/ 6038 h 10000"/>
                <a:gd name="connsiteX267" fmla="*/ 739 w 10000"/>
                <a:gd name="connsiteY267" fmla="*/ 6000 h 10000"/>
                <a:gd name="connsiteX268" fmla="*/ 760 w 10000"/>
                <a:gd name="connsiteY268" fmla="*/ 6000 h 10000"/>
                <a:gd name="connsiteX269" fmla="*/ 854 w 10000"/>
                <a:gd name="connsiteY269" fmla="*/ 5962 h 10000"/>
                <a:gd name="connsiteX270" fmla="*/ 886 w 10000"/>
                <a:gd name="connsiteY270" fmla="*/ 5907 h 10000"/>
                <a:gd name="connsiteX271" fmla="*/ 865 w 10000"/>
                <a:gd name="connsiteY271" fmla="*/ 5850 h 10000"/>
                <a:gd name="connsiteX272" fmla="*/ 938 w 10000"/>
                <a:gd name="connsiteY272" fmla="*/ 5831 h 10000"/>
                <a:gd name="connsiteX273" fmla="*/ 938 w 10000"/>
                <a:gd name="connsiteY273" fmla="*/ 5907 h 10000"/>
                <a:gd name="connsiteX274" fmla="*/ 1062 w 10000"/>
                <a:gd name="connsiteY274" fmla="*/ 5907 h 10000"/>
                <a:gd name="connsiteX275" fmla="*/ 1187 w 10000"/>
                <a:gd name="connsiteY275" fmla="*/ 5681 h 10000"/>
                <a:gd name="connsiteX276" fmla="*/ 1385 w 10000"/>
                <a:gd name="connsiteY276" fmla="*/ 5738 h 10000"/>
                <a:gd name="connsiteX277" fmla="*/ 1385 w 10000"/>
                <a:gd name="connsiteY277" fmla="*/ 5756 h 10000"/>
                <a:gd name="connsiteX278" fmla="*/ 1374 w 10000"/>
                <a:gd name="connsiteY278" fmla="*/ 5812 h 10000"/>
                <a:gd name="connsiteX279" fmla="*/ 1353 w 10000"/>
                <a:gd name="connsiteY279" fmla="*/ 5850 h 10000"/>
                <a:gd name="connsiteX280" fmla="*/ 1239 w 10000"/>
                <a:gd name="connsiteY280" fmla="*/ 5887 h 10000"/>
                <a:gd name="connsiteX281" fmla="*/ 1229 w 10000"/>
                <a:gd name="connsiteY281" fmla="*/ 6038 h 10000"/>
                <a:gd name="connsiteX282" fmla="*/ 1249 w 10000"/>
                <a:gd name="connsiteY282" fmla="*/ 6056 h 10000"/>
                <a:gd name="connsiteX283" fmla="*/ 1479 w 10000"/>
                <a:gd name="connsiteY283" fmla="*/ 6263 h 10000"/>
                <a:gd name="connsiteX284" fmla="*/ 1510 w 10000"/>
                <a:gd name="connsiteY284" fmla="*/ 6263 h 10000"/>
                <a:gd name="connsiteX285" fmla="*/ 1583 w 10000"/>
                <a:gd name="connsiteY285" fmla="*/ 6790 h 10000"/>
                <a:gd name="connsiteX286" fmla="*/ 1781 w 10000"/>
                <a:gd name="connsiteY286" fmla="*/ 6583 h 10000"/>
                <a:gd name="connsiteX287" fmla="*/ 1781 w 10000"/>
                <a:gd name="connsiteY287" fmla="*/ 6526 h 10000"/>
                <a:gd name="connsiteX288" fmla="*/ 1708 w 10000"/>
                <a:gd name="connsiteY288" fmla="*/ 6526 h 10000"/>
                <a:gd name="connsiteX289" fmla="*/ 1677 w 10000"/>
                <a:gd name="connsiteY289" fmla="*/ 6451 h 10000"/>
                <a:gd name="connsiteX290" fmla="*/ 1677 w 10000"/>
                <a:gd name="connsiteY290" fmla="*/ 6414 h 10000"/>
                <a:gd name="connsiteX291" fmla="*/ 1687 w 10000"/>
                <a:gd name="connsiteY291" fmla="*/ 6414 h 10000"/>
                <a:gd name="connsiteX292" fmla="*/ 1687 w 10000"/>
                <a:gd name="connsiteY292" fmla="*/ 6395 h 10000"/>
                <a:gd name="connsiteX293" fmla="*/ 1822 w 10000"/>
                <a:gd name="connsiteY293" fmla="*/ 6320 h 10000"/>
                <a:gd name="connsiteX294" fmla="*/ 1801 w 10000"/>
                <a:gd name="connsiteY294" fmla="*/ 6300 h 10000"/>
                <a:gd name="connsiteX295" fmla="*/ 1666 w 10000"/>
                <a:gd name="connsiteY295" fmla="*/ 6263 h 10000"/>
                <a:gd name="connsiteX296" fmla="*/ 1666 w 10000"/>
                <a:gd name="connsiteY296" fmla="*/ 6207 h 10000"/>
                <a:gd name="connsiteX297" fmla="*/ 1614 w 10000"/>
                <a:gd name="connsiteY297" fmla="*/ 6188 h 10000"/>
                <a:gd name="connsiteX298" fmla="*/ 1614 w 10000"/>
                <a:gd name="connsiteY298" fmla="*/ 6188 h 10000"/>
                <a:gd name="connsiteX299" fmla="*/ 1635 w 10000"/>
                <a:gd name="connsiteY299" fmla="*/ 6131 h 10000"/>
                <a:gd name="connsiteX300" fmla="*/ 1552 w 10000"/>
                <a:gd name="connsiteY300" fmla="*/ 6038 h 10000"/>
                <a:gd name="connsiteX301" fmla="*/ 1333 w 10000"/>
                <a:gd name="connsiteY301" fmla="*/ 5982 h 10000"/>
                <a:gd name="connsiteX302" fmla="*/ 1500 w 10000"/>
                <a:gd name="connsiteY302" fmla="*/ 5962 h 10000"/>
                <a:gd name="connsiteX303" fmla="*/ 1521 w 10000"/>
                <a:gd name="connsiteY303" fmla="*/ 5869 h 10000"/>
                <a:gd name="connsiteX304" fmla="*/ 1458 w 10000"/>
                <a:gd name="connsiteY304" fmla="*/ 5738 h 10000"/>
                <a:gd name="connsiteX305" fmla="*/ 1479 w 10000"/>
                <a:gd name="connsiteY305" fmla="*/ 5738 h 10000"/>
                <a:gd name="connsiteX306" fmla="*/ 1822 w 10000"/>
                <a:gd name="connsiteY306" fmla="*/ 5775 h 10000"/>
                <a:gd name="connsiteX307" fmla="*/ 1916 w 10000"/>
                <a:gd name="connsiteY307" fmla="*/ 5663 h 10000"/>
                <a:gd name="connsiteX308" fmla="*/ 1989 w 10000"/>
                <a:gd name="connsiteY308" fmla="*/ 5643 h 10000"/>
                <a:gd name="connsiteX309" fmla="*/ 1916 w 10000"/>
                <a:gd name="connsiteY309" fmla="*/ 5606 h 10000"/>
                <a:gd name="connsiteX310" fmla="*/ 1614 w 10000"/>
                <a:gd name="connsiteY310" fmla="*/ 5718 h 10000"/>
                <a:gd name="connsiteX311" fmla="*/ 1583 w 10000"/>
                <a:gd name="connsiteY311" fmla="*/ 5663 h 10000"/>
                <a:gd name="connsiteX312" fmla="*/ 1604 w 10000"/>
                <a:gd name="connsiteY312" fmla="*/ 5606 h 10000"/>
                <a:gd name="connsiteX313" fmla="*/ 1573 w 10000"/>
                <a:gd name="connsiteY313" fmla="*/ 5512 h 10000"/>
                <a:gd name="connsiteX314" fmla="*/ 1500 w 10000"/>
                <a:gd name="connsiteY314" fmla="*/ 5531 h 10000"/>
                <a:gd name="connsiteX315" fmla="*/ 1257 w 10000"/>
                <a:gd name="connsiteY315" fmla="*/ 5300 h 10000"/>
                <a:gd name="connsiteX316" fmla="*/ 1541 w 10000"/>
                <a:gd name="connsiteY316" fmla="*/ 5286 h 10000"/>
                <a:gd name="connsiteX317" fmla="*/ 1884 w 10000"/>
                <a:gd name="connsiteY317" fmla="*/ 5286 h 10000"/>
                <a:gd name="connsiteX318" fmla="*/ 1989 w 10000"/>
                <a:gd name="connsiteY318" fmla="*/ 5117 h 10000"/>
                <a:gd name="connsiteX319" fmla="*/ 1989 w 10000"/>
                <a:gd name="connsiteY319" fmla="*/ 5061 h 10000"/>
                <a:gd name="connsiteX320" fmla="*/ 2052 w 10000"/>
                <a:gd name="connsiteY320" fmla="*/ 5042 h 10000"/>
                <a:gd name="connsiteX321" fmla="*/ 2083 w 10000"/>
                <a:gd name="connsiteY321" fmla="*/ 5174 h 10000"/>
                <a:gd name="connsiteX322" fmla="*/ 2521 w 10000"/>
                <a:gd name="connsiteY322" fmla="*/ 5193 h 10000"/>
                <a:gd name="connsiteX323" fmla="*/ 2499 w 10000"/>
                <a:gd name="connsiteY323" fmla="*/ 5286 h 10000"/>
                <a:gd name="connsiteX324" fmla="*/ 2531 w 10000"/>
                <a:gd name="connsiteY324" fmla="*/ 5286 h 10000"/>
                <a:gd name="connsiteX325" fmla="*/ 2583 w 10000"/>
                <a:gd name="connsiteY325" fmla="*/ 5249 h 10000"/>
                <a:gd name="connsiteX326" fmla="*/ 2583 w 10000"/>
                <a:gd name="connsiteY326" fmla="*/ 5268 h 10000"/>
                <a:gd name="connsiteX327" fmla="*/ 2562 w 10000"/>
                <a:gd name="connsiteY327" fmla="*/ 5286 h 10000"/>
                <a:gd name="connsiteX328" fmla="*/ 2625 w 10000"/>
                <a:gd name="connsiteY328" fmla="*/ 5286 h 10000"/>
                <a:gd name="connsiteX329" fmla="*/ 2728 w 10000"/>
                <a:gd name="connsiteY329" fmla="*/ 5286 h 10000"/>
                <a:gd name="connsiteX330" fmla="*/ 2728 w 10000"/>
                <a:gd name="connsiteY330" fmla="*/ 5362 h 10000"/>
                <a:gd name="connsiteX331" fmla="*/ 2749 w 10000"/>
                <a:gd name="connsiteY331" fmla="*/ 5362 h 10000"/>
                <a:gd name="connsiteX332" fmla="*/ 2822 w 10000"/>
                <a:gd name="connsiteY332" fmla="*/ 5286 h 10000"/>
                <a:gd name="connsiteX333" fmla="*/ 2822 w 10000"/>
                <a:gd name="connsiteY333" fmla="*/ 5211 h 10000"/>
                <a:gd name="connsiteX334" fmla="*/ 2884 w 10000"/>
                <a:gd name="connsiteY334" fmla="*/ 5211 h 10000"/>
                <a:gd name="connsiteX335" fmla="*/ 2916 w 10000"/>
                <a:gd name="connsiteY335" fmla="*/ 5268 h 10000"/>
                <a:gd name="connsiteX336" fmla="*/ 2916 w 10000"/>
                <a:gd name="connsiteY336" fmla="*/ 5399 h 10000"/>
                <a:gd name="connsiteX337" fmla="*/ 3030 w 10000"/>
                <a:gd name="connsiteY337" fmla="*/ 5399 h 10000"/>
                <a:gd name="connsiteX338" fmla="*/ 3040 w 10000"/>
                <a:gd name="connsiteY338" fmla="*/ 5305 h 10000"/>
                <a:gd name="connsiteX339" fmla="*/ 3040 w 10000"/>
                <a:gd name="connsiteY339" fmla="*/ 5286 h 10000"/>
                <a:gd name="connsiteX340" fmla="*/ 3040 w 10000"/>
                <a:gd name="connsiteY340" fmla="*/ 5286 h 10000"/>
                <a:gd name="connsiteX341" fmla="*/ 3145 w 10000"/>
                <a:gd name="connsiteY341" fmla="*/ 5305 h 10000"/>
                <a:gd name="connsiteX342" fmla="*/ 3166 w 10000"/>
                <a:gd name="connsiteY342" fmla="*/ 5211 h 10000"/>
                <a:gd name="connsiteX343" fmla="*/ 3270 w 10000"/>
                <a:gd name="connsiteY343" fmla="*/ 5249 h 10000"/>
                <a:gd name="connsiteX344" fmla="*/ 3270 w 10000"/>
                <a:gd name="connsiteY344" fmla="*/ 5193 h 10000"/>
                <a:gd name="connsiteX345" fmla="*/ 3447 w 10000"/>
                <a:gd name="connsiteY345" fmla="*/ 5268 h 10000"/>
                <a:gd name="connsiteX346" fmla="*/ 3447 w 10000"/>
                <a:gd name="connsiteY346" fmla="*/ 5193 h 10000"/>
                <a:gd name="connsiteX347" fmla="*/ 3488 w 10000"/>
                <a:gd name="connsiteY347" fmla="*/ 5193 h 10000"/>
                <a:gd name="connsiteX348" fmla="*/ 3488 w 10000"/>
                <a:gd name="connsiteY348" fmla="*/ 5268 h 10000"/>
                <a:gd name="connsiteX349" fmla="*/ 3509 w 10000"/>
                <a:gd name="connsiteY349" fmla="*/ 5268 h 10000"/>
                <a:gd name="connsiteX350" fmla="*/ 3509 w 10000"/>
                <a:gd name="connsiteY350" fmla="*/ 5249 h 10000"/>
                <a:gd name="connsiteX351" fmla="*/ 3520 w 10000"/>
                <a:gd name="connsiteY351" fmla="*/ 5117 h 10000"/>
                <a:gd name="connsiteX352" fmla="*/ 3530 w 10000"/>
                <a:gd name="connsiteY352" fmla="*/ 5117 h 10000"/>
                <a:gd name="connsiteX353" fmla="*/ 3540 w 10000"/>
                <a:gd name="connsiteY353" fmla="*/ 5193 h 10000"/>
                <a:gd name="connsiteX354" fmla="*/ 3624 w 10000"/>
                <a:gd name="connsiteY354" fmla="*/ 5117 h 10000"/>
                <a:gd name="connsiteX355" fmla="*/ 3624 w 10000"/>
                <a:gd name="connsiteY355" fmla="*/ 5155 h 10000"/>
                <a:gd name="connsiteX356" fmla="*/ 3697 w 10000"/>
                <a:gd name="connsiteY356" fmla="*/ 5117 h 10000"/>
                <a:gd name="connsiteX357" fmla="*/ 3697 w 10000"/>
                <a:gd name="connsiteY357" fmla="*/ 5099 h 10000"/>
                <a:gd name="connsiteX358" fmla="*/ 3676 w 10000"/>
                <a:gd name="connsiteY358" fmla="*/ 5061 h 10000"/>
                <a:gd name="connsiteX359" fmla="*/ 3708 w 10000"/>
                <a:gd name="connsiteY359" fmla="*/ 5061 h 10000"/>
                <a:gd name="connsiteX360" fmla="*/ 3749 w 10000"/>
                <a:gd name="connsiteY360" fmla="*/ 5099 h 10000"/>
                <a:gd name="connsiteX361" fmla="*/ 3749 w 10000"/>
                <a:gd name="connsiteY361" fmla="*/ 5061 h 10000"/>
                <a:gd name="connsiteX362" fmla="*/ 3728 w 10000"/>
                <a:gd name="connsiteY362" fmla="*/ 5005 h 10000"/>
                <a:gd name="connsiteX363" fmla="*/ 3832 w 10000"/>
                <a:gd name="connsiteY363" fmla="*/ 4949 h 10000"/>
                <a:gd name="connsiteX364" fmla="*/ 3832 w 10000"/>
                <a:gd name="connsiteY364" fmla="*/ 4930 h 10000"/>
                <a:gd name="connsiteX365" fmla="*/ 3656 w 10000"/>
                <a:gd name="connsiteY365" fmla="*/ 4910 h 10000"/>
                <a:gd name="connsiteX366" fmla="*/ 3666 w 10000"/>
                <a:gd name="connsiteY366" fmla="*/ 5024 h 10000"/>
                <a:gd name="connsiteX367" fmla="*/ 3656 w 10000"/>
                <a:gd name="connsiteY367" fmla="*/ 5024 h 10000"/>
                <a:gd name="connsiteX368" fmla="*/ 3457 w 10000"/>
                <a:gd name="connsiteY368" fmla="*/ 4910 h 10000"/>
                <a:gd name="connsiteX369" fmla="*/ 3457 w 10000"/>
                <a:gd name="connsiteY369" fmla="*/ 4930 h 10000"/>
                <a:gd name="connsiteX370" fmla="*/ 3468 w 10000"/>
                <a:gd name="connsiteY370" fmla="*/ 4930 h 10000"/>
                <a:gd name="connsiteX371" fmla="*/ 3447 w 10000"/>
                <a:gd name="connsiteY371" fmla="*/ 4949 h 10000"/>
                <a:gd name="connsiteX372" fmla="*/ 3395 w 10000"/>
                <a:gd name="connsiteY372" fmla="*/ 4873 h 10000"/>
                <a:gd name="connsiteX373" fmla="*/ 3384 w 10000"/>
                <a:gd name="connsiteY373" fmla="*/ 4835 h 10000"/>
                <a:gd name="connsiteX374" fmla="*/ 3499 w 10000"/>
                <a:gd name="connsiteY374" fmla="*/ 4817 h 10000"/>
                <a:gd name="connsiteX375" fmla="*/ 3499 w 10000"/>
                <a:gd name="connsiteY375" fmla="*/ 4666 h 10000"/>
                <a:gd name="connsiteX376" fmla="*/ 3478 w 10000"/>
                <a:gd name="connsiteY376" fmla="*/ 4666 h 10000"/>
                <a:gd name="connsiteX377" fmla="*/ 3353 w 10000"/>
                <a:gd name="connsiteY377" fmla="*/ 4798 h 10000"/>
                <a:gd name="connsiteX378" fmla="*/ 3332 w 10000"/>
                <a:gd name="connsiteY378" fmla="*/ 4780 h 10000"/>
                <a:gd name="connsiteX379" fmla="*/ 3332 w 10000"/>
                <a:gd name="connsiteY379" fmla="*/ 4704 h 10000"/>
                <a:gd name="connsiteX380" fmla="*/ 3322 w 10000"/>
                <a:gd name="connsiteY380" fmla="*/ 4648 h 10000"/>
                <a:gd name="connsiteX381" fmla="*/ 3249 w 10000"/>
                <a:gd name="connsiteY381" fmla="*/ 4648 h 10000"/>
                <a:gd name="connsiteX382" fmla="*/ 3239 w 10000"/>
                <a:gd name="connsiteY382" fmla="*/ 4591 h 10000"/>
                <a:gd name="connsiteX383" fmla="*/ 3249 w 10000"/>
                <a:gd name="connsiteY383" fmla="*/ 4591 h 10000"/>
                <a:gd name="connsiteX384" fmla="*/ 3249 w 10000"/>
                <a:gd name="connsiteY384" fmla="*/ 4572 h 10000"/>
                <a:gd name="connsiteX385" fmla="*/ 3426 w 10000"/>
                <a:gd name="connsiteY385" fmla="*/ 4479 h 10000"/>
                <a:gd name="connsiteX386" fmla="*/ 3364 w 10000"/>
                <a:gd name="connsiteY386" fmla="*/ 4479 h 10000"/>
                <a:gd name="connsiteX387" fmla="*/ 3343 w 10000"/>
                <a:gd name="connsiteY387" fmla="*/ 4479 h 10000"/>
                <a:gd name="connsiteX388" fmla="*/ 3332 w 10000"/>
                <a:gd name="connsiteY388" fmla="*/ 4479 h 10000"/>
                <a:gd name="connsiteX389" fmla="*/ 3332 w 10000"/>
                <a:gd name="connsiteY389" fmla="*/ 4460 h 10000"/>
                <a:gd name="connsiteX390" fmla="*/ 3436 w 10000"/>
                <a:gd name="connsiteY390" fmla="*/ 4385 h 10000"/>
                <a:gd name="connsiteX391" fmla="*/ 3436 w 10000"/>
                <a:gd name="connsiteY391" fmla="*/ 4385 h 10000"/>
                <a:gd name="connsiteX392" fmla="*/ 3405 w 10000"/>
                <a:gd name="connsiteY392" fmla="*/ 4385 h 10000"/>
                <a:gd name="connsiteX393" fmla="*/ 3384 w 10000"/>
                <a:gd name="connsiteY393" fmla="*/ 4403 h 10000"/>
                <a:gd name="connsiteX394" fmla="*/ 3374 w 10000"/>
                <a:gd name="connsiteY394" fmla="*/ 4366 h 10000"/>
                <a:gd name="connsiteX395" fmla="*/ 3208 w 10000"/>
                <a:gd name="connsiteY395" fmla="*/ 4310 h 10000"/>
                <a:gd name="connsiteX396" fmla="*/ 3156 w 10000"/>
                <a:gd name="connsiteY396" fmla="*/ 4197 h 10000"/>
                <a:gd name="connsiteX397" fmla="*/ 3114 w 10000"/>
                <a:gd name="connsiteY397" fmla="*/ 4253 h 10000"/>
                <a:gd name="connsiteX398" fmla="*/ 3030 w 10000"/>
                <a:gd name="connsiteY398" fmla="*/ 4216 h 10000"/>
                <a:gd name="connsiteX399" fmla="*/ 2884 w 10000"/>
                <a:gd name="connsiteY399" fmla="*/ 4197 h 10000"/>
                <a:gd name="connsiteX400" fmla="*/ 2832 w 10000"/>
                <a:gd name="connsiteY400" fmla="*/ 4235 h 10000"/>
                <a:gd name="connsiteX401" fmla="*/ 2780 w 10000"/>
                <a:gd name="connsiteY401" fmla="*/ 4178 h 10000"/>
                <a:gd name="connsiteX402" fmla="*/ 2708 w 10000"/>
                <a:gd name="connsiteY402" fmla="*/ 4235 h 10000"/>
                <a:gd name="connsiteX403" fmla="*/ 2677 w 10000"/>
                <a:gd name="connsiteY403" fmla="*/ 4178 h 10000"/>
                <a:gd name="connsiteX404" fmla="*/ 2593 w 10000"/>
                <a:gd name="connsiteY404" fmla="*/ 4328 h 10000"/>
                <a:gd name="connsiteX405" fmla="*/ 2395 w 10000"/>
                <a:gd name="connsiteY405" fmla="*/ 4253 h 10000"/>
                <a:gd name="connsiteX406" fmla="*/ 2395 w 10000"/>
                <a:gd name="connsiteY406" fmla="*/ 4216 h 10000"/>
                <a:gd name="connsiteX407" fmla="*/ 2416 w 10000"/>
                <a:gd name="connsiteY407" fmla="*/ 4178 h 10000"/>
                <a:gd name="connsiteX408" fmla="*/ 2343 w 10000"/>
                <a:gd name="connsiteY408" fmla="*/ 4178 h 10000"/>
                <a:gd name="connsiteX409" fmla="*/ 2145 w 10000"/>
                <a:gd name="connsiteY409" fmla="*/ 4273 h 10000"/>
                <a:gd name="connsiteX410" fmla="*/ 2145 w 10000"/>
                <a:gd name="connsiteY410" fmla="*/ 4253 h 10000"/>
                <a:gd name="connsiteX411" fmla="*/ 2166 w 10000"/>
                <a:gd name="connsiteY411" fmla="*/ 4216 h 10000"/>
                <a:gd name="connsiteX412" fmla="*/ 2052 w 10000"/>
                <a:gd name="connsiteY412" fmla="*/ 4216 h 10000"/>
                <a:gd name="connsiteX413" fmla="*/ 1969 w 10000"/>
                <a:gd name="connsiteY413" fmla="*/ 4141 h 10000"/>
                <a:gd name="connsiteX414" fmla="*/ 1843 w 10000"/>
                <a:gd name="connsiteY414" fmla="*/ 4122 h 10000"/>
                <a:gd name="connsiteX415" fmla="*/ 1864 w 10000"/>
                <a:gd name="connsiteY415" fmla="*/ 4122 h 10000"/>
                <a:gd name="connsiteX416" fmla="*/ 1895 w 10000"/>
                <a:gd name="connsiteY416" fmla="*/ 4084 h 10000"/>
                <a:gd name="connsiteX417" fmla="*/ 1884 w 10000"/>
                <a:gd name="connsiteY417" fmla="*/ 4047 h 10000"/>
                <a:gd name="connsiteX418" fmla="*/ 1801 w 10000"/>
                <a:gd name="connsiteY418" fmla="*/ 3990 h 10000"/>
                <a:gd name="connsiteX419" fmla="*/ 1708 w 10000"/>
                <a:gd name="connsiteY419" fmla="*/ 4028 h 10000"/>
                <a:gd name="connsiteX420" fmla="*/ 1278 w 10000"/>
                <a:gd name="connsiteY420" fmla="*/ 3974 h 10000"/>
                <a:gd name="connsiteX421" fmla="*/ 1479 w 10000"/>
                <a:gd name="connsiteY421" fmla="*/ 3821 h 10000"/>
                <a:gd name="connsiteX422" fmla="*/ 1489 w 10000"/>
                <a:gd name="connsiteY422" fmla="*/ 3803 h 10000"/>
                <a:gd name="connsiteX423" fmla="*/ 1625 w 10000"/>
                <a:gd name="connsiteY423" fmla="*/ 3765 h 10000"/>
                <a:gd name="connsiteX424" fmla="*/ 1625 w 10000"/>
                <a:gd name="connsiteY424" fmla="*/ 3803 h 10000"/>
                <a:gd name="connsiteX425" fmla="*/ 1739 w 10000"/>
                <a:gd name="connsiteY425" fmla="*/ 3878 h 10000"/>
                <a:gd name="connsiteX426" fmla="*/ 1749 w 10000"/>
                <a:gd name="connsiteY426" fmla="*/ 3840 h 10000"/>
                <a:gd name="connsiteX427" fmla="*/ 1760 w 10000"/>
                <a:gd name="connsiteY427" fmla="*/ 3878 h 10000"/>
                <a:gd name="connsiteX428" fmla="*/ 1916 w 10000"/>
                <a:gd name="connsiteY428" fmla="*/ 3746 h 10000"/>
                <a:gd name="connsiteX429" fmla="*/ 2000 w 10000"/>
                <a:gd name="connsiteY429" fmla="*/ 3821 h 10000"/>
                <a:gd name="connsiteX430" fmla="*/ 2177 w 10000"/>
                <a:gd name="connsiteY430" fmla="*/ 3784 h 10000"/>
                <a:gd name="connsiteX431" fmla="*/ 2343 w 10000"/>
                <a:gd name="connsiteY431" fmla="*/ 3803 h 10000"/>
                <a:gd name="connsiteX432" fmla="*/ 2343 w 10000"/>
                <a:gd name="connsiteY432" fmla="*/ 3728 h 10000"/>
                <a:gd name="connsiteX433" fmla="*/ 2457 w 10000"/>
                <a:gd name="connsiteY433" fmla="*/ 3728 h 10000"/>
                <a:gd name="connsiteX434" fmla="*/ 2488 w 10000"/>
                <a:gd name="connsiteY434" fmla="*/ 3671 h 10000"/>
                <a:gd name="connsiteX435" fmla="*/ 2488 w 10000"/>
                <a:gd name="connsiteY435" fmla="*/ 3596 h 10000"/>
                <a:gd name="connsiteX436" fmla="*/ 2457 w 10000"/>
                <a:gd name="connsiteY436" fmla="*/ 3596 h 10000"/>
                <a:gd name="connsiteX437" fmla="*/ 2457 w 10000"/>
                <a:gd name="connsiteY437" fmla="*/ 3559 h 10000"/>
                <a:gd name="connsiteX438" fmla="*/ 2447 w 10000"/>
                <a:gd name="connsiteY438" fmla="*/ 3502 h 10000"/>
                <a:gd name="connsiteX439" fmla="*/ 1843 w 10000"/>
                <a:gd name="connsiteY439" fmla="*/ 3502 h 10000"/>
                <a:gd name="connsiteX440" fmla="*/ 1281 w 10000"/>
                <a:gd name="connsiteY440" fmla="*/ 3483 h 10000"/>
                <a:gd name="connsiteX441" fmla="*/ 1697 w 10000"/>
                <a:gd name="connsiteY441" fmla="*/ 3408 h 10000"/>
                <a:gd name="connsiteX442" fmla="*/ 1948 w 10000"/>
                <a:gd name="connsiteY442" fmla="*/ 3427 h 10000"/>
                <a:gd name="connsiteX443" fmla="*/ 1958 w 10000"/>
                <a:gd name="connsiteY443" fmla="*/ 3314 h 10000"/>
                <a:gd name="connsiteX444" fmla="*/ 2000 w 10000"/>
                <a:gd name="connsiteY444" fmla="*/ 3296 h 10000"/>
                <a:gd name="connsiteX445" fmla="*/ 2031 w 10000"/>
                <a:gd name="connsiteY445" fmla="*/ 3352 h 10000"/>
                <a:gd name="connsiteX446" fmla="*/ 2062 w 10000"/>
                <a:gd name="connsiteY446" fmla="*/ 3276 h 10000"/>
                <a:gd name="connsiteX447" fmla="*/ 2062 w 10000"/>
                <a:gd name="connsiteY447" fmla="*/ 3314 h 10000"/>
                <a:gd name="connsiteX448" fmla="*/ 2041 w 10000"/>
                <a:gd name="connsiteY448" fmla="*/ 3352 h 10000"/>
                <a:gd name="connsiteX449" fmla="*/ 2301 w 10000"/>
                <a:gd name="connsiteY449" fmla="*/ 3296 h 10000"/>
                <a:gd name="connsiteX450" fmla="*/ 2312 w 10000"/>
                <a:gd name="connsiteY450" fmla="*/ 3239 h 10000"/>
                <a:gd name="connsiteX451" fmla="*/ 2301 w 10000"/>
                <a:gd name="connsiteY451" fmla="*/ 3221 h 10000"/>
                <a:gd name="connsiteX452" fmla="*/ 1936 w 10000"/>
                <a:gd name="connsiteY452" fmla="*/ 3239 h 10000"/>
                <a:gd name="connsiteX453" fmla="*/ 1926 w 10000"/>
                <a:gd name="connsiteY453" fmla="*/ 3183 h 10000"/>
                <a:gd name="connsiteX454" fmla="*/ 1936 w 10000"/>
                <a:gd name="connsiteY454" fmla="*/ 3164 h 10000"/>
                <a:gd name="connsiteX455" fmla="*/ 2093 w 10000"/>
                <a:gd name="connsiteY455" fmla="*/ 3126 h 10000"/>
                <a:gd name="connsiteX456" fmla="*/ 2062 w 10000"/>
                <a:gd name="connsiteY456" fmla="*/ 3107 h 10000"/>
                <a:gd name="connsiteX457" fmla="*/ 2093 w 10000"/>
                <a:gd name="connsiteY457" fmla="*/ 3089 h 10000"/>
                <a:gd name="connsiteX458" fmla="*/ 2083 w 10000"/>
                <a:gd name="connsiteY458" fmla="*/ 2995 h 10000"/>
                <a:gd name="connsiteX459" fmla="*/ 2031 w 10000"/>
                <a:gd name="connsiteY459" fmla="*/ 2901 h 10000"/>
                <a:gd name="connsiteX460" fmla="*/ 2052 w 10000"/>
                <a:gd name="connsiteY460" fmla="*/ 2863 h 10000"/>
                <a:gd name="connsiteX461" fmla="*/ 2041 w 10000"/>
                <a:gd name="connsiteY461" fmla="*/ 2788 h 10000"/>
                <a:gd name="connsiteX462" fmla="*/ 2093 w 10000"/>
                <a:gd name="connsiteY462" fmla="*/ 2713 h 10000"/>
                <a:gd name="connsiteX463" fmla="*/ 2093 w 10000"/>
                <a:gd name="connsiteY463" fmla="*/ 2769 h 10000"/>
                <a:gd name="connsiteX464" fmla="*/ 2270 w 10000"/>
                <a:gd name="connsiteY464" fmla="*/ 2807 h 10000"/>
                <a:gd name="connsiteX465" fmla="*/ 2281 w 10000"/>
                <a:gd name="connsiteY465" fmla="*/ 2901 h 10000"/>
                <a:gd name="connsiteX466" fmla="*/ 2426 w 10000"/>
                <a:gd name="connsiteY466" fmla="*/ 2882 h 10000"/>
                <a:gd name="connsiteX467" fmla="*/ 2478 w 10000"/>
                <a:gd name="connsiteY467" fmla="*/ 2713 h 10000"/>
                <a:gd name="connsiteX468" fmla="*/ 2322 w 10000"/>
                <a:gd name="connsiteY468" fmla="*/ 2657 h 10000"/>
                <a:gd name="connsiteX469" fmla="*/ 2322 w 10000"/>
                <a:gd name="connsiteY469" fmla="*/ 2600 h 10000"/>
                <a:gd name="connsiteX470" fmla="*/ 2395 w 10000"/>
                <a:gd name="connsiteY470" fmla="*/ 2582 h 10000"/>
                <a:gd name="connsiteX471" fmla="*/ 2395 w 10000"/>
                <a:gd name="connsiteY471" fmla="*/ 2563 h 10000"/>
                <a:gd name="connsiteX472" fmla="*/ 2260 w 10000"/>
                <a:gd name="connsiteY472" fmla="*/ 2450 h 10000"/>
                <a:gd name="connsiteX473" fmla="*/ 2239 w 10000"/>
                <a:gd name="connsiteY473" fmla="*/ 2525 h 10000"/>
                <a:gd name="connsiteX474" fmla="*/ 2239 w 10000"/>
                <a:gd name="connsiteY474" fmla="*/ 2507 h 10000"/>
                <a:gd name="connsiteX475" fmla="*/ 2114 w 10000"/>
                <a:gd name="connsiteY475" fmla="*/ 2356 h 10000"/>
                <a:gd name="connsiteX476" fmla="*/ 2041 w 10000"/>
                <a:gd name="connsiteY476" fmla="*/ 2375 h 10000"/>
                <a:gd name="connsiteX477" fmla="*/ 2041 w 10000"/>
                <a:gd name="connsiteY477" fmla="*/ 2319 h 10000"/>
                <a:gd name="connsiteX478" fmla="*/ 2021 w 10000"/>
                <a:gd name="connsiteY478" fmla="*/ 2281 h 10000"/>
                <a:gd name="connsiteX479" fmla="*/ 1843 w 10000"/>
                <a:gd name="connsiteY479" fmla="*/ 2244 h 10000"/>
                <a:gd name="connsiteX480" fmla="*/ 1833 w 10000"/>
                <a:gd name="connsiteY480" fmla="*/ 2187 h 10000"/>
                <a:gd name="connsiteX481" fmla="*/ 1843 w 10000"/>
                <a:gd name="connsiteY481" fmla="*/ 2169 h 10000"/>
                <a:gd name="connsiteX482" fmla="*/ 2041 w 10000"/>
                <a:gd name="connsiteY482" fmla="*/ 2169 h 10000"/>
                <a:gd name="connsiteX483" fmla="*/ 2104 w 10000"/>
                <a:gd name="connsiteY483" fmla="*/ 2131 h 10000"/>
                <a:gd name="connsiteX484" fmla="*/ 2249 w 10000"/>
                <a:gd name="connsiteY484" fmla="*/ 2169 h 10000"/>
                <a:gd name="connsiteX485" fmla="*/ 2322 w 10000"/>
                <a:gd name="connsiteY485" fmla="*/ 2075 h 10000"/>
                <a:gd name="connsiteX486" fmla="*/ 2573 w 10000"/>
                <a:gd name="connsiteY486" fmla="*/ 2018 h 10000"/>
                <a:gd name="connsiteX487" fmla="*/ 2760 w 10000"/>
                <a:gd name="connsiteY487" fmla="*/ 2131 h 10000"/>
                <a:gd name="connsiteX488" fmla="*/ 3073 w 10000"/>
                <a:gd name="connsiteY488" fmla="*/ 2055 h 10000"/>
                <a:gd name="connsiteX489" fmla="*/ 3073 w 10000"/>
                <a:gd name="connsiteY489" fmla="*/ 2037 h 10000"/>
                <a:gd name="connsiteX490" fmla="*/ 3062 w 10000"/>
                <a:gd name="connsiteY490" fmla="*/ 2000 h 10000"/>
                <a:gd name="connsiteX491" fmla="*/ 3176 w 10000"/>
                <a:gd name="connsiteY491" fmla="*/ 1962 h 10000"/>
                <a:gd name="connsiteX492" fmla="*/ 3156 w 10000"/>
                <a:gd name="connsiteY492" fmla="*/ 1905 h 10000"/>
                <a:gd name="connsiteX493" fmla="*/ 3218 w 10000"/>
                <a:gd name="connsiteY493" fmla="*/ 1905 h 10000"/>
                <a:gd name="connsiteX494" fmla="*/ 3260 w 10000"/>
                <a:gd name="connsiteY494" fmla="*/ 1924 h 10000"/>
                <a:gd name="connsiteX495" fmla="*/ 3291 w 10000"/>
                <a:gd name="connsiteY495" fmla="*/ 1868 h 10000"/>
                <a:gd name="connsiteX496" fmla="*/ 3291 w 10000"/>
                <a:gd name="connsiteY496" fmla="*/ 1849 h 10000"/>
                <a:gd name="connsiteX497" fmla="*/ 3218 w 10000"/>
                <a:gd name="connsiteY497" fmla="*/ 1736 h 10000"/>
                <a:gd name="connsiteX498" fmla="*/ 3228 w 10000"/>
                <a:gd name="connsiteY498" fmla="*/ 1661 h 10000"/>
                <a:gd name="connsiteX499" fmla="*/ 3073 w 10000"/>
                <a:gd name="connsiteY499" fmla="*/ 1587 h 10000"/>
                <a:gd name="connsiteX500" fmla="*/ 3073 w 10000"/>
                <a:gd name="connsiteY500" fmla="*/ 1511 h 10000"/>
                <a:gd name="connsiteX501" fmla="*/ 3040 w 10000"/>
                <a:gd name="connsiteY501" fmla="*/ 1473 h 10000"/>
                <a:gd name="connsiteX502" fmla="*/ 3009 w 10000"/>
                <a:gd name="connsiteY502" fmla="*/ 1511 h 10000"/>
                <a:gd name="connsiteX503" fmla="*/ 2999 w 10000"/>
                <a:gd name="connsiteY503" fmla="*/ 1436 h 10000"/>
                <a:gd name="connsiteX504" fmla="*/ 2884 w 10000"/>
                <a:gd name="connsiteY504" fmla="*/ 1492 h 10000"/>
                <a:gd name="connsiteX505" fmla="*/ 2770 w 10000"/>
                <a:gd name="connsiteY505" fmla="*/ 1417 h 10000"/>
                <a:gd name="connsiteX506" fmla="*/ 2739 w 10000"/>
                <a:gd name="connsiteY506" fmla="*/ 1473 h 10000"/>
                <a:gd name="connsiteX507" fmla="*/ 2708 w 10000"/>
                <a:gd name="connsiteY507" fmla="*/ 1398 h 10000"/>
                <a:gd name="connsiteX508" fmla="*/ 2614 w 10000"/>
                <a:gd name="connsiteY508" fmla="*/ 1436 h 10000"/>
                <a:gd name="connsiteX509" fmla="*/ 2614 w 10000"/>
                <a:gd name="connsiteY509" fmla="*/ 1379 h 10000"/>
                <a:gd name="connsiteX510" fmla="*/ 2541 w 10000"/>
                <a:gd name="connsiteY510" fmla="*/ 1286 h 10000"/>
                <a:gd name="connsiteX511" fmla="*/ 2812 w 10000"/>
                <a:gd name="connsiteY511" fmla="*/ 1060 h 10000"/>
                <a:gd name="connsiteX512" fmla="*/ 2905 w 10000"/>
                <a:gd name="connsiteY512" fmla="*/ 1117 h 10000"/>
                <a:gd name="connsiteX513" fmla="*/ 3040 w 10000"/>
                <a:gd name="connsiteY513" fmla="*/ 1060 h 10000"/>
                <a:gd name="connsiteX514" fmla="*/ 3040 w 10000"/>
                <a:gd name="connsiteY514" fmla="*/ 1117 h 10000"/>
                <a:gd name="connsiteX515" fmla="*/ 3312 w 10000"/>
                <a:gd name="connsiteY515" fmla="*/ 1117 h 10000"/>
                <a:gd name="connsiteX516" fmla="*/ 3312 w 10000"/>
                <a:gd name="connsiteY516" fmla="*/ 1042 h 10000"/>
                <a:gd name="connsiteX517" fmla="*/ 3457 w 10000"/>
                <a:gd name="connsiteY517" fmla="*/ 966 h 10000"/>
                <a:gd name="connsiteX518" fmla="*/ 3499 w 10000"/>
                <a:gd name="connsiteY518" fmla="*/ 873 h 10000"/>
                <a:gd name="connsiteX519" fmla="*/ 3728 w 10000"/>
                <a:gd name="connsiteY519" fmla="*/ 834 h 10000"/>
                <a:gd name="connsiteX520" fmla="*/ 3739 w 10000"/>
                <a:gd name="connsiteY520" fmla="*/ 779 h 10000"/>
                <a:gd name="connsiteX521" fmla="*/ 3770 w 10000"/>
                <a:gd name="connsiteY521" fmla="*/ 779 h 10000"/>
                <a:gd name="connsiteX522" fmla="*/ 3801 w 10000"/>
                <a:gd name="connsiteY522" fmla="*/ 834 h 10000"/>
                <a:gd name="connsiteX523" fmla="*/ 3864 w 10000"/>
                <a:gd name="connsiteY523" fmla="*/ 797 h 10000"/>
                <a:gd name="connsiteX524" fmla="*/ 3926 w 10000"/>
                <a:gd name="connsiteY524" fmla="*/ 834 h 10000"/>
                <a:gd name="connsiteX525" fmla="*/ 4571 w 10000"/>
                <a:gd name="connsiteY525" fmla="*/ 722 h 10000"/>
                <a:gd name="connsiteX526" fmla="*/ 4582 w 10000"/>
                <a:gd name="connsiteY526" fmla="*/ 779 h 10000"/>
                <a:gd name="connsiteX527" fmla="*/ 4707 w 10000"/>
                <a:gd name="connsiteY527" fmla="*/ 779 h 10000"/>
                <a:gd name="connsiteX528" fmla="*/ 4707 w 10000"/>
                <a:gd name="connsiteY528" fmla="*/ 722 h 10000"/>
                <a:gd name="connsiteX529" fmla="*/ 4791 w 10000"/>
                <a:gd name="connsiteY529" fmla="*/ 779 h 10000"/>
                <a:gd name="connsiteX530" fmla="*/ 4895 w 10000"/>
                <a:gd name="connsiteY530" fmla="*/ 741 h 10000"/>
                <a:gd name="connsiteX531" fmla="*/ 4957 w 10000"/>
                <a:gd name="connsiteY531" fmla="*/ 779 h 10000"/>
                <a:gd name="connsiteX532" fmla="*/ 4999 w 10000"/>
                <a:gd name="connsiteY532" fmla="*/ 704 h 10000"/>
                <a:gd name="connsiteX533" fmla="*/ 5082 w 10000"/>
                <a:gd name="connsiteY533" fmla="*/ 684 h 10000"/>
                <a:gd name="connsiteX534" fmla="*/ 5082 w 10000"/>
                <a:gd name="connsiteY534" fmla="*/ 741 h 10000"/>
                <a:gd name="connsiteX535" fmla="*/ 5291 w 10000"/>
                <a:gd name="connsiteY535" fmla="*/ 704 h 10000"/>
                <a:gd name="connsiteX536" fmla="*/ 5478 w 10000"/>
                <a:gd name="connsiteY536" fmla="*/ 779 h 10000"/>
                <a:gd name="connsiteX537" fmla="*/ 5623 w 10000"/>
                <a:gd name="connsiteY537" fmla="*/ 759 h 10000"/>
                <a:gd name="connsiteX538" fmla="*/ 5947 w 10000"/>
                <a:gd name="connsiteY538" fmla="*/ 684 h 10000"/>
                <a:gd name="connsiteX539" fmla="*/ 6144 w 10000"/>
                <a:gd name="connsiteY539" fmla="*/ 609 h 10000"/>
                <a:gd name="connsiteX540" fmla="*/ 6321 w 10000"/>
                <a:gd name="connsiteY540" fmla="*/ 647 h 10000"/>
                <a:gd name="connsiteX541" fmla="*/ 6373 w 10000"/>
                <a:gd name="connsiteY541" fmla="*/ 553 h 10000"/>
                <a:gd name="connsiteX542" fmla="*/ 6467 w 10000"/>
                <a:gd name="connsiteY542" fmla="*/ 572 h 10000"/>
                <a:gd name="connsiteX543" fmla="*/ 6540 w 10000"/>
                <a:gd name="connsiteY543" fmla="*/ 496 h 10000"/>
                <a:gd name="connsiteX544" fmla="*/ 6613 w 10000"/>
                <a:gd name="connsiteY544" fmla="*/ 553 h 10000"/>
                <a:gd name="connsiteX545" fmla="*/ 6904 w 10000"/>
                <a:gd name="connsiteY545" fmla="*/ 572 h 10000"/>
                <a:gd name="connsiteX546" fmla="*/ 7050 w 10000"/>
                <a:gd name="connsiteY546" fmla="*/ 572 h 10000"/>
                <a:gd name="connsiteX547" fmla="*/ 7061 w 10000"/>
                <a:gd name="connsiteY547" fmla="*/ 628 h 10000"/>
                <a:gd name="connsiteX548" fmla="*/ 7258 w 10000"/>
                <a:gd name="connsiteY548" fmla="*/ 590 h 10000"/>
                <a:gd name="connsiteX549" fmla="*/ 7269 w 10000"/>
                <a:gd name="connsiteY549" fmla="*/ 515 h 10000"/>
                <a:gd name="connsiteX550" fmla="*/ 7186 w 10000"/>
                <a:gd name="connsiteY550" fmla="*/ 496 h 10000"/>
                <a:gd name="connsiteX551" fmla="*/ 7227 w 10000"/>
                <a:gd name="connsiteY551" fmla="*/ 403 h 10000"/>
                <a:gd name="connsiteX552" fmla="*/ 7300 w 10000"/>
                <a:gd name="connsiteY552" fmla="*/ 346 h 10000"/>
                <a:gd name="connsiteX553" fmla="*/ 7269 w 10000"/>
                <a:gd name="connsiteY553" fmla="*/ 309 h 10000"/>
                <a:gd name="connsiteX554" fmla="*/ 7206 w 10000"/>
                <a:gd name="connsiteY554" fmla="*/ 346 h 10000"/>
                <a:gd name="connsiteX555" fmla="*/ 7175 w 10000"/>
                <a:gd name="connsiteY555" fmla="*/ 309 h 10000"/>
                <a:gd name="connsiteX556" fmla="*/ 7009 w 10000"/>
                <a:gd name="connsiteY556" fmla="*/ 365 h 10000"/>
                <a:gd name="connsiteX557" fmla="*/ 7009 w 10000"/>
                <a:gd name="connsiteY557" fmla="*/ 309 h 10000"/>
                <a:gd name="connsiteX558" fmla="*/ 6998 w 10000"/>
                <a:gd name="connsiteY558" fmla="*/ 309 h 10000"/>
                <a:gd name="connsiteX559" fmla="*/ 6342 w 10000"/>
                <a:gd name="connsiteY559" fmla="*/ 328 h 10000"/>
                <a:gd name="connsiteX560" fmla="*/ 6331 w 10000"/>
                <a:gd name="connsiteY560" fmla="*/ 271 h 10000"/>
                <a:gd name="connsiteX561" fmla="*/ 6436 w 10000"/>
                <a:gd name="connsiteY561" fmla="*/ 196 h 10000"/>
                <a:gd name="connsiteX562" fmla="*/ 6779 w 10000"/>
                <a:gd name="connsiteY562" fmla="*/ 159 h 10000"/>
                <a:gd name="connsiteX563" fmla="*/ 7279 w 10000"/>
                <a:gd name="connsiteY563" fmla="*/ 120 h 10000"/>
                <a:gd name="connsiteX564" fmla="*/ 7497 w 10000"/>
                <a:gd name="connsiteY564" fmla="*/ 8 h 10000"/>
                <a:gd name="connsiteX565" fmla="*/ 7748 w 10000"/>
                <a:gd name="connsiteY565" fmla="*/ 140 h 10000"/>
                <a:gd name="connsiteX566" fmla="*/ 7810 w 10000"/>
                <a:gd name="connsiteY566" fmla="*/ 46 h 10000"/>
                <a:gd name="connsiteX567" fmla="*/ 7935 w 10000"/>
                <a:gd name="connsiteY567" fmla="*/ 27 h 10000"/>
                <a:gd name="connsiteX568" fmla="*/ 8039 w 10000"/>
                <a:gd name="connsiteY568" fmla="*/ 140 h 10000"/>
                <a:gd name="connsiteX569" fmla="*/ 8061 w 10000"/>
                <a:gd name="connsiteY569" fmla="*/ 102 h 10000"/>
                <a:gd name="connsiteX570" fmla="*/ 8092 w 10000"/>
                <a:gd name="connsiteY570" fmla="*/ 252 h 10000"/>
                <a:gd name="connsiteX571" fmla="*/ 8061 w 10000"/>
                <a:gd name="connsiteY571" fmla="*/ 328 h 10000"/>
                <a:gd name="connsiteX572" fmla="*/ 8061 w 10000"/>
                <a:gd name="connsiteY572" fmla="*/ 421 h 10000"/>
                <a:gd name="connsiteX0" fmla="*/ 8262 w 10201"/>
                <a:gd name="connsiteY0" fmla="*/ 421 h 10000"/>
                <a:gd name="connsiteX1" fmla="*/ 8324 w 10201"/>
                <a:gd name="connsiteY1" fmla="*/ 440 h 10000"/>
                <a:gd name="connsiteX2" fmla="*/ 8335 w 10201"/>
                <a:gd name="connsiteY2" fmla="*/ 515 h 10000"/>
                <a:gd name="connsiteX3" fmla="*/ 8303 w 10201"/>
                <a:gd name="connsiteY3" fmla="*/ 590 h 10000"/>
                <a:gd name="connsiteX4" fmla="*/ 8345 w 10201"/>
                <a:gd name="connsiteY4" fmla="*/ 590 h 10000"/>
                <a:gd name="connsiteX5" fmla="*/ 8355 w 10201"/>
                <a:gd name="connsiteY5" fmla="*/ 647 h 10000"/>
                <a:gd name="connsiteX6" fmla="*/ 8303 w 10201"/>
                <a:gd name="connsiteY6" fmla="*/ 704 h 10000"/>
                <a:gd name="connsiteX7" fmla="*/ 8230 w 10201"/>
                <a:gd name="connsiteY7" fmla="*/ 928 h 10000"/>
                <a:gd name="connsiteX8" fmla="*/ 8324 w 10201"/>
                <a:gd name="connsiteY8" fmla="*/ 1003 h 10000"/>
                <a:gd name="connsiteX9" fmla="*/ 8345 w 10201"/>
                <a:gd name="connsiteY9" fmla="*/ 873 h 10000"/>
                <a:gd name="connsiteX10" fmla="*/ 8355 w 10201"/>
                <a:gd name="connsiteY10" fmla="*/ 873 h 10000"/>
                <a:gd name="connsiteX11" fmla="*/ 8355 w 10201"/>
                <a:gd name="connsiteY11" fmla="*/ 891 h 10000"/>
                <a:gd name="connsiteX12" fmla="*/ 8376 w 10201"/>
                <a:gd name="connsiteY12" fmla="*/ 1210 h 10000"/>
                <a:gd name="connsiteX13" fmla="*/ 8355 w 10201"/>
                <a:gd name="connsiteY13" fmla="*/ 1210 h 10000"/>
                <a:gd name="connsiteX14" fmla="*/ 8324 w 10201"/>
                <a:gd name="connsiteY14" fmla="*/ 1229 h 10000"/>
                <a:gd name="connsiteX15" fmla="*/ 8324 w 10201"/>
                <a:gd name="connsiteY15" fmla="*/ 1286 h 10000"/>
                <a:gd name="connsiteX16" fmla="*/ 8084 w 10201"/>
                <a:gd name="connsiteY16" fmla="*/ 1605 h 10000"/>
                <a:gd name="connsiteX17" fmla="*/ 8126 w 10201"/>
                <a:gd name="connsiteY17" fmla="*/ 1605 h 10000"/>
                <a:gd name="connsiteX18" fmla="*/ 8293 w 10201"/>
                <a:gd name="connsiteY18" fmla="*/ 1587 h 10000"/>
                <a:gd name="connsiteX19" fmla="*/ 8293 w 10201"/>
                <a:gd name="connsiteY19" fmla="*/ 1680 h 10000"/>
                <a:gd name="connsiteX20" fmla="*/ 8366 w 10201"/>
                <a:gd name="connsiteY20" fmla="*/ 1774 h 10000"/>
                <a:gd name="connsiteX21" fmla="*/ 8584 w 10201"/>
                <a:gd name="connsiteY21" fmla="*/ 1680 h 10000"/>
                <a:gd name="connsiteX22" fmla="*/ 8636 w 10201"/>
                <a:gd name="connsiteY22" fmla="*/ 1567 h 10000"/>
                <a:gd name="connsiteX23" fmla="*/ 8698 w 10201"/>
                <a:gd name="connsiteY23" fmla="*/ 1587 h 10000"/>
                <a:gd name="connsiteX24" fmla="*/ 8709 w 10201"/>
                <a:gd name="connsiteY24" fmla="*/ 1530 h 10000"/>
                <a:gd name="connsiteX25" fmla="*/ 8855 w 10201"/>
                <a:gd name="connsiteY25" fmla="*/ 1605 h 10000"/>
                <a:gd name="connsiteX26" fmla="*/ 8802 w 10201"/>
                <a:gd name="connsiteY26" fmla="*/ 1980 h 10000"/>
                <a:gd name="connsiteX27" fmla="*/ 8740 w 10201"/>
                <a:gd name="connsiteY27" fmla="*/ 2075 h 10000"/>
                <a:gd name="connsiteX28" fmla="*/ 8740 w 10201"/>
                <a:gd name="connsiteY28" fmla="*/ 2131 h 10000"/>
                <a:gd name="connsiteX29" fmla="*/ 9032 w 10201"/>
                <a:gd name="connsiteY29" fmla="*/ 2206 h 10000"/>
                <a:gd name="connsiteX30" fmla="*/ 9011 w 10201"/>
                <a:gd name="connsiteY30" fmla="*/ 2769 h 10000"/>
                <a:gd name="connsiteX31" fmla="*/ 9011 w 10201"/>
                <a:gd name="connsiteY31" fmla="*/ 2938 h 10000"/>
                <a:gd name="connsiteX32" fmla="*/ 8980 w 10201"/>
                <a:gd name="connsiteY32" fmla="*/ 2957 h 10000"/>
                <a:gd name="connsiteX33" fmla="*/ 8990 w 10201"/>
                <a:gd name="connsiteY33" fmla="*/ 2995 h 10000"/>
                <a:gd name="connsiteX34" fmla="*/ 8970 w 10201"/>
                <a:gd name="connsiteY34" fmla="*/ 3032 h 10000"/>
                <a:gd name="connsiteX35" fmla="*/ 9157 w 10201"/>
                <a:gd name="connsiteY35" fmla="*/ 3014 h 10000"/>
                <a:gd name="connsiteX36" fmla="*/ 9250 w 10201"/>
                <a:gd name="connsiteY36" fmla="*/ 3164 h 10000"/>
                <a:gd name="connsiteX37" fmla="*/ 9386 w 10201"/>
                <a:gd name="connsiteY37" fmla="*/ 3145 h 10000"/>
                <a:gd name="connsiteX38" fmla="*/ 9386 w 10201"/>
                <a:gd name="connsiteY38" fmla="*/ 3164 h 10000"/>
                <a:gd name="connsiteX39" fmla="*/ 9397 w 10201"/>
                <a:gd name="connsiteY39" fmla="*/ 3164 h 10000"/>
                <a:gd name="connsiteX40" fmla="*/ 9407 w 10201"/>
                <a:gd name="connsiteY40" fmla="*/ 3314 h 10000"/>
                <a:gd name="connsiteX41" fmla="*/ 9438 w 10201"/>
                <a:gd name="connsiteY41" fmla="*/ 3296 h 10000"/>
                <a:gd name="connsiteX42" fmla="*/ 9490 w 10201"/>
                <a:gd name="connsiteY42" fmla="*/ 3070 h 10000"/>
                <a:gd name="connsiteX43" fmla="*/ 9542 w 10201"/>
                <a:gd name="connsiteY43" fmla="*/ 3126 h 10000"/>
                <a:gd name="connsiteX44" fmla="*/ 9563 w 10201"/>
                <a:gd name="connsiteY44" fmla="*/ 3052 h 10000"/>
                <a:gd name="connsiteX45" fmla="*/ 9594 w 10201"/>
                <a:gd name="connsiteY45" fmla="*/ 3052 h 10000"/>
                <a:gd name="connsiteX46" fmla="*/ 9625 w 10201"/>
                <a:gd name="connsiteY46" fmla="*/ 3126 h 10000"/>
                <a:gd name="connsiteX47" fmla="*/ 9615 w 10201"/>
                <a:gd name="connsiteY47" fmla="*/ 3239 h 10000"/>
                <a:gd name="connsiteX48" fmla="*/ 9688 w 10201"/>
                <a:gd name="connsiteY48" fmla="*/ 3314 h 10000"/>
                <a:gd name="connsiteX49" fmla="*/ 9688 w 10201"/>
                <a:gd name="connsiteY49" fmla="*/ 3427 h 10000"/>
                <a:gd name="connsiteX50" fmla="*/ 9729 w 10201"/>
                <a:gd name="connsiteY50" fmla="*/ 3483 h 10000"/>
                <a:gd name="connsiteX51" fmla="*/ 9698 w 10201"/>
                <a:gd name="connsiteY51" fmla="*/ 3596 h 10000"/>
                <a:gd name="connsiteX52" fmla="*/ 9709 w 10201"/>
                <a:gd name="connsiteY52" fmla="*/ 3596 h 10000"/>
                <a:gd name="connsiteX53" fmla="*/ 9740 w 10201"/>
                <a:gd name="connsiteY53" fmla="*/ 3577 h 10000"/>
                <a:gd name="connsiteX54" fmla="*/ 9740 w 10201"/>
                <a:gd name="connsiteY54" fmla="*/ 3689 h 10000"/>
                <a:gd name="connsiteX55" fmla="*/ 9709 w 10201"/>
                <a:gd name="connsiteY55" fmla="*/ 3728 h 10000"/>
                <a:gd name="connsiteX56" fmla="*/ 9688 w 10201"/>
                <a:gd name="connsiteY56" fmla="*/ 3689 h 10000"/>
                <a:gd name="connsiteX57" fmla="*/ 9677 w 10201"/>
                <a:gd name="connsiteY57" fmla="*/ 3746 h 10000"/>
                <a:gd name="connsiteX58" fmla="*/ 9646 w 10201"/>
                <a:gd name="connsiteY58" fmla="*/ 3728 h 10000"/>
                <a:gd name="connsiteX59" fmla="*/ 9553 w 10201"/>
                <a:gd name="connsiteY59" fmla="*/ 3953 h 10000"/>
                <a:gd name="connsiteX60" fmla="*/ 9574 w 10201"/>
                <a:gd name="connsiteY60" fmla="*/ 4347 h 10000"/>
                <a:gd name="connsiteX61" fmla="*/ 9438 w 10201"/>
                <a:gd name="connsiteY61" fmla="*/ 4310 h 10000"/>
                <a:gd name="connsiteX62" fmla="*/ 9397 w 10201"/>
                <a:gd name="connsiteY62" fmla="*/ 4385 h 10000"/>
                <a:gd name="connsiteX63" fmla="*/ 9459 w 10201"/>
                <a:gd name="connsiteY63" fmla="*/ 4572 h 10000"/>
                <a:gd name="connsiteX64" fmla="*/ 9522 w 10201"/>
                <a:gd name="connsiteY64" fmla="*/ 4572 h 10000"/>
                <a:gd name="connsiteX65" fmla="*/ 9522 w 10201"/>
                <a:gd name="connsiteY65" fmla="*/ 4591 h 10000"/>
                <a:gd name="connsiteX66" fmla="*/ 9407 w 10201"/>
                <a:gd name="connsiteY66" fmla="*/ 4686 h 10000"/>
                <a:gd name="connsiteX67" fmla="*/ 9397 w 10201"/>
                <a:gd name="connsiteY67" fmla="*/ 4741 h 10000"/>
                <a:gd name="connsiteX68" fmla="*/ 9532 w 10201"/>
                <a:gd name="connsiteY68" fmla="*/ 4910 h 10000"/>
                <a:gd name="connsiteX69" fmla="*/ 9553 w 10201"/>
                <a:gd name="connsiteY69" fmla="*/ 5005 h 10000"/>
                <a:gd name="connsiteX70" fmla="*/ 9688 w 10201"/>
                <a:gd name="connsiteY70" fmla="*/ 5136 h 10000"/>
                <a:gd name="connsiteX71" fmla="*/ 9657 w 10201"/>
                <a:gd name="connsiteY71" fmla="*/ 5494 h 10000"/>
                <a:gd name="connsiteX72" fmla="*/ 9771 w 10201"/>
                <a:gd name="connsiteY72" fmla="*/ 5437 h 10000"/>
                <a:gd name="connsiteX73" fmla="*/ 9771 w 10201"/>
                <a:gd name="connsiteY73" fmla="*/ 5380 h 10000"/>
                <a:gd name="connsiteX74" fmla="*/ 9750 w 10201"/>
                <a:gd name="connsiteY74" fmla="*/ 5324 h 10000"/>
                <a:gd name="connsiteX75" fmla="*/ 9781 w 10201"/>
                <a:gd name="connsiteY75" fmla="*/ 5324 h 10000"/>
                <a:gd name="connsiteX76" fmla="*/ 9865 w 10201"/>
                <a:gd name="connsiteY76" fmla="*/ 5399 h 10000"/>
                <a:gd name="connsiteX77" fmla="*/ 9865 w 10201"/>
                <a:gd name="connsiteY77" fmla="*/ 5474 h 10000"/>
                <a:gd name="connsiteX78" fmla="*/ 10188 w 10201"/>
                <a:gd name="connsiteY78" fmla="*/ 5793 h 10000"/>
                <a:gd name="connsiteX79" fmla="*/ 10177 w 10201"/>
                <a:gd name="connsiteY79" fmla="*/ 6151 h 10000"/>
                <a:gd name="connsiteX80" fmla="*/ 10125 w 10201"/>
                <a:gd name="connsiteY80" fmla="*/ 6056 h 10000"/>
                <a:gd name="connsiteX81" fmla="*/ 9949 w 10201"/>
                <a:gd name="connsiteY81" fmla="*/ 6094 h 10000"/>
                <a:gd name="connsiteX82" fmla="*/ 9563 w 10201"/>
                <a:gd name="connsiteY82" fmla="*/ 6188 h 10000"/>
                <a:gd name="connsiteX83" fmla="*/ 9532 w 10201"/>
                <a:gd name="connsiteY83" fmla="*/ 6526 h 10000"/>
                <a:gd name="connsiteX84" fmla="*/ 9490 w 10201"/>
                <a:gd name="connsiteY84" fmla="*/ 6564 h 10000"/>
                <a:gd name="connsiteX85" fmla="*/ 9490 w 10201"/>
                <a:gd name="connsiteY85" fmla="*/ 6977 h 10000"/>
                <a:gd name="connsiteX86" fmla="*/ 9594 w 10201"/>
                <a:gd name="connsiteY86" fmla="*/ 7014 h 10000"/>
                <a:gd name="connsiteX87" fmla="*/ 9584 w 10201"/>
                <a:gd name="connsiteY87" fmla="*/ 7052 h 10000"/>
                <a:gd name="connsiteX88" fmla="*/ 9438 w 10201"/>
                <a:gd name="connsiteY88" fmla="*/ 7409 h 10000"/>
                <a:gd name="connsiteX89" fmla="*/ 9428 w 10201"/>
                <a:gd name="connsiteY89" fmla="*/ 7672 h 10000"/>
                <a:gd name="connsiteX90" fmla="*/ 9459 w 10201"/>
                <a:gd name="connsiteY90" fmla="*/ 7860 h 10000"/>
                <a:gd name="connsiteX91" fmla="*/ 9407 w 10201"/>
                <a:gd name="connsiteY91" fmla="*/ 7916 h 10000"/>
                <a:gd name="connsiteX92" fmla="*/ 9302 w 10201"/>
                <a:gd name="connsiteY92" fmla="*/ 7728 h 10000"/>
                <a:gd name="connsiteX93" fmla="*/ 9126 w 10201"/>
                <a:gd name="connsiteY93" fmla="*/ 7578 h 10000"/>
                <a:gd name="connsiteX94" fmla="*/ 9126 w 10201"/>
                <a:gd name="connsiteY94" fmla="*/ 7541 h 10000"/>
                <a:gd name="connsiteX95" fmla="*/ 9167 w 10201"/>
                <a:gd name="connsiteY95" fmla="*/ 7541 h 10000"/>
                <a:gd name="connsiteX96" fmla="*/ 9167 w 10201"/>
                <a:gd name="connsiteY96" fmla="*/ 7522 h 10000"/>
                <a:gd name="connsiteX97" fmla="*/ 9146 w 10201"/>
                <a:gd name="connsiteY97" fmla="*/ 7522 h 10000"/>
                <a:gd name="connsiteX98" fmla="*/ 9084 w 10201"/>
                <a:gd name="connsiteY98" fmla="*/ 7541 h 10000"/>
                <a:gd name="connsiteX99" fmla="*/ 9105 w 10201"/>
                <a:gd name="connsiteY99" fmla="*/ 7616 h 10000"/>
                <a:gd name="connsiteX100" fmla="*/ 9063 w 10201"/>
                <a:gd name="connsiteY100" fmla="*/ 7635 h 10000"/>
                <a:gd name="connsiteX101" fmla="*/ 9167 w 10201"/>
                <a:gd name="connsiteY101" fmla="*/ 7916 h 10000"/>
                <a:gd name="connsiteX102" fmla="*/ 9167 w 10201"/>
                <a:gd name="connsiteY102" fmla="*/ 8123 h 10000"/>
                <a:gd name="connsiteX103" fmla="*/ 9105 w 10201"/>
                <a:gd name="connsiteY103" fmla="*/ 8235 h 10000"/>
                <a:gd name="connsiteX104" fmla="*/ 8928 w 10201"/>
                <a:gd name="connsiteY104" fmla="*/ 8217 h 10000"/>
                <a:gd name="connsiteX105" fmla="*/ 8866 w 10201"/>
                <a:gd name="connsiteY105" fmla="*/ 8123 h 10000"/>
                <a:gd name="connsiteX106" fmla="*/ 8802 w 10201"/>
                <a:gd name="connsiteY106" fmla="*/ 8180 h 10000"/>
                <a:gd name="connsiteX107" fmla="*/ 8845 w 10201"/>
                <a:gd name="connsiteY107" fmla="*/ 8573 h 10000"/>
                <a:gd name="connsiteX108" fmla="*/ 8814 w 10201"/>
                <a:gd name="connsiteY108" fmla="*/ 8648 h 10000"/>
                <a:gd name="connsiteX109" fmla="*/ 8615 w 10201"/>
                <a:gd name="connsiteY109" fmla="*/ 8668 h 10000"/>
                <a:gd name="connsiteX110" fmla="*/ 8470 w 10201"/>
                <a:gd name="connsiteY110" fmla="*/ 8235 h 10000"/>
                <a:gd name="connsiteX111" fmla="*/ 8459 w 10201"/>
                <a:gd name="connsiteY111" fmla="*/ 7991 h 10000"/>
                <a:gd name="connsiteX112" fmla="*/ 8418 w 10201"/>
                <a:gd name="connsiteY112" fmla="*/ 7991 h 10000"/>
                <a:gd name="connsiteX113" fmla="*/ 8240 w 10201"/>
                <a:gd name="connsiteY113" fmla="*/ 7991 h 10000"/>
                <a:gd name="connsiteX114" fmla="*/ 8136 w 10201"/>
                <a:gd name="connsiteY114" fmla="*/ 7766 h 10000"/>
                <a:gd name="connsiteX115" fmla="*/ 8042 w 10201"/>
                <a:gd name="connsiteY115" fmla="*/ 7710 h 10000"/>
                <a:gd name="connsiteX116" fmla="*/ 7980 w 10201"/>
                <a:gd name="connsiteY116" fmla="*/ 7785 h 10000"/>
                <a:gd name="connsiteX117" fmla="*/ 7990 w 10201"/>
                <a:gd name="connsiteY117" fmla="*/ 8104 h 10000"/>
                <a:gd name="connsiteX118" fmla="*/ 7949 w 10201"/>
                <a:gd name="connsiteY118" fmla="*/ 8404 h 10000"/>
                <a:gd name="connsiteX119" fmla="*/ 7887 w 10201"/>
                <a:gd name="connsiteY119" fmla="*/ 8424 h 10000"/>
                <a:gd name="connsiteX120" fmla="*/ 7845 w 10201"/>
                <a:gd name="connsiteY120" fmla="*/ 8536 h 10000"/>
                <a:gd name="connsiteX121" fmla="*/ 7835 w 10201"/>
                <a:gd name="connsiteY121" fmla="*/ 8536 h 10000"/>
                <a:gd name="connsiteX122" fmla="*/ 7835 w 10201"/>
                <a:gd name="connsiteY122" fmla="*/ 8479 h 10000"/>
                <a:gd name="connsiteX123" fmla="*/ 7855 w 10201"/>
                <a:gd name="connsiteY123" fmla="*/ 8424 h 10000"/>
                <a:gd name="connsiteX124" fmla="*/ 7678 w 10201"/>
                <a:gd name="connsiteY124" fmla="*/ 8180 h 10000"/>
                <a:gd name="connsiteX125" fmla="*/ 7563 w 10201"/>
                <a:gd name="connsiteY125" fmla="*/ 8085 h 10000"/>
                <a:gd name="connsiteX126" fmla="*/ 7501 w 10201"/>
                <a:gd name="connsiteY126" fmla="*/ 8142 h 10000"/>
                <a:gd name="connsiteX127" fmla="*/ 7470 w 10201"/>
                <a:gd name="connsiteY127" fmla="*/ 8085 h 10000"/>
                <a:gd name="connsiteX128" fmla="*/ 7439 w 10201"/>
                <a:gd name="connsiteY128" fmla="*/ 8217 h 10000"/>
                <a:gd name="connsiteX129" fmla="*/ 7574 w 10201"/>
                <a:gd name="connsiteY129" fmla="*/ 8593 h 10000"/>
                <a:gd name="connsiteX130" fmla="*/ 7418 w 10201"/>
                <a:gd name="connsiteY130" fmla="*/ 8780 h 10000"/>
                <a:gd name="connsiteX131" fmla="*/ 7251 w 10201"/>
                <a:gd name="connsiteY131" fmla="*/ 8705 h 10000"/>
                <a:gd name="connsiteX132" fmla="*/ 7189 w 10201"/>
                <a:gd name="connsiteY132" fmla="*/ 8856 h 10000"/>
                <a:gd name="connsiteX133" fmla="*/ 7115 w 10201"/>
                <a:gd name="connsiteY133" fmla="*/ 8912 h 10000"/>
                <a:gd name="connsiteX134" fmla="*/ 7115 w 10201"/>
                <a:gd name="connsiteY134" fmla="*/ 8837 h 10000"/>
                <a:gd name="connsiteX135" fmla="*/ 6991 w 10201"/>
                <a:gd name="connsiteY135" fmla="*/ 8799 h 10000"/>
                <a:gd name="connsiteX136" fmla="*/ 6907 w 10201"/>
                <a:gd name="connsiteY136" fmla="*/ 8893 h 10000"/>
                <a:gd name="connsiteX137" fmla="*/ 6814 w 10201"/>
                <a:gd name="connsiteY137" fmla="*/ 8912 h 10000"/>
                <a:gd name="connsiteX138" fmla="*/ 6814 w 10201"/>
                <a:gd name="connsiteY138" fmla="*/ 8968 h 10000"/>
                <a:gd name="connsiteX139" fmla="*/ 6751 w 10201"/>
                <a:gd name="connsiteY139" fmla="*/ 8987 h 10000"/>
                <a:gd name="connsiteX140" fmla="*/ 6772 w 10201"/>
                <a:gd name="connsiteY140" fmla="*/ 9024 h 10000"/>
                <a:gd name="connsiteX141" fmla="*/ 6939 w 10201"/>
                <a:gd name="connsiteY141" fmla="*/ 9006 h 10000"/>
                <a:gd name="connsiteX142" fmla="*/ 6939 w 10201"/>
                <a:gd name="connsiteY142" fmla="*/ 8987 h 10000"/>
                <a:gd name="connsiteX143" fmla="*/ 6918 w 10201"/>
                <a:gd name="connsiteY143" fmla="*/ 8949 h 10000"/>
                <a:gd name="connsiteX144" fmla="*/ 6939 w 10201"/>
                <a:gd name="connsiteY144" fmla="*/ 8949 h 10000"/>
                <a:gd name="connsiteX145" fmla="*/ 6991 w 10201"/>
                <a:gd name="connsiteY145" fmla="*/ 8931 h 10000"/>
                <a:gd name="connsiteX146" fmla="*/ 7032 w 10201"/>
                <a:gd name="connsiteY146" fmla="*/ 9062 h 10000"/>
                <a:gd name="connsiteX147" fmla="*/ 7303 w 10201"/>
                <a:gd name="connsiteY147" fmla="*/ 9137 h 10000"/>
                <a:gd name="connsiteX148" fmla="*/ 7303 w 10201"/>
                <a:gd name="connsiteY148" fmla="*/ 9193 h 10000"/>
                <a:gd name="connsiteX149" fmla="*/ 7220 w 10201"/>
                <a:gd name="connsiteY149" fmla="*/ 9588 h 10000"/>
                <a:gd name="connsiteX150" fmla="*/ 7199 w 10201"/>
                <a:gd name="connsiteY150" fmla="*/ 9588 h 10000"/>
                <a:gd name="connsiteX151" fmla="*/ 7179 w 10201"/>
                <a:gd name="connsiteY151" fmla="*/ 9531 h 10000"/>
                <a:gd name="connsiteX152" fmla="*/ 6949 w 10201"/>
                <a:gd name="connsiteY152" fmla="*/ 9494 h 10000"/>
                <a:gd name="connsiteX153" fmla="*/ 6876 w 10201"/>
                <a:gd name="connsiteY153" fmla="*/ 9494 h 10000"/>
                <a:gd name="connsiteX154" fmla="*/ 6793 w 10201"/>
                <a:gd name="connsiteY154" fmla="*/ 9401 h 10000"/>
                <a:gd name="connsiteX155" fmla="*/ 6751 w 10201"/>
                <a:gd name="connsiteY155" fmla="*/ 9438 h 10000"/>
                <a:gd name="connsiteX156" fmla="*/ 6637 w 10201"/>
                <a:gd name="connsiteY156" fmla="*/ 9287 h 10000"/>
                <a:gd name="connsiteX157" fmla="*/ 6627 w 10201"/>
                <a:gd name="connsiteY157" fmla="*/ 9287 h 10000"/>
                <a:gd name="connsiteX158" fmla="*/ 6584 w 10201"/>
                <a:gd name="connsiteY158" fmla="*/ 9287 h 10000"/>
                <a:gd name="connsiteX159" fmla="*/ 6480 w 10201"/>
                <a:gd name="connsiteY159" fmla="*/ 9175 h 10000"/>
                <a:gd name="connsiteX160" fmla="*/ 6449 w 10201"/>
                <a:gd name="connsiteY160" fmla="*/ 9344 h 10000"/>
                <a:gd name="connsiteX161" fmla="*/ 6355 w 10201"/>
                <a:gd name="connsiteY161" fmla="*/ 9513 h 10000"/>
                <a:gd name="connsiteX162" fmla="*/ 6262 w 10201"/>
                <a:gd name="connsiteY162" fmla="*/ 9550 h 10000"/>
                <a:gd name="connsiteX163" fmla="*/ 6262 w 10201"/>
                <a:gd name="connsiteY163" fmla="*/ 9607 h 10000"/>
                <a:gd name="connsiteX164" fmla="*/ 6189 w 10201"/>
                <a:gd name="connsiteY164" fmla="*/ 9738 h 10000"/>
                <a:gd name="connsiteX165" fmla="*/ 6106 w 10201"/>
                <a:gd name="connsiteY165" fmla="*/ 9794 h 10000"/>
                <a:gd name="connsiteX166" fmla="*/ 6001 w 10201"/>
                <a:gd name="connsiteY166" fmla="*/ 9945 h 10000"/>
                <a:gd name="connsiteX167" fmla="*/ 5345 w 10201"/>
                <a:gd name="connsiteY167" fmla="*/ 9794 h 10000"/>
                <a:gd name="connsiteX168" fmla="*/ 5220 w 10201"/>
                <a:gd name="connsiteY168" fmla="*/ 9794 h 10000"/>
                <a:gd name="connsiteX169" fmla="*/ 4992 w 10201"/>
                <a:gd name="connsiteY169" fmla="*/ 9645 h 10000"/>
                <a:gd name="connsiteX170" fmla="*/ 4929 w 10201"/>
                <a:gd name="connsiteY170" fmla="*/ 9513 h 10000"/>
                <a:gd name="connsiteX171" fmla="*/ 4929 w 10201"/>
                <a:gd name="connsiteY171" fmla="*/ 9401 h 10000"/>
                <a:gd name="connsiteX172" fmla="*/ 4866 w 10201"/>
                <a:gd name="connsiteY172" fmla="*/ 9344 h 10000"/>
                <a:gd name="connsiteX173" fmla="*/ 5168 w 10201"/>
                <a:gd name="connsiteY173" fmla="*/ 9212 h 10000"/>
                <a:gd name="connsiteX174" fmla="*/ 5387 w 10201"/>
                <a:gd name="connsiteY174" fmla="*/ 9232 h 10000"/>
                <a:gd name="connsiteX175" fmla="*/ 5741 w 10201"/>
                <a:gd name="connsiteY175" fmla="*/ 9193 h 10000"/>
                <a:gd name="connsiteX176" fmla="*/ 5783 w 10201"/>
                <a:gd name="connsiteY176" fmla="*/ 9100 h 10000"/>
                <a:gd name="connsiteX177" fmla="*/ 5731 w 10201"/>
                <a:gd name="connsiteY177" fmla="*/ 8987 h 10000"/>
                <a:gd name="connsiteX178" fmla="*/ 5533 w 10201"/>
                <a:gd name="connsiteY178" fmla="*/ 8931 h 10000"/>
                <a:gd name="connsiteX179" fmla="*/ 5210 w 10201"/>
                <a:gd name="connsiteY179" fmla="*/ 8743 h 10000"/>
                <a:gd name="connsiteX180" fmla="*/ 4961 w 10201"/>
                <a:gd name="connsiteY180" fmla="*/ 8593 h 10000"/>
                <a:gd name="connsiteX181" fmla="*/ 5085 w 10201"/>
                <a:gd name="connsiteY181" fmla="*/ 8479 h 10000"/>
                <a:gd name="connsiteX182" fmla="*/ 4741 w 10201"/>
                <a:gd name="connsiteY182" fmla="*/ 8273 h 10000"/>
                <a:gd name="connsiteX183" fmla="*/ 4554 w 10201"/>
                <a:gd name="connsiteY183" fmla="*/ 8085 h 10000"/>
                <a:gd name="connsiteX184" fmla="*/ 4356 w 10201"/>
                <a:gd name="connsiteY184" fmla="*/ 8029 h 10000"/>
                <a:gd name="connsiteX185" fmla="*/ 4085 w 10201"/>
                <a:gd name="connsiteY185" fmla="*/ 8011 h 10000"/>
                <a:gd name="connsiteX186" fmla="*/ 3919 w 10201"/>
                <a:gd name="connsiteY186" fmla="*/ 7841 h 10000"/>
                <a:gd name="connsiteX187" fmla="*/ 3741 w 10201"/>
                <a:gd name="connsiteY187" fmla="*/ 7804 h 10000"/>
                <a:gd name="connsiteX188" fmla="*/ 3669 w 10201"/>
                <a:gd name="connsiteY188" fmla="*/ 7596 h 10000"/>
                <a:gd name="connsiteX189" fmla="*/ 3492 w 10201"/>
                <a:gd name="connsiteY189" fmla="*/ 7635 h 10000"/>
                <a:gd name="connsiteX190" fmla="*/ 3440 w 10201"/>
                <a:gd name="connsiteY190" fmla="*/ 7672 h 10000"/>
                <a:gd name="connsiteX191" fmla="*/ 3367 w 10201"/>
                <a:gd name="connsiteY191" fmla="*/ 7672 h 10000"/>
                <a:gd name="connsiteX192" fmla="*/ 3367 w 10201"/>
                <a:gd name="connsiteY192" fmla="*/ 7635 h 10000"/>
                <a:gd name="connsiteX193" fmla="*/ 3398 w 10201"/>
                <a:gd name="connsiteY193" fmla="*/ 7541 h 10000"/>
                <a:gd name="connsiteX194" fmla="*/ 3241 w 10201"/>
                <a:gd name="connsiteY194" fmla="*/ 7503 h 10000"/>
                <a:gd name="connsiteX195" fmla="*/ 3189 w 10201"/>
                <a:gd name="connsiteY195" fmla="*/ 7409 h 10000"/>
                <a:gd name="connsiteX196" fmla="*/ 3085 w 10201"/>
                <a:gd name="connsiteY196" fmla="*/ 7466 h 10000"/>
                <a:gd name="connsiteX197" fmla="*/ 2846 w 10201"/>
                <a:gd name="connsiteY197" fmla="*/ 7447 h 10000"/>
                <a:gd name="connsiteX198" fmla="*/ 2722 w 10201"/>
                <a:gd name="connsiteY198" fmla="*/ 7484 h 10000"/>
                <a:gd name="connsiteX199" fmla="*/ 2669 w 10201"/>
                <a:gd name="connsiteY199" fmla="*/ 7596 h 10000"/>
                <a:gd name="connsiteX200" fmla="*/ 2471 w 10201"/>
                <a:gd name="connsiteY200" fmla="*/ 7635 h 10000"/>
                <a:gd name="connsiteX201" fmla="*/ 2419 w 10201"/>
                <a:gd name="connsiteY201" fmla="*/ 7710 h 10000"/>
                <a:gd name="connsiteX202" fmla="*/ 2137 w 10201"/>
                <a:gd name="connsiteY202" fmla="*/ 7691 h 10000"/>
                <a:gd name="connsiteX203" fmla="*/ 2023 w 10201"/>
                <a:gd name="connsiteY203" fmla="*/ 7559 h 10000"/>
                <a:gd name="connsiteX204" fmla="*/ 1867 w 10201"/>
                <a:gd name="connsiteY204" fmla="*/ 7522 h 10000"/>
                <a:gd name="connsiteX205" fmla="*/ 1919 w 10201"/>
                <a:gd name="connsiteY205" fmla="*/ 7503 h 10000"/>
                <a:gd name="connsiteX206" fmla="*/ 1919 w 10201"/>
                <a:gd name="connsiteY206" fmla="*/ 7484 h 10000"/>
                <a:gd name="connsiteX207" fmla="*/ 1867 w 10201"/>
                <a:gd name="connsiteY207" fmla="*/ 7484 h 10000"/>
                <a:gd name="connsiteX208" fmla="*/ 1753 w 10201"/>
                <a:gd name="connsiteY208" fmla="*/ 7503 h 10000"/>
                <a:gd name="connsiteX209" fmla="*/ 1544 w 10201"/>
                <a:gd name="connsiteY209" fmla="*/ 7427 h 10000"/>
                <a:gd name="connsiteX210" fmla="*/ 1544 w 10201"/>
                <a:gd name="connsiteY210" fmla="*/ 7484 h 10000"/>
                <a:gd name="connsiteX211" fmla="*/ 1492 w 10201"/>
                <a:gd name="connsiteY211" fmla="*/ 7466 h 10000"/>
                <a:gd name="connsiteX212" fmla="*/ 1492 w 10201"/>
                <a:gd name="connsiteY212" fmla="*/ 7409 h 10000"/>
                <a:gd name="connsiteX213" fmla="*/ 1398 w 10201"/>
                <a:gd name="connsiteY213" fmla="*/ 7466 h 10000"/>
                <a:gd name="connsiteX214" fmla="*/ 1378 w 10201"/>
                <a:gd name="connsiteY214" fmla="*/ 7409 h 10000"/>
                <a:gd name="connsiteX215" fmla="*/ 1013 w 10201"/>
                <a:gd name="connsiteY215" fmla="*/ 7427 h 10000"/>
                <a:gd name="connsiteX216" fmla="*/ 836 w 10201"/>
                <a:gd name="connsiteY216" fmla="*/ 7409 h 10000"/>
                <a:gd name="connsiteX217" fmla="*/ 795 w 10201"/>
                <a:gd name="connsiteY217" fmla="*/ 7334 h 10000"/>
                <a:gd name="connsiteX218" fmla="*/ 628 w 10201"/>
                <a:gd name="connsiteY218" fmla="*/ 7352 h 10000"/>
                <a:gd name="connsiteX219" fmla="*/ 597 w 10201"/>
                <a:gd name="connsiteY219" fmla="*/ 7297 h 10000"/>
                <a:gd name="connsiteX220" fmla="*/ 493 w 10201"/>
                <a:gd name="connsiteY220" fmla="*/ 7315 h 10000"/>
                <a:gd name="connsiteX221" fmla="*/ 471 w 10201"/>
                <a:gd name="connsiteY221" fmla="*/ 7240 h 10000"/>
                <a:gd name="connsiteX222" fmla="*/ 378 w 10201"/>
                <a:gd name="connsiteY222" fmla="*/ 7240 h 10000"/>
                <a:gd name="connsiteX223" fmla="*/ 243 w 10201"/>
                <a:gd name="connsiteY223" fmla="*/ 7165 h 10000"/>
                <a:gd name="connsiteX224" fmla="*/ 0 w 10201"/>
                <a:gd name="connsiteY224" fmla="*/ 7048 h 10000"/>
                <a:gd name="connsiteX225" fmla="*/ 357 w 10201"/>
                <a:gd name="connsiteY225" fmla="*/ 7052 h 10000"/>
                <a:gd name="connsiteX226" fmla="*/ 576 w 10201"/>
                <a:gd name="connsiteY226" fmla="*/ 7090 h 10000"/>
                <a:gd name="connsiteX227" fmla="*/ 940 w 10201"/>
                <a:gd name="connsiteY227" fmla="*/ 7165 h 10000"/>
                <a:gd name="connsiteX228" fmla="*/ 950 w 10201"/>
                <a:gd name="connsiteY228" fmla="*/ 7090 h 10000"/>
                <a:gd name="connsiteX229" fmla="*/ 888 w 10201"/>
                <a:gd name="connsiteY229" fmla="*/ 6996 h 10000"/>
                <a:gd name="connsiteX230" fmla="*/ 898 w 10201"/>
                <a:gd name="connsiteY230" fmla="*/ 6996 h 10000"/>
                <a:gd name="connsiteX231" fmla="*/ 898 w 10201"/>
                <a:gd name="connsiteY231" fmla="*/ 6977 h 10000"/>
                <a:gd name="connsiteX232" fmla="*/ 1002 w 10201"/>
                <a:gd name="connsiteY232" fmla="*/ 7014 h 10000"/>
                <a:gd name="connsiteX233" fmla="*/ 1002 w 10201"/>
                <a:gd name="connsiteY233" fmla="*/ 6939 h 10000"/>
                <a:gd name="connsiteX234" fmla="*/ 940 w 10201"/>
                <a:gd name="connsiteY234" fmla="*/ 6921 h 10000"/>
                <a:gd name="connsiteX235" fmla="*/ 940 w 10201"/>
                <a:gd name="connsiteY235" fmla="*/ 6845 h 10000"/>
                <a:gd name="connsiteX236" fmla="*/ 961 w 10201"/>
                <a:gd name="connsiteY236" fmla="*/ 6845 h 10000"/>
                <a:gd name="connsiteX237" fmla="*/ 1013 w 10201"/>
                <a:gd name="connsiteY237" fmla="*/ 6883 h 10000"/>
                <a:gd name="connsiteX238" fmla="*/ 1013 w 10201"/>
                <a:gd name="connsiteY238" fmla="*/ 6845 h 10000"/>
                <a:gd name="connsiteX239" fmla="*/ 1149 w 10201"/>
                <a:gd name="connsiteY239" fmla="*/ 6714 h 10000"/>
                <a:gd name="connsiteX240" fmla="*/ 1305 w 10201"/>
                <a:gd name="connsiteY240" fmla="*/ 6676 h 10000"/>
                <a:gd name="connsiteX241" fmla="*/ 1305 w 10201"/>
                <a:gd name="connsiteY241" fmla="*/ 6658 h 10000"/>
                <a:gd name="connsiteX242" fmla="*/ 1128 w 10201"/>
                <a:gd name="connsiteY242" fmla="*/ 6658 h 10000"/>
                <a:gd name="connsiteX243" fmla="*/ 1128 w 10201"/>
                <a:gd name="connsiteY243" fmla="*/ 6639 h 10000"/>
                <a:gd name="connsiteX244" fmla="*/ 1159 w 10201"/>
                <a:gd name="connsiteY244" fmla="*/ 6583 h 10000"/>
                <a:gd name="connsiteX245" fmla="*/ 1211 w 10201"/>
                <a:gd name="connsiteY245" fmla="*/ 6601 h 10000"/>
                <a:gd name="connsiteX246" fmla="*/ 1243 w 10201"/>
                <a:gd name="connsiteY246" fmla="*/ 6564 h 10000"/>
                <a:gd name="connsiteX247" fmla="*/ 1243 w 10201"/>
                <a:gd name="connsiteY247" fmla="*/ 6546 h 10000"/>
                <a:gd name="connsiteX248" fmla="*/ 1191 w 10201"/>
                <a:gd name="connsiteY248" fmla="*/ 6470 h 10000"/>
                <a:gd name="connsiteX249" fmla="*/ 1222 w 10201"/>
                <a:gd name="connsiteY249" fmla="*/ 6470 h 10000"/>
                <a:gd name="connsiteX250" fmla="*/ 1243 w 10201"/>
                <a:gd name="connsiteY250" fmla="*/ 6489 h 10000"/>
                <a:gd name="connsiteX251" fmla="*/ 1253 w 10201"/>
                <a:gd name="connsiteY251" fmla="*/ 6432 h 10000"/>
                <a:gd name="connsiteX252" fmla="*/ 1201 w 10201"/>
                <a:gd name="connsiteY252" fmla="*/ 6376 h 10000"/>
                <a:gd name="connsiteX253" fmla="*/ 1191 w 10201"/>
                <a:gd name="connsiteY253" fmla="*/ 6414 h 10000"/>
                <a:gd name="connsiteX254" fmla="*/ 1191 w 10201"/>
                <a:gd name="connsiteY254" fmla="*/ 6376 h 10000"/>
                <a:gd name="connsiteX255" fmla="*/ 1180 w 10201"/>
                <a:gd name="connsiteY255" fmla="*/ 6376 h 10000"/>
                <a:gd name="connsiteX256" fmla="*/ 1180 w 10201"/>
                <a:gd name="connsiteY256" fmla="*/ 6357 h 10000"/>
                <a:gd name="connsiteX257" fmla="*/ 1253 w 10201"/>
                <a:gd name="connsiteY257" fmla="*/ 6320 h 10000"/>
                <a:gd name="connsiteX258" fmla="*/ 1253 w 10201"/>
                <a:gd name="connsiteY258" fmla="*/ 6300 h 10000"/>
                <a:gd name="connsiteX259" fmla="*/ 1139 w 10201"/>
                <a:gd name="connsiteY259" fmla="*/ 6226 h 10000"/>
                <a:gd name="connsiteX260" fmla="*/ 1118 w 10201"/>
                <a:gd name="connsiteY260" fmla="*/ 6282 h 10000"/>
                <a:gd name="connsiteX261" fmla="*/ 1045 w 10201"/>
                <a:gd name="connsiteY261" fmla="*/ 6226 h 10000"/>
                <a:gd name="connsiteX262" fmla="*/ 1076 w 10201"/>
                <a:gd name="connsiteY262" fmla="*/ 6188 h 10000"/>
                <a:gd name="connsiteX263" fmla="*/ 1035 w 10201"/>
                <a:gd name="connsiteY263" fmla="*/ 6188 h 10000"/>
                <a:gd name="connsiteX264" fmla="*/ 909 w 10201"/>
                <a:gd name="connsiteY264" fmla="*/ 6245 h 10000"/>
                <a:gd name="connsiteX265" fmla="*/ 909 w 10201"/>
                <a:gd name="connsiteY265" fmla="*/ 6188 h 10000"/>
                <a:gd name="connsiteX266" fmla="*/ 961 w 10201"/>
                <a:gd name="connsiteY266" fmla="*/ 6038 h 10000"/>
                <a:gd name="connsiteX267" fmla="*/ 940 w 10201"/>
                <a:gd name="connsiteY267" fmla="*/ 6000 h 10000"/>
                <a:gd name="connsiteX268" fmla="*/ 961 w 10201"/>
                <a:gd name="connsiteY268" fmla="*/ 6000 h 10000"/>
                <a:gd name="connsiteX269" fmla="*/ 1055 w 10201"/>
                <a:gd name="connsiteY269" fmla="*/ 5962 h 10000"/>
                <a:gd name="connsiteX270" fmla="*/ 1087 w 10201"/>
                <a:gd name="connsiteY270" fmla="*/ 5907 h 10000"/>
                <a:gd name="connsiteX271" fmla="*/ 1066 w 10201"/>
                <a:gd name="connsiteY271" fmla="*/ 5850 h 10000"/>
                <a:gd name="connsiteX272" fmla="*/ 1139 w 10201"/>
                <a:gd name="connsiteY272" fmla="*/ 5831 h 10000"/>
                <a:gd name="connsiteX273" fmla="*/ 1139 w 10201"/>
                <a:gd name="connsiteY273" fmla="*/ 5907 h 10000"/>
                <a:gd name="connsiteX274" fmla="*/ 1263 w 10201"/>
                <a:gd name="connsiteY274" fmla="*/ 5907 h 10000"/>
                <a:gd name="connsiteX275" fmla="*/ 1388 w 10201"/>
                <a:gd name="connsiteY275" fmla="*/ 5681 h 10000"/>
                <a:gd name="connsiteX276" fmla="*/ 1586 w 10201"/>
                <a:gd name="connsiteY276" fmla="*/ 5738 h 10000"/>
                <a:gd name="connsiteX277" fmla="*/ 1586 w 10201"/>
                <a:gd name="connsiteY277" fmla="*/ 5756 h 10000"/>
                <a:gd name="connsiteX278" fmla="*/ 1575 w 10201"/>
                <a:gd name="connsiteY278" fmla="*/ 5812 h 10000"/>
                <a:gd name="connsiteX279" fmla="*/ 1554 w 10201"/>
                <a:gd name="connsiteY279" fmla="*/ 5850 h 10000"/>
                <a:gd name="connsiteX280" fmla="*/ 1440 w 10201"/>
                <a:gd name="connsiteY280" fmla="*/ 5887 h 10000"/>
                <a:gd name="connsiteX281" fmla="*/ 1430 w 10201"/>
                <a:gd name="connsiteY281" fmla="*/ 6038 h 10000"/>
                <a:gd name="connsiteX282" fmla="*/ 1450 w 10201"/>
                <a:gd name="connsiteY282" fmla="*/ 6056 h 10000"/>
                <a:gd name="connsiteX283" fmla="*/ 1680 w 10201"/>
                <a:gd name="connsiteY283" fmla="*/ 6263 h 10000"/>
                <a:gd name="connsiteX284" fmla="*/ 1711 w 10201"/>
                <a:gd name="connsiteY284" fmla="*/ 6263 h 10000"/>
                <a:gd name="connsiteX285" fmla="*/ 1784 w 10201"/>
                <a:gd name="connsiteY285" fmla="*/ 6790 h 10000"/>
                <a:gd name="connsiteX286" fmla="*/ 1982 w 10201"/>
                <a:gd name="connsiteY286" fmla="*/ 6583 h 10000"/>
                <a:gd name="connsiteX287" fmla="*/ 1982 w 10201"/>
                <a:gd name="connsiteY287" fmla="*/ 6526 h 10000"/>
                <a:gd name="connsiteX288" fmla="*/ 1909 w 10201"/>
                <a:gd name="connsiteY288" fmla="*/ 6526 h 10000"/>
                <a:gd name="connsiteX289" fmla="*/ 1878 w 10201"/>
                <a:gd name="connsiteY289" fmla="*/ 6451 h 10000"/>
                <a:gd name="connsiteX290" fmla="*/ 1878 w 10201"/>
                <a:gd name="connsiteY290" fmla="*/ 6414 h 10000"/>
                <a:gd name="connsiteX291" fmla="*/ 1888 w 10201"/>
                <a:gd name="connsiteY291" fmla="*/ 6414 h 10000"/>
                <a:gd name="connsiteX292" fmla="*/ 1888 w 10201"/>
                <a:gd name="connsiteY292" fmla="*/ 6395 h 10000"/>
                <a:gd name="connsiteX293" fmla="*/ 2023 w 10201"/>
                <a:gd name="connsiteY293" fmla="*/ 6320 h 10000"/>
                <a:gd name="connsiteX294" fmla="*/ 2002 w 10201"/>
                <a:gd name="connsiteY294" fmla="*/ 6300 h 10000"/>
                <a:gd name="connsiteX295" fmla="*/ 1867 w 10201"/>
                <a:gd name="connsiteY295" fmla="*/ 6263 h 10000"/>
                <a:gd name="connsiteX296" fmla="*/ 1867 w 10201"/>
                <a:gd name="connsiteY296" fmla="*/ 6207 h 10000"/>
                <a:gd name="connsiteX297" fmla="*/ 1815 w 10201"/>
                <a:gd name="connsiteY297" fmla="*/ 6188 h 10000"/>
                <a:gd name="connsiteX298" fmla="*/ 1815 w 10201"/>
                <a:gd name="connsiteY298" fmla="*/ 6188 h 10000"/>
                <a:gd name="connsiteX299" fmla="*/ 1836 w 10201"/>
                <a:gd name="connsiteY299" fmla="*/ 6131 h 10000"/>
                <a:gd name="connsiteX300" fmla="*/ 1753 w 10201"/>
                <a:gd name="connsiteY300" fmla="*/ 6038 h 10000"/>
                <a:gd name="connsiteX301" fmla="*/ 1534 w 10201"/>
                <a:gd name="connsiteY301" fmla="*/ 5982 h 10000"/>
                <a:gd name="connsiteX302" fmla="*/ 1701 w 10201"/>
                <a:gd name="connsiteY302" fmla="*/ 5962 h 10000"/>
                <a:gd name="connsiteX303" fmla="*/ 1722 w 10201"/>
                <a:gd name="connsiteY303" fmla="*/ 5869 h 10000"/>
                <a:gd name="connsiteX304" fmla="*/ 1659 w 10201"/>
                <a:gd name="connsiteY304" fmla="*/ 5738 h 10000"/>
                <a:gd name="connsiteX305" fmla="*/ 1680 w 10201"/>
                <a:gd name="connsiteY305" fmla="*/ 5738 h 10000"/>
                <a:gd name="connsiteX306" fmla="*/ 2023 w 10201"/>
                <a:gd name="connsiteY306" fmla="*/ 5775 h 10000"/>
                <a:gd name="connsiteX307" fmla="*/ 2117 w 10201"/>
                <a:gd name="connsiteY307" fmla="*/ 5663 h 10000"/>
                <a:gd name="connsiteX308" fmla="*/ 2190 w 10201"/>
                <a:gd name="connsiteY308" fmla="*/ 5643 h 10000"/>
                <a:gd name="connsiteX309" fmla="*/ 2117 w 10201"/>
                <a:gd name="connsiteY309" fmla="*/ 5606 h 10000"/>
                <a:gd name="connsiteX310" fmla="*/ 1815 w 10201"/>
                <a:gd name="connsiteY310" fmla="*/ 5718 h 10000"/>
                <a:gd name="connsiteX311" fmla="*/ 1784 w 10201"/>
                <a:gd name="connsiteY311" fmla="*/ 5663 h 10000"/>
                <a:gd name="connsiteX312" fmla="*/ 1805 w 10201"/>
                <a:gd name="connsiteY312" fmla="*/ 5606 h 10000"/>
                <a:gd name="connsiteX313" fmla="*/ 1774 w 10201"/>
                <a:gd name="connsiteY313" fmla="*/ 5512 h 10000"/>
                <a:gd name="connsiteX314" fmla="*/ 1701 w 10201"/>
                <a:gd name="connsiteY314" fmla="*/ 5531 h 10000"/>
                <a:gd name="connsiteX315" fmla="*/ 1458 w 10201"/>
                <a:gd name="connsiteY315" fmla="*/ 5300 h 10000"/>
                <a:gd name="connsiteX316" fmla="*/ 1742 w 10201"/>
                <a:gd name="connsiteY316" fmla="*/ 5286 h 10000"/>
                <a:gd name="connsiteX317" fmla="*/ 2085 w 10201"/>
                <a:gd name="connsiteY317" fmla="*/ 5286 h 10000"/>
                <a:gd name="connsiteX318" fmla="*/ 2190 w 10201"/>
                <a:gd name="connsiteY318" fmla="*/ 5117 h 10000"/>
                <a:gd name="connsiteX319" fmla="*/ 2190 w 10201"/>
                <a:gd name="connsiteY319" fmla="*/ 5061 h 10000"/>
                <a:gd name="connsiteX320" fmla="*/ 2253 w 10201"/>
                <a:gd name="connsiteY320" fmla="*/ 5042 h 10000"/>
                <a:gd name="connsiteX321" fmla="*/ 2284 w 10201"/>
                <a:gd name="connsiteY321" fmla="*/ 5174 h 10000"/>
                <a:gd name="connsiteX322" fmla="*/ 2722 w 10201"/>
                <a:gd name="connsiteY322" fmla="*/ 5193 h 10000"/>
                <a:gd name="connsiteX323" fmla="*/ 2700 w 10201"/>
                <a:gd name="connsiteY323" fmla="*/ 5286 h 10000"/>
                <a:gd name="connsiteX324" fmla="*/ 2732 w 10201"/>
                <a:gd name="connsiteY324" fmla="*/ 5286 h 10000"/>
                <a:gd name="connsiteX325" fmla="*/ 2784 w 10201"/>
                <a:gd name="connsiteY325" fmla="*/ 5249 h 10000"/>
                <a:gd name="connsiteX326" fmla="*/ 2784 w 10201"/>
                <a:gd name="connsiteY326" fmla="*/ 5268 h 10000"/>
                <a:gd name="connsiteX327" fmla="*/ 2763 w 10201"/>
                <a:gd name="connsiteY327" fmla="*/ 5286 h 10000"/>
                <a:gd name="connsiteX328" fmla="*/ 2826 w 10201"/>
                <a:gd name="connsiteY328" fmla="*/ 5286 h 10000"/>
                <a:gd name="connsiteX329" fmla="*/ 2929 w 10201"/>
                <a:gd name="connsiteY329" fmla="*/ 5286 h 10000"/>
                <a:gd name="connsiteX330" fmla="*/ 2929 w 10201"/>
                <a:gd name="connsiteY330" fmla="*/ 5362 h 10000"/>
                <a:gd name="connsiteX331" fmla="*/ 2950 w 10201"/>
                <a:gd name="connsiteY331" fmla="*/ 5362 h 10000"/>
                <a:gd name="connsiteX332" fmla="*/ 3023 w 10201"/>
                <a:gd name="connsiteY332" fmla="*/ 5286 h 10000"/>
                <a:gd name="connsiteX333" fmla="*/ 3023 w 10201"/>
                <a:gd name="connsiteY333" fmla="*/ 5211 h 10000"/>
                <a:gd name="connsiteX334" fmla="*/ 3085 w 10201"/>
                <a:gd name="connsiteY334" fmla="*/ 5211 h 10000"/>
                <a:gd name="connsiteX335" fmla="*/ 3117 w 10201"/>
                <a:gd name="connsiteY335" fmla="*/ 5268 h 10000"/>
                <a:gd name="connsiteX336" fmla="*/ 3117 w 10201"/>
                <a:gd name="connsiteY336" fmla="*/ 5399 h 10000"/>
                <a:gd name="connsiteX337" fmla="*/ 3231 w 10201"/>
                <a:gd name="connsiteY337" fmla="*/ 5399 h 10000"/>
                <a:gd name="connsiteX338" fmla="*/ 3241 w 10201"/>
                <a:gd name="connsiteY338" fmla="*/ 5305 h 10000"/>
                <a:gd name="connsiteX339" fmla="*/ 3241 w 10201"/>
                <a:gd name="connsiteY339" fmla="*/ 5286 h 10000"/>
                <a:gd name="connsiteX340" fmla="*/ 3241 w 10201"/>
                <a:gd name="connsiteY340" fmla="*/ 5286 h 10000"/>
                <a:gd name="connsiteX341" fmla="*/ 3346 w 10201"/>
                <a:gd name="connsiteY341" fmla="*/ 5305 h 10000"/>
                <a:gd name="connsiteX342" fmla="*/ 3367 w 10201"/>
                <a:gd name="connsiteY342" fmla="*/ 5211 h 10000"/>
                <a:gd name="connsiteX343" fmla="*/ 3471 w 10201"/>
                <a:gd name="connsiteY343" fmla="*/ 5249 h 10000"/>
                <a:gd name="connsiteX344" fmla="*/ 3471 w 10201"/>
                <a:gd name="connsiteY344" fmla="*/ 5193 h 10000"/>
                <a:gd name="connsiteX345" fmla="*/ 3648 w 10201"/>
                <a:gd name="connsiteY345" fmla="*/ 5268 h 10000"/>
                <a:gd name="connsiteX346" fmla="*/ 3648 w 10201"/>
                <a:gd name="connsiteY346" fmla="*/ 5193 h 10000"/>
                <a:gd name="connsiteX347" fmla="*/ 3689 w 10201"/>
                <a:gd name="connsiteY347" fmla="*/ 5193 h 10000"/>
                <a:gd name="connsiteX348" fmla="*/ 3689 w 10201"/>
                <a:gd name="connsiteY348" fmla="*/ 5268 h 10000"/>
                <a:gd name="connsiteX349" fmla="*/ 3710 w 10201"/>
                <a:gd name="connsiteY349" fmla="*/ 5268 h 10000"/>
                <a:gd name="connsiteX350" fmla="*/ 3710 w 10201"/>
                <a:gd name="connsiteY350" fmla="*/ 5249 h 10000"/>
                <a:gd name="connsiteX351" fmla="*/ 3721 w 10201"/>
                <a:gd name="connsiteY351" fmla="*/ 5117 h 10000"/>
                <a:gd name="connsiteX352" fmla="*/ 3731 w 10201"/>
                <a:gd name="connsiteY352" fmla="*/ 5117 h 10000"/>
                <a:gd name="connsiteX353" fmla="*/ 3741 w 10201"/>
                <a:gd name="connsiteY353" fmla="*/ 5193 h 10000"/>
                <a:gd name="connsiteX354" fmla="*/ 3825 w 10201"/>
                <a:gd name="connsiteY354" fmla="*/ 5117 h 10000"/>
                <a:gd name="connsiteX355" fmla="*/ 3825 w 10201"/>
                <a:gd name="connsiteY355" fmla="*/ 5155 h 10000"/>
                <a:gd name="connsiteX356" fmla="*/ 3898 w 10201"/>
                <a:gd name="connsiteY356" fmla="*/ 5117 h 10000"/>
                <a:gd name="connsiteX357" fmla="*/ 3898 w 10201"/>
                <a:gd name="connsiteY357" fmla="*/ 5099 h 10000"/>
                <a:gd name="connsiteX358" fmla="*/ 3877 w 10201"/>
                <a:gd name="connsiteY358" fmla="*/ 5061 h 10000"/>
                <a:gd name="connsiteX359" fmla="*/ 3909 w 10201"/>
                <a:gd name="connsiteY359" fmla="*/ 5061 h 10000"/>
                <a:gd name="connsiteX360" fmla="*/ 3950 w 10201"/>
                <a:gd name="connsiteY360" fmla="*/ 5099 h 10000"/>
                <a:gd name="connsiteX361" fmla="*/ 3950 w 10201"/>
                <a:gd name="connsiteY361" fmla="*/ 5061 h 10000"/>
                <a:gd name="connsiteX362" fmla="*/ 3929 w 10201"/>
                <a:gd name="connsiteY362" fmla="*/ 5005 h 10000"/>
                <a:gd name="connsiteX363" fmla="*/ 4033 w 10201"/>
                <a:gd name="connsiteY363" fmla="*/ 4949 h 10000"/>
                <a:gd name="connsiteX364" fmla="*/ 4033 w 10201"/>
                <a:gd name="connsiteY364" fmla="*/ 4930 h 10000"/>
                <a:gd name="connsiteX365" fmla="*/ 3857 w 10201"/>
                <a:gd name="connsiteY365" fmla="*/ 4910 h 10000"/>
                <a:gd name="connsiteX366" fmla="*/ 3867 w 10201"/>
                <a:gd name="connsiteY366" fmla="*/ 5024 h 10000"/>
                <a:gd name="connsiteX367" fmla="*/ 3857 w 10201"/>
                <a:gd name="connsiteY367" fmla="*/ 5024 h 10000"/>
                <a:gd name="connsiteX368" fmla="*/ 3658 w 10201"/>
                <a:gd name="connsiteY368" fmla="*/ 4910 h 10000"/>
                <a:gd name="connsiteX369" fmla="*/ 3658 w 10201"/>
                <a:gd name="connsiteY369" fmla="*/ 4930 h 10000"/>
                <a:gd name="connsiteX370" fmla="*/ 3669 w 10201"/>
                <a:gd name="connsiteY370" fmla="*/ 4930 h 10000"/>
                <a:gd name="connsiteX371" fmla="*/ 3648 w 10201"/>
                <a:gd name="connsiteY371" fmla="*/ 4949 h 10000"/>
                <a:gd name="connsiteX372" fmla="*/ 3596 w 10201"/>
                <a:gd name="connsiteY372" fmla="*/ 4873 h 10000"/>
                <a:gd name="connsiteX373" fmla="*/ 3585 w 10201"/>
                <a:gd name="connsiteY373" fmla="*/ 4835 h 10000"/>
                <a:gd name="connsiteX374" fmla="*/ 3700 w 10201"/>
                <a:gd name="connsiteY374" fmla="*/ 4817 h 10000"/>
                <a:gd name="connsiteX375" fmla="*/ 3700 w 10201"/>
                <a:gd name="connsiteY375" fmla="*/ 4666 h 10000"/>
                <a:gd name="connsiteX376" fmla="*/ 3679 w 10201"/>
                <a:gd name="connsiteY376" fmla="*/ 4666 h 10000"/>
                <a:gd name="connsiteX377" fmla="*/ 3554 w 10201"/>
                <a:gd name="connsiteY377" fmla="*/ 4798 h 10000"/>
                <a:gd name="connsiteX378" fmla="*/ 3533 w 10201"/>
                <a:gd name="connsiteY378" fmla="*/ 4780 h 10000"/>
                <a:gd name="connsiteX379" fmla="*/ 3533 w 10201"/>
                <a:gd name="connsiteY379" fmla="*/ 4704 h 10000"/>
                <a:gd name="connsiteX380" fmla="*/ 3523 w 10201"/>
                <a:gd name="connsiteY380" fmla="*/ 4648 h 10000"/>
                <a:gd name="connsiteX381" fmla="*/ 3450 w 10201"/>
                <a:gd name="connsiteY381" fmla="*/ 4648 h 10000"/>
                <a:gd name="connsiteX382" fmla="*/ 3440 w 10201"/>
                <a:gd name="connsiteY382" fmla="*/ 4591 h 10000"/>
                <a:gd name="connsiteX383" fmla="*/ 3450 w 10201"/>
                <a:gd name="connsiteY383" fmla="*/ 4591 h 10000"/>
                <a:gd name="connsiteX384" fmla="*/ 3450 w 10201"/>
                <a:gd name="connsiteY384" fmla="*/ 4572 h 10000"/>
                <a:gd name="connsiteX385" fmla="*/ 3627 w 10201"/>
                <a:gd name="connsiteY385" fmla="*/ 4479 h 10000"/>
                <a:gd name="connsiteX386" fmla="*/ 3565 w 10201"/>
                <a:gd name="connsiteY386" fmla="*/ 4479 h 10000"/>
                <a:gd name="connsiteX387" fmla="*/ 3544 w 10201"/>
                <a:gd name="connsiteY387" fmla="*/ 4479 h 10000"/>
                <a:gd name="connsiteX388" fmla="*/ 3533 w 10201"/>
                <a:gd name="connsiteY388" fmla="*/ 4479 h 10000"/>
                <a:gd name="connsiteX389" fmla="*/ 3533 w 10201"/>
                <a:gd name="connsiteY389" fmla="*/ 4460 h 10000"/>
                <a:gd name="connsiteX390" fmla="*/ 3637 w 10201"/>
                <a:gd name="connsiteY390" fmla="*/ 4385 h 10000"/>
                <a:gd name="connsiteX391" fmla="*/ 3637 w 10201"/>
                <a:gd name="connsiteY391" fmla="*/ 4385 h 10000"/>
                <a:gd name="connsiteX392" fmla="*/ 3606 w 10201"/>
                <a:gd name="connsiteY392" fmla="*/ 4385 h 10000"/>
                <a:gd name="connsiteX393" fmla="*/ 3585 w 10201"/>
                <a:gd name="connsiteY393" fmla="*/ 4403 h 10000"/>
                <a:gd name="connsiteX394" fmla="*/ 3575 w 10201"/>
                <a:gd name="connsiteY394" fmla="*/ 4366 h 10000"/>
                <a:gd name="connsiteX395" fmla="*/ 3409 w 10201"/>
                <a:gd name="connsiteY395" fmla="*/ 4310 h 10000"/>
                <a:gd name="connsiteX396" fmla="*/ 3357 w 10201"/>
                <a:gd name="connsiteY396" fmla="*/ 4197 h 10000"/>
                <a:gd name="connsiteX397" fmla="*/ 3315 w 10201"/>
                <a:gd name="connsiteY397" fmla="*/ 4253 h 10000"/>
                <a:gd name="connsiteX398" fmla="*/ 3231 w 10201"/>
                <a:gd name="connsiteY398" fmla="*/ 4216 h 10000"/>
                <a:gd name="connsiteX399" fmla="*/ 3085 w 10201"/>
                <a:gd name="connsiteY399" fmla="*/ 4197 h 10000"/>
                <a:gd name="connsiteX400" fmla="*/ 3033 w 10201"/>
                <a:gd name="connsiteY400" fmla="*/ 4235 h 10000"/>
                <a:gd name="connsiteX401" fmla="*/ 2981 w 10201"/>
                <a:gd name="connsiteY401" fmla="*/ 4178 h 10000"/>
                <a:gd name="connsiteX402" fmla="*/ 2909 w 10201"/>
                <a:gd name="connsiteY402" fmla="*/ 4235 h 10000"/>
                <a:gd name="connsiteX403" fmla="*/ 2878 w 10201"/>
                <a:gd name="connsiteY403" fmla="*/ 4178 h 10000"/>
                <a:gd name="connsiteX404" fmla="*/ 2794 w 10201"/>
                <a:gd name="connsiteY404" fmla="*/ 4328 h 10000"/>
                <a:gd name="connsiteX405" fmla="*/ 2596 w 10201"/>
                <a:gd name="connsiteY405" fmla="*/ 4253 h 10000"/>
                <a:gd name="connsiteX406" fmla="*/ 2596 w 10201"/>
                <a:gd name="connsiteY406" fmla="*/ 4216 h 10000"/>
                <a:gd name="connsiteX407" fmla="*/ 2617 w 10201"/>
                <a:gd name="connsiteY407" fmla="*/ 4178 h 10000"/>
                <a:gd name="connsiteX408" fmla="*/ 2544 w 10201"/>
                <a:gd name="connsiteY408" fmla="*/ 4178 h 10000"/>
                <a:gd name="connsiteX409" fmla="*/ 2346 w 10201"/>
                <a:gd name="connsiteY409" fmla="*/ 4273 h 10000"/>
                <a:gd name="connsiteX410" fmla="*/ 2346 w 10201"/>
                <a:gd name="connsiteY410" fmla="*/ 4253 h 10000"/>
                <a:gd name="connsiteX411" fmla="*/ 2367 w 10201"/>
                <a:gd name="connsiteY411" fmla="*/ 4216 h 10000"/>
                <a:gd name="connsiteX412" fmla="*/ 2253 w 10201"/>
                <a:gd name="connsiteY412" fmla="*/ 4216 h 10000"/>
                <a:gd name="connsiteX413" fmla="*/ 2170 w 10201"/>
                <a:gd name="connsiteY413" fmla="*/ 4141 h 10000"/>
                <a:gd name="connsiteX414" fmla="*/ 2044 w 10201"/>
                <a:gd name="connsiteY414" fmla="*/ 4122 h 10000"/>
                <a:gd name="connsiteX415" fmla="*/ 2065 w 10201"/>
                <a:gd name="connsiteY415" fmla="*/ 4122 h 10000"/>
                <a:gd name="connsiteX416" fmla="*/ 2096 w 10201"/>
                <a:gd name="connsiteY416" fmla="*/ 4084 h 10000"/>
                <a:gd name="connsiteX417" fmla="*/ 2085 w 10201"/>
                <a:gd name="connsiteY417" fmla="*/ 4047 h 10000"/>
                <a:gd name="connsiteX418" fmla="*/ 2002 w 10201"/>
                <a:gd name="connsiteY418" fmla="*/ 3990 h 10000"/>
                <a:gd name="connsiteX419" fmla="*/ 1909 w 10201"/>
                <a:gd name="connsiteY419" fmla="*/ 4028 h 10000"/>
                <a:gd name="connsiteX420" fmla="*/ 1479 w 10201"/>
                <a:gd name="connsiteY420" fmla="*/ 3974 h 10000"/>
                <a:gd name="connsiteX421" fmla="*/ 1680 w 10201"/>
                <a:gd name="connsiteY421" fmla="*/ 3821 h 10000"/>
                <a:gd name="connsiteX422" fmla="*/ 1690 w 10201"/>
                <a:gd name="connsiteY422" fmla="*/ 3803 h 10000"/>
                <a:gd name="connsiteX423" fmla="*/ 1826 w 10201"/>
                <a:gd name="connsiteY423" fmla="*/ 3765 h 10000"/>
                <a:gd name="connsiteX424" fmla="*/ 1826 w 10201"/>
                <a:gd name="connsiteY424" fmla="*/ 3803 h 10000"/>
                <a:gd name="connsiteX425" fmla="*/ 1940 w 10201"/>
                <a:gd name="connsiteY425" fmla="*/ 3878 h 10000"/>
                <a:gd name="connsiteX426" fmla="*/ 1950 w 10201"/>
                <a:gd name="connsiteY426" fmla="*/ 3840 h 10000"/>
                <a:gd name="connsiteX427" fmla="*/ 1961 w 10201"/>
                <a:gd name="connsiteY427" fmla="*/ 3878 h 10000"/>
                <a:gd name="connsiteX428" fmla="*/ 2117 w 10201"/>
                <a:gd name="connsiteY428" fmla="*/ 3746 h 10000"/>
                <a:gd name="connsiteX429" fmla="*/ 2201 w 10201"/>
                <a:gd name="connsiteY429" fmla="*/ 3821 h 10000"/>
                <a:gd name="connsiteX430" fmla="*/ 2378 w 10201"/>
                <a:gd name="connsiteY430" fmla="*/ 3784 h 10000"/>
                <a:gd name="connsiteX431" fmla="*/ 2544 w 10201"/>
                <a:gd name="connsiteY431" fmla="*/ 3803 h 10000"/>
                <a:gd name="connsiteX432" fmla="*/ 2544 w 10201"/>
                <a:gd name="connsiteY432" fmla="*/ 3728 h 10000"/>
                <a:gd name="connsiteX433" fmla="*/ 2658 w 10201"/>
                <a:gd name="connsiteY433" fmla="*/ 3728 h 10000"/>
                <a:gd name="connsiteX434" fmla="*/ 2689 w 10201"/>
                <a:gd name="connsiteY434" fmla="*/ 3671 h 10000"/>
                <a:gd name="connsiteX435" fmla="*/ 2689 w 10201"/>
                <a:gd name="connsiteY435" fmla="*/ 3596 h 10000"/>
                <a:gd name="connsiteX436" fmla="*/ 2658 w 10201"/>
                <a:gd name="connsiteY436" fmla="*/ 3596 h 10000"/>
                <a:gd name="connsiteX437" fmla="*/ 2658 w 10201"/>
                <a:gd name="connsiteY437" fmla="*/ 3559 h 10000"/>
                <a:gd name="connsiteX438" fmla="*/ 2648 w 10201"/>
                <a:gd name="connsiteY438" fmla="*/ 3502 h 10000"/>
                <a:gd name="connsiteX439" fmla="*/ 2044 w 10201"/>
                <a:gd name="connsiteY439" fmla="*/ 3502 h 10000"/>
                <a:gd name="connsiteX440" fmla="*/ 1482 w 10201"/>
                <a:gd name="connsiteY440" fmla="*/ 3483 h 10000"/>
                <a:gd name="connsiteX441" fmla="*/ 1898 w 10201"/>
                <a:gd name="connsiteY441" fmla="*/ 3408 h 10000"/>
                <a:gd name="connsiteX442" fmla="*/ 2149 w 10201"/>
                <a:gd name="connsiteY442" fmla="*/ 3427 h 10000"/>
                <a:gd name="connsiteX443" fmla="*/ 2159 w 10201"/>
                <a:gd name="connsiteY443" fmla="*/ 3314 h 10000"/>
                <a:gd name="connsiteX444" fmla="*/ 2201 w 10201"/>
                <a:gd name="connsiteY444" fmla="*/ 3296 h 10000"/>
                <a:gd name="connsiteX445" fmla="*/ 2232 w 10201"/>
                <a:gd name="connsiteY445" fmla="*/ 3352 h 10000"/>
                <a:gd name="connsiteX446" fmla="*/ 2263 w 10201"/>
                <a:gd name="connsiteY446" fmla="*/ 3276 h 10000"/>
                <a:gd name="connsiteX447" fmla="*/ 2263 w 10201"/>
                <a:gd name="connsiteY447" fmla="*/ 3314 h 10000"/>
                <a:gd name="connsiteX448" fmla="*/ 2242 w 10201"/>
                <a:gd name="connsiteY448" fmla="*/ 3352 h 10000"/>
                <a:gd name="connsiteX449" fmla="*/ 2502 w 10201"/>
                <a:gd name="connsiteY449" fmla="*/ 3296 h 10000"/>
                <a:gd name="connsiteX450" fmla="*/ 2513 w 10201"/>
                <a:gd name="connsiteY450" fmla="*/ 3239 h 10000"/>
                <a:gd name="connsiteX451" fmla="*/ 2502 w 10201"/>
                <a:gd name="connsiteY451" fmla="*/ 3221 h 10000"/>
                <a:gd name="connsiteX452" fmla="*/ 2137 w 10201"/>
                <a:gd name="connsiteY452" fmla="*/ 3239 h 10000"/>
                <a:gd name="connsiteX453" fmla="*/ 2127 w 10201"/>
                <a:gd name="connsiteY453" fmla="*/ 3183 h 10000"/>
                <a:gd name="connsiteX454" fmla="*/ 2137 w 10201"/>
                <a:gd name="connsiteY454" fmla="*/ 3164 h 10000"/>
                <a:gd name="connsiteX455" fmla="*/ 2294 w 10201"/>
                <a:gd name="connsiteY455" fmla="*/ 3126 h 10000"/>
                <a:gd name="connsiteX456" fmla="*/ 2263 w 10201"/>
                <a:gd name="connsiteY456" fmla="*/ 3107 h 10000"/>
                <a:gd name="connsiteX457" fmla="*/ 2294 w 10201"/>
                <a:gd name="connsiteY457" fmla="*/ 3089 h 10000"/>
                <a:gd name="connsiteX458" fmla="*/ 2284 w 10201"/>
                <a:gd name="connsiteY458" fmla="*/ 2995 h 10000"/>
                <a:gd name="connsiteX459" fmla="*/ 2232 w 10201"/>
                <a:gd name="connsiteY459" fmla="*/ 2901 h 10000"/>
                <a:gd name="connsiteX460" fmla="*/ 2253 w 10201"/>
                <a:gd name="connsiteY460" fmla="*/ 2863 h 10000"/>
                <a:gd name="connsiteX461" fmla="*/ 2242 w 10201"/>
                <a:gd name="connsiteY461" fmla="*/ 2788 h 10000"/>
                <a:gd name="connsiteX462" fmla="*/ 2294 w 10201"/>
                <a:gd name="connsiteY462" fmla="*/ 2713 h 10000"/>
                <a:gd name="connsiteX463" fmla="*/ 2294 w 10201"/>
                <a:gd name="connsiteY463" fmla="*/ 2769 h 10000"/>
                <a:gd name="connsiteX464" fmla="*/ 2471 w 10201"/>
                <a:gd name="connsiteY464" fmla="*/ 2807 h 10000"/>
                <a:gd name="connsiteX465" fmla="*/ 2482 w 10201"/>
                <a:gd name="connsiteY465" fmla="*/ 2901 h 10000"/>
                <a:gd name="connsiteX466" fmla="*/ 2627 w 10201"/>
                <a:gd name="connsiteY466" fmla="*/ 2882 h 10000"/>
                <a:gd name="connsiteX467" fmla="*/ 2679 w 10201"/>
                <a:gd name="connsiteY467" fmla="*/ 2713 h 10000"/>
                <a:gd name="connsiteX468" fmla="*/ 2523 w 10201"/>
                <a:gd name="connsiteY468" fmla="*/ 2657 h 10000"/>
                <a:gd name="connsiteX469" fmla="*/ 2523 w 10201"/>
                <a:gd name="connsiteY469" fmla="*/ 2600 h 10000"/>
                <a:gd name="connsiteX470" fmla="*/ 2596 w 10201"/>
                <a:gd name="connsiteY470" fmla="*/ 2582 h 10000"/>
                <a:gd name="connsiteX471" fmla="*/ 2596 w 10201"/>
                <a:gd name="connsiteY471" fmla="*/ 2563 h 10000"/>
                <a:gd name="connsiteX472" fmla="*/ 2461 w 10201"/>
                <a:gd name="connsiteY472" fmla="*/ 2450 h 10000"/>
                <a:gd name="connsiteX473" fmla="*/ 2440 w 10201"/>
                <a:gd name="connsiteY473" fmla="*/ 2525 h 10000"/>
                <a:gd name="connsiteX474" fmla="*/ 2440 w 10201"/>
                <a:gd name="connsiteY474" fmla="*/ 2507 h 10000"/>
                <a:gd name="connsiteX475" fmla="*/ 2315 w 10201"/>
                <a:gd name="connsiteY475" fmla="*/ 2356 h 10000"/>
                <a:gd name="connsiteX476" fmla="*/ 2242 w 10201"/>
                <a:gd name="connsiteY476" fmla="*/ 2375 h 10000"/>
                <a:gd name="connsiteX477" fmla="*/ 2242 w 10201"/>
                <a:gd name="connsiteY477" fmla="*/ 2319 h 10000"/>
                <a:gd name="connsiteX478" fmla="*/ 2222 w 10201"/>
                <a:gd name="connsiteY478" fmla="*/ 2281 h 10000"/>
                <a:gd name="connsiteX479" fmla="*/ 2044 w 10201"/>
                <a:gd name="connsiteY479" fmla="*/ 2244 h 10000"/>
                <a:gd name="connsiteX480" fmla="*/ 2034 w 10201"/>
                <a:gd name="connsiteY480" fmla="*/ 2187 h 10000"/>
                <a:gd name="connsiteX481" fmla="*/ 2044 w 10201"/>
                <a:gd name="connsiteY481" fmla="*/ 2169 h 10000"/>
                <a:gd name="connsiteX482" fmla="*/ 2242 w 10201"/>
                <a:gd name="connsiteY482" fmla="*/ 2169 h 10000"/>
                <a:gd name="connsiteX483" fmla="*/ 2305 w 10201"/>
                <a:gd name="connsiteY483" fmla="*/ 2131 h 10000"/>
                <a:gd name="connsiteX484" fmla="*/ 2450 w 10201"/>
                <a:gd name="connsiteY484" fmla="*/ 2169 h 10000"/>
                <a:gd name="connsiteX485" fmla="*/ 2523 w 10201"/>
                <a:gd name="connsiteY485" fmla="*/ 2075 h 10000"/>
                <a:gd name="connsiteX486" fmla="*/ 2774 w 10201"/>
                <a:gd name="connsiteY486" fmla="*/ 2018 h 10000"/>
                <a:gd name="connsiteX487" fmla="*/ 2961 w 10201"/>
                <a:gd name="connsiteY487" fmla="*/ 2131 h 10000"/>
                <a:gd name="connsiteX488" fmla="*/ 3274 w 10201"/>
                <a:gd name="connsiteY488" fmla="*/ 2055 h 10000"/>
                <a:gd name="connsiteX489" fmla="*/ 3274 w 10201"/>
                <a:gd name="connsiteY489" fmla="*/ 2037 h 10000"/>
                <a:gd name="connsiteX490" fmla="*/ 3263 w 10201"/>
                <a:gd name="connsiteY490" fmla="*/ 2000 h 10000"/>
                <a:gd name="connsiteX491" fmla="*/ 3377 w 10201"/>
                <a:gd name="connsiteY491" fmla="*/ 1962 h 10000"/>
                <a:gd name="connsiteX492" fmla="*/ 3357 w 10201"/>
                <a:gd name="connsiteY492" fmla="*/ 1905 h 10000"/>
                <a:gd name="connsiteX493" fmla="*/ 3419 w 10201"/>
                <a:gd name="connsiteY493" fmla="*/ 1905 h 10000"/>
                <a:gd name="connsiteX494" fmla="*/ 3461 w 10201"/>
                <a:gd name="connsiteY494" fmla="*/ 1924 h 10000"/>
                <a:gd name="connsiteX495" fmla="*/ 3492 w 10201"/>
                <a:gd name="connsiteY495" fmla="*/ 1868 h 10000"/>
                <a:gd name="connsiteX496" fmla="*/ 3492 w 10201"/>
                <a:gd name="connsiteY496" fmla="*/ 1849 h 10000"/>
                <a:gd name="connsiteX497" fmla="*/ 3419 w 10201"/>
                <a:gd name="connsiteY497" fmla="*/ 1736 h 10000"/>
                <a:gd name="connsiteX498" fmla="*/ 3429 w 10201"/>
                <a:gd name="connsiteY498" fmla="*/ 1661 h 10000"/>
                <a:gd name="connsiteX499" fmla="*/ 3274 w 10201"/>
                <a:gd name="connsiteY499" fmla="*/ 1587 h 10000"/>
                <a:gd name="connsiteX500" fmla="*/ 3274 w 10201"/>
                <a:gd name="connsiteY500" fmla="*/ 1511 h 10000"/>
                <a:gd name="connsiteX501" fmla="*/ 3241 w 10201"/>
                <a:gd name="connsiteY501" fmla="*/ 1473 h 10000"/>
                <a:gd name="connsiteX502" fmla="*/ 3210 w 10201"/>
                <a:gd name="connsiteY502" fmla="*/ 1511 h 10000"/>
                <a:gd name="connsiteX503" fmla="*/ 3200 w 10201"/>
                <a:gd name="connsiteY503" fmla="*/ 1436 h 10000"/>
                <a:gd name="connsiteX504" fmla="*/ 3085 w 10201"/>
                <a:gd name="connsiteY504" fmla="*/ 1492 h 10000"/>
                <a:gd name="connsiteX505" fmla="*/ 2971 w 10201"/>
                <a:gd name="connsiteY505" fmla="*/ 1417 h 10000"/>
                <a:gd name="connsiteX506" fmla="*/ 2940 w 10201"/>
                <a:gd name="connsiteY506" fmla="*/ 1473 h 10000"/>
                <a:gd name="connsiteX507" fmla="*/ 2909 w 10201"/>
                <a:gd name="connsiteY507" fmla="*/ 1398 h 10000"/>
                <a:gd name="connsiteX508" fmla="*/ 2815 w 10201"/>
                <a:gd name="connsiteY508" fmla="*/ 1436 h 10000"/>
                <a:gd name="connsiteX509" fmla="*/ 2815 w 10201"/>
                <a:gd name="connsiteY509" fmla="*/ 1379 h 10000"/>
                <a:gd name="connsiteX510" fmla="*/ 2742 w 10201"/>
                <a:gd name="connsiteY510" fmla="*/ 1286 h 10000"/>
                <a:gd name="connsiteX511" fmla="*/ 3013 w 10201"/>
                <a:gd name="connsiteY511" fmla="*/ 1060 h 10000"/>
                <a:gd name="connsiteX512" fmla="*/ 3106 w 10201"/>
                <a:gd name="connsiteY512" fmla="*/ 1117 h 10000"/>
                <a:gd name="connsiteX513" fmla="*/ 3241 w 10201"/>
                <a:gd name="connsiteY513" fmla="*/ 1060 h 10000"/>
                <a:gd name="connsiteX514" fmla="*/ 3241 w 10201"/>
                <a:gd name="connsiteY514" fmla="*/ 1117 h 10000"/>
                <a:gd name="connsiteX515" fmla="*/ 3513 w 10201"/>
                <a:gd name="connsiteY515" fmla="*/ 1117 h 10000"/>
                <a:gd name="connsiteX516" fmla="*/ 3513 w 10201"/>
                <a:gd name="connsiteY516" fmla="*/ 1042 h 10000"/>
                <a:gd name="connsiteX517" fmla="*/ 3658 w 10201"/>
                <a:gd name="connsiteY517" fmla="*/ 966 h 10000"/>
                <a:gd name="connsiteX518" fmla="*/ 3700 w 10201"/>
                <a:gd name="connsiteY518" fmla="*/ 873 h 10000"/>
                <a:gd name="connsiteX519" fmla="*/ 3929 w 10201"/>
                <a:gd name="connsiteY519" fmla="*/ 834 h 10000"/>
                <a:gd name="connsiteX520" fmla="*/ 3940 w 10201"/>
                <a:gd name="connsiteY520" fmla="*/ 779 h 10000"/>
                <a:gd name="connsiteX521" fmla="*/ 3971 w 10201"/>
                <a:gd name="connsiteY521" fmla="*/ 779 h 10000"/>
                <a:gd name="connsiteX522" fmla="*/ 4002 w 10201"/>
                <a:gd name="connsiteY522" fmla="*/ 834 h 10000"/>
                <a:gd name="connsiteX523" fmla="*/ 4065 w 10201"/>
                <a:gd name="connsiteY523" fmla="*/ 797 h 10000"/>
                <a:gd name="connsiteX524" fmla="*/ 4127 w 10201"/>
                <a:gd name="connsiteY524" fmla="*/ 834 h 10000"/>
                <a:gd name="connsiteX525" fmla="*/ 4772 w 10201"/>
                <a:gd name="connsiteY525" fmla="*/ 722 h 10000"/>
                <a:gd name="connsiteX526" fmla="*/ 4783 w 10201"/>
                <a:gd name="connsiteY526" fmla="*/ 779 h 10000"/>
                <a:gd name="connsiteX527" fmla="*/ 4908 w 10201"/>
                <a:gd name="connsiteY527" fmla="*/ 779 h 10000"/>
                <a:gd name="connsiteX528" fmla="*/ 4908 w 10201"/>
                <a:gd name="connsiteY528" fmla="*/ 722 h 10000"/>
                <a:gd name="connsiteX529" fmla="*/ 4992 w 10201"/>
                <a:gd name="connsiteY529" fmla="*/ 779 h 10000"/>
                <a:gd name="connsiteX530" fmla="*/ 5096 w 10201"/>
                <a:gd name="connsiteY530" fmla="*/ 741 h 10000"/>
                <a:gd name="connsiteX531" fmla="*/ 5158 w 10201"/>
                <a:gd name="connsiteY531" fmla="*/ 779 h 10000"/>
                <a:gd name="connsiteX532" fmla="*/ 5200 w 10201"/>
                <a:gd name="connsiteY532" fmla="*/ 704 h 10000"/>
                <a:gd name="connsiteX533" fmla="*/ 5283 w 10201"/>
                <a:gd name="connsiteY533" fmla="*/ 684 h 10000"/>
                <a:gd name="connsiteX534" fmla="*/ 5283 w 10201"/>
                <a:gd name="connsiteY534" fmla="*/ 741 h 10000"/>
                <a:gd name="connsiteX535" fmla="*/ 5492 w 10201"/>
                <a:gd name="connsiteY535" fmla="*/ 704 h 10000"/>
                <a:gd name="connsiteX536" fmla="*/ 5679 w 10201"/>
                <a:gd name="connsiteY536" fmla="*/ 779 h 10000"/>
                <a:gd name="connsiteX537" fmla="*/ 5824 w 10201"/>
                <a:gd name="connsiteY537" fmla="*/ 759 h 10000"/>
                <a:gd name="connsiteX538" fmla="*/ 6148 w 10201"/>
                <a:gd name="connsiteY538" fmla="*/ 684 h 10000"/>
                <a:gd name="connsiteX539" fmla="*/ 6345 w 10201"/>
                <a:gd name="connsiteY539" fmla="*/ 609 h 10000"/>
                <a:gd name="connsiteX540" fmla="*/ 6522 w 10201"/>
                <a:gd name="connsiteY540" fmla="*/ 647 h 10000"/>
                <a:gd name="connsiteX541" fmla="*/ 6574 w 10201"/>
                <a:gd name="connsiteY541" fmla="*/ 553 h 10000"/>
                <a:gd name="connsiteX542" fmla="*/ 6668 w 10201"/>
                <a:gd name="connsiteY542" fmla="*/ 572 h 10000"/>
                <a:gd name="connsiteX543" fmla="*/ 6741 w 10201"/>
                <a:gd name="connsiteY543" fmla="*/ 496 h 10000"/>
                <a:gd name="connsiteX544" fmla="*/ 6814 w 10201"/>
                <a:gd name="connsiteY544" fmla="*/ 553 h 10000"/>
                <a:gd name="connsiteX545" fmla="*/ 7105 w 10201"/>
                <a:gd name="connsiteY545" fmla="*/ 572 h 10000"/>
                <a:gd name="connsiteX546" fmla="*/ 7251 w 10201"/>
                <a:gd name="connsiteY546" fmla="*/ 572 h 10000"/>
                <a:gd name="connsiteX547" fmla="*/ 7262 w 10201"/>
                <a:gd name="connsiteY547" fmla="*/ 628 h 10000"/>
                <a:gd name="connsiteX548" fmla="*/ 7459 w 10201"/>
                <a:gd name="connsiteY548" fmla="*/ 590 h 10000"/>
                <a:gd name="connsiteX549" fmla="*/ 7470 w 10201"/>
                <a:gd name="connsiteY549" fmla="*/ 515 h 10000"/>
                <a:gd name="connsiteX550" fmla="*/ 7387 w 10201"/>
                <a:gd name="connsiteY550" fmla="*/ 496 h 10000"/>
                <a:gd name="connsiteX551" fmla="*/ 7428 w 10201"/>
                <a:gd name="connsiteY551" fmla="*/ 403 h 10000"/>
                <a:gd name="connsiteX552" fmla="*/ 7501 w 10201"/>
                <a:gd name="connsiteY552" fmla="*/ 346 h 10000"/>
                <a:gd name="connsiteX553" fmla="*/ 7470 w 10201"/>
                <a:gd name="connsiteY553" fmla="*/ 309 h 10000"/>
                <a:gd name="connsiteX554" fmla="*/ 7407 w 10201"/>
                <a:gd name="connsiteY554" fmla="*/ 346 h 10000"/>
                <a:gd name="connsiteX555" fmla="*/ 7376 w 10201"/>
                <a:gd name="connsiteY555" fmla="*/ 309 h 10000"/>
                <a:gd name="connsiteX556" fmla="*/ 7210 w 10201"/>
                <a:gd name="connsiteY556" fmla="*/ 365 h 10000"/>
                <a:gd name="connsiteX557" fmla="*/ 7210 w 10201"/>
                <a:gd name="connsiteY557" fmla="*/ 309 h 10000"/>
                <a:gd name="connsiteX558" fmla="*/ 7199 w 10201"/>
                <a:gd name="connsiteY558" fmla="*/ 309 h 10000"/>
                <a:gd name="connsiteX559" fmla="*/ 6543 w 10201"/>
                <a:gd name="connsiteY559" fmla="*/ 328 h 10000"/>
                <a:gd name="connsiteX560" fmla="*/ 6532 w 10201"/>
                <a:gd name="connsiteY560" fmla="*/ 271 h 10000"/>
                <a:gd name="connsiteX561" fmla="*/ 6637 w 10201"/>
                <a:gd name="connsiteY561" fmla="*/ 196 h 10000"/>
                <a:gd name="connsiteX562" fmla="*/ 6980 w 10201"/>
                <a:gd name="connsiteY562" fmla="*/ 159 h 10000"/>
                <a:gd name="connsiteX563" fmla="*/ 7480 w 10201"/>
                <a:gd name="connsiteY563" fmla="*/ 120 h 10000"/>
                <a:gd name="connsiteX564" fmla="*/ 7698 w 10201"/>
                <a:gd name="connsiteY564" fmla="*/ 8 h 10000"/>
                <a:gd name="connsiteX565" fmla="*/ 7949 w 10201"/>
                <a:gd name="connsiteY565" fmla="*/ 140 h 10000"/>
                <a:gd name="connsiteX566" fmla="*/ 8011 w 10201"/>
                <a:gd name="connsiteY566" fmla="*/ 46 h 10000"/>
                <a:gd name="connsiteX567" fmla="*/ 8136 w 10201"/>
                <a:gd name="connsiteY567" fmla="*/ 27 h 10000"/>
                <a:gd name="connsiteX568" fmla="*/ 8240 w 10201"/>
                <a:gd name="connsiteY568" fmla="*/ 140 h 10000"/>
                <a:gd name="connsiteX569" fmla="*/ 8262 w 10201"/>
                <a:gd name="connsiteY569" fmla="*/ 102 h 10000"/>
                <a:gd name="connsiteX570" fmla="*/ 8293 w 10201"/>
                <a:gd name="connsiteY570" fmla="*/ 252 h 10000"/>
                <a:gd name="connsiteX571" fmla="*/ 8262 w 10201"/>
                <a:gd name="connsiteY571" fmla="*/ 328 h 10000"/>
                <a:gd name="connsiteX572" fmla="*/ 8262 w 10201"/>
                <a:gd name="connsiteY572" fmla="*/ 421 h 10000"/>
                <a:gd name="connsiteX0" fmla="*/ 8262 w 10201"/>
                <a:gd name="connsiteY0" fmla="*/ 421 h 10000"/>
                <a:gd name="connsiteX1" fmla="*/ 8324 w 10201"/>
                <a:gd name="connsiteY1" fmla="*/ 440 h 10000"/>
                <a:gd name="connsiteX2" fmla="*/ 8335 w 10201"/>
                <a:gd name="connsiteY2" fmla="*/ 515 h 10000"/>
                <a:gd name="connsiteX3" fmla="*/ 8303 w 10201"/>
                <a:gd name="connsiteY3" fmla="*/ 590 h 10000"/>
                <a:gd name="connsiteX4" fmla="*/ 8345 w 10201"/>
                <a:gd name="connsiteY4" fmla="*/ 590 h 10000"/>
                <a:gd name="connsiteX5" fmla="*/ 8355 w 10201"/>
                <a:gd name="connsiteY5" fmla="*/ 647 h 10000"/>
                <a:gd name="connsiteX6" fmla="*/ 8303 w 10201"/>
                <a:gd name="connsiteY6" fmla="*/ 704 h 10000"/>
                <a:gd name="connsiteX7" fmla="*/ 8230 w 10201"/>
                <a:gd name="connsiteY7" fmla="*/ 928 h 10000"/>
                <a:gd name="connsiteX8" fmla="*/ 8324 w 10201"/>
                <a:gd name="connsiteY8" fmla="*/ 1003 h 10000"/>
                <a:gd name="connsiteX9" fmla="*/ 8345 w 10201"/>
                <a:gd name="connsiteY9" fmla="*/ 873 h 10000"/>
                <a:gd name="connsiteX10" fmla="*/ 8355 w 10201"/>
                <a:gd name="connsiteY10" fmla="*/ 873 h 10000"/>
                <a:gd name="connsiteX11" fmla="*/ 8355 w 10201"/>
                <a:gd name="connsiteY11" fmla="*/ 891 h 10000"/>
                <a:gd name="connsiteX12" fmla="*/ 8376 w 10201"/>
                <a:gd name="connsiteY12" fmla="*/ 1210 h 10000"/>
                <a:gd name="connsiteX13" fmla="*/ 8355 w 10201"/>
                <a:gd name="connsiteY13" fmla="*/ 1210 h 10000"/>
                <a:gd name="connsiteX14" fmla="*/ 8324 w 10201"/>
                <a:gd name="connsiteY14" fmla="*/ 1229 h 10000"/>
                <a:gd name="connsiteX15" fmla="*/ 8324 w 10201"/>
                <a:gd name="connsiteY15" fmla="*/ 1286 h 10000"/>
                <a:gd name="connsiteX16" fmla="*/ 8084 w 10201"/>
                <a:gd name="connsiteY16" fmla="*/ 1605 h 10000"/>
                <a:gd name="connsiteX17" fmla="*/ 8126 w 10201"/>
                <a:gd name="connsiteY17" fmla="*/ 1605 h 10000"/>
                <a:gd name="connsiteX18" fmla="*/ 8293 w 10201"/>
                <a:gd name="connsiteY18" fmla="*/ 1587 h 10000"/>
                <a:gd name="connsiteX19" fmla="*/ 8293 w 10201"/>
                <a:gd name="connsiteY19" fmla="*/ 1680 h 10000"/>
                <a:gd name="connsiteX20" fmla="*/ 8366 w 10201"/>
                <a:gd name="connsiteY20" fmla="*/ 1774 h 10000"/>
                <a:gd name="connsiteX21" fmla="*/ 8584 w 10201"/>
                <a:gd name="connsiteY21" fmla="*/ 1680 h 10000"/>
                <a:gd name="connsiteX22" fmla="*/ 8636 w 10201"/>
                <a:gd name="connsiteY22" fmla="*/ 1567 h 10000"/>
                <a:gd name="connsiteX23" fmla="*/ 8698 w 10201"/>
                <a:gd name="connsiteY23" fmla="*/ 1587 h 10000"/>
                <a:gd name="connsiteX24" fmla="*/ 8709 w 10201"/>
                <a:gd name="connsiteY24" fmla="*/ 1530 h 10000"/>
                <a:gd name="connsiteX25" fmla="*/ 8855 w 10201"/>
                <a:gd name="connsiteY25" fmla="*/ 1605 h 10000"/>
                <a:gd name="connsiteX26" fmla="*/ 8802 w 10201"/>
                <a:gd name="connsiteY26" fmla="*/ 1980 h 10000"/>
                <a:gd name="connsiteX27" fmla="*/ 8740 w 10201"/>
                <a:gd name="connsiteY27" fmla="*/ 2075 h 10000"/>
                <a:gd name="connsiteX28" fmla="*/ 8740 w 10201"/>
                <a:gd name="connsiteY28" fmla="*/ 2131 h 10000"/>
                <a:gd name="connsiteX29" fmla="*/ 9032 w 10201"/>
                <a:gd name="connsiteY29" fmla="*/ 2206 h 10000"/>
                <a:gd name="connsiteX30" fmla="*/ 9011 w 10201"/>
                <a:gd name="connsiteY30" fmla="*/ 2769 h 10000"/>
                <a:gd name="connsiteX31" fmla="*/ 9011 w 10201"/>
                <a:gd name="connsiteY31" fmla="*/ 2938 h 10000"/>
                <a:gd name="connsiteX32" fmla="*/ 8980 w 10201"/>
                <a:gd name="connsiteY32" fmla="*/ 2957 h 10000"/>
                <a:gd name="connsiteX33" fmla="*/ 8990 w 10201"/>
                <a:gd name="connsiteY33" fmla="*/ 2995 h 10000"/>
                <a:gd name="connsiteX34" fmla="*/ 8970 w 10201"/>
                <a:gd name="connsiteY34" fmla="*/ 3032 h 10000"/>
                <a:gd name="connsiteX35" fmla="*/ 9157 w 10201"/>
                <a:gd name="connsiteY35" fmla="*/ 3014 h 10000"/>
                <a:gd name="connsiteX36" fmla="*/ 9250 w 10201"/>
                <a:gd name="connsiteY36" fmla="*/ 3164 h 10000"/>
                <a:gd name="connsiteX37" fmla="*/ 9386 w 10201"/>
                <a:gd name="connsiteY37" fmla="*/ 3145 h 10000"/>
                <a:gd name="connsiteX38" fmla="*/ 9386 w 10201"/>
                <a:gd name="connsiteY38" fmla="*/ 3164 h 10000"/>
                <a:gd name="connsiteX39" fmla="*/ 9397 w 10201"/>
                <a:gd name="connsiteY39" fmla="*/ 3164 h 10000"/>
                <a:gd name="connsiteX40" fmla="*/ 9407 w 10201"/>
                <a:gd name="connsiteY40" fmla="*/ 3314 h 10000"/>
                <a:gd name="connsiteX41" fmla="*/ 9438 w 10201"/>
                <a:gd name="connsiteY41" fmla="*/ 3296 h 10000"/>
                <a:gd name="connsiteX42" fmla="*/ 9490 w 10201"/>
                <a:gd name="connsiteY42" fmla="*/ 3070 h 10000"/>
                <a:gd name="connsiteX43" fmla="*/ 9542 w 10201"/>
                <a:gd name="connsiteY43" fmla="*/ 3126 h 10000"/>
                <a:gd name="connsiteX44" fmla="*/ 9563 w 10201"/>
                <a:gd name="connsiteY44" fmla="*/ 3052 h 10000"/>
                <a:gd name="connsiteX45" fmla="*/ 9594 w 10201"/>
                <a:gd name="connsiteY45" fmla="*/ 3052 h 10000"/>
                <a:gd name="connsiteX46" fmla="*/ 9625 w 10201"/>
                <a:gd name="connsiteY46" fmla="*/ 3126 h 10000"/>
                <a:gd name="connsiteX47" fmla="*/ 9615 w 10201"/>
                <a:gd name="connsiteY47" fmla="*/ 3239 h 10000"/>
                <a:gd name="connsiteX48" fmla="*/ 9688 w 10201"/>
                <a:gd name="connsiteY48" fmla="*/ 3314 h 10000"/>
                <a:gd name="connsiteX49" fmla="*/ 9688 w 10201"/>
                <a:gd name="connsiteY49" fmla="*/ 3427 h 10000"/>
                <a:gd name="connsiteX50" fmla="*/ 9729 w 10201"/>
                <a:gd name="connsiteY50" fmla="*/ 3483 h 10000"/>
                <a:gd name="connsiteX51" fmla="*/ 9698 w 10201"/>
                <a:gd name="connsiteY51" fmla="*/ 3596 h 10000"/>
                <a:gd name="connsiteX52" fmla="*/ 9709 w 10201"/>
                <a:gd name="connsiteY52" fmla="*/ 3596 h 10000"/>
                <a:gd name="connsiteX53" fmla="*/ 9740 w 10201"/>
                <a:gd name="connsiteY53" fmla="*/ 3577 h 10000"/>
                <a:gd name="connsiteX54" fmla="*/ 9740 w 10201"/>
                <a:gd name="connsiteY54" fmla="*/ 3689 h 10000"/>
                <a:gd name="connsiteX55" fmla="*/ 9709 w 10201"/>
                <a:gd name="connsiteY55" fmla="*/ 3728 h 10000"/>
                <a:gd name="connsiteX56" fmla="*/ 9688 w 10201"/>
                <a:gd name="connsiteY56" fmla="*/ 3689 h 10000"/>
                <a:gd name="connsiteX57" fmla="*/ 9677 w 10201"/>
                <a:gd name="connsiteY57" fmla="*/ 3746 h 10000"/>
                <a:gd name="connsiteX58" fmla="*/ 9646 w 10201"/>
                <a:gd name="connsiteY58" fmla="*/ 3728 h 10000"/>
                <a:gd name="connsiteX59" fmla="*/ 9553 w 10201"/>
                <a:gd name="connsiteY59" fmla="*/ 3953 h 10000"/>
                <a:gd name="connsiteX60" fmla="*/ 9574 w 10201"/>
                <a:gd name="connsiteY60" fmla="*/ 4347 h 10000"/>
                <a:gd name="connsiteX61" fmla="*/ 9438 w 10201"/>
                <a:gd name="connsiteY61" fmla="*/ 4310 h 10000"/>
                <a:gd name="connsiteX62" fmla="*/ 9397 w 10201"/>
                <a:gd name="connsiteY62" fmla="*/ 4385 h 10000"/>
                <a:gd name="connsiteX63" fmla="*/ 9459 w 10201"/>
                <a:gd name="connsiteY63" fmla="*/ 4572 h 10000"/>
                <a:gd name="connsiteX64" fmla="*/ 9522 w 10201"/>
                <a:gd name="connsiteY64" fmla="*/ 4572 h 10000"/>
                <a:gd name="connsiteX65" fmla="*/ 9522 w 10201"/>
                <a:gd name="connsiteY65" fmla="*/ 4591 h 10000"/>
                <a:gd name="connsiteX66" fmla="*/ 9407 w 10201"/>
                <a:gd name="connsiteY66" fmla="*/ 4686 h 10000"/>
                <a:gd name="connsiteX67" fmla="*/ 9397 w 10201"/>
                <a:gd name="connsiteY67" fmla="*/ 4741 h 10000"/>
                <a:gd name="connsiteX68" fmla="*/ 9532 w 10201"/>
                <a:gd name="connsiteY68" fmla="*/ 4910 h 10000"/>
                <a:gd name="connsiteX69" fmla="*/ 9553 w 10201"/>
                <a:gd name="connsiteY69" fmla="*/ 5005 h 10000"/>
                <a:gd name="connsiteX70" fmla="*/ 9688 w 10201"/>
                <a:gd name="connsiteY70" fmla="*/ 5136 h 10000"/>
                <a:gd name="connsiteX71" fmla="*/ 9657 w 10201"/>
                <a:gd name="connsiteY71" fmla="*/ 5494 h 10000"/>
                <a:gd name="connsiteX72" fmla="*/ 9771 w 10201"/>
                <a:gd name="connsiteY72" fmla="*/ 5437 h 10000"/>
                <a:gd name="connsiteX73" fmla="*/ 9771 w 10201"/>
                <a:gd name="connsiteY73" fmla="*/ 5380 h 10000"/>
                <a:gd name="connsiteX74" fmla="*/ 9750 w 10201"/>
                <a:gd name="connsiteY74" fmla="*/ 5324 h 10000"/>
                <a:gd name="connsiteX75" fmla="*/ 9781 w 10201"/>
                <a:gd name="connsiteY75" fmla="*/ 5324 h 10000"/>
                <a:gd name="connsiteX76" fmla="*/ 9865 w 10201"/>
                <a:gd name="connsiteY76" fmla="*/ 5399 h 10000"/>
                <a:gd name="connsiteX77" fmla="*/ 9865 w 10201"/>
                <a:gd name="connsiteY77" fmla="*/ 5474 h 10000"/>
                <a:gd name="connsiteX78" fmla="*/ 10188 w 10201"/>
                <a:gd name="connsiteY78" fmla="*/ 5793 h 10000"/>
                <a:gd name="connsiteX79" fmla="*/ 10177 w 10201"/>
                <a:gd name="connsiteY79" fmla="*/ 6151 h 10000"/>
                <a:gd name="connsiteX80" fmla="*/ 10125 w 10201"/>
                <a:gd name="connsiteY80" fmla="*/ 6056 h 10000"/>
                <a:gd name="connsiteX81" fmla="*/ 9949 w 10201"/>
                <a:gd name="connsiteY81" fmla="*/ 6094 h 10000"/>
                <a:gd name="connsiteX82" fmla="*/ 9563 w 10201"/>
                <a:gd name="connsiteY82" fmla="*/ 6188 h 10000"/>
                <a:gd name="connsiteX83" fmla="*/ 9532 w 10201"/>
                <a:gd name="connsiteY83" fmla="*/ 6526 h 10000"/>
                <a:gd name="connsiteX84" fmla="*/ 9490 w 10201"/>
                <a:gd name="connsiteY84" fmla="*/ 6564 h 10000"/>
                <a:gd name="connsiteX85" fmla="*/ 9490 w 10201"/>
                <a:gd name="connsiteY85" fmla="*/ 6977 h 10000"/>
                <a:gd name="connsiteX86" fmla="*/ 9594 w 10201"/>
                <a:gd name="connsiteY86" fmla="*/ 7014 h 10000"/>
                <a:gd name="connsiteX87" fmla="*/ 9584 w 10201"/>
                <a:gd name="connsiteY87" fmla="*/ 7052 h 10000"/>
                <a:gd name="connsiteX88" fmla="*/ 9438 w 10201"/>
                <a:gd name="connsiteY88" fmla="*/ 7409 h 10000"/>
                <a:gd name="connsiteX89" fmla="*/ 9428 w 10201"/>
                <a:gd name="connsiteY89" fmla="*/ 7672 h 10000"/>
                <a:gd name="connsiteX90" fmla="*/ 9459 w 10201"/>
                <a:gd name="connsiteY90" fmla="*/ 7860 h 10000"/>
                <a:gd name="connsiteX91" fmla="*/ 9407 w 10201"/>
                <a:gd name="connsiteY91" fmla="*/ 7916 h 10000"/>
                <a:gd name="connsiteX92" fmla="*/ 9302 w 10201"/>
                <a:gd name="connsiteY92" fmla="*/ 7728 h 10000"/>
                <a:gd name="connsiteX93" fmla="*/ 9126 w 10201"/>
                <a:gd name="connsiteY93" fmla="*/ 7578 h 10000"/>
                <a:gd name="connsiteX94" fmla="*/ 9126 w 10201"/>
                <a:gd name="connsiteY94" fmla="*/ 7541 h 10000"/>
                <a:gd name="connsiteX95" fmla="*/ 9167 w 10201"/>
                <a:gd name="connsiteY95" fmla="*/ 7541 h 10000"/>
                <a:gd name="connsiteX96" fmla="*/ 9167 w 10201"/>
                <a:gd name="connsiteY96" fmla="*/ 7522 h 10000"/>
                <a:gd name="connsiteX97" fmla="*/ 9146 w 10201"/>
                <a:gd name="connsiteY97" fmla="*/ 7522 h 10000"/>
                <a:gd name="connsiteX98" fmla="*/ 9084 w 10201"/>
                <a:gd name="connsiteY98" fmla="*/ 7541 h 10000"/>
                <a:gd name="connsiteX99" fmla="*/ 9105 w 10201"/>
                <a:gd name="connsiteY99" fmla="*/ 7616 h 10000"/>
                <a:gd name="connsiteX100" fmla="*/ 9063 w 10201"/>
                <a:gd name="connsiteY100" fmla="*/ 7635 h 10000"/>
                <a:gd name="connsiteX101" fmla="*/ 9167 w 10201"/>
                <a:gd name="connsiteY101" fmla="*/ 7916 h 10000"/>
                <a:gd name="connsiteX102" fmla="*/ 9167 w 10201"/>
                <a:gd name="connsiteY102" fmla="*/ 8123 h 10000"/>
                <a:gd name="connsiteX103" fmla="*/ 9105 w 10201"/>
                <a:gd name="connsiteY103" fmla="*/ 8235 h 10000"/>
                <a:gd name="connsiteX104" fmla="*/ 8928 w 10201"/>
                <a:gd name="connsiteY104" fmla="*/ 8217 h 10000"/>
                <a:gd name="connsiteX105" fmla="*/ 8866 w 10201"/>
                <a:gd name="connsiteY105" fmla="*/ 8123 h 10000"/>
                <a:gd name="connsiteX106" fmla="*/ 8802 w 10201"/>
                <a:gd name="connsiteY106" fmla="*/ 8180 h 10000"/>
                <a:gd name="connsiteX107" fmla="*/ 8845 w 10201"/>
                <a:gd name="connsiteY107" fmla="*/ 8573 h 10000"/>
                <a:gd name="connsiteX108" fmla="*/ 8814 w 10201"/>
                <a:gd name="connsiteY108" fmla="*/ 8648 h 10000"/>
                <a:gd name="connsiteX109" fmla="*/ 8615 w 10201"/>
                <a:gd name="connsiteY109" fmla="*/ 8668 h 10000"/>
                <a:gd name="connsiteX110" fmla="*/ 8470 w 10201"/>
                <a:gd name="connsiteY110" fmla="*/ 8235 h 10000"/>
                <a:gd name="connsiteX111" fmla="*/ 8459 w 10201"/>
                <a:gd name="connsiteY111" fmla="*/ 7991 h 10000"/>
                <a:gd name="connsiteX112" fmla="*/ 8418 w 10201"/>
                <a:gd name="connsiteY112" fmla="*/ 7991 h 10000"/>
                <a:gd name="connsiteX113" fmla="*/ 8240 w 10201"/>
                <a:gd name="connsiteY113" fmla="*/ 7991 h 10000"/>
                <a:gd name="connsiteX114" fmla="*/ 8136 w 10201"/>
                <a:gd name="connsiteY114" fmla="*/ 7766 h 10000"/>
                <a:gd name="connsiteX115" fmla="*/ 8042 w 10201"/>
                <a:gd name="connsiteY115" fmla="*/ 7710 h 10000"/>
                <a:gd name="connsiteX116" fmla="*/ 7980 w 10201"/>
                <a:gd name="connsiteY116" fmla="*/ 7785 h 10000"/>
                <a:gd name="connsiteX117" fmla="*/ 7990 w 10201"/>
                <a:gd name="connsiteY117" fmla="*/ 8104 h 10000"/>
                <a:gd name="connsiteX118" fmla="*/ 7949 w 10201"/>
                <a:gd name="connsiteY118" fmla="*/ 8404 h 10000"/>
                <a:gd name="connsiteX119" fmla="*/ 7887 w 10201"/>
                <a:gd name="connsiteY119" fmla="*/ 8424 h 10000"/>
                <a:gd name="connsiteX120" fmla="*/ 7845 w 10201"/>
                <a:gd name="connsiteY120" fmla="*/ 8536 h 10000"/>
                <a:gd name="connsiteX121" fmla="*/ 7835 w 10201"/>
                <a:gd name="connsiteY121" fmla="*/ 8536 h 10000"/>
                <a:gd name="connsiteX122" fmla="*/ 7835 w 10201"/>
                <a:gd name="connsiteY122" fmla="*/ 8479 h 10000"/>
                <a:gd name="connsiteX123" fmla="*/ 7855 w 10201"/>
                <a:gd name="connsiteY123" fmla="*/ 8424 h 10000"/>
                <a:gd name="connsiteX124" fmla="*/ 7678 w 10201"/>
                <a:gd name="connsiteY124" fmla="*/ 8180 h 10000"/>
                <a:gd name="connsiteX125" fmla="*/ 7563 w 10201"/>
                <a:gd name="connsiteY125" fmla="*/ 8085 h 10000"/>
                <a:gd name="connsiteX126" fmla="*/ 7501 w 10201"/>
                <a:gd name="connsiteY126" fmla="*/ 8142 h 10000"/>
                <a:gd name="connsiteX127" fmla="*/ 7470 w 10201"/>
                <a:gd name="connsiteY127" fmla="*/ 8085 h 10000"/>
                <a:gd name="connsiteX128" fmla="*/ 7439 w 10201"/>
                <a:gd name="connsiteY128" fmla="*/ 8217 h 10000"/>
                <a:gd name="connsiteX129" fmla="*/ 7574 w 10201"/>
                <a:gd name="connsiteY129" fmla="*/ 8593 h 10000"/>
                <a:gd name="connsiteX130" fmla="*/ 7418 w 10201"/>
                <a:gd name="connsiteY130" fmla="*/ 8780 h 10000"/>
                <a:gd name="connsiteX131" fmla="*/ 7251 w 10201"/>
                <a:gd name="connsiteY131" fmla="*/ 8705 h 10000"/>
                <a:gd name="connsiteX132" fmla="*/ 7189 w 10201"/>
                <a:gd name="connsiteY132" fmla="*/ 8856 h 10000"/>
                <a:gd name="connsiteX133" fmla="*/ 7115 w 10201"/>
                <a:gd name="connsiteY133" fmla="*/ 8912 h 10000"/>
                <a:gd name="connsiteX134" fmla="*/ 7115 w 10201"/>
                <a:gd name="connsiteY134" fmla="*/ 8837 h 10000"/>
                <a:gd name="connsiteX135" fmla="*/ 6991 w 10201"/>
                <a:gd name="connsiteY135" fmla="*/ 8799 h 10000"/>
                <a:gd name="connsiteX136" fmla="*/ 6907 w 10201"/>
                <a:gd name="connsiteY136" fmla="*/ 8893 h 10000"/>
                <a:gd name="connsiteX137" fmla="*/ 6814 w 10201"/>
                <a:gd name="connsiteY137" fmla="*/ 8912 h 10000"/>
                <a:gd name="connsiteX138" fmla="*/ 6814 w 10201"/>
                <a:gd name="connsiteY138" fmla="*/ 8968 h 10000"/>
                <a:gd name="connsiteX139" fmla="*/ 6751 w 10201"/>
                <a:gd name="connsiteY139" fmla="*/ 8987 h 10000"/>
                <a:gd name="connsiteX140" fmla="*/ 6772 w 10201"/>
                <a:gd name="connsiteY140" fmla="*/ 9024 h 10000"/>
                <a:gd name="connsiteX141" fmla="*/ 6939 w 10201"/>
                <a:gd name="connsiteY141" fmla="*/ 9006 h 10000"/>
                <a:gd name="connsiteX142" fmla="*/ 6939 w 10201"/>
                <a:gd name="connsiteY142" fmla="*/ 8987 h 10000"/>
                <a:gd name="connsiteX143" fmla="*/ 6918 w 10201"/>
                <a:gd name="connsiteY143" fmla="*/ 8949 h 10000"/>
                <a:gd name="connsiteX144" fmla="*/ 6939 w 10201"/>
                <a:gd name="connsiteY144" fmla="*/ 8949 h 10000"/>
                <a:gd name="connsiteX145" fmla="*/ 6991 w 10201"/>
                <a:gd name="connsiteY145" fmla="*/ 8931 h 10000"/>
                <a:gd name="connsiteX146" fmla="*/ 7032 w 10201"/>
                <a:gd name="connsiteY146" fmla="*/ 9062 h 10000"/>
                <a:gd name="connsiteX147" fmla="*/ 7303 w 10201"/>
                <a:gd name="connsiteY147" fmla="*/ 9137 h 10000"/>
                <a:gd name="connsiteX148" fmla="*/ 7303 w 10201"/>
                <a:gd name="connsiteY148" fmla="*/ 9193 h 10000"/>
                <a:gd name="connsiteX149" fmla="*/ 7220 w 10201"/>
                <a:gd name="connsiteY149" fmla="*/ 9588 h 10000"/>
                <a:gd name="connsiteX150" fmla="*/ 7199 w 10201"/>
                <a:gd name="connsiteY150" fmla="*/ 9588 h 10000"/>
                <a:gd name="connsiteX151" fmla="*/ 7179 w 10201"/>
                <a:gd name="connsiteY151" fmla="*/ 9531 h 10000"/>
                <a:gd name="connsiteX152" fmla="*/ 6949 w 10201"/>
                <a:gd name="connsiteY152" fmla="*/ 9494 h 10000"/>
                <a:gd name="connsiteX153" fmla="*/ 6876 w 10201"/>
                <a:gd name="connsiteY153" fmla="*/ 9494 h 10000"/>
                <a:gd name="connsiteX154" fmla="*/ 6793 w 10201"/>
                <a:gd name="connsiteY154" fmla="*/ 9401 h 10000"/>
                <a:gd name="connsiteX155" fmla="*/ 6751 w 10201"/>
                <a:gd name="connsiteY155" fmla="*/ 9438 h 10000"/>
                <a:gd name="connsiteX156" fmla="*/ 6637 w 10201"/>
                <a:gd name="connsiteY156" fmla="*/ 9287 h 10000"/>
                <a:gd name="connsiteX157" fmla="*/ 6627 w 10201"/>
                <a:gd name="connsiteY157" fmla="*/ 9287 h 10000"/>
                <a:gd name="connsiteX158" fmla="*/ 6584 w 10201"/>
                <a:gd name="connsiteY158" fmla="*/ 9287 h 10000"/>
                <a:gd name="connsiteX159" fmla="*/ 6480 w 10201"/>
                <a:gd name="connsiteY159" fmla="*/ 9175 h 10000"/>
                <a:gd name="connsiteX160" fmla="*/ 6449 w 10201"/>
                <a:gd name="connsiteY160" fmla="*/ 9344 h 10000"/>
                <a:gd name="connsiteX161" fmla="*/ 6355 w 10201"/>
                <a:gd name="connsiteY161" fmla="*/ 9513 h 10000"/>
                <a:gd name="connsiteX162" fmla="*/ 6262 w 10201"/>
                <a:gd name="connsiteY162" fmla="*/ 9550 h 10000"/>
                <a:gd name="connsiteX163" fmla="*/ 6262 w 10201"/>
                <a:gd name="connsiteY163" fmla="*/ 9607 h 10000"/>
                <a:gd name="connsiteX164" fmla="*/ 6189 w 10201"/>
                <a:gd name="connsiteY164" fmla="*/ 9738 h 10000"/>
                <a:gd name="connsiteX165" fmla="*/ 6106 w 10201"/>
                <a:gd name="connsiteY165" fmla="*/ 9794 h 10000"/>
                <a:gd name="connsiteX166" fmla="*/ 6001 w 10201"/>
                <a:gd name="connsiteY166" fmla="*/ 9945 h 10000"/>
                <a:gd name="connsiteX167" fmla="*/ 5345 w 10201"/>
                <a:gd name="connsiteY167" fmla="*/ 9794 h 10000"/>
                <a:gd name="connsiteX168" fmla="*/ 5220 w 10201"/>
                <a:gd name="connsiteY168" fmla="*/ 9794 h 10000"/>
                <a:gd name="connsiteX169" fmla="*/ 4992 w 10201"/>
                <a:gd name="connsiteY169" fmla="*/ 9645 h 10000"/>
                <a:gd name="connsiteX170" fmla="*/ 4929 w 10201"/>
                <a:gd name="connsiteY170" fmla="*/ 9513 h 10000"/>
                <a:gd name="connsiteX171" fmla="*/ 4929 w 10201"/>
                <a:gd name="connsiteY171" fmla="*/ 9401 h 10000"/>
                <a:gd name="connsiteX172" fmla="*/ 4866 w 10201"/>
                <a:gd name="connsiteY172" fmla="*/ 9344 h 10000"/>
                <a:gd name="connsiteX173" fmla="*/ 5168 w 10201"/>
                <a:gd name="connsiteY173" fmla="*/ 9212 h 10000"/>
                <a:gd name="connsiteX174" fmla="*/ 5387 w 10201"/>
                <a:gd name="connsiteY174" fmla="*/ 9232 h 10000"/>
                <a:gd name="connsiteX175" fmla="*/ 5741 w 10201"/>
                <a:gd name="connsiteY175" fmla="*/ 9193 h 10000"/>
                <a:gd name="connsiteX176" fmla="*/ 5783 w 10201"/>
                <a:gd name="connsiteY176" fmla="*/ 9100 h 10000"/>
                <a:gd name="connsiteX177" fmla="*/ 5731 w 10201"/>
                <a:gd name="connsiteY177" fmla="*/ 8987 h 10000"/>
                <a:gd name="connsiteX178" fmla="*/ 5533 w 10201"/>
                <a:gd name="connsiteY178" fmla="*/ 8931 h 10000"/>
                <a:gd name="connsiteX179" fmla="*/ 5210 w 10201"/>
                <a:gd name="connsiteY179" fmla="*/ 8743 h 10000"/>
                <a:gd name="connsiteX180" fmla="*/ 4961 w 10201"/>
                <a:gd name="connsiteY180" fmla="*/ 8593 h 10000"/>
                <a:gd name="connsiteX181" fmla="*/ 5085 w 10201"/>
                <a:gd name="connsiteY181" fmla="*/ 8479 h 10000"/>
                <a:gd name="connsiteX182" fmla="*/ 4741 w 10201"/>
                <a:gd name="connsiteY182" fmla="*/ 8273 h 10000"/>
                <a:gd name="connsiteX183" fmla="*/ 4554 w 10201"/>
                <a:gd name="connsiteY183" fmla="*/ 8085 h 10000"/>
                <a:gd name="connsiteX184" fmla="*/ 4356 w 10201"/>
                <a:gd name="connsiteY184" fmla="*/ 8029 h 10000"/>
                <a:gd name="connsiteX185" fmla="*/ 4085 w 10201"/>
                <a:gd name="connsiteY185" fmla="*/ 8011 h 10000"/>
                <a:gd name="connsiteX186" fmla="*/ 3919 w 10201"/>
                <a:gd name="connsiteY186" fmla="*/ 7841 h 10000"/>
                <a:gd name="connsiteX187" fmla="*/ 3741 w 10201"/>
                <a:gd name="connsiteY187" fmla="*/ 7804 h 10000"/>
                <a:gd name="connsiteX188" fmla="*/ 3669 w 10201"/>
                <a:gd name="connsiteY188" fmla="*/ 7596 h 10000"/>
                <a:gd name="connsiteX189" fmla="*/ 3492 w 10201"/>
                <a:gd name="connsiteY189" fmla="*/ 7635 h 10000"/>
                <a:gd name="connsiteX190" fmla="*/ 3440 w 10201"/>
                <a:gd name="connsiteY190" fmla="*/ 7672 h 10000"/>
                <a:gd name="connsiteX191" fmla="*/ 3367 w 10201"/>
                <a:gd name="connsiteY191" fmla="*/ 7672 h 10000"/>
                <a:gd name="connsiteX192" fmla="*/ 3367 w 10201"/>
                <a:gd name="connsiteY192" fmla="*/ 7635 h 10000"/>
                <a:gd name="connsiteX193" fmla="*/ 3398 w 10201"/>
                <a:gd name="connsiteY193" fmla="*/ 7541 h 10000"/>
                <a:gd name="connsiteX194" fmla="*/ 3241 w 10201"/>
                <a:gd name="connsiteY194" fmla="*/ 7503 h 10000"/>
                <a:gd name="connsiteX195" fmla="*/ 3189 w 10201"/>
                <a:gd name="connsiteY195" fmla="*/ 7409 h 10000"/>
                <a:gd name="connsiteX196" fmla="*/ 3085 w 10201"/>
                <a:gd name="connsiteY196" fmla="*/ 7466 h 10000"/>
                <a:gd name="connsiteX197" fmla="*/ 2846 w 10201"/>
                <a:gd name="connsiteY197" fmla="*/ 7447 h 10000"/>
                <a:gd name="connsiteX198" fmla="*/ 2722 w 10201"/>
                <a:gd name="connsiteY198" fmla="*/ 7484 h 10000"/>
                <a:gd name="connsiteX199" fmla="*/ 2669 w 10201"/>
                <a:gd name="connsiteY199" fmla="*/ 7596 h 10000"/>
                <a:gd name="connsiteX200" fmla="*/ 2471 w 10201"/>
                <a:gd name="connsiteY200" fmla="*/ 7635 h 10000"/>
                <a:gd name="connsiteX201" fmla="*/ 2419 w 10201"/>
                <a:gd name="connsiteY201" fmla="*/ 7710 h 10000"/>
                <a:gd name="connsiteX202" fmla="*/ 2137 w 10201"/>
                <a:gd name="connsiteY202" fmla="*/ 7691 h 10000"/>
                <a:gd name="connsiteX203" fmla="*/ 2023 w 10201"/>
                <a:gd name="connsiteY203" fmla="*/ 7559 h 10000"/>
                <a:gd name="connsiteX204" fmla="*/ 1867 w 10201"/>
                <a:gd name="connsiteY204" fmla="*/ 7522 h 10000"/>
                <a:gd name="connsiteX205" fmla="*/ 1919 w 10201"/>
                <a:gd name="connsiteY205" fmla="*/ 7503 h 10000"/>
                <a:gd name="connsiteX206" fmla="*/ 1919 w 10201"/>
                <a:gd name="connsiteY206" fmla="*/ 7484 h 10000"/>
                <a:gd name="connsiteX207" fmla="*/ 1867 w 10201"/>
                <a:gd name="connsiteY207" fmla="*/ 7484 h 10000"/>
                <a:gd name="connsiteX208" fmla="*/ 1753 w 10201"/>
                <a:gd name="connsiteY208" fmla="*/ 7503 h 10000"/>
                <a:gd name="connsiteX209" fmla="*/ 1544 w 10201"/>
                <a:gd name="connsiteY209" fmla="*/ 7427 h 10000"/>
                <a:gd name="connsiteX210" fmla="*/ 1544 w 10201"/>
                <a:gd name="connsiteY210" fmla="*/ 7484 h 10000"/>
                <a:gd name="connsiteX211" fmla="*/ 1492 w 10201"/>
                <a:gd name="connsiteY211" fmla="*/ 7466 h 10000"/>
                <a:gd name="connsiteX212" fmla="*/ 1492 w 10201"/>
                <a:gd name="connsiteY212" fmla="*/ 7409 h 10000"/>
                <a:gd name="connsiteX213" fmla="*/ 1398 w 10201"/>
                <a:gd name="connsiteY213" fmla="*/ 7466 h 10000"/>
                <a:gd name="connsiteX214" fmla="*/ 1378 w 10201"/>
                <a:gd name="connsiteY214" fmla="*/ 7409 h 10000"/>
                <a:gd name="connsiteX215" fmla="*/ 1013 w 10201"/>
                <a:gd name="connsiteY215" fmla="*/ 7427 h 10000"/>
                <a:gd name="connsiteX216" fmla="*/ 836 w 10201"/>
                <a:gd name="connsiteY216" fmla="*/ 7409 h 10000"/>
                <a:gd name="connsiteX217" fmla="*/ 795 w 10201"/>
                <a:gd name="connsiteY217" fmla="*/ 7334 h 10000"/>
                <a:gd name="connsiteX218" fmla="*/ 628 w 10201"/>
                <a:gd name="connsiteY218" fmla="*/ 7352 h 10000"/>
                <a:gd name="connsiteX219" fmla="*/ 597 w 10201"/>
                <a:gd name="connsiteY219" fmla="*/ 7297 h 10000"/>
                <a:gd name="connsiteX220" fmla="*/ 493 w 10201"/>
                <a:gd name="connsiteY220" fmla="*/ 7315 h 10000"/>
                <a:gd name="connsiteX221" fmla="*/ 471 w 10201"/>
                <a:gd name="connsiteY221" fmla="*/ 7240 h 10000"/>
                <a:gd name="connsiteX222" fmla="*/ 378 w 10201"/>
                <a:gd name="connsiteY222" fmla="*/ 7240 h 10000"/>
                <a:gd name="connsiteX223" fmla="*/ 243 w 10201"/>
                <a:gd name="connsiteY223" fmla="*/ 7165 h 10000"/>
                <a:gd name="connsiteX224" fmla="*/ 0 w 10201"/>
                <a:gd name="connsiteY224" fmla="*/ 7048 h 10000"/>
                <a:gd name="connsiteX225" fmla="*/ 357 w 10201"/>
                <a:gd name="connsiteY225" fmla="*/ 7052 h 10000"/>
                <a:gd name="connsiteX226" fmla="*/ 576 w 10201"/>
                <a:gd name="connsiteY226" fmla="*/ 7090 h 10000"/>
                <a:gd name="connsiteX227" fmla="*/ 940 w 10201"/>
                <a:gd name="connsiteY227" fmla="*/ 7165 h 10000"/>
                <a:gd name="connsiteX228" fmla="*/ 950 w 10201"/>
                <a:gd name="connsiteY228" fmla="*/ 7090 h 10000"/>
                <a:gd name="connsiteX229" fmla="*/ 888 w 10201"/>
                <a:gd name="connsiteY229" fmla="*/ 6996 h 10000"/>
                <a:gd name="connsiteX230" fmla="*/ 898 w 10201"/>
                <a:gd name="connsiteY230" fmla="*/ 6996 h 10000"/>
                <a:gd name="connsiteX231" fmla="*/ 898 w 10201"/>
                <a:gd name="connsiteY231" fmla="*/ 6977 h 10000"/>
                <a:gd name="connsiteX232" fmla="*/ 1002 w 10201"/>
                <a:gd name="connsiteY232" fmla="*/ 7014 h 10000"/>
                <a:gd name="connsiteX233" fmla="*/ 1002 w 10201"/>
                <a:gd name="connsiteY233" fmla="*/ 6939 h 10000"/>
                <a:gd name="connsiteX234" fmla="*/ 940 w 10201"/>
                <a:gd name="connsiteY234" fmla="*/ 6921 h 10000"/>
                <a:gd name="connsiteX235" fmla="*/ 940 w 10201"/>
                <a:gd name="connsiteY235" fmla="*/ 6845 h 10000"/>
                <a:gd name="connsiteX236" fmla="*/ 961 w 10201"/>
                <a:gd name="connsiteY236" fmla="*/ 6845 h 10000"/>
                <a:gd name="connsiteX237" fmla="*/ 1013 w 10201"/>
                <a:gd name="connsiteY237" fmla="*/ 6883 h 10000"/>
                <a:gd name="connsiteX238" fmla="*/ 1013 w 10201"/>
                <a:gd name="connsiteY238" fmla="*/ 6845 h 10000"/>
                <a:gd name="connsiteX239" fmla="*/ 1149 w 10201"/>
                <a:gd name="connsiteY239" fmla="*/ 6714 h 10000"/>
                <a:gd name="connsiteX240" fmla="*/ 1305 w 10201"/>
                <a:gd name="connsiteY240" fmla="*/ 6676 h 10000"/>
                <a:gd name="connsiteX241" fmla="*/ 1305 w 10201"/>
                <a:gd name="connsiteY241" fmla="*/ 6658 h 10000"/>
                <a:gd name="connsiteX242" fmla="*/ 1128 w 10201"/>
                <a:gd name="connsiteY242" fmla="*/ 6658 h 10000"/>
                <a:gd name="connsiteX243" fmla="*/ 1128 w 10201"/>
                <a:gd name="connsiteY243" fmla="*/ 6639 h 10000"/>
                <a:gd name="connsiteX244" fmla="*/ 1159 w 10201"/>
                <a:gd name="connsiteY244" fmla="*/ 6583 h 10000"/>
                <a:gd name="connsiteX245" fmla="*/ 1211 w 10201"/>
                <a:gd name="connsiteY245" fmla="*/ 6601 h 10000"/>
                <a:gd name="connsiteX246" fmla="*/ 1243 w 10201"/>
                <a:gd name="connsiteY246" fmla="*/ 6564 h 10000"/>
                <a:gd name="connsiteX247" fmla="*/ 1243 w 10201"/>
                <a:gd name="connsiteY247" fmla="*/ 6546 h 10000"/>
                <a:gd name="connsiteX248" fmla="*/ 1191 w 10201"/>
                <a:gd name="connsiteY248" fmla="*/ 6470 h 10000"/>
                <a:gd name="connsiteX249" fmla="*/ 1222 w 10201"/>
                <a:gd name="connsiteY249" fmla="*/ 6470 h 10000"/>
                <a:gd name="connsiteX250" fmla="*/ 1243 w 10201"/>
                <a:gd name="connsiteY250" fmla="*/ 6489 h 10000"/>
                <a:gd name="connsiteX251" fmla="*/ 1253 w 10201"/>
                <a:gd name="connsiteY251" fmla="*/ 6432 h 10000"/>
                <a:gd name="connsiteX252" fmla="*/ 1201 w 10201"/>
                <a:gd name="connsiteY252" fmla="*/ 6376 h 10000"/>
                <a:gd name="connsiteX253" fmla="*/ 1191 w 10201"/>
                <a:gd name="connsiteY253" fmla="*/ 6414 h 10000"/>
                <a:gd name="connsiteX254" fmla="*/ 1191 w 10201"/>
                <a:gd name="connsiteY254" fmla="*/ 6376 h 10000"/>
                <a:gd name="connsiteX255" fmla="*/ 1180 w 10201"/>
                <a:gd name="connsiteY255" fmla="*/ 6376 h 10000"/>
                <a:gd name="connsiteX256" fmla="*/ 1180 w 10201"/>
                <a:gd name="connsiteY256" fmla="*/ 6357 h 10000"/>
                <a:gd name="connsiteX257" fmla="*/ 1253 w 10201"/>
                <a:gd name="connsiteY257" fmla="*/ 6320 h 10000"/>
                <a:gd name="connsiteX258" fmla="*/ 1253 w 10201"/>
                <a:gd name="connsiteY258" fmla="*/ 6300 h 10000"/>
                <a:gd name="connsiteX259" fmla="*/ 1139 w 10201"/>
                <a:gd name="connsiteY259" fmla="*/ 6226 h 10000"/>
                <a:gd name="connsiteX260" fmla="*/ 1118 w 10201"/>
                <a:gd name="connsiteY260" fmla="*/ 6282 h 10000"/>
                <a:gd name="connsiteX261" fmla="*/ 1045 w 10201"/>
                <a:gd name="connsiteY261" fmla="*/ 6226 h 10000"/>
                <a:gd name="connsiteX262" fmla="*/ 1076 w 10201"/>
                <a:gd name="connsiteY262" fmla="*/ 6188 h 10000"/>
                <a:gd name="connsiteX263" fmla="*/ 1035 w 10201"/>
                <a:gd name="connsiteY263" fmla="*/ 6188 h 10000"/>
                <a:gd name="connsiteX264" fmla="*/ 909 w 10201"/>
                <a:gd name="connsiteY264" fmla="*/ 6245 h 10000"/>
                <a:gd name="connsiteX265" fmla="*/ 909 w 10201"/>
                <a:gd name="connsiteY265" fmla="*/ 6188 h 10000"/>
                <a:gd name="connsiteX266" fmla="*/ 961 w 10201"/>
                <a:gd name="connsiteY266" fmla="*/ 6038 h 10000"/>
                <a:gd name="connsiteX267" fmla="*/ 940 w 10201"/>
                <a:gd name="connsiteY267" fmla="*/ 6000 h 10000"/>
                <a:gd name="connsiteX268" fmla="*/ 961 w 10201"/>
                <a:gd name="connsiteY268" fmla="*/ 6000 h 10000"/>
                <a:gd name="connsiteX269" fmla="*/ 1055 w 10201"/>
                <a:gd name="connsiteY269" fmla="*/ 5962 h 10000"/>
                <a:gd name="connsiteX270" fmla="*/ 1087 w 10201"/>
                <a:gd name="connsiteY270" fmla="*/ 5907 h 10000"/>
                <a:gd name="connsiteX271" fmla="*/ 1066 w 10201"/>
                <a:gd name="connsiteY271" fmla="*/ 5850 h 10000"/>
                <a:gd name="connsiteX272" fmla="*/ 1139 w 10201"/>
                <a:gd name="connsiteY272" fmla="*/ 5831 h 10000"/>
                <a:gd name="connsiteX273" fmla="*/ 1139 w 10201"/>
                <a:gd name="connsiteY273" fmla="*/ 5907 h 10000"/>
                <a:gd name="connsiteX274" fmla="*/ 1263 w 10201"/>
                <a:gd name="connsiteY274" fmla="*/ 5907 h 10000"/>
                <a:gd name="connsiteX275" fmla="*/ 1388 w 10201"/>
                <a:gd name="connsiteY275" fmla="*/ 5681 h 10000"/>
                <a:gd name="connsiteX276" fmla="*/ 1586 w 10201"/>
                <a:gd name="connsiteY276" fmla="*/ 5738 h 10000"/>
                <a:gd name="connsiteX277" fmla="*/ 1586 w 10201"/>
                <a:gd name="connsiteY277" fmla="*/ 5756 h 10000"/>
                <a:gd name="connsiteX278" fmla="*/ 1575 w 10201"/>
                <a:gd name="connsiteY278" fmla="*/ 5812 h 10000"/>
                <a:gd name="connsiteX279" fmla="*/ 1554 w 10201"/>
                <a:gd name="connsiteY279" fmla="*/ 5850 h 10000"/>
                <a:gd name="connsiteX280" fmla="*/ 1440 w 10201"/>
                <a:gd name="connsiteY280" fmla="*/ 5887 h 10000"/>
                <a:gd name="connsiteX281" fmla="*/ 1430 w 10201"/>
                <a:gd name="connsiteY281" fmla="*/ 6038 h 10000"/>
                <a:gd name="connsiteX282" fmla="*/ 1450 w 10201"/>
                <a:gd name="connsiteY282" fmla="*/ 6056 h 10000"/>
                <a:gd name="connsiteX283" fmla="*/ 1680 w 10201"/>
                <a:gd name="connsiteY283" fmla="*/ 6263 h 10000"/>
                <a:gd name="connsiteX284" fmla="*/ 1711 w 10201"/>
                <a:gd name="connsiteY284" fmla="*/ 6263 h 10000"/>
                <a:gd name="connsiteX285" fmla="*/ 1784 w 10201"/>
                <a:gd name="connsiteY285" fmla="*/ 6790 h 10000"/>
                <a:gd name="connsiteX286" fmla="*/ 1982 w 10201"/>
                <a:gd name="connsiteY286" fmla="*/ 6583 h 10000"/>
                <a:gd name="connsiteX287" fmla="*/ 1982 w 10201"/>
                <a:gd name="connsiteY287" fmla="*/ 6526 h 10000"/>
                <a:gd name="connsiteX288" fmla="*/ 1909 w 10201"/>
                <a:gd name="connsiteY288" fmla="*/ 6526 h 10000"/>
                <a:gd name="connsiteX289" fmla="*/ 1878 w 10201"/>
                <a:gd name="connsiteY289" fmla="*/ 6451 h 10000"/>
                <a:gd name="connsiteX290" fmla="*/ 1878 w 10201"/>
                <a:gd name="connsiteY290" fmla="*/ 6414 h 10000"/>
                <a:gd name="connsiteX291" fmla="*/ 1888 w 10201"/>
                <a:gd name="connsiteY291" fmla="*/ 6414 h 10000"/>
                <a:gd name="connsiteX292" fmla="*/ 1888 w 10201"/>
                <a:gd name="connsiteY292" fmla="*/ 6395 h 10000"/>
                <a:gd name="connsiteX293" fmla="*/ 2023 w 10201"/>
                <a:gd name="connsiteY293" fmla="*/ 6320 h 10000"/>
                <a:gd name="connsiteX294" fmla="*/ 2002 w 10201"/>
                <a:gd name="connsiteY294" fmla="*/ 6300 h 10000"/>
                <a:gd name="connsiteX295" fmla="*/ 1867 w 10201"/>
                <a:gd name="connsiteY295" fmla="*/ 6263 h 10000"/>
                <a:gd name="connsiteX296" fmla="*/ 1867 w 10201"/>
                <a:gd name="connsiteY296" fmla="*/ 6207 h 10000"/>
                <a:gd name="connsiteX297" fmla="*/ 1815 w 10201"/>
                <a:gd name="connsiteY297" fmla="*/ 6188 h 10000"/>
                <a:gd name="connsiteX298" fmla="*/ 1815 w 10201"/>
                <a:gd name="connsiteY298" fmla="*/ 6188 h 10000"/>
                <a:gd name="connsiteX299" fmla="*/ 1836 w 10201"/>
                <a:gd name="connsiteY299" fmla="*/ 6131 h 10000"/>
                <a:gd name="connsiteX300" fmla="*/ 1753 w 10201"/>
                <a:gd name="connsiteY300" fmla="*/ 6038 h 10000"/>
                <a:gd name="connsiteX301" fmla="*/ 1534 w 10201"/>
                <a:gd name="connsiteY301" fmla="*/ 5982 h 10000"/>
                <a:gd name="connsiteX302" fmla="*/ 1701 w 10201"/>
                <a:gd name="connsiteY302" fmla="*/ 5962 h 10000"/>
                <a:gd name="connsiteX303" fmla="*/ 1722 w 10201"/>
                <a:gd name="connsiteY303" fmla="*/ 5869 h 10000"/>
                <a:gd name="connsiteX304" fmla="*/ 1659 w 10201"/>
                <a:gd name="connsiteY304" fmla="*/ 5738 h 10000"/>
                <a:gd name="connsiteX305" fmla="*/ 1680 w 10201"/>
                <a:gd name="connsiteY305" fmla="*/ 5738 h 10000"/>
                <a:gd name="connsiteX306" fmla="*/ 2023 w 10201"/>
                <a:gd name="connsiteY306" fmla="*/ 5775 h 10000"/>
                <a:gd name="connsiteX307" fmla="*/ 2117 w 10201"/>
                <a:gd name="connsiteY307" fmla="*/ 5663 h 10000"/>
                <a:gd name="connsiteX308" fmla="*/ 2190 w 10201"/>
                <a:gd name="connsiteY308" fmla="*/ 5643 h 10000"/>
                <a:gd name="connsiteX309" fmla="*/ 2117 w 10201"/>
                <a:gd name="connsiteY309" fmla="*/ 5606 h 10000"/>
                <a:gd name="connsiteX310" fmla="*/ 1815 w 10201"/>
                <a:gd name="connsiteY310" fmla="*/ 5718 h 10000"/>
                <a:gd name="connsiteX311" fmla="*/ 1784 w 10201"/>
                <a:gd name="connsiteY311" fmla="*/ 5663 h 10000"/>
                <a:gd name="connsiteX312" fmla="*/ 1805 w 10201"/>
                <a:gd name="connsiteY312" fmla="*/ 5606 h 10000"/>
                <a:gd name="connsiteX313" fmla="*/ 1774 w 10201"/>
                <a:gd name="connsiteY313" fmla="*/ 5512 h 10000"/>
                <a:gd name="connsiteX314" fmla="*/ 1701 w 10201"/>
                <a:gd name="connsiteY314" fmla="*/ 5531 h 10000"/>
                <a:gd name="connsiteX315" fmla="*/ 1458 w 10201"/>
                <a:gd name="connsiteY315" fmla="*/ 5300 h 10000"/>
                <a:gd name="connsiteX316" fmla="*/ 1742 w 10201"/>
                <a:gd name="connsiteY316" fmla="*/ 5286 h 10000"/>
                <a:gd name="connsiteX317" fmla="*/ 2085 w 10201"/>
                <a:gd name="connsiteY317" fmla="*/ 5286 h 10000"/>
                <a:gd name="connsiteX318" fmla="*/ 2190 w 10201"/>
                <a:gd name="connsiteY318" fmla="*/ 5117 h 10000"/>
                <a:gd name="connsiteX319" fmla="*/ 2190 w 10201"/>
                <a:gd name="connsiteY319" fmla="*/ 5061 h 10000"/>
                <a:gd name="connsiteX320" fmla="*/ 2253 w 10201"/>
                <a:gd name="connsiteY320" fmla="*/ 5042 h 10000"/>
                <a:gd name="connsiteX321" fmla="*/ 2284 w 10201"/>
                <a:gd name="connsiteY321" fmla="*/ 5174 h 10000"/>
                <a:gd name="connsiteX322" fmla="*/ 2722 w 10201"/>
                <a:gd name="connsiteY322" fmla="*/ 5193 h 10000"/>
                <a:gd name="connsiteX323" fmla="*/ 2700 w 10201"/>
                <a:gd name="connsiteY323" fmla="*/ 5286 h 10000"/>
                <a:gd name="connsiteX324" fmla="*/ 2732 w 10201"/>
                <a:gd name="connsiteY324" fmla="*/ 5286 h 10000"/>
                <a:gd name="connsiteX325" fmla="*/ 2784 w 10201"/>
                <a:gd name="connsiteY325" fmla="*/ 5249 h 10000"/>
                <a:gd name="connsiteX326" fmla="*/ 2784 w 10201"/>
                <a:gd name="connsiteY326" fmla="*/ 5268 h 10000"/>
                <a:gd name="connsiteX327" fmla="*/ 2763 w 10201"/>
                <a:gd name="connsiteY327" fmla="*/ 5286 h 10000"/>
                <a:gd name="connsiteX328" fmla="*/ 2826 w 10201"/>
                <a:gd name="connsiteY328" fmla="*/ 5286 h 10000"/>
                <a:gd name="connsiteX329" fmla="*/ 2929 w 10201"/>
                <a:gd name="connsiteY329" fmla="*/ 5286 h 10000"/>
                <a:gd name="connsiteX330" fmla="*/ 2929 w 10201"/>
                <a:gd name="connsiteY330" fmla="*/ 5362 h 10000"/>
                <a:gd name="connsiteX331" fmla="*/ 2950 w 10201"/>
                <a:gd name="connsiteY331" fmla="*/ 5362 h 10000"/>
                <a:gd name="connsiteX332" fmla="*/ 3023 w 10201"/>
                <a:gd name="connsiteY332" fmla="*/ 5286 h 10000"/>
                <a:gd name="connsiteX333" fmla="*/ 3023 w 10201"/>
                <a:gd name="connsiteY333" fmla="*/ 5211 h 10000"/>
                <a:gd name="connsiteX334" fmla="*/ 3085 w 10201"/>
                <a:gd name="connsiteY334" fmla="*/ 5211 h 10000"/>
                <a:gd name="connsiteX335" fmla="*/ 3117 w 10201"/>
                <a:gd name="connsiteY335" fmla="*/ 5268 h 10000"/>
                <a:gd name="connsiteX336" fmla="*/ 3117 w 10201"/>
                <a:gd name="connsiteY336" fmla="*/ 5399 h 10000"/>
                <a:gd name="connsiteX337" fmla="*/ 3231 w 10201"/>
                <a:gd name="connsiteY337" fmla="*/ 5399 h 10000"/>
                <a:gd name="connsiteX338" fmla="*/ 3241 w 10201"/>
                <a:gd name="connsiteY338" fmla="*/ 5305 h 10000"/>
                <a:gd name="connsiteX339" fmla="*/ 3241 w 10201"/>
                <a:gd name="connsiteY339" fmla="*/ 5286 h 10000"/>
                <a:gd name="connsiteX340" fmla="*/ 3241 w 10201"/>
                <a:gd name="connsiteY340" fmla="*/ 5286 h 10000"/>
                <a:gd name="connsiteX341" fmla="*/ 3346 w 10201"/>
                <a:gd name="connsiteY341" fmla="*/ 5305 h 10000"/>
                <a:gd name="connsiteX342" fmla="*/ 3367 w 10201"/>
                <a:gd name="connsiteY342" fmla="*/ 5211 h 10000"/>
                <a:gd name="connsiteX343" fmla="*/ 3471 w 10201"/>
                <a:gd name="connsiteY343" fmla="*/ 5249 h 10000"/>
                <a:gd name="connsiteX344" fmla="*/ 3471 w 10201"/>
                <a:gd name="connsiteY344" fmla="*/ 5193 h 10000"/>
                <a:gd name="connsiteX345" fmla="*/ 3648 w 10201"/>
                <a:gd name="connsiteY345" fmla="*/ 5268 h 10000"/>
                <a:gd name="connsiteX346" fmla="*/ 3648 w 10201"/>
                <a:gd name="connsiteY346" fmla="*/ 5193 h 10000"/>
                <a:gd name="connsiteX347" fmla="*/ 3689 w 10201"/>
                <a:gd name="connsiteY347" fmla="*/ 5193 h 10000"/>
                <a:gd name="connsiteX348" fmla="*/ 3689 w 10201"/>
                <a:gd name="connsiteY348" fmla="*/ 5268 h 10000"/>
                <a:gd name="connsiteX349" fmla="*/ 3710 w 10201"/>
                <a:gd name="connsiteY349" fmla="*/ 5268 h 10000"/>
                <a:gd name="connsiteX350" fmla="*/ 3710 w 10201"/>
                <a:gd name="connsiteY350" fmla="*/ 5249 h 10000"/>
                <a:gd name="connsiteX351" fmla="*/ 3721 w 10201"/>
                <a:gd name="connsiteY351" fmla="*/ 5117 h 10000"/>
                <a:gd name="connsiteX352" fmla="*/ 3731 w 10201"/>
                <a:gd name="connsiteY352" fmla="*/ 5117 h 10000"/>
                <a:gd name="connsiteX353" fmla="*/ 3741 w 10201"/>
                <a:gd name="connsiteY353" fmla="*/ 5193 h 10000"/>
                <a:gd name="connsiteX354" fmla="*/ 3825 w 10201"/>
                <a:gd name="connsiteY354" fmla="*/ 5117 h 10000"/>
                <a:gd name="connsiteX355" fmla="*/ 3825 w 10201"/>
                <a:gd name="connsiteY355" fmla="*/ 5155 h 10000"/>
                <a:gd name="connsiteX356" fmla="*/ 3898 w 10201"/>
                <a:gd name="connsiteY356" fmla="*/ 5117 h 10000"/>
                <a:gd name="connsiteX357" fmla="*/ 3898 w 10201"/>
                <a:gd name="connsiteY357" fmla="*/ 5099 h 10000"/>
                <a:gd name="connsiteX358" fmla="*/ 3877 w 10201"/>
                <a:gd name="connsiteY358" fmla="*/ 5061 h 10000"/>
                <a:gd name="connsiteX359" fmla="*/ 3909 w 10201"/>
                <a:gd name="connsiteY359" fmla="*/ 5061 h 10000"/>
                <a:gd name="connsiteX360" fmla="*/ 3950 w 10201"/>
                <a:gd name="connsiteY360" fmla="*/ 5099 h 10000"/>
                <a:gd name="connsiteX361" fmla="*/ 3950 w 10201"/>
                <a:gd name="connsiteY361" fmla="*/ 5061 h 10000"/>
                <a:gd name="connsiteX362" fmla="*/ 3929 w 10201"/>
                <a:gd name="connsiteY362" fmla="*/ 5005 h 10000"/>
                <a:gd name="connsiteX363" fmla="*/ 4033 w 10201"/>
                <a:gd name="connsiteY363" fmla="*/ 4949 h 10000"/>
                <a:gd name="connsiteX364" fmla="*/ 4033 w 10201"/>
                <a:gd name="connsiteY364" fmla="*/ 4930 h 10000"/>
                <a:gd name="connsiteX365" fmla="*/ 3857 w 10201"/>
                <a:gd name="connsiteY365" fmla="*/ 4910 h 10000"/>
                <a:gd name="connsiteX366" fmla="*/ 3867 w 10201"/>
                <a:gd name="connsiteY366" fmla="*/ 5024 h 10000"/>
                <a:gd name="connsiteX367" fmla="*/ 3857 w 10201"/>
                <a:gd name="connsiteY367" fmla="*/ 5024 h 10000"/>
                <a:gd name="connsiteX368" fmla="*/ 3658 w 10201"/>
                <a:gd name="connsiteY368" fmla="*/ 4910 h 10000"/>
                <a:gd name="connsiteX369" fmla="*/ 3658 w 10201"/>
                <a:gd name="connsiteY369" fmla="*/ 4930 h 10000"/>
                <a:gd name="connsiteX370" fmla="*/ 3669 w 10201"/>
                <a:gd name="connsiteY370" fmla="*/ 4930 h 10000"/>
                <a:gd name="connsiteX371" fmla="*/ 3648 w 10201"/>
                <a:gd name="connsiteY371" fmla="*/ 4949 h 10000"/>
                <a:gd name="connsiteX372" fmla="*/ 3596 w 10201"/>
                <a:gd name="connsiteY372" fmla="*/ 4873 h 10000"/>
                <a:gd name="connsiteX373" fmla="*/ 3585 w 10201"/>
                <a:gd name="connsiteY373" fmla="*/ 4835 h 10000"/>
                <a:gd name="connsiteX374" fmla="*/ 3700 w 10201"/>
                <a:gd name="connsiteY374" fmla="*/ 4817 h 10000"/>
                <a:gd name="connsiteX375" fmla="*/ 3700 w 10201"/>
                <a:gd name="connsiteY375" fmla="*/ 4666 h 10000"/>
                <a:gd name="connsiteX376" fmla="*/ 3679 w 10201"/>
                <a:gd name="connsiteY376" fmla="*/ 4666 h 10000"/>
                <a:gd name="connsiteX377" fmla="*/ 3554 w 10201"/>
                <a:gd name="connsiteY377" fmla="*/ 4798 h 10000"/>
                <a:gd name="connsiteX378" fmla="*/ 3533 w 10201"/>
                <a:gd name="connsiteY378" fmla="*/ 4780 h 10000"/>
                <a:gd name="connsiteX379" fmla="*/ 3533 w 10201"/>
                <a:gd name="connsiteY379" fmla="*/ 4704 h 10000"/>
                <a:gd name="connsiteX380" fmla="*/ 3523 w 10201"/>
                <a:gd name="connsiteY380" fmla="*/ 4648 h 10000"/>
                <a:gd name="connsiteX381" fmla="*/ 3450 w 10201"/>
                <a:gd name="connsiteY381" fmla="*/ 4648 h 10000"/>
                <a:gd name="connsiteX382" fmla="*/ 3440 w 10201"/>
                <a:gd name="connsiteY382" fmla="*/ 4591 h 10000"/>
                <a:gd name="connsiteX383" fmla="*/ 3450 w 10201"/>
                <a:gd name="connsiteY383" fmla="*/ 4591 h 10000"/>
                <a:gd name="connsiteX384" fmla="*/ 3450 w 10201"/>
                <a:gd name="connsiteY384" fmla="*/ 4572 h 10000"/>
                <a:gd name="connsiteX385" fmla="*/ 3627 w 10201"/>
                <a:gd name="connsiteY385" fmla="*/ 4479 h 10000"/>
                <a:gd name="connsiteX386" fmla="*/ 3565 w 10201"/>
                <a:gd name="connsiteY386" fmla="*/ 4479 h 10000"/>
                <a:gd name="connsiteX387" fmla="*/ 3544 w 10201"/>
                <a:gd name="connsiteY387" fmla="*/ 4479 h 10000"/>
                <a:gd name="connsiteX388" fmla="*/ 3533 w 10201"/>
                <a:gd name="connsiteY388" fmla="*/ 4479 h 10000"/>
                <a:gd name="connsiteX389" fmla="*/ 3533 w 10201"/>
                <a:gd name="connsiteY389" fmla="*/ 4460 h 10000"/>
                <a:gd name="connsiteX390" fmla="*/ 3637 w 10201"/>
                <a:gd name="connsiteY390" fmla="*/ 4385 h 10000"/>
                <a:gd name="connsiteX391" fmla="*/ 3637 w 10201"/>
                <a:gd name="connsiteY391" fmla="*/ 4385 h 10000"/>
                <a:gd name="connsiteX392" fmla="*/ 3606 w 10201"/>
                <a:gd name="connsiteY392" fmla="*/ 4385 h 10000"/>
                <a:gd name="connsiteX393" fmla="*/ 3585 w 10201"/>
                <a:gd name="connsiteY393" fmla="*/ 4403 h 10000"/>
                <a:gd name="connsiteX394" fmla="*/ 3575 w 10201"/>
                <a:gd name="connsiteY394" fmla="*/ 4366 h 10000"/>
                <a:gd name="connsiteX395" fmla="*/ 3409 w 10201"/>
                <a:gd name="connsiteY395" fmla="*/ 4310 h 10000"/>
                <a:gd name="connsiteX396" fmla="*/ 3357 w 10201"/>
                <a:gd name="connsiteY396" fmla="*/ 4197 h 10000"/>
                <a:gd name="connsiteX397" fmla="*/ 3315 w 10201"/>
                <a:gd name="connsiteY397" fmla="*/ 4253 h 10000"/>
                <a:gd name="connsiteX398" fmla="*/ 3231 w 10201"/>
                <a:gd name="connsiteY398" fmla="*/ 4216 h 10000"/>
                <a:gd name="connsiteX399" fmla="*/ 3085 w 10201"/>
                <a:gd name="connsiteY399" fmla="*/ 4197 h 10000"/>
                <a:gd name="connsiteX400" fmla="*/ 3033 w 10201"/>
                <a:gd name="connsiteY400" fmla="*/ 4235 h 10000"/>
                <a:gd name="connsiteX401" fmla="*/ 2981 w 10201"/>
                <a:gd name="connsiteY401" fmla="*/ 4178 h 10000"/>
                <a:gd name="connsiteX402" fmla="*/ 2909 w 10201"/>
                <a:gd name="connsiteY402" fmla="*/ 4235 h 10000"/>
                <a:gd name="connsiteX403" fmla="*/ 2878 w 10201"/>
                <a:gd name="connsiteY403" fmla="*/ 4178 h 10000"/>
                <a:gd name="connsiteX404" fmla="*/ 2794 w 10201"/>
                <a:gd name="connsiteY404" fmla="*/ 4328 h 10000"/>
                <a:gd name="connsiteX405" fmla="*/ 2596 w 10201"/>
                <a:gd name="connsiteY405" fmla="*/ 4253 h 10000"/>
                <a:gd name="connsiteX406" fmla="*/ 2596 w 10201"/>
                <a:gd name="connsiteY406" fmla="*/ 4216 h 10000"/>
                <a:gd name="connsiteX407" fmla="*/ 2617 w 10201"/>
                <a:gd name="connsiteY407" fmla="*/ 4178 h 10000"/>
                <a:gd name="connsiteX408" fmla="*/ 2544 w 10201"/>
                <a:gd name="connsiteY408" fmla="*/ 4178 h 10000"/>
                <a:gd name="connsiteX409" fmla="*/ 2346 w 10201"/>
                <a:gd name="connsiteY409" fmla="*/ 4273 h 10000"/>
                <a:gd name="connsiteX410" fmla="*/ 2346 w 10201"/>
                <a:gd name="connsiteY410" fmla="*/ 4253 h 10000"/>
                <a:gd name="connsiteX411" fmla="*/ 2367 w 10201"/>
                <a:gd name="connsiteY411" fmla="*/ 4216 h 10000"/>
                <a:gd name="connsiteX412" fmla="*/ 2253 w 10201"/>
                <a:gd name="connsiteY412" fmla="*/ 4216 h 10000"/>
                <a:gd name="connsiteX413" fmla="*/ 2170 w 10201"/>
                <a:gd name="connsiteY413" fmla="*/ 4141 h 10000"/>
                <a:gd name="connsiteX414" fmla="*/ 2044 w 10201"/>
                <a:gd name="connsiteY414" fmla="*/ 4122 h 10000"/>
                <a:gd name="connsiteX415" fmla="*/ 2065 w 10201"/>
                <a:gd name="connsiteY415" fmla="*/ 4122 h 10000"/>
                <a:gd name="connsiteX416" fmla="*/ 2096 w 10201"/>
                <a:gd name="connsiteY416" fmla="*/ 4084 h 10000"/>
                <a:gd name="connsiteX417" fmla="*/ 2085 w 10201"/>
                <a:gd name="connsiteY417" fmla="*/ 4047 h 10000"/>
                <a:gd name="connsiteX418" fmla="*/ 2002 w 10201"/>
                <a:gd name="connsiteY418" fmla="*/ 3990 h 10000"/>
                <a:gd name="connsiteX419" fmla="*/ 1909 w 10201"/>
                <a:gd name="connsiteY419" fmla="*/ 4028 h 10000"/>
                <a:gd name="connsiteX420" fmla="*/ 1479 w 10201"/>
                <a:gd name="connsiteY420" fmla="*/ 3974 h 10000"/>
                <a:gd name="connsiteX421" fmla="*/ 1680 w 10201"/>
                <a:gd name="connsiteY421" fmla="*/ 3821 h 10000"/>
                <a:gd name="connsiteX422" fmla="*/ 1690 w 10201"/>
                <a:gd name="connsiteY422" fmla="*/ 3803 h 10000"/>
                <a:gd name="connsiteX423" fmla="*/ 1826 w 10201"/>
                <a:gd name="connsiteY423" fmla="*/ 3765 h 10000"/>
                <a:gd name="connsiteX424" fmla="*/ 1826 w 10201"/>
                <a:gd name="connsiteY424" fmla="*/ 3803 h 10000"/>
                <a:gd name="connsiteX425" fmla="*/ 1940 w 10201"/>
                <a:gd name="connsiteY425" fmla="*/ 3878 h 10000"/>
                <a:gd name="connsiteX426" fmla="*/ 1950 w 10201"/>
                <a:gd name="connsiteY426" fmla="*/ 3840 h 10000"/>
                <a:gd name="connsiteX427" fmla="*/ 1961 w 10201"/>
                <a:gd name="connsiteY427" fmla="*/ 3878 h 10000"/>
                <a:gd name="connsiteX428" fmla="*/ 2117 w 10201"/>
                <a:gd name="connsiteY428" fmla="*/ 3746 h 10000"/>
                <a:gd name="connsiteX429" fmla="*/ 2201 w 10201"/>
                <a:gd name="connsiteY429" fmla="*/ 3821 h 10000"/>
                <a:gd name="connsiteX430" fmla="*/ 2378 w 10201"/>
                <a:gd name="connsiteY430" fmla="*/ 3784 h 10000"/>
                <a:gd name="connsiteX431" fmla="*/ 2544 w 10201"/>
                <a:gd name="connsiteY431" fmla="*/ 3803 h 10000"/>
                <a:gd name="connsiteX432" fmla="*/ 2544 w 10201"/>
                <a:gd name="connsiteY432" fmla="*/ 3728 h 10000"/>
                <a:gd name="connsiteX433" fmla="*/ 2658 w 10201"/>
                <a:gd name="connsiteY433" fmla="*/ 3728 h 10000"/>
                <a:gd name="connsiteX434" fmla="*/ 2689 w 10201"/>
                <a:gd name="connsiteY434" fmla="*/ 3671 h 10000"/>
                <a:gd name="connsiteX435" fmla="*/ 2689 w 10201"/>
                <a:gd name="connsiteY435" fmla="*/ 3596 h 10000"/>
                <a:gd name="connsiteX436" fmla="*/ 2658 w 10201"/>
                <a:gd name="connsiteY436" fmla="*/ 3596 h 10000"/>
                <a:gd name="connsiteX437" fmla="*/ 2658 w 10201"/>
                <a:gd name="connsiteY437" fmla="*/ 3559 h 10000"/>
                <a:gd name="connsiteX438" fmla="*/ 2648 w 10201"/>
                <a:gd name="connsiteY438" fmla="*/ 3502 h 10000"/>
                <a:gd name="connsiteX439" fmla="*/ 2044 w 10201"/>
                <a:gd name="connsiteY439" fmla="*/ 3502 h 10000"/>
                <a:gd name="connsiteX440" fmla="*/ 1482 w 10201"/>
                <a:gd name="connsiteY440" fmla="*/ 3483 h 10000"/>
                <a:gd name="connsiteX441" fmla="*/ 1898 w 10201"/>
                <a:gd name="connsiteY441" fmla="*/ 3408 h 10000"/>
                <a:gd name="connsiteX442" fmla="*/ 2149 w 10201"/>
                <a:gd name="connsiteY442" fmla="*/ 3427 h 10000"/>
                <a:gd name="connsiteX443" fmla="*/ 2159 w 10201"/>
                <a:gd name="connsiteY443" fmla="*/ 3314 h 10000"/>
                <a:gd name="connsiteX444" fmla="*/ 2201 w 10201"/>
                <a:gd name="connsiteY444" fmla="*/ 3296 h 10000"/>
                <a:gd name="connsiteX445" fmla="*/ 2232 w 10201"/>
                <a:gd name="connsiteY445" fmla="*/ 3352 h 10000"/>
                <a:gd name="connsiteX446" fmla="*/ 2263 w 10201"/>
                <a:gd name="connsiteY446" fmla="*/ 3276 h 10000"/>
                <a:gd name="connsiteX447" fmla="*/ 2263 w 10201"/>
                <a:gd name="connsiteY447" fmla="*/ 3314 h 10000"/>
                <a:gd name="connsiteX448" fmla="*/ 2242 w 10201"/>
                <a:gd name="connsiteY448" fmla="*/ 3352 h 10000"/>
                <a:gd name="connsiteX449" fmla="*/ 2502 w 10201"/>
                <a:gd name="connsiteY449" fmla="*/ 3296 h 10000"/>
                <a:gd name="connsiteX450" fmla="*/ 2513 w 10201"/>
                <a:gd name="connsiteY450" fmla="*/ 3239 h 10000"/>
                <a:gd name="connsiteX451" fmla="*/ 2502 w 10201"/>
                <a:gd name="connsiteY451" fmla="*/ 3221 h 10000"/>
                <a:gd name="connsiteX452" fmla="*/ 2137 w 10201"/>
                <a:gd name="connsiteY452" fmla="*/ 3239 h 10000"/>
                <a:gd name="connsiteX453" fmla="*/ 2127 w 10201"/>
                <a:gd name="connsiteY453" fmla="*/ 3183 h 10000"/>
                <a:gd name="connsiteX454" fmla="*/ 2137 w 10201"/>
                <a:gd name="connsiteY454" fmla="*/ 3164 h 10000"/>
                <a:gd name="connsiteX455" fmla="*/ 2294 w 10201"/>
                <a:gd name="connsiteY455" fmla="*/ 3126 h 10000"/>
                <a:gd name="connsiteX456" fmla="*/ 2263 w 10201"/>
                <a:gd name="connsiteY456" fmla="*/ 3107 h 10000"/>
                <a:gd name="connsiteX457" fmla="*/ 2294 w 10201"/>
                <a:gd name="connsiteY457" fmla="*/ 3089 h 10000"/>
                <a:gd name="connsiteX458" fmla="*/ 2284 w 10201"/>
                <a:gd name="connsiteY458" fmla="*/ 2995 h 10000"/>
                <a:gd name="connsiteX459" fmla="*/ 2232 w 10201"/>
                <a:gd name="connsiteY459" fmla="*/ 2901 h 10000"/>
                <a:gd name="connsiteX460" fmla="*/ 2253 w 10201"/>
                <a:gd name="connsiteY460" fmla="*/ 2863 h 10000"/>
                <a:gd name="connsiteX461" fmla="*/ 2242 w 10201"/>
                <a:gd name="connsiteY461" fmla="*/ 2788 h 10000"/>
                <a:gd name="connsiteX462" fmla="*/ 2294 w 10201"/>
                <a:gd name="connsiteY462" fmla="*/ 2713 h 10000"/>
                <a:gd name="connsiteX463" fmla="*/ 2294 w 10201"/>
                <a:gd name="connsiteY463" fmla="*/ 2769 h 10000"/>
                <a:gd name="connsiteX464" fmla="*/ 2471 w 10201"/>
                <a:gd name="connsiteY464" fmla="*/ 2807 h 10000"/>
                <a:gd name="connsiteX465" fmla="*/ 2482 w 10201"/>
                <a:gd name="connsiteY465" fmla="*/ 2901 h 10000"/>
                <a:gd name="connsiteX466" fmla="*/ 2627 w 10201"/>
                <a:gd name="connsiteY466" fmla="*/ 2882 h 10000"/>
                <a:gd name="connsiteX467" fmla="*/ 2679 w 10201"/>
                <a:gd name="connsiteY467" fmla="*/ 2713 h 10000"/>
                <a:gd name="connsiteX468" fmla="*/ 2523 w 10201"/>
                <a:gd name="connsiteY468" fmla="*/ 2657 h 10000"/>
                <a:gd name="connsiteX469" fmla="*/ 2523 w 10201"/>
                <a:gd name="connsiteY469" fmla="*/ 2600 h 10000"/>
                <a:gd name="connsiteX470" fmla="*/ 2596 w 10201"/>
                <a:gd name="connsiteY470" fmla="*/ 2582 h 10000"/>
                <a:gd name="connsiteX471" fmla="*/ 2596 w 10201"/>
                <a:gd name="connsiteY471" fmla="*/ 2563 h 10000"/>
                <a:gd name="connsiteX472" fmla="*/ 2461 w 10201"/>
                <a:gd name="connsiteY472" fmla="*/ 2450 h 10000"/>
                <a:gd name="connsiteX473" fmla="*/ 2440 w 10201"/>
                <a:gd name="connsiteY473" fmla="*/ 2525 h 10000"/>
                <a:gd name="connsiteX474" fmla="*/ 2440 w 10201"/>
                <a:gd name="connsiteY474" fmla="*/ 2507 h 10000"/>
                <a:gd name="connsiteX475" fmla="*/ 2315 w 10201"/>
                <a:gd name="connsiteY475" fmla="*/ 2356 h 10000"/>
                <a:gd name="connsiteX476" fmla="*/ 2242 w 10201"/>
                <a:gd name="connsiteY476" fmla="*/ 2375 h 10000"/>
                <a:gd name="connsiteX477" fmla="*/ 2242 w 10201"/>
                <a:gd name="connsiteY477" fmla="*/ 2319 h 10000"/>
                <a:gd name="connsiteX478" fmla="*/ 2222 w 10201"/>
                <a:gd name="connsiteY478" fmla="*/ 2281 h 10000"/>
                <a:gd name="connsiteX479" fmla="*/ 2044 w 10201"/>
                <a:gd name="connsiteY479" fmla="*/ 2244 h 10000"/>
                <a:gd name="connsiteX480" fmla="*/ 2034 w 10201"/>
                <a:gd name="connsiteY480" fmla="*/ 2187 h 10000"/>
                <a:gd name="connsiteX481" fmla="*/ 2044 w 10201"/>
                <a:gd name="connsiteY481" fmla="*/ 2169 h 10000"/>
                <a:gd name="connsiteX482" fmla="*/ 2242 w 10201"/>
                <a:gd name="connsiteY482" fmla="*/ 2169 h 10000"/>
                <a:gd name="connsiteX483" fmla="*/ 2305 w 10201"/>
                <a:gd name="connsiteY483" fmla="*/ 2131 h 10000"/>
                <a:gd name="connsiteX484" fmla="*/ 2450 w 10201"/>
                <a:gd name="connsiteY484" fmla="*/ 2169 h 10000"/>
                <a:gd name="connsiteX485" fmla="*/ 2523 w 10201"/>
                <a:gd name="connsiteY485" fmla="*/ 2075 h 10000"/>
                <a:gd name="connsiteX486" fmla="*/ 2774 w 10201"/>
                <a:gd name="connsiteY486" fmla="*/ 2018 h 10000"/>
                <a:gd name="connsiteX487" fmla="*/ 2961 w 10201"/>
                <a:gd name="connsiteY487" fmla="*/ 2131 h 10000"/>
                <a:gd name="connsiteX488" fmla="*/ 3274 w 10201"/>
                <a:gd name="connsiteY488" fmla="*/ 2055 h 10000"/>
                <a:gd name="connsiteX489" fmla="*/ 3274 w 10201"/>
                <a:gd name="connsiteY489" fmla="*/ 2037 h 10000"/>
                <a:gd name="connsiteX490" fmla="*/ 3263 w 10201"/>
                <a:gd name="connsiteY490" fmla="*/ 2000 h 10000"/>
                <a:gd name="connsiteX491" fmla="*/ 3377 w 10201"/>
                <a:gd name="connsiteY491" fmla="*/ 1962 h 10000"/>
                <a:gd name="connsiteX492" fmla="*/ 3357 w 10201"/>
                <a:gd name="connsiteY492" fmla="*/ 1905 h 10000"/>
                <a:gd name="connsiteX493" fmla="*/ 3419 w 10201"/>
                <a:gd name="connsiteY493" fmla="*/ 1905 h 10000"/>
                <a:gd name="connsiteX494" fmla="*/ 3461 w 10201"/>
                <a:gd name="connsiteY494" fmla="*/ 1924 h 10000"/>
                <a:gd name="connsiteX495" fmla="*/ 3492 w 10201"/>
                <a:gd name="connsiteY495" fmla="*/ 1868 h 10000"/>
                <a:gd name="connsiteX496" fmla="*/ 3492 w 10201"/>
                <a:gd name="connsiteY496" fmla="*/ 1849 h 10000"/>
                <a:gd name="connsiteX497" fmla="*/ 3419 w 10201"/>
                <a:gd name="connsiteY497" fmla="*/ 1736 h 10000"/>
                <a:gd name="connsiteX498" fmla="*/ 3429 w 10201"/>
                <a:gd name="connsiteY498" fmla="*/ 1661 h 10000"/>
                <a:gd name="connsiteX499" fmla="*/ 3274 w 10201"/>
                <a:gd name="connsiteY499" fmla="*/ 1587 h 10000"/>
                <a:gd name="connsiteX500" fmla="*/ 3274 w 10201"/>
                <a:gd name="connsiteY500" fmla="*/ 1511 h 10000"/>
                <a:gd name="connsiteX501" fmla="*/ 3241 w 10201"/>
                <a:gd name="connsiteY501" fmla="*/ 1473 h 10000"/>
                <a:gd name="connsiteX502" fmla="*/ 3210 w 10201"/>
                <a:gd name="connsiteY502" fmla="*/ 1511 h 10000"/>
                <a:gd name="connsiteX503" fmla="*/ 3200 w 10201"/>
                <a:gd name="connsiteY503" fmla="*/ 1436 h 10000"/>
                <a:gd name="connsiteX504" fmla="*/ 3085 w 10201"/>
                <a:gd name="connsiteY504" fmla="*/ 1492 h 10000"/>
                <a:gd name="connsiteX505" fmla="*/ 2971 w 10201"/>
                <a:gd name="connsiteY505" fmla="*/ 1417 h 10000"/>
                <a:gd name="connsiteX506" fmla="*/ 2940 w 10201"/>
                <a:gd name="connsiteY506" fmla="*/ 1473 h 10000"/>
                <a:gd name="connsiteX507" fmla="*/ 2909 w 10201"/>
                <a:gd name="connsiteY507" fmla="*/ 1398 h 10000"/>
                <a:gd name="connsiteX508" fmla="*/ 2815 w 10201"/>
                <a:gd name="connsiteY508" fmla="*/ 1436 h 10000"/>
                <a:gd name="connsiteX509" fmla="*/ 2815 w 10201"/>
                <a:gd name="connsiteY509" fmla="*/ 1379 h 10000"/>
                <a:gd name="connsiteX510" fmla="*/ 2742 w 10201"/>
                <a:gd name="connsiteY510" fmla="*/ 1286 h 10000"/>
                <a:gd name="connsiteX511" fmla="*/ 3013 w 10201"/>
                <a:gd name="connsiteY511" fmla="*/ 1060 h 10000"/>
                <a:gd name="connsiteX512" fmla="*/ 3106 w 10201"/>
                <a:gd name="connsiteY512" fmla="*/ 1117 h 10000"/>
                <a:gd name="connsiteX513" fmla="*/ 3241 w 10201"/>
                <a:gd name="connsiteY513" fmla="*/ 1060 h 10000"/>
                <a:gd name="connsiteX514" fmla="*/ 3241 w 10201"/>
                <a:gd name="connsiteY514" fmla="*/ 1117 h 10000"/>
                <a:gd name="connsiteX515" fmla="*/ 3513 w 10201"/>
                <a:gd name="connsiteY515" fmla="*/ 1117 h 10000"/>
                <a:gd name="connsiteX516" fmla="*/ 3513 w 10201"/>
                <a:gd name="connsiteY516" fmla="*/ 1042 h 10000"/>
                <a:gd name="connsiteX517" fmla="*/ 3658 w 10201"/>
                <a:gd name="connsiteY517" fmla="*/ 966 h 10000"/>
                <a:gd name="connsiteX518" fmla="*/ 3700 w 10201"/>
                <a:gd name="connsiteY518" fmla="*/ 873 h 10000"/>
                <a:gd name="connsiteX519" fmla="*/ 3929 w 10201"/>
                <a:gd name="connsiteY519" fmla="*/ 834 h 10000"/>
                <a:gd name="connsiteX520" fmla="*/ 3940 w 10201"/>
                <a:gd name="connsiteY520" fmla="*/ 779 h 10000"/>
                <a:gd name="connsiteX521" fmla="*/ 3971 w 10201"/>
                <a:gd name="connsiteY521" fmla="*/ 779 h 10000"/>
                <a:gd name="connsiteX522" fmla="*/ 4002 w 10201"/>
                <a:gd name="connsiteY522" fmla="*/ 834 h 10000"/>
                <a:gd name="connsiteX523" fmla="*/ 4065 w 10201"/>
                <a:gd name="connsiteY523" fmla="*/ 797 h 10000"/>
                <a:gd name="connsiteX524" fmla="*/ 4127 w 10201"/>
                <a:gd name="connsiteY524" fmla="*/ 834 h 10000"/>
                <a:gd name="connsiteX525" fmla="*/ 4772 w 10201"/>
                <a:gd name="connsiteY525" fmla="*/ 722 h 10000"/>
                <a:gd name="connsiteX526" fmla="*/ 4783 w 10201"/>
                <a:gd name="connsiteY526" fmla="*/ 779 h 10000"/>
                <a:gd name="connsiteX527" fmla="*/ 4908 w 10201"/>
                <a:gd name="connsiteY527" fmla="*/ 779 h 10000"/>
                <a:gd name="connsiteX528" fmla="*/ 4908 w 10201"/>
                <a:gd name="connsiteY528" fmla="*/ 722 h 10000"/>
                <a:gd name="connsiteX529" fmla="*/ 4992 w 10201"/>
                <a:gd name="connsiteY529" fmla="*/ 779 h 10000"/>
                <a:gd name="connsiteX530" fmla="*/ 5096 w 10201"/>
                <a:gd name="connsiteY530" fmla="*/ 741 h 10000"/>
                <a:gd name="connsiteX531" fmla="*/ 5158 w 10201"/>
                <a:gd name="connsiteY531" fmla="*/ 779 h 10000"/>
                <a:gd name="connsiteX532" fmla="*/ 5200 w 10201"/>
                <a:gd name="connsiteY532" fmla="*/ 704 h 10000"/>
                <a:gd name="connsiteX533" fmla="*/ 5283 w 10201"/>
                <a:gd name="connsiteY533" fmla="*/ 684 h 10000"/>
                <a:gd name="connsiteX534" fmla="*/ 5283 w 10201"/>
                <a:gd name="connsiteY534" fmla="*/ 741 h 10000"/>
                <a:gd name="connsiteX535" fmla="*/ 5492 w 10201"/>
                <a:gd name="connsiteY535" fmla="*/ 704 h 10000"/>
                <a:gd name="connsiteX536" fmla="*/ 5679 w 10201"/>
                <a:gd name="connsiteY536" fmla="*/ 779 h 10000"/>
                <a:gd name="connsiteX537" fmla="*/ 5824 w 10201"/>
                <a:gd name="connsiteY537" fmla="*/ 759 h 10000"/>
                <a:gd name="connsiteX538" fmla="*/ 6148 w 10201"/>
                <a:gd name="connsiteY538" fmla="*/ 684 h 10000"/>
                <a:gd name="connsiteX539" fmla="*/ 6345 w 10201"/>
                <a:gd name="connsiteY539" fmla="*/ 609 h 10000"/>
                <a:gd name="connsiteX540" fmla="*/ 6522 w 10201"/>
                <a:gd name="connsiteY540" fmla="*/ 647 h 10000"/>
                <a:gd name="connsiteX541" fmla="*/ 6574 w 10201"/>
                <a:gd name="connsiteY541" fmla="*/ 553 h 10000"/>
                <a:gd name="connsiteX542" fmla="*/ 6668 w 10201"/>
                <a:gd name="connsiteY542" fmla="*/ 572 h 10000"/>
                <a:gd name="connsiteX543" fmla="*/ 6741 w 10201"/>
                <a:gd name="connsiteY543" fmla="*/ 496 h 10000"/>
                <a:gd name="connsiteX544" fmla="*/ 6814 w 10201"/>
                <a:gd name="connsiteY544" fmla="*/ 553 h 10000"/>
                <a:gd name="connsiteX545" fmla="*/ 7105 w 10201"/>
                <a:gd name="connsiteY545" fmla="*/ 572 h 10000"/>
                <a:gd name="connsiteX546" fmla="*/ 7251 w 10201"/>
                <a:gd name="connsiteY546" fmla="*/ 572 h 10000"/>
                <a:gd name="connsiteX547" fmla="*/ 7262 w 10201"/>
                <a:gd name="connsiteY547" fmla="*/ 628 h 10000"/>
                <a:gd name="connsiteX548" fmla="*/ 7459 w 10201"/>
                <a:gd name="connsiteY548" fmla="*/ 590 h 10000"/>
                <a:gd name="connsiteX549" fmla="*/ 7470 w 10201"/>
                <a:gd name="connsiteY549" fmla="*/ 515 h 10000"/>
                <a:gd name="connsiteX550" fmla="*/ 7387 w 10201"/>
                <a:gd name="connsiteY550" fmla="*/ 496 h 10000"/>
                <a:gd name="connsiteX551" fmla="*/ 7428 w 10201"/>
                <a:gd name="connsiteY551" fmla="*/ 403 h 10000"/>
                <a:gd name="connsiteX552" fmla="*/ 7501 w 10201"/>
                <a:gd name="connsiteY552" fmla="*/ 346 h 10000"/>
                <a:gd name="connsiteX553" fmla="*/ 7470 w 10201"/>
                <a:gd name="connsiteY553" fmla="*/ 309 h 10000"/>
                <a:gd name="connsiteX554" fmla="*/ 7407 w 10201"/>
                <a:gd name="connsiteY554" fmla="*/ 346 h 10000"/>
                <a:gd name="connsiteX555" fmla="*/ 7376 w 10201"/>
                <a:gd name="connsiteY555" fmla="*/ 309 h 10000"/>
                <a:gd name="connsiteX556" fmla="*/ 7210 w 10201"/>
                <a:gd name="connsiteY556" fmla="*/ 365 h 10000"/>
                <a:gd name="connsiteX557" fmla="*/ 7210 w 10201"/>
                <a:gd name="connsiteY557" fmla="*/ 309 h 10000"/>
                <a:gd name="connsiteX558" fmla="*/ 7199 w 10201"/>
                <a:gd name="connsiteY558" fmla="*/ 309 h 10000"/>
                <a:gd name="connsiteX559" fmla="*/ 6543 w 10201"/>
                <a:gd name="connsiteY559" fmla="*/ 328 h 10000"/>
                <a:gd name="connsiteX560" fmla="*/ 6225 w 10201"/>
                <a:gd name="connsiteY560" fmla="*/ 271 h 10000"/>
                <a:gd name="connsiteX561" fmla="*/ 6637 w 10201"/>
                <a:gd name="connsiteY561" fmla="*/ 196 h 10000"/>
                <a:gd name="connsiteX562" fmla="*/ 6980 w 10201"/>
                <a:gd name="connsiteY562" fmla="*/ 159 h 10000"/>
                <a:gd name="connsiteX563" fmla="*/ 7480 w 10201"/>
                <a:gd name="connsiteY563" fmla="*/ 120 h 10000"/>
                <a:gd name="connsiteX564" fmla="*/ 7698 w 10201"/>
                <a:gd name="connsiteY564" fmla="*/ 8 h 10000"/>
                <a:gd name="connsiteX565" fmla="*/ 7949 w 10201"/>
                <a:gd name="connsiteY565" fmla="*/ 140 h 10000"/>
                <a:gd name="connsiteX566" fmla="*/ 8011 w 10201"/>
                <a:gd name="connsiteY566" fmla="*/ 46 h 10000"/>
                <a:gd name="connsiteX567" fmla="*/ 8136 w 10201"/>
                <a:gd name="connsiteY567" fmla="*/ 27 h 10000"/>
                <a:gd name="connsiteX568" fmla="*/ 8240 w 10201"/>
                <a:gd name="connsiteY568" fmla="*/ 140 h 10000"/>
                <a:gd name="connsiteX569" fmla="*/ 8262 w 10201"/>
                <a:gd name="connsiteY569" fmla="*/ 102 h 10000"/>
                <a:gd name="connsiteX570" fmla="*/ 8293 w 10201"/>
                <a:gd name="connsiteY570" fmla="*/ 252 h 10000"/>
                <a:gd name="connsiteX571" fmla="*/ 8262 w 10201"/>
                <a:gd name="connsiteY571" fmla="*/ 328 h 10000"/>
                <a:gd name="connsiteX572" fmla="*/ 8262 w 10201"/>
                <a:gd name="connsiteY572" fmla="*/ 421 h 10000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355 w 10201"/>
                <a:gd name="connsiteY5" fmla="*/ 649 h 10002"/>
                <a:gd name="connsiteX6" fmla="*/ 8303 w 10201"/>
                <a:gd name="connsiteY6" fmla="*/ 706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3054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15 w 10201"/>
                <a:gd name="connsiteY47" fmla="*/ 3241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303 w 10201"/>
                <a:gd name="connsiteY6" fmla="*/ 706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3054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15 w 10201"/>
                <a:gd name="connsiteY47" fmla="*/ 3241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3054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15 w 10201"/>
                <a:gd name="connsiteY47" fmla="*/ 3241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15 w 10201"/>
                <a:gd name="connsiteY47" fmla="*/ 3241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081 w 10201"/>
                <a:gd name="connsiteY78" fmla="*/ 5686 h 10002"/>
                <a:gd name="connsiteX79" fmla="*/ 10188 w 10201"/>
                <a:gd name="connsiteY79" fmla="*/ 5795 h 10002"/>
                <a:gd name="connsiteX80" fmla="*/ 10177 w 10201"/>
                <a:gd name="connsiteY80" fmla="*/ 6153 h 10002"/>
                <a:gd name="connsiteX81" fmla="*/ 10125 w 10201"/>
                <a:gd name="connsiteY81" fmla="*/ 6058 h 10002"/>
                <a:gd name="connsiteX82" fmla="*/ 9949 w 10201"/>
                <a:gd name="connsiteY82" fmla="*/ 6096 h 10002"/>
                <a:gd name="connsiteX83" fmla="*/ 9563 w 10201"/>
                <a:gd name="connsiteY83" fmla="*/ 6190 h 10002"/>
                <a:gd name="connsiteX84" fmla="*/ 9532 w 10201"/>
                <a:gd name="connsiteY84" fmla="*/ 6528 h 10002"/>
                <a:gd name="connsiteX85" fmla="*/ 9490 w 10201"/>
                <a:gd name="connsiteY85" fmla="*/ 6566 h 10002"/>
                <a:gd name="connsiteX86" fmla="*/ 9490 w 10201"/>
                <a:gd name="connsiteY86" fmla="*/ 6979 h 10002"/>
                <a:gd name="connsiteX87" fmla="*/ 9594 w 10201"/>
                <a:gd name="connsiteY87" fmla="*/ 7016 h 10002"/>
                <a:gd name="connsiteX88" fmla="*/ 9584 w 10201"/>
                <a:gd name="connsiteY88" fmla="*/ 7054 h 10002"/>
                <a:gd name="connsiteX89" fmla="*/ 9438 w 10201"/>
                <a:gd name="connsiteY89" fmla="*/ 7411 h 10002"/>
                <a:gd name="connsiteX90" fmla="*/ 9428 w 10201"/>
                <a:gd name="connsiteY90" fmla="*/ 7674 h 10002"/>
                <a:gd name="connsiteX91" fmla="*/ 9459 w 10201"/>
                <a:gd name="connsiteY91" fmla="*/ 7862 h 10002"/>
                <a:gd name="connsiteX92" fmla="*/ 9407 w 10201"/>
                <a:gd name="connsiteY92" fmla="*/ 7918 h 10002"/>
                <a:gd name="connsiteX93" fmla="*/ 9302 w 10201"/>
                <a:gd name="connsiteY93" fmla="*/ 7730 h 10002"/>
                <a:gd name="connsiteX94" fmla="*/ 9126 w 10201"/>
                <a:gd name="connsiteY94" fmla="*/ 7580 h 10002"/>
                <a:gd name="connsiteX95" fmla="*/ 9126 w 10201"/>
                <a:gd name="connsiteY95" fmla="*/ 7543 h 10002"/>
                <a:gd name="connsiteX96" fmla="*/ 9167 w 10201"/>
                <a:gd name="connsiteY96" fmla="*/ 7543 h 10002"/>
                <a:gd name="connsiteX97" fmla="*/ 9167 w 10201"/>
                <a:gd name="connsiteY97" fmla="*/ 7524 h 10002"/>
                <a:gd name="connsiteX98" fmla="*/ 9146 w 10201"/>
                <a:gd name="connsiteY98" fmla="*/ 7524 h 10002"/>
                <a:gd name="connsiteX99" fmla="*/ 9084 w 10201"/>
                <a:gd name="connsiteY99" fmla="*/ 7543 h 10002"/>
                <a:gd name="connsiteX100" fmla="*/ 9105 w 10201"/>
                <a:gd name="connsiteY100" fmla="*/ 7618 h 10002"/>
                <a:gd name="connsiteX101" fmla="*/ 9063 w 10201"/>
                <a:gd name="connsiteY101" fmla="*/ 7637 h 10002"/>
                <a:gd name="connsiteX102" fmla="*/ 9167 w 10201"/>
                <a:gd name="connsiteY102" fmla="*/ 7918 h 10002"/>
                <a:gd name="connsiteX103" fmla="*/ 9167 w 10201"/>
                <a:gd name="connsiteY103" fmla="*/ 8125 h 10002"/>
                <a:gd name="connsiteX104" fmla="*/ 9105 w 10201"/>
                <a:gd name="connsiteY104" fmla="*/ 8237 h 10002"/>
                <a:gd name="connsiteX105" fmla="*/ 8928 w 10201"/>
                <a:gd name="connsiteY105" fmla="*/ 8219 h 10002"/>
                <a:gd name="connsiteX106" fmla="*/ 8866 w 10201"/>
                <a:gd name="connsiteY106" fmla="*/ 8125 h 10002"/>
                <a:gd name="connsiteX107" fmla="*/ 8802 w 10201"/>
                <a:gd name="connsiteY107" fmla="*/ 8182 h 10002"/>
                <a:gd name="connsiteX108" fmla="*/ 8845 w 10201"/>
                <a:gd name="connsiteY108" fmla="*/ 8575 h 10002"/>
                <a:gd name="connsiteX109" fmla="*/ 8814 w 10201"/>
                <a:gd name="connsiteY109" fmla="*/ 8650 h 10002"/>
                <a:gd name="connsiteX110" fmla="*/ 8615 w 10201"/>
                <a:gd name="connsiteY110" fmla="*/ 8670 h 10002"/>
                <a:gd name="connsiteX111" fmla="*/ 8470 w 10201"/>
                <a:gd name="connsiteY111" fmla="*/ 8237 h 10002"/>
                <a:gd name="connsiteX112" fmla="*/ 8459 w 10201"/>
                <a:gd name="connsiteY112" fmla="*/ 7993 h 10002"/>
                <a:gd name="connsiteX113" fmla="*/ 8418 w 10201"/>
                <a:gd name="connsiteY113" fmla="*/ 7993 h 10002"/>
                <a:gd name="connsiteX114" fmla="*/ 8240 w 10201"/>
                <a:gd name="connsiteY114" fmla="*/ 7993 h 10002"/>
                <a:gd name="connsiteX115" fmla="*/ 8136 w 10201"/>
                <a:gd name="connsiteY115" fmla="*/ 7768 h 10002"/>
                <a:gd name="connsiteX116" fmla="*/ 8042 w 10201"/>
                <a:gd name="connsiteY116" fmla="*/ 7712 h 10002"/>
                <a:gd name="connsiteX117" fmla="*/ 7980 w 10201"/>
                <a:gd name="connsiteY117" fmla="*/ 7787 h 10002"/>
                <a:gd name="connsiteX118" fmla="*/ 7990 w 10201"/>
                <a:gd name="connsiteY118" fmla="*/ 8106 h 10002"/>
                <a:gd name="connsiteX119" fmla="*/ 7949 w 10201"/>
                <a:gd name="connsiteY119" fmla="*/ 8406 h 10002"/>
                <a:gd name="connsiteX120" fmla="*/ 7887 w 10201"/>
                <a:gd name="connsiteY120" fmla="*/ 8426 h 10002"/>
                <a:gd name="connsiteX121" fmla="*/ 7845 w 10201"/>
                <a:gd name="connsiteY121" fmla="*/ 8538 h 10002"/>
                <a:gd name="connsiteX122" fmla="*/ 7835 w 10201"/>
                <a:gd name="connsiteY122" fmla="*/ 8538 h 10002"/>
                <a:gd name="connsiteX123" fmla="*/ 7835 w 10201"/>
                <a:gd name="connsiteY123" fmla="*/ 8481 h 10002"/>
                <a:gd name="connsiteX124" fmla="*/ 7855 w 10201"/>
                <a:gd name="connsiteY124" fmla="*/ 8426 h 10002"/>
                <a:gd name="connsiteX125" fmla="*/ 7678 w 10201"/>
                <a:gd name="connsiteY125" fmla="*/ 8182 h 10002"/>
                <a:gd name="connsiteX126" fmla="*/ 7563 w 10201"/>
                <a:gd name="connsiteY126" fmla="*/ 8087 h 10002"/>
                <a:gd name="connsiteX127" fmla="*/ 7501 w 10201"/>
                <a:gd name="connsiteY127" fmla="*/ 8144 h 10002"/>
                <a:gd name="connsiteX128" fmla="*/ 7470 w 10201"/>
                <a:gd name="connsiteY128" fmla="*/ 8087 h 10002"/>
                <a:gd name="connsiteX129" fmla="*/ 7439 w 10201"/>
                <a:gd name="connsiteY129" fmla="*/ 8219 h 10002"/>
                <a:gd name="connsiteX130" fmla="*/ 7574 w 10201"/>
                <a:gd name="connsiteY130" fmla="*/ 8595 h 10002"/>
                <a:gd name="connsiteX131" fmla="*/ 7418 w 10201"/>
                <a:gd name="connsiteY131" fmla="*/ 8782 h 10002"/>
                <a:gd name="connsiteX132" fmla="*/ 7251 w 10201"/>
                <a:gd name="connsiteY132" fmla="*/ 8707 h 10002"/>
                <a:gd name="connsiteX133" fmla="*/ 7189 w 10201"/>
                <a:gd name="connsiteY133" fmla="*/ 8858 h 10002"/>
                <a:gd name="connsiteX134" fmla="*/ 7115 w 10201"/>
                <a:gd name="connsiteY134" fmla="*/ 8914 h 10002"/>
                <a:gd name="connsiteX135" fmla="*/ 7115 w 10201"/>
                <a:gd name="connsiteY135" fmla="*/ 8839 h 10002"/>
                <a:gd name="connsiteX136" fmla="*/ 6991 w 10201"/>
                <a:gd name="connsiteY136" fmla="*/ 8801 h 10002"/>
                <a:gd name="connsiteX137" fmla="*/ 6907 w 10201"/>
                <a:gd name="connsiteY137" fmla="*/ 8895 h 10002"/>
                <a:gd name="connsiteX138" fmla="*/ 6814 w 10201"/>
                <a:gd name="connsiteY138" fmla="*/ 8914 h 10002"/>
                <a:gd name="connsiteX139" fmla="*/ 6814 w 10201"/>
                <a:gd name="connsiteY139" fmla="*/ 8970 h 10002"/>
                <a:gd name="connsiteX140" fmla="*/ 6751 w 10201"/>
                <a:gd name="connsiteY140" fmla="*/ 8989 h 10002"/>
                <a:gd name="connsiteX141" fmla="*/ 6772 w 10201"/>
                <a:gd name="connsiteY141" fmla="*/ 9026 h 10002"/>
                <a:gd name="connsiteX142" fmla="*/ 6939 w 10201"/>
                <a:gd name="connsiteY142" fmla="*/ 9008 h 10002"/>
                <a:gd name="connsiteX143" fmla="*/ 6939 w 10201"/>
                <a:gd name="connsiteY143" fmla="*/ 8989 h 10002"/>
                <a:gd name="connsiteX144" fmla="*/ 6918 w 10201"/>
                <a:gd name="connsiteY144" fmla="*/ 8951 h 10002"/>
                <a:gd name="connsiteX145" fmla="*/ 6939 w 10201"/>
                <a:gd name="connsiteY145" fmla="*/ 8951 h 10002"/>
                <a:gd name="connsiteX146" fmla="*/ 6991 w 10201"/>
                <a:gd name="connsiteY146" fmla="*/ 8933 h 10002"/>
                <a:gd name="connsiteX147" fmla="*/ 7032 w 10201"/>
                <a:gd name="connsiteY147" fmla="*/ 9064 h 10002"/>
                <a:gd name="connsiteX148" fmla="*/ 7303 w 10201"/>
                <a:gd name="connsiteY148" fmla="*/ 9139 h 10002"/>
                <a:gd name="connsiteX149" fmla="*/ 7303 w 10201"/>
                <a:gd name="connsiteY149" fmla="*/ 9195 h 10002"/>
                <a:gd name="connsiteX150" fmla="*/ 7220 w 10201"/>
                <a:gd name="connsiteY150" fmla="*/ 9590 h 10002"/>
                <a:gd name="connsiteX151" fmla="*/ 7199 w 10201"/>
                <a:gd name="connsiteY151" fmla="*/ 9590 h 10002"/>
                <a:gd name="connsiteX152" fmla="*/ 7179 w 10201"/>
                <a:gd name="connsiteY152" fmla="*/ 9533 h 10002"/>
                <a:gd name="connsiteX153" fmla="*/ 6949 w 10201"/>
                <a:gd name="connsiteY153" fmla="*/ 9496 h 10002"/>
                <a:gd name="connsiteX154" fmla="*/ 6876 w 10201"/>
                <a:gd name="connsiteY154" fmla="*/ 9496 h 10002"/>
                <a:gd name="connsiteX155" fmla="*/ 6793 w 10201"/>
                <a:gd name="connsiteY155" fmla="*/ 9403 h 10002"/>
                <a:gd name="connsiteX156" fmla="*/ 6751 w 10201"/>
                <a:gd name="connsiteY156" fmla="*/ 9440 h 10002"/>
                <a:gd name="connsiteX157" fmla="*/ 6637 w 10201"/>
                <a:gd name="connsiteY157" fmla="*/ 9289 h 10002"/>
                <a:gd name="connsiteX158" fmla="*/ 6627 w 10201"/>
                <a:gd name="connsiteY158" fmla="*/ 9289 h 10002"/>
                <a:gd name="connsiteX159" fmla="*/ 6584 w 10201"/>
                <a:gd name="connsiteY159" fmla="*/ 9289 h 10002"/>
                <a:gd name="connsiteX160" fmla="*/ 6480 w 10201"/>
                <a:gd name="connsiteY160" fmla="*/ 9177 h 10002"/>
                <a:gd name="connsiteX161" fmla="*/ 6449 w 10201"/>
                <a:gd name="connsiteY161" fmla="*/ 9346 h 10002"/>
                <a:gd name="connsiteX162" fmla="*/ 6355 w 10201"/>
                <a:gd name="connsiteY162" fmla="*/ 9515 h 10002"/>
                <a:gd name="connsiteX163" fmla="*/ 6262 w 10201"/>
                <a:gd name="connsiteY163" fmla="*/ 9552 h 10002"/>
                <a:gd name="connsiteX164" fmla="*/ 6262 w 10201"/>
                <a:gd name="connsiteY164" fmla="*/ 9609 h 10002"/>
                <a:gd name="connsiteX165" fmla="*/ 6189 w 10201"/>
                <a:gd name="connsiteY165" fmla="*/ 9740 h 10002"/>
                <a:gd name="connsiteX166" fmla="*/ 6106 w 10201"/>
                <a:gd name="connsiteY166" fmla="*/ 9796 h 10002"/>
                <a:gd name="connsiteX167" fmla="*/ 6001 w 10201"/>
                <a:gd name="connsiteY167" fmla="*/ 9947 h 10002"/>
                <a:gd name="connsiteX168" fmla="*/ 5345 w 10201"/>
                <a:gd name="connsiteY168" fmla="*/ 9796 h 10002"/>
                <a:gd name="connsiteX169" fmla="*/ 5220 w 10201"/>
                <a:gd name="connsiteY169" fmla="*/ 9796 h 10002"/>
                <a:gd name="connsiteX170" fmla="*/ 4992 w 10201"/>
                <a:gd name="connsiteY170" fmla="*/ 9647 h 10002"/>
                <a:gd name="connsiteX171" fmla="*/ 4929 w 10201"/>
                <a:gd name="connsiteY171" fmla="*/ 9515 h 10002"/>
                <a:gd name="connsiteX172" fmla="*/ 4929 w 10201"/>
                <a:gd name="connsiteY172" fmla="*/ 9403 h 10002"/>
                <a:gd name="connsiteX173" fmla="*/ 4866 w 10201"/>
                <a:gd name="connsiteY173" fmla="*/ 9346 h 10002"/>
                <a:gd name="connsiteX174" fmla="*/ 5168 w 10201"/>
                <a:gd name="connsiteY174" fmla="*/ 9214 h 10002"/>
                <a:gd name="connsiteX175" fmla="*/ 5387 w 10201"/>
                <a:gd name="connsiteY175" fmla="*/ 9234 h 10002"/>
                <a:gd name="connsiteX176" fmla="*/ 5741 w 10201"/>
                <a:gd name="connsiteY176" fmla="*/ 9195 h 10002"/>
                <a:gd name="connsiteX177" fmla="*/ 5783 w 10201"/>
                <a:gd name="connsiteY177" fmla="*/ 9102 h 10002"/>
                <a:gd name="connsiteX178" fmla="*/ 5731 w 10201"/>
                <a:gd name="connsiteY178" fmla="*/ 8989 h 10002"/>
                <a:gd name="connsiteX179" fmla="*/ 5533 w 10201"/>
                <a:gd name="connsiteY179" fmla="*/ 8933 h 10002"/>
                <a:gd name="connsiteX180" fmla="*/ 5210 w 10201"/>
                <a:gd name="connsiteY180" fmla="*/ 8745 h 10002"/>
                <a:gd name="connsiteX181" fmla="*/ 4961 w 10201"/>
                <a:gd name="connsiteY181" fmla="*/ 8595 h 10002"/>
                <a:gd name="connsiteX182" fmla="*/ 5085 w 10201"/>
                <a:gd name="connsiteY182" fmla="*/ 8481 h 10002"/>
                <a:gd name="connsiteX183" fmla="*/ 4741 w 10201"/>
                <a:gd name="connsiteY183" fmla="*/ 8275 h 10002"/>
                <a:gd name="connsiteX184" fmla="*/ 4554 w 10201"/>
                <a:gd name="connsiteY184" fmla="*/ 8087 h 10002"/>
                <a:gd name="connsiteX185" fmla="*/ 4356 w 10201"/>
                <a:gd name="connsiteY185" fmla="*/ 8031 h 10002"/>
                <a:gd name="connsiteX186" fmla="*/ 4085 w 10201"/>
                <a:gd name="connsiteY186" fmla="*/ 8013 h 10002"/>
                <a:gd name="connsiteX187" fmla="*/ 3919 w 10201"/>
                <a:gd name="connsiteY187" fmla="*/ 7843 h 10002"/>
                <a:gd name="connsiteX188" fmla="*/ 3741 w 10201"/>
                <a:gd name="connsiteY188" fmla="*/ 7806 h 10002"/>
                <a:gd name="connsiteX189" fmla="*/ 3669 w 10201"/>
                <a:gd name="connsiteY189" fmla="*/ 7598 h 10002"/>
                <a:gd name="connsiteX190" fmla="*/ 3492 w 10201"/>
                <a:gd name="connsiteY190" fmla="*/ 7637 h 10002"/>
                <a:gd name="connsiteX191" fmla="*/ 3440 w 10201"/>
                <a:gd name="connsiteY191" fmla="*/ 7674 h 10002"/>
                <a:gd name="connsiteX192" fmla="*/ 3367 w 10201"/>
                <a:gd name="connsiteY192" fmla="*/ 7674 h 10002"/>
                <a:gd name="connsiteX193" fmla="*/ 3367 w 10201"/>
                <a:gd name="connsiteY193" fmla="*/ 7637 h 10002"/>
                <a:gd name="connsiteX194" fmla="*/ 3398 w 10201"/>
                <a:gd name="connsiteY194" fmla="*/ 7543 h 10002"/>
                <a:gd name="connsiteX195" fmla="*/ 3241 w 10201"/>
                <a:gd name="connsiteY195" fmla="*/ 7505 h 10002"/>
                <a:gd name="connsiteX196" fmla="*/ 3189 w 10201"/>
                <a:gd name="connsiteY196" fmla="*/ 7411 h 10002"/>
                <a:gd name="connsiteX197" fmla="*/ 3085 w 10201"/>
                <a:gd name="connsiteY197" fmla="*/ 7468 h 10002"/>
                <a:gd name="connsiteX198" fmla="*/ 2846 w 10201"/>
                <a:gd name="connsiteY198" fmla="*/ 7449 h 10002"/>
                <a:gd name="connsiteX199" fmla="*/ 2722 w 10201"/>
                <a:gd name="connsiteY199" fmla="*/ 7486 h 10002"/>
                <a:gd name="connsiteX200" fmla="*/ 2669 w 10201"/>
                <a:gd name="connsiteY200" fmla="*/ 7598 h 10002"/>
                <a:gd name="connsiteX201" fmla="*/ 2471 w 10201"/>
                <a:gd name="connsiteY201" fmla="*/ 7637 h 10002"/>
                <a:gd name="connsiteX202" fmla="*/ 2419 w 10201"/>
                <a:gd name="connsiteY202" fmla="*/ 7712 h 10002"/>
                <a:gd name="connsiteX203" fmla="*/ 2137 w 10201"/>
                <a:gd name="connsiteY203" fmla="*/ 7693 h 10002"/>
                <a:gd name="connsiteX204" fmla="*/ 2023 w 10201"/>
                <a:gd name="connsiteY204" fmla="*/ 7561 h 10002"/>
                <a:gd name="connsiteX205" fmla="*/ 1867 w 10201"/>
                <a:gd name="connsiteY205" fmla="*/ 7524 h 10002"/>
                <a:gd name="connsiteX206" fmla="*/ 1919 w 10201"/>
                <a:gd name="connsiteY206" fmla="*/ 7505 h 10002"/>
                <a:gd name="connsiteX207" fmla="*/ 1919 w 10201"/>
                <a:gd name="connsiteY207" fmla="*/ 7486 h 10002"/>
                <a:gd name="connsiteX208" fmla="*/ 1867 w 10201"/>
                <a:gd name="connsiteY208" fmla="*/ 7486 h 10002"/>
                <a:gd name="connsiteX209" fmla="*/ 1753 w 10201"/>
                <a:gd name="connsiteY209" fmla="*/ 7505 h 10002"/>
                <a:gd name="connsiteX210" fmla="*/ 1544 w 10201"/>
                <a:gd name="connsiteY210" fmla="*/ 7429 h 10002"/>
                <a:gd name="connsiteX211" fmla="*/ 1544 w 10201"/>
                <a:gd name="connsiteY211" fmla="*/ 7486 h 10002"/>
                <a:gd name="connsiteX212" fmla="*/ 1492 w 10201"/>
                <a:gd name="connsiteY212" fmla="*/ 7468 h 10002"/>
                <a:gd name="connsiteX213" fmla="*/ 1492 w 10201"/>
                <a:gd name="connsiteY213" fmla="*/ 7411 h 10002"/>
                <a:gd name="connsiteX214" fmla="*/ 1398 w 10201"/>
                <a:gd name="connsiteY214" fmla="*/ 7468 h 10002"/>
                <a:gd name="connsiteX215" fmla="*/ 1378 w 10201"/>
                <a:gd name="connsiteY215" fmla="*/ 7411 h 10002"/>
                <a:gd name="connsiteX216" fmla="*/ 1013 w 10201"/>
                <a:gd name="connsiteY216" fmla="*/ 7429 h 10002"/>
                <a:gd name="connsiteX217" fmla="*/ 836 w 10201"/>
                <a:gd name="connsiteY217" fmla="*/ 7411 h 10002"/>
                <a:gd name="connsiteX218" fmla="*/ 795 w 10201"/>
                <a:gd name="connsiteY218" fmla="*/ 7336 h 10002"/>
                <a:gd name="connsiteX219" fmla="*/ 628 w 10201"/>
                <a:gd name="connsiteY219" fmla="*/ 7354 h 10002"/>
                <a:gd name="connsiteX220" fmla="*/ 597 w 10201"/>
                <a:gd name="connsiteY220" fmla="*/ 7299 h 10002"/>
                <a:gd name="connsiteX221" fmla="*/ 493 w 10201"/>
                <a:gd name="connsiteY221" fmla="*/ 7317 h 10002"/>
                <a:gd name="connsiteX222" fmla="*/ 471 w 10201"/>
                <a:gd name="connsiteY222" fmla="*/ 7242 h 10002"/>
                <a:gd name="connsiteX223" fmla="*/ 378 w 10201"/>
                <a:gd name="connsiteY223" fmla="*/ 7242 h 10002"/>
                <a:gd name="connsiteX224" fmla="*/ 243 w 10201"/>
                <a:gd name="connsiteY224" fmla="*/ 7167 h 10002"/>
                <a:gd name="connsiteX225" fmla="*/ 0 w 10201"/>
                <a:gd name="connsiteY225" fmla="*/ 7050 h 10002"/>
                <a:gd name="connsiteX226" fmla="*/ 357 w 10201"/>
                <a:gd name="connsiteY226" fmla="*/ 7054 h 10002"/>
                <a:gd name="connsiteX227" fmla="*/ 576 w 10201"/>
                <a:gd name="connsiteY227" fmla="*/ 7092 h 10002"/>
                <a:gd name="connsiteX228" fmla="*/ 940 w 10201"/>
                <a:gd name="connsiteY228" fmla="*/ 7167 h 10002"/>
                <a:gd name="connsiteX229" fmla="*/ 950 w 10201"/>
                <a:gd name="connsiteY229" fmla="*/ 7092 h 10002"/>
                <a:gd name="connsiteX230" fmla="*/ 888 w 10201"/>
                <a:gd name="connsiteY230" fmla="*/ 6998 h 10002"/>
                <a:gd name="connsiteX231" fmla="*/ 898 w 10201"/>
                <a:gd name="connsiteY231" fmla="*/ 6998 h 10002"/>
                <a:gd name="connsiteX232" fmla="*/ 898 w 10201"/>
                <a:gd name="connsiteY232" fmla="*/ 6979 h 10002"/>
                <a:gd name="connsiteX233" fmla="*/ 1002 w 10201"/>
                <a:gd name="connsiteY233" fmla="*/ 7016 h 10002"/>
                <a:gd name="connsiteX234" fmla="*/ 1002 w 10201"/>
                <a:gd name="connsiteY234" fmla="*/ 6941 h 10002"/>
                <a:gd name="connsiteX235" fmla="*/ 940 w 10201"/>
                <a:gd name="connsiteY235" fmla="*/ 6923 h 10002"/>
                <a:gd name="connsiteX236" fmla="*/ 940 w 10201"/>
                <a:gd name="connsiteY236" fmla="*/ 6847 h 10002"/>
                <a:gd name="connsiteX237" fmla="*/ 961 w 10201"/>
                <a:gd name="connsiteY237" fmla="*/ 6847 h 10002"/>
                <a:gd name="connsiteX238" fmla="*/ 1013 w 10201"/>
                <a:gd name="connsiteY238" fmla="*/ 6885 h 10002"/>
                <a:gd name="connsiteX239" fmla="*/ 1013 w 10201"/>
                <a:gd name="connsiteY239" fmla="*/ 6847 h 10002"/>
                <a:gd name="connsiteX240" fmla="*/ 1149 w 10201"/>
                <a:gd name="connsiteY240" fmla="*/ 6716 h 10002"/>
                <a:gd name="connsiteX241" fmla="*/ 1305 w 10201"/>
                <a:gd name="connsiteY241" fmla="*/ 6678 h 10002"/>
                <a:gd name="connsiteX242" fmla="*/ 1305 w 10201"/>
                <a:gd name="connsiteY242" fmla="*/ 6660 h 10002"/>
                <a:gd name="connsiteX243" fmla="*/ 1128 w 10201"/>
                <a:gd name="connsiteY243" fmla="*/ 6660 h 10002"/>
                <a:gd name="connsiteX244" fmla="*/ 1128 w 10201"/>
                <a:gd name="connsiteY244" fmla="*/ 6641 h 10002"/>
                <a:gd name="connsiteX245" fmla="*/ 1159 w 10201"/>
                <a:gd name="connsiteY245" fmla="*/ 6585 h 10002"/>
                <a:gd name="connsiteX246" fmla="*/ 1211 w 10201"/>
                <a:gd name="connsiteY246" fmla="*/ 6603 h 10002"/>
                <a:gd name="connsiteX247" fmla="*/ 1243 w 10201"/>
                <a:gd name="connsiteY247" fmla="*/ 6566 h 10002"/>
                <a:gd name="connsiteX248" fmla="*/ 1243 w 10201"/>
                <a:gd name="connsiteY248" fmla="*/ 6548 h 10002"/>
                <a:gd name="connsiteX249" fmla="*/ 1191 w 10201"/>
                <a:gd name="connsiteY249" fmla="*/ 6472 h 10002"/>
                <a:gd name="connsiteX250" fmla="*/ 1222 w 10201"/>
                <a:gd name="connsiteY250" fmla="*/ 6472 h 10002"/>
                <a:gd name="connsiteX251" fmla="*/ 1243 w 10201"/>
                <a:gd name="connsiteY251" fmla="*/ 6491 h 10002"/>
                <a:gd name="connsiteX252" fmla="*/ 1253 w 10201"/>
                <a:gd name="connsiteY252" fmla="*/ 6434 h 10002"/>
                <a:gd name="connsiteX253" fmla="*/ 1201 w 10201"/>
                <a:gd name="connsiteY253" fmla="*/ 6378 h 10002"/>
                <a:gd name="connsiteX254" fmla="*/ 1191 w 10201"/>
                <a:gd name="connsiteY254" fmla="*/ 6416 h 10002"/>
                <a:gd name="connsiteX255" fmla="*/ 1191 w 10201"/>
                <a:gd name="connsiteY255" fmla="*/ 6378 h 10002"/>
                <a:gd name="connsiteX256" fmla="*/ 1180 w 10201"/>
                <a:gd name="connsiteY256" fmla="*/ 6378 h 10002"/>
                <a:gd name="connsiteX257" fmla="*/ 1180 w 10201"/>
                <a:gd name="connsiteY257" fmla="*/ 6359 h 10002"/>
                <a:gd name="connsiteX258" fmla="*/ 1253 w 10201"/>
                <a:gd name="connsiteY258" fmla="*/ 6322 h 10002"/>
                <a:gd name="connsiteX259" fmla="*/ 1253 w 10201"/>
                <a:gd name="connsiteY259" fmla="*/ 6302 h 10002"/>
                <a:gd name="connsiteX260" fmla="*/ 1139 w 10201"/>
                <a:gd name="connsiteY260" fmla="*/ 6228 h 10002"/>
                <a:gd name="connsiteX261" fmla="*/ 1118 w 10201"/>
                <a:gd name="connsiteY261" fmla="*/ 6284 h 10002"/>
                <a:gd name="connsiteX262" fmla="*/ 1045 w 10201"/>
                <a:gd name="connsiteY262" fmla="*/ 6228 h 10002"/>
                <a:gd name="connsiteX263" fmla="*/ 1076 w 10201"/>
                <a:gd name="connsiteY263" fmla="*/ 6190 h 10002"/>
                <a:gd name="connsiteX264" fmla="*/ 1035 w 10201"/>
                <a:gd name="connsiteY264" fmla="*/ 6190 h 10002"/>
                <a:gd name="connsiteX265" fmla="*/ 909 w 10201"/>
                <a:gd name="connsiteY265" fmla="*/ 6247 h 10002"/>
                <a:gd name="connsiteX266" fmla="*/ 909 w 10201"/>
                <a:gd name="connsiteY266" fmla="*/ 6190 h 10002"/>
                <a:gd name="connsiteX267" fmla="*/ 961 w 10201"/>
                <a:gd name="connsiteY267" fmla="*/ 6040 h 10002"/>
                <a:gd name="connsiteX268" fmla="*/ 940 w 10201"/>
                <a:gd name="connsiteY268" fmla="*/ 6002 h 10002"/>
                <a:gd name="connsiteX269" fmla="*/ 961 w 10201"/>
                <a:gd name="connsiteY269" fmla="*/ 6002 h 10002"/>
                <a:gd name="connsiteX270" fmla="*/ 1055 w 10201"/>
                <a:gd name="connsiteY270" fmla="*/ 5964 h 10002"/>
                <a:gd name="connsiteX271" fmla="*/ 1087 w 10201"/>
                <a:gd name="connsiteY271" fmla="*/ 5909 h 10002"/>
                <a:gd name="connsiteX272" fmla="*/ 1066 w 10201"/>
                <a:gd name="connsiteY272" fmla="*/ 5852 h 10002"/>
                <a:gd name="connsiteX273" fmla="*/ 1139 w 10201"/>
                <a:gd name="connsiteY273" fmla="*/ 5833 h 10002"/>
                <a:gd name="connsiteX274" fmla="*/ 1139 w 10201"/>
                <a:gd name="connsiteY274" fmla="*/ 5909 h 10002"/>
                <a:gd name="connsiteX275" fmla="*/ 1263 w 10201"/>
                <a:gd name="connsiteY275" fmla="*/ 5909 h 10002"/>
                <a:gd name="connsiteX276" fmla="*/ 1388 w 10201"/>
                <a:gd name="connsiteY276" fmla="*/ 5683 h 10002"/>
                <a:gd name="connsiteX277" fmla="*/ 1586 w 10201"/>
                <a:gd name="connsiteY277" fmla="*/ 5740 h 10002"/>
                <a:gd name="connsiteX278" fmla="*/ 1586 w 10201"/>
                <a:gd name="connsiteY278" fmla="*/ 5758 h 10002"/>
                <a:gd name="connsiteX279" fmla="*/ 1575 w 10201"/>
                <a:gd name="connsiteY279" fmla="*/ 5814 h 10002"/>
                <a:gd name="connsiteX280" fmla="*/ 1554 w 10201"/>
                <a:gd name="connsiteY280" fmla="*/ 5852 h 10002"/>
                <a:gd name="connsiteX281" fmla="*/ 1440 w 10201"/>
                <a:gd name="connsiteY281" fmla="*/ 5889 h 10002"/>
                <a:gd name="connsiteX282" fmla="*/ 1430 w 10201"/>
                <a:gd name="connsiteY282" fmla="*/ 6040 h 10002"/>
                <a:gd name="connsiteX283" fmla="*/ 1450 w 10201"/>
                <a:gd name="connsiteY283" fmla="*/ 6058 h 10002"/>
                <a:gd name="connsiteX284" fmla="*/ 1680 w 10201"/>
                <a:gd name="connsiteY284" fmla="*/ 6265 h 10002"/>
                <a:gd name="connsiteX285" fmla="*/ 1711 w 10201"/>
                <a:gd name="connsiteY285" fmla="*/ 6265 h 10002"/>
                <a:gd name="connsiteX286" fmla="*/ 1784 w 10201"/>
                <a:gd name="connsiteY286" fmla="*/ 6792 h 10002"/>
                <a:gd name="connsiteX287" fmla="*/ 1982 w 10201"/>
                <a:gd name="connsiteY287" fmla="*/ 6585 h 10002"/>
                <a:gd name="connsiteX288" fmla="*/ 1982 w 10201"/>
                <a:gd name="connsiteY288" fmla="*/ 6528 h 10002"/>
                <a:gd name="connsiteX289" fmla="*/ 1909 w 10201"/>
                <a:gd name="connsiteY289" fmla="*/ 6528 h 10002"/>
                <a:gd name="connsiteX290" fmla="*/ 1878 w 10201"/>
                <a:gd name="connsiteY290" fmla="*/ 6453 h 10002"/>
                <a:gd name="connsiteX291" fmla="*/ 1878 w 10201"/>
                <a:gd name="connsiteY291" fmla="*/ 6416 h 10002"/>
                <a:gd name="connsiteX292" fmla="*/ 1888 w 10201"/>
                <a:gd name="connsiteY292" fmla="*/ 6416 h 10002"/>
                <a:gd name="connsiteX293" fmla="*/ 1888 w 10201"/>
                <a:gd name="connsiteY293" fmla="*/ 6397 h 10002"/>
                <a:gd name="connsiteX294" fmla="*/ 2023 w 10201"/>
                <a:gd name="connsiteY294" fmla="*/ 6322 h 10002"/>
                <a:gd name="connsiteX295" fmla="*/ 2002 w 10201"/>
                <a:gd name="connsiteY295" fmla="*/ 6302 h 10002"/>
                <a:gd name="connsiteX296" fmla="*/ 1867 w 10201"/>
                <a:gd name="connsiteY296" fmla="*/ 6265 h 10002"/>
                <a:gd name="connsiteX297" fmla="*/ 1867 w 10201"/>
                <a:gd name="connsiteY297" fmla="*/ 6209 h 10002"/>
                <a:gd name="connsiteX298" fmla="*/ 1815 w 10201"/>
                <a:gd name="connsiteY298" fmla="*/ 6190 h 10002"/>
                <a:gd name="connsiteX299" fmla="*/ 1815 w 10201"/>
                <a:gd name="connsiteY299" fmla="*/ 6190 h 10002"/>
                <a:gd name="connsiteX300" fmla="*/ 1836 w 10201"/>
                <a:gd name="connsiteY300" fmla="*/ 6133 h 10002"/>
                <a:gd name="connsiteX301" fmla="*/ 1753 w 10201"/>
                <a:gd name="connsiteY301" fmla="*/ 6040 h 10002"/>
                <a:gd name="connsiteX302" fmla="*/ 1534 w 10201"/>
                <a:gd name="connsiteY302" fmla="*/ 5984 h 10002"/>
                <a:gd name="connsiteX303" fmla="*/ 1701 w 10201"/>
                <a:gd name="connsiteY303" fmla="*/ 5964 h 10002"/>
                <a:gd name="connsiteX304" fmla="*/ 1722 w 10201"/>
                <a:gd name="connsiteY304" fmla="*/ 5871 h 10002"/>
                <a:gd name="connsiteX305" fmla="*/ 1659 w 10201"/>
                <a:gd name="connsiteY305" fmla="*/ 5740 h 10002"/>
                <a:gd name="connsiteX306" fmla="*/ 1680 w 10201"/>
                <a:gd name="connsiteY306" fmla="*/ 5740 h 10002"/>
                <a:gd name="connsiteX307" fmla="*/ 2023 w 10201"/>
                <a:gd name="connsiteY307" fmla="*/ 5777 h 10002"/>
                <a:gd name="connsiteX308" fmla="*/ 2117 w 10201"/>
                <a:gd name="connsiteY308" fmla="*/ 5665 h 10002"/>
                <a:gd name="connsiteX309" fmla="*/ 2190 w 10201"/>
                <a:gd name="connsiteY309" fmla="*/ 5645 h 10002"/>
                <a:gd name="connsiteX310" fmla="*/ 2117 w 10201"/>
                <a:gd name="connsiteY310" fmla="*/ 5608 h 10002"/>
                <a:gd name="connsiteX311" fmla="*/ 1815 w 10201"/>
                <a:gd name="connsiteY311" fmla="*/ 5720 h 10002"/>
                <a:gd name="connsiteX312" fmla="*/ 1784 w 10201"/>
                <a:gd name="connsiteY312" fmla="*/ 5665 h 10002"/>
                <a:gd name="connsiteX313" fmla="*/ 1805 w 10201"/>
                <a:gd name="connsiteY313" fmla="*/ 5608 h 10002"/>
                <a:gd name="connsiteX314" fmla="*/ 1774 w 10201"/>
                <a:gd name="connsiteY314" fmla="*/ 5514 h 10002"/>
                <a:gd name="connsiteX315" fmla="*/ 1701 w 10201"/>
                <a:gd name="connsiteY315" fmla="*/ 5533 h 10002"/>
                <a:gd name="connsiteX316" fmla="*/ 1458 w 10201"/>
                <a:gd name="connsiteY316" fmla="*/ 5302 h 10002"/>
                <a:gd name="connsiteX317" fmla="*/ 1742 w 10201"/>
                <a:gd name="connsiteY317" fmla="*/ 5288 h 10002"/>
                <a:gd name="connsiteX318" fmla="*/ 2085 w 10201"/>
                <a:gd name="connsiteY318" fmla="*/ 5288 h 10002"/>
                <a:gd name="connsiteX319" fmla="*/ 2190 w 10201"/>
                <a:gd name="connsiteY319" fmla="*/ 5119 h 10002"/>
                <a:gd name="connsiteX320" fmla="*/ 2190 w 10201"/>
                <a:gd name="connsiteY320" fmla="*/ 5063 h 10002"/>
                <a:gd name="connsiteX321" fmla="*/ 2253 w 10201"/>
                <a:gd name="connsiteY321" fmla="*/ 5044 h 10002"/>
                <a:gd name="connsiteX322" fmla="*/ 2284 w 10201"/>
                <a:gd name="connsiteY322" fmla="*/ 5176 h 10002"/>
                <a:gd name="connsiteX323" fmla="*/ 2722 w 10201"/>
                <a:gd name="connsiteY323" fmla="*/ 5195 h 10002"/>
                <a:gd name="connsiteX324" fmla="*/ 2700 w 10201"/>
                <a:gd name="connsiteY324" fmla="*/ 5288 h 10002"/>
                <a:gd name="connsiteX325" fmla="*/ 2732 w 10201"/>
                <a:gd name="connsiteY325" fmla="*/ 5288 h 10002"/>
                <a:gd name="connsiteX326" fmla="*/ 2784 w 10201"/>
                <a:gd name="connsiteY326" fmla="*/ 5251 h 10002"/>
                <a:gd name="connsiteX327" fmla="*/ 2784 w 10201"/>
                <a:gd name="connsiteY327" fmla="*/ 5270 h 10002"/>
                <a:gd name="connsiteX328" fmla="*/ 2763 w 10201"/>
                <a:gd name="connsiteY328" fmla="*/ 5288 h 10002"/>
                <a:gd name="connsiteX329" fmla="*/ 2826 w 10201"/>
                <a:gd name="connsiteY329" fmla="*/ 5288 h 10002"/>
                <a:gd name="connsiteX330" fmla="*/ 2929 w 10201"/>
                <a:gd name="connsiteY330" fmla="*/ 5288 h 10002"/>
                <a:gd name="connsiteX331" fmla="*/ 2929 w 10201"/>
                <a:gd name="connsiteY331" fmla="*/ 5364 h 10002"/>
                <a:gd name="connsiteX332" fmla="*/ 2950 w 10201"/>
                <a:gd name="connsiteY332" fmla="*/ 5364 h 10002"/>
                <a:gd name="connsiteX333" fmla="*/ 3023 w 10201"/>
                <a:gd name="connsiteY333" fmla="*/ 5288 h 10002"/>
                <a:gd name="connsiteX334" fmla="*/ 3023 w 10201"/>
                <a:gd name="connsiteY334" fmla="*/ 5213 h 10002"/>
                <a:gd name="connsiteX335" fmla="*/ 3085 w 10201"/>
                <a:gd name="connsiteY335" fmla="*/ 5213 h 10002"/>
                <a:gd name="connsiteX336" fmla="*/ 3117 w 10201"/>
                <a:gd name="connsiteY336" fmla="*/ 5270 h 10002"/>
                <a:gd name="connsiteX337" fmla="*/ 3117 w 10201"/>
                <a:gd name="connsiteY337" fmla="*/ 5401 h 10002"/>
                <a:gd name="connsiteX338" fmla="*/ 3231 w 10201"/>
                <a:gd name="connsiteY338" fmla="*/ 5401 h 10002"/>
                <a:gd name="connsiteX339" fmla="*/ 3241 w 10201"/>
                <a:gd name="connsiteY339" fmla="*/ 5307 h 10002"/>
                <a:gd name="connsiteX340" fmla="*/ 3241 w 10201"/>
                <a:gd name="connsiteY340" fmla="*/ 5288 h 10002"/>
                <a:gd name="connsiteX341" fmla="*/ 3241 w 10201"/>
                <a:gd name="connsiteY341" fmla="*/ 5288 h 10002"/>
                <a:gd name="connsiteX342" fmla="*/ 3346 w 10201"/>
                <a:gd name="connsiteY342" fmla="*/ 5307 h 10002"/>
                <a:gd name="connsiteX343" fmla="*/ 3367 w 10201"/>
                <a:gd name="connsiteY343" fmla="*/ 5213 h 10002"/>
                <a:gd name="connsiteX344" fmla="*/ 3471 w 10201"/>
                <a:gd name="connsiteY344" fmla="*/ 5251 h 10002"/>
                <a:gd name="connsiteX345" fmla="*/ 3471 w 10201"/>
                <a:gd name="connsiteY345" fmla="*/ 5195 h 10002"/>
                <a:gd name="connsiteX346" fmla="*/ 3648 w 10201"/>
                <a:gd name="connsiteY346" fmla="*/ 5270 h 10002"/>
                <a:gd name="connsiteX347" fmla="*/ 3648 w 10201"/>
                <a:gd name="connsiteY347" fmla="*/ 5195 h 10002"/>
                <a:gd name="connsiteX348" fmla="*/ 3689 w 10201"/>
                <a:gd name="connsiteY348" fmla="*/ 5195 h 10002"/>
                <a:gd name="connsiteX349" fmla="*/ 3689 w 10201"/>
                <a:gd name="connsiteY349" fmla="*/ 5270 h 10002"/>
                <a:gd name="connsiteX350" fmla="*/ 3710 w 10201"/>
                <a:gd name="connsiteY350" fmla="*/ 5270 h 10002"/>
                <a:gd name="connsiteX351" fmla="*/ 3710 w 10201"/>
                <a:gd name="connsiteY351" fmla="*/ 5251 h 10002"/>
                <a:gd name="connsiteX352" fmla="*/ 3721 w 10201"/>
                <a:gd name="connsiteY352" fmla="*/ 5119 h 10002"/>
                <a:gd name="connsiteX353" fmla="*/ 3731 w 10201"/>
                <a:gd name="connsiteY353" fmla="*/ 5119 h 10002"/>
                <a:gd name="connsiteX354" fmla="*/ 3741 w 10201"/>
                <a:gd name="connsiteY354" fmla="*/ 5195 h 10002"/>
                <a:gd name="connsiteX355" fmla="*/ 3825 w 10201"/>
                <a:gd name="connsiteY355" fmla="*/ 5119 h 10002"/>
                <a:gd name="connsiteX356" fmla="*/ 3825 w 10201"/>
                <a:gd name="connsiteY356" fmla="*/ 5157 h 10002"/>
                <a:gd name="connsiteX357" fmla="*/ 3898 w 10201"/>
                <a:gd name="connsiteY357" fmla="*/ 5119 h 10002"/>
                <a:gd name="connsiteX358" fmla="*/ 3898 w 10201"/>
                <a:gd name="connsiteY358" fmla="*/ 5101 h 10002"/>
                <a:gd name="connsiteX359" fmla="*/ 3877 w 10201"/>
                <a:gd name="connsiteY359" fmla="*/ 5063 h 10002"/>
                <a:gd name="connsiteX360" fmla="*/ 3909 w 10201"/>
                <a:gd name="connsiteY360" fmla="*/ 5063 h 10002"/>
                <a:gd name="connsiteX361" fmla="*/ 3950 w 10201"/>
                <a:gd name="connsiteY361" fmla="*/ 5101 h 10002"/>
                <a:gd name="connsiteX362" fmla="*/ 3950 w 10201"/>
                <a:gd name="connsiteY362" fmla="*/ 5063 h 10002"/>
                <a:gd name="connsiteX363" fmla="*/ 3929 w 10201"/>
                <a:gd name="connsiteY363" fmla="*/ 5007 h 10002"/>
                <a:gd name="connsiteX364" fmla="*/ 4033 w 10201"/>
                <a:gd name="connsiteY364" fmla="*/ 4951 h 10002"/>
                <a:gd name="connsiteX365" fmla="*/ 4033 w 10201"/>
                <a:gd name="connsiteY365" fmla="*/ 4932 h 10002"/>
                <a:gd name="connsiteX366" fmla="*/ 3857 w 10201"/>
                <a:gd name="connsiteY366" fmla="*/ 4912 h 10002"/>
                <a:gd name="connsiteX367" fmla="*/ 3867 w 10201"/>
                <a:gd name="connsiteY367" fmla="*/ 5026 h 10002"/>
                <a:gd name="connsiteX368" fmla="*/ 3857 w 10201"/>
                <a:gd name="connsiteY368" fmla="*/ 5026 h 10002"/>
                <a:gd name="connsiteX369" fmla="*/ 3658 w 10201"/>
                <a:gd name="connsiteY369" fmla="*/ 4912 h 10002"/>
                <a:gd name="connsiteX370" fmla="*/ 3658 w 10201"/>
                <a:gd name="connsiteY370" fmla="*/ 4932 h 10002"/>
                <a:gd name="connsiteX371" fmla="*/ 3669 w 10201"/>
                <a:gd name="connsiteY371" fmla="*/ 4932 h 10002"/>
                <a:gd name="connsiteX372" fmla="*/ 3648 w 10201"/>
                <a:gd name="connsiteY372" fmla="*/ 4951 h 10002"/>
                <a:gd name="connsiteX373" fmla="*/ 3596 w 10201"/>
                <a:gd name="connsiteY373" fmla="*/ 4875 h 10002"/>
                <a:gd name="connsiteX374" fmla="*/ 3585 w 10201"/>
                <a:gd name="connsiteY374" fmla="*/ 4837 h 10002"/>
                <a:gd name="connsiteX375" fmla="*/ 3700 w 10201"/>
                <a:gd name="connsiteY375" fmla="*/ 4819 h 10002"/>
                <a:gd name="connsiteX376" fmla="*/ 3700 w 10201"/>
                <a:gd name="connsiteY376" fmla="*/ 4668 h 10002"/>
                <a:gd name="connsiteX377" fmla="*/ 3679 w 10201"/>
                <a:gd name="connsiteY377" fmla="*/ 4668 h 10002"/>
                <a:gd name="connsiteX378" fmla="*/ 3554 w 10201"/>
                <a:gd name="connsiteY378" fmla="*/ 4800 h 10002"/>
                <a:gd name="connsiteX379" fmla="*/ 3533 w 10201"/>
                <a:gd name="connsiteY379" fmla="*/ 4782 h 10002"/>
                <a:gd name="connsiteX380" fmla="*/ 3533 w 10201"/>
                <a:gd name="connsiteY380" fmla="*/ 4706 h 10002"/>
                <a:gd name="connsiteX381" fmla="*/ 3523 w 10201"/>
                <a:gd name="connsiteY381" fmla="*/ 4650 h 10002"/>
                <a:gd name="connsiteX382" fmla="*/ 3450 w 10201"/>
                <a:gd name="connsiteY382" fmla="*/ 4650 h 10002"/>
                <a:gd name="connsiteX383" fmla="*/ 3440 w 10201"/>
                <a:gd name="connsiteY383" fmla="*/ 4593 h 10002"/>
                <a:gd name="connsiteX384" fmla="*/ 3450 w 10201"/>
                <a:gd name="connsiteY384" fmla="*/ 4593 h 10002"/>
                <a:gd name="connsiteX385" fmla="*/ 3450 w 10201"/>
                <a:gd name="connsiteY385" fmla="*/ 4574 h 10002"/>
                <a:gd name="connsiteX386" fmla="*/ 3627 w 10201"/>
                <a:gd name="connsiteY386" fmla="*/ 4481 h 10002"/>
                <a:gd name="connsiteX387" fmla="*/ 3565 w 10201"/>
                <a:gd name="connsiteY387" fmla="*/ 4481 h 10002"/>
                <a:gd name="connsiteX388" fmla="*/ 3544 w 10201"/>
                <a:gd name="connsiteY388" fmla="*/ 4481 h 10002"/>
                <a:gd name="connsiteX389" fmla="*/ 3533 w 10201"/>
                <a:gd name="connsiteY389" fmla="*/ 4481 h 10002"/>
                <a:gd name="connsiteX390" fmla="*/ 3533 w 10201"/>
                <a:gd name="connsiteY390" fmla="*/ 4462 h 10002"/>
                <a:gd name="connsiteX391" fmla="*/ 3637 w 10201"/>
                <a:gd name="connsiteY391" fmla="*/ 4387 h 10002"/>
                <a:gd name="connsiteX392" fmla="*/ 3637 w 10201"/>
                <a:gd name="connsiteY392" fmla="*/ 4387 h 10002"/>
                <a:gd name="connsiteX393" fmla="*/ 3606 w 10201"/>
                <a:gd name="connsiteY393" fmla="*/ 4387 h 10002"/>
                <a:gd name="connsiteX394" fmla="*/ 3585 w 10201"/>
                <a:gd name="connsiteY394" fmla="*/ 4405 h 10002"/>
                <a:gd name="connsiteX395" fmla="*/ 3575 w 10201"/>
                <a:gd name="connsiteY395" fmla="*/ 4368 h 10002"/>
                <a:gd name="connsiteX396" fmla="*/ 3409 w 10201"/>
                <a:gd name="connsiteY396" fmla="*/ 4312 h 10002"/>
                <a:gd name="connsiteX397" fmla="*/ 3357 w 10201"/>
                <a:gd name="connsiteY397" fmla="*/ 4199 h 10002"/>
                <a:gd name="connsiteX398" fmla="*/ 3315 w 10201"/>
                <a:gd name="connsiteY398" fmla="*/ 4255 h 10002"/>
                <a:gd name="connsiteX399" fmla="*/ 3231 w 10201"/>
                <a:gd name="connsiteY399" fmla="*/ 4218 h 10002"/>
                <a:gd name="connsiteX400" fmla="*/ 3085 w 10201"/>
                <a:gd name="connsiteY400" fmla="*/ 4199 h 10002"/>
                <a:gd name="connsiteX401" fmla="*/ 3033 w 10201"/>
                <a:gd name="connsiteY401" fmla="*/ 4237 h 10002"/>
                <a:gd name="connsiteX402" fmla="*/ 2981 w 10201"/>
                <a:gd name="connsiteY402" fmla="*/ 4180 h 10002"/>
                <a:gd name="connsiteX403" fmla="*/ 2909 w 10201"/>
                <a:gd name="connsiteY403" fmla="*/ 4237 h 10002"/>
                <a:gd name="connsiteX404" fmla="*/ 2878 w 10201"/>
                <a:gd name="connsiteY404" fmla="*/ 4180 h 10002"/>
                <a:gd name="connsiteX405" fmla="*/ 2794 w 10201"/>
                <a:gd name="connsiteY405" fmla="*/ 4330 h 10002"/>
                <a:gd name="connsiteX406" fmla="*/ 2596 w 10201"/>
                <a:gd name="connsiteY406" fmla="*/ 4255 h 10002"/>
                <a:gd name="connsiteX407" fmla="*/ 2596 w 10201"/>
                <a:gd name="connsiteY407" fmla="*/ 4218 h 10002"/>
                <a:gd name="connsiteX408" fmla="*/ 2617 w 10201"/>
                <a:gd name="connsiteY408" fmla="*/ 4180 h 10002"/>
                <a:gd name="connsiteX409" fmla="*/ 2544 w 10201"/>
                <a:gd name="connsiteY409" fmla="*/ 4180 h 10002"/>
                <a:gd name="connsiteX410" fmla="*/ 2346 w 10201"/>
                <a:gd name="connsiteY410" fmla="*/ 4275 h 10002"/>
                <a:gd name="connsiteX411" fmla="*/ 2346 w 10201"/>
                <a:gd name="connsiteY411" fmla="*/ 4255 h 10002"/>
                <a:gd name="connsiteX412" fmla="*/ 2367 w 10201"/>
                <a:gd name="connsiteY412" fmla="*/ 4218 h 10002"/>
                <a:gd name="connsiteX413" fmla="*/ 2253 w 10201"/>
                <a:gd name="connsiteY413" fmla="*/ 4218 h 10002"/>
                <a:gd name="connsiteX414" fmla="*/ 2170 w 10201"/>
                <a:gd name="connsiteY414" fmla="*/ 4143 h 10002"/>
                <a:gd name="connsiteX415" fmla="*/ 2044 w 10201"/>
                <a:gd name="connsiteY415" fmla="*/ 4124 h 10002"/>
                <a:gd name="connsiteX416" fmla="*/ 2065 w 10201"/>
                <a:gd name="connsiteY416" fmla="*/ 4124 h 10002"/>
                <a:gd name="connsiteX417" fmla="*/ 2096 w 10201"/>
                <a:gd name="connsiteY417" fmla="*/ 4086 h 10002"/>
                <a:gd name="connsiteX418" fmla="*/ 2085 w 10201"/>
                <a:gd name="connsiteY418" fmla="*/ 4049 h 10002"/>
                <a:gd name="connsiteX419" fmla="*/ 2002 w 10201"/>
                <a:gd name="connsiteY419" fmla="*/ 3992 h 10002"/>
                <a:gd name="connsiteX420" fmla="*/ 1909 w 10201"/>
                <a:gd name="connsiteY420" fmla="*/ 4030 h 10002"/>
                <a:gd name="connsiteX421" fmla="*/ 1479 w 10201"/>
                <a:gd name="connsiteY421" fmla="*/ 3976 h 10002"/>
                <a:gd name="connsiteX422" fmla="*/ 1680 w 10201"/>
                <a:gd name="connsiteY422" fmla="*/ 3823 h 10002"/>
                <a:gd name="connsiteX423" fmla="*/ 1690 w 10201"/>
                <a:gd name="connsiteY423" fmla="*/ 3805 h 10002"/>
                <a:gd name="connsiteX424" fmla="*/ 1826 w 10201"/>
                <a:gd name="connsiteY424" fmla="*/ 3767 h 10002"/>
                <a:gd name="connsiteX425" fmla="*/ 1826 w 10201"/>
                <a:gd name="connsiteY425" fmla="*/ 3805 h 10002"/>
                <a:gd name="connsiteX426" fmla="*/ 1940 w 10201"/>
                <a:gd name="connsiteY426" fmla="*/ 3880 h 10002"/>
                <a:gd name="connsiteX427" fmla="*/ 1950 w 10201"/>
                <a:gd name="connsiteY427" fmla="*/ 3842 h 10002"/>
                <a:gd name="connsiteX428" fmla="*/ 1961 w 10201"/>
                <a:gd name="connsiteY428" fmla="*/ 3880 h 10002"/>
                <a:gd name="connsiteX429" fmla="*/ 2117 w 10201"/>
                <a:gd name="connsiteY429" fmla="*/ 3748 h 10002"/>
                <a:gd name="connsiteX430" fmla="*/ 2201 w 10201"/>
                <a:gd name="connsiteY430" fmla="*/ 3823 h 10002"/>
                <a:gd name="connsiteX431" fmla="*/ 2378 w 10201"/>
                <a:gd name="connsiteY431" fmla="*/ 3786 h 10002"/>
                <a:gd name="connsiteX432" fmla="*/ 2544 w 10201"/>
                <a:gd name="connsiteY432" fmla="*/ 3805 h 10002"/>
                <a:gd name="connsiteX433" fmla="*/ 2544 w 10201"/>
                <a:gd name="connsiteY433" fmla="*/ 3730 h 10002"/>
                <a:gd name="connsiteX434" fmla="*/ 2658 w 10201"/>
                <a:gd name="connsiteY434" fmla="*/ 3730 h 10002"/>
                <a:gd name="connsiteX435" fmla="*/ 2689 w 10201"/>
                <a:gd name="connsiteY435" fmla="*/ 3673 h 10002"/>
                <a:gd name="connsiteX436" fmla="*/ 2689 w 10201"/>
                <a:gd name="connsiteY436" fmla="*/ 3598 h 10002"/>
                <a:gd name="connsiteX437" fmla="*/ 2658 w 10201"/>
                <a:gd name="connsiteY437" fmla="*/ 3598 h 10002"/>
                <a:gd name="connsiteX438" fmla="*/ 2658 w 10201"/>
                <a:gd name="connsiteY438" fmla="*/ 3561 h 10002"/>
                <a:gd name="connsiteX439" fmla="*/ 2648 w 10201"/>
                <a:gd name="connsiteY439" fmla="*/ 3504 h 10002"/>
                <a:gd name="connsiteX440" fmla="*/ 2044 w 10201"/>
                <a:gd name="connsiteY440" fmla="*/ 3504 h 10002"/>
                <a:gd name="connsiteX441" fmla="*/ 1482 w 10201"/>
                <a:gd name="connsiteY441" fmla="*/ 3485 h 10002"/>
                <a:gd name="connsiteX442" fmla="*/ 1898 w 10201"/>
                <a:gd name="connsiteY442" fmla="*/ 3410 h 10002"/>
                <a:gd name="connsiteX443" fmla="*/ 2149 w 10201"/>
                <a:gd name="connsiteY443" fmla="*/ 3429 h 10002"/>
                <a:gd name="connsiteX444" fmla="*/ 2159 w 10201"/>
                <a:gd name="connsiteY444" fmla="*/ 3316 h 10002"/>
                <a:gd name="connsiteX445" fmla="*/ 2201 w 10201"/>
                <a:gd name="connsiteY445" fmla="*/ 3298 h 10002"/>
                <a:gd name="connsiteX446" fmla="*/ 2232 w 10201"/>
                <a:gd name="connsiteY446" fmla="*/ 3354 h 10002"/>
                <a:gd name="connsiteX447" fmla="*/ 2263 w 10201"/>
                <a:gd name="connsiteY447" fmla="*/ 3278 h 10002"/>
                <a:gd name="connsiteX448" fmla="*/ 2263 w 10201"/>
                <a:gd name="connsiteY448" fmla="*/ 3316 h 10002"/>
                <a:gd name="connsiteX449" fmla="*/ 2242 w 10201"/>
                <a:gd name="connsiteY449" fmla="*/ 3354 h 10002"/>
                <a:gd name="connsiteX450" fmla="*/ 2502 w 10201"/>
                <a:gd name="connsiteY450" fmla="*/ 3298 h 10002"/>
                <a:gd name="connsiteX451" fmla="*/ 2513 w 10201"/>
                <a:gd name="connsiteY451" fmla="*/ 3241 h 10002"/>
                <a:gd name="connsiteX452" fmla="*/ 2502 w 10201"/>
                <a:gd name="connsiteY452" fmla="*/ 3223 h 10002"/>
                <a:gd name="connsiteX453" fmla="*/ 2137 w 10201"/>
                <a:gd name="connsiteY453" fmla="*/ 3241 h 10002"/>
                <a:gd name="connsiteX454" fmla="*/ 2127 w 10201"/>
                <a:gd name="connsiteY454" fmla="*/ 3185 h 10002"/>
                <a:gd name="connsiteX455" fmla="*/ 2137 w 10201"/>
                <a:gd name="connsiteY455" fmla="*/ 3166 h 10002"/>
                <a:gd name="connsiteX456" fmla="*/ 2294 w 10201"/>
                <a:gd name="connsiteY456" fmla="*/ 3128 h 10002"/>
                <a:gd name="connsiteX457" fmla="*/ 2263 w 10201"/>
                <a:gd name="connsiteY457" fmla="*/ 3109 h 10002"/>
                <a:gd name="connsiteX458" fmla="*/ 2294 w 10201"/>
                <a:gd name="connsiteY458" fmla="*/ 3091 h 10002"/>
                <a:gd name="connsiteX459" fmla="*/ 2284 w 10201"/>
                <a:gd name="connsiteY459" fmla="*/ 2997 h 10002"/>
                <a:gd name="connsiteX460" fmla="*/ 2232 w 10201"/>
                <a:gd name="connsiteY460" fmla="*/ 2903 h 10002"/>
                <a:gd name="connsiteX461" fmla="*/ 2253 w 10201"/>
                <a:gd name="connsiteY461" fmla="*/ 2865 h 10002"/>
                <a:gd name="connsiteX462" fmla="*/ 2242 w 10201"/>
                <a:gd name="connsiteY462" fmla="*/ 2790 h 10002"/>
                <a:gd name="connsiteX463" fmla="*/ 2294 w 10201"/>
                <a:gd name="connsiteY463" fmla="*/ 2715 h 10002"/>
                <a:gd name="connsiteX464" fmla="*/ 2294 w 10201"/>
                <a:gd name="connsiteY464" fmla="*/ 2771 h 10002"/>
                <a:gd name="connsiteX465" fmla="*/ 2471 w 10201"/>
                <a:gd name="connsiteY465" fmla="*/ 2809 h 10002"/>
                <a:gd name="connsiteX466" fmla="*/ 2482 w 10201"/>
                <a:gd name="connsiteY466" fmla="*/ 2903 h 10002"/>
                <a:gd name="connsiteX467" fmla="*/ 2627 w 10201"/>
                <a:gd name="connsiteY467" fmla="*/ 2884 h 10002"/>
                <a:gd name="connsiteX468" fmla="*/ 2679 w 10201"/>
                <a:gd name="connsiteY468" fmla="*/ 2715 h 10002"/>
                <a:gd name="connsiteX469" fmla="*/ 2523 w 10201"/>
                <a:gd name="connsiteY469" fmla="*/ 2659 h 10002"/>
                <a:gd name="connsiteX470" fmla="*/ 2523 w 10201"/>
                <a:gd name="connsiteY470" fmla="*/ 2602 h 10002"/>
                <a:gd name="connsiteX471" fmla="*/ 2596 w 10201"/>
                <a:gd name="connsiteY471" fmla="*/ 2584 h 10002"/>
                <a:gd name="connsiteX472" fmla="*/ 2596 w 10201"/>
                <a:gd name="connsiteY472" fmla="*/ 2565 h 10002"/>
                <a:gd name="connsiteX473" fmla="*/ 2461 w 10201"/>
                <a:gd name="connsiteY473" fmla="*/ 2452 h 10002"/>
                <a:gd name="connsiteX474" fmla="*/ 2440 w 10201"/>
                <a:gd name="connsiteY474" fmla="*/ 2527 h 10002"/>
                <a:gd name="connsiteX475" fmla="*/ 2440 w 10201"/>
                <a:gd name="connsiteY475" fmla="*/ 2509 h 10002"/>
                <a:gd name="connsiteX476" fmla="*/ 2315 w 10201"/>
                <a:gd name="connsiteY476" fmla="*/ 2358 h 10002"/>
                <a:gd name="connsiteX477" fmla="*/ 2242 w 10201"/>
                <a:gd name="connsiteY477" fmla="*/ 2377 h 10002"/>
                <a:gd name="connsiteX478" fmla="*/ 2242 w 10201"/>
                <a:gd name="connsiteY478" fmla="*/ 2321 h 10002"/>
                <a:gd name="connsiteX479" fmla="*/ 2222 w 10201"/>
                <a:gd name="connsiteY479" fmla="*/ 2283 h 10002"/>
                <a:gd name="connsiteX480" fmla="*/ 2044 w 10201"/>
                <a:gd name="connsiteY480" fmla="*/ 2246 h 10002"/>
                <a:gd name="connsiteX481" fmla="*/ 2034 w 10201"/>
                <a:gd name="connsiteY481" fmla="*/ 2189 h 10002"/>
                <a:gd name="connsiteX482" fmla="*/ 2044 w 10201"/>
                <a:gd name="connsiteY482" fmla="*/ 2171 h 10002"/>
                <a:gd name="connsiteX483" fmla="*/ 2242 w 10201"/>
                <a:gd name="connsiteY483" fmla="*/ 2171 h 10002"/>
                <a:gd name="connsiteX484" fmla="*/ 2305 w 10201"/>
                <a:gd name="connsiteY484" fmla="*/ 2133 h 10002"/>
                <a:gd name="connsiteX485" fmla="*/ 2450 w 10201"/>
                <a:gd name="connsiteY485" fmla="*/ 2171 h 10002"/>
                <a:gd name="connsiteX486" fmla="*/ 2523 w 10201"/>
                <a:gd name="connsiteY486" fmla="*/ 2077 h 10002"/>
                <a:gd name="connsiteX487" fmla="*/ 2774 w 10201"/>
                <a:gd name="connsiteY487" fmla="*/ 2020 h 10002"/>
                <a:gd name="connsiteX488" fmla="*/ 2961 w 10201"/>
                <a:gd name="connsiteY488" fmla="*/ 2133 h 10002"/>
                <a:gd name="connsiteX489" fmla="*/ 3274 w 10201"/>
                <a:gd name="connsiteY489" fmla="*/ 2057 h 10002"/>
                <a:gd name="connsiteX490" fmla="*/ 3274 w 10201"/>
                <a:gd name="connsiteY490" fmla="*/ 2039 h 10002"/>
                <a:gd name="connsiteX491" fmla="*/ 3263 w 10201"/>
                <a:gd name="connsiteY491" fmla="*/ 2002 h 10002"/>
                <a:gd name="connsiteX492" fmla="*/ 3377 w 10201"/>
                <a:gd name="connsiteY492" fmla="*/ 1964 h 10002"/>
                <a:gd name="connsiteX493" fmla="*/ 3357 w 10201"/>
                <a:gd name="connsiteY493" fmla="*/ 1907 h 10002"/>
                <a:gd name="connsiteX494" fmla="*/ 3419 w 10201"/>
                <a:gd name="connsiteY494" fmla="*/ 1907 h 10002"/>
                <a:gd name="connsiteX495" fmla="*/ 3461 w 10201"/>
                <a:gd name="connsiteY495" fmla="*/ 1926 h 10002"/>
                <a:gd name="connsiteX496" fmla="*/ 3492 w 10201"/>
                <a:gd name="connsiteY496" fmla="*/ 1870 h 10002"/>
                <a:gd name="connsiteX497" fmla="*/ 3492 w 10201"/>
                <a:gd name="connsiteY497" fmla="*/ 1851 h 10002"/>
                <a:gd name="connsiteX498" fmla="*/ 3419 w 10201"/>
                <a:gd name="connsiteY498" fmla="*/ 1738 h 10002"/>
                <a:gd name="connsiteX499" fmla="*/ 3429 w 10201"/>
                <a:gd name="connsiteY499" fmla="*/ 1663 h 10002"/>
                <a:gd name="connsiteX500" fmla="*/ 3274 w 10201"/>
                <a:gd name="connsiteY500" fmla="*/ 1589 h 10002"/>
                <a:gd name="connsiteX501" fmla="*/ 3274 w 10201"/>
                <a:gd name="connsiteY501" fmla="*/ 1513 h 10002"/>
                <a:gd name="connsiteX502" fmla="*/ 3241 w 10201"/>
                <a:gd name="connsiteY502" fmla="*/ 1475 h 10002"/>
                <a:gd name="connsiteX503" fmla="*/ 3210 w 10201"/>
                <a:gd name="connsiteY503" fmla="*/ 1513 h 10002"/>
                <a:gd name="connsiteX504" fmla="*/ 3200 w 10201"/>
                <a:gd name="connsiteY504" fmla="*/ 1438 h 10002"/>
                <a:gd name="connsiteX505" fmla="*/ 3085 w 10201"/>
                <a:gd name="connsiteY505" fmla="*/ 1494 h 10002"/>
                <a:gd name="connsiteX506" fmla="*/ 2971 w 10201"/>
                <a:gd name="connsiteY506" fmla="*/ 1419 h 10002"/>
                <a:gd name="connsiteX507" fmla="*/ 2940 w 10201"/>
                <a:gd name="connsiteY507" fmla="*/ 1475 h 10002"/>
                <a:gd name="connsiteX508" fmla="*/ 2909 w 10201"/>
                <a:gd name="connsiteY508" fmla="*/ 1400 h 10002"/>
                <a:gd name="connsiteX509" fmla="*/ 2815 w 10201"/>
                <a:gd name="connsiteY509" fmla="*/ 1438 h 10002"/>
                <a:gd name="connsiteX510" fmla="*/ 2815 w 10201"/>
                <a:gd name="connsiteY510" fmla="*/ 1381 h 10002"/>
                <a:gd name="connsiteX511" fmla="*/ 2742 w 10201"/>
                <a:gd name="connsiteY511" fmla="*/ 1288 h 10002"/>
                <a:gd name="connsiteX512" fmla="*/ 3013 w 10201"/>
                <a:gd name="connsiteY512" fmla="*/ 1062 h 10002"/>
                <a:gd name="connsiteX513" fmla="*/ 3106 w 10201"/>
                <a:gd name="connsiteY513" fmla="*/ 1119 h 10002"/>
                <a:gd name="connsiteX514" fmla="*/ 3241 w 10201"/>
                <a:gd name="connsiteY514" fmla="*/ 1062 h 10002"/>
                <a:gd name="connsiteX515" fmla="*/ 3241 w 10201"/>
                <a:gd name="connsiteY515" fmla="*/ 1119 h 10002"/>
                <a:gd name="connsiteX516" fmla="*/ 3513 w 10201"/>
                <a:gd name="connsiteY516" fmla="*/ 1119 h 10002"/>
                <a:gd name="connsiteX517" fmla="*/ 3513 w 10201"/>
                <a:gd name="connsiteY517" fmla="*/ 1044 h 10002"/>
                <a:gd name="connsiteX518" fmla="*/ 3658 w 10201"/>
                <a:gd name="connsiteY518" fmla="*/ 968 h 10002"/>
                <a:gd name="connsiteX519" fmla="*/ 3700 w 10201"/>
                <a:gd name="connsiteY519" fmla="*/ 875 h 10002"/>
                <a:gd name="connsiteX520" fmla="*/ 3929 w 10201"/>
                <a:gd name="connsiteY520" fmla="*/ 836 h 10002"/>
                <a:gd name="connsiteX521" fmla="*/ 3940 w 10201"/>
                <a:gd name="connsiteY521" fmla="*/ 781 h 10002"/>
                <a:gd name="connsiteX522" fmla="*/ 3971 w 10201"/>
                <a:gd name="connsiteY522" fmla="*/ 781 h 10002"/>
                <a:gd name="connsiteX523" fmla="*/ 4002 w 10201"/>
                <a:gd name="connsiteY523" fmla="*/ 836 h 10002"/>
                <a:gd name="connsiteX524" fmla="*/ 4065 w 10201"/>
                <a:gd name="connsiteY524" fmla="*/ 799 h 10002"/>
                <a:gd name="connsiteX525" fmla="*/ 4127 w 10201"/>
                <a:gd name="connsiteY525" fmla="*/ 836 h 10002"/>
                <a:gd name="connsiteX526" fmla="*/ 4772 w 10201"/>
                <a:gd name="connsiteY526" fmla="*/ 724 h 10002"/>
                <a:gd name="connsiteX527" fmla="*/ 4783 w 10201"/>
                <a:gd name="connsiteY527" fmla="*/ 781 h 10002"/>
                <a:gd name="connsiteX528" fmla="*/ 4908 w 10201"/>
                <a:gd name="connsiteY528" fmla="*/ 781 h 10002"/>
                <a:gd name="connsiteX529" fmla="*/ 4908 w 10201"/>
                <a:gd name="connsiteY529" fmla="*/ 724 h 10002"/>
                <a:gd name="connsiteX530" fmla="*/ 4992 w 10201"/>
                <a:gd name="connsiteY530" fmla="*/ 781 h 10002"/>
                <a:gd name="connsiteX531" fmla="*/ 5096 w 10201"/>
                <a:gd name="connsiteY531" fmla="*/ 743 h 10002"/>
                <a:gd name="connsiteX532" fmla="*/ 5158 w 10201"/>
                <a:gd name="connsiteY532" fmla="*/ 781 h 10002"/>
                <a:gd name="connsiteX533" fmla="*/ 5200 w 10201"/>
                <a:gd name="connsiteY533" fmla="*/ 706 h 10002"/>
                <a:gd name="connsiteX534" fmla="*/ 5283 w 10201"/>
                <a:gd name="connsiteY534" fmla="*/ 686 h 10002"/>
                <a:gd name="connsiteX535" fmla="*/ 5283 w 10201"/>
                <a:gd name="connsiteY535" fmla="*/ 743 h 10002"/>
                <a:gd name="connsiteX536" fmla="*/ 5492 w 10201"/>
                <a:gd name="connsiteY536" fmla="*/ 706 h 10002"/>
                <a:gd name="connsiteX537" fmla="*/ 5679 w 10201"/>
                <a:gd name="connsiteY537" fmla="*/ 781 h 10002"/>
                <a:gd name="connsiteX538" fmla="*/ 5824 w 10201"/>
                <a:gd name="connsiteY538" fmla="*/ 761 h 10002"/>
                <a:gd name="connsiteX539" fmla="*/ 6148 w 10201"/>
                <a:gd name="connsiteY539" fmla="*/ 686 h 10002"/>
                <a:gd name="connsiteX540" fmla="*/ 6345 w 10201"/>
                <a:gd name="connsiteY540" fmla="*/ 611 h 10002"/>
                <a:gd name="connsiteX541" fmla="*/ 6522 w 10201"/>
                <a:gd name="connsiteY541" fmla="*/ 649 h 10002"/>
                <a:gd name="connsiteX542" fmla="*/ 6574 w 10201"/>
                <a:gd name="connsiteY542" fmla="*/ 555 h 10002"/>
                <a:gd name="connsiteX543" fmla="*/ 6668 w 10201"/>
                <a:gd name="connsiteY543" fmla="*/ 574 h 10002"/>
                <a:gd name="connsiteX544" fmla="*/ 6741 w 10201"/>
                <a:gd name="connsiteY544" fmla="*/ 498 h 10002"/>
                <a:gd name="connsiteX545" fmla="*/ 6814 w 10201"/>
                <a:gd name="connsiteY545" fmla="*/ 555 h 10002"/>
                <a:gd name="connsiteX546" fmla="*/ 7105 w 10201"/>
                <a:gd name="connsiteY546" fmla="*/ 574 h 10002"/>
                <a:gd name="connsiteX547" fmla="*/ 7251 w 10201"/>
                <a:gd name="connsiteY547" fmla="*/ 574 h 10002"/>
                <a:gd name="connsiteX548" fmla="*/ 7262 w 10201"/>
                <a:gd name="connsiteY548" fmla="*/ 630 h 10002"/>
                <a:gd name="connsiteX549" fmla="*/ 7459 w 10201"/>
                <a:gd name="connsiteY549" fmla="*/ 592 h 10002"/>
                <a:gd name="connsiteX550" fmla="*/ 7470 w 10201"/>
                <a:gd name="connsiteY550" fmla="*/ 517 h 10002"/>
                <a:gd name="connsiteX551" fmla="*/ 7387 w 10201"/>
                <a:gd name="connsiteY551" fmla="*/ 498 h 10002"/>
                <a:gd name="connsiteX552" fmla="*/ 7428 w 10201"/>
                <a:gd name="connsiteY552" fmla="*/ 405 h 10002"/>
                <a:gd name="connsiteX553" fmla="*/ 7501 w 10201"/>
                <a:gd name="connsiteY553" fmla="*/ 348 h 10002"/>
                <a:gd name="connsiteX554" fmla="*/ 7470 w 10201"/>
                <a:gd name="connsiteY554" fmla="*/ 311 h 10002"/>
                <a:gd name="connsiteX555" fmla="*/ 7407 w 10201"/>
                <a:gd name="connsiteY555" fmla="*/ 348 h 10002"/>
                <a:gd name="connsiteX556" fmla="*/ 7376 w 10201"/>
                <a:gd name="connsiteY556" fmla="*/ 311 h 10002"/>
                <a:gd name="connsiteX557" fmla="*/ 7210 w 10201"/>
                <a:gd name="connsiteY557" fmla="*/ 367 h 10002"/>
                <a:gd name="connsiteX558" fmla="*/ 7210 w 10201"/>
                <a:gd name="connsiteY558" fmla="*/ 311 h 10002"/>
                <a:gd name="connsiteX559" fmla="*/ 7199 w 10201"/>
                <a:gd name="connsiteY559" fmla="*/ 311 h 10002"/>
                <a:gd name="connsiteX560" fmla="*/ 6543 w 10201"/>
                <a:gd name="connsiteY560" fmla="*/ 330 h 10002"/>
                <a:gd name="connsiteX561" fmla="*/ 6225 w 10201"/>
                <a:gd name="connsiteY561" fmla="*/ 273 h 10002"/>
                <a:gd name="connsiteX562" fmla="*/ 6637 w 10201"/>
                <a:gd name="connsiteY562" fmla="*/ 198 h 10002"/>
                <a:gd name="connsiteX563" fmla="*/ 6980 w 10201"/>
                <a:gd name="connsiteY563" fmla="*/ 161 h 10002"/>
                <a:gd name="connsiteX564" fmla="*/ 7433 w 10201"/>
                <a:gd name="connsiteY564" fmla="*/ 80 h 10002"/>
                <a:gd name="connsiteX565" fmla="*/ 7698 w 10201"/>
                <a:gd name="connsiteY565" fmla="*/ 10 h 10002"/>
                <a:gd name="connsiteX566" fmla="*/ 7949 w 10201"/>
                <a:gd name="connsiteY566" fmla="*/ 142 h 10002"/>
                <a:gd name="connsiteX567" fmla="*/ 8011 w 10201"/>
                <a:gd name="connsiteY567" fmla="*/ 48 h 10002"/>
                <a:gd name="connsiteX568" fmla="*/ 8136 w 10201"/>
                <a:gd name="connsiteY568" fmla="*/ 29 h 10002"/>
                <a:gd name="connsiteX569" fmla="*/ 8240 w 10201"/>
                <a:gd name="connsiteY569" fmla="*/ 142 h 10002"/>
                <a:gd name="connsiteX570" fmla="*/ 8262 w 10201"/>
                <a:gd name="connsiteY570" fmla="*/ 104 h 10002"/>
                <a:gd name="connsiteX571" fmla="*/ 8293 w 10201"/>
                <a:gd name="connsiteY571" fmla="*/ 254 h 10002"/>
                <a:gd name="connsiteX572" fmla="*/ 8262 w 10201"/>
                <a:gd name="connsiteY572" fmla="*/ 330 h 10002"/>
                <a:gd name="connsiteX573" fmla="*/ 8262 w 10201"/>
                <a:gd name="connsiteY573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081 w 10201"/>
                <a:gd name="connsiteY78" fmla="*/ 5686 h 10002"/>
                <a:gd name="connsiteX79" fmla="*/ 10188 w 10201"/>
                <a:gd name="connsiteY79" fmla="*/ 5795 h 10002"/>
                <a:gd name="connsiteX80" fmla="*/ 10177 w 10201"/>
                <a:gd name="connsiteY80" fmla="*/ 6153 h 10002"/>
                <a:gd name="connsiteX81" fmla="*/ 10137 w 10201"/>
                <a:gd name="connsiteY81" fmla="*/ 6016 h 10002"/>
                <a:gd name="connsiteX82" fmla="*/ 9949 w 10201"/>
                <a:gd name="connsiteY82" fmla="*/ 6096 h 10002"/>
                <a:gd name="connsiteX83" fmla="*/ 9563 w 10201"/>
                <a:gd name="connsiteY83" fmla="*/ 6190 h 10002"/>
                <a:gd name="connsiteX84" fmla="*/ 9532 w 10201"/>
                <a:gd name="connsiteY84" fmla="*/ 6528 h 10002"/>
                <a:gd name="connsiteX85" fmla="*/ 9490 w 10201"/>
                <a:gd name="connsiteY85" fmla="*/ 6566 h 10002"/>
                <a:gd name="connsiteX86" fmla="*/ 9490 w 10201"/>
                <a:gd name="connsiteY86" fmla="*/ 6979 h 10002"/>
                <a:gd name="connsiteX87" fmla="*/ 9594 w 10201"/>
                <a:gd name="connsiteY87" fmla="*/ 7016 h 10002"/>
                <a:gd name="connsiteX88" fmla="*/ 9584 w 10201"/>
                <a:gd name="connsiteY88" fmla="*/ 7054 h 10002"/>
                <a:gd name="connsiteX89" fmla="*/ 9438 w 10201"/>
                <a:gd name="connsiteY89" fmla="*/ 7411 h 10002"/>
                <a:gd name="connsiteX90" fmla="*/ 9428 w 10201"/>
                <a:gd name="connsiteY90" fmla="*/ 7674 h 10002"/>
                <a:gd name="connsiteX91" fmla="*/ 9459 w 10201"/>
                <a:gd name="connsiteY91" fmla="*/ 7862 h 10002"/>
                <a:gd name="connsiteX92" fmla="*/ 9407 w 10201"/>
                <a:gd name="connsiteY92" fmla="*/ 7918 h 10002"/>
                <a:gd name="connsiteX93" fmla="*/ 9302 w 10201"/>
                <a:gd name="connsiteY93" fmla="*/ 7730 h 10002"/>
                <a:gd name="connsiteX94" fmla="*/ 9126 w 10201"/>
                <a:gd name="connsiteY94" fmla="*/ 7580 h 10002"/>
                <a:gd name="connsiteX95" fmla="*/ 9126 w 10201"/>
                <a:gd name="connsiteY95" fmla="*/ 7543 h 10002"/>
                <a:gd name="connsiteX96" fmla="*/ 9167 w 10201"/>
                <a:gd name="connsiteY96" fmla="*/ 7543 h 10002"/>
                <a:gd name="connsiteX97" fmla="*/ 9167 w 10201"/>
                <a:gd name="connsiteY97" fmla="*/ 7524 h 10002"/>
                <a:gd name="connsiteX98" fmla="*/ 9146 w 10201"/>
                <a:gd name="connsiteY98" fmla="*/ 7524 h 10002"/>
                <a:gd name="connsiteX99" fmla="*/ 9084 w 10201"/>
                <a:gd name="connsiteY99" fmla="*/ 7543 h 10002"/>
                <a:gd name="connsiteX100" fmla="*/ 9105 w 10201"/>
                <a:gd name="connsiteY100" fmla="*/ 7618 h 10002"/>
                <a:gd name="connsiteX101" fmla="*/ 9063 w 10201"/>
                <a:gd name="connsiteY101" fmla="*/ 7637 h 10002"/>
                <a:gd name="connsiteX102" fmla="*/ 9167 w 10201"/>
                <a:gd name="connsiteY102" fmla="*/ 7918 h 10002"/>
                <a:gd name="connsiteX103" fmla="*/ 9167 w 10201"/>
                <a:gd name="connsiteY103" fmla="*/ 8125 h 10002"/>
                <a:gd name="connsiteX104" fmla="*/ 9105 w 10201"/>
                <a:gd name="connsiteY104" fmla="*/ 8237 h 10002"/>
                <a:gd name="connsiteX105" fmla="*/ 8928 w 10201"/>
                <a:gd name="connsiteY105" fmla="*/ 8219 h 10002"/>
                <a:gd name="connsiteX106" fmla="*/ 8866 w 10201"/>
                <a:gd name="connsiteY106" fmla="*/ 8125 h 10002"/>
                <a:gd name="connsiteX107" fmla="*/ 8802 w 10201"/>
                <a:gd name="connsiteY107" fmla="*/ 8182 h 10002"/>
                <a:gd name="connsiteX108" fmla="*/ 8845 w 10201"/>
                <a:gd name="connsiteY108" fmla="*/ 8575 h 10002"/>
                <a:gd name="connsiteX109" fmla="*/ 8814 w 10201"/>
                <a:gd name="connsiteY109" fmla="*/ 8650 h 10002"/>
                <a:gd name="connsiteX110" fmla="*/ 8615 w 10201"/>
                <a:gd name="connsiteY110" fmla="*/ 8670 h 10002"/>
                <a:gd name="connsiteX111" fmla="*/ 8470 w 10201"/>
                <a:gd name="connsiteY111" fmla="*/ 8237 h 10002"/>
                <a:gd name="connsiteX112" fmla="*/ 8459 w 10201"/>
                <a:gd name="connsiteY112" fmla="*/ 7993 h 10002"/>
                <a:gd name="connsiteX113" fmla="*/ 8418 w 10201"/>
                <a:gd name="connsiteY113" fmla="*/ 7993 h 10002"/>
                <a:gd name="connsiteX114" fmla="*/ 8240 w 10201"/>
                <a:gd name="connsiteY114" fmla="*/ 7993 h 10002"/>
                <a:gd name="connsiteX115" fmla="*/ 8136 w 10201"/>
                <a:gd name="connsiteY115" fmla="*/ 7768 h 10002"/>
                <a:gd name="connsiteX116" fmla="*/ 8042 w 10201"/>
                <a:gd name="connsiteY116" fmla="*/ 7712 h 10002"/>
                <a:gd name="connsiteX117" fmla="*/ 7980 w 10201"/>
                <a:gd name="connsiteY117" fmla="*/ 7787 h 10002"/>
                <a:gd name="connsiteX118" fmla="*/ 7990 w 10201"/>
                <a:gd name="connsiteY118" fmla="*/ 8106 h 10002"/>
                <a:gd name="connsiteX119" fmla="*/ 7949 w 10201"/>
                <a:gd name="connsiteY119" fmla="*/ 8406 h 10002"/>
                <a:gd name="connsiteX120" fmla="*/ 7887 w 10201"/>
                <a:gd name="connsiteY120" fmla="*/ 8426 h 10002"/>
                <a:gd name="connsiteX121" fmla="*/ 7845 w 10201"/>
                <a:gd name="connsiteY121" fmla="*/ 8538 h 10002"/>
                <a:gd name="connsiteX122" fmla="*/ 7835 w 10201"/>
                <a:gd name="connsiteY122" fmla="*/ 8538 h 10002"/>
                <a:gd name="connsiteX123" fmla="*/ 7835 w 10201"/>
                <a:gd name="connsiteY123" fmla="*/ 8481 h 10002"/>
                <a:gd name="connsiteX124" fmla="*/ 7855 w 10201"/>
                <a:gd name="connsiteY124" fmla="*/ 8426 h 10002"/>
                <a:gd name="connsiteX125" fmla="*/ 7678 w 10201"/>
                <a:gd name="connsiteY125" fmla="*/ 8182 h 10002"/>
                <a:gd name="connsiteX126" fmla="*/ 7563 w 10201"/>
                <a:gd name="connsiteY126" fmla="*/ 8087 h 10002"/>
                <a:gd name="connsiteX127" fmla="*/ 7501 w 10201"/>
                <a:gd name="connsiteY127" fmla="*/ 8144 h 10002"/>
                <a:gd name="connsiteX128" fmla="*/ 7470 w 10201"/>
                <a:gd name="connsiteY128" fmla="*/ 8087 h 10002"/>
                <a:gd name="connsiteX129" fmla="*/ 7439 w 10201"/>
                <a:gd name="connsiteY129" fmla="*/ 8219 h 10002"/>
                <a:gd name="connsiteX130" fmla="*/ 7574 w 10201"/>
                <a:gd name="connsiteY130" fmla="*/ 8595 h 10002"/>
                <a:gd name="connsiteX131" fmla="*/ 7418 w 10201"/>
                <a:gd name="connsiteY131" fmla="*/ 8782 h 10002"/>
                <a:gd name="connsiteX132" fmla="*/ 7251 w 10201"/>
                <a:gd name="connsiteY132" fmla="*/ 8707 h 10002"/>
                <a:gd name="connsiteX133" fmla="*/ 7189 w 10201"/>
                <a:gd name="connsiteY133" fmla="*/ 8858 h 10002"/>
                <a:gd name="connsiteX134" fmla="*/ 7115 w 10201"/>
                <a:gd name="connsiteY134" fmla="*/ 8914 h 10002"/>
                <a:gd name="connsiteX135" fmla="*/ 7115 w 10201"/>
                <a:gd name="connsiteY135" fmla="*/ 8839 h 10002"/>
                <a:gd name="connsiteX136" fmla="*/ 6991 w 10201"/>
                <a:gd name="connsiteY136" fmla="*/ 8801 h 10002"/>
                <a:gd name="connsiteX137" fmla="*/ 6907 w 10201"/>
                <a:gd name="connsiteY137" fmla="*/ 8895 h 10002"/>
                <a:gd name="connsiteX138" fmla="*/ 6814 w 10201"/>
                <a:gd name="connsiteY138" fmla="*/ 8914 h 10002"/>
                <a:gd name="connsiteX139" fmla="*/ 6814 w 10201"/>
                <a:gd name="connsiteY139" fmla="*/ 8970 h 10002"/>
                <a:gd name="connsiteX140" fmla="*/ 6751 w 10201"/>
                <a:gd name="connsiteY140" fmla="*/ 8989 h 10002"/>
                <a:gd name="connsiteX141" fmla="*/ 6772 w 10201"/>
                <a:gd name="connsiteY141" fmla="*/ 9026 h 10002"/>
                <a:gd name="connsiteX142" fmla="*/ 6939 w 10201"/>
                <a:gd name="connsiteY142" fmla="*/ 9008 h 10002"/>
                <a:gd name="connsiteX143" fmla="*/ 6939 w 10201"/>
                <a:gd name="connsiteY143" fmla="*/ 8989 h 10002"/>
                <a:gd name="connsiteX144" fmla="*/ 6918 w 10201"/>
                <a:gd name="connsiteY144" fmla="*/ 8951 h 10002"/>
                <a:gd name="connsiteX145" fmla="*/ 6939 w 10201"/>
                <a:gd name="connsiteY145" fmla="*/ 8951 h 10002"/>
                <a:gd name="connsiteX146" fmla="*/ 6991 w 10201"/>
                <a:gd name="connsiteY146" fmla="*/ 8933 h 10002"/>
                <a:gd name="connsiteX147" fmla="*/ 7032 w 10201"/>
                <a:gd name="connsiteY147" fmla="*/ 9064 h 10002"/>
                <a:gd name="connsiteX148" fmla="*/ 7303 w 10201"/>
                <a:gd name="connsiteY148" fmla="*/ 9139 h 10002"/>
                <a:gd name="connsiteX149" fmla="*/ 7303 w 10201"/>
                <a:gd name="connsiteY149" fmla="*/ 9195 h 10002"/>
                <a:gd name="connsiteX150" fmla="*/ 7220 w 10201"/>
                <a:gd name="connsiteY150" fmla="*/ 9590 h 10002"/>
                <a:gd name="connsiteX151" fmla="*/ 7199 w 10201"/>
                <a:gd name="connsiteY151" fmla="*/ 9590 h 10002"/>
                <a:gd name="connsiteX152" fmla="*/ 7179 w 10201"/>
                <a:gd name="connsiteY152" fmla="*/ 9533 h 10002"/>
                <a:gd name="connsiteX153" fmla="*/ 6949 w 10201"/>
                <a:gd name="connsiteY153" fmla="*/ 9496 h 10002"/>
                <a:gd name="connsiteX154" fmla="*/ 6876 w 10201"/>
                <a:gd name="connsiteY154" fmla="*/ 9496 h 10002"/>
                <a:gd name="connsiteX155" fmla="*/ 6793 w 10201"/>
                <a:gd name="connsiteY155" fmla="*/ 9403 h 10002"/>
                <a:gd name="connsiteX156" fmla="*/ 6751 w 10201"/>
                <a:gd name="connsiteY156" fmla="*/ 9440 h 10002"/>
                <a:gd name="connsiteX157" fmla="*/ 6637 w 10201"/>
                <a:gd name="connsiteY157" fmla="*/ 9289 h 10002"/>
                <a:gd name="connsiteX158" fmla="*/ 6627 w 10201"/>
                <a:gd name="connsiteY158" fmla="*/ 9289 h 10002"/>
                <a:gd name="connsiteX159" fmla="*/ 6584 w 10201"/>
                <a:gd name="connsiteY159" fmla="*/ 9289 h 10002"/>
                <a:gd name="connsiteX160" fmla="*/ 6480 w 10201"/>
                <a:gd name="connsiteY160" fmla="*/ 9177 h 10002"/>
                <a:gd name="connsiteX161" fmla="*/ 6449 w 10201"/>
                <a:gd name="connsiteY161" fmla="*/ 9346 h 10002"/>
                <a:gd name="connsiteX162" fmla="*/ 6355 w 10201"/>
                <a:gd name="connsiteY162" fmla="*/ 9515 h 10002"/>
                <a:gd name="connsiteX163" fmla="*/ 6262 w 10201"/>
                <a:gd name="connsiteY163" fmla="*/ 9552 h 10002"/>
                <a:gd name="connsiteX164" fmla="*/ 6262 w 10201"/>
                <a:gd name="connsiteY164" fmla="*/ 9609 h 10002"/>
                <a:gd name="connsiteX165" fmla="*/ 6189 w 10201"/>
                <a:gd name="connsiteY165" fmla="*/ 9740 h 10002"/>
                <a:gd name="connsiteX166" fmla="*/ 6106 w 10201"/>
                <a:gd name="connsiteY166" fmla="*/ 9796 h 10002"/>
                <a:gd name="connsiteX167" fmla="*/ 6001 w 10201"/>
                <a:gd name="connsiteY167" fmla="*/ 9947 h 10002"/>
                <a:gd name="connsiteX168" fmla="*/ 5345 w 10201"/>
                <a:gd name="connsiteY168" fmla="*/ 9796 h 10002"/>
                <a:gd name="connsiteX169" fmla="*/ 5220 w 10201"/>
                <a:gd name="connsiteY169" fmla="*/ 9796 h 10002"/>
                <a:gd name="connsiteX170" fmla="*/ 4992 w 10201"/>
                <a:gd name="connsiteY170" fmla="*/ 9647 h 10002"/>
                <a:gd name="connsiteX171" fmla="*/ 4929 w 10201"/>
                <a:gd name="connsiteY171" fmla="*/ 9515 h 10002"/>
                <a:gd name="connsiteX172" fmla="*/ 4929 w 10201"/>
                <a:gd name="connsiteY172" fmla="*/ 9403 h 10002"/>
                <a:gd name="connsiteX173" fmla="*/ 4866 w 10201"/>
                <a:gd name="connsiteY173" fmla="*/ 9346 h 10002"/>
                <a:gd name="connsiteX174" fmla="*/ 5168 w 10201"/>
                <a:gd name="connsiteY174" fmla="*/ 9214 h 10002"/>
                <a:gd name="connsiteX175" fmla="*/ 5387 w 10201"/>
                <a:gd name="connsiteY175" fmla="*/ 9234 h 10002"/>
                <a:gd name="connsiteX176" fmla="*/ 5741 w 10201"/>
                <a:gd name="connsiteY176" fmla="*/ 9195 h 10002"/>
                <a:gd name="connsiteX177" fmla="*/ 5783 w 10201"/>
                <a:gd name="connsiteY177" fmla="*/ 9102 h 10002"/>
                <a:gd name="connsiteX178" fmla="*/ 5731 w 10201"/>
                <a:gd name="connsiteY178" fmla="*/ 8989 h 10002"/>
                <a:gd name="connsiteX179" fmla="*/ 5533 w 10201"/>
                <a:gd name="connsiteY179" fmla="*/ 8933 h 10002"/>
                <a:gd name="connsiteX180" fmla="*/ 5210 w 10201"/>
                <a:gd name="connsiteY180" fmla="*/ 8745 h 10002"/>
                <a:gd name="connsiteX181" fmla="*/ 4961 w 10201"/>
                <a:gd name="connsiteY181" fmla="*/ 8595 h 10002"/>
                <a:gd name="connsiteX182" fmla="*/ 5085 w 10201"/>
                <a:gd name="connsiteY182" fmla="*/ 8481 h 10002"/>
                <a:gd name="connsiteX183" fmla="*/ 4741 w 10201"/>
                <a:gd name="connsiteY183" fmla="*/ 8275 h 10002"/>
                <a:gd name="connsiteX184" fmla="*/ 4554 w 10201"/>
                <a:gd name="connsiteY184" fmla="*/ 8087 h 10002"/>
                <a:gd name="connsiteX185" fmla="*/ 4356 w 10201"/>
                <a:gd name="connsiteY185" fmla="*/ 8031 h 10002"/>
                <a:gd name="connsiteX186" fmla="*/ 4085 w 10201"/>
                <a:gd name="connsiteY186" fmla="*/ 8013 h 10002"/>
                <a:gd name="connsiteX187" fmla="*/ 3919 w 10201"/>
                <a:gd name="connsiteY187" fmla="*/ 7843 h 10002"/>
                <a:gd name="connsiteX188" fmla="*/ 3741 w 10201"/>
                <a:gd name="connsiteY188" fmla="*/ 7806 h 10002"/>
                <a:gd name="connsiteX189" fmla="*/ 3669 w 10201"/>
                <a:gd name="connsiteY189" fmla="*/ 7598 h 10002"/>
                <a:gd name="connsiteX190" fmla="*/ 3492 w 10201"/>
                <a:gd name="connsiteY190" fmla="*/ 7637 h 10002"/>
                <a:gd name="connsiteX191" fmla="*/ 3440 w 10201"/>
                <a:gd name="connsiteY191" fmla="*/ 7674 h 10002"/>
                <a:gd name="connsiteX192" fmla="*/ 3367 w 10201"/>
                <a:gd name="connsiteY192" fmla="*/ 7674 h 10002"/>
                <a:gd name="connsiteX193" fmla="*/ 3367 w 10201"/>
                <a:gd name="connsiteY193" fmla="*/ 7637 h 10002"/>
                <a:gd name="connsiteX194" fmla="*/ 3398 w 10201"/>
                <a:gd name="connsiteY194" fmla="*/ 7543 h 10002"/>
                <a:gd name="connsiteX195" fmla="*/ 3241 w 10201"/>
                <a:gd name="connsiteY195" fmla="*/ 7505 h 10002"/>
                <a:gd name="connsiteX196" fmla="*/ 3189 w 10201"/>
                <a:gd name="connsiteY196" fmla="*/ 7411 h 10002"/>
                <a:gd name="connsiteX197" fmla="*/ 3085 w 10201"/>
                <a:gd name="connsiteY197" fmla="*/ 7468 h 10002"/>
                <a:gd name="connsiteX198" fmla="*/ 2846 w 10201"/>
                <a:gd name="connsiteY198" fmla="*/ 7449 h 10002"/>
                <a:gd name="connsiteX199" fmla="*/ 2722 w 10201"/>
                <a:gd name="connsiteY199" fmla="*/ 7486 h 10002"/>
                <a:gd name="connsiteX200" fmla="*/ 2669 w 10201"/>
                <a:gd name="connsiteY200" fmla="*/ 7598 h 10002"/>
                <a:gd name="connsiteX201" fmla="*/ 2471 w 10201"/>
                <a:gd name="connsiteY201" fmla="*/ 7637 h 10002"/>
                <a:gd name="connsiteX202" fmla="*/ 2419 w 10201"/>
                <a:gd name="connsiteY202" fmla="*/ 7712 h 10002"/>
                <a:gd name="connsiteX203" fmla="*/ 2137 w 10201"/>
                <a:gd name="connsiteY203" fmla="*/ 7693 h 10002"/>
                <a:gd name="connsiteX204" fmla="*/ 2023 w 10201"/>
                <a:gd name="connsiteY204" fmla="*/ 7561 h 10002"/>
                <a:gd name="connsiteX205" fmla="*/ 1867 w 10201"/>
                <a:gd name="connsiteY205" fmla="*/ 7524 h 10002"/>
                <a:gd name="connsiteX206" fmla="*/ 1919 w 10201"/>
                <a:gd name="connsiteY206" fmla="*/ 7505 h 10002"/>
                <a:gd name="connsiteX207" fmla="*/ 1919 w 10201"/>
                <a:gd name="connsiteY207" fmla="*/ 7486 h 10002"/>
                <a:gd name="connsiteX208" fmla="*/ 1867 w 10201"/>
                <a:gd name="connsiteY208" fmla="*/ 7486 h 10002"/>
                <a:gd name="connsiteX209" fmla="*/ 1753 w 10201"/>
                <a:gd name="connsiteY209" fmla="*/ 7505 h 10002"/>
                <a:gd name="connsiteX210" fmla="*/ 1544 w 10201"/>
                <a:gd name="connsiteY210" fmla="*/ 7429 h 10002"/>
                <a:gd name="connsiteX211" fmla="*/ 1544 w 10201"/>
                <a:gd name="connsiteY211" fmla="*/ 7486 h 10002"/>
                <a:gd name="connsiteX212" fmla="*/ 1492 w 10201"/>
                <a:gd name="connsiteY212" fmla="*/ 7468 h 10002"/>
                <a:gd name="connsiteX213" fmla="*/ 1492 w 10201"/>
                <a:gd name="connsiteY213" fmla="*/ 7411 h 10002"/>
                <a:gd name="connsiteX214" fmla="*/ 1398 w 10201"/>
                <a:gd name="connsiteY214" fmla="*/ 7468 h 10002"/>
                <a:gd name="connsiteX215" fmla="*/ 1378 w 10201"/>
                <a:gd name="connsiteY215" fmla="*/ 7411 h 10002"/>
                <a:gd name="connsiteX216" fmla="*/ 1013 w 10201"/>
                <a:gd name="connsiteY216" fmla="*/ 7429 h 10002"/>
                <a:gd name="connsiteX217" fmla="*/ 836 w 10201"/>
                <a:gd name="connsiteY217" fmla="*/ 7411 h 10002"/>
                <a:gd name="connsiteX218" fmla="*/ 795 w 10201"/>
                <a:gd name="connsiteY218" fmla="*/ 7336 h 10002"/>
                <a:gd name="connsiteX219" fmla="*/ 628 w 10201"/>
                <a:gd name="connsiteY219" fmla="*/ 7354 h 10002"/>
                <a:gd name="connsiteX220" fmla="*/ 597 w 10201"/>
                <a:gd name="connsiteY220" fmla="*/ 7299 h 10002"/>
                <a:gd name="connsiteX221" fmla="*/ 493 w 10201"/>
                <a:gd name="connsiteY221" fmla="*/ 7317 h 10002"/>
                <a:gd name="connsiteX222" fmla="*/ 471 w 10201"/>
                <a:gd name="connsiteY222" fmla="*/ 7242 h 10002"/>
                <a:gd name="connsiteX223" fmla="*/ 378 w 10201"/>
                <a:gd name="connsiteY223" fmla="*/ 7242 h 10002"/>
                <a:gd name="connsiteX224" fmla="*/ 243 w 10201"/>
                <a:gd name="connsiteY224" fmla="*/ 7167 h 10002"/>
                <a:gd name="connsiteX225" fmla="*/ 0 w 10201"/>
                <a:gd name="connsiteY225" fmla="*/ 7050 h 10002"/>
                <a:gd name="connsiteX226" fmla="*/ 357 w 10201"/>
                <a:gd name="connsiteY226" fmla="*/ 7054 h 10002"/>
                <a:gd name="connsiteX227" fmla="*/ 576 w 10201"/>
                <a:gd name="connsiteY227" fmla="*/ 7092 h 10002"/>
                <a:gd name="connsiteX228" fmla="*/ 940 w 10201"/>
                <a:gd name="connsiteY228" fmla="*/ 7167 h 10002"/>
                <a:gd name="connsiteX229" fmla="*/ 950 w 10201"/>
                <a:gd name="connsiteY229" fmla="*/ 7092 h 10002"/>
                <a:gd name="connsiteX230" fmla="*/ 888 w 10201"/>
                <a:gd name="connsiteY230" fmla="*/ 6998 h 10002"/>
                <a:gd name="connsiteX231" fmla="*/ 898 w 10201"/>
                <a:gd name="connsiteY231" fmla="*/ 6998 h 10002"/>
                <a:gd name="connsiteX232" fmla="*/ 898 w 10201"/>
                <a:gd name="connsiteY232" fmla="*/ 6979 h 10002"/>
                <a:gd name="connsiteX233" fmla="*/ 1002 w 10201"/>
                <a:gd name="connsiteY233" fmla="*/ 7016 h 10002"/>
                <a:gd name="connsiteX234" fmla="*/ 1002 w 10201"/>
                <a:gd name="connsiteY234" fmla="*/ 6941 h 10002"/>
                <a:gd name="connsiteX235" fmla="*/ 940 w 10201"/>
                <a:gd name="connsiteY235" fmla="*/ 6923 h 10002"/>
                <a:gd name="connsiteX236" fmla="*/ 940 w 10201"/>
                <a:gd name="connsiteY236" fmla="*/ 6847 h 10002"/>
                <a:gd name="connsiteX237" fmla="*/ 961 w 10201"/>
                <a:gd name="connsiteY237" fmla="*/ 6847 h 10002"/>
                <a:gd name="connsiteX238" fmla="*/ 1013 w 10201"/>
                <a:gd name="connsiteY238" fmla="*/ 6885 h 10002"/>
                <a:gd name="connsiteX239" fmla="*/ 1013 w 10201"/>
                <a:gd name="connsiteY239" fmla="*/ 6847 h 10002"/>
                <a:gd name="connsiteX240" fmla="*/ 1149 w 10201"/>
                <a:gd name="connsiteY240" fmla="*/ 6716 h 10002"/>
                <a:gd name="connsiteX241" fmla="*/ 1305 w 10201"/>
                <a:gd name="connsiteY241" fmla="*/ 6678 h 10002"/>
                <a:gd name="connsiteX242" fmla="*/ 1305 w 10201"/>
                <a:gd name="connsiteY242" fmla="*/ 6660 h 10002"/>
                <a:gd name="connsiteX243" fmla="*/ 1128 w 10201"/>
                <a:gd name="connsiteY243" fmla="*/ 6660 h 10002"/>
                <a:gd name="connsiteX244" fmla="*/ 1128 w 10201"/>
                <a:gd name="connsiteY244" fmla="*/ 6641 h 10002"/>
                <a:gd name="connsiteX245" fmla="*/ 1159 w 10201"/>
                <a:gd name="connsiteY245" fmla="*/ 6585 h 10002"/>
                <a:gd name="connsiteX246" fmla="*/ 1211 w 10201"/>
                <a:gd name="connsiteY246" fmla="*/ 6603 h 10002"/>
                <a:gd name="connsiteX247" fmla="*/ 1243 w 10201"/>
                <a:gd name="connsiteY247" fmla="*/ 6566 h 10002"/>
                <a:gd name="connsiteX248" fmla="*/ 1243 w 10201"/>
                <a:gd name="connsiteY248" fmla="*/ 6548 h 10002"/>
                <a:gd name="connsiteX249" fmla="*/ 1191 w 10201"/>
                <a:gd name="connsiteY249" fmla="*/ 6472 h 10002"/>
                <a:gd name="connsiteX250" fmla="*/ 1222 w 10201"/>
                <a:gd name="connsiteY250" fmla="*/ 6472 h 10002"/>
                <a:gd name="connsiteX251" fmla="*/ 1243 w 10201"/>
                <a:gd name="connsiteY251" fmla="*/ 6491 h 10002"/>
                <a:gd name="connsiteX252" fmla="*/ 1253 w 10201"/>
                <a:gd name="connsiteY252" fmla="*/ 6434 h 10002"/>
                <a:gd name="connsiteX253" fmla="*/ 1201 w 10201"/>
                <a:gd name="connsiteY253" fmla="*/ 6378 h 10002"/>
                <a:gd name="connsiteX254" fmla="*/ 1191 w 10201"/>
                <a:gd name="connsiteY254" fmla="*/ 6416 h 10002"/>
                <a:gd name="connsiteX255" fmla="*/ 1191 w 10201"/>
                <a:gd name="connsiteY255" fmla="*/ 6378 h 10002"/>
                <a:gd name="connsiteX256" fmla="*/ 1180 w 10201"/>
                <a:gd name="connsiteY256" fmla="*/ 6378 h 10002"/>
                <a:gd name="connsiteX257" fmla="*/ 1180 w 10201"/>
                <a:gd name="connsiteY257" fmla="*/ 6359 h 10002"/>
                <a:gd name="connsiteX258" fmla="*/ 1253 w 10201"/>
                <a:gd name="connsiteY258" fmla="*/ 6322 h 10002"/>
                <a:gd name="connsiteX259" fmla="*/ 1253 w 10201"/>
                <a:gd name="connsiteY259" fmla="*/ 6302 h 10002"/>
                <a:gd name="connsiteX260" fmla="*/ 1139 w 10201"/>
                <a:gd name="connsiteY260" fmla="*/ 6228 h 10002"/>
                <a:gd name="connsiteX261" fmla="*/ 1118 w 10201"/>
                <a:gd name="connsiteY261" fmla="*/ 6284 h 10002"/>
                <a:gd name="connsiteX262" fmla="*/ 1045 w 10201"/>
                <a:gd name="connsiteY262" fmla="*/ 6228 h 10002"/>
                <a:gd name="connsiteX263" fmla="*/ 1076 w 10201"/>
                <a:gd name="connsiteY263" fmla="*/ 6190 h 10002"/>
                <a:gd name="connsiteX264" fmla="*/ 1035 w 10201"/>
                <a:gd name="connsiteY264" fmla="*/ 6190 h 10002"/>
                <a:gd name="connsiteX265" fmla="*/ 909 w 10201"/>
                <a:gd name="connsiteY265" fmla="*/ 6247 h 10002"/>
                <a:gd name="connsiteX266" fmla="*/ 909 w 10201"/>
                <a:gd name="connsiteY266" fmla="*/ 6190 h 10002"/>
                <a:gd name="connsiteX267" fmla="*/ 961 w 10201"/>
                <a:gd name="connsiteY267" fmla="*/ 6040 h 10002"/>
                <a:gd name="connsiteX268" fmla="*/ 940 w 10201"/>
                <a:gd name="connsiteY268" fmla="*/ 6002 h 10002"/>
                <a:gd name="connsiteX269" fmla="*/ 961 w 10201"/>
                <a:gd name="connsiteY269" fmla="*/ 6002 h 10002"/>
                <a:gd name="connsiteX270" fmla="*/ 1055 w 10201"/>
                <a:gd name="connsiteY270" fmla="*/ 5964 h 10002"/>
                <a:gd name="connsiteX271" fmla="*/ 1087 w 10201"/>
                <a:gd name="connsiteY271" fmla="*/ 5909 h 10002"/>
                <a:gd name="connsiteX272" fmla="*/ 1066 w 10201"/>
                <a:gd name="connsiteY272" fmla="*/ 5852 h 10002"/>
                <a:gd name="connsiteX273" fmla="*/ 1139 w 10201"/>
                <a:gd name="connsiteY273" fmla="*/ 5833 h 10002"/>
                <a:gd name="connsiteX274" fmla="*/ 1139 w 10201"/>
                <a:gd name="connsiteY274" fmla="*/ 5909 h 10002"/>
                <a:gd name="connsiteX275" fmla="*/ 1263 w 10201"/>
                <a:gd name="connsiteY275" fmla="*/ 5909 h 10002"/>
                <a:gd name="connsiteX276" fmla="*/ 1388 w 10201"/>
                <a:gd name="connsiteY276" fmla="*/ 5683 h 10002"/>
                <a:gd name="connsiteX277" fmla="*/ 1586 w 10201"/>
                <a:gd name="connsiteY277" fmla="*/ 5740 h 10002"/>
                <a:gd name="connsiteX278" fmla="*/ 1586 w 10201"/>
                <a:gd name="connsiteY278" fmla="*/ 5758 h 10002"/>
                <a:gd name="connsiteX279" fmla="*/ 1575 w 10201"/>
                <a:gd name="connsiteY279" fmla="*/ 5814 h 10002"/>
                <a:gd name="connsiteX280" fmla="*/ 1554 w 10201"/>
                <a:gd name="connsiteY280" fmla="*/ 5852 h 10002"/>
                <a:gd name="connsiteX281" fmla="*/ 1440 w 10201"/>
                <a:gd name="connsiteY281" fmla="*/ 5889 h 10002"/>
                <a:gd name="connsiteX282" fmla="*/ 1430 w 10201"/>
                <a:gd name="connsiteY282" fmla="*/ 6040 h 10002"/>
                <a:gd name="connsiteX283" fmla="*/ 1450 w 10201"/>
                <a:gd name="connsiteY283" fmla="*/ 6058 h 10002"/>
                <a:gd name="connsiteX284" fmla="*/ 1680 w 10201"/>
                <a:gd name="connsiteY284" fmla="*/ 6265 h 10002"/>
                <a:gd name="connsiteX285" fmla="*/ 1711 w 10201"/>
                <a:gd name="connsiteY285" fmla="*/ 6265 h 10002"/>
                <a:gd name="connsiteX286" fmla="*/ 1784 w 10201"/>
                <a:gd name="connsiteY286" fmla="*/ 6792 h 10002"/>
                <a:gd name="connsiteX287" fmla="*/ 1982 w 10201"/>
                <a:gd name="connsiteY287" fmla="*/ 6585 h 10002"/>
                <a:gd name="connsiteX288" fmla="*/ 1982 w 10201"/>
                <a:gd name="connsiteY288" fmla="*/ 6528 h 10002"/>
                <a:gd name="connsiteX289" fmla="*/ 1909 w 10201"/>
                <a:gd name="connsiteY289" fmla="*/ 6528 h 10002"/>
                <a:gd name="connsiteX290" fmla="*/ 1878 w 10201"/>
                <a:gd name="connsiteY290" fmla="*/ 6453 h 10002"/>
                <a:gd name="connsiteX291" fmla="*/ 1878 w 10201"/>
                <a:gd name="connsiteY291" fmla="*/ 6416 h 10002"/>
                <a:gd name="connsiteX292" fmla="*/ 1888 w 10201"/>
                <a:gd name="connsiteY292" fmla="*/ 6416 h 10002"/>
                <a:gd name="connsiteX293" fmla="*/ 1888 w 10201"/>
                <a:gd name="connsiteY293" fmla="*/ 6397 h 10002"/>
                <a:gd name="connsiteX294" fmla="*/ 2023 w 10201"/>
                <a:gd name="connsiteY294" fmla="*/ 6322 h 10002"/>
                <a:gd name="connsiteX295" fmla="*/ 2002 w 10201"/>
                <a:gd name="connsiteY295" fmla="*/ 6302 h 10002"/>
                <a:gd name="connsiteX296" fmla="*/ 1867 w 10201"/>
                <a:gd name="connsiteY296" fmla="*/ 6265 h 10002"/>
                <a:gd name="connsiteX297" fmla="*/ 1867 w 10201"/>
                <a:gd name="connsiteY297" fmla="*/ 6209 h 10002"/>
                <a:gd name="connsiteX298" fmla="*/ 1815 w 10201"/>
                <a:gd name="connsiteY298" fmla="*/ 6190 h 10002"/>
                <a:gd name="connsiteX299" fmla="*/ 1815 w 10201"/>
                <a:gd name="connsiteY299" fmla="*/ 6190 h 10002"/>
                <a:gd name="connsiteX300" fmla="*/ 1836 w 10201"/>
                <a:gd name="connsiteY300" fmla="*/ 6133 h 10002"/>
                <a:gd name="connsiteX301" fmla="*/ 1753 w 10201"/>
                <a:gd name="connsiteY301" fmla="*/ 6040 h 10002"/>
                <a:gd name="connsiteX302" fmla="*/ 1534 w 10201"/>
                <a:gd name="connsiteY302" fmla="*/ 5984 h 10002"/>
                <a:gd name="connsiteX303" fmla="*/ 1701 w 10201"/>
                <a:gd name="connsiteY303" fmla="*/ 5964 h 10002"/>
                <a:gd name="connsiteX304" fmla="*/ 1722 w 10201"/>
                <a:gd name="connsiteY304" fmla="*/ 5871 h 10002"/>
                <a:gd name="connsiteX305" fmla="*/ 1659 w 10201"/>
                <a:gd name="connsiteY305" fmla="*/ 5740 h 10002"/>
                <a:gd name="connsiteX306" fmla="*/ 1680 w 10201"/>
                <a:gd name="connsiteY306" fmla="*/ 5740 h 10002"/>
                <a:gd name="connsiteX307" fmla="*/ 2023 w 10201"/>
                <a:gd name="connsiteY307" fmla="*/ 5777 h 10002"/>
                <a:gd name="connsiteX308" fmla="*/ 2117 w 10201"/>
                <a:gd name="connsiteY308" fmla="*/ 5665 h 10002"/>
                <a:gd name="connsiteX309" fmla="*/ 2190 w 10201"/>
                <a:gd name="connsiteY309" fmla="*/ 5645 h 10002"/>
                <a:gd name="connsiteX310" fmla="*/ 2117 w 10201"/>
                <a:gd name="connsiteY310" fmla="*/ 5608 h 10002"/>
                <a:gd name="connsiteX311" fmla="*/ 1815 w 10201"/>
                <a:gd name="connsiteY311" fmla="*/ 5720 h 10002"/>
                <a:gd name="connsiteX312" fmla="*/ 1784 w 10201"/>
                <a:gd name="connsiteY312" fmla="*/ 5665 h 10002"/>
                <a:gd name="connsiteX313" fmla="*/ 1805 w 10201"/>
                <a:gd name="connsiteY313" fmla="*/ 5608 h 10002"/>
                <a:gd name="connsiteX314" fmla="*/ 1774 w 10201"/>
                <a:gd name="connsiteY314" fmla="*/ 5514 h 10002"/>
                <a:gd name="connsiteX315" fmla="*/ 1701 w 10201"/>
                <a:gd name="connsiteY315" fmla="*/ 5533 h 10002"/>
                <a:gd name="connsiteX316" fmla="*/ 1458 w 10201"/>
                <a:gd name="connsiteY316" fmla="*/ 5302 h 10002"/>
                <a:gd name="connsiteX317" fmla="*/ 1742 w 10201"/>
                <a:gd name="connsiteY317" fmla="*/ 5288 h 10002"/>
                <a:gd name="connsiteX318" fmla="*/ 2085 w 10201"/>
                <a:gd name="connsiteY318" fmla="*/ 5288 h 10002"/>
                <a:gd name="connsiteX319" fmla="*/ 2190 w 10201"/>
                <a:gd name="connsiteY319" fmla="*/ 5119 h 10002"/>
                <a:gd name="connsiteX320" fmla="*/ 2190 w 10201"/>
                <a:gd name="connsiteY320" fmla="*/ 5063 h 10002"/>
                <a:gd name="connsiteX321" fmla="*/ 2253 w 10201"/>
                <a:gd name="connsiteY321" fmla="*/ 5044 h 10002"/>
                <a:gd name="connsiteX322" fmla="*/ 2284 w 10201"/>
                <a:gd name="connsiteY322" fmla="*/ 5176 h 10002"/>
                <a:gd name="connsiteX323" fmla="*/ 2722 w 10201"/>
                <a:gd name="connsiteY323" fmla="*/ 5195 h 10002"/>
                <a:gd name="connsiteX324" fmla="*/ 2700 w 10201"/>
                <a:gd name="connsiteY324" fmla="*/ 5288 h 10002"/>
                <a:gd name="connsiteX325" fmla="*/ 2732 w 10201"/>
                <a:gd name="connsiteY325" fmla="*/ 5288 h 10002"/>
                <a:gd name="connsiteX326" fmla="*/ 2784 w 10201"/>
                <a:gd name="connsiteY326" fmla="*/ 5251 h 10002"/>
                <a:gd name="connsiteX327" fmla="*/ 2784 w 10201"/>
                <a:gd name="connsiteY327" fmla="*/ 5270 h 10002"/>
                <a:gd name="connsiteX328" fmla="*/ 2763 w 10201"/>
                <a:gd name="connsiteY328" fmla="*/ 5288 h 10002"/>
                <a:gd name="connsiteX329" fmla="*/ 2826 w 10201"/>
                <a:gd name="connsiteY329" fmla="*/ 5288 h 10002"/>
                <a:gd name="connsiteX330" fmla="*/ 2929 w 10201"/>
                <a:gd name="connsiteY330" fmla="*/ 5288 h 10002"/>
                <a:gd name="connsiteX331" fmla="*/ 2929 w 10201"/>
                <a:gd name="connsiteY331" fmla="*/ 5364 h 10002"/>
                <a:gd name="connsiteX332" fmla="*/ 2950 w 10201"/>
                <a:gd name="connsiteY332" fmla="*/ 5364 h 10002"/>
                <a:gd name="connsiteX333" fmla="*/ 3023 w 10201"/>
                <a:gd name="connsiteY333" fmla="*/ 5288 h 10002"/>
                <a:gd name="connsiteX334" fmla="*/ 3023 w 10201"/>
                <a:gd name="connsiteY334" fmla="*/ 5213 h 10002"/>
                <a:gd name="connsiteX335" fmla="*/ 3085 w 10201"/>
                <a:gd name="connsiteY335" fmla="*/ 5213 h 10002"/>
                <a:gd name="connsiteX336" fmla="*/ 3117 w 10201"/>
                <a:gd name="connsiteY336" fmla="*/ 5270 h 10002"/>
                <a:gd name="connsiteX337" fmla="*/ 3117 w 10201"/>
                <a:gd name="connsiteY337" fmla="*/ 5401 h 10002"/>
                <a:gd name="connsiteX338" fmla="*/ 3231 w 10201"/>
                <a:gd name="connsiteY338" fmla="*/ 5401 h 10002"/>
                <a:gd name="connsiteX339" fmla="*/ 3241 w 10201"/>
                <a:gd name="connsiteY339" fmla="*/ 5307 h 10002"/>
                <a:gd name="connsiteX340" fmla="*/ 3241 w 10201"/>
                <a:gd name="connsiteY340" fmla="*/ 5288 h 10002"/>
                <a:gd name="connsiteX341" fmla="*/ 3241 w 10201"/>
                <a:gd name="connsiteY341" fmla="*/ 5288 h 10002"/>
                <a:gd name="connsiteX342" fmla="*/ 3346 w 10201"/>
                <a:gd name="connsiteY342" fmla="*/ 5307 h 10002"/>
                <a:gd name="connsiteX343" fmla="*/ 3367 w 10201"/>
                <a:gd name="connsiteY343" fmla="*/ 5213 h 10002"/>
                <a:gd name="connsiteX344" fmla="*/ 3471 w 10201"/>
                <a:gd name="connsiteY344" fmla="*/ 5251 h 10002"/>
                <a:gd name="connsiteX345" fmla="*/ 3471 w 10201"/>
                <a:gd name="connsiteY345" fmla="*/ 5195 h 10002"/>
                <a:gd name="connsiteX346" fmla="*/ 3648 w 10201"/>
                <a:gd name="connsiteY346" fmla="*/ 5270 h 10002"/>
                <a:gd name="connsiteX347" fmla="*/ 3648 w 10201"/>
                <a:gd name="connsiteY347" fmla="*/ 5195 h 10002"/>
                <a:gd name="connsiteX348" fmla="*/ 3689 w 10201"/>
                <a:gd name="connsiteY348" fmla="*/ 5195 h 10002"/>
                <a:gd name="connsiteX349" fmla="*/ 3689 w 10201"/>
                <a:gd name="connsiteY349" fmla="*/ 5270 h 10002"/>
                <a:gd name="connsiteX350" fmla="*/ 3710 w 10201"/>
                <a:gd name="connsiteY350" fmla="*/ 5270 h 10002"/>
                <a:gd name="connsiteX351" fmla="*/ 3710 w 10201"/>
                <a:gd name="connsiteY351" fmla="*/ 5251 h 10002"/>
                <a:gd name="connsiteX352" fmla="*/ 3721 w 10201"/>
                <a:gd name="connsiteY352" fmla="*/ 5119 h 10002"/>
                <a:gd name="connsiteX353" fmla="*/ 3731 w 10201"/>
                <a:gd name="connsiteY353" fmla="*/ 5119 h 10002"/>
                <a:gd name="connsiteX354" fmla="*/ 3741 w 10201"/>
                <a:gd name="connsiteY354" fmla="*/ 5195 h 10002"/>
                <a:gd name="connsiteX355" fmla="*/ 3825 w 10201"/>
                <a:gd name="connsiteY355" fmla="*/ 5119 h 10002"/>
                <a:gd name="connsiteX356" fmla="*/ 3825 w 10201"/>
                <a:gd name="connsiteY356" fmla="*/ 5157 h 10002"/>
                <a:gd name="connsiteX357" fmla="*/ 3898 w 10201"/>
                <a:gd name="connsiteY357" fmla="*/ 5119 h 10002"/>
                <a:gd name="connsiteX358" fmla="*/ 3898 w 10201"/>
                <a:gd name="connsiteY358" fmla="*/ 5101 h 10002"/>
                <a:gd name="connsiteX359" fmla="*/ 3877 w 10201"/>
                <a:gd name="connsiteY359" fmla="*/ 5063 h 10002"/>
                <a:gd name="connsiteX360" fmla="*/ 3909 w 10201"/>
                <a:gd name="connsiteY360" fmla="*/ 5063 h 10002"/>
                <a:gd name="connsiteX361" fmla="*/ 3950 w 10201"/>
                <a:gd name="connsiteY361" fmla="*/ 5101 h 10002"/>
                <a:gd name="connsiteX362" fmla="*/ 3950 w 10201"/>
                <a:gd name="connsiteY362" fmla="*/ 5063 h 10002"/>
                <a:gd name="connsiteX363" fmla="*/ 3929 w 10201"/>
                <a:gd name="connsiteY363" fmla="*/ 5007 h 10002"/>
                <a:gd name="connsiteX364" fmla="*/ 4033 w 10201"/>
                <a:gd name="connsiteY364" fmla="*/ 4951 h 10002"/>
                <a:gd name="connsiteX365" fmla="*/ 4033 w 10201"/>
                <a:gd name="connsiteY365" fmla="*/ 4932 h 10002"/>
                <a:gd name="connsiteX366" fmla="*/ 3857 w 10201"/>
                <a:gd name="connsiteY366" fmla="*/ 4912 h 10002"/>
                <a:gd name="connsiteX367" fmla="*/ 3867 w 10201"/>
                <a:gd name="connsiteY367" fmla="*/ 5026 h 10002"/>
                <a:gd name="connsiteX368" fmla="*/ 3857 w 10201"/>
                <a:gd name="connsiteY368" fmla="*/ 5026 h 10002"/>
                <a:gd name="connsiteX369" fmla="*/ 3658 w 10201"/>
                <a:gd name="connsiteY369" fmla="*/ 4912 h 10002"/>
                <a:gd name="connsiteX370" fmla="*/ 3658 w 10201"/>
                <a:gd name="connsiteY370" fmla="*/ 4932 h 10002"/>
                <a:gd name="connsiteX371" fmla="*/ 3669 w 10201"/>
                <a:gd name="connsiteY371" fmla="*/ 4932 h 10002"/>
                <a:gd name="connsiteX372" fmla="*/ 3648 w 10201"/>
                <a:gd name="connsiteY372" fmla="*/ 4951 h 10002"/>
                <a:gd name="connsiteX373" fmla="*/ 3596 w 10201"/>
                <a:gd name="connsiteY373" fmla="*/ 4875 h 10002"/>
                <a:gd name="connsiteX374" fmla="*/ 3585 w 10201"/>
                <a:gd name="connsiteY374" fmla="*/ 4837 h 10002"/>
                <a:gd name="connsiteX375" fmla="*/ 3700 w 10201"/>
                <a:gd name="connsiteY375" fmla="*/ 4819 h 10002"/>
                <a:gd name="connsiteX376" fmla="*/ 3700 w 10201"/>
                <a:gd name="connsiteY376" fmla="*/ 4668 h 10002"/>
                <a:gd name="connsiteX377" fmla="*/ 3679 w 10201"/>
                <a:gd name="connsiteY377" fmla="*/ 4668 h 10002"/>
                <a:gd name="connsiteX378" fmla="*/ 3554 w 10201"/>
                <a:gd name="connsiteY378" fmla="*/ 4800 h 10002"/>
                <a:gd name="connsiteX379" fmla="*/ 3533 w 10201"/>
                <a:gd name="connsiteY379" fmla="*/ 4782 h 10002"/>
                <a:gd name="connsiteX380" fmla="*/ 3533 w 10201"/>
                <a:gd name="connsiteY380" fmla="*/ 4706 h 10002"/>
                <a:gd name="connsiteX381" fmla="*/ 3523 w 10201"/>
                <a:gd name="connsiteY381" fmla="*/ 4650 h 10002"/>
                <a:gd name="connsiteX382" fmla="*/ 3450 w 10201"/>
                <a:gd name="connsiteY382" fmla="*/ 4650 h 10002"/>
                <a:gd name="connsiteX383" fmla="*/ 3440 w 10201"/>
                <a:gd name="connsiteY383" fmla="*/ 4593 h 10002"/>
                <a:gd name="connsiteX384" fmla="*/ 3450 w 10201"/>
                <a:gd name="connsiteY384" fmla="*/ 4593 h 10002"/>
                <a:gd name="connsiteX385" fmla="*/ 3450 w 10201"/>
                <a:gd name="connsiteY385" fmla="*/ 4574 h 10002"/>
                <a:gd name="connsiteX386" fmla="*/ 3627 w 10201"/>
                <a:gd name="connsiteY386" fmla="*/ 4481 h 10002"/>
                <a:gd name="connsiteX387" fmla="*/ 3565 w 10201"/>
                <a:gd name="connsiteY387" fmla="*/ 4481 h 10002"/>
                <a:gd name="connsiteX388" fmla="*/ 3544 w 10201"/>
                <a:gd name="connsiteY388" fmla="*/ 4481 h 10002"/>
                <a:gd name="connsiteX389" fmla="*/ 3533 w 10201"/>
                <a:gd name="connsiteY389" fmla="*/ 4481 h 10002"/>
                <a:gd name="connsiteX390" fmla="*/ 3533 w 10201"/>
                <a:gd name="connsiteY390" fmla="*/ 4462 h 10002"/>
                <a:gd name="connsiteX391" fmla="*/ 3637 w 10201"/>
                <a:gd name="connsiteY391" fmla="*/ 4387 h 10002"/>
                <a:gd name="connsiteX392" fmla="*/ 3637 w 10201"/>
                <a:gd name="connsiteY392" fmla="*/ 4387 h 10002"/>
                <a:gd name="connsiteX393" fmla="*/ 3606 w 10201"/>
                <a:gd name="connsiteY393" fmla="*/ 4387 h 10002"/>
                <a:gd name="connsiteX394" fmla="*/ 3585 w 10201"/>
                <a:gd name="connsiteY394" fmla="*/ 4405 h 10002"/>
                <a:gd name="connsiteX395" fmla="*/ 3575 w 10201"/>
                <a:gd name="connsiteY395" fmla="*/ 4368 h 10002"/>
                <a:gd name="connsiteX396" fmla="*/ 3409 w 10201"/>
                <a:gd name="connsiteY396" fmla="*/ 4312 h 10002"/>
                <a:gd name="connsiteX397" fmla="*/ 3357 w 10201"/>
                <a:gd name="connsiteY397" fmla="*/ 4199 h 10002"/>
                <a:gd name="connsiteX398" fmla="*/ 3315 w 10201"/>
                <a:gd name="connsiteY398" fmla="*/ 4255 h 10002"/>
                <a:gd name="connsiteX399" fmla="*/ 3231 w 10201"/>
                <a:gd name="connsiteY399" fmla="*/ 4218 h 10002"/>
                <a:gd name="connsiteX400" fmla="*/ 3085 w 10201"/>
                <a:gd name="connsiteY400" fmla="*/ 4199 h 10002"/>
                <a:gd name="connsiteX401" fmla="*/ 3033 w 10201"/>
                <a:gd name="connsiteY401" fmla="*/ 4237 h 10002"/>
                <a:gd name="connsiteX402" fmla="*/ 2981 w 10201"/>
                <a:gd name="connsiteY402" fmla="*/ 4180 h 10002"/>
                <a:gd name="connsiteX403" fmla="*/ 2909 w 10201"/>
                <a:gd name="connsiteY403" fmla="*/ 4237 h 10002"/>
                <a:gd name="connsiteX404" fmla="*/ 2878 w 10201"/>
                <a:gd name="connsiteY404" fmla="*/ 4180 h 10002"/>
                <a:gd name="connsiteX405" fmla="*/ 2794 w 10201"/>
                <a:gd name="connsiteY405" fmla="*/ 4330 h 10002"/>
                <a:gd name="connsiteX406" fmla="*/ 2596 w 10201"/>
                <a:gd name="connsiteY406" fmla="*/ 4255 h 10002"/>
                <a:gd name="connsiteX407" fmla="*/ 2596 w 10201"/>
                <a:gd name="connsiteY407" fmla="*/ 4218 h 10002"/>
                <a:gd name="connsiteX408" fmla="*/ 2617 w 10201"/>
                <a:gd name="connsiteY408" fmla="*/ 4180 h 10002"/>
                <a:gd name="connsiteX409" fmla="*/ 2544 w 10201"/>
                <a:gd name="connsiteY409" fmla="*/ 4180 h 10002"/>
                <a:gd name="connsiteX410" fmla="*/ 2346 w 10201"/>
                <a:gd name="connsiteY410" fmla="*/ 4275 h 10002"/>
                <a:gd name="connsiteX411" fmla="*/ 2346 w 10201"/>
                <a:gd name="connsiteY411" fmla="*/ 4255 h 10002"/>
                <a:gd name="connsiteX412" fmla="*/ 2367 w 10201"/>
                <a:gd name="connsiteY412" fmla="*/ 4218 h 10002"/>
                <a:gd name="connsiteX413" fmla="*/ 2253 w 10201"/>
                <a:gd name="connsiteY413" fmla="*/ 4218 h 10002"/>
                <a:gd name="connsiteX414" fmla="*/ 2170 w 10201"/>
                <a:gd name="connsiteY414" fmla="*/ 4143 h 10002"/>
                <a:gd name="connsiteX415" fmla="*/ 2044 w 10201"/>
                <a:gd name="connsiteY415" fmla="*/ 4124 h 10002"/>
                <a:gd name="connsiteX416" fmla="*/ 2065 w 10201"/>
                <a:gd name="connsiteY416" fmla="*/ 4124 h 10002"/>
                <a:gd name="connsiteX417" fmla="*/ 2096 w 10201"/>
                <a:gd name="connsiteY417" fmla="*/ 4086 h 10002"/>
                <a:gd name="connsiteX418" fmla="*/ 2085 w 10201"/>
                <a:gd name="connsiteY418" fmla="*/ 4049 h 10002"/>
                <a:gd name="connsiteX419" fmla="*/ 2002 w 10201"/>
                <a:gd name="connsiteY419" fmla="*/ 3992 h 10002"/>
                <a:gd name="connsiteX420" fmla="*/ 1909 w 10201"/>
                <a:gd name="connsiteY420" fmla="*/ 4030 h 10002"/>
                <a:gd name="connsiteX421" fmla="*/ 1479 w 10201"/>
                <a:gd name="connsiteY421" fmla="*/ 3976 h 10002"/>
                <a:gd name="connsiteX422" fmla="*/ 1680 w 10201"/>
                <a:gd name="connsiteY422" fmla="*/ 3823 h 10002"/>
                <a:gd name="connsiteX423" fmla="*/ 1690 w 10201"/>
                <a:gd name="connsiteY423" fmla="*/ 3805 h 10002"/>
                <a:gd name="connsiteX424" fmla="*/ 1826 w 10201"/>
                <a:gd name="connsiteY424" fmla="*/ 3767 h 10002"/>
                <a:gd name="connsiteX425" fmla="*/ 1826 w 10201"/>
                <a:gd name="connsiteY425" fmla="*/ 3805 h 10002"/>
                <a:gd name="connsiteX426" fmla="*/ 1940 w 10201"/>
                <a:gd name="connsiteY426" fmla="*/ 3880 h 10002"/>
                <a:gd name="connsiteX427" fmla="*/ 1950 w 10201"/>
                <a:gd name="connsiteY427" fmla="*/ 3842 h 10002"/>
                <a:gd name="connsiteX428" fmla="*/ 1961 w 10201"/>
                <a:gd name="connsiteY428" fmla="*/ 3880 h 10002"/>
                <a:gd name="connsiteX429" fmla="*/ 2117 w 10201"/>
                <a:gd name="connsiteY429" fmla="*/ 3748 h 10002"/>
                <a:gd name="connsiteX430" fmla="*/ 2201 w 10201"/>
                <a:gd name="connsiteY430" fmla="*/ 3823 h 10002"/>
                <a:gd name="connsiteX431" fmla="*/ 2378 w 10201"/>
                <a:gd name="connsiteY431" fmla="*/ 3786 h 10002"/>
                <a:gd name="connsiteX432" fmla="*/ 2544 w 10201"/>
                <a:gd name="connsiteY432" fmla="*/ 3805 h 10002"/>
                <a:gd name="connsiteX433" fmla="*/ 2544 w 10201"/>
                <a:gd name="connsiteY433" fmla="*/ 3730 h 10002"/>
                <a:gd name="connsiteX434" fmla="*/ 2658 w 10201"/>
                <a:gd name="connsiteY434" fmla="*/ 3730 h 10002"/>
                <a:gd name="connsiteX435" fmla="*/ 2689 w 10201"/>
                <a:gd name="connsiteY435" fmla="*/ 3673 h 10002"/>
                <a:gd name="connsiteX436" fmla="*/ 2689 w 10201"/>
                <a:gd name="connsiteY436" fmla="*/ 3598 h 10002"/>
                <a:gd name="connsiteX437" fmla="*/ 2658 w 10201"/>
                <a:gd name="connsiteY437" fmla="*/ 3598 h 10002"/>
                <a:gd name="connsiteX438" fmla="*/ 2658 w 10201"/>
                <a:gd name="connsiteY438" fmla="*/ 3561 h 10002"/>
                <a:gd name="connsiteX439" fmla="*/ 2648 w 10201"/>
                <a:gd name="connsiteY439" fmla="*/ 3504 h 10002"/>
                <a:gd name="connsiteX440" fmla="*/ 2044 w 10201"/>
                <a:gd name="connsiteY440" fmla="*/ 3504 h 10002"/>
                <a:gd name="connsiteX441" fmla="*/ 1482 w 10201"/>
                <a:gd name="connsiteY441" fmla="*/ 3485 h 10002"/>
                <a:gd name="connsiteX442" fmla="*/ 1898 w 10201"/>
                <a:gd name="connsiteY442" fmla="*/ 3410 h 10002"/>
                <a:gd name="connsiteX443" fmla="*/ 2149 w 10201"/>
                <a:gd name="connsiteY443" fmla="*/ 3429 h 10002"/>
                <a:gd name="connsiteX444" fmla="*/ 2159 w 10201"/>
                <a:gd name="connsiteY444" fmla="*/ 3316 h 10002"/>
                <a:gd name="connsiteX445" fmla="*/ 2201 w 10201"/>
                <a:gd name="connsiteY445" fmla="*/ 3298 h 10002"/>
                <a:gd name="connsiteX446" fmla="*/ 2232 w 10201"/>
                <a:gd name="connsiteY446" fmla="*/ 3354 h 10002"/>
                <a:gd name="connsiteX447" fmla="*/ 2263 w 10201"/>
                <a:gd name="connsiteY447" fmla="*/ 3278 h 10002"/>
                <a:gd name="connsiteX448" fmla="*/ 2263 w 10201"/>
                <a:gd name="connsiteY448" fmla="*/ 3316 h 10002"/>
                <a:gd name="connsiteX449" fmla="*/ 2242 w 10201"/>
                <a:gd name="connsiteY449" fmla="*/ 3354 h 10002"/>
                <a:gd name="connsiteX450" fmla="*/ 2502 w 10201"/>
                <a:gd name="connsiteY450" fmla="*/ 3298 h 10002"/>
                <a:gd name="connsiteX451" fmla="*/ 2513 w 10201"/>
                <a:gd name="connsiteY451" fmla="*/ 3241 h 10002"/>
                <a:gd name="connsiteX452" fmla="*/ 2502 w 10201"/>
                <a:gd name="connsiteY452" fmla="*/ 3223 h 10002"/>
                <a:gd name="connsiteX453" fmla="*/ 2137 w 10201"/>
                <a:gd name="connsiteY453" fmla="*/ 3241 h 10002"/>
                <a:gd name="connsiteX454" fmla="*/ 2127 w 10201"/>
                <a:gd name="connsiteY454" fmla="*/ 3185 h 10002"/>
                <a:gd name="connsiteX455" fmla="*/ 2137 w 10201"/>
                <a:gd name="connsiteY455" fmla="*/ 3166 h 10002"/>
                <a:gd name="connsiteX456" fmla="*/ 2294 w 10201"/>
                <a:gd name="connsiteY456" fmla="*/ 3128 h 10002"/>
                <a:gd name="connsiteX457" fmla="*/ 2263 w 10201"/>
                <a:gd name="connsiteY457" fmla="*/ 3109 h 10002"/>
                <a:gd name="connsiteX458" fmla="*/ 2294 w 10201"/>
                <a:gd name="connsiteY458" fmla="*/ 3091 h 10002"/>
                <a:gd name="connsiteX459" fmla="*/ 2284 w 10201"/>
                <a:gd name="connsiteY459" fmla="*/ 2997 h 10002"/>
                <a:gd name="connsiteX460" fmla="*/ 2232 w 10201"/>
                <a:gd name="connsiteY460" fmla="*/ 2903 h 10002"/>
                <a:gd name="connsiteX461" fmla="*/ 2253 w 10201"/>
                <a:gd name="connsiteY461" fmla="*/ 2865 h 10002"/>
                <a:gd name="connsiteX462" fmla="*/ 2242 w 10201"/>
                <a:gd name="connsiteY462" fmla="*/ 2790 h 10002"/>
                <a:gd name="connsiteX463" fmla="*/ 2294 w 10201"/>
                <a:gd name="connsiteY463" fmla="*/ 2715 h 10002"/>
                <a:gd name="connsiteX464" fmla="*/ 2294 w 10201"/>
                <a:gd name="connsiteY464" fmla="*/ 2771 h 10002"/>
                <a:gd name="connsiteX465" fmla="*/ 2471 w 10201"/>
                <a:gd name="connsiteY465" fmla="*/ 2809 h 10002"/>
                <a:gd name="connsiteX466" fmla="*/ 2482 w 10201"/>
                <a:gd name="connsiteY466" fmla="*/ 2903 h 10002"/>
                <a:gd name="connsiteX467" fmla="*/ 2627 w 10201"/>
                <a:gd name="connsiteY467" fmla="*/ 2884 h 10002"/>
                <a:gd name="connsiteX468" fmla="*/ 2679 w 10201"/>
                <a:gd name="connsiteY468" fmla="*/ 2715 h 10002"/>
                <a:gd name="connsiteX469" fmla="*/ 2523 w 10201"/>
                <a:gd name="connsiteY469" fmla="*/ 2659 h 10002"/>
                <a:gd name="connsiteX470" fmla="*/ 2523 w 10201"/>
                <a:gd name="connsiteY470" fmla="*/ 2602 h 10002"/>
                <a:gd name="connsiteX471" fmla="*/ 2596 w 10201"/>
                <a:gd name="connsiteY471" fmla="*/ 2584 h 10002"/>
                <a:gd name="connsiteX472" fmla="*/ 2596 w 10201"/>
                <a:gd name="connsiteY472" fmla="*/ 2565 h 10002"/>
                <a:gd name="connsiteX473" fmla="*/ 2461 w 10201"/>
                <a:gd name="connsiteY473" fmla="*/ 2452 h 10002"/>
                <a:gd name="connsiteX474" fmla="*/ 2440 w 10201"/>
                <a:gd name="connsiteY474" fmla="*/ 2527 h 10002"/>
                <a:gd name="connsiteX475" fmla="*/ 2440 w 10201"/>
                <a:gd name="connsiteY475" fmla="*/ 2509 h 10002"/>
                <a:gd name="connsiteX476" fmla="*/ 2315 w 10201"/>
                <a:gd name="connsiteY476" fmla="*/ 2358 h 10002"/>
                <a:gd name="connsiteX477" fmla="*/ 2242 w 10201"/>
                <a:gd name="connsiteY477" fmla="*/ 2377 h 10002"/>
                <a:gd name="connsiteX478" fmla="*/ 2242 w 10201"/>
                <a:gd name="connsiteY478" fmla="*/ 2321 h 10002"/>
                <a:gd name="connsiteX479" fmla="*/ 2222 w 10201"/>
                <a:gd name="connsiteY479" fmla="*/ 2283 h 10002"/>
                <a:gd name="connsiteX480" fmla="*/ 2044 w 10201"/>
                <a:gd name="connsiteY480" fmla="*/ 2246 h 10002"/>
                <a:gd name="connsiteX481" fmla="*/ 2034 w 10201"/>
                <a:gd name="connsiteY481" fmla="*/ 2189 h 10002"/>
                <a:gd name="connsiteX482" fmla="*/ 2044 w 10201"/>
                <a:gd name="connsiteY482" fmla="*/ 2171 h 10002"/>
                <a:gd name="connsiteX483" fmla="*/ 2242 w 10201"/>
                <a:gd name="connsiteY483" fmla="*/ 2171 h 10002"/>
                <a:gd name="connsiteX484" fmla="*/ 2305 w 10201"/>
                <a:gd name="connsiteY484" fmla="*/ 2133 h 10002"/>
                <a:gd name="connsiteX485" fmla="*/ 2450 w 10201"/>
                <a:gd name="connsiteY485" fmla="*/ 2171 h 10002"/>
                <a:gd name="connsiteX486" fmla="*/ 2523 w 10201"/>
                <a:gd name="connsiteY486" fmla="*/ 2077 h 10002"/>
                <a:gd name="connsiteX487" fmla="*/ 2774 w 10201"/>
                <a:gd name="connsiteY487" fmla="*/ 2020 h 10002"/>
                <a:gd name="connsiteX488" fmla="*/ 2961 w 10201"/>
                <a:gd name="connsiteY488" fmla="*/ 2133 h 10002"/>
                <a:gd name="connsiteX489" fmla="*/ 3274 w 10201"/>
                <a:gd name="connsiteY489" fmla="*/ 2057 h 10002"/>
                <a:gd name="connsiteX490" fmla="*/ 3274 w 10201"/>
                <a:gd name="connsiteY490" fmla="*/ 2039 h 10002"/>
                <a:gd name="connsiteX491" fmla="*/ 3263 w 10201"/>
                <a:gd name="connsiteY491" fmla="*/ 2002 h 10002"/>
                <a:gd name="connsiteX492" fmla="*/ 3377 w 10201"/>
                <a:gd name="connsiteY492" fmla="*/ 1964 h 10002"/>
                <a:gd name="connsiteX493" fmla="*/ 3357 w 10201"/>
                <a:gd name="connsiteY493" fmla="*/ 1907 h 10002"/>
                <a:gd name="connsiteX494" fmla="*/ 3419 w 10201"/>
                <a:gd name="connsiteY494" fmla="*/ 1907 h 10002"/>
                <a:gd name="connsiteX495" fmla="*/ 3461 w 10201"/>
                <a:gd name="connsiteY495" fmla="*/ 1926 h 10002"/>
                <a:gd name="connsiteX496" fmla="*/ 3492 w 10201"/>
                <a:gd name="connsiteY496" fmla="*/ 1870 h 10002"/>
                <a:gd name="connsiteX497" fmla="*/ 3492 w 10201"/>
                <a:gd name="connsiteY497" fmla="*/ 1851 h 10002"/>
                <a:gd name="connsiteX498" fmla="*/ 3419 w 10201"/>
                <a:gd name="connsiteY498" fmla="*/ 1738 h 10002"/>
                <a:gd name="connsiteX499" fmla="*/ 3429 w 10201"/>
                <a:gd name="connsiteY499" fmla="*/ 1663 h 10002"/>
                <a:gd name="connsiteX500" fmla="*/ 3274 w 10201"/>
                <a:gd name="connsiteY500" fmla="*/ 1589 h 10002"/>
                <a:gd name="connsiteX501" fmla="*/ 3274 w 10201"/>
                <a:gd name="connsiteY501" fmla="*/ 1513 h 10002"/>
                <a:gd name="connsiteX502" fmla="*/ 3241 w 10201"/>
                <a:gd name="connsiteY502" fmla="*/ 1475 h 10002"/>
                <a:gd name="connsiteX503" fmla="*/ 3210 w 10201"/>
                <a:gd name="connsiteY503" fmla="*/ 1513 h 10002"/>
                <a:gd name="connsiteX504" fmla="*/ 3200 w 10201"/>
                <a:gd name="connsiteY504" fmla="*/ 1438 h 10002"/>
                <a:gd name="connsiteX505" fmla="*/ 3085 w 10201"/>
                <a:gd name="connsiteY505" fmla="*/ 1494 h 10002"/>
                <a:gd name="connsiteX506" fmla="*/ 2971 w 10201"/>
                <a:gd name="connsiteY506" fmla="*/ 1419 h 10002"/>
                <a:gd name="connsiteX507" fmla="*/ 2940 w 10201"/>
                <a:gd name="connsiteY507" fmla="*/ 1475 h 10002"/>
                <a:gd name="connsiteX508" fmla="*/ 2909 w 10201"/>
                <a:gd name="connsiteY508" fmla="*/ 1400 h 10002"/>
                <a:gd name="connsiteX509" fmla="*/ 2815 w 10201"/>
                <a:gd name="connsiteY509" fmla="*/ 1438 h 10002"/>
                <a:gd name="connsiteX510" fmla="*/ 2815 w 10201"/>
                <a:gd name="connsiteY510" fmla="*/ 1381 h 10002"/>
                <a:gd name="connsiteX511" fmla="*/ 2742 w 10201"/>
                <a:gd name="connsiteY511" fmla="*/ 1288 h 10002"/>
                <a:gd name="connsiteX512" fmla="*/ 3013 w 10201"/>
                <a:gd name="connsiteY512" fmla="*/ 1062 h 10002"/>
                <a:gd name="connsiteX513" fmla="*/ 3106 w 10201"/>
                <a:gd name="connsiteY513" fmla="*/ 1119 h 10002"/>
                <a:gd name="connsiteX514" fmla="*/ 3241 w 10201"/>
                <a:gd name="connsiteY514" fmla="*/ 1062 h 10002"/>
                <a:gd name="connsiteX515" fmla="*/ 3241 w 10201"/>
                <a:gd name="connsiteY515" fmla="*/ 1119 h 10002"/>
                <a:gd name="connsiteX516" fmla="*/ 3513 w 10201"/>
                <a:gd name="connsiteY516" fmla="*/ 1119 h 10002"/>
                <a:gd name="connsiteX517" fmla="*/ 3513 w 10201"/>
                <a:gd name="connsiteY517" fmla="*/ 1044 h 10002"/>
                <a:gd name="connsiteX518" fmla="*/ 3658 w 10201"/>
                <a:gd name="connsiteY518" fmla="*/ 968 h 10002"/>
                <a:gd name="connsiteX519" fmla="*/ 3700 w 10201"/>
                <a:gd name="connsiteY519" fmla="*/ 875 h 10002"/>
                <a:gd name="connsiteX520" fmla="*/ 3929 w 10201"/>
                <a:gd name="connsiteY520" fmla="*/ 836 h 10002"/>
                <a:gd name="connsiteX521" fmla="*/ 3940 w 10201"/>
                <a:gd name="connsiteY521" fmla="*/ 781 h 10002"/>
                <a:gd name="connsiteX522" fmla="*/ 3971 w 10201"/>
                <a:gd name="connsiteY522" fmla="*/ 781 h 10002"/>
                <a:gd name="connsiteX523" fmla="*/ 4002 w 10201"/>
                <a:gd name="connsiteY523" fmla="*/ 836 h 10002"/>
                <a:gd name="connsiteX524" fmla="*/ 4065 w 10201"/>
                <a:gd name="connsiteY524" fmla="*/ 799 h 10002"/>
                <a:gd name="connsiteX525" fmla="*/ 4127 w 10201"/>
                <a:gd name="connsiteY525" fmla="*/ 836 h 10002"/>
                <a:gd name="connsiteX526" fmla="*/ 4772 w 10201"/>
                <a:gd name="connsiteY526" fmla="*/ 724 h 10002"/>
                <a:gd name="connsiteX527" fmla="*/ 4783 w 10201"/>
                <a:gd name="connsiteY527" fmla="*/ 781 h 10002"/>
                <a:gd name="connsiteX528" fmla="*/ 4908 w 10201"/>
                <a:gd name="connsiteY528" fmla="*/ 781 h 10002"/>
                <a:gd name="connsiteX529" fmla="*/ 4908 w 10201"/>
                <a:gd name="connsiteY529" fmla="*/ 724 h 10002"/>
                <a:gd name="connsiteX530" fmla="*/ 4992 w 10201"/>
                <a:gd name="connsiteY530" fmla="*/ 781 h 10002"/>
                <a:gd name="connsiteX531" fmla="*/ 5096 w 10201"/>
                <a:gd name="connsiteY531" fmla="*/ 743 h 10002"/>
                <a:gd name="connsiteX532" fmla="*/ 5158 w 10201"/>
                <a:gd name="connsiteY532" fmla="*/ 781 h 10002"/>
                <a:gd name="connsiteX533" fmla="*/ 5200 w 10201"/>
                <a:gd name="connsiteY533" fmla="*/ 706 h 10002"/>
                <a:gd name="connsiteX534" fmla="*/ 5283 w 10201"/>
                <a:gd name="connsiteY534" fmla="*/ 686 h 10002"/>
                <a:gd name="connsiteX535" fmla="*/ 5283 w 10201"/>
                <a:gd name="connsiteY535" fmla="*/ 743 h 10002"/>
                <a:gd name="connsiteX536" fmla="*/ 5492 w 10201"/>
                <a:gd name="connsiteY536" fmla="*/ 706 h 10002"/>
                <a:gd name="connsiteX537" fmla="*/ 5679 w 10201"/>
                <a:gd name="connsiteY537" fmla="*/ 781 h 10002"/>
                <a:gd name="connsiteX538" fmla="*/ 5824 w 10201"/>
                <a:gd name="connsiteY538" fmla="*/ 761 h 10002"/>
                <a:gd name="connsiteX539" fmla="*/ 6148 w 10201"/>
                <a:gd name="connsiteY539" fmla="*/ 686 h 10002"/>
                <a:gd name="connsiteX540" fmla="*/ 6345 w 10201"/>
                <a:gd name="connsiteY540" fmla="*/ 611 h 10002"/>
                <a:gd name="connsiteX541" fmla="*/ 6522 w 10201"/>
                <a:gd name="connsiteY541" fmla="*/ 649 h 10002"/>
                <a:gd name="connsiteX542" fmla="*/ 6574 w 10201"/>
                <a:gd name="connsiteY542" fmla="*/ 555 h 10002"/>
                <a:gd name="connsiteX543" fmla="*/ 6668 w 10201"/>
                <a:gd name="connsiteY543" fmla="*/ 574 h 10002"/>
                <a:gd name="connsiteX544" fmla="*/ 6741 w 10201"/>
                <a:gd name="connsiteY544" fmla="*/ 498 h 10002"/>
                <a:gd name="connsiteX545" fmla="*/ 6814 w 10201"/>
                <a:gd name="connsiteY545" fmla="*/ 555 h 10002"/>
                <a:gd name="connsiteX546" fmla="*/ 7105 w 10201"/>
                <a:gd name="connsiteY546" fmla="*/ 574 h 10002"/>
                <a:gd name="connsiteX547" fmla="*/ 7251 w 10201"/>
                <a:gd name="connsiteY547" fmla="*/ 574 h 10002"/>
                <a:gd name="connsiteX548" fmla="*/ 7262 w 10201"/>
                <a:gd name="connsiteY548" fmla="*/ 630 h 10002"/>
                <a:gd name="connsiteX549" fmla="*/ 7459 w 10201"/>
                <a:gd name="connsiteY549" fmla="*/ 592 h 10002"/>
                <a:gd name="connsiteX550" fmla="*/ 7470 w 10201"/>
                <a:gd name="connsiteY550" fmla="*/ 517 h 10002"/>
                <a:gd name="connsiteX551" fmla="*/ 7387 w 10201"/>
                <a:gd name="connsiteY551" fmla="*/ 498 h 10002"/>
                <a:gd name="connsiteX552" fmla="*/ 7428 w 10201"/>
                <a:gd name="connsiteY552" fmla="*/ 405 h 10002"/>
                <a:gd name="connsiteX553" fmla="*/ 7501 w 10201"/>
                <a:gd name="connsiteY553" fmla="*/ 348 h 10002"/>
                <a:gd name="connsiteX554" fmla="*/ 7470 w 10201"/>
                <a:gd name="connsiteY554" fmla="*/ 311 h 10002"/>
                <a:gd name="connsiteX555" fmla="*/ 7407 w 10201"/>
                <a:gd name="connsiteY555" fmla="*/ 348 h 10002"/>
                <a:gd name="connsiteX556" fmla="*/ 7376 w 10201"/>
                <a:gd name="connsiteY556" fmla="*/ 311 h 10002"/>
                <a:gd name="connsiteX557" fmla="*/ 7210 w 10201"/>
                <a:gd name="connsiteY557" fmla="*/ 367 h 10002"/>
                <a:gd name="connsiteX558" fmla="*/ 7210 w 10201"/>
                <a:gd name="connsiteY558" fmla="*/ 311 h 10002"/>
                <a:gd name="connsiteX559" fmla="*/ 7199 w 10201"/>
                <a:gd name="connsiteY559" fmla="*/ 311 h 10002"/>
                <a:gd name="connsiteX560" fmla="*/ 6543 w 10201"/>
                <a:gd name="connsiteY560" fmla="*/ 330 h 10002"/>
                <a:gd name="connsiteX561" fmla="*/ 6225 w 10201"/>
                <a:gd name="connsiteY561" fmla="*/ 273 h 10002"/>
                <a:gd name="connsiteX562" fmla="*/ 6637 w 10201"/>
                <a:gd name="connsiteY562" fmla="*/ 198 h 10002"/>
                <a:gd name="connsiteX563" fmla="*/ 6980 w 10201"/>
                <a:gd name="connsiteY563" fmla="*/ 161 h 10002"/>
                <a:gd name="connsiteX564" fmla="*/ 7433 w 10201"/>
                <a:gd name="connsiteY564" fmla="*/ 80 h 10002"/>
                <a:gd name="connsiteX565" fmla="*/ 7698 w 10201"/>
                <a:gd name="connsiteY565" fmla="*/ 10 h 10002"/>
                <a:gd name="connsiteX566" fmla="*/ 7949 w 10201"/>
                <a:gd name="connsiteY566" fmla="*/ 142 h 10002"/>
                <a:gd name="connsiteX567" fmla="*/ 8011 w 10201"/>
                <a:gd name="connsiteY567" fmla="*/ 48 h 10002"/>
                <a:gd name="connsiteX568" fmla="*/ 8136 w 10201"/>
                <a:gd name="connsiteY568" fmla="*/ 29 h 10002"/>
                <a:gd name="connsiteX569" fmla="*/ 8240 w 10201"/>
                <a:gd name="connsiteY569" fmla="*/ 142 h 10002"/>
                <a:gd name="connsiteX570" fmla="*/ 8262 w 10201"/>
                <a:gd name="connsiteY570" fmla="*/ 104 h 10002"/>
                <a:gd name="connsiteX571" fmla="*/ 8293 w 10201"/>
                <a:gd name="connsiteY571" fmla="*/ 254 h 10002"/>
                <a:gd name="connsiteX572" fmla="*/ 8262 w 10201"/>
                <a:gd name="connsiteY572" fmla="*/ 330 h 10002"/>
                <a:gd name="connsiteX573" fmla="*/ 8262 w 10201"/>
                <a:gd name="connsiteY573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081 w 10201"/>
                <a:gd name="connsiteY78" fmla="*/ 5686 h 10002"/>
                <a:gd name="connsiteX79" fmla="*/ 10188 w 10201"/>
                <a:gd name="connsiteY79" fmla="*/ 5795 h 10002"/>
                <a:gd name="connsiteX80" fmla="*/ 10177 w 10201"/>
                <a:gd name="connsiteY80" fmla="*/ 6153 h 10002"/>
                <a:gd name="connsiteX81" fmla="*/ 10137 w 10201"/>
                <a:gd name="connsiteY81" fmla="*/ 6016 h 10002"/>
                <a:gd name="connsiteX82" fmla="*/ 9949 w 10201"/>
                <a:gd name="connsiteY82" fmla="*/ 6096 h 10002"/>
                <a:gd name="connsiteX83" fmla="*/ 9893 w 10201"/>
                <a:gd name="connsiteY83" fmla="*/ 6004 h 10002"/>
                <a:gd name="connsiteX84" fmla="*/ 9563 w 10201"/>
                <a:gd name="connsiteY84" fmla="*/ 6190 h 10002"/>
                <a:gd name="connsiteX85" fmla="*/ 9532 w 10201"/>
                <a:gd name="connsiteY85" fmla="*/ 6528 h 10002"/>
                <a:gd name="connsiteX86" fmla="*/ 9490 w 10201"/>
                <a:gd name="connsiteY86" fmla="*/ 6566 h 10002"/>
                <a:gd name="connsiteX87" fmla="*/ 9490 w 10201"/>
                <a:gd name="connsiteY87" fmla="*/ 6979 h 10002"/>
                <a:gd name="connsiteX88" fmla="*/ 9594 w 10201"/>
                <a:gd name="connsiteY88" fmla="*/ 7016 h 10002"/>
                <a:gd name="connsiteX89" fmla="*/ 9584 w 10201"/>
                <a:gd name="connsiteY89" fmla="*/ 7054 h 10002"/>
                <a:gd name="connsiteX90" fmla="*/ 9438 w 10201"/>
                <a:gd name="connsiteY90" fmla="*/ 7411 h 10002"/>
                <a:gd name="connsiteX91" fmla="*/ 9428 w 10201"/>
                <a:gd name="connsiteY91" fmla="*/ 7674 h 10002"/>
                <a:gd name="connsiteX92" fmla="*/ 9459 w 10201"/>
                <a:gd name="connsiteY92" fmla="*/ 7862 h 10002"/>
                <a:gd name="connsiteX93" fmla="*/ 9407 w 10201"/>
                <a:gd name="connsiteY93" fmla="*/ 7918 h 10002"/>
                <a:gd name="connsiteX94" fmla="*/ 9302 w 10201"/>
                <a:gd name="connsiteY94" fmla="*/ 7730 h 10002"/>
                <a:gd name="connsiteX95" fmla="*/ 9126 w 10201"/>
                <a:gd name="connsiteY95" fmla="*/ 7580 h 10002"/>
                <a:gd name="connsiteX96" fmla="*/ 9126 w 10201"/>
                <a:gd name="connsiteY96" fmla="*/ 7543 h 10002"/>
                <a:gd name="connsiteX97" fmla="*/ 9167 w 10201"/>
                <a:gd name="connsiteY97" fmla="*/ 7543 h 10002"/>
                <a:gd name="connsiteX98" fmla="*/ 9167 w 10201"/>
                <a:gd name="connsiteY98" fmla="*/ 7524 h 10002"/>
                <a:gd name="connsiteX99" fmla="*/ 9146 w 10201"/>
                <a:gd name="connsiteY99" fmla="*/ 7524 h 10002"/>
                <a:gd name="connsiteX100" fmla="*/ 9084 w 10201"/>
                <a:gd name="connsiteY100" fmla="*/ 7543 h 10002"/>
                <a:gd name="connsiteX101" fmla="*/ 9105 w 10201"/>
                <a:gd name="connsiteY101" fmla="*/ 7618 h 10002"/>
                <a:gd name="connsiteX102" fmla="*/ 9063 w 10201"/>
                <a:gd name="connsiteY102" fmla="*/ 7637 h 10002"/>
                <a:gd name="connsiteX103" fmla="*/ 9167 w 10201"/>
                <a:gd name="connsiteY103" fmla="*/ 7918 h 10002"/>
                <a:gd name="connsiteX104" fmla="*/ 9167 w 10201"/>
                <a:gd name="connsiteY104" fmla="*/ 8125 h 10002"/>
                <a:gd name="connsiteX105" fmla="*/ 9105 w 10201"/>
                <a:gd name="connsiteY105" fmla="*/ 8237 h 10002"/>
                <a:gd name="connsiteX106" fmla="*/ 8928 w 10201"/>
                <a:gd name="connsiteY106" fmla="*/ 8219 h 10002"/>
                <a:gd name="connsiteX107" fmla="*/ 8866 w 10201"/>
                <a:gd name="connsiteY107" fmla="*/ 8125 h 10002"/>
                <a:gd name="connsiteX108" fmla="*/ 8802 w 10201"/>
                <a:gd name="connsiteY108" fmla="*/ 8182 h 10002"/>
                <a:gd name="connsiteX109" fmla="*/ 8845 w 10201"/>
                <a:gd name="connsiteY109" fmla="*/ 8575 h 10002"/>
                <a:gd name="connsiteX110" fmla="*/ 8814 w 10201"/>
                <a:gd name="connsiteY110" fmla="*/ 8650 h 10002"/>
                <a:gd name="connsiteX111" fmla="*/ 8615 w 10201"/>
                <a:gd name="connsiteY111" fmla="*/ 8670 h 10002"/>
                <a:gd name="connsiteX112" fmla="*/ 8470 w 10201"/>
                <a:gd name="connsiteY112" fmla="*/ 8237 h 10002"/>
                <a:gd name="connsiteX113" fmla="*/ 8459 w 10201"/>
                <a:gd name="connsiteY113" fmla="*/ 7993 h 10002"/>
                <a:gd name="connsiteX114" fmla="*/ 8418 w 10201"/>
                <a:gd name="connsiteY114" fmla="*/ 7993 h 10002"/>
                <a:gd name="connsiteX115" fmla="*/ 8240 w 10201"/>
                <a:gd name="connsiteY115" fmla="*/ 7993 h 10002"/>
                <a:gd name="connsiteX116" fmla="*/ 8136 w 10201"/>
                <a:gd name="connsiteY116" fmla="*/ 7768 h 10002"/>
                <a:gd name="connsiteX117" fmla="*/ 8042 w 10201"/>
                <a:gd name="connsiteY117" fmla="*/ 7712 h 10002"/>
                <a:gd name="connsiteX118" fmla="*/ 7980 w 10201"/>
                <a:gd name="connsiteY118" fmla="*/ 7787 h 10002"/>
                <a:gd name="connsiteX119" fmla="*/ 7990 w 10201"/>
                <a:gd name="connsiteY119" fmla="*/ 8106 h 10002"/>
                <a:gd name="connsiteX120" fmla="*/ 7949 w 10201"/>
                <a:gd name="connsiteY120" fmla="*/ 8406 h 10002"/>
                <a:gd name="connsiteX121" fmla="*/ 7887 w 10201"/>
                <a:gd name="connsiteY121" fmla="*/ 8426 h 10002"/>
                <a:gd name="connsiteX122" fmla="*/ 7845 w 10201"/>
                <a:gd name="connsiteY122" fmla="*/ 8538 h 10002"/>
                <a:gd name="connsiteX123" fmla="*/ 7835 w 10201"/>
                <a:gd name="connsiteY123" fmla="*/ 8538 h 10002"/>
                <a:gd name="connsiteX124" fmla="*/ 7835 w 10201"/>
                <a:gd name="connsiteY124" fmla="*/ 8481 h 10002"/>
                <a:gd name="connsiteX125" fmla="*/ 7855 w 10201"/>
                <a:gd name="connsiteY125" fmla="*/ 8426 h 10002"/>
                <a:gd name="connsiteX126" fmla="*/ 7678 w 10201"/>
                <a:gd name="connsiteY126" fmla="*/ 8182 h 10002"/>
                <a:gd name="connsiteX127" fmla="*/ 7563 w 10201"/>
                <a:gd name="connsiteY127" fmla="*/ 8087 h 10002"/>
                <a:gd name="connsiteX128" fmla="*/ 7501 w 10201"/>
                <a:gd name="connsiteY128" fmla="*/ 8144 h 10002"/>
                <a:gd name="connsiteX129" fmla="*/ 7470 w 10201"/>
                <a:gd name="connsiteY129" fmla="*/ 8087 h 10002"/>
                <a:gd name="connsiteX130" fmla="*/ 7439 w 10201"/>
                <a:gd name="connsiteY130" fmla="*/ 8219 h 10002"/>
                <a:gd name="connsiteX131" fmla="*/ 7574 w 10201"/>
                <a:gd name="connsiteY131" fmla="*/ 8595 h 10002"/>
                <a:gd name="connsiteX132" fmla="*/ 7418 w 10201"/>
                <a:gd name="connsiteY132" fmla="*/ 8782 h 10002"/>
                <a:gd name="connsiteX133" fmla="*/ 7251 w 10201"/>
                <a:gd name="connsiteY133" fmla="*/ 8707 h 10002"/>
                <a:gd name="connsiteX134" fmla="*/ 7189 w 10201"/>
                <a:gd name="connsiteY134" fmla="*/ 8858 h 10002"/>
                <a:gd name="connsiteX135" fmla="*/ 7115 w 10201"/>
                <a:gd name="connsiteY135" fmla="*/ 8914 h 10002"/>
                <a:gd name="connsiteX136" fmla="*/ 7115 w 10201"/>
                <a:gd name="connsiteY136" fmla="*/ 8839 h 10002"/>
                <a:gd name="connsiteX137" fmla="*/ 6991 w 10201"/>
                <a:gd name="connsiteY137" fmla="*/ 8801 h 10002"/>
                <a:gd name="connsiteX138" fmla="*/ 6907 w 10201"/>
                <a:gd name="connsiteY138" fmla="*/ 8895 h 10002"/>
                <a:gd name="connsiteX139" fmla="*/ 6814 w 10201"/>
                <a:gd name="connsiteY139" fmla="*/ 8914 h 10002"/>
                <a:gd name="connsiteX140" fmla="*/ 6814 w 10201"/>
                <a:gd name="connsiteY140" fmla="*/ 8970 h 10002"/>
                <a:gd name="connsiteX141" fmla="*/ 6751 w 10201"/>
                <a:gd name="connsiteY141" fmla="*/ 8989 h 10002"/>
                <a:gd name="connsiteX142" fmla="*/ 6772 w 10201"/>
                <a:gd name="connsiteY142" fmla="*/ 9026 h 10002"/>
                <a:gd name="connsiteX143" fmla="*/ 6939 w 10201"/>
                <a:gd name="connsiteY143" fmla="*/ 9008 h 10002"/>
                <a:gd name="connsiteX144" fmla="*/ 6939 w 10201"/>
                <a:gd name="connsiteY144" fmla="*/ 8989 h 10002"/>
                <a:gd name="connsiteX145" fmla="*/ 6918 w 10201"/>
                <a:gd name="connsiteY145" fmla="*/ 8951 h 10002"/>
                <a:gd name="connsiteX146" fmla="*/ 6939 w 10201"/>
                <a:gd name="connsiteY146" fmla="*/ 8951 h 10002"/>
                <a:gd name="connsiteX147" fmla="*/ 6991 w 10201"/>
                <a:gd name="connsiteY147" fmla="*/ 8933 h 10002"/>
                <a:gd name="connsiteX148" fmla="*/ 7032 w 10201"/>
                <a:gd name="connsiteY148" fmla="*/ 9064 h 10002"/>
                <a:gd name="connsiteX149" fmla="*/ 7303 w 10201"/>
                <a:gd name="connsiteY149" fmla="*/ 9139 h 10002"/>
                <a:gd name="connsiteX150" fmla="*/ 7303 w 10201"/>
                <a:gd name="connsiteY150" fmla="*/ 9195 h 10002"/>
                <a:gd name="connsiteX151" fmla="*/ 7220 w 10201"/>
                <a:gd name="connsiteY151" fmla="*/ 9590 h 10002"/>
                <a:gd name="connsiteX152" fmla="*/ 7199 w 10201"/>
                <a:gd name="connsiteY152" fmla="*/ 9590 h 10002"/>
                <a:gd name="connsiteX153" fmla="*/ 7179 w 10201"/>
                <a:gd name="connsiteY153" fmla="*/ 9533 h 10002"/>
                <a:gd name="connsiteX154" fmla="*/ 6949 w 10201"/>
                <a:gd name="connsiteY154" fmla="*/ 9496 h 10002"/>
                <a:gd name="connsiteX155" fmla="*/ 6876 w 10201"/>
                <a:gd name="connsiteY155" fmla="*/ 9496 h 10002"/>
                <a:gd name="connsiteX156" fmla="*/ 6793 w 10201"/>
                <a:gd name="connsiteY156" fmla="*/ 9403 h 10002"/>
                <a:gd name="connsiteX157" fmla="*/ 6751 w 10201"/>
                <a:gd name="connsiteY157" fmla="*/ 9440 h 10002"/>
                <a:gd name="connsiteX158" fmla="*/ 6637 w 10201"/>
                <a:gd name="connsiteY158" fmla="*/ 9289 h 10002"/>
                <a:gd name="connsiteX159" fmla="*/ 6627 w 10201"/>
                <a:gd name="connsiteY159" fmla="*/ 9289 h 10002"/>
                <a:gd name="connsiteX160" fmla="*/ 6584 w 10201"/>
                <a:gd name="connsiteY160" fmla="*/ 9289 h 10002"/>
                <a:gd name="connsiteX161" fmla="*/ 6480 w 10201"/>
                <a:gd name="connsiteY161" fmla="*/ 9177 h 10002"/>
                <a:gd name="connsiteX162" fmla="*/ 6449 w 10201"/>
                <a:gd name="connsiteY162" fmla="*/ 9346 h 10002"/>
                <a:gd name="connsiteX163" fmla="*/ 6355 w 10201"/>
                <a:gd name="connsiteY163" fmla="*/ 9515 h 10002"/>
                <a:gd name="connsiteX164" fmla="*/ 6262 w 10201"/>
                <a:gd name="connsiteY164" fmla="*/ 9552 h 10002"/>
                <a:gd name="connsiteX165" fmla="*/ 6262 w 10201"/>
                <a:gd name="connsiteY165" fmla="*/ 9609 h 10002"/>
                <a:gd name="connsiteX166" fmla="*/ 6189 w 10201"/>
                <a:gd name="connsiteY166" fmla="*/ 9740 h 10002"/>
                <a:gd name="connsiteX167" fmla="*/ 6106 w 10201"/>
                <a:gd name="connsiteY167" fmla="*/ 9796 h 10002"/>
                <a:gd name="connsiteX168" fmla="*/ 6001 w 10201"/>
                <a:gd name="connsiteY168" fmla="*/ 9947 h 10002"/>
                <a:gd name="connsiteX169" fmla="*/ 5345 w 10201"/>
                <a:gd name="connsiteY169" fmla="*/ 9796 h 10002"/>
                <a:gd name="connsiteX170" fmla="*/ 5220 w 10201"/>
                <a:gd name="connsiteY170" fmla="*/ 9796 h 10002"/>
                <a:gd name="connsiteX171" fmla="*/ 4992 w 10201"/>
                <a:gd name="connsiteY171" fmla="*/ 9647 h 10002"/>
                <a:gd name="connsiteX172" fmla="*/ 4929 w 10201"/>
                <a:gd name="connsiteY172" fmla="*/ 9515 h 10002"/>
                <a:gd name="connsiteX173" fmla="*/ 4929 w 10201"/>
                <a:gd name="connsiteY173" fmla="*/ 9403 h 10002"/>
                <a:gd name="connsiteX174" fmla="*/ 4866 w 10201"/>
                <a:gd name="connsiteY174" fmla="*/ 9346 h 10002"/>
                <a:gd name="connsiteX175" fmla="*/ 5168 w 10201"/>
                <a:gd name="connsiteY175" fmla="*/ 9214 h 10002"/>
                <a:gd name="connsiteX176" fmla="*/ 5387 w 10201"/>
                <a:gd name="connsiteY176" fmla="*/ 9234 h 10002"/>
                <a:gd name="connsiteX177" fmla="*/ 5741 w 10201"/>
                <a:gd name="connsiteY177" fmla="*/ 9195 h 10002"/>
                <a:gd name="connsiteX178" fmla="*/ 5783 w 10201"/>
                <a:gd name="connsiteY178" fmla="*/ 9102 h 10002"/>
                <a:gd name="connsiteX179" fmla="*/ 5731 w 10201"/>
                <a:gd name="connsiteY179" fmla="*/ 8989 h 10002"/>
                <a:gd name="connsiteX180" fmla="*/ 5533 w 10201"/>
                <a:gd name="connsiteY180" fmla="*/ 8933 h 10002"/>
                <a:gd name="connsiteX181" fmla="*/ 5210 w 10201"/>
                <a:gd name="connsiteY181" fmla="*/ 8745 h 10002"/>
                <a:gd name="connsiteX182" fmla="*/ 4961 w 10201"/>
                <a:gd name="connsiteY182" fmla="*/ 8595 h 10002"/>
                <a:gd name="connsiteX183" fmla="*/ 5085 w 10201"/>
                <a:gd name="connsiteY183" fmla="*/ 8481 h 10002"/>
                <a:gd name="connsiteX184" fmla="*/ 4741 w 10201"/>
                <a:gd name="connsiteY184" fmla="*/ 8275 h 10002"/>
                <a:gd name="connsiteX185" fmla="*/ 4554 w 10201"/>
                <a:gd name="connsiteY185" fmla="*/ 8087 h 10002"/>
                <a:gd name="connsiteX186" fmla="*/ 4356 w 10201"/>
                <a:gd name="connsiteY186" fmla="*/ 8031 h 10002"/>
                <a:gd name="connsiteX187" fmla="*/ 4085 w 10201"/>
                <a:gd name="connsiteY187" fmla="*/ 8013 h 10002"/>
                <a:gd name="connsiteX188" fmla="*/ 3919 w 10201"/>
                <a:gd name="connsiteY188" fmla="*/ 7843 h 10002"/>
                <a:gd name="connsiteX189" fmla="*/ 3741 w 10201"/>
                <a:gd name="connsiteY189" fmla="*/ 7806 h 10002"/>
                <a:gd name="connsiteX190" fmla="*/ 3669 w 10201"/>
                <a:gd name="connsiteY190" fmla="*/ 7598 h 10002"/>
                <a:gd name="connsiteX191" fmla="*/ 3492 w 10201"/>
                <a:gd name="connsiteY191" fmla="*/ 7637 h 10002"/>
                <a:gd name="connsiteX192" fmla="*/ 3440 w 10201"/>
                <a:gd name="connsiteY192" fmla="*/ 7674 h 10002"/>
                <a:gd name="connsiteX193" fmla="*/ 3367 w 10201"/>
                <a:gd name="connsiteY193" fmla="*/ 7674 h 10002"/>
                <a:gd name="connsiteX194" fmla="*/ 3367 w 10201"/>
                <a:gd name="connsiteY194" fmla="*/ 7637 h 10002"/>
                <a:gd name="connsiteX195" fmla="*/ 3398 w 10201"/>
                <a:gd name="connsiteY195" fmla="*/ 7543 h 10002"/>
                <a:gd name="connsiteX196" fmla="*/ 3241 w 10201"/>
                <a:gd name="connsiteY196" fmla="*/ 7505 h 10002"/>
                <a:gd name="connsiteX197" fmla="*/ 3189 w 10201"/>
                <a:gd name="connsiteY197" fmla="*/ 7411 h 10002"/>
                <a:gd name="connsiteX198" fmla="*/ 3085 w 10201"/>
                <a:gd name="connsiteY198" fmla="*/ 7468 h 10002"/>
                <a:gd name="connsiteX199" fmla="*/ 2846 w 10201"/>
                <a:gd name="connsiteY199" fmla="*/ 7449 h 10002"/>
                <a:gd name="connsiteX200" fmla="*/ 2722 w 10201"/>
                <a:gd name="connsiteY200" fmla="*/ 7486 h 10002"/>
                <a:gd name="connsiteX201" fmla="*/ 2669 w 10201"/>
                <a:gd name="connsiteY201" fmla="*/ 7598 h 10002"/>
                <a:gd name="connsiteX202" fmla="*/ 2471 w 10201"/>
                <a:gd name="connsiteY202" fmla="*/ 7637 h 10002"/>
                <a:gd name="connsiteX203" fmla="*/ 2419 w 10201"/>
                <a:gd name="connsiteY203" fmla="*/ 7712 h 10002"/>
                <a:gd name="connsiteX204" fmla="*/ 2137 w 10201"/>
                <a:gd name="connsiteY204" fmla="*/ 7693 h 10002"/>
                <a:gd name="connsiteX205" fmla="*/ 2023 w 10201"/>
                <a:gd name="connsiteY205" fmla="*/ 7561 h 10002"/>
                <a:gd name="connsiteX206" fmla="*/ 1867 w 10201"/>
                <a:gd name="connsiteY206" fmla="*/ 7524 h 10002"/>
                <a:gd name="connsiteX207" fmla="*/ 1919 w 10201"/>
                <a:gd name="connsiteY207" fmla="*/ 7505 h 10002"/>
                <a:gd name="connsiteX208" fmla="*/ 1919 w 10201"/>
                <a:gd name="connsiteY208" fmla="*/ 7486 h 10002"/>
                <a:gd name="connsiteX209" fmla="*/ 1867 w 10201"/>
                <a:gd name="connsiteY209" fmla="*/ 7486 h 10002"/>
                <a:gd name="connsiteX210" fmla="*/ 1753 w 10201"/>
                <a:gd name="connsiteY210" fmla="*/ 7505 h 10002"/>
                <a:gd name="connsiteX211" fmla="*/ 1544 w 10201"/>
                <a:gd name="connsiteY211" fmla="*/ 7429 h 10002"/>
                <a:gd name="connsiteX212" fmla="*/ 1544 w 10201"/>
                <a:gd name="connsiteY212" fmla="*/ 7486 h 10002"/>
                <a:gd name="connsiteX213" fmla="*/ 1492 w 10201"/>
                <a:gd name="connsiteY213" fmla="*/ 7468 h 10002"/>
                <a:gd name="connsiteX214" fmla="*/ 1492 w 10201"/>
                <a:gd name="connsiteY214" fmla="*/ 7411 h 10002"/>
                <a:gd name="connsiteX215" fmla="*/ 1398 w 10201"/>
                <a:gd name="connsiteY215" fmla="*/ 7468 h 10002"/>
                <a:gd name="connsiteX216" fmla="*/ 1378 w 10201"/>
                <a:gd name="connsiteY216" fmla="*/ 7411 h 10002"/>
                <a:gd name="connsiteX217" fmla="*/ 1013 w 10201"/>
                <a:gd name="connsiteY217" fmla="*/ 7429 h 10002"/>
                <a:gd name="connsiteX218" fmla="*/ 836 w 10201"/>
                <a:gd name="connsiteY218" fmla="*/ 7411 h 10002"/>
                <a:gd name="connsiteX219" fmla="*/ 795 w 10201"/>
                <a:gd name="connsiteY219" fmla="*/ 7336 h 10002"/>
                <a:gd name="connsiteX220" fmla="*/ 628 w 10201"/>
                <a:gd name="connsiteY220" fmla="*/ 7354 h 10002"/>
                <a:gd name="connsiteX221" fmla="*/ 597 w 10201"/>
                <a:gd name="connsiteY221" fmla="*/ 7299 h 10002"/>
                <a:gd name="connsiteX222" fmla="*/ 493 w 10201"/>
                <a:gd name="connsiteY222" fmla="*/ 7317 h 10002"/>
                <a:gd name="connsiteX223" fmla="*/ 471 w 10201"/>
                <a:gd name="connsiteY223" fmla="*/ 7242 h 10002"/>
                <a:gd name="connsiteX224" fmla="*/ 378 w 10201"/>
                <a:gd name="connsiteY224" fmla="*/ 7242 h 10002"/>
                <a:gd name="connsiteX225" fmla="*/ 243 w 10201"/>
                <a:gd name="connsiteY225" fmla="*/ 7167 h 10002"/>
                <a:gd name="connsiteX226" fmla="*/ 0 w 10201"/>
                <a:gd name="connsiteY226" fmla="*/ 7050 h 10002"/>
                <a:gd name="connsiteX227" fmla="*/ 357 w 10201"/>
                <a:gd name="connsiteY227" fmla="*/ 7054 h 10002"/>
                <a:gd name="connsiteX228" fmla="*/ 576 w 10201"/>
                <a:gd name="connsiteY228" fmla="*/ 7092 h 10002"/>
                <a:gd name="connsiteX229" fmla="*/ 940 w 10201"/>
                <a:gd name="connsiteY229" fmla="*/ 7167 h 10002"/>
                <a:gd name="connsiteX230" fmla="*/ 950 w 10201"/>
                <a:gd name="connsiteY230" fmla="*/ 7092 h 10002"/>
                <a:gd name="connsiteX231" fmla="*/ 888 w 10201"/>
                <a:gd name="connsiteY231" fmla="*/ 6998 h 10002"/>
                <a:gd name="connsiteX232" fmla="*/ 898 w 10201"/>
                <a:gd name="connsiteY232" fmla="*/ 6998 h 10002"/>
                <a:gd name="connsiteX233" fmla="*/ 898 w 10201"/>
                <a:gd name="connsiteY233" fmla="*/ 6979 h 10002"/>
                <a:gd name="connsiteX234" fmla="*/ 1002 w 10201"/>
                <a:gd name="connsiteY234" fmla="*/ 7016 h 10002"/>
                <a:gd name="connsiteX235" fmla="*/ 1002 w 10201"/>
                <a:gd name="connsiteY235" fmla="*/ 6941 h 10002"/>
                <a:gd name="connsiteX236" fmla="*/ 940 w 10201"/>
                <a:gd name="connsiteY236" fmla="*/ 6923 h 10002"/>
                <a:gd name="connsiteX237" fmla="*/ 940 w 10201"/>
                <a:gd name="connsiteY237" fmla="*/ 6847 h 10002"/>
                <a:gd name="connsiteX238" fmla="*/ 961 w 10201"/>
                <a:gd name="connsiteY238" fmla="*/ 6847 h 10002"/>
                <a:gd name="connsiteX239" fmla="*/ 1013 w 10201"/>
                <a:gd name="connsiteY239" fmla="*/ 6885 h 10002"/>
                <a:gd name="connsiteX240" fmla="*/ 1013 w 10201"/>
                <a:gd name="connsiteY240" fmla="*/ 6847 h 10002"/>
                <a:gd name="connsiteX241" fmla="*/ 1149 w 10201"/>
                <a:gd name="connsiteY241" fmla="*/ 6716 h 10002"/>
                <a:gd name="connsiteX242" fmla="*/ 1305 w 10201"/>
                <a:gd name="connsiteY242" fmla="*/ 6678 h 10002"/>
                <a:gd name="connsiteX243" fmla="*/ 1305 w 10201"/>
                <a:gd name="connsiteY243" fmla="*/ 6660 h 10002"/>
                <a:gd name="connsiteX244" fmla="*/ 1128 w 10201"/>
                <a:gd name="connsiteY244" fmla="*/ 6660 h 10002"/>
                <a:gd name="connsiteX245" fmla="*/ 1128 w 10201"/>
                <a:gd name="connsiteY245" fmla="*/ 6641 h 10002"/>
                <a:gd name="connsiteX246" fmla="*/ 1159 w 10201"/>
                <a:gd name="connsiteY246" fmla="*/ 6585 h 10002"/>
                <a:gd name="connsiteX247" fmla="*/ 1211 w 10201"/>
                <a:gd name="connsiteY247" fmla="*/ 6603 h 10002"/>
                <a:gd name="connsiteX248" fmla="*/ 1243 w 10201"/>
                <a:gd name="connsiteY248" fmla="*/ 6566 h 10002"/>
                <a:gd name="connsiteX249" fmla="*/ 1243 w 10201"/>
                <a:gd name="connsiteY249" fmla="*/ 6548 h 10002"/>
                <a:gd name="connsiteX250" fmla="*/ 1191 w 10201"/>
                <a:gd name="connsiteY250" fmla="*/ 6472 h 10002"/>
                <a:gd name="connsiteX251" fmla="*/ 1222 w 10201"/>
                <a:gd name="connsiteY251" fmla="*/ 6472 h 10002"/>
                <a:gd name="connsiteX252" fmla="*/ 1243 w 10201"/>
                <a:gd name="connsiteY252" fmla="*/ 6491 h 10002"/>
                <a:gd name="connsiteX253" fmla="*/ 1253 w 10201"/>
                <a:gd name="connsiteY253" fmla="*/ 6434 h 10002"/>
                <a:gd name="connsiteX254" fmla="*/ 1201 w 10201"/>
                <a:gd name="connsiteY254" fmla="*/ 6378 h 10002"/>
                <a:gd name="connsiteX255" fmla="*/ 1191 w 10201"/>
                <a:gd name="connsiteY255" fmla="*/ 6416 h 10002"/>
                <a:gd name="connsiteX256" fmla="*/ 1191 w 10201"/>
                <a:gd name="connsiteY256" fmla="*/ 6378 h 10002"/>
                <a:gd name="connsiteX257" fmla="*/ 1180 w 10201"/>
                <a:gd name="connsiteY257" fmla="*/ 6378 h 10002"/>
                <a:gd name="connsiteX258" fmla="*/ 1180 w 10201"/>
                <a:gd name="connsiteY258" fmla="*/ 6359 h 10002"/>
                <a:gd name="connsiteX259" fmla="*/ 1253 w 10201"/>
                <a:gd name="connsiteY259" fmla="*/ 6322 h 10002"/>
                <a:gd name="connsiteX260" fmla="*/ 1253 w 10201"/>
                <a:gd name="connsiteY260" fmla="*/ 6302 h 10002"/>
                <a:gd name="connsiteX261" fmla="*/ 1139 w 10201"/>
                <a:gd name="connsiteY261" fmla="*/ 6228 h 10002"/>
                <a:gd name="connsiteX262" fmla="*/ 1118 w 10201"/>
                <a:gd name="connsiteY262" fmla="*/ 6284 h 10002"/>
                <a:gd name="connsiteX263" fmla="*/ 1045 w 10201"/>
                <a:gd name="connsiteY263" fmla="*/ 6228 h 10002"/>
                <a:gd name="connsiteX264" fmla="*/ 1076 w 10201"/>
                <a:gd name="connsiteY264" fmla="*/ 6190 h 10002"/>
                <a:gd name="connsiteX265" fmla="*/ 1035 w 10201"/>
                <a:gd name="connsiteY265" fmla="*/ 6190 h 10002"/>
                <a:gd name="connsiteX266" fmla="*/ 909 w 10201"/>
                <a:gd name="connsiteY266" fmla="*/ 6247 h 10002"/>
                <a:gd name="connsiteX267" fmla="*/ 909 w 10201"/>
                <a:gd name="connsiteY267" fmla="*/ 6190 h 10002"/>
                <a:gd name="connsiteX268" fmla="*/ 961 w 10201"/>
                <a:gd name="connsiteY268" fmla="*/ 6040 h 10002"/>
                <a:gd name="connsiteX269" fmla="*/ 940 w 10201"/>
                <a:gd name="connsiteY269" fmla="*/ 6002 h 10002"/>
                <a:gd name="connsiteX270" fmla="*/ 961 w 10201"/>
                <a:gd name="connsiteY270" fmla="*/ 6002 h 10002"/>
                <a:gd name="connsiteX271" fmla="*/ 1055 w 10201"/>
                <a:gd name="connsiteY271" fmla="*/ 5964 h 10002"/>
                <a:gd name="connsiteX272" fmla="*/ 1087 w 10201"/>
                <a:gd name="connsiteY272" fmla="*/ 5909 h 10002"/>
                <a:gd name="connsiteX273" fmla="*/ 1066 w 10201"/>
                <a:gd name="connsiteY273" fmla="*/ 5852 h 10002"/>
                <a:gd name="connsiteX274" fmla="*/ 1139 w 10201"/>
                <a:gd name="connsiteY274" fmla="*/ 5833 h 10002"/>
                <a:gd name="connsiteX275" fmla="*/ 1139 w 10201"/>
                <a:gd name="connsiteY275" fmla="*/ 5909 h 10002"/>
                <a:gd name="connsiteX276" fmla="*/ 1263 w 10201"/>
                <a:gd name="connsiteY276" fmla="*/ 5909 h 10002"/>
                <a:gd name="connsiteX277" fmla="*/ 1388 w 10201"/>
                <a:gd name="connsiteY277" fmla="*/ 5683 h 10002"/>
                <a:gd name="connsiteX278" fmla="*/ 1586 w 10201"/>
                <a:gd name="connsiteY278" fmla="*/ 5740 h 10002"/>
                <a:gd name="connsiteX279" fmla="*/ 1586 w 10201"/>
                <a:gd name="connsiteY279" fmla="*/ 5758 h 10002"/>
                <a:gd name="connsiteX280" fmla="*/ 1575 w 10201"/>
                <a:gd name="connsiteY280" fmla="*/ 5814 h 10002"/>
                <a:gd name="connsiteX281" fmla="*/ 1554 w 10201"/>
                <a:gd name="connsiteY281" fmla="*/ 5852 h 10002"/>
                <a:gd name="connsiteX282" fmla="*/ 1440 w 10201"/>
                <a:gd name="connsiteY282" fmla="*/ 5889 h 10002"/>
                <a:gd name="connsiteX283" fmla="*/ 1430 w 10201"/>
                <a:gd name="connsiteY283" fmla="*/ 6040 h 10002"/>
                <a:gd name="connsiteX284" fmla="*/ 1450 w 10201"/>
                <a:gd name="connsiteY284" fmla="*/ 6058 h 10002"/>
                <a:gd name="connsiteX285" fmla="*/ 1680 w 10201"/>
                <a:gd name="connsiteY285" fmla="*/ 6265 h 10002"/>
                <a:gd name="connsiteX286" fmla="*/ 1711 w 10201"/>
                <a:gd name="connsiteY286" fmla="*/ 6265 h 10002"/>
                <a:gd name="connsiteX287" fmla="*/ 1784 w 10201"/>
                <a:gd name="connsiteY287" fmla="*/ 6792 h 10002"/>
                <a:gd name="connsiteX288" fmla="*/ 1982 w 10201"/>
                <a:gd name="connsiteY288" fmla="*/ 6585 h 10002"/>
                <a:gd name="connsiteX289" fmla="*/ 1982 w 10201"/>
                <a:gd name="connsiteY289" fmla="*/ 6528 h 10002"/>
                <a:gd name="connsiteX290" fmla="*/ 1909 w 10201"/>
                <a:gd name="connsiteY290" fmla="*/ 6528 h 10002"/>
                <a:gd name="connsiteX291" fmla="*/ 1878 w 10201"/>
                <a:gd name="connsiteY291" fmla="*/ 6453 h 10002"/>
                <a:gd name="connsiteX292" fmla="*/ 1878 w 10201"/>
                <a:gd name="connsiteY292" fmla="*/ 6416 h 10002"/>
                <a:gd name="connsiteX293" fmla="*/ 1888 w 10201"/>
                <a:gd name="connsiteY293" fmla="*/ 6416 h 10002"/>
                <a:gd name="connsiteX294" fmla="*/ 1888 w 10201"/>
                <a:gd name="connsiteY294" fmla="*/ 6397 h 10002"/>
                <a:gd name="connsiteX295" fmla="*/ 2023 w 10201"/>
                <a:gd name="connsiteY295" fmla="*/ 6322 h 10002"/>
                <a:gd name="connsiteX296" fmla="*/ 2002 w 10201"/>
                <a:gd name="connsiteY296" fmla="*/ 6302 h 10002"/>
                <a:gd name="connsiteX297" fmla="*/ 1867 w 10201"/>
                <a:gd name="connsiteY297" fmla="*/ 6265 h 10002"/>
                <a:gd name="connsiteX298" fmla="*/ 1867 w 10201"/>
                <a:gd name="connsiteY298" fmla="*/ 6209 h 10002"/>
                <a:gd name="connsiteX299" fmla="*/ 1815 w 10201"/>
                <a:gd name="connsiteY299" fmla="*/ 6190 h 10002"/>
                <a:gd name="connsiteX300" fmla="*/ 1815 w 10201"/>
                <a:gd name="connsiteY300" fmla="*/ 6190 h 10002"/>
                <a:gd name="connsiteX301" fmla="*/ 1836 w 10201"/>
                <a:gd name="connsiteY301" fmla="*/ 6133 h 10002"/>
                <a:gd name="connsiteX302" fmla="*/ 1753 w 10201"/>
                <a:gd name="connsiteY302" fmla="*/ 6040 h 10002"/>
                <a:gd name="connsiteX303" fmla="*/ 1534 w 10201"/>
                <a:gd name="connsiteY303" fmla="*/ 5984 h 10002"/>
                <a:gd name="connsiteX304" fmla="*/ 1701 w 10201"/>
                <a:gd name="connsiteY304" fmla="*/ 5964 h 10002"/>
                <a:gd name="connsiteX305" fmla="*/ 1722 w 10201"/>
                <a:gd name="connsiteY305" fmla="*/ 5871 h 10002"/>
                <a:gd name="connsiteX306" fmla="*/ 1659 w 10201"/>
                <a:gd name="connsiteY306" fmla="*/ 5740 h 10002"/>
                <a:gd name="connsiteX307" fmla="*/ 1680 w 10201"/>
                <a:gd name="connsiteY307" fmla="*/ 5740 h 10002"/>
                <a:gd name="connsiteX308" fmla="*/ 2023 w 10201"/>
                <a:gd name="connsiteY308" fmla="*/ 5777 h 10002"/>
                <a:gd name="connsiteX309" fmla="*/ 2117 w 10201"/>
                <a:gd name="connsiteY309" fmla="*/ 5665 h 10002"/>
                <a:gd name="connsiteX310" fmla="*/ 2190 w 10201"/>
                <a:gd name="connsiteY310" fmla="*/ 5645 h 10002"/>
                <a:gd name="connsiteX311" fmla="*/ 2117 w 10201"/>
                <a:gd name="connsiteY311" fmla="*/ 5608 h 10002"/>
                <a:gd name="connsiteX312" fmla="*/ 1815 w 10201"/>
                <a:gd name="connsiteY312" fmla="*/ 5720 h 10002"/>
                <a:gd name="connsiteX313" fmla="*/ 1784 w 10201"/>
                <a:gd name="connsiteY313" fmla="*/ 5665 h 10002"/>
                <a:gd name="connsiteX314" fmla="*/ 1805 w 10201"/>
                <a:gd name="connsiteY314" fmla="*/ 5608 h 10002"/>
                <a:gd name="connsiteX315" fmla="*/ 1774 w 10201"/>
                <a:gd name="connsiteY315" fmla="*/ 5514 h 10002"/>
                <a:gd name="connsiteX316" fmla="*/ 1701 w 10201"/>
                <a:gd name="connsiteY316" fmla="*/ 5533 h 10002"/>
                <a:gd name="connsiteX317" fmla="*/ 1458 w 10201"/>
                <a:gd name="connsiteY317" fmla="*/ 5302 h 10002"/>
                <a:gd name="connsiteX318" fmla="*/ 1742 w 10201"/>
                <a:gd name="connsiteY318" fmla="*/ 5288 h 10002"/>
                <a:gd name="connsiteX319" fmla="*/ 2085 w 10201"/>
                <a:gd name="connsiteY319" fmla="*/ 5288 h 10002"/>
                <a:gd name="connsiteX320" fmla="*/ 2190 w 10201"/>
                <a:gd name="connsiteY320" fmla="*/ 5119 h 10002"/>
                <a:gd name="connsiteX321" fmla="*/ 2190 w 10201"/>
                <a:gd name="connsiteY321" fmla="*/ 5063 h 10002"/>
                <a:gd name="connsiteX322" fmla="*/ 2253 w 10201"/>
                <a:gd name="connsiteY322" fmla="*/ 5044 h 10002"/>
                <a:gd name="connsiteX323" fmla="*/ 2284 w 10201"/>
                <a:gd name="connsiteY323" fmla="*/ 5176 h 10002"/>
                <a:gd name="connsiteX324" fmla="*/ 2722 w 10201"/>
                <a:gd name="connsiteY324" fmla="*/ 5195 h 10002"/>
                <a:gd name="connsiteX325" fmla="*/ 2700 w 10201"/>
                <a:gd name="connsiteY325" fmla="*/ 5288 h 10002"/>
                <a:gd name="connsiteX326" fmla="*/ 2732 w 10201"/>
                <a:gd name="connsiteY326" fmla="*/ 5288 h 10002"/>
                <a:gd name="connsiteX327" fmla="*/ 2784 w 10201"/>
                <a:gd name="connsiteY327" fmla="*/ 5251 h 10002"/>
                <a:gd name="connsiteX328" fmla="*/ 2784 w 10201"/>
                <a:gd name="connsiteY328" fmla="*/ 5270 h 10002"/>
                <a:gd name="connsiteX329" fmla="*/ 2763 w 10201"/>
                <a:gd name="connsiteY329" fmla="*/ 5288 h 10002"/>
                <a:gd name="connsiteX330" fmla="*/ 2826 w 10201"/>
                <a:gd name="connsiteY330" fmla="*/ 5288 h 10002"/>
                <a:gd name="connsiteX331" fmla="*/ 2929 w 10201"/>
                <a:gd name="connsiteY331" fmla="*/ 5288 h 10002"/>
                <a:gd name="connsiteX332" fmla="*/ 2929 w 10201"/>
                <a:gd name="connsiteY332" fmla="*/ 5364 h 10002"/>
                <a:gd name="connsiteX333" fmla="*/ 2950 w 10201"/>
                <a:gd name="connsiteY333" fmla="*/ 5364 h 10002"/>
                <a:gd name="connsiteX334" fmla="*/ 3023 w 10201"/>
                <a:gd name="connsiteY334" fmla="*/ 5288 h 10002"/>
                <a:gd name="connsiteX335" fmla="*/ 3023 w 10201"/>
                <a:gd name="connsiteY335" fmla="*/ 5213 h 10002"/>
                <a:gd name="connsiteX336" fmla="*/ 3085 w 10201"/>
                <a:gd name="connsiteY336" fmla="*/ 5213 h 10002"/>
                <a:gd name="connsiteX337" fmla="*/ 3117 w 10201"/>
                <a:gd name="connsiteY337" fmla="*/ 5270 h 10002"/>
                <a:gd name="connsiteX338" fmla="*/ 3117 w 10201"/>
                <a:gd name="connsiteY338" fmla="*/ 5401 h 10002"/>
                <a:gd name="connsiteX339" fmla="*/ 3231 w 10201"/>
                <a:gd name="connsiteY339" fmla="*/ 5401 h 10002"/>
                <a:gd name="connsiteX340" fmla="*/ 3241 w 10201"/>
                <a:gd name="connsiteY340" fmla="*/ 5307 h 10002"/>
                <a:gd name="connsiteX341" fmla="*/ 3241 w 10201"/>
                <a:gd name="connsiteY341" fmla="*/ 5288 h 10002"/>
                <a:gd name="connsiteX342" fmla="*/ 3241 w 10201"/>
                <a:gd name="connsiteY342" fmla="*/ 5288 h 10002"/>
                <a:gd name="connsiteX343" fmla="*/ 3346 w 10201"/>
                <a:gd name="connsiteY343" fmla="*/ 5307 h 10002"/>
                <a:gd name="connsiteX344" fmla="*/ 3367 w 10201"/>
                <a:gd name="connsiteY344" fmla="*/ 5213 h 10002"/>
                <a:gd name="connsiteX345" fmla="*/ 3471 w 10201"/>
                <a:gd name="connsiteY345" fmla="*/ 5251 h 10002"/>
                <a:gd name="connsiteX346" fmla="*/ 3471 w 10201"/>
                <a:gd name="connsiteY346" fmla="*/ 5195 h 10002"/>
                <a:gd name="connsiteX347" fmla="*/ 3648 w 10201"/>
                <a:gd name="connsiteY347" fmla="*/ 5270 h 10002"/>
                <a:gd name="connsiteX348" fmla="*/ 3648 w 10201"/>
                <a:gd name="connsiteY348" fmla="*/ 5195 h 10002"/>
                <a:gd name="connsiteX349" fmla="*/ 3689 w 10201"/>
                <a:gd name="connsiteY349" fmla="*/ 5195 h 10002"/>
                <a:gd name="connsiteX350" fmla="*/ 3689 w 10201"/>
                <a:gd name="connsiteY350" fmla="*/ 5270 h 10002"/>
                <a:gd name="connsiteX351" fmla="*/ 3710 w 10201"/>
                <a:gd name="connsiteY351" fmla="*/ 5270 h 10002"/>
                <a:gd name="connsiteX352" fmla="*/ 3710 w 10201"/>
                <a:gd name="connsiteY352" fmla="*/ 5251 h 10002"/>
                <a:gd name="connsiteX353" fmla="*/ 3721 w 10201"/>
                <a:gd name="connsiteY353" fmla="*/ 5119 h 10002"/>
                <a:gd name="connsiteX354" fmla="*/ 3731 w 10201"/>
                <a:gd name="connsiteY354" fmla="*/ 5119 h 10002"/>
                <a:gd name="connsiteX355" fmla="*/ 3741 w 10201"/>
                <a:gd name="connsiteY355" fmla="*/ 5195 h 10002"/>
                <a:gd name="connsiteX356" fmla="*/ 3825 w 10201"/>
                <a:gd name="connsiteY356" fmla="*/ 5119 h 10002"/>
                <a:gd name="connsiteX357" fmla="*/ 3825 w 10201"/>
                <a:gd name="connsiteY357" fmla="*/ 5157 h 10002"/>
                <a:gd name="connsiteX358" fmla="*/ 3898 w 10201"/>
                <a:gd name="connsiteY358" fmla="*/ 5119 h 10002"/>
                <a:gd name="connsiteX359" fmla="*/ 3898 w 10201"/>
                <a:gd name="connsiteY359" fmla="*/ 5101 h 10002"/>
                <a:gd name="connsiteX360" fmla="*/ 3877 w 10201"/>
                <a:gd name="connsiteY360" fmla="*/ 5063 h 10002"/>
                <a:gd name="connsiteX361" fmla="*/ 3909 w 10201"/>
                <a:gd name="connsiteY361" fmla="*/ 5063 h 10002"/>
                <a:gd name="connsiteX362" fmla="*/ 3950 w 10201"/>
                <a:gd name="connsiteY362" fmla="*/ 5101 h 10002"/>
                <a:gd name="connsiteX363" fmla="*/ 3950 w 10201"/>
                <a:gd name="connsiteY363" fmla="*/ 5063 h 10002"/>
                <a:gd name="connsiteX364" fmla="*/ 3929 w 10201"/>
                <a:gd name="connsiteY364" fmla="*/ 5007 h 10002"/>
                <a:gd name="connsiteX365" fmla="*/ 4033 w 10201"/>
                <a:gd name="connsiteY365" fmla="*/ 4951 h 10002"/>
                <a:gd name="connsiteX366" fmla="*/ 4033 w 10201"/>
                <a:gd name="connsiteY366" fmla="*/ 4932 h 10002"/>
                <a:gd name="connsiteX367" fmla="*/ 3857 w 10201"/>
                <a:gd name="connsiteY367" fmla="*/ 4912 h 10002"/>
                <a:gd name="connsiteX368" fmla="*/ 3867 w 10201"/>
                <a:gd name="connsiteY368" fmla="*/ 5026 h 10002"/>
                <a:gd name="connsiteX369" fmla="*/ 3857 w 10201"/>
                <a:gd name="connsiteY369" fmla="*/ 5026 h 10002"/>
                <a:gd name="connsiteX370" fmla="*/ 3658 w 10201"/>
                <a:gd name="connsiteY370" fmla="*/ 4912 h 10002"/>
                <a:gd name="connsiteX371" fmla="*/ 3658 w 10201"/>
                <a:gd name="connsiteY371" fmla="*/ 4932 h 10002"/>
                <a:gd name="connsiteX372" fmla="*/ 3669 w 10201"/>
                <a:gd name="connsiteY372" fmla="*/ 4932 h 10002"/>
                <a:gd name="connsiteX373" fmla="*/ 3648 w 10201"/>
                <a:gd name="connsiteY373" fmla="*/ 4951 h 10002"/>
                <a:gd name="connsiteX374" fmla="*/ 3596 w 10201"/>
                <a:gd name="connsiteY374" fmla="*/ 4875 h 10002"/>
                <a:gd name="connsiteX375" fmla="*/ 3585 w 10201"/>
                <a:gd name="connsiteY375" fmla="*/ 4837 h 10002"/>
                <a:gd name="connsiteX376" fmla="*/ 3700 w 10201"/>
                <a:gd name="connsiteY376" fmla="*/ 4819 h 10002"/>
                <a:gd name="connsiteX377" fmla="*/ 3700 w 10201"/>
                <a:gd name="connsiteY377" fmla="*/ 4668 h 10002"/>
                <a:gd name="connsiteX378" fmla="*/ 3679 w 10201"/>
                <a:gd name="connsiteY378" fmla="*/ 4668 h 10002"/>
                <a:gd name="connsiteX379" fmla="*/ 3554 w 10201"/>
                <a:gd name="connsiteY379" fmla="*/ 4800 h 10002"/>
                <a:gd name="connsiteX380" fmla="*/ 3533 w 10201"/>
                <a:gd name="connsiteY380" fmla="*/ 4782 h 10002"/>
                <a:gd name="connsiteX381" fmla="*/ 3533 w 10201"/>
                <a:gd name="connsiteY381" fmla="*/ 4706 h 10002"/>
                <a:gd name="connsiteX382" fmla="*/ 3523 w 10201"/>
                <a:gd name="connsiteY382" fmla="*/ 4650 h 10002"/>
                <a:gd name="connsiteX383" fmla="*/ 3450 w 10201"/>
                <a:gd name="connsiteY383" fmla="*/ 4650 h 10002"/>
                <a:gd name="connsiteX384" fmla="*/ 3440 w 10201"/>
                <a:gd name="connsiteY384" fmla="*/ 4593 h 10002"/>
                <a:gd name="connsiteX385" fmla="*/ 3450 w 10201"/>
                <a:gd name="connsiteY385" fmla="*/ 4593 h 10002"/>
                <a:gd name="connsiteX386" fmla="*/ 3450 w 10201"/>
                <a:gd name="connsiteY386" fmla="*/ 4574 h 10002"/>
                <a:gd name="connsiteX387" fmla="*/ 3627 w 10201"/>
                <a:gd name="connsiteY387" fmla="*/ 4481 h 10002"/>
                <a:gd name="connsiteX388" fmla="*/ 3565 w 10201"/>
                <a:gd name="connsiteY388" fmla="*/ 4481 h 10002"/>
                <a:gd name="connsiteX389" fmla="*/ 3544 w 10201"/>
                <a:gd name="connsiteY389" fmla="*/ 4481 h 10002"/>
                <a:gd name="connsiteX390" fmla="*/ 3533 w 10201"/>
                <a:gd name="connsiteY390" fmla="*/ 4481 h 10002"/>
                <a:gd name="connsiteX391" fmla="*/ 3533 w 10201"/>
                <a:gd name="connsiteY391" fmla="*/ 4462 h 10002"/>
                <a:gd name="connsiteX392" fmla="*/ 3637 w 10201"/>
                <a:gd name="connsiteY392" fmla="*/ 4387 h 10002"/>
                <a:gd name="connsiteX393" fmla="*/ 3637 w 10201"/>
                <a:gd name="connsiteY393" fmla="*/ 4387 h 10002"/>
                <a:gd name="connsiteX394" fmla="*/ 3606 w 10201"/>
                <a:gd name="connsiteY394" fmla="*/ 4387 h 10002"/>
                <a:gd name="connsiteX395" fmla="*/ 3585 w 10201"/>
                <a:gd name="connsiteY395" fmla="*/ 4405 h 10002"/>
                <a:gd name="connsiteX396" fmla="*/ 3575 w 10201"/>
                <a:gd name="connsiteY396" fmla="*/ 4368 h 10002"/>
                <a:gd name="connsiteX397" fmla="*/ 3409 w 10201"/>
                <a:gd name="connsiteY397" fmla="*/ 4312 h 10002"/>
                <a:gd name="connsiteX398" fmla="*/ 3357 w 10201"/>
                <a:gd name="connsiteY398" fmla="*/ 4199 h 10002"/>
                <a:gd name="connsiteX399" fmla="*/ 3315 w 10201"/>
                <a:gd name="connsiteY399" fmla="*/ 4255 h 10002"/>
                <a:gd name="connsiteX400" fmla="*/ 3231 w 10201"/>
                <a:gd name="connsiteY400" fmla="*/ 4218 h 10002"/>
                <a:gd name="connsiteX401" fmla="*/ 3085 w 10201"/>
                <a:gd name="connsiteY401" fmla="*/ 4199 h 10002"/>
                <a:gd name="connsiteX402" fmla="*/ 3033 w 10201"/>
                <a:gd name="connsiteY402" fmla="*/ 4237 h 10002"/>
                <a:gd name="connsiteX403" fmla="*/ 2981 w 10201"/>
                <a:gd name="connsiteY403" fmla="*/ 4180 h 10002"/>
                <a:gd name="connsiteX404" fmla="*/ 2909 w 10201"/>
                <a:gd name="connsiteY404" fmla="*/ 4237 h 10002"/>
                <a:gd name="connsiteX405" fmla="*/ 2878 w 10201"/>
                <a:gd name="connsiteY405" fmla="*/ 4180 h 10002"/>
                <a:gd name="connsiteX406" fmla="*/ 2794 w 10201"/>
                <a:gd name="connsiteY406" fmla="*/ 4330 h 10002"/>
                <a:gd name="connsiteX407" fmla="*/ 2596 w 10201"/>
                <a:gd name="connsiteY407" fmla="*/ 4255 h 10002"/>
                <a:gd name="connsiteX408" fmla="*/ 2596 w 10201"/>
                <a:gd name="connsiteY408" fmla="*/ 4218 h 10002"/>
                <a:gd name="connsiteX409" fmla="*/ 2617 w 10201"/>
                <a:gd name="connsiteY409" fmla="*/ 4180 h 10002"/>
                <a:gd name="connsiteX410" fmla="*/ 2544 w 10201"/>
                <a:gd name="connsiteY410" fmla="*/ 4180 h 10002"/>
                <a:gd name="connsiteX411" fmla="*/ 2346 w 10201"/>
                <a:gd name="connsiteY411" fmla="*/ 4275 h 10002"/>
                <a:gd name="connsiteX412" fmla="*/ 2346 w 10201"/>
                <a:gd name="connsiteY412" fmla="*/ 4255 h 10002"/>
                <a:gd name="connsiteX413" fmla="*/ 2367 w 10201"/>
                <a:gd name="connsiteY413" fmla="*/ 4218 h 10002"/>
                <a:gd name="connsiteX414" fmla="*/ 2253 w 10201"/>
                <a:gd name="connsiteY414" fmla="*/ 4218 h 10002"/>
                <a:gd name="connsiteX415" fmla="*/ 2170 w 10201"/>
                <a:gd name="connsiteY415" fmla="*/ 4143 h 10002"/>
                <a:gd name="connsiteX416" fmla="*/ 2044 w 10201"/>
                <a:gd name="connsiteY416" fmla="*/ 4124 h 10002"/>
                <a:gd name="connsiteX417" fmla="*/ 2065 w 10201"/>
                <a:gd name="connsiteY417" fmla="*/ 4124 h 10002"/>
                <a:gd name="connsiteX418" fmla="*/ 2096 w 10201"/>
                <a:gd name="connsiteY418" fmla="*/ 4086 h 10002"/>
                <a:gd name="connsiteX419" fmla="*/ 2085 w 10201"/>
                <a:gd name="connsiteY419" fmla="*/ 4049 h 10002"/>
                <a:gd name="connsiteX420" fmla="*/ 2002 w 10201"/>
                <a:gd name="connsiteY420" fmla="*/ 3992 h 10002"/>
                <a:gd name="connsiteX421" fmla="*/ 1909 w 10201"/>
                <a:gd name="connsiteY421" fmla="*/ 4030 h 10002"/>
                <a:gd name="connsiteX422" fmla="*/ 1479 w 10201"/>
                <a:gd name="connsiteY422" fmla="*/ 3976 h 10002"/>
                <a:gd name="connsiteX423" fmla="*/ 1680 w 10201"/>
                <a:gd name="connsiteY423" fmla="*/ 3823 h 10002"/>
                <a:gd name="connsiteX424" fmla="*/ 1690 w 10201"/>
                <a:gd name="connsiteY424" fmla="*/ 3805 h 10002"/>
                <a:gd name="connsiteX425" fmla="*/ 1826 w 10201"/>
                <a:gd name="connsiteY425" fmla="*/ 3767 h 10002"/>
                <a:gd name="connsiteX426" fmla="*/ 1826 w 10201"/>
                <a:gd name="connsiteY426" fmla="*/ 3805 h 10002"/>
                <a:gd name="connsiteX427" fmla="*/ 1940 w 10201"/>
                <a:gd name="connsiteY427" fmla="*/ 3880 h 10002"/>
                <a:gd name="connsiteX428" fmla="*/ 1950 w 10201"/>
                <a:gd name="connsiteY428" fmla="*/ 3842 h 10002"/>
                <a:gd name="connsiteX429" fmla="*/ 1961 w 10201"/>
                <a:gd name="connsiteY429" fmla="*/ 3880 h 10002"/>
                <a:gd name="connsiteX430" fmla="*/ 2117 w 10201"/>
                <a:gd name="connsiteY430" fmla="*/ 3748 h 10002"/>
                <a:gd name="connsiteX431" fmla="*/ 2201 w 10201"/>
                <a:gd name="connsiteY431" fmla="*/ 3823 h 10002"/>
                <a:gd name="connsiteX432" fmla="*/ 2378 w 10201"/>
                <a:gd name="connsiteY432" fmla="*/ 3786 h 10002"/>
                <a:gd name="connsiteX433" fmla="*/ 2544 w 10201"/>
                <a:gd name="connsiteY433" fmla="*/ 3805 h 10002"/>
                <a:gd name="connsiteX434" fmla="*/ 2544 w 10201"/>
                <a:gd name="connsiteY434" fmla="*/ 3730 h 10002"/>
                <a:gd name="connsiteX435" fmla="*/ 2658 w 10201"/>
                <a:gd name="connsiteY435" fmla="*/ 3730 h 10002"/>
                <a:gd name="connsiteX436" fmla="*/ 2689 w 10201"/>
                <a:gd name="connsiteY436" fmla="*/ 3673 h 10002"/>
                <a:gd name="connsiteX437" fmla="*/ 2689 w 10201"/>
                <a:gd name="connsiteY437" fmla="*/ 3598 h 10002"/>
                <a:gd name="connsiteX438" fmla="*/ 2658 w 10201"/>
                <a:gd name="connsiteY438" fmla="*/ 3598 h 10002"/>
                <a:gd name="connsiteX439" fmla="*/ 2658 w 10201"/>
                <a:gd name="connsiteY439" fmla="*/ 3561 h 10002"/>
                <a:gd name="connsiteX440" fmla="*/ 2648 w 10201"/>
                <a:gd name="connsiteY440" fmla="*/ 3504 h 10002"/>
                <a:gd name="connsiteX441" fmla="*/ 2044 w 10201"/>
                <a:gd name="connsiteY441" fmla="*/ 3504 h 10002"/>
                <a:gd name="connsiteX442" fmla="*/ 1482 w 10201"/>
                <a:gd name="connsiteY442" fmla="*/ 3485 h 10002"/>
                <a:gd name="connsiteX443" fmla="*/ 1898 w 10201"/>
                <a:gd name="connsiteY443" fmla="*/ 3410 h 10002"/>
                <a:gd name="connsiteX444" fmla="*/ 2149 w 10201"/>
                <a:gd name="connsiteY444" fmla="*/ 3429 h 10002"/>
                <a:gd name="connsiteX445" fmla="*/ 2159 w 10201"/>
                <a:gd name="connsiteY445" fmla="*/ 3316 h 10002"/>
                <a:gd name="connsiteX446" fmla="*/ 2201 w 10201"/>
                <a:gd name="connsiteY446" fmla="*/ 3298 h 10002"/>
                <a:gd name="connsiteX447" fmla="*/ 2232 w 10201"/>
                <a:gd name="connsiteY447" fmla="*/ 3354 h 10002"/>
                <a:gd name="connsiteX448" fmla="*/ 2263 w 10201"/>
                <a:gd name="connsiteY448" fmla="*/ 3278 h 10002"/>
                <a:gd name="connsiteX449" fmla="*/ 2263 w 10201"/>
                <a:gd name="connsiteY449" fmla="*/ 3316 h 10002"/>
                <a:gd name="connsiteX450" fmla="*/ 2242 w 10201"/>
                <a:gd name="connsiteY450" fmla="*/ 3354 h 10002"/>
                <a:gd name="connsiteX451" fmla="*/ 2502 w 10201"/>
                <a:gd name="connsiteY451" fmla="*/ 3298 h 10002"/>
                <a:gd name="connsiteX452" fmla="*/ 2513 w 10201"/>
                <a:gd name="connsiteY452" fmla="*/ 3241 h 10002"/>
                <a:gd name="connsiteX453" fmla="*/ 2502 w 10201"/>
                <a:gd name="connsiteY453" fmla="*/ 3223 h 10002"/>
                <a:gd name="connsiteX454" fmla="*/ 2137 w 10201"/>
                <a:gd name="connsiteY454" fmla="*/ 3241 h 10002"/>
                <a:gd name="connsiteX455" fmla="*/ 2127 w 10201"/>
                <a:gd name="connsiteY455" fmla="*/ 3185 h 10002"/>
                <a:gd name="connsiteX456" fmla="*/ 2137 w 10201"/>
                <a:gd name="connsiteY456" fmla="*/ 3166 h 10002"/>
                <a:gd name="connsiteX457" fmla="*/ 2294 w 10201"/>
                <a:gd name="connsiteY457" fmla="*/ 3128 h 10002"/>
                <a:gd name="connsiteX458" fmla="*/ 2263 w 10201"/>
                <a:gd name="connsiteY458" fmla="*/ 3109 h 10002"/>
                <a:gd name="connsiteX459" fmla="*/ 2294 w 10201"/>
                <a:gd name="connsiteY459" fmla="*/ 3091 h 10002"/>
                <a:gd name="connsiteX460" fmla="*/ 2284 w 10201"/>
                <a:gd name="connsiteY460" fmla="*/ 2997 h 10002"/>
                <a:gd name="connsiteX461" fmla="*/ 2232 w 10201"/>
                <a:gd name="connsiteY461" fmla="*/ 2903 h 10002"/>
                <a:gd name="connsiteX462" fmla="*/ 2253 w 10201"/>
                <a:gd name="connsiteY462" fmla="*/ 2865 h 10002"/>
                <a:gd name="connsiteX463" fmla="*/ 2242 w 10201"/>
                <a:gd name="connsiteY463" fmla="*/ 2790 h 10002"/>
                <a:gd name="connsiteX464" fmla="*/ 2294 w 10201"/>
                <a:gd name="connsiteY464" fmla="*/ 2715 h 10002"/>
                <a:gd name="connsiteX465" fmla="*/ 2294 w 10201"/>
                <a:gd name="connsiteY465" fmla="*/ 2771 h 10002"/>
                <a:gd name="connsiteX466" fmla="*/ 2471 w 10201"/>
                <a:gd name="connsiteY466" fmla="*/ 2809 h 10002"/>
                <a:gd name="connsiteX467" fmla="*/ 2482 w 10201"/>
                <a:gd name="connsiteY467" fmla="*/ 2903 h 10002"/>
                <a:gd name="connsiteX468" fmla="*/ 2627 w 10201"/>
                <a:gd name="connsiteY468" fmla="*/ 2884 h 10002"/>
                <a:gd name="connsiteX469" fmla="*/ 2679 w 10201"/>
                <a:gd name="connsiteY469" fmla="*/ 2715 h 10002"/>
                <a:gd name="connsiteX470" fmla="*/ 2523 w 10201"/>
                <a:gd name="connsiteY470" fmla="*/ 2659 h 10002"/>
                <a:gd name="connsiteX471" fmla="*/ 2523 w 10201"/>
                <a:gd name="connsiteY471" fmla="*/ 2602 h 10002"/>
                <a:gd name="connsiteX472" fmla="*/ 2596 w 10201"/>
                <a:gd name="connsiteY472" fmla="*/ 2584 h 10002"/>
                <a:gd name="connsiteX473" fmla="*/ 2596 w 10201"/>
                <a:gd name="connsiteY473" fmla="*/ 2565 h 10002"/>
                <a:gd name="connsiteX474" fmla="*/ 2461 w 10201"/>
                <a:gd name="connsiteY474" fmla="*/ 2452 h 10002"/>
                <a:gd name="connsiteX475" fmla="*/ 2440 w 10201"/>
                <a:gd name="connsiteY475" fmla="*/ 2527 h 10002"/>
                <a:gd name="connsiteX476" fmla="*/ 2440 w 10201"/>
                <a:gd name="connsiteY476" fmla="*/ 2509 h 10002"/>
                <a:gd name="connsiteX477" fmla="*/ 2315 w 10201"/>
                <a:gd name="connsiteY477" fmla="*/ 2358 h 10002"/>
                <a:gd name="connsiteX478" fmla="*/ 2242 w 10201"/>
                <a:gd name="connsiteY478" fmla="*/ 2377 h 10002"/>
                <a:gd name="connsiteX479" fmla="*/ 2242 w 10201"/>
                <a:gd name="connsiteY479" fmla="*/ 2321 h 10002"/>
                <a:gd name="connsiteX480" fmla="*/ 2222 w 10201"/>
                <a:gd name="connsiteY480" fmla="*/ 2283 h 10002"/>
                <a:gd name="connsiteX481" fmla="*/ 2044 w 10201"/>
                <a:gd name="connsiteY481" fmla="*/ 2246 h 10002"/>
                <a:gd name="connsiteX482" fmla="*/ 2034 w 10201"/>
                <a:gd name="connsiteY482" fmla="*/ 2189 h 10002"/>
                <a:gd name="connsiteX483" fmla="*/ 2044 w 10201"/>
                <a:gd name="connsiteY483" fmla="*/ 2171 h 10002"/>
                <a:gd name="connsiteX484" fmla="*/ 2242 w 10201"/>
                <a:gd name="connsiteY484" fmla="*/ 2171 h 10002"/>
                <a:gd name="connsiteX485" fmla="*/ 2305 w 10201"/>
                <a:gd name="connsiteY485" fmla="*/ 2133 h 10002"/>
                <a:gd name="connsiteX486" fmla="*/ 2450 w 10201"/>
                <a:gd name="connsiteY486" fmla="*/ 2171 h 10002"/>
                <a:gd name="connsiteX487" fmla="*/ 2523 w 10201"/>
                <a:gd name="connsiteY487" fmla="*/ 2077 h 10002"/>
                <a:gd name="connsiteX488" fmla="*/ 2774 w 10201"/>
                <a:gd name="connsiteY488" fmla="*/ 2020 h 10002"/>
                <a:gd name="connsiteX489" fmla="*/ 2961 w 10201"/>
                <a:gd name="connsiteY489" fmla="*/ 2133 h 10002"/>
                <a:gd name="connsiteX490" fmla="*/ 3274 w 10201"/>
                <a:gd name="connsiteY490" fmla="*/ 2057 h 10002"/>
                <a:gd name="connsiteX491" fmla="*/ 3274 w 10201"/>
                <a:gd name="connsiteY491" fmla="*/ 2039 h 10002"/>
                <a:gd name="connsiteX492" fmla="*/ 3263 w 10201"/>
                <a:gd name="connsiteY492" fmla="*/ 2002 h 10002"/>
                <a:gd name="connsiteX493" fmla="*/ 3377 w 10201"/>
                <a:gd name="connsiteY493" fmla="*/ 1964 h 10002"/>
                <a:gd name="connsiteX494" fmla="*/ 3357 w 10201"/>
                <a:gd name="connsiteY494" fmla="*/ 1907 h 10002"/>
                <a:gd name="connsiteX495" fmla="*/ 3419 w 10201"/>
                <a:gd name="connsiteY495" fmla="*/ 1907 h 10002"/>
                <a:gd name="connsiteX496" fmla="*/ 3461 w 10201"/>
                <a:gd name="connsiteY496" fmla="*/ 1926 h 10002"/>
                <a:gd name="connsiteX497" fmla="*/ 3492 w 10201"/>
                <a:gd name="connsiteY497" fmla="*/ 1870 h 10002"/>
                <a:gd name="connsiteX498" fmla="*/ 3492 w 10201"/>
                <a:gd name="connsiteY498" fmla="*/ 1851 h 10002"/>
                <a:gd name="connsiteX499" fmla="*/ 3419 w 10201"/>
                <a:gd name="connsiteY499" fmla="*/ 1738 h 10002"/>
                <a:gd name="connsiteX500" fmla="*/ 3429 w 10201"/>
                <a:gd name="connsiteY500" fmla="*/ 1663 h 10002"/>
                <a:gd name="connsiteX501" fmla="*/ 3274 w 10201"/>
                <a:gd name="connsiteY501" fmla="*/ 1589 h 10002"/>
                <a:gd name="connsiteX502" fmla="*/ 3274 w 10201"/>
                <a:gd name="connsiteY502" fmla="*/ 1513 h 10002"/>
                <a:gd name="connsiteX503" fmla="*/ 3241 w 10201"/>
                <a:gd name="connsiteY503" fmla="*/ 1475 h 10002"/>
                <a:gd name="connsiteX504" fmla="*/ 3210 w 10201"/>
                <a:gd name="connsiteY504" fmla="*/ 1513 h 10002"/>
                <a:gd name="connsiteX505" fmla="*/ 3200 w 10201"/>
                <a:gd name="connsiteY505" fmla="*/ 1438 h 10002"/>
                <a:gd name="connsiteX506" fmla="*/ 3085 w 10201"/>
                <a:gd name="connsiteY506" fmla="*/ 1494 h 10002"/>
                <a:gd name="connsiteX507" fmla="*/ 2971 w 10201"/>
                <a:gd name="connsiteY507" fmla="*/ 1419 h 10002"/>
                <a:gd name="connsiteX508" fmla="*/ 2940 w 10201"/>
                <a:gd name="connsiteY508" fmla="*/ 1475 h 10002"/>
                <a:gd name="connsiteX509" fmla="*/ 2909 w 10201"/>
                <a:gd name="connsiteY509" fmla="*/ 1400 h 10002"/>
                <a:gd name="connsiteX510" fmla="*/ 2815 w 10201"/>
                <a:gd name="connsiteY510" fmla="*/ 1438 h 10002"/>
                <a:gd name="connsiteX511" fmla="*/ 2815 w 10201"/>
                <a:gd name="connsiteY511" fmla="*/ 1381 h 10002"/>
                <a:gd name="connsiteX512" fmla="*/ 2742 w 10201"/>
                <a:gd name="connsiteY512" fmla="*/ 1288 h 10002"/>
                <a:gd name="connsiteX513" fmla="*/ 3013 w 10201"/>
                <a:gd name="connsiteY513" fmla="*/ 1062 h 10002"/>
                <a:gd name="connsiteX514" fmla="*/ 3106 w 10201"/>
                <a:gd name="connsiteY514" fmla="*/ 1119 h 10002"/>
                <a:gd name="connsiteX515" fmla="*/ 3241 w 10201"/>
                <a:gd name="connsiteY515" fmla="*/ 1062 h 10002"/>
                <a:gd name="connsiteX516" fmla="*/ 3241 w 10201"/>
                <a:gd name="connsiteY516" fmla="*/ 1119 h 10002"/>
                <a:gd name="connsiteX517" fmla="*/ 3513 w 10201"/>
                <a:gd name="connsiteY517" fmla="*/ 1119 h 10002"/>
                <a:gd name="connsiteX518" fmla="*/ 3513 w 10201"/>
                <a:gd name="connsiteY518" fmla="*/ 1044 h 10002"/>
                <a:gd name="connsiteX519" fmla="*/ 3658 w 10201"/>
                <a:gd name="connsiteY519" fmla="*/ 968 h 10002"/>
                <a:gd name="connsiteX520" fmla="*/ 3700 w 10201"/>
                <a:gd name="connsiteY520" fmla="*/ 875 h 10002"/>
                <a:gd name="connsiteX521" fmla="*/ 3929 w 10201"/>
                <a:gd name="connsiteY521" fmla="*/ 836 h 10002"/>
                <a:gd name="connsiteX522" fmla="*/ 3940 w 10201"/>
                <a:gd name="connsiteY522" fmla="*/ 781 h 10002"/>
                <a:gd name="connsiteX523" fmla="*/ 3971 w 10201"/>
                <a:gd name="connsiteY523" fmla="*/ 781 h 10002"/>
                <a:gd name="connsiteX524" fmla="*/ 4002 w 10201"/>
                <a:gd name="connsiteY524" fmla="*/ 836 h 10002"/>
                <a:gd name="connsiteX525" fmla="*/ 4065 w 10201"/>
                <a:gd name="connsiteY525" fmla="*/ 799 h 10002"/>
                <a:gd name="connsiteX526" fmla="*/ 4127 w 10201"/>
                <a:gd name="connsiteY526" fmla="*/ 836 h 10002"/>
                <a:gd name="connsiteX527" fmla="*/ 4772 w 10201"/>
                <a:gd name="connsiteY527" fmla="*/ 724 h 10002"/>
                <a:gd name="connsiteX528" fmla="*/ 4783 w 10201"/>
                <a:gd name="connsiteY528" fmla="*/ 781 h 10002"/>
                <a:gd name="connsiteX529" fmla="*/ 4908 w 10201"/>
                <a:gd name="connsiteY529" fmla="*/ 781 h 10002"/>
                <a:gd name="connsiteX530" fmla="*/ 4908 w 10201"/>
                <a:gd name="connsiteY530" fmla="*/ 724 h 10002"/>
                <a:gd name="connsiteX531" fmla="*/ 4992 w 10201"/>
                <a:gd name="connsiteY531" fmla="*/ 781 h 10002"/>
                <a:gd name="connsiteX532" fmla="*/ 5096 w 10201"/>
                <a:gd name="connsiteY532" fmla="*/ 743 h 10002"/>
                <a:gd name="connsiteX533" fmla="*/ 5158 w 10201"/>
                <a:gd name="connsiteY533" fmla="*/ 781 h 10002"/>
                <a:gd name="connsiteX534" fmla="*/ 5200 w 10201"/>
                <a:gd name="connsiteY534" fmla="*/ 706 h 10002"/>
                <a:gd name="connsiteX535" fmla="*/ 5283 w 10201"/>
                <a:gd name="connsiteY535" fmla="*/ 686 h 10002"/>
                <a:gd name="connsiteX536" fmla="*/ 5283 w 10201"/>
                <a:gd name="connsiteY536" fmla="*/ 743 h 10002"/>
                <a:gd name="connsiteX537" fmla="*/ 5492 w 10201"/>
                <a:gd name="connsiteY537" fmla="*/ 706 h 10002"/>
                <a:gd name="connsiteX538" fmla="*/ 5679 w 10201"/>
                <a:gd name="connsiteY538" fmla="*/ 781 h 10002"/>
                <a:gd name="connsiteX539" fmla="*/ 5824 w 10201"/>
                <a:gd name="connsiteY539" fmla="*/ 761 h 10002"/>
                <a:gd name="connsiteX540" fmla="*/ 6148 w 10201"/>
                <a:gd name="connsiteY540" fmla="*/ 686 h 10002"/>
                <a:gd name="connsiteX541" fmla="*/ 6345 w 10201"/>
                <a:gd name="connsiteY541" fmla="*/ 611 h 10002"/>
                <a:gd name="connsiteX542" fmla="*/ 6522 w 10201"/>
                <a:gd name="connsiteY542" fmla="*/ 649 h 10002"/>
                <a:gd name="connsiteX543" fmla="*/ 6574 w 10201"/>
                <a:gd name="connsiteY543" fmla="*/ 555 h 10002"/>
                <a:gd name="connsiteX544" fmla="*/ 6668 w 10201"/>
                <a:gd name="connsiteY544" fmla="*/ 574 h 10002"/>
                <a:gd name="connsiteX545" fmla="*/ 6741 w 10201"/>
                <a:gd name="connsiteY545" fmla="*/ 498 h 10002"/>
                <a:gd name="connsiteX546" fmla="*/ 6814 w 10201"/>
                <a:gd name="connsiteY546" fmla="*/ 555 h 10002"/>
                <a:gd name="connsiteX547" fmla="*/ 7105 w 10201"/>
                <a:gd name="connsiteY547" fmla="*/ 574 h 10002"/>
                <a:gd name="connsiteX548" fmla="*/ 7251 w 10201"/>
                <a:gd name="connsiteY548" fmla="*/ 574 h 10002"/>
                <a:gd name="connsiteX549" fmla="*/ 7262 w 10201"/>
                <a:gd name="connsiteY549" fmla="*/ 630 h 10002"/>
                <a:gd name="connsiteX550" fmla="*/ 7459 w 10201"/>
                <a:gd name="connsiteY550" fmla="*/ 592 h 10002"/>
                <a:gd name="connsiteX551" fmla="*/ 7470 w 10201"/>
                <a:gd name="connsiteY551" fmla="*/ 517 h 10002"/>
                <a:gd name="connsiteX552" fmla="*/ 7387 w 10201"/>
                <a:gd name="connsiteY552" fmla="*/ 498 h 10002"/>
                <a:gd name="connsiteX553" fmla="*/ 7428 w 10201"/>
                <a:gd name="connsiteY553" fmla="*/ 405 h 10002"/>
                <a:gd name="connsiteX554" fmla="*/ 7501 w 10201"/>
                <a:gd name="connsiteY554" fmla="*/ 348 h 10002"/>
                <a:gd name="connsiteX555" fmla="*/ 7470 w 10201"/>
                <a:gd name="connsiteY555" fmla="*/ 311 h 10002"/>
                <a:gd name="connsiteX556" fmla="*/ 7407 w 10201"/>
                <a:gd name="connsiteY556" fmla="*/ 348 h 10002"/>
                <a:gd name="connsiteX557" fmla="*/ 7376 w 10201"/>
                <a:gd name="connsiteY557" fmla="*/ 311 h 10002"/>
                <a:gd name="connsiteX558" fmla="*/ 7210 w 10201"/>
                <a:gd name="connsiteY558" fmla="*/ 367 h 10002"/>
                <a:gd name="connsiteX559" fmla="*/ 7210 w 10201"/>
                <a:gd name="connsiteY559" fmla="*/ 311 h 10002"/>
                <a:gd name="connsiteX560" fmla="*/ 7199 w 10201"/>
                <a:gd name="connsiteY560" fmla="*/ 311 h 10002"/>
                <a:gd name="connsiteX561" fmla="*/ 6543 w 10201"/>
                <a:gd name="connsiteY561" fmla="*/ 330 h 10002"/>
                <a:gd name="connsiteX562" fmla="*/ 6225 w 10201"/>
                <a:gd name="connsiteY562" fmla="*/ 273 h 10002"/>
                <a:gd name="connsiteX563" fmla="*/ 6637 w 10201"/>
                <a:gd name="connsiteY563" fmla="*/ 198 h 10002"/>
                <a:gd name="connsiteX564" fmla="*/ 6980 w 10201"/>
                <a:gd name="connsiteY564" fmla="*/ 161 h 10002"/>
                <a:gd name="connsiteX565" fmla="*/ 7433 w 10201"/>
                <a:gd name="connsiteY565" fmla="*/ 80 h 10002"/>
                <a:gd name="connsiteX566" fmla="*/ 7698 w 10201"/>
                <a:gd name="connsiteY566" fmla="*/ 10 h 10002"/>
                <a:gd name="connsiteX567" fmla="*/ 7949 w 10201"/>
                <a:gd name="connsiteY567" fmla="*/ 142 h 10002"/>
                <a:gd name="connsiteX568" fmla="*/ 8011 w 10201"/>
                <a:gd name="connsiteY568" fmla="*/ 48 h 10002"/>
                <a:gd name="connsiteX569" fmla="*/ 8136 w 10201"/>
                <a:gd name="connsiteY569" fmla="*/ 29 h 10002"/>
                <a:gd name="connsiteX570" fmla="*/ 8240 w 10201"/>
                <a:gd name="connsiteY570" fmla="*/ 142 h 10002"/>
                <a:gd name="connsiteX571" fmla="*/ 8262 w 10201"/>
                <a:gd name="connsiteY571" fmla="*/ 104 h 10002"/>
                <a:gd name="connsiteX572" fmla="*/ 8293 w 10201"/>
                <a:gd name="connsiteY572" fmla="*/ 254 h 10002"/>
                <a:gd name="connsiteX573" fmla="*/ 8262 w 10201"/>
                <a:gd name="connsiteY573" fmla="*/ 330 h 10002"/>
                <a:gd name="connsiteX574" fmla="*/ 8262 w 10201"/>
                <a:gd name="connsiteY574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081 w 10201"/>
                <a:gd name="connsiteY78" fmla="*/ 5686 h 10002"/>
                <a:gd name="connsiteX79" fmla="*/ 10188 w 10201"/>
                <a:gd name="connsiteY79" fmla="*/ 5795 h 10002"/>
                <a:gd name="connsiteX80" fmla="*/ 10177 w 10201"/>
                <a:gd name="connsiteY80" fmla="*/ 6153 h 10002"/>
                <a:gd name="connsiteX81" fmla="*/ 10137 w 10201"/>
                <a:gd name="connsiteY81" fmla="*/ 6016 h 10002"/>
                <a:gd name="connsiteX82" fmla="*/ 9949 w 10201"/>
                <a:gd name="connsiteY82" fmla="*/ 6096 h 10002"/>
                <a:gd name="connsiteX83" fmla="*/ 9893 w 10201"/>
                <a:gd name="connsiteY83" fmla="*/ 6004 h 10002"/>
                <a:gd name="connsiteX84" fmla="*/ 9610 w 10201"/>
                <a:gd name="connsiteY84" fmla="*/ 6190 h 10002"/>
                <a:gd name="connsiteX85" fmla="*/ 9532 w 10201"/>
                <a:gd name="connsiteY85" fmla="*/ 6528 h 10002"/>
                <a:gd name="connsiteX86" fmla="*/ 9490 w 10201"/>
                <a:gd name="connsiteY86" fmla="*/ 6566 h 10002"/>
                <a:gd name="connsiteX87" fmla="*/ 9490 w 10201"/>
                <a:gd name="connsiteY87" fmla="*/ 6979 h 10002"/>
                <a:gd name="connsiteX88" fmla="*/ 9594 w 10201"/>
                <a:gd name="connsiteY88" fmla="*/ 7016 h 10002"/>
                <a:gd name="connsiteX89" fmla="*/ 9584 w 10201"/>
                <a:gd name="connsiteY89" fmla="*/ 7054 h 10002"/>
                <a:gd name="connsiteX90" fmla="*/ 9438 w 10201"/>
                <a:gd name="connsiteY90" fmla="*/ 7411 h 10002"/>
                <a:gd name="connsiteX91" fmla="*/ 9428 w 10201"/>
                <a:gd name="connsiteY91" fmla="*/ 7674 h 10002"/>
                <a:gd name="connsiteX92" fmla="*/ 9459 w 10201"/>
                <a:gd name="connsiteY92" fmla="*/ 7862 h 10002"/>
                <a:gd name="connsiteX93" fmla="*/ 9407 w 10201"/>
                <a:gd name="connsiteY93" fmla="*/ 7918 h 10002"/>
                <a:gd name="connsiteX94" fmla="*/ 9302 w 10201"/>
                <a:gd name="connsiteY94" fmla="*/ 7730 h 10002"/>
                <a:gd name="connsiteX95" fmla="*/ 9126 w 10201"/>
                <a:gd name="connsiteY95" fmla="*/ 7580 h 10002"/>
                <a:gd name="connsiteX96" fmla="*/ 9126 w 10201"/>
                <a:gd name="connsiteY96" fmla="*/ 7543 h 10002"/>
                <a:gd name="connsiteX97" fmla="*/ 9167 w 10201"/>
                <a:gd name="connsiteY97" fmla="*/ 7543 h 10002"/>
                <a:gd name="connsiteX98" fmla="*/ 9167 w 10201"/>
                <a:gd name="connsiteY98" fmla="*/ 7524 h 10002"/>
                <a:gd name="connsiteX99" fmla="*/ 9146 w 10201"/>
                <a:gd name="connsiteY99" fmla="*/ 7524 h 10002"/>
                <a:gd name="connsiteX100" fmla="*/ 9084 w 10201"/>
                <a:gd name="connsiteY100" fmla="*/ 7543 h 10002"/>
                <a:gd name="connsiteX101" fmla="*/ 9105 w 10201"/>
                <a:gd name="connsiteY101" fmla="*/ 7618 h 10002"/>
                <a:gd name="connsiteX102" fmla="*/ 9063 w 10201"/>
                <a:gd name="connsiteY102" fmla="*/ 7637 h 10002"/>
                <a:gd name="connsiteX103" fmla="*/ 9167 w 10201"/>
                <a:gd name="connsiteY103" fmla="*/ 7918 h 10002"/>
                <a:gd name="connsiteX104" fmla="*/ 9167 w 10201"/>
                <a:gd name="connsiteY104" fmla="*/ 8125 h 10002"/>
                <a:gd name="connsiteX105" fmla="*/ 9105 w 10201"/>
                <a:gd name="connsiteY105" fmla="*/ 8237 h 10002"/>
                <a:gd name="connsiteX106" fmla="*/ 8928 w 10201"/>
                <a:gd name="connsiteY106" fmla="*/ 8219 h 10002"/>
                <a:gd name="connsiteX107" fmla="*/ 8866 w 10201"/>
                <a:gd name="connsiteY107" fmla="*/ 8125 h 10002"/>
                <a:gd name="connsiteX108" fmla="*/ 8802 w 10201"/>
                <a:gd name="connsiteY108" fmla="*/ 8182 h 10002"/>
                <a:gd name="connsiteX109" fmla="*/ 8845 w 10201"/>
                <a:gd name="connsiteY109" fmla="*/ 8575 h 10002"/>
                <a:gd name="connsiteX110" fmla="*/ 8814 w 10201"/>
                <a:gd name="connsiteY110" fmla="*/ 8650 h 10002"/>
                <a:gd name="connsiteX111" fmla="*/ 8615 w 10201"/>
                <a:gd name="connsiteY111" fmla="*/ 8670 h 10002"/>
                <a:gd name="connsiteX112" fmla="*/ 8470 w 10201"/>
                <a:gd name="connsiteY112" fmla="*/ 8237 h 10002"/>
                <a:gd name="connsiteX113" fmla="*/ 8459 w 10201"/>
                <a:gd name="connsiteY113" fmla="*/ 7993 h 10002"/>
                <a:gd name="connsiteX114" fmla="*/ 8418 w 10201"/>
                <a:gd name="connsiteY114" fmla="*/ 7993 h 10002"/>
                <a:gd name="connsiteX115" fmla="*/ 8240 w 10201"/>
                <a:gd name="connsiteY115" fmla="*/ 7993 h 10002"/>
                <a:gd name="connsiteX116" fmla="*/ 8136 w 10201"/>
                <a:gd name="connsiteY116" fmla="*/ 7768 h 10002"/>
                <a:gd name="connsiteX117" fmla="*/ 8042 w 10201"/>
                <a:gd name="connsiteY117" fmla="*/ 7712 h 10002"/>
                <a:gd name="connsiteX118" fmla="*/ 7980 w 10201"/>
                <a:gd name="connsiteY118" fmla="*/ 7787 h 10002"/>
                <a:gd name="connsiteX119" fmla="*/ 7990 w 10201"/>
                <a:gd name="connsiteY119" fmla="*/ 8106 h 10002"/>
                <a:gd name="connsiteX120" fmla="*/ 7949 w 10201"/>
                <a:gd name="connsiteY120" fmla="*/ 8406 h 10002"/>
                <a:gd name="connsiteX121" fmla="*/ 7887 w 10201"/>
                <a:gd name="connsiteY121" fmla="*/ 8426 h 10002"/>
                <a:gd name="connsiteX122" fmla="*/ 7845 w 10201"/>
                <a:gd name="connsiteY122" fmla="*/ 8538 h 10002"/>
                <a:gd name="connsiteX123" fmla="*/ 7835 w 10201"/>
                <a:gd name="connsiteY123" fmla="*/ 8538 h 10002"/>
                <a:gd name="connsiteX124" fmla="*/ 7835 w 10201"/>
                <a:gd name="connsiteY124" fmla="*/ 8481 h 10002"/>
                <a:gd name="connsiteX125" fmla="*/ 7855 w 10201"/>
                <a:gd name="connsiteY125" fmla="*/ 8426 h 10002"/>
                <a:gd name="connsiteX126" fmla="*/ 7678 w 10201"/>
                <a:gd name="connsiteY126" fmla="*/ 8182 h 10002"/>
                <a:gd name="connsiteX127" fmla="*/ 7563 w 10201"/>
                <a:gd name="connsiteY127" fmla="*/ 8087 h 10002"/>
                <a:gd name="connsiteX128" fmla="*/ 7501 w 10201"/>
                <a:gd name="connsiteY128" fmla="*/ 8144 h 10002"/>
                <a:gd name="connsiteX129" fmla="*/ 7470 w 10201"/>
                <a:gd name="connsiteY129" fmla="*/ 8087 h 10002"/>
                <a:gd name="connsiteX130" fmla="*/ 7439 w 10201"/>
                <a:gd name="connsiteY130" fmla="*/ 8219 h 10002"/>
                <a:gd name="connsiteX131" fmla="*/ 7574 w 10201"/>
                <a:gd name="connsiteY131" fmla="*/ 8595 h 10002"/>
                <a:gd name="connsiteX132" fmla="*/ 7418 w 10201"/>
                <a:gd name="connsiteY132" fmla="*/ 8782 h 10002"/>
                <a:gd name="connsiteX133" fmla="*/ 7251 w 10201"/>
                <a:gd name="connsiteY133" fmla="*/ 8707 h 10002"/>
                <a:gd name="connsiteX134" fmla="*/ 7189 w 10201"/>
                <a:gd name="connsiteY134" fmla="*/ 8858 h 10002"/>
                <a:gd name="connsiteX135" fmla="*/ 7115 w 10201"/>
                <a:gd name="connsiteY135" fmla="*/ 8914 h 10002"/>
                <a:gd name="connsiteX136" fmla="*/ 7115 w 10201"/>
                <a:gd name="connsiteY136" fmla="*/ 8839 h 10002"/>
                <a:gd name="connsiteX137" fmla="*/ 6991 w 10201"/>
                <a:gd name="connsiteY137" fmla="*/ 8801 h 10002"/>
                <a:gd name="connsiteX138" fmla="*/ 6907 w 10201"/>
                <a:gd name="connsiteY138" fmla="*/ 8895 h 10002"/>
                <a:gd name="connsiteX139" fmla="*/ 6814 w 10201"/>
                <a:gd name="connsiteY139" fmla="*/ 8914 h 10002"/>
                <a:gd name="connsiteX140" fmla="*/ 6814 w 10201"/>
                <a:gd name="connsiteY140" fmla="*/ 8970 h 10002"/>
                <a:gd name="connsiteX141" fmla="*/ 6751 w 10201"/>
                <a:gd name="connsiteY141" fmla="*/ 8989 h 10002"/>
                <a:gd name="connsiteX142" fmla="*/ 6772 w 10201"/>
                <a:gd name="connsiteY142" fmla="*/ 9026 h 10002"/>
                <a:gd name="connsiteX143" fmla="*/ 6939 w 10201"/>
                <a:gd name="connsiteY143" fmla="*/ 9008 h 10002"/>
                <a:gd name="connsiteX144" fmla="*/ 6939 w 10201"/>
                <a:gd name="connsiteY144" fmla="*/ 8989 h 10002"/>
                <a:gd name="connsiteX145" fmla="*/ 6918 w 10201"/>
                <a:gd name="connsiteY145" fmla="*/ 8951 h 10002"/>
                <a:gd name="connsiteX146" fmla="*/ 6939 w 10201"/>
                <a:gd name="connsiteY146" fmla="*/ 8951 h 10002"/>
                <a:gd name="connsiteX147" fmla="*/ 6991 w 10201"/>
                <a:gd name="connsiteY147" fmla="*/ 8933 h 10002"/>
                <a:gd name="connsiteX148" fmla="*/ 7032 w 10201"/>
                <a:gd name="connsiteY148" fmla="*/ 9064 h 10002"/>
                <a:gd name="connsiteX149" fmla="*/ 7303 w 10201"/>
                <a:gd name="connsiteY149" fmla="*/ 9139 h 10002"/>
                <a:gd name="connsiteX150" fmla="*/ 7303 w 10201"/>
                <a:gd name="connsiteY150" fmla="*/ 9195 h 10002"/>
                <a:gd name="connsiteX151" fmla="*/ 7220 w 10201"/>
                <a:gd name="connsiteY151" fmla="*/ 9590 h 10002"/>
                <a:gd name="connsiteX152" fmla="*/ 7199 w 10201"/>
                <a:gd name="connsiteY152" fmla="*/ 9590 h 10002"/>
                <a:gd name="connsiteX153" fmla="*/ 7179 w 10201"/>
                <a:gd name="connsiteY153" fmla="*/ 9533 h 10002"/>
                <a:gd name="connsiteX154" fmla="*/ 6949 w 10201"/>
                <a:gd name="connsiteY154" fmla="*/ 9496 h 10002"/>
                <a:gd name="connsiteX155" fmla="*/ 6876 w 10201"/>
                <a:gd name="connsiteY155" fmla="*/ 9496 h 10002"/>
                <a:gd name="connsiteX156" fmla="*/ 6793 w 10201"/>
                <a:gd name="connsiteY156" fmla="*/ 9403 h 10002"/>
                <a:gd name="connsiteX157" fmla="*/ 6751 w 10201"/>
                <a:gd name="connsiteY157" fmla="*/ 9440 h 10002"/>
                <a:gd name="connsiteX158" fmla="*/ 6637 w 10201"/>
                <a:gd name="connsiteY158" fmla="*/ 9289 h 10002"/>
                <a:gd name="connsiteX159" fmla="*/ 6627 w 10201"/>
                <a:gd name="connsiteY159" fmla="*/ 9289 h 10002"/>
                <a:gd name="connsiteX160" fmla="*/ 6584 w 10201"/>
                <a:gd name="connsiteY160" fmla="*/ 9289 h 10002"/>
                <a:gd name="connsiteX161" fmla="*/ 6480 w 10201"/>
                <a:gd name="connsiteY161" fmla="*/ 9177 h 10002"/>
                <a:gd name="connsiteX162" fmla="*/ 6449 w 10201"/>
                <a:gd name="connsiteY162" fmla="*/ 9346 h 10002"/>
                <a:gd name="connsiteX163" fmla="*/ 6355 w 10201"/>
                <a:gd name="connsiteY163" fmla="*/ 9515 h 10002"/>
                <a:gd name="connsiteX164" fmla="*/ 6262 w 10201"/>
                <a:gd name="connsiteY164" fmla="*/ 9552 h 10002"/>
                <a:gd name="connsiteX165" fmla="*/ 6262 w 10201"/>
                <a:gd name="connsiteY165" fmla="*/ 9609 h 10002"/>
                <a:gd name="connsiteX166" fmla="*/ 6189 w 10201"/>
                <a:gd name="connsiteY166" fmla="*/ 9740 h 10002"/>
                <a:gd name="connsiteX167" fmla="*/ 6106 w 10201"/>
                <a:gd name="connsiteY167" fmla="*/ 9796 h 10002"/>
                <a:gd name="connsiteX168" fmla="*/ 6001 w 10201"/>
                <a:gd name="connsiteY168" fmla="*/ 9947 h 10002"/>
                <a:gd name="connsiteX169" fmla="*/ 5345 w 10201"/>
                <a:gd name="connsiteY169" fmla="*/ 9796 h 10002"/>
                <a:gd name="connsiteX170" fmla="*/ 5220 w 10201"/>
                <a:gd name="connsiteY170" fmla="*/ 9796 h 10002"/>
                <a:gd name="connsiteX171" fmla="*/ 4992 w 10201"/>
                <a:gd name="connsiteY171" fmla="*/ 9647 h 10002"/>
                <a:gd name="connsiteX172" fmla="*/ 4929 w 10201"/>
                <a:gd name="connsiteY172" fmla="*/ 9515 h 10002"/>
                <a:gd name="connsiteX173" fmla="*/ 4929 w 10201"/>
                <a:gd name="connsiteY173" fmla="*/ 9403 h 10002"/>
                <a:gd name="connsiteX174" fmla="*/ 4866 w 10201"/>
                <a:gd name="connsiteY174" fmla="*/ 9346 h 10002"/>
                <a:gd name="connsiteX175" fmla="*/ 5168 w 10201"/>
                <a:gd name="connsiteY175" fmla="*/ 9214 h 10002"/>
                <a:gd name="connsiteX176" fmla="*/ 5387 w 10201"/>
                <a:gd name="connsiteY176" fmla="*/ 9234 h 10002"/>
                <a:gd name="connsiteX177" fmla="*/ 5741 w 10201"/>
                <a:gd name="connsiteY177" fmla="*/ 9195 h 10002"/>
                <a:gd name="connsiteX178" fmla="*/ 5783 w 10201"/>
                <a:gd name="connsiteY178" fmla="*/ 9102 h 10002"/>
                <a:gd name="connsiteX179" fmla="*/ 5731 w 10201"/>
                <a:gd name="connsiteY179" fmla="*/ 8989 h 10002"/>
                <a:gd name="connsiteX180" fmla="*/ 5533 w 10201"/>
                <a:gd name="connsiteY180" fmla="*/ 8933 h 10002"/>
                <a:gd name="connsiteX181" fmla="*/ 5210 w 10201"/>
                <a:gd name="connsiteY181" fmla="*/ 8745 h 10002"/>
                <a:gd name="connsiteX182" fmla="*/ 4961 w 10201"/>
                <a:gd name="connsiteY182" fmla="*/ 8595 h 10002"/>
                <a:gd name="connsiteX183" fmla="*/ 5085 w 10201"/>
                <a:gd name="connsiteY183" fmla="*/ 8481 h 10002"/>
                <a:gd name="connsiteX184" fmla="*/ 4741 w 10201"/>
                <a:gd name="connsiteY184" fmla="*/ 8275 h 10002"/>
                <a:gd name="connsiteX185" fmla="*/ 4554 w 10201"/>
                <a:gd name="connsiteY185" fmla="*/ 8087 h 10002"/>
                <a:gd name="connsiteX186" fmla="*/ 4356 w 10201"/>
                <a:gd name="connsiteY186" fmla="*/ 8031 h 10002"/>
                <a:gd name="connsiteX187" fmla="*/ 4085 w 10201"/>
                <a:gd name="connsiteY187" fmla="*/ 8013 h 10002"/>
                <a:gd name="connsiteX188" fmla="*/ 3919 w 10201"/>
                <a:gd name="connsiteY188" fmla="*/ 7843 h 10002"/>
                <a:gd name="connsiteX189" fmla="*/ 3741 w 10201"/>
                <a:gd name="connsiteY189" fmla="*/ 7806 h 10002"/>
                <a:gd name="connsiteX190" fmla="*/ 3669 w 10201"/>
                <a:gd name="connsiteY190" fmla="*/ 7598 h 10002"/>
                <a:gd name="connsiteX191" fmla="*/ 3492 w 10201"/>
                <a:gd name="connsiteY191" fmla="*/ 7637 h 10002"/>
                <a:gd name="connsiteX192" fmla="*/ 3440 w 10201"/>
                <a:gd name="connsiteY192" fmla="*/ 7674 h 10002"/>
                <a:gd name="connsiteX193" fmla="*/ 3367 w 10201"/>
                <a:gd name="connsiteY193" fmla="*/ 7674 h 10002"/>
                <a:gd name="connsiteX194" fmla="*/ 3367 w 10201"/>
                <a:gd name="connsiteY194" fmla="*/ 7637 h 10002"/>
                <a:gd name="connsiteX195" fmla="*/ 3398 w 10201"/>
                <a:gd name="connsiteY195" fmla="*/ 7543 h 10002"/>
                <a:gd name="connsiteX196" fmla="*/ 3241 w 10201"/>
                <a:gd name="connsiteY196" fmla="*/ 7505 h 10002"/>
                <a:gd name="connsiteX197" fmla="*/ 3189 w 10201"/>
                <a:gd name="connsiteY197" fmla="*/ 7411 h 10002"/>
                <a:gd name="connsiteX198" fmla="*/ 3085 w 10201"/>
                <a:gd name="connsiteY198" fmla="*/ 7468 h 10002"/>
                <a:gd name="connsiteX199" fmla="*/ 2846 w 10201"/>
                <a:gd name="connsiteY199" fmla="*/ 7449 h 10002"/>
                <a:gd name="connsiteX200" fmla="*/ 2722 w 10201"/>
                <a:gd name="connsiteY200" fmla="*/ 7486 h 10002"/>
                <a:gd name="connsiteX201" fmla="*/ 2669 w 10201"/>
                <a:gd name="connsiteY201" fmla="*/ 7598 h 10002"/>
                <a:gd name="connsiteX202" fmla="*/ 2471 w 10201"/>
                <a:gd name="connsiteY202" fmla="*/ 7637 h 10002"/>
                <a:gd name="connsiteX203" fmla="*/ 2419 w 10201"/>
                <a:gd name="connsiteY203" fmla="*/ 7712 h 10002"/>
                <a:gd name="connsiteX204" fmla="*/ 2137 w 10201"/>
                <a:gd name="connsiteY204" fmla="*/ 7693 h 10002"/>
                <a:gd name="connsiteX205" fmla="*/ 2023 w 10201"/>
                <a:gd name="connsiteY205" fmla="*/ 7561 h 10002"/>
                <a:gd name="connsiteX206" fmla="*/ 1867 w 10201"/>
                <a:gd name="connsiteY206" fmla="*/ 7524 h 10002"/>
                <a:gd name="connsiteX207" fmla="*/ 1919 w 10201"/>
                <a:gd name="connsiteY207" fmla="*/ 7505 h 10002"/>
                <a:gd name="connsiteX208" fmla="*/ 1919 w 10201"/>
                <a:gd name="connsiteY208" fmla="*/ 7486 h 10002"/>
                <a:gd name="connsiteX209" fmla="*/ 1867 w 10201"/>
                <a:gd name="connsiteY209" fmla="*/ 7486 h 10002"/>
                <a:gd name="connsiteX210" fmla="*/ 1753 w 10201"/>
                <a:gd name="connsiteY210" fmla="*/ 7505 h 10002"/>
                <a:gd name="connsiteX211" fmla="*/ 1544 w 10201"/>
                <a:gd name="connsiteY211" fmla="*/ 7429 h 10002"/>
                <a:gd name="connsiteX212" fmla="*/ 1544 w 10201"/>
                <a:gd name="connsiteY212" fmla="*/ 7486 h 10002"/>
                <a:gd name="connsiteX213" fmla="*/ 1492 w 10201"/>
                <a:gd name="connsiteY213" fmla="*/ 7468 h 10002"/>
                <a:gd name="connsiteX214" fmla="*/ 1492 w 10201"/>
                <a:gd name="connsiteY214" fmla="*/ 7411 h 10002"/>
                <a:gd name="connsiteX215" fmla="*/ 1398 w 10201"/>
                <a:gd name="connsiteY215" fmla="*/ 7468 h 10002"/>
                <a:gd name="connsiteX216" fmla="*/ 1378 w 10201"/>
                <a:gd name="connsiteY216" fmla="*/ 7411 h 10002"/>
                <a:gd name="connsiteX217" fmla="*/ 1013 w 10201"/>
                <a:gd name="connsiteY217" fmla="*/ 7429 h 10002"/>
                <a:gd name="connsiteX218" fmla="*/ 836 w 10201"/>
                <a:gd name="connsiteY218" fmla="*/ 7411 h 10002"/>
                <a:gd name="connsiteX219" fmla="*/ 795 w 10201"/>
                <a:gd name="connsiteY219" fmla="*/ 7336 h 10002"/>
                <a:gd name="connsiteX220" fmla="*/ 628 w 10201"/>
                <a:gd name="connsiteY220" fmla="*/ 7354 h 10002"/>
                <a:gd name="connsiteX221" fmla="*/ 597 w 10201"/>
                <a:gd name="connsiteY221" fmla="*/ 7299 h 10002"/>
                <a:gd name="connsiteX222" fmla="*/ 493 w 10201"/>
                <a:gd name="connsiteY222" fmla="*/ 7317 h 10002"/>
                <a:gd name="connsiteX223" fmla="*/ 471 w 10201"/>
                <a:gd name="connsiteY223" fmla="*/ 7242 h 10002"/>
                <a:gd name="connsiteX224" fmla="*/ 378 w 10201"/>
                <a:gd name="connsiteY224" fmla="*/ 7242 h 10002"/>
                <a:gd name="connsiteX225" fmla="*/ 243 w 10201"/>
                <a:gd name="connsiteY225" fmla="*/ 7167 h 10002"/>
                <a:gd name="connsiteX226" fmla="*/ 0 w 10201"/>
                <a:gd name="connsiteY226" fmla="*/ 7050 h 10002"/>
                <a:gd name="connsiteX227" fmla="*/ 357 w 10201"/>
                <a:gd name="connsiteY227" fmla="*/ 7054 h 10002"/>
                <a:gd name="connsiteX228" fmla="*/ 576 w 10201"/>
                <a:gd name="connsiteY228" fmla="*/ 7092 h 10002"/>
                <a:gd name="connsiteX229" fmla="*/ 940 w 10201"/>
                <a:gd name="connsiteY229" fmla="*/ 7167 h 10002"/>
                <a:gd name="connsiteX230" fmla="*/ 950 w 10201"/>
                <a:gd name="connsiteY230" fmla="*/ 7092 h 10002"/>
                <a:gd name="connsiteX231" fmla="*/ 888 w 10201"/>
                <a:gd name="connsiteY231" fmla="*/ 6998 h 10002"/>
                <a:gd name="connsiteX232" fmla="*/ 898 w 10201"/>
                <a:gd name="connsiteY232" fmla="*/ 6998 h 10002"/>
                <a:gd name="connsiteX233" fmla="*/ 898 w 10201"/>
                <a:gd name="connsiteY233" fmla="*/ 6979 h 10002"/>
                <a:gd name="connsiteX234" fmla="*/ 1002 w 10201"/>
                <a:gd name="connsiteY234" fmla="*/ 7016 h 10002"/>
                <a:gd name="connsiteX235" fmla="*/ 1002 w 10201"/>
                <a:gd name="connsiteY235" fmla="*/ 6941 h 10002"/>
                <a:gd name="connsiteX236" fmla="*/ 940 w 10201"/>
                <a:gd name="connsiteY236" fmla="*/ 6923 h 10002"/>
                <a:gd name="connsiteX237" fmla="*/ 940 w 10201"/>
                <a:gd name="connsiteY237" fmla="*/ 6847 h 10002"/>
                <a:gd name="connsiteX238" fmla="*/ 961 w 10201"/>
                <a:gd name="connsiteY238" fmla="*/ 6847 h 10002"/>
                <a:gd name="connsiteX239" fmla="*/ 1013 w 10201"/>
                <a:gd name="connsiteY239" fmla="*/ 6885 h 10002"/>
                <a:gd name="connsiteX240" fmla="*/ 1013 w 10201"/>
                <a:gd name="connsiteY240" fmla="*/ 6847 h 10002"/>
                <a:gd name="connsiteX241" fmla="*/ 1149 w 10201"/>
                <a:gd name="connsiteY241" fmla="*/ 6716 h 10002"/>
                <a:gd name="connsiteX242" fmla="*/ 1305 w 10201"/>
                <a:gd name="connsiteY242" fmla="*/ 6678 h 10002"/>
                <a:gd name="connsiteX243" fmla="*/ 1305 w 10201"/>
                <a:gd name="connsiteY243" fmla="*/ 6660 h 10002"/>
                <a:gd name="connsiteX244" fmla="*/ 1128 w 10201"/>
                <a:gd name="connsiteY244" fmla="*/ 6660 h 10002"/>
                <a:gd name="connsiteX245" fmla="*/ 1128 w 10201"/>
                <a:gd name="connsiteY245" fmla="*/ 6641 h 10002"/>
                <a:gd name="connsiteX246" fmla="*/ 1159 w 10201"/>
                <a:gd name="connsiteY246" fmla="*/ 6585 h 10002"/>
                <a:gd name="connsiteX247" fmla="*/ 1211 w 10201"/>
                <a:gd name="connsiteY247" fmla="*/ 6603 h 10002"/>
                <a:gd name="connsiteX248" fmla="*/ 1243 w 10201"/>
                <a:gd name="connsiteY248" fmla="*/ 6566 h 10002"/>
                <a:gd name="connsiteX249" fmla="*/ 1243 w 10201"/>
                <a:gd name="connsiteY249" fmla="*/ 6548 h 10002"/>
                <a:gd name="connsiteX250" fmla="*/ 1191 w 10201"/>
                <a:gd name="connsiteY250" fmla="*/ 6472 h 10002"/>
                <a:gd name="connsiteX251" fmla="*/ 1222 w 10201"/>
                <a:gd name="connsiteY251" fmla="*/ 6472 h 10002"/>
                <a:gd name="connsiteX252" fmla="*/ 1243 w 10201"/>
                <a:gd name="connsiteY252" fmla="*/ 6491 h 10002"/>
                <a:gd name="connsiteX253" fmla="*/ 1253 w 10201"/>
                <a:gd name="connsiteY253" fmla="*/ 6434 h 10002"/>
                <a:gd name="connsiteX254" fmla="*/ 1201 w 10201"/>
                <a:gd name="connsiteY254" fmla="*/ 6378 h 10002"/>
                <a:gd name="connsiteX255" fmla="*/ 1191 w 10201"/>
                <a:gd name="connsiteY255" fmla="*/ 6416 h 10002"/>
                <a:gd name="connsiteX256" fmla="*/ 1191 w 10201"/>
                <a:gd name="connsiteY256" fmla="*/ 6378 h 10002"/>
                <a:gd name="connsiteX257" fmla="*/ 1180 w 10201"/>
                <a:gd name="connsiteY257" fmla="*/ 6378 h 10002"/>
                <a:gd name="connsiteX258" fmla="*/ 1180 w 10201"/>
                <a:gd name="connsiteY258" fmla="*/ 6359 h 10002"/>
                <a:gd name="connsiteX259" fmla="*/ 1253 w 10201"/>
                <a:gd name="connsiteY259" fmla="*/ 6322 h 10002"/>
                <a:gd name="connsiteX260" fmla="*/ 1253 w 10201"/>
                <a:gd name="connsiteY260" fmla="*/ 6302 h 10002"/>
                <a:gd name="connsiteX261" fmla="*/ 1139 w 10201"/>
                <a:gd name="connsiteY261" fmla="*/ 6228 h 10002"/>
                <a:gd name="connsiteX262" fmla="*/ 1118 w 10201"/>
                <a:gd name="connsiteY262" fmla="*/ 6284 h 10002"/>
                <a:gd name="connsiteX263" fmla="*/ 1045 w 10201"/>
                <a:gd name="connsiteY263" fmla="*/ 6228 h 10002"/>
                <a:gd name="connsiteX264" fmla="*/ 1076 w 10201"/>
                <a:gd name="connsiteY264" fmla="*/ 6190 h 10002"/>
                <a:gd name="connsiteX265" fmla="*/ 1035 w 10201"/>
                <a:gd name="connsiteY265" fmla="*/ 6190 h 10002"/>
                <a:gd name="connsiteX266" fmla="*/ 909 w 10201"/>
                <a:gd name="connsiteY266" fmla="*/ 6247 h 10002"/>
                <a:gd name="connsiteX267" fmla="*/ 909 w 10201"/>
                <a:gd name="connsiteY267" fmla="*/ 6190 h 10002"/>
                <a:gd name="connsiteX268" fmla="*/ 961 w 10201"/>
                <a:gd name="connsiteY268" fmla="*/ 6040 h 10002"/>
                <a:gd name="connsiteX269" fmla="*/ 940 w 10201"/>
                <a:gd name="connsiteY269" fmla="*/ 6002 h 10002"/>
                <a:gd name="connsiteX270" fmla="*/ 961 w 10201"/>
                <a:gd name="connsiteY270" fmla="*/ 6002 h 10002"/>
                <a:gd name="connsiteX271" fmla="*/ 1055 w 10201"/>
                <a:gd name="connsiteY271" fmla="*/ 5964 h 10002"/>
                <a:gd name="connsiteX272" fmla="*/ 1087 w 10201"/>
                <a:gd name="connsiteY272" fmla="*/ 5909 h 10002"/>
                <a:gd name="connsiteX273" fmla="*/ 1066 w 10201"/>
                <a:gd name="connsiteY273" fmla="*/ 5852 h 10002"/>
                <a:gd name="connsiteX274" fmla="*/ 1139 w 10201"/>
                <a:gd name="connsiteY274" fmla="*/ 5833 h 10002"/>
                <a:gd name="connsiteX275" fmla="*/ 1139 w 10201"/>
                <a:gd name="connsiteY275" fmla="*/ 5909 h 10002"/>
                <a:gd name="connsiteX276" fmla="*/ 1263 w 10201"/>
                <a:gd name="connsiteY276" fmla="*/ 5909 h 10002"/>
                <a:gd name="connsiteX277" fmla="*/ 1388 w 10201"/>
                <a:gd name="connsiteY277" fmla="*/ 5683 h 10002"/>
                <a:gd name="connsiteX278" fmla="*/ 1586 w 10201"/>
                <a:gd name="connsiteY278" fmla="*/ 5740 h 10002"/>
                <a:gd name="connsiteX279" fmla="*/ 1586 w 10201"/>
                <a:gd name="connsiteY279" fmla="*/ 5758 h 10002"/>
                <a:gd name="connsiteX280" fmla="*/ 1575 w 10201"/>
                <a:gd name="connsiteY280" fmla="*/ 5814 h 10002"/>
                <a:gd name="connsiteX281" fmla="*/ 1554 w 10201"/>
                <a:gd name="connsiteY281" fmla="*/ 5852 h 10002"/>
                <a:gd name="connsiteX282" fmla="*/ 1440 w 10201"/>
                <a:gd name="connsiteY282" fmla="*/ 5889 h 10002"/>
                <a:gd name="connsiteX283" fmla="*/ 1430 w 10201"/>
                <a:gd name="connsiteY283" fmla="*/ 6040 h 10002"/>
                <a:gd name="connsiteX284" fmla="*/ 1450 w 10201"/>
                <a:gd name="connsiteY284" fmla="*/ 6058 h 10002"/>
                <a:gd name="connsiteX285" fmla="*/ 1680 w 10201"/>
                <a:gd name="connsiteY285" fmla="*/ 6265 h 10002"/>
                <a:gd name="connsiteX286" fmla="*/ 1711 w 10201"/>
                <a:gd name="connsiteY286" fmla="*/ 6265 h 10002"/>
                <a:gd name="connsiteX287" fmla="*/ 1784 w 10201"/>
                <a:gd name="connsiteY287" fmla="*/ 6792 h 10002"/>
                <a:gd name="connsiteX288" fmla="*/ 1982 w 10201"/>
                <a:gd name="connsiteY288" fmla="*/ 6585 h 10002"/>
                <a:gd name="connsiteX289" fmla="*/ 1982 w 10201"/>
                <a:gd name="connsiteY289" fmla="*/ 6528 h 10002"/>
                <a:gd name="connsiteX290" fmla="*/ 1909 w 10201"/>
                <a:gd name="connsiteY290" fmla="*/ 6528 h 10002"/>
                <a:gd name="connsiteX291" fmla="*/ 1878 w 10201"/>
                <a:gd name="connsiteY291" fmla="*/ 6453 h 10002"/>
                <a:gd name="connsiteX292" fmla="*/ 1878 w 10201"/>
                <a:gd name="connsiteY292" fmla="*/ 6416 h 10002"/>
                <a:gd name="connsiteX293" fmla="*/ 1888 w 10201"/>
                <a:gd name="connsiteY293" fmla="*/ 6416 h 10002"/>
                <a:gd name="connsiteX294" fmla="*/ 1888 w 10201"/>
                <a:gd name="connsiteY294" fmla="*/ 6397 h 10002"/>
                <a:gd name="connsiteX295" fmla="*/ 2023 w 10201"/>
                <a:gd name="connsiteY295" fmla="*/ 6322 h 10002"/>
                <a:gd name="connsiteX296" fmla="*/ 2002 w 10201"/>
                <a:gd name="connsiteY296" fmla="*/ 6302 h 10002"/>
                <a:gd name="connsiteX297" fmla="*/ 1867 w 10201"/>
                <a:gd name="connsiteY297" fmla="*/ 6265 h 10002"/>
                <a:gd name="connsiteX298" fmla="*/ 1867 w 10201"/>
                <a:gd name="connsiteY298" fmla="*/ 6209 h 10002"/>
                <a:gd name="connsiteX299" fmla="*/ 1815 w 10201"/>
                <a:gd name="connsiteY299" fmla="*/ 6190 h 10002"/>
                <a:gd name="connsiteX300" fmla="*/ 1815 w 10201"/>
                <a:gd name="connsiteY300" fmla="*/ 6190 h 10002"/>
                <a:gd name="connsiteX301" fmla="*/ 1836 w 10201"/>
                <a:gd name="connsiteY301" fmla="*/ 6133 h 10002"/>
                <a:gd name="connsiteX302" fmla="*/ 1753 w 10201"/>
                <a:gd name="connsiteY302" fmla="*/ 6040 h 10002"/>
                <a:gd name="connsiteX303" fmla="*/ 1534 w 10201"/>
                <a:gd name="connsiteY303" fmla="*/ 5984 h 10002"/>
                <a:gd name="connsiteX304" fmla="*/ 1701 w 10201"/>
                <a:gd name="connsiteY304" fmla="*/ 5964 h 10002"/>
                <a:gd name="connsiteX305" fmla="*/ 1722 w 10201"/>
                <a:gd name="connsiteY305" fmla="*/ 5871 h 10002"/>
                <a:gd name="connsiteX306" fmla="*/ 1659 w 10201"/>
                <a:gd name="connsiteY306" fmla="*/ 5740 h 10002"/>
                <a:gd name="connsiteX307" fmla="*/ 1680 w 10201"/>
                <a:gd name="connsiteY307" fmla="*/ 5740 h 10002"/>
                <a:gd name="connsiteX308" fmla="*/ 2023 w 10201"/>
                <a:gd name="connsiteY308" fmla="*/ 5777 h 10002"/>
                <a:gd name="connsiteX309" fmla="*/ 2117 w 10201"/>
                <a:gd name="connsiteY309" fmla="*/ 5665 h 10002"/>
                <a:gd name="connsiteX310" fmla="*/ 2190 w 10201"/>
                <a:gd name="connsiteY310" fmla="*/ 5645 h 10002"/>
                <a:gd name="connsiteX311" fmla="*/ 2117 w 10201"/>
                <a:gd name="connsiteY311" fmla="*/ 5608 h 10002"/>
                <a:gd name="connsiteX312" fmla="*/ 1815 w 10201"/>
                <a:gd name="connsiteY312" fmla="*/ 5720 h 10002"/>
                <a:gd name="connsiteX313" fmla="*/ 1784 w 10201"/>
                <a:gd name="connsiteY313" fmla="*/ 5665 h 10002"/>
                <a:gd name="connsiteX314" fmla="*/ 1805 w 10201"/>
                <a:gd name="connsiteY314" fmla="*/ 5608 h 10002"/>
                <a:gd name="connsiteX315" fmla="*/ 1774 w 10201"/>
                <a:gd name="connsiteY315" fmla="*/ 5514 h 10002"/>
                <a:gd name="connsiteX316" fmla="*/ 1701 w 10201"/>
                <a:gd name="connsiteY316" fmla="*/ 5533 h 10002"/>
                <a:gd name="connsiteX317" fmla="*/ 1458 w 10201"/>
                <a:gd name="connsiteY317" fmla="*/ 5302 h 10002"/>
                <a:gd name="connsiteX318" fmla="*/ 1742 w 10201"/>
                <a:gd name="connsiteY318" fmla="*/ 5288 h 10002"/>
                <a:gd name="connsiteX319" fmla="*/ 2085 w 10201"/>
                <a:gd name="connsiteY319" fmla="*/ 5288 h 10002"/>
                <a:gd name="connsiteX320" fmla="*/ 2190 w 10201"/>
                <a:gd name="connsiteY320" fmla="*/ 5119 h 10002"/>
                <a:gd name="connsiteX321" fmla="*/ 2190 w 10201"/>
                <a:gd name="connsiteY321" fmla="*/ 5063 h 10002"/>
                <a:gd name="connsiteX322" fmla="*/ 2253 w 10201"/>
                <a:gd name="connsiteY322" fmla="*/ 5044 h 10002"/>
                <a:gd name="connsiteX323" fmla="*/ 2284 w 10201"/>
                <a:gd name="connsiteY323" fmla="*/ 5176 h 10002"/>
                <a:gd name="connsiteX324" fmla="*/ 2722 w 10201"/>
                <a:gd name="connsiteY324" fmla="*/ 5195 h 10002"/>
                <a:gd name="connsiteX325" fmla="*/ 2700 w 10201"/>
                <a:gd name="connsiteY325" fmla="*/ 5288 h 10002"/>
                <a:gd name="connsiteX326" fmla="*/ 2732 w 10201"/>
                <a:gd name="connsiteY326" fmla="*/ 5288 h 10002"/>
                <a:gd name="connsiteX327" fmla="*/ 2784 w 10201"/>
                <a:gd name="connsiteY327" fmla="*/ 5251 h 10002"/>
                <a:gd name="connsiteX328" fmla="*/ 2784 w 10201"/>
                <a:gd name="connsiteY328" fmla="*/ 5270 h 10002"/>
                <a:gd name="connsiteX329" fmla="*/ 2763 w 10201"/>
                <a:gd name="connsiteY329" fmla="*/ 5288 h 10002"/>
                <a:gd name="connsiteX330" fmla="*/ 2826 w 10201"/>
                <a:gd name="connsiteY330" fmla="*/ 5288 h 10002"/>
                <a:gd name="connsiteX331" fmla="*/ 2929 w 10201"/>
                <a:gd name="connsiteY331" fmla="*/ 5288 h 10002"/>
                <a:gd name="connsiteX332" fmla="*/ 2929 w 10201"/>
                <a:gd name="connsiteY332" fmla="*/ 5364 h 10002"/>
                <a:gd name="connsiteX333" fmla="*/ 2950 w 10201"/>
                <a:gd name="connsiteY333" fmla="*/ 5364 h 10002"/>
                <a:gd name="connsiteX334" fmla="*/ 3023 w 10201"/>
                <a:gd name="connsiteY334" fmla="*/ 5288 h 10002"/>
                <a:gd name="connsiteX335" fmla="*/ 3023 w 10201"/>
                <a:gd name="connsiteY335" fmla="*/ 5213 h 10002"/>
                <a:gd name="connsiteX336" fmla="*/ 3085 w 10201"/>
                <a:gd name="connsiteY336" fmla="*/ 5213 h 10002"/>
                <a:gd name="connsiteX337" fmla="*/ 3117 w 10201"/>
                <a:gd name="connsiteY337" fmla="*/ 5270 h 10002"/>
                <a:gd name="connsiteX338" fmla="*/ 3117 w 10201"/>
                <a:gd name="connsiteY338" fmla="*/ 5401 h 10002"/>
                <a:gd name="connsiteX339" fmla="*/ 3231 w 10201"/>
                <a:gd name="connsiteY339" fmla="*/ 5401 h 10002"/>
                <a:gd name="connsiteX340" fmla="*/ 3241 w 10201"/>
                <a:gd name="connsiteY340" fmla="*/ 5307 h 10002"/>
                <a:gd name="connsiteX341" fmla="*/ 3241 w 10201"/>
                <a:gd name="connsiteY341" fmla="*/ 5288 h 10002"/>
                <a:gd name="connsiteX342" fmla="*/ 3241 w 10201"/>
                <a:gd name="connsiteY342" fmla="*/ 5288 h 10002"/>
                <a:gd name="connsiteX343" fmla="*/ 3346 w 10201"/>
                <a:gd name="connsiteY343" fmla="*/ 5307 h 10002"/>
                <a:gd name="connsiteX344" fmla="*/ 3367 w 10201"/>
                <a:gd name="connsiteY344" fmla="*/ 5213 h 10002"/>
                <a:gd name="connsiteX345" fmla="*/ 3471 w 10201"/>
                <a:gd name="connsiteY345" fmla="*/ 5251 h 10002"/>
                <a:gd name="connsiteX346" fmla="*/ 3471 w 10201"/>
                <a:gd name="connsiteY346" fmla="*/ 5195 h 10002"/>
                <a:gd name="connsiteX347" fmla="*/ 3648 w 10201"/>
                <a:gd name="connsiteY347" fmla="*/ 5270 h 10002"/>
                <a:gd name="connsiteX348" fmla="*/ 3648 w 10201"/>
                <a:gd name="connsiteY348" fmla="*/ 5195 h 10002"/>
                <a:gd name="connsiteX349" fmla="*/ 3689 w 10201"/>
                <a:gd name="connsiteY349" fmla="*/ 5195 h 10002"/>
                <a:gd name="connsiteX350" fmla="*/ 3689 w 10201"/>
                <a:gd name="connsiteY350" fmla="*/ 5270 h 10002"/>
                <a:gd name="connsiteX351" fmla="*/ 3710 w 10201"/>
                <a:gd name="connsiteY351" fmla="*/ 5270 h 10002"/>
                <a:gd name="connsiteX352" fmla="*/ 3710 w 10201"/>
                <a:gd name="connsiteY352" fmla="*/ 5251 h 10002"/>
                <a:gd name="connsiteX353" fmla="*/ 3721 w 10201"/>
                <a:gd name="connsiteY353" fmla="*/ 5119 h 10002"/>
                <a:gd name="connsiteX354" fmla="*/ 3731 w 10201"/>
                <a:gd name="connsiteY354" fmla="*/ 5119 h 10002"/>
                <a:gd name="connsiteX355" fmla="*/ 3741 w 10201"/>
                <a:gd name="connsiteY355" fmla="*/ 5195 h 10002"/>
                <a:gd name="connsiteX356" fmla="*/ 3825 w 10201"/>
                <a:gd name="connsiteY356" fmla="*/ 5119 h 10002"/>
                <a:gd name="connsiteX357" fmla="*/ 3825 w 10201"/>
                <a:gd name="connsiteY357" fmla="*/ 5157 h 10002"/>
                <a:gd name="connsiteX358" fmla="*/ 3898 w 10201"/>
                <a:gd name="connsiteY358" fmla="*/ 5119 h 10002"/>
                <a:gd name="connsiteX359" fmla="*/ 3898 w 10201"/>
                <a:gd name="connsiteY359" fmla="*/ 5101 h 10002"/>
                <a:gd name="connsiteX360" fmla="*/ 3877 w 10201"/>
                <a:gd name="connsiteY360" fmla="*/ 5063 h 10002"/>
                <a:gd name="connsiteX361" fmla="*/ 3909 w 10201"/>
                <a:gd name="connsiteY361" fmla="*/ 5063 h 10002"/>
                <a:gd name="connsiteX362" fmla="*/ 3950 w 10201"/>
                <a:gd name="connsiteY362" fmla="*/ 5101 h 10002"/>
                <a:gd name="connsiteX363" fmla="*/ 3950 w 10201"/>
                <a:gd name="connsiteY363" fmla="*/ 5063 h 10002"/>
                <a:gd name="connsiteX364" fmla="*/ 3929 w 10201"/>
                <a:gd name="connsiteY364" fmla="*/ 5007 h 10002"/>
                <a:gd name="connsiteX365" fmla="*/ 4033 w 10201"/>
                <a:gd name="connsiteY365" fmla="*/ 4951 h 10002"/>
                <a:gd name="connsiteX366" fmla="*/ 4033 w 10201"/>
                <a:gd name="connsiteY366" fmla="*/ 4932 h 10002"/>
                <a:gd name="connsiteX367" fmla="*/ 3857 w 10201"/>
                <a:gd name="connsiteY367" fmla="*/ 4912 h 10002"/>
                <a:gd name="connsiteX368" fmla="*/ 3867 w 10201"/>
                <a:gd name="connsiteY368" fmla="*/ 5026 h 10002"/>
                <a:gd name="connsiteX369" fmla="*/ 3857 w 10201"/>
                <a:gd name="connsiteY369" fmla="*/ 5026 h 10002"/>
                <a:gd name="connsiteX370" fmla="*/ 3658 w 10201"/>
                <a:gd name="connsiteY370" fmla="*/ 4912 h 10002"/>
                <a:gd name="connsiteX371" fmla="*/ 3658 w 10201"/>
                <a:gd name="connsiteY371" fmla="*/ 4932 h 10002"/>
                <a:gd name="connsiteX372" fmla="*/ 3669 w 10201"/>
                <a:gd name="connsiteY372" fmla="*/ 4932 h 10002"/>
                <a:gd name="connsiteX373" fmla="*/ 3648 w 10201"/>
                <a:gd name="connsiteY373" fmla="*/ 4951 h 10002"/>
                <a:gd name="connsiteX374" fmla="*/ 3596 w 10201"/>
                <a:gd name="connsiteY374" fmla="*/ 4875 h 10002"/>
                <a:gd name="connsiteX375" fmla="*/ 3585 w 10201"/>
                <a:gd name="connsiteY375" fmla="*/ 4837 h 10002"/>
                <a:gd name="connsiteX376" fmla="*/ 3700 w 10201"/>
                <a:gd name="connsiteY376" fmla="*/ 4819 h 10002"/>
                <a:gd name="connsiteX377" fmla="*/ 3700 w 10201"/>
                <a:gd name="connsiteY377" fmla="*/ 4668 h 10002"/>
                <a:gd name="connsiteX378" fmla="*/ 3679 w 10201"/>
                <a:gd name="connsiteY378" fmla="*/ 4668 h 10002"/>
                <a:gd name="connsiteX379" fmla="*/ 3554 w 10201"/>
                <a:gd name="connsiteY379" fmla="*/ 4800 h 10002"/>
                <a:gd name="connsiteX380" fmla="*/ 3533 w 10201"/>
                <a:gd name="connsiteY380" fmla="*/ 4782 h 10002"/>
                <a:gd name="connsiteX381" fmla="*/ 3533 w 10201"/>
                <a:gd name="connsiteY381" fmla="*/ 4706 h 10002"/>
                <a:gd name="connsiteX382" fmla="*/ 3523 w 10201"/>
                <a:gd name="connsiteY382" fmla="*/ 4650 h 10002"/>
                <a:gd name="connsiteX383" fmla="*/ 3450 w 10201"/>
                <a:gd name="connsiteY383" fmla="*/ 4650 h 10002"/>
                <a:gd name="connsiteX384" fmla="*/ 3440 w 10201"/>
                <a:gd name="connsiteY384" fmla="*/ 4593 h 10002"/>
                <a:gd name="connsiteX385" fmla="*/ 3450 w 10201"/>
                <a:gd name="connsiteY385" fmla="*/ 4593 h 10002"/>
                <a:gd name="connsiteX386" fmla="*/ 3450 w 10201"/>
                <a:gd name="connsiteY386" fmla="*/ 4574 h 10002"/>
                <a:gd name="connsiteX387" fmla="*/ 3627 w 10201"/>
                <a:gd name="connsiteY387" fmla="*/ 4481 h 10002"/>
                <a:gd name="connsiteX388" fmla="*/ 3565 w 10201"/>
                <a:gd name="connsiteY388" fmla="*/ 4481 h 10002"/>
                <a:gd name="connsiteX389" fmla="*/ 3544 w 10201"/>
                <a:gd name="connsiteY389" fmla="*/ 4481 h 10002"/>
                <a:gd name="connsiteX390" fmla="*/ 3533 w 10201"/>
                <a:gd name="connsiteY390" fmla="*/ 4481 h 10002"/>
                <a:gd name="connsiteX391" fmla="*/ 3533 w 10201"/>
                <a:gd name="connsiteY391" fmla="*/ 4462 h 10002"/>
                <a:gd name="connsiteX392" fmla="*/ 3637 w 10201"/>
                <a:gd name="connsiteY392" fmla="*/ 4387 h 10002"/>
                <a:gd name="connsiteX393" fmla="*/ 3637 w 10201"/>
                <a:gd name="connsiteY393" fmla="*/ 4387 h 10002"/>
                <a:gd name="connsiteX394" fmla="*/ 3606 w 10201"/>
                <a:gd name="connsiteY394" fmla="*/ 4387 h 10002"/>
                <a:gd name="connsiteX395" fmla="*/ 3585 w 10201"/>
                <a:gd name="connsiteY395" fmla="*/ 4405 h 10002"/>
                <a:gd name="connsiteX396" fmla="*/ 3575 w 10201"/>
                <a:gd name="connsiteY396" fmla="*/ 4368 h 10002"/>
                <a:gd name="connsiteX397" fmla="*/ 3409 w 10201"/>
                <a:gd name="connsiteY397" fmla="*/ 4312 h 10002"/>
                <a:gd name="connsiteX398" fmla="*/ 3357 w 10201"/>
                <a:gd name="connsiteY398" fmla="*/ 4199 h 10002"/>
                <a:gd name="connsiteX399" fmla="*/ 3315 w 10201"/>
                <a:gd name="connsiteY399" fmla="*/ 4255 h 10002"/>
                <a:gd name="connsiteX400" fmla="*/ 3231 w 10201"/>
                <a:gd name="connsiteY400" fmla="*/ 4218 h 10002"/>
                <a:gd name="connsiteX401" fmla="*/ 3085 w 10201"/>
                <a:gd name="connsiteY401" fmla="*/ 4199 h 10002"/>
                <a:gd name="connsiteX402" fmla="*/ 3033 w 10201"/>
                <a:gd name="connsiteY402" fmla="*/ 4237 h 10002"/>
                <a:gd name="connsiteX403" fmla="*/ 2981 w 10201"/>
                <a:gd name="connsiteY403" fmla="*/ 4180 h 10002"/>
                <a:gd name="connsiteX404" fmla="*/ 2909 w 10201"/>
                <a:gd name="connsiteY404" fmla="*/ 4237 h 10002"/>
                <a:gd name="connsiteX405" fmla="*/ 2878 w 10201"/>
                <a:gd name="connsiteY405" fmla="*/ 4180 h 10002"/>
                <a:gd name="connsiteX406" fmla="*/ 2794 w 10201"/>
                <a:gd name="connsiteY406" fmla="*/ 4330 h 10002"/>
                <a:gd name="connsiteX407" fmla="*/ 2596 w 10201"/>
                <a:gd name="connsiteY407" fmla="*/ 4255 h 10002"/>
                <a:gd name="connsiteX408" fmla="*/ 2596 w 10201"/>
                <a:gd name="connsiteY408" fmla="*/ 4218 h 10002"/>
                <a:gd name="connsiteX409" fmla="*/ 2617 w 10201"/>
                <a:gd name="connsiteY409" fmla="*/ 4180 h 10002"/>
                <a:gd name="connsiteX410" fmla="*/ 2544 w 10201"/>
                <a:gd name="connsiteY410" fmla="*/ 4180 h 10002"/>
                <a:gd name="connsiteX411" fmla="*/ 2346 w 10201"/>
                <a:gd name="connsiteY411" fmla="*/ 4275 h 10002"/>
                <a:gd name="connsiteX412" fmla="*/ 2346 w 10201"/>
                <a:gd name="connsiteY412" fmla="*/ 4255 h 10002"/>
                <a:gd name="connsiteX413" fmla="*/ 2367 w 10201"/>
                <a:gd name="connsiteY413" fmla="*/ 4218 h 10002"/>
                <a:gd name="connsiteX414" fmla="*/ 2253 w 10201"/>
                <a:gd name="connsiteY414" fmla="*/ 4218 h 10002"/>
                <a:gd name="connsiteX415" fmla="*/ 2170 w 10201"/>
                <a:gd name="connsiteY415" fmla="*/ 4143 h 10002"/>
                <a:gd name="connsiteX416" fmla="*/ 2044 w 10201"/>
                <a:gd name="connsiteY416" fmla="*/ 4124 h 10002"/>
                <a:gd name="connsiteX417" fmla="*/ 2065 w 10201"/>
                <a:gd name="connsiteY417" fmla="*/ 4124 h 10002"/>
                <a:gd name="connsiteX418" fmla="*/ 2096 w 10201"/>
                <a:gd name="connsiteY418" fmla="*/ 4086 h 10002"/>
                <a:gd name="connsiteX419" fmla="*/ 2085 w 10201"/>
                <a:gd name="connsiteY419" fmla="*/ 4049 h 10002"/>
                <a:gd name="connsiteX420" fmla="*/ 2002 w 10201"/>
                <a:gd name="connsiteY420" fmla="*/ 3992 h 10002"/>
                <a:gd name="connsiteX421" fmla="*/ 1909 w 10201"/>
                <a:gd name="connsiteY421" fmla="*/ 4030 h 10002"/>
                <a:gd name="connsiteX422" fmla="*/ 1479 w 10201"/>
                <a:gd name="connsiteY422" fmla="*/ 3976 h 10002"/>
                <a:gd name="connsiteX423" fmla="*/ 1680 w 10201"/>
                <a:gd name="connsiteY423" fmla="*/ 3823 h 10002"/>
                <a:gd name="connsiteX424" fmla="*/ 1690 w 10201"/>
                <a:gd name="connsiteY424" fmla="*/ 3805 h 10002"/>
                <a:gd name="connsiteX425" fmla="*/ 1826 w 10201"/>
                <a:gd name="connsiteY425" fmla="*/ 3767 h 10002"/>
                <a:gd name="connsiteX426" fmla="*/ 1826 w 10201"/>
                <a:gd name="connsiteY426" fmla="*/ 3805 h 10002"/>
                <a:gd name="connsiteX427" fmla="*/ 1940 w 10201"/>
                <a:gd name="connsiteY427" fmla="*/ 3880 h 10002"/>
                <a:gd name="connsiteX428" fmla="*/ 1950 w 10201"/>
                <a:gd name="connsiteY428" fmla="*/ 3842 h 10002"/>
                <a:gd name="connsiteX429" fmla="*/ 1961 w 10201"/>
                <a:gd name="connsiteY429" fmla="*/ 3880 h 10002"/>
                <a:gd name="connsiteX430" fmla="*/ 2117 w 10201"/>
                <a:gd name="connsiteY430" fmla="*/ 3748 h 10002"/>
                <a:gd name="connsiteX431" fmla="*/ 2201 w 10201"/>
                <a:gd name="connsiteY431" fmla="*/ 3823 h 10002"/>
                <a:gd name="connsiteX432" fmla="*/ 2378 w 10201"/>
                <a:gd name="connsiteY432" fmla="*/ 3786 h 10002"/>
                <a:gd name="connsiteX433" fmla="*/ 2544 w 10201"/>
                <a:gd name="connsiteY433" fmla="*/ 3805 h 10002"/>
                <a:gd name="connsiteX434" fmla="*/ 2544 w 10201"/>
                <a:gd name="connsiteY434" fmla="*/ 3730 h 10002"/>
                <a:gd name="connsiteX435" fmla="*/ 2658 w 10201"/>
                <a:gd name="connsiteY435" fmla="*/ 3730 h 10002"/>
                <a:gd name="connsiteX436" fmla="*/ 2689 w 10201"/>
                <a:gd name="connsiteY436" fmla="*/ 3673 h 10002"/>
                <a:gd name="connsiteX437" fmla="*/ 2689 w 10201"/>
                <a:gd name="connsiteY437" fmla="*/ 3598 h 10002"/>
                <a:gd name="connsiteX438" fmla="*/ 2658 w 10201"/>
                <a:gd name="connsiteY438" fmla="*/ 3598 h 10002"/>
                <a:gd name="connsiteX439" fmla="*/ 2658 w 10201"/>
                <a:gd name="connsiteY439" fmla="*/ 3561 h 10002"/>
                <a:gd name="connsiteX440" fmla="*/ 2648 w 10201"/>
                <a:gd name="connsiteY440" fmla="*/ 3504 h 10002"/>
                <a:gd name="connsiteX441" fmla="*/ 2044 w 10201"/>
                <a:gd name="connsiteY441" fmla="*/ 3504 h 10002"/>
                <a:gd name="connsiteX442" fmla="*/ 1482 w 10201"/>
                <a:gd name="connsiteY442" fmla="*/ 3485 h 10002"/>
                <a:gd name="connsiteX443" fmla="*/ 1898 w 10201"/>
                <a:gd name="connsiteY443" fmla="*/ 3410 h 10002"/>
                <a:gd name="connsiteX444" fmla="*/ 2149 w 10201"/>
                <a:gd name="connsiteY444" fmla="*/ 3429 h 10002"/>
                <a:gd name="connsiteX445" fmla="*/ 2159 w 10201"/>
                <a:gd name="connsiteY445" fmla="*/ 3316 h 10002"/>
                <a:gd name="connsiteX446" fmla="*/ 2201 w 10201"/>
                <a:gd name="connsiteY446" fmla="*/ 3298 h 10002"/>
                <a:gd name="connsiteX447" fmla="*/ 2232 w 10201"/>
                <a:gd name="connsiteY447" fmla="*/ 3354 h 10002"/>
                <a:gd name="connsiteX448" fmla="*/ 2263 w 10201"/>
                <a:gd name="connsiteY448" fmla="*/ 3278 h 10002"/>
                <a:gd name="connsiteX449" fmla="*/ 2263 w 10201"/>
                <a:gd name="connsiteY449" fmla="*/ 3316 h 10002"/>
                <a:gd name="connsiteX450" fmla="*/ 2242 w 10201"/>
                <a:gd name="connsiteY450" fmla="*/ 3354 h 10002"/>
                <a:gd name="connsiteX451" fmla="*/ 2502 w 10201"/>
                <a:gd name="connsiteY451" fmla="*/ 3298 h 10002"/>
                <a:gd name="connsiteX452" fmla="*/ 2513 w 10201"/>
                <a:gd name="connsiteY452" fmla="*/ 3241 h 10002"/>
                <a:gd name="connsiteX453" fmla="*/ 2502 w 10201"/>
                <a:gd name="connsiteY453" fmla="*/ 3223 h 10002"/>
                <a:gd name="connsiteX454" fmla="*/ 2137 w 10201"/>
                <a:gd name="connsiteY454" fmla="*/ 3241 h 10002"/>
                <a:gd name="connsiteX455" fmla="*/ 2127 w 10201"/>
                <a:gd name="connsiteY455" fmla="*/ 3185 h 10002"/>
                <a:gd name="connsiteX456" fmla="*/ 2137 w 10201"/>
                <a:gd name="connsiteY456" fmla="*/ 3166 h 10002"/>
                <a:gd name="connsiteX457" fmla="*/ 2294 w 10201"/>
                <a:gd name="connsiteY457" fmla="*/ 3128 h 10002"/>
                <a:gd name="connsiteX458" fmla="*/ 2263 w 10201"/>
                <a:gd name="connsiteY458" fmla="*/ 3109 h 10002"/>
                <a:gd name="connsiteX459" fmla="*/ 2294 w 10201"/>
                <a:gd name="connsiteY459" fmla="*/ 3091 h 10002"/>
                <a:gd name="connsiteX460" fmla="*/ 2284 w 10201"/>
                <a:gd name="connsiteY460" fmla="*/ 2997 h 10002"/>
                <a:gd name="connsiteX461" fmla="*/ 2232 w 10201"/>
                <a:gd name="connsiteY461" fmla="*/ 2903 h 10002"/>
                <a:gd name="connsiteX462" fmla="*/ 2253 w 10201"/>
                <a:gd name="connsiteY462" fmla="*/ 2865 h 10002"/>
                <a:gd name="connsiteX463" fmla="*/ 2242 w 10201"/>
                <a:gd name="connsiteY463" fmla="*/ 2790 h 10002"/>
                <a:gd name="connsiteX464" fmla="*/ 2294 w 10201"/>
                <a:gd name="connsiteY464" fmla="*/ 2715 h 10002"/>
                <a:gd name="connsiteX465" fmla="*/ 2294 w 10201"/>
                <a:gd name="connsiteY465" fmla="*/ 2771 h 10002"/>
                <a:gd name="connsiteX466" fmla="*/ 2471 w 10201"/>
                <a:gd name="connsiteY466" fmla="*/ 2809 h 10002"/>
                <a:gd name="connsiteX467" fmla="*/ 2482 w 10201"/>
                <a:gd name="connsiteY467" fmla="*/ 2903 h 10002"/>
                <a:gd name="connsiteX468" fmla="*/ 2627 w 10201"/>
                <a:gd name="connsiteY468" fmla="*/ 2884 h 10002"/>
                <a:gd name="connsiteX469" fmla="*/ 2679 w 10201"/>
                <a:gd name="connsiteY469" fmla="*/ 2715 h 10002"/>
                <a:gd name="connsiteX470" fmla="*/ 2523 w 10201"/>
                <a:gd name="connsiteY470" fmla="*/ 2659 h 10002"/>
                <a:gd name="connsiteX471" fmla="*/ 2523 w 10201"/>
                <a:gd name="connsiteY471" fmla="*/ 2602 h 10002"/>
                <a:gd name="connsiteX472" fmla="*/ 2596 w 10201"/>
                <a:gd name="connsiteY472" fmla="*/ 2584 h 10002"/>
                <a:gd name="connsiteX473" fmla="*/ 2596 w 10201"/>
                <a:gd name="connsiteY473" fmla="*/ 2565 h 10002"/>
                <a:gd name="connsiteX474" fmla="*/ 2461 w 10201"/>
                <a:gd name="connsiteY474" fmla="*/ 2452 h 10002"/>
                <a:gd name="connsiteX475" fmla="*/ 2440 w 10201"/>
                <a:gd name="connsiteY475" fmla="*/ 2527 h 10002"/>
                <a:gd name="connsiteX476" fmla="*/ 2440 w 10201"/>
                <a:gd name="connsiteY476" fmla="*/ 2509 h 10002"/>
                <a:gd name="connsiteX477" fmla="*/ 2315 w 10201"/>
                <a:gd name="connsiteY477" fmla="*/ 2358 h 10002"/>
                <a:gd name="connsiteX478" fmla="*/ 2242 w 10201"/>
                <a:gd name="connsiteY478" fmla="*/ 2377 h 10002"/>
                <a:gd name="connsiteX479" fmla="*/ 2242 w 10201"/>
                <a:gd name="connsiteY479" fmla="*/ 2321 h 10002"/>
                <a:gd name="connsiteX480" fmla="*/ 2222 w 10201"/>
                <a:gd name="connsiteY480" fmla="*/ 2283 h 10002"/>
                <a:gd name="connsiteX481" fmla="*/ 2044 w 10201"/>
                <a:gd name="connsiteY481" fmla="*/ 2246 h 10002"/>
                <a:gd name="connsiteX482" fmla="*/ 2034 w 10201"/>
                <a:gd name="connsiteY482" fmla="*/ 2189 h 10002"/>
                <a:gd name="connsiteX483" fmla="*/ 2044 w 10201"/>
                <a:gd name="connsiteY483" fmla="*/ 2171 h 10002"/>
                <a:gd name="connsiteX484" fmla="*/ 2242 w 10201"/>
                <a:gd name="connsiteY484" fmla="*/ 2171 h 10002"/>
                <a:gd name="connsiteX485" fmla="*/ 2305 w 10201"/>
                <a:gd name="connsiteY485" fmla="*/ 2133 h 10002"/>
                <a:gd name="connsiteX486" fmla="*/ 2450 w 10201"/>
                <a:gd name="connsiteY486" fmla="*/ 2171 h 10002"/>
                <a:gd name="connsiteX487" fmla="*/ 2523 w 10201"/>
                <a:gd name="connsiteY487" fmla="*/ 2077 h 10002"/>
                <a:gd name="connsiteX488" fmla="*/ 2774 w 10201"/>
                <a:gd name="connsiteY488" fmla="*/ 2020 h 10002"/>
                <a:gd name="connsiteX489" fmla="*/ 2961 w 10201"/>
                <a:gd name="connsiteY489" fmla="*/ 2133 h 10002"/>
                <a:gd name="connsiteX490" fmla="*/ 3274 w 10201"/>
                <a:gd name="connsiteY490" fmla="*/ 2057 h 10002"/>
                <a:gd name="connsiteX491" fmla="*/ 3274 w 10201"/>
                <a:gd name="connsiteY491" fmla="*/ 2039 h 10002"/>
                <a:gd name="connsiteX492" fmla="*/ 3263 w 10201"/>
                <a:gd name="connsiteY492" fmla="*/ 2002 h 10002"/>
                <a:gd name="connsiteX493" fmla="*/ 3377 w 10201"/>
                <a:gd name="connsiteY493" fmla="*/ 1964 h 10002"/>
                <a:gd name="connsiteX494" fmla="*/ 3357 w 10201"/>
                <a:gd name="connsiteY494" fmla="*/ 1907 h 10002"/>
                <a:gd name="connsiteX495" fmla="*/ 3419 w 10201"/>
                <a:gd name="connsiteY495" fmla="*/ 1907 h 10002"/>
                <a:gd name="connsiteX496" fmla="*/ 3461 w 10201"/>
                <a:gd name="connsiteY496" fmla="*/ 1926 h 10002"/>
                <a:gd name="connsiteX497" fmla="*/ 3492 w 10201"/>
                <a:gd name="connsiteY497" fmla="*/ 1870 h 10002"/>
                <a:gd name="connsiteX498" fmla="*/ 3492 w 10201"/>
                <a:gd name="connsiteY498" fmla="*/ 1851 h 10002"/>
                <a:gd name="connsiteX499" fmla="*/ 3419 w 10201"/>
                <a:gd name="connsiteY499" fmla="*/ 1738 h 10002"/>
                <a:gd name="connsiteX500" fmla="*/ 3429 w 10201"/>
                <a:gd name="connsiteY500" fmla="*/ 1663 h 10002"/>
                <a:gd name="connsiteX501" fmla="*/ 3274 w 10201"/>
                <a:gd name="connsiteY501" fmla="*/ 1589 h 10002"/>
                <a:gd name="connsiteX502" fmla="*/ 3274 w 10201"/>
                <a:gd name="connsiteY502" fmla="*/ 1513 h 10002"/>
                <a:gd name="connsiteX503" fmla="*/ 3241 w 10201"/>
                <a:gd name="connsiteY503" fmla="*/ 1475 h 10002"/>
                <a:gd name="connsiteX504" fmla="*/ 3210 w 10201"/>
                <a:gd name="connsiteY504" fmla="*/ 1513 h 10002"/>
                <a:gd name="connsiteX505" fmla="*/ 3200 w 10201"/>
                <a:gd name="connsiteY505" fmla="*/ 1438 h 10002"/>
                <a:gd name="connsiteX506" fmla="*/ 3085 w 10201"/>
                <a:gd name="connsiteY506" fmla="*/ 1494 h 10002"/>
                <a:gd name="connsiteX507" fmla="*/ 2971 w 10201"/>
                <a:gd name="connsiteY507" fmla="*/ 1419 h 10002"/>
                <a:gd name="connsiteX508" fmla="*/ 2940 w 10201"/>
                <a:gd name="connsiteY508" fmla="*/ 1475 h 10002"/>
                <a:gd name="connsiteX509" fmla="*/ 2909 w 10201"/>
                <a:gd name="connsiteY509" fmla="*/ 1400 h 10002"/>
                <a:gd name="connsiteX510" fmla="*/ 2815 w 10201"/>
                <a:gd name="connsiteY510" fmla="*/ 1438 h 10002"/>
                <a:gd name="connsiteX511" fmla="*/ 2815 w 10201"/>
                <a:gd name="connsiteY511" fmla="*/ 1381 h 10002"/>
                <a:gd name="connsiteX512" fmla="*/ 2742 w 10201"/>
                <a:gd name="connsiteY512" fmla="*/ 1288 h 10002"/>
                <a:gd name="connsiteX513" fmla="*/ 3013 w 10201"/>
                <a:gd name="connsiteY513" fmla="*/ 1062 h 10002"/>
                <a:gd name="connsiteX514" fmla="*/ 3106 w 10201"/>
                <a:gd name="connsiteY514" fmla="*/ 1119 h 10002"/>
                <a:gd name="connsiteX515" fmla="*/ 3241 w 10201"/>
                <a:gd name="connsiteY515" fmla="*/ 1062 h 10002"/>
                <a:gd name="connsiteX516" fmla="*/ 3241 w 10201"/>
                <a:gd name="connsiteY516" fmla="*/ 1119 h 10002"/>
                <a:gd name="connsiteX517" fmla="*/ 3513 w 10201"/>
                <a:gd name="connsiteY517" fmla="*/ 1119 h 10002"/>
                <a:gd name="connsiteX518" fmla="*/ 3513 w 10201"/>
                <a:gd name="connsiteY518" fmla="*/ 1044 h 10002"/>
                <a:gd name="connsiteX519" fmla="*/ 3658 w 10201"/>
                <a:gd name="connsiteY519" fmla="*/ 968 h 10002"/>
                <a:gd name="connsiteX520" fmla="*/ 3700 w 10201"/>
                <a:gd name="connsiteY520" fmla="*/ 875 h 10002"/>
                <a:gd name="connsiteX521" fmla="*/ 3929 w 10201"/>
                <a:gd name="connsiteY521" fmla="*/ 836 h 10002"/>
                <a:gd name="connsiteX522" fmla="*/ 3940 w 10201"/>
                <a:gd name="connsiteY522" fmla="*/ 781 h 10002"/>
                <a:gd name="connsiteX523" fmla="*/ 3971 w 10201"/>
                <a:gd name="connsiteY523" fmla="*/ 781 h 10002"/>
                <a:gd name="connsiteX524" fmla="*/ 4002 w 10201"/>
                <a:gd name="connsiteY524" fmla="*/ 836 h 10002"/>
                <a:gd name="connsiteX525" fmla="*/ 4065 w 10201"/>
                <a:gd name="connsiteY525" fmla="*/ 799 h 10002"/>
                <a:gd name="connsiteX526" fmla="*/ 4127 w 10201"/>
                <a:gd name="connsiteY526" fmla="*/ 836 h 10002"/>
                <a:gd name="connsiteX527" fmla="*/ 4772 w 10201"/>
                <a:gd name="connsiteY527" fmla="*/ 724 h 10002"/>
                <a:gd name="connsiteX528" fmla="*/ 4783 w 10201"/>
                <a:gd name="connsiteY528" fmla="*/ 781 h 10002"/>
                <a:gd name="connsiteX529" fmla="*/ 4908 w 10201"/>
                <a:gd name="connsiteY529" fmla="*/ 781 h 10002"/>
                <a:gd name="connsiteX530" fmla="*/ 4908 w 10201"/>
                <a:gd name="connsiteY530" fmla="*/ 724 h 10002"/>
                <a:gd name="connsiteX531" fmla="*/ 4992 w 10201"/>
                <a:gd name="connsiteY531" fmla="*/ 781 h 10002"/>
                <a:gd name="connsiteX532" fmla="*/ 5096 w 10201"/>
                <a:gd name="connsiteY532" fmla="*/ 743 h 10002"/>
                <a:gd name="connsiteX533" fmla="*/ 5158 w 10201"/>
                <a:gd name="connsiteY533" fmla="*/ 781 h 10002"/>
                <a:gd name="connsiteX534" fmla="*/ 5200 w 10201"/>
                <a:gd name="connsiteY534" fmla="*/ 706 h 10002"/>
                <a:gd name="connsiteX535" fmla="*/ 5283 w 10201"/>
                <a:gd name="connsiteY535" fmla="*/ 686 h 10002"/>
                <a:gd name="connsiteX536" fmla="*/ 5283 w 10201"/>
                <a:gd name="connsiteY536" fmla="*/ 743 h 10002"/>
                <a:gd name="connsiteX537" fmla="*/ 5492 w 10201"/>
                <a:gd name="connsiteY537" fmla="*/ 706 h 10002"/>
                <a:gd name="connsiteX538" fmla="*/ 5679 w 10201"/>
                <a:gd name="connsiteY538" fmla="*/ 781 h 10002"/>
                <a:gd name="connsiteX539" fmla="*/ 5824 w 10201"/>
                <a:gd name="connsiteY539" fmla="*/ 761 h 10002"/>
                <a:gd name="connsiteX540" fmla="*/ 6148 w 10201"/>
                <a:gd name="connsiteY540" fmla="*/ 686 h 10002"/>
                <a:gd name="connsiteX541" fmla="*/ 6345 w 10201"/>
                <a:gd name="connsiteY541" fmla="*/ 611 h 10002"/>
                <a:gd name="connsiteX542" fmla="*/ 6522 w 10201"/>
                <a:gd name="connsiteY542" fmla="*/ 649 h 10002"/>
                <a:gd name="connsiteX543" fmla="*/ 6574 w 10201"/>
                <a:gd name="connsiteY543" fmla="*/ 555 h 10002"/>
                <a:gd name="connsiteX544" fmla="*/ 6668 w 10201"/>
                <a:gd name="connsiteY544" fmla="*/ 574 h 10002"/>
                <a:gd name="connsiteX545" fmla="*/ 6741 w 10201"/>
                <a:gd name="connsiteY545" fmla="*/ 498 h 10002"/>
                <a:gd name="connsiteX546" fmla="*/ 6814 w 10201"/>
                <a:gd name="connsiteY546" fmla="*/ 555 h 10002"/>
                <a:gd name="connsiteX547" fmla="*/ 7105 w 10201"/>
                <a:gd name="connsiteY547" fmla="*/ 574 h 10002"/>
                <a:gd name="connsiteX548" fmla="*/ 7251 w 10201"/>
                <a:gd name="connsiteY548" fmla="*/ 574 h 10002"/>
                <a:gd name="connsiteX549" fmla="*/ 7262 w 10201"/>
                <a:gd name="connsiteY549" fmla="*/ 630 h 10002"/>
                <a:gd name="connsiteX550" fmla="*/ 7459 w 10201"/>
                <a:gd name="connsiteY550" fmla="*/ 592 h 10002"/>
                <a:gd name="connsiteX551" fmla="*/ 7470 w 10201"/>
                <a:gd name="connsiteY551" fmla="*/ 517 h 10002"/>
                <a:gd name="connsiteX552" fmla="*/ 7387 w 10201"/>
                <a:gd name="connsiteY552" fmla="*/ 498 h 10002"/>
                <a:gd name="connsiteX553" fmla="*/ 7428 w 10201"/>
                <a:gd name="connsiteY553" fmla="*/ 405 h 10002"/>
                <a:gd name="connsiteX554" fmla="*/ 7501 w 10201"/>
                <a:gd name="connsiteY554" fmla="*/ 348 h 10002"/>
                <a:gd name="connsiteX555" fmla="*/ 7470 w 10201"/>
                <a:gd name="connsiteY555" fmla="*/ 311 h 10002"/>
                <a:gd name="connsiteX556" fmla="*/ 7407 w 10201"/>
                <a:gd name="connsiteY556" fmla="*/ 348 h 10002"/>
                <a:gd name="connsiteX557" fmla="*/ 7376 w 10201"/>
                <a:gd name="connsiteY557" fmla="*/ 311 h 10002"/>
                <a:gd name="connsiteX558" fmla="*/ 7210 w 10201"/>
                <a:gd name="connsiteY558" fmla="*/ 367 h 10002"/>
                <a:gd name="connsiteX559" fmla="*/ 7210 w 10201"/>
                <a:gd name="connsiteY559" fmla="*/ 311 h 10002"/>
                <a:gd name="connsiteX560" fmla="*/ 7199 w 10201"/>
                <a:gd name="connsiteY560" fmla="*/ 311 h 10002"/>
                <a:gd name="connsiteX561" fmla="*/ 6543 w 10201"/>
                <a:gd name="connsiteY561" fmla="*/ 330 h 10002"/>
                <a:gd name="connsiteX562" fmla="*/ 6225 w 10201"/>
                <a:gd name="connsiteY562" fmla="*/ 273 h 10002"/>
                <a:gd name="connsiteX563" fmla="*/ 6637 w 10201"/>
                <a:gd name="connsiteY563" fmla="*/ 198 h 10002"/>
                <a:gd name="connsiteX564" fmla="*/ 6980 w 10201"/>
                <a:gd name="connsiteY564" fmla="*/ 161 h 10002"/>
                <a:gd name="connsiteX565" fmla="*/ 7433 w 10201"/>
                <a:gd name="connsiteY565" fmla="*/ 80 h 10002"/>
                <a:gd name="connsiteX566" fmla="*/ 7698 w 10201"/>
                <a:gd name="connsiteY566" fmla="*/ 10 h 10002"/>
                <a:gd name="connsiteX567" fmla="*/ 7949 w 10201"/>
                <a:gd name="connsiteY567" fmla="*/ 142 h 10002"/>
                <a:gd name="connsiteX568" fmla="*/ 8011 w 10201"/>
                <a:gd name="connsiteY568" fmla="*/ 48 h 10002"/>
                <a:gd name="connsiteX569" fmla="*/ 8136 w 10201"/>
                <a:gd name="connsiteY569" fmla="*/ 29 h 10002"/>
                <a:gd name="connsiteX570" fmla="*/ 8240 w 10201"/>
                <a:gd name="connsiteY570" fmla="*/ 142 h 10002"/>
                <a:gd name="connsiteX571" fmla="*/ 8262 w 10201"/>
                <a:gd name="connsiteY571" fmla="*/ 104 h 10002"/>
                <a:gd name="connsiteX572" fmla="*/ 8293 w 10201"/>
                <a:gd name="connsiteY572" fmla="*/ 254 h 10002"/>
                <a:gd name="connsiteX573" fmla="*/ 8262 w 10201"/>
                <a:gd name="connsiteY573" fmla="*/ 330 h 10002"/>
                <a:gd name="connsiteX574" fmla="*/ 8262 w 10201"/>
                <a:gd name="connsiteY574" fmla="*/ 423 h 10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</a:cxnLst>
              <a:rect l="l" t="t" r="r" b="b"/>
              <a:pathLst>
                <a:path w="10201" h="10002">
                  <a:moveTo>
                    <a:pt x="8262" y="423"/>
                  </a:moveTo>
                  <a:cubicBezTo>
                    <a:pt x="8283" y="442"/>
                    <a:pt x="8303" y="442"/>
                    <a:pt x="8324" y="442"/>
                  </a:cubicBezTo>
                  <a:cubicBezTo>
                    <a:pt x="8335" y="480"/>
                    <a:pt x="8335" y="480"/>
                    <a:pt x="8335" y="517"/>
                  </a:cubicBezTo>
                  <a:cubicBezTo>
                    <a:pt x="8303" y="537"/>
                    <a:pt x="8314" y="517"/>
                    <a:pt x="8303" y="592"/>
                  </a:cubicBezTo>
                  <a:lnTo>
                    <a:pt x="8345" y="592"/>
                  </a:lnTo>
                  <a:cubicBezTo>
                    <a:pt x="8355" y="630"/>
                    <a:pt x="8435" y="524"/>
                    <a:pt x="8414" y="543"/>
                  </a:cubicBezTo>
                  <a:cubicBezTo>
                    <a:pt x="8404" y="561"/>
                    <a:pt x="8312" y="750"/>
                    <a:pt x="8291" y="770"/>
                  </a:cubicBezTo>
                  <a:cubicBezTo>
                    <a:pt x="8312" y="825"/>
                    <a:pt x="8250" y="855"/>
                    <a:pt x="8230" y="930"/>
                  </a:cubicBezTo>
                  <a:cubicBezTo>
                    <a:pt x="8272" y="950"/>
                    <a:pt x="8283" y="987"/>
                    <a:pt x="8324" y="1005"/>
                  </a:cubicBezTo>
                  <a:cubicBezTo>
                    <a:pt x="8335" y="968"/>
                    <a:pt x="8335" y="930"/>
                    <a:pt x="8345" y="875"/>
                  </a:cubicBezTo>
                  <a:lnTo>
                    <a:pt x="8355" y="875"/>
                  </a:lnTo>
                  <a:lnTo>
                    <a:pt x="8355" y="893"/>
                  </a:lnTo>
                  <a:cubicBezTo>
                    <a:pt x="8386" y="987"/>
                    <a:pt x="8366" y="1119"/>
                    <a:pt x="8376" y="1212"/>
                  </a:cubicBezTo>
                  <a:lnTo>
                    <a:pt x="8355" y="1212"/>
                  </a:lnTo>
                  <a:cubicBezTo>
                    <a:pt x="8345" y="1212"/>
                    <a:pt x="8345" y="1212"/>
                    <a:pt x="8324" y="1231"/>
                  </a:cubicBezTo>
                  <a:lnTo>
                    <a:pt x="8324" y="1288"/>
                  </a:lnTo>
                  <a:cubicBezTo>
                    <a:pt x="8314" y="1306"/>
                    <a:pt x="8084" y="1607"/>
                    <a:pt x="8084" y="1607"/>
                  </a:cubicBezTo>
                  <a:lnTo>
                    <a:pt x="8126" y="1607"/>
                  </a:lnTo>
                  <a:cubicBezTo>
                    <a:pt x="8157" y="1532"/>
                    <a:pt x="8240" y="1569"/>
                    <a:pt x="8293" y="1589"/>
                  </a:cubicBezTo>
                  <a:cubicBezTo>
                    <a:pt x="8293" y="1644"/>
                    <a:pt x="8283" y="1663"/>
                    <a:pt x="8293" y="1682"/>
                  </a:cubicBezTo>
                  <a:cubicBezTo>
                    <a:pt x="8314" y="1738"/>
                    <a:pt x="8324" y="1776"/>
                    <a:pt x="8366" y="1776"/>
                  </a:cubicBezTo>
                  <a:cubicBezTo>
                    <a:pt x="8407" y="1738"/>
                    <a:pt x="8542" y="1813"/>
                    <a:pt x="8584" y="1682"/>
                  </a:cubicBezTo>
                  <a:cubicBezTo>
                    <a:pt x="8605" y="1626"/>
                    <a:pt x="8594" y="1589"/>
                    <a:pt x="8636" y="1569"/>
                  </a:cubicBezTo>
                  <a:cubicBezTo>
                    <a:pt x="8667" y="1532"/>
                    <a:pt x="8667" y="1569"/>
                    <a:pt x="8698" y="1589"/>
                  </a:cubicBezTo>
                  <a:cubicBezTo>
                    <a:pt x="8698" y="1532"/>
                    <a:pt x="8678" y="1550"/>
                    <a:pt x="8709" y="1532"/>
                  </a:cubicBezTo>
                  <a:cubicBezTo>
                    <a:pt x="8719" y="1569"/>
                    <a:pt x="8792" y="1589"/>
                    <a:pt x="8855" y="1607"/>
                  </a:cubicBezTo>
                  <a:cubicBezTo>
                    <a:pt x="8855" y="1776"/>
                    <a:pt x="8845" y="1870"/>
                    <a:pt x="8802" y="1982"/>
                  </a:cubicBezTo>
                  <a:cubicBezTo>
                    <a:pt x="8792" y="2020"/>
                    <a:pt x="8761" y="2020"/>
                    <a:pt x="8740" y="2077"/>
                  </a:cubicBezTo>
                  <a:lnTo>
                    <a:pt x="8740" y="2133"/>
                  </a:lnTo>
                  <a:cubicBezTo>
                    <a:pt x="8824" y="2208"/>
                    <a:pt x="8938" y="2189"/>
                    <a:pt x="9032" y="2208"/>
                  </a:cubicBezTo>
                  <a:cubicBezTo>
                    <a:pt x="9042" y="2433"/>
                    <a:pt x="9053" y="2565"/>
                    <a:pt x="9011" y="2771"/>
                  </a:cubicBezTo>
                  <a:cubicBezTo>
                    <a:pt x="9011" y="2828"/>
                    <a:pt x="9053" y="2865"/>
                    <a:pt x="9011" y="2940"/>
                  </a:cubicBezTo>
                  <a:cubicBezTo>
                    <a:pt x="9001" y="2940"/>
                    <a:pt x="8990" y="2940"/>
                    <a:pt x="8980" y="2959"/>
                  </a:cubicBezTo>
                  <a:cubicBezTo>
                    <a:pt x="8980" y="2978"/>
                    <a:pt x="9001" y="2959"/>
                    <a:pt x="8990" y="2997"/>
                  </a:cubicBezTo>
                  <a:cubicBezTo>
                    <a:pt x="8980" y="2997"/>
                    <a:pt x="8970" y="3016"/>
                    <a:pt x="8970" y="3034"/>
                  </a:cubicBezTo>
                  <a:cubicBezTo>
                    <a:pt x="9053" y="3034"/>
                    <a:pt x="9094" y="3072"/>
                    <a:pt x="9157" y="3016"/>
                  </a:cubicBezTo>
                  <a:cubicBezTo>
                    <a:pt x="9167" y="3109"/>
                    <a:pt x="9198" y="3166"/>
                    <a:pt x="9250" y="3166"/>
                  </a:cubicBezTo>
                  <a:cubicBezTo>
                    <a:pt x="9281" y="3223"/>
                    <a:pt x="9323" y="3166"/>
                    <a:pt x="9386" y="3147"/>
                  </a:cubicBezTo>
                  <a:lnTo>
                    <a:pt x="9386" y="3166"/>
                  </a:lnTo>
                  <a:lnTo>
                    <a:pt x="9397" y="3166"/>
                  </a:lnTo>
                  <a:cubicBezTo>
                    <a:pt x="9386" y="3260"/>
                    <a:pt x="9397" y="3260"/>
                    <a:pt x="9407" y="3316"/>
                  </a:cubicBezTo>
                  <a:cubicBezTo>
                    <a:pt x="9418" y="3316"/>
                    <a:pt x="9428" y="3298"/>
                    <a:pt x="9438" y="3298"/>
                  </a:cubicBezTo>
                  <a:cubicBezTo>
                    <a:pt x="9438" y="3185"/>
                    <a:pt x="9438" y="3091"/>
                    <a:pt x="9490" y="3072"/>
                  </a:cubicBezTo>
                  <a:cubicBezTo>
                    <a:pt x="9511" y="3109"/>
                    <a:pt x="9522" y="3128"/>
                    <a:pt x="9542" y="3128"/>
                  </a:cubicBezTo>
                  <a:cubicBezTo>
                    <a:pt x="9553" y="3072"/>
                    <a:pt x="9542" y="2964"/>
                    <a:pt x="9563" y="2927"/>
                  </a:cubicBezTo>
                  <a:cubicBezTo>
                    <a:pt x="9584" y="2945"/>
                    <a:pt x="9563" y="3072"/>
                    <a:pt x="9594" y="3054"/>
                  </a:cubicBezTo>
                  <a:cubicBezTo>
                    <a:pt x="9605" y="3147"/>
                    <a:pt x="9615" y="3091"/>
                    <a:pt x="9625" y="3128"/>
                  </a:cubicBezTo>
                  <a:cubicBezTo>
                    <a:pt x="9625" y="3166"/>
                    <a:pt x="9686" y="3182"/>
                    <a:pt x="9686" y="3220"/>
                  </a:cubicBezTo>
                  <a:cubicBezTo>
                    <a:pt x="9707" y="3239"/>
                    <a:pt x="9688" y="3281"/>
                    <a:pt x="9688" y="3316"/>
                  </a:cubicBezTo>
                  <a:lnTo>
                    <a:pt x="9688" y="3429"/>
                  </a:lnTo>
                  <a:cubicBezTo>
                    <a:pt x="9698" y="3447"/>
                    <a:pt x="9802" y="3489"/>
                    <a:pt x="9812" y="3527"/>
                  </a:cubicBezTo>
                  <a:cubicBezTo>
                    <a:pt x="9781" y="3564"/>
                    <a:pt x="9715" y="3586"/>
                    <a:pt x="9698" y="3598"/>
                  </a:cubicBezTo>
                  <a:cubicBezTo>
                    <a:pt x="9681" y="3610"/>
                    <a:pt x="9705" y="3598"/>
                    <a:pt x="9709" y="3598"/>
                  </a:cubicBezTo>
                  <a:cubicBezTo>
                    <a:pt x="9719" y="3579"/>
                    <a:pt x="9719" y="3579"/>
                    <a:pt x="9740" y="3579"/>
                  </a:cubicBezTo>
                  <a:lnTo>
                    <a:pt x="9740" y="3691"/>
                  </a:lnTo>
                  <a:cubicBezTo>
                    <a:pt x="9729" y="3711"/>
                    <a:pt x="9729" y="3711"/>
                    <a:pt x="9709" y="3730"/>
                  </a:cubicBezTo>
                  <a:cubicBezTo>
                    <a:pt x="9698" y="3711"/>
                    <a:pt x="9698" y="3711"/>
                    <a:pt x="9688" y="3691"/>
                  </a:cubicBezTo>
                  <a:cubicBezTo>
                    <a:pt x="9677" y="3730"/>
                    <a:pt x="9665" y="3815"/>
                    <a:pt x="9665" y="3833"/>
                  </a:cubicBezTo>
                  <a:cubicBezTo>
                    <a:pt x="9655" y="3815"/>
                    <a:pt x="9667" y="3730"/>
                    <a:pt x="9646" y="3730"/>
                  </a:cubicBezTo>
                  <a:cubicBezTo>
                    <a:pt x="9646" y="3805"/>
                    <a:pt x="9605" y="3917"/>
                    <a:pt x="9553" y="3955"/>
                  </a:cubicBezTo>
                  <a:cubicBezTo>
                    <a:pt x="9615" y="4105"/>
                    <a:pt x="9584" y="4143"/>
                    <a:pt x="9574" y="4349"/>
                  </a:cubicBezTo>
                  <a:cubicBezTo>
                    <a:pt x="9542" y="4330"/>
                    <a:pt x="9469" y="4295"/>
                    <a:pt x="9438" y="4312"/>
                  </a:cubicBezTo>
                  <a:cubicBezTo>
                    <a:pt x="9407" y="4329"/>
                    <a:pt x="9395" y="4413"/>
                    <a:pt x="9385" y="4451"/>
                  </a:cubicBezTo>
                  <a:cubicBezTo>
                    <a:pt x="9416" y="4508"/>
                    <a:pt x="9449" y="4481"/>
                    <a:pt x="9459" y="4574"/>
                  </a:cubicBezTo>
                  <a:cubicBezTo>
                    <a:pt x="9480" y="4556"/>
                    <a:pt x="9501" y="4556"/>
                    <a:pt x="9522" y="4574"/>
                  </a:cubicBezTo>
                  <a:lnTo>
                    <a:pt x="9522" y="4593"/>
                  </a:lnTo>
                  <a:cubicBezTo>
                    <a:pt x="9470" y="4593"/>
                    <a:pt x="9428" y="4613"/>
                    <a:pt x="9407" y="4688"/>
                  </a:cubicBezTo>
                  <a:cubicBezTo>
                    <a:pt x="9397" y="4706"/>
                    <a:pt x="9397" y="4706"/>
                    <a:pt x="9397" y="4743"/>
                  </a:cubicBezTo>
                  <a:cubicBezTo>
                    <a:pt x="9438" y="4800"/>
                    <a:pt x="9490" y="4857"/>
                    <a:pt x="9532" y="4912"/>
                  </a:cubicBezTo>
                  <a:cubicBezTo>
                    <a:pt x="9553" y="4988"/>
                    <a:pt x="9522" y="4969"/>
                    <a:pt x="9553" y="5007"/>
                  </a:cubicBezTo>
                  <a:cubicBezTo>
                    <a:pt x="9605" y="5063"/>
                    <a:pt x="9667" y="5026"/>
                    <a:pt x="9688" y="5138"/>
                  </a:cubicBezTo>
                  <a:cubicBezTo>
                    <a:pt x="9729" y="5251"/>
                    <a:pt x="9667" y="5364"/>
                    <a:pt x="9657" y="5496"/>
                  </a:cubicBezTo>
                  <a:cubicBezTo>
                    <a:pt x="9698" y="5496"/>
                    <a:pt x="9729" y="5457"/>
                    <a:pt x="9771" y="5439"/>
                  </a:cubicBezTo>
                  <a:lnTo>
                    <a:pt x="9771" y="5382"/>
                  </a:lnTo>
                  <a:cubicBezTo>
                    <a:pt x="9761" y="5364"/>
                    <a:pt x="9761" y="5364"/>
                    <a:pt x="9750" y="5326"/>
                  </a:cubicBezTo>
                  <a:lnTo>
                    <a:pt x="9781" y="5326"/>
                  </a:lnTo>
                  <a:cubicBezTo>
                    <a:pt x="9802" y="5382"/>
                    <a:pt x="9813" y="5401"/>
                    <a:pt x="9865" y="5401"/>
                  </a:cubicBezTo>
                  <a:lnTo>
                    <a:pt x="10042" y="5391"/>
                  </a:lnTo>
                  <a:cubicBezTo>
                    <a:pt x="10094" y="5414"/>
                    <a:pt x="10057" y="5619"/>
                    <a:pt x="10081" y="5686"/>
                  </a:cubicBezTo>
                  <a:cubicBezTo>
                    <a:pt x="10105" y="5753"/>
                    <a:pt x="10188" y="5693"/>
                    <a:pt x="10188" y="5795"/>
                  </a:cubicBezTo>
                  <a:cubicBezTo>
                    <a:pt x="10219" y="5889"/>
                    <a:pt x="10188" y="6078"/>
                    <a:pt x="10177" y="6153"/>
                  </a:cubicBezTo>
                  <a:cubicBezTo>
                    <a:pt x="10157" y="6115"/>
                    <a:pt x="10158" y="6036"/>
                    <a:pt x="10137" y="6016"/>
                  </a:cubicBezTo>
                  <a:cubicBezTo>
                    <a:pt x="10085" y="5998"/>
                    <a:pt x="10011" y="6096"/>
                    <a:pt x="9949" y="6096"/>
                  </a:cubicBezTo>
                  <a:cubicBezTo>
                    <a:pt x="9899" y="6112"/>
                    <a:pt x="9957" y="5988"/>
                    <a:pt x="9893" y="6004"/>
                  </a:cubicBezTo>
                  <a:cubicBezTo>
                    <a:pt x="9829" y="6020"/>
                    <a:pt x="9660" y="6120"/>
                    <a:pt x="9610" y="6190"/>
                  </a:cubicBezTo>
                  <a:cubicBezTo>
                    <a:pt x="9589" y="6247"/>
                    <a:pt x="9553" y="6453"/>
                    <a:pt x="9532" y="6528"/>
                  </a:cubicBezTo>
                  <a:cubicBezTo>
                    <a:pt x="9522" y="6528"/>
                    <a:pt x="9501" y="6548"/>
                    <a:pt x="9490" y="6566"/>
                  </a:cubicBezTo>
                  <a:cubicBezTo>
                    <a:pt x="9574" y="6660"/>
                    <a:pt x="9501" y="6866"/>
                    <a:pt x="9490" y="6979"/>
                  </a:cubicBezTo>
                  <a:cubicBezTo>
                    <a:pt x="9522" y="6979"/>
                    <a:pt x="9563" y="6998"/>
                    <a:pt x="9594" y="7016"/>
                  </a:cubicBezTo>
                  <a:cubicBezTo>
                    <a:pt x="9594" y="7016"/>
                    <a:pt x="9584" y="7036"/>
                    <a:pt x="9584" y="7054"/>
                  </a:cubicBezTo>
                  <a:cubicBezTo>
                    <a:pt x="9480" y="7110"/>
                    <a:pt x="9428" y="7130"/>
                    <a:pt x="9438" y="7411"/>
                  </a:cubicBezTo>
                  <a:cubicBezTo>
                    <a:pt x="9480" y="7468"/>
                    <a:pt x="9407" y="7598"/>
                    <a:pt x="9428" y="7674"/>
                  </a:cubicBezTo>
                  <a:cubicBezTo>
                    <a:pt x="9438" y="7730"/>
                    <a:pt x="9459" y="7749"/>
                    <a:pt x="9459" y="7862"/>
                  </a:cubicBezTo>
                  <a:cubicBezTo>
                    <a:pt x="9438" y="7881"/>
                    <a:pt x="9418" y="7899"/>
                    <a:pt x="9407" y="7918"/>
                  </a:cubicBezTo>
                  <a:cubicBezTo>
                    <a:pt x="9323" y="7881"/>
                    <a:pt x="9344" y="7843"/>
                    <a:pt x="9302" y="7730"/>
                  </a:cubicBezTo>
                  <a:cubicBezTo>
                    <a:pt x="9250" y="7787"/>
                    <a:pt x="9167" y="7655"/>
                    <a:pt x="9126" y="7580"/>
                  </a:cubicBezTo>
                  <a:lnTo>
                    <a:pt x="9126" y="7543"/>
                  </a:lnTo>
                  <a:lnTo>
                    <a:pt x="9167" y="7543"/>
                  </a:lnTo>
                  <a:lnTo>
                    <a:pt x="9167" y="7524"/>
                  </a:lnTo>
                  <a:lnTo>
                    <a:pt x="9146" y="7524"/>
                  </a:lnTo>
                  <a:cubicBezTo>
                    <a:pt x="9136" y="7524"/>
                    <a:pt x="9094" y="7543"/>
                    <a:pt x="9084" y="7543"/>
                  </a:cubicBezTo>
                  <a:cubicBezTo>
                    <a:pt x="9094" y="7598"/>
                    <a:pt x="9094" y="7598"/>
                    <a:pt x="9105" y="7618"/>
                  </a:cubicBezTo>
                  <a:cubicBezTo>
                    <a:pt x="9084" y="7637"/>
                    <a:pt x="9084" y="7637"/>
                    <a:pt x="9063" y="7637"/>
                  </a:cubicBezTo>
                  <a:cubicBezTo>
                    <a:pt x="9105" y="7749"/>
                    <a:pt x="9074" y="7824"/>
                    <a:pt x="9167" y="7918"/>
                  </a:cubicBezTo>
                  <a:cubicBezTo>
                    <a:pt x="9167" y="7956"/>
                    <a:pt x="9177" y="8087"/>
                    <a:pt x="9167" y="8125"/>
                  </a:cubicBezTo>
                  <a:cubicBezTo>
                    <a:pt x="9146" y="8182"/>
                    <a:pt x="9126" y="8200"/>
                    <a:pt x="9105" y="8237"/>
                  </a:cubicBezTo>
                  <a:cubicBezTo>
                    <a:pt x="9042" y="8237"/>
                    <a:pt x="8970" y="8275"/>
                    <a:pt x="8928" y="8219"/>
                  </a:cubicBezTo>
                  <a:cubicBezTo>
                    <a:pt x="8897" y="8200"/>
                    <a:pt x="8897" y="8162"/>
                    <a:pt x="8866" y="8125"/>
                  </a:cubicBezTo>
                  <a:cubicBezTo>
                    <a:pt x="8845" y="8144"/>
                    <a:pt x="8824" y="8162"/>
                    <a:pt x="8802" y="8182"/>
                  </a:cubicBezTo>
                  <a:cubicBezTo>
                    <a:pt x="8834" y="8219"/>
                    <a:pt x="8876" y="8481"/>
                    <a:pt x="8845" y="8575"/>
                  </a:cubicBezTo>
                  <a:cubicBezTo>
                    <a:pt x="8834" y="8632"/>
                    <a:pt x="8834" y="8632"/>
                    <a:pt x="8814" y="8650"/>
                  </a:cubicBezTo>
                  <a:cubicBezTo>
                    <a:pt x="8781" y="8707"/>
                    <a:pt x="8657" y="8726"/>
                    <a:pt x="8615" y="8670"/>
                  </a:cubicBezTo>
                  <a:cubicBezTo>
                    <a:pt x="8542" y="8632"/>
                    <a:pt x="8490" y="8369"/>
                    <a:pt x="8470" y="8237"/>
                  </a:cubicBezTo>
                  <a:cubicBezTo>
                    <a:pt x="8449" y="8162"/>
                    <a:pt x="8470" y="8050"/>
                    <a:pt x="8459" y="7993"/>
                  </a:cubicBezTo>
                  <a:lnTo>
                    <a:pt x="8418" y="7993"/>
                  </a:lnTo>
                  <a:cubicBezTo>
                    <a:pt x="8376" y="8031"/>
                    <a:pt x="8283" y="7993"/>
                    <a:pt x="8240" y="7993"/>
                  </a:cubicBezTo>
                  <a:cubicBezTo>
                    <a:pt x="8219" y="7881"/>
                    <a:pt x="8209" y="7768"/>
                    <a:pt x="8136" y="7768"/>
                  </a:cubicBezTo>
                  <a:cubicBezTo>
                    <a:pt x="8115" y="7730"/>
                    <a:pt x="8053" y="7712"/>
                    <a:pt x="8042" y="7712"/>
                  </a:cubicBezTo>
                  <a:cubicBezTo>
                    <a:pt x="8022" y="7730"/>
                    <a:pt x="8001" y="7768"/>
                    <a:pt x="7980" y="7787"/>
                  </a:cubicBezTo>
                  <a:cubicBezTo>
                    <a:pt x="7970" y="7937"/>
                    <a:pt x="7980" y="8013"/>
                    <a:pt x="7990" y="8106"/>
                  </a:cubicBezTo>
                  <a:cubicBezTo>
                    <a:pt x="7980" y="8200"/>
                    <a:pt x="7949" y="8294"/>
                    <a:pt x="7949" y="8406"/>
                  </a:cubicBezTo>
                  <a:cubicBezTo>
                    <a:pt x="7928" y="8406"/>
                    <a:pt x="7907" y="8406"/>
                    <a:pt x="7887" y="8426"/>
                  </a:cubicBezTo>
                  <a:cubicBezTo>
                    <a:pt x="7876" y="8463"/>
                    <a:pt x="7855" y="8501"/>
                    <a:pt x="7845" y="8538"/>
                  </a:cubicBezTo>
                  <a:lnTo>
                    <a:pt x="7835" y="8538"/>
                  </a:lnTo>
                  <a:lnTo>
                    <a:pt x="7835" y="8481"/>
                  </a:lnTo>
                  <a:cubicBezTo>
                    <a:pt x="7824" y="8463"/>
                    <a:pt x="7845" y="8444"/>
                    <a:pt x="7855" y="8426"/>
                  </a:cubicBezTo>
                  <a:cubicBezTo>
                    <a:pt x="7762" y="8388"/>
                    <a:pt x="7710" y="8351"/>
                    <a:pt x="7678" y="8182"/>
                  </a:cubicBezTo>
                  <a:cubicBezTo>
                    <a:pt x="7605" y="8182"/>
                    <a:pt x="7594" y="8182"/>
                    <a:pt x="7563" y="8087"/>
                  </a:cubicBezTo>
                  <a:cubicBezTo>
                    <a:pt x="7542" y="8125"/>
                    <a:pt x="7542" y="8125"/>
                    <a:pt x="7501" y="8144"/>
                  </a:cubicBezTo>
                  <a:cubicBezTo>
                    <a:pt x="7491" y="8125"/>
                    <a:pt x="7470" y="8068"/>
                    <a:pt x="7470" y="8087"/>
                  </a:cubicBezTo>
                  <a:cubicBezTo>
                    <a:pt x="7449" y="8125"/>
                    <a:pt x="7439" y="8144"/>
                    <a:pt x="7439" y="8219"/>
                  </a:cubicBezTo>
                  <a:cubicBezTo>
                    <a:pt x="7501" y="8275"/>
                    <a:pt x="7615" y="8463"/>
                    <a:pt x="7574" y="8595"/>
                  </a:cubicBezTo>
                  <a:cubicBezTo>
                    <a:pt x="7553" y="8650"/>
                    <a:pt x="7470" y="8764"/>
                    <a:pt x="7418" y="8782"/>
                  </a:cubicBezTo>
                  <a:cubicBezTo>
                    <a:pt x="7387" y="8670"/>
                    <a:pt x="7324" y="8689"/>
                    <a:pt x="7251" y="8707"/>
                  </a:cubicBezTo>
                  <a:cubicBezTo>
                    <a:pt x="7231" y="8764"/>
                    <a:pt x="7199" y="8819"/>
                    <a:pt x="7189" y="8858"/>
                  </a:cubicBezTo>
                  <a:cubicBezTo>
                    <a:pt x="7168" y="8876"/>
                    <a:pt x="7136" y="8895"/>
                    <a:pt x="7115" y="8914"/>
                  </a:cubicBezTo>
                  <a:lnTo>
                    <a:pt x="7115" y="8839"/>
                  </a:lnTo>
                  <a:cubicBezTo>
                    <a:pt x="7063" y="8819"/>
                    <a:pt x="7032" y="8764"/>
                    <a:pt x="6991" y="8801"/>
                  </a:cubicBezTo>
                  <a:cubicBezTo>
                    <a:pt x="6959" y="8801"/>
                    <a:pt x="6928" y="8876"/>
                    <a:pt x="6907" y="8895"/>
                  </a:cubicBezTo>
                  <a:cubicBezTo>
                    <a:pt x="6876" y="8895"/>
                    <a:pt x="6845" y="8914"/>
                    <a:pt x="6814" y="8914"/>
                  </a:cubicBezTo>
                  <a:lnTo>
                    <a:pt x="6814" y="8970"/>
                  </a:lnTo>
                  <a:cubicBezTo>
                    <a:pt x="6793" y="9008"/>
                    <a:pt x="6793" y="8895"/>
                    <a:pt x="6751" y="8989"/>
                  </a:cubicBezTo>
                  <a:cubicBezTo>
                    <a:pt x="6762" y="9008"/>
                    <a:pt x="6772" y="9008"/>
                    <a:pt x="6772" y="9026"/>
                  </a:cubicBezTo>
                  <a:cubicBezTo>
                    <a:pt x="6803" y="8989"/>
                    <a:pt x="6887" y="9008"/>
                    <a:pt x="6939" y="9008"/>
                  </a:cubicBezTo>
                  <a:lnTo>
                    <a:pt x="6939" y="8989"/>
                  </a:lnTo>
                  <a:cubicBezTo>
                    <a:pt x="6928" y="8970"/>
                    <a:pt x="6928" y="8970"/>
                    <a:pt x="6918" y="8951"/>
                  </a:cubicBezTo>
                  <a:lnTo>
                    <a:pt x="6939" y="8951"/>
                  </a:lnTo>
                  <a:cubicBezTo>
                    <a:pt x="6949" y="8951"/>
                    <a:pt x="6959" y="8951"/>
                    <a:pt x="6991" y="8933"/>
                  </a:cubicBezTo>
                  <a:cubicBezTo>
                    <a:pt x="7001" y="8989"/>
                    <a:pt x="7001" y="9045"/>
                    <a:pt x="7032" y="9064"/>
                  </a:cubicBezTo>
                  <a:cubicBezTo>
                    <a:pt x="7084" y="9139"/>
                    <a:pt x="7241" y="9102"/>
                    <a:pt x="7303" y="9139"/>
                  </a:cubicBezTo>
                  <a:lnTo>
                    <a:pt x="7303" y="9195"/>
                  </a:lnTo>
                  <a:cubicBezTo>
                    <a:pt x="7314" y="9234"/>
                    <a:pt x="7241" y="9496"/>
                    <a:pt x="7220" y="9590"/>
                  </a:cubicBezTo>
                  <a:lnTo>
                    <a:pt x="7199" y="9590"/>
                  </a:lnTo>
                  <a:cubicBezTo>
                    <a:pt x="7189" y="9533"/>
                    <a:pt x="7199" y="9552"/>
                    <a:pt x="7179" y="9533"/>
                  </a:cubicBezTo>
                  <a:cubicBezTo>
                    <a:pt x="7126" y="9609"/>
                    <a:pt x="7011" y="9533"/>
                    <a:pt x="6949" y="9496"/>
                  </a:cubicBezTo>
                  <a:lnTo>
                    <a:pt x="6876" y="9496"/>
                  </a:lnTo>
                  <a:cubicBezTo>
                    <a:pt x="6855" y="9478"/>
                    <a:pt x="6814" y="9421"/>
                    <a:pt x="6793" y="9403"/>
                  </a:cubicBezTo>
                  <a:cubicBezTo>
                    <a:pt x="6762" y="9403"/>
                    <a:pt x="6793" y="9458"/>
                    <a:pt x="6751" y="9440"/>
                  </a:cubicBezTo>
                  <a:cubicBezTo>
                    <a:pt x="6710" y="9421"/>
                    <a:pt x="6668" y="9327"/>
                    <a:pt x="6637" y="9289"/>
                  </a:cubicBezTo>
                  <a:lnTo>
                    <a:pt x="6627" y="9289"/>
                  </a:lnTo>
                  <a:cubicBezTo>
                    <a:pt x="6616" y="9289"/>
                    <a:pt x="6606" y="9271"/>
                    <a:pt x="6584" y="9289"/>
                  </a:cubicBezTo>
                  <a:cubicBezTo>
                    <a:pt x="6553" y="9234"/>
                    <a:pt x="6522" y="9214"/>
                    <a:pt x="6480" y="9177"/>
                  </a:cubicBezTo>
                  <a:cubicBezTo>
                    <a:pt x="6459" y="9252"/>
                    <a:pt x="6449" y="9195"/>
                    <a:pt x="6449" y="9346"/>
                  </a:cubicBezTo>
                  <a:cubicBezTo>
                    <a:pt x="6407" y="9383"/>
                    <a:pt x="6397" y="9478"/>
                    <a:pt x="6355" y="9515"/>
                  </a:cubicBezTo>
                  <a:cubicBezTo>
                    <a:pt x="6324" y="9552"/>
                    <a:pt x="6303" y="9552"/>
                    <a:pt x="6262" y="9552"/>
                  </a:cubicBezTo>
                  <a:lnTo>
                    <a:pt x="6262" y="9609"/>
                  </a:lnTo>
                  <a:cubicBezTo>
                    <a:pt x="6238" y="9653"/>
                    <a:pt x="6213" y="9696"/>
                    <a:pt x="6189" y="9740"/>
                  </a:cubicBezTo>
                  <a:cubicBezTo>
                    <a:pt x="6158" y="9759"/>
                    <a:pt x="6137" y="9778"/>
                    <a:pt x="6106" y="9796"/>
                  </a:cubicBezTo>
                  <a:cubicBezTo>
                    <a:pt x="6064" y="9834"/>
                    <a:pt x="6064" y="9909"/>
                    <a:pt x="6001" y="9947"/>
                  </a:cubicBezTo>
                  <a:cubicBezTo>
                    <a:pt x="5762" y="10097"/>
                    <a:pt x="5492" y="9909"/>
                    <a:pt x="5345" y="9796"/>
                  </a:cubicBezTo>
                  <a:lnTo>
                    <a:pt x="5220" y="9796"/>
                  </a:lnTo>
                  <a:cubicBezTo>
                    <a:pt x="5137" y="9740"/>
                    <a:pt x="5148" y="9647"/>
                    <a:pt x="4992" y="9647"/>
                  </a:cubicBezTo>
                  <a:cubicBezTo>
                    <a:pt x="4981" y="9590"/>
                    <a:pt x="4940" y="9552"/>
                    <a:pt x="4929" y="9515"/>
                  </a:cubicBezTo>
                  <a:lnTo>
                    <a:pt x="4929" y="9403"/>
                  </a:lnTo>
                  <a:cubicBezTo>
                    <a:pt x="4918" y="9383"/>
                    <a:pt x="4876" y="9364"/>
                    <a:pt x="4866" y="9346"/>
                  </a:cubicBezTo>
                  <a:cubicBezTo>
                    <a:pt x="5012" y="9364"/>
                    <a:pt x="5064" y="9252"/>
                    <a:pt x="5168" y="9214"/>
                  </a:cubicBezTo>
                  <a:cubicBezTo>
                    <a:pt x="5231" y="9177"/>
                    <a:pt x="5335" y="9214"/>
                    <a:pt x="5387" y="9234"/>
                  </a:cubicBezTo>
                  <a:cubicBezTo>
                    <a:pt x="5512" y="9271"/>
                    <a:pt x="5648" y="9234"/>
                    <a:pt x="5741" y="9195"/>
                  </a:cubicBezTo>
                  <a:cubicBezTo>
                    <a:pt x="5762" y="9158"/>
                    <a:pt x="5772" y="9139"/>
                    <a:pt x="5783" y="9102"/>
                  </a:cubicBezTo>
                  <a:cubicBezTo>
                    <a:pt x="5762" y="9064"/>
                    <a:pt x="5762" y="9026"/>
                    <a:pt x="5731" y="8989"/>
                  </a:cubicBezTo>
                  <a:cubicBezTo>
                    <a:pt x="5679" y="8933"/>
                    <a:pt x="5596" y="8970"/>
                    <a:pt x="5533" y="8933"/>
                  </a:cubicBezTo>
                  <a:cubicBezTo>
                    <a:pt x="5428" y="8876"/>
                    <a:pt x="5324" y="8782"/>
                    <a:pt x="5210" y="8745"/>
                  </a:cubicBezTo>
                  <a:cubicBezTo>
                    <a:pt x="5096" y="8689"/>
                    <a:pt x="4992" y="8764"/>
                    <a:pt x="4961" y="8595"/>
                  </a:cubicBezTo>
                  <a:cubicBezTo>
                    <a:pt x="4992" y="8575"/>
                    <a:pt x="5054" y="8538"/>
                    <a:pt x="5085" y="8481"/>
                  </a:cubicBezTo>
                  <a:cubicBezTo>
                    <a:pt x="4929" y="8501"/>
                    <a:pt x="4845" y="8331"/>
                    <a:pt x="4741" y="8275"/>
                  </a:cubicBezTo>
                  <a:cubicBezTo>
                    <a:pt x="4658" y="8219"/>
                    <a:pt x="4575" y="8257"/>
                    <a:pt x="4554" y="8087"/>
                  </a:cubicBezTo>
                  <a:cubicBezTo>
                    <a:pt x="4492" y="8087"/>
                    <a:pt x="4409" y="8068"/>
                    <a:pt x="4356" y="8031"/>
                  </a:cubicBezTo>
                  <a:cubicBezTo>
                    <a:pt x="4262" y="7993"/>
                    <a:pt x="4168" y="8068"/>
                    <a:pt x="4085" y="8013"/>
                  </a:cubicBezTo>
                  <a:cubicBezTo>
                    <a:pt x="4002" y="7956"/>
                    <a:pt x="4054" y="7843"/>
                    <a:pt x="3919" y="7843"/>
                  </a:cubicBezTo>
                  <a:cubicBezTo>
                    <a:pt x="3888" y="7806"/>
                    <a:pt x="3783" y="7806"/>
                    <a:pt x="3741" y="7806"/>
                  </a:cubicBezTo>
                  <a:cubicBezTo>
                    <a:pt x="3721" y="7730"/>
                    <a:pt x="3731" y="7618"/>
                    <a:pt x="3669" y="7598"/>
                  </a:cubicBezTo>
                  <a:cubicBezTo>
                    <a:pt x="3627" y="7655"/>
                    <a:pt x="3523" y="7618"/>
                    <a:pt x="3492" y="7637"/>
                  </a:cubicBezTo>
                  <a:cubicBezTo>
                    <a:pt x="3481" y="7655"/>
                    <a:pt x="3492" y="7674"/>
                    <a:pt x="3440" y="7674"/>
                  </a:cubicBezTo>
                  <a:cubicBezTo>
                    <a:pt x="3409" y="7655"/>
                    <a:pt x="3398" y="7674"/>
                    <a:pt x="3367" y="7674"/>
                  </a:cubicBezTo>
                  <a:lnTo>
                    <a:pt x="3367" y="7637"/>
                  </a:lnTo>
                  <a:cubicBezTo>
                    <a:pt x="3377" y="7618"/>
                    <a:pt x="3388" y="7580"/>
                    <a:pt x="3398" y="7543"/>
                  </a:cubicBezTo>
                  <a:cubicBezTo>
                    <a:pt x="3357" y="7505"/>
                    <a:pt x="3315" y="7486"/>
                    <a:pt x="3241" y="7505"/>
                  </a:cubicBezTo>
                  <a:cubicBezTo>
                    <a:pt x="3221" y="7468"/>
                    <a:pt x="3200" y="7411"/>
                    <a:pt x="3189" y="7411"/>
                  </a:cubicBezTo>
                  <a:cubicBezTo>
                    <a:pt x="3148" y="7392"/>
                    <a:pt x="3106" y="7449"/>
                    <a:pt x="3085" y="7468"/>
                  </a:cubicBezTo>
                  <a:cubicBezTo>
                    <a:pt x="3002" y="7449"/>
                    <a:pt x="2929" y="7449"/>
                    <a:pt x="2846" y="7449"/>
                  </a:cubicBezTo>
                  <a:cubicBezTo>
                    <a:pt x="2815" y="7449"/>
                    <a:pt x="2763" y="7429"/>
                    <a:pt x="2722" y="7486"/>
                  </a:cubicBezTo>
                  <a:cubicBezTo>
                    <a:pt x="2700" y="7524"/>
                    <a:pt x="2679" y="7561"/>
                    <a:pt x="2669" y="7598"/>
                  </a:cubicBezTo>
                  <a:cubicBezTo>
                    <a:pt x="2606" y="7655"/>
                    <a:pt x="2533" y="7598"/>
                    <a:pt x="2471" y="7637"/>
                  </a:cubicBezTo>
                  <a:cubicBezTo>
                    <a:pt x="2450" y="7655"/>
                    <a:pt x="2440" y="7712"/>
                    <a:pt x="2419" y="7712"/>
                  </a:cubicBezTo>
                  <a:cubicBezTo>
                    <a:pt x="2326" y="7712"/>
                    <a:pt x="2232" y="7693"/>
                    <a:pt x="2137" y="7693"/>
                  </a:cubicBezTo>
                  <a:cubicBezTo>
                    <a:pt x="2085" y="7674"/>
                    <a:pt x="2065" y="7598"/>
                    <a:pt x="2023" y="7561"/>
                  </a:cubicBezTo>
                  <a:cubicBezTo>
                    <a:pt x="1982" y="7524"/>
                    <a:pt x="1898" y="7580"/>
                    <a:pt x="1867" y="7524"/>
                  </a:cubicBezTo>
                  <a:cubicBezTo>
                    <a:pt x="1898" y="7505"/>
                    <a:pt x="1898" y="7505"/>
                    <a:pt x="1919" y="7505"/>
                  </a:cubicBezTo>
                  <a:lnTo>
                    <a:pt x="1919" y="7486"/>
                  </a:lnTo>
                  <a:lnTo>
                    <a:pt x="1867" y="7486"/>
                  </a:lnTo>
                  <a:cubicBezTo>
                    <a:pt x="1846" y="7468"/>
                    <a:pt x="1774" y="7486"/>
                    <a:pt x="1753" y="7505"/>
                  </a:cubicBezTo>
                  <a:cubicBezTo>
                    <a:pt x="1701" y="7392"/>
                    <a:pt x="1597" y="7468"/>
                    <a:pt x="1544" y="7429"/>
                  </a:cubicBezTo>
                  <a:lnTo>
                    <a:pt x="1544" y="7486"/>
                  </a:lnTo>
                  <a:cubicBezTo>
                    <a:pt x="1523" y="7468"/>
                    <a:pt x="1502" y="7468"/>
                    <a:pt x="1492" y="7468"/>
                  </a:cubicBezTo>
                  <a:lnTo>
                    <a:pt x="1492" y="7411"/>
                  </a:lnTo>
                  <a:cubicBezTo>
                    <a:pt x="1430" y="7411"/>
                    <a:pt x="1430" y="7429"/>
                    <a:pt x="1398" y="7468"/>
                  </a:cubicBezTo>
                  <a:cubicBezTo>
                    <a:pt x="1388" y="7429"/>
                    <a:pt x="1388" y="7429"/>
                    <a:pt x="1378" y="7411"/>
                  </a:cubicBezTo>
                  <a:cubicBezTo>
                    <a:pt x="1222" y="7505"/>
                    <a:pt x="1191" y="7505"/>
                    <a:pt x="1013" y="7429"/>
                  </a:cubicBezTo>
                  <a:cubicBezTo>
                    <a:pt x="961" y="7411"/>
                    <a:pt x="898" y="7411"/>
                    <a:pt x="836" y="7411"/>
                  </a:cubicBezTo>
                  <a:cubicBezTo>
                    <a:pt x="826" y="7392"/>
                    <a:pt x="805" y="7336"/>
                    <a:pt x="795" y="7336"/>
                  </a:cubicBezTo>
                  <a:cubicBezTo>
                    <a:pt x="774" y="7317"/>
                    <a:pt x="670" y="7374"/>
                    <a:pt x="628" y="7354"/>
                  </a:cubicBezTo>
                  <a:cubicBezTo>
                    <a:pt x="618" y="7354"/>
                    <a:pt x="607" y="7299"/>
                    <a:pt x="597" y="7299"/>
                  </a:cubicBezTo>
                  <a:cubicBezTo>
                    <a:pt x="566" y="7299"/>
                    <a:pt x="535" y="7317"/>
                    <a:pt x="493" y="7317"/>
                  </a:cubicBezTo>
                  <a:cubicBezTo>
                    <a:pt x="493" y="7299"/>
                    <a:pt x="483" y="7261"/>
                    <a:pt x="471" y="7242"/>
                  </a:cubicBezTo>
                  <a:lnTo>
                    <a:pt x="378" y="7242"/>
                  </a:lnTo>
                  <a:cubicBezTo>
                    <a:pt x="347" y="7223"/>
                    <a:pt x="306" y="7199"/>
                    <a:pt x="243" y="7167"/>
                  </a:cubicBezTo>
                  <a:cubicBezTo>
                    <a:pt x="180" y="7135"/>
                    <a:pt x="10" y="7088"/>
                    <a:pt x="0" y="7050"/>
                  </a:cubicBezTo>
                  <a:cubicBezTo>
                    <a:pt x="31" y="7012"/>
                    <a:pt x="295" y="7036"/>
                    <a:pt x="357" y="7054"/>
                  </a:cubicBezTo>
                  <a:cubicBezTo>
                    <a:pt x="409" y="7110"/>
                    <a:pt x="503" y="7073"/>
                    <a:pt x="576" y="7092"/>
                  </a:cubicBezTo>
                  <a:cubicBezTo>
                    <a:pt x="680" y="7148"/>
                    <a:pt x="836" y="7167"/>
                    <a:pt x="940" y="7167"/>
                  </a:cubicBezTo>
                  <a:cubicBezTo>
                    <a:pt x="940" y="7110"/>
                    <a:pt x="930" y="7148"/>
                    <a:pt x="950" y="7092"/>
                  </a:cubicBezTo>
                  <a:cubicBezTo>
                    <a:pt x="930" y="7054"/>
                    <a:pt x="898" y="7036"/>
                    <a:pt x="888" y="6998"/>
                  </a:cubicBezTo>
                  <a:lnTo>
                    <a:pt x="898" y="6998"/>
                  </a:lnTo>
                  <a:lnTo>
                    <a:pt x="898" y="6979"/>
                  </a:lnTo>
                  <a:cubicBezTo>
                    <a:pt x="940" y="6998"/>
                    <a:pt x="950" y="7016"/>
                    <a:pt x="1002" y="7016"/>
                  </a:cubicBezTo>
                  <a:lnTo>
                    <a:pt x="1002" y="6941"/>
                  </a:lnTo>
                  <a:cubicBezTo>
                    <a:pt x="982" y="6941"/>
                    <a:pt x="961" y="6923"/>
                    <a:pt x="940" y="6923"/>
                  </a:cubicBezTo>
                  <a:lnTo>
                    <a:pt x="940" y="6847"/>
                  </a:lnTo>
                  <a:lnTo>
                    <a:pt x="961" y="6847"/>
                  </a:lnTo>
                  <a:cubicBezTo>
                    <a:pt x="971" y="6866"/>
                    <a:pt x="992" y="6904"/>
                    <a:pt x="1013" y="6885"/>
                  </a:cubicBezTo>
                  <a:lnTo>
                    <a:pt x="1013" y="6847"/>
                  </a:lnTo>
                  <a:cubicBezTo>
                    <a:pt x="1055" y="6810"/>
                    <a:pt x="1107" y="6754"/>
                    <a:pt x="1149" y="6716"/>
                  </a:cubicBezTo>
                  <a:cubicBezTo>
                    <a:pt x="1211" y="6678"/>
                    <a:pt x="1243" y="6735"/>
                    <a:pt x="1305" y="6678"/>
                  </a:cubicBezTo>
                  <a:lnTo>
                    <a:pt x="1305" y="6660"/>
                  </a:lnTo>
                  <a:cubicBezTo>
                    <a:pt x="1253" y="6660"/>
                    <a:pt x="1180" y="6641"/>
                    <a:pt x="1128" y="6660"/>
                  </a:cubicBezTo>
                  <a:lnTo>
                    <a:pt x="1128" y="6641"/>
                  </a:lnTo>
                  <a:cubicBezTo>
                    <a:pt x="1139" y="6622"/>
                    <a:pt x="1149" y="6603"/>
                    <a:pt x="1159" y="6585"/>
                  </a:cubicBezTo>
                  <a:cubicBezTo>
                    <a:pt x="1191" y="6585"/>
                    <a:pt x="1191" y="6603"/>
                    <a:pt x="1211" y="6603"/>
                  </a:cubicBezTo>
                  <a:cubicBezTo>
                    <a:pt x="1222" y="6585"/>
                    <a:pt x="1232" y="6566"/>
                    <a:pt x="1243" y="6566"/>
                  </a:cubicBezTo>
                  <a:lnTo>
                    <a:pt x="1243" y="6548"/>
                  </a:lnTo>
                  <a:cubicBezTo>
                    <a:pt x="1201" y="6528"/>
                    <a:pt x="1201" y="6528"/>
                    <a:pt x="1191" y="6472"/>
                  </a:cubicBezTo>
                  <a:lnTo>
                    <a:pt x="1222" y="6472"/>
                  </a:lnTo>
                  <a:cubicBezTo>
                    <a:pt x="1232" y="6491"/>
                    <a:pt x="1232" y="6472"/>
                    <a:pt x="1243" y="6491"/>
                  </a:cubicBezTo>
                  <a:cubicBezTo>
                    <a:pt x="1253" y="6472"/>
                    <a:pt x="1253" y="6453"/>
                    <a:pt x="1253" y="6434"/>
                  </a:cubicBezTo>
                  <a:cubicBezTo>
                    <a:pt x="1232" y="6397"/>
                    <a:pt x="1232" y="6397"/>
                    <a:pt x="1201" y="6378"/>
                  </a:cubicBezTo>
                  <a:cubicBezTo>
                    <a:pt x="1201" y="6378"/>
                    <a:pt x="1191" y="6453"/>
                    <a:pt x="1191" y="6416"/>
                  </a:cubicBezTo>
                  <a:lnTo>
                    <a:pt x="1191" y="6378"/>
                  </a:lnTo>
                  <a:lnTo>
                    <a:pt x="1180" y="6378"/>
                  </a:lnTo>
                  <a:lnTo>
                    <a:pt x="1180" y="6359"/>
                  </a:lnTo>
                  <a:cubicBezTo>
                    <a:pt x="1211" y="6359"/>
                    <a:pt x="1222" y="6340"/>
                    <a:pt x="1253" y="6322"/>
                  </a:cubicBezTo>
                  <a:lnTo>
                    <a:pt x="1253" y="6302"/>
                  </a:lnTo>
                  <a:cubicBezTo>
                    <a:pt x="1201" y="6302"/>
                    <a:pt x="1191" y="6247"/>
                    <a:pt x="1139" y="6228"/>
                  </a:cubicBezTo>
                  <a:cubicBezTo>
                    <a:pt x="1128" y="6302"/>
                    <a:pt x="1139" y="6265"/>
                    <a:pt x="1118" y="6284"/>
                  </a:cubicBezTo>
                  <a:cubicBezTo>
                    <a:pt x="1097" y="6265"/>
                    <a:pt x="1066" y="6284"/>
                    <a:pt x="1045" y="6228"/>
                  </a:cubicBezTo>
                  <a:cubicBezTo>
                    <a:pt x="1066" y="6209"/>
                    <a:pt x="1066" y="6209"/>
                    <a:pt x="1076" y="6190"/>
                  </a:cubicBezTo>
                  <a:lnTo>
                    <a:pt x="1035" y="6190"/>
                  </a:lnTo>
                  <a:cubicBezTo>
                    <a:pt x="1013" y="6247"/>
                    <a:pt x="971" y="6247"/>
                    <a:pt x="909" y="6247"/>
                  </a:cubicBezTo>
                  <a:lnTo>
                    <a:pt x="909" y="6190"/>
                  </a:lnTo>
                  <a:cubicBezTo>
                    <a:pt x="950" y="6153"/>
                    <a:pt x="961" y="6133"/>
                    <a:pt x="961" y="6040"/>
                  </a:cubicBezTo>
                  <a:cubicBezTo>
                    <a:pt x="940" y="6021"/>
                    <a:pt x="950" y="6021"/>
                    <a:pt x="940" y="6002"/>
                  </a:cubicBezTo>
                  <a:lnTo>
                    <a:pt x="961" y="6002"/>
                  </a:lnTo>
                  <a:cubicBezTo>
                    <a:pt x="992" y="5964"/>
                    <a:pt x="1035" y="6002"/>
                    <a:pt x="1055" y="5964"/>
                  </a:cubicBezTo>
                  <a:cubicBezTo>
                    <a:pt x="1066" y="5946"/>
                    <a:pt x="1076" y="5927"/>
                    <a:pt x="1087" y="5909"/>
                  </a:cubicBezTo>
                  <a:cubicBezTo>
                    <a:pt x="1076" y="5889"/>
                    <a:pt x="1076" y="5871"/>
                    <a:pt x="1066" y="5852"/>
                  </a:cubicBezTo>
                  <a:cubicBezTo>
                    <a:pt x="1118" y="5852"/>
                    <a:pt x="1107" y="5871"/>
                    <a:pt x="1139" y="5833"/>
                  </a:cubicBezTo>
                  <a:lnTo>
                    <a:pt x="1139" y="5909"/>
                  </a:lnTo>
                  <a:lnTo>
                    <a:pt x="1263" y="5909"/>
                  </a:lnTo>
                  <a:cubicBezTo>
                    <a:pt x="1284" y="5814"/>
                    <a:pt x="1326" y="5702"/>
                    <a:pt x="1388" y="5683"/>
                  </a:cubicBezTo>
                  <a:cubicBezTo>
                    <a:pt x="1419" y="5740"/>
                    <a:pt x="1534" y="5720"/>
                    <a:pt x="1586" y="5740"/>
                  </a:cubicBezTo>
                  <a:lnTo>
                    <a:pt x="1586" y="5758"/>
                  </a:lnTo>
                  <a:cubicBezTo>
                    <a:pt x="1575" y="5795"/>
                    <a:pt x="1586" y="5795"/>
                    <a:pt x="1575" y="5814"/>
                  </a:cubicBezTo>
                  <a:cubicBezTo>
                    <a:pt x="1565" y="5871"/>
                    <a:pt x="1586" y="5833"/>
                    <a:pt x="1554" y="5852"/>
                  </a:cubicBezTo>
                  <a:cubicBezTo>
                    <a:pt x="1523" y="5909"/>
                    <a:pt x="1492" y="5909"/>
                    <a:pt x="1440" y="5889"/>
                  </a:cubicBezTo>
                  <a:cubicBezTo>
                    <a:pt x="1430" y="5946"/>
                    <a:pt x="1430" y="5984"/>
                    <a:pt x="1430" y="6040"/>
                  </a:cubicBezTo>
                  <a:cubicBezTo>
                    <a:pt x="1430" y="6040"/>
                    <a:pt x="1440" y="6040"/>
                    <a:pt x="1450" y="6058"/>
                  </a:cubicBezTo>
                  <a:cubicBezTo>
                    <a:pt x="1502" y="6096"/>
                    <a:pt x="1659" y="6115"/>
                    <a:pt x="1680" y="6265"/>
                  </a:cubicBezTo>
                  <a:lnTo>
                    <a:pt x="1711" y="6265"/>
                  </a:lnTo>
                  <a:cubicBezTo>
                    <a:pt x="1711" y="6416"/>
                    <a:pt x="1753" y="6754"/>
                    <a:pt x="1784" y="6792"/>
                  </a:cubicBezTo>
                  <a:cubicBezTo>
                    <a:pt x="1836" y="6847"/>
                    <a:pt x="1919" y="6622"/>
                    <a:pt x="1982" y="6585"/>
                  </a:cubicBezTo>
                  <a:lnTo>
                    <a:pt x="1982" y="6528"/>
                  </a:lnTo>
                  <a:lnTo>
                    <a:pt x="1909" y="6528"/>
                  </a:lnTo>
                  <a:cubicBezTo>
                    <a:pt x="1898" y="6491"/>
                    <a:pt x="1888" y="6472"/>
                    <a:pt x="1878" y="6453"/>
                  </a:cubicBezTo>
                  <a:lnTo>
                    <a:pt x="1878" y="6416"/>
                  </a:lnTo>
                  <a:lnTo>
                    <a:pt x="1888" y="6416"/>
                  </a:lnTo>
                  <a:lnTo>
                    <a:pt x="1888" y="6397"/>
                  </a:lnTo>
                  <a:cubicBezTo>
                    <a:pt x="1961" y="6397"/>
                    <a:pt x="1982" y="6378"/>
                    <a:pt x="2023" y="6322"/>
                  </a:cubicBezTo>
                  <a:cubicBezTo>
                    <a:pt x="2013" y="6302"/>
                    <a:pt x="2023" y="6322"/>
                    <a:pt x="2002" y="6302"/>
                  </a:cubicBezTo>
                  <a:cubicBezTo>
                    <a:pt x="1971" y="6247"/>
                    <a:pt x="1930" y="6265"/>
                    <a:pt x="1867" y="6265"/>
                  </a:cubicBezTo>
                  <a:lnTo>
                    <a:pt x="1867" y="6209"/>
                  </a:lnTo>
                  <a:cubicBezTo>
                    <a:pt x="1846" y="6209"/>
                    <a:pt x="1836" y="6209"/>
                    <a:pt x="1815" y="6190"/>
                  </a:cubicBezTo>
                  <a:lnTo>
                    <a:pt x="1815" y="6190"/>
                  </a:lnTo>
                  <a:cubicBezTo>
                    <a:pt x="1826" y="6171"/>
                    <a:pt x="1826" y="6153"/>
                    <a:pt x="1836" y="6133"/>
                  </a:cubicBezTo>
                  <a:cubicBezTo>
                    <a:pt x="1794" y="6115"/>
                    <a:pt x="1784" y="6058"/>
                    <a:pt x="1753" y="6040"/>
                  </a:cubicBezTo>
                  <a:cubicBezTo>
                    <a:pt x="1680" y="5984"/>
                    <a:pt x="1597" y="6058"/>
                    <a:pt x="1534" y="5984"/>
                  </a:cubicBezTo>
                  <a:cubicBezTo>
                    <a:pt x="1586" y="5984"/>
                    <a:pt x="1649" y="5964"/>
                    <a:pt x="1701" y="5964"/>
                  </a:cubicBezTo>
                  <a:cubicBezTo>
                    <a:pt x="1690" y="5889"/>
                    <a:pt x="1690" y="5927"/>
                    <a:pt x="1722" y="5871"/>
                  </a:cubicBezTo>
                  <a:cubicBezTo>
                    <a:pt x="1680" y="5852"/>
                    <a:pt x="1670" y="5833"/>
                    <a:pt x="1659" y="5740"/>
                  </a:cubicBezTo>
                  <a:lnTo>
                    <a:pt x="1680" y="5740"/>
                  </a:lnTo>
                  <a:cubicBezTo>
                    <a:pt x="1722" y="5814"/>
                    <a:pt x="1982" y="5814"/>
                    <a:pt x="2023" y="5777"/>
                  </a:cubicBezTo>
                  <a:cubicBezTo>
                    <a:pt x="2054" y="5758"/>
                    <a:pt x="2085" y="5683"/>
                    <a:pt x="2117" y="5665"/>
                  </a:cubicBezTo>
                  <a:cubicBezTo>
                    <a:pt x="2149" y="5645"/>
                    <a:pt x="2170" y="5665"/>
                    <a:pt x="2190" y="5645"/>
                  </a:cubicBezTo>
                  <a:cubicBezTo>
                    <a:pt x="2159" y="5626"/>
                    <a:pt x="2159" y="5608"/>
                    <a:pt x="2117" y="5608"/>
                  </a:cubicBezTo>
                  <a:cubicBezTo>
                    <a:pt x="2085" y="5645"/>
                    <a:pt x="1836" y="5720"/>
                    <a:pt x="1815" y="5720"/>
                  </a:cubicBezTo>
                  <a:cubicBezTo>
                    <a:pt x="1784" y="5683"/>
                    <a:pt x="1794" y="5702"/>
                    <a:pt x="1784" y="5665"/>
                  </a:cubicBezTo>
                  <a:cubicBezTo>
                    <a:pt x="1805" y="5626"/>
                    <a:pt x="1805" y="5626"/>
                    <a:pt x="1805" y="5608"/>
                  </a:cubicBezTo>
                  <a:cubicBezTo>
                    <a:pt x="1794" y="5551"/>
                    <a:pt x="1794" y="5551"/>
                    <a:pt x="1774" y="5514"/>
                  </a:cubicBezTo>
                  <a:cubicBezTo>
                    <a:pt x="1753" y="5514"/>
                    <a:pt x="1732" y="5533"/>
                    <a:pt x="1701" y="5533"/>
                  </a:cubicBezTo>
                  <a:cubicBezTo>
                    <a:pt x="1690" y="5457"/>
                    <a:pt x="1469" y="5396"/>
                    <a:pt x="1458" y="5302"/>
                  </a:cubicBezTo>
                  <a:cubicBezTo>
                    <a:pt x="1500" y="5302"/>
                    <a:pt x="1638" y="5290"/>
                    <a:pt x="1742" y="5288"/>
                  </a:cubicBezTo>
                  <a:cubicBezTo>
                    <a:pt x="1846" y="5286"/>
                    <a:pt x="1971" y="5288"/>
                    <a:pt x="2085" y="5288"/>
                  </a:cubicBezTo>
                  <a:cubicBezTo>
                    <a:pt x="2106" y="5213"/>
                    <a:pt x="2149" y="5157"/>
                    <a:pt x="2190" y="5119"/>
                  </a:cubicBezTo>
                  <a:lnTo>
                    <a:pt x="2190" y="5063"/>
                  </a:lnTo>
                  <a:cubicBezTo>
                    <a:pt x="2211" y="5063"/>
                    <a:pt x="2232" y="5044"/>
                    <a:pt x="2253" y="5044"/>
                  </a:cubicBezTo>
                  <a:cubicBezTo>
                    <a:pt x="2263" y="5101"/>
                    <a:pt x="2263" y="5138"/>
                    <a:pt x="2284" y="5176"/>
                  </a:cubicBezTo>
                  <a:cubicBezTo>
                    <a:pt x="2398" y="5326"/>
                    <a:pt x="2596" y="5213"/>
                    <a:pt x="2722" y="5195"/>
                  </a:cubicBezTo>
                  <a:cubicBezTo>
                    <a:pt x="2711" y="5251"/>
                    <a:pt x="2711" y="5251"/>
                    <a:pt x="2700" y="5288"/>
                  </a:cubicBezTo>
                  <a:lnTo>
                    <a:pt x="2732" y="5288"/>
                  </a:lnTo>
                  <a:cubicBezTo>
                    <a:pt x="2742" y="5270"/>
                    <a:pt x="2763" y="5251"/>
                    <a:pt x="2784" y="5251"/>
                  </a:cubicBezTo>
                  <a:lnTo>
                    <a:pt x="2784" y="5270"/>
                  </a:lnTo>
                  <a:cubicBezTo>
                    <a:pt x="2774" y="5270"/>
                    <a:pt x="2774" y="5270"/>
                    <a:pt x="2763" y="5288"/>
                  </a:cubicBezTo>
                  <a:lnTo>
                    <a:pt x="2826" y="5288"/>
                  </a:lnTo>
                  <a:cubicBezTo>
                    <a:pt x="2846" y="5307"/>
                    <a:pt x="2878" y="5307"/>
                    <a:pt x="2929" y="5288"/>
                  </a:cubicBezTo>
                  <a:lnTo>
                    <a:pt x="2929" y="5364"/>
                  </a:lnTo>
                  <a:lnTo>
                    <a:pt x="2950" y="5364"/>
                  </a:lnTo>
                  <a:cubicBezTo>
                    <a:pt x="2961" y="5326"/>
                    <a:pt x="3002" y="5326"/>
                    <a:pt x="3023" y="5288"/>
                  </a:cubicBezTo>
                  <a:lnTo>
                    <a:pt x="3023" y="5213"/>
                  </a:lnTo>
                  <a:lnTo>
                    <a:pt x="3085" y="5213"/>
                  </a:lnTo>
                  <a:cubicBezTo>
                    <a:pt x="3096" y="5232"/>
                    <a:pt x="3106" y="5251"/>
                    <a:pt x="3117" y="5270"/>
                  </a:cubicBezTo>
                  <a:cubicBezTo>
                    <a:pt x="3106" y="5326"/>
                    <a:pt x="3106" y="5345"/>
                    <a:pt x="3117" y="5401"/>
                  </a:cubicBezTo>
                  <a:lnTo>
                    <a:pt x="3231" y="5401"/>
                  </a:lnTo>
                  <a:cubicBezTo>
                    <a:pt x="3241" y="5364"/>
                    <a:pt x="3241" y="5364"/>
                    <a:pt x="3241" y="5307"/>
                  </a:cubicBezTo>
                  <a:lnTo>
                    <a:pt x="3241" y="5288"/>
                  </a:lnTo>
                  <a:lnTo>
                    <a:pt x="3241" y="5288"/>
                  </a:lnTo>
                  <a:cubicBezTo>
                    <a:pt x="3263" y="5326"/>
                    <a:pt x="3305" y="5326"/>
                    <a:pt x="3346" y="5307"/>
                  </a:cubicBezTo>
                  <a:cubicBezTo>
                    <a:pt x="3357" y="5270"/>
                    <a:pt x="3336" y="5232"/>
                    <a:pt x="3367" y="5213"/>
                  </a:cubicBezTo>
                  <a:cubicBezTo>
                    <a:pt x="3409" y="5176"/>
                    <a:pt x="3419" y="5232"/>
                    <a:pt x="3471" y="5251"/>
                  </a:cubicBezTo>
                  <a:lnTo>
                    <a:pt x="3471" y="5195"/>
                  </a:lnTo>
                  <a:cubicBezTo>
                    <a:pt x="3513" y="5195"/>
                    <a:pt x="3606" y="5232"/>
                    <a:pt x="3648" y="5270"/>
                  </a:cubicBezTo>
                  <a:lnTo>
                    <a:pt x="3648" y="5195"/>
                  </a:lnTo>
                  <a:lnTo>
                    <a:pt x="3689" y="5195"/>
                  </a:lnTo>
                  <a:lnTo>
                    <a:pt x="3689" y="5270"/>
                  </a:lnTo>
                  <a:lnTo>
                    <a:pt x="3710" y="5270"/>
                  </a:lnTo>
                  <a:lnTo>
                    <a:pt x="3710" y="5251"/>
                  </a:lnTo>
                  <a:cubicBezTo>
                    <a:pt x="3721" y="5213"/>
                    <a:pt x="3710" y="5176"/>
                    <a:pt x="3721" y="5119"/>
                  </a:cubicBezTo>
                  <a:lnTo>
                    <a:pt x="3731" y="5119"/>
                  </a:lnTo>
                  <a:cubicBezTo>
                    <a:pt x="3731" y="5176"/>
                    <a:pt x="3721" y="5157"/>
                    <a:pt x="3741" y="5195"/>
                  </a:cubicBezTo>
                  <a:cubicBezTo>
                    <a:pt x="3762" y="5157"/>
                    <a:pt x="3783" y="5081"/>
                    <a:pt x="3825" y="5119"/>
                  </a:cubicBezTo>
                  <a:lnTo>
                    <a:pt x="3825" y="5157"/>
                  </a:lnTo>
                  <a:cubicBezTo>
                    <a:pt x="3857" y="5176"/>
                    <a:pt x="3877" y="5119"/>
                    <a:pt x="3898" y="5119"/>
                  </a:cubicBezTo>
                  <a:lnTo>
                    <a:pt x="3898" y="5101"/>
                  </a:lnTo>
                  <a:cubicBezTo>
                    <a:pt x="3888" y="5081"/>
                    <a:pt x="3888" y="5081"/>
                    <a:pt x="3877" y="5063"/>
                  </a:cubicBezTo>
                  <a:lnTo>
                    <a:pt x="3909" y="5063"/>
                  </a:lnTo>
                  <a:cubicBezTo>
                    <a:pt x="3919" y="5081"/>
                    <a:pt x="3929" y="5081"/>
                    <a:pt x="3950" y="5101"/>
                  </a:cubicBezTo>
                  <a:lnTo>
                    <a:pt x="3950" y="5063"/>
                  </a:lnTo>
                  <a:cubicBezTo>
                    <a:pt x="3929" y="5044"/>
                    <a:pt x="3940" y="5044"/>
                    <a:pt x="3929" y="5007"/>
                  </a:cubicBezTo>
                  <a:cubicBezTo>
                    <a:pt x="3961" y="4988"/>
                    <a:pt x="4002" y="4969"/>
                    <a:pt x="4033" y="4951"/>
                  </a:cubicBezTo>
                  <a:lnTo>
                    <a:pt x="4033" y="4932"/>
                  </a:lnTo>
                  <a:cubicBezTo>
                    <a:pt x="3981" y="4932"/>
                    <a:pt x="3919" y="4932"/>
                    <a:pt x="3857" y="4912"/>
                  </a:cubicBezTo>
                  <a:cubicBezTo>
                    <a:pt x="3857" y="4951"/>
                    <a:pt x="3867" y="4988"/>
                    <a:pt x="3867" y="5026"/>
                  </a:cubicBezTo>
                  <a:lnTo>
                    <a:pt x="3857" y="5026"/>
                  </a:lnTo>
                  <a:cubicBezTo>
                    <a:pt x="3815" y="4912"/>
                    <a:pt x="3752" y="4894"/>
                    <a:pt x="3658" y="4912"/>
                  </a:cubicBezTo>
                  <a:lnTo>
                    <a:pt x="3658" y="4932"/>
                  </a:lnTo>
                  <a:lnTo>
                    <a:pt x="3669" y="4932"/>
                  </a:lnTo>
                  <a:cubicBezTo>
                    <a:pt x="3689" y="4951"/>
                    <a:pt x="3648" y="4951"/>
                    <a:pt x="3648" y="4951"/>
                  </a:cubicBezTo>
                  <a:cubicBezTo>
                    <a:pt x="3627" y="4932"/>
                    <a:pt x="3606" y="4932"/>
                    <a:pt x="3596" y="4875"/>
                  </a:cubicBezTo>
                  <a:cubicBezTo>
                    <a:pt x="3585" y="4857"/>
                    <a:pt x="3596" y="4857"/>
                    <a:pt x="3585" y="4837"/>
                  </a:cubicBezTo>
                  <a:cubicBezTo>
                    <a:pt x="3627" y="4819"/>
                    <a:pt x="3658" y="4819"/>
                    <a:pt x="3700" y="4819"/>
                  </a:cubicBezTo>
                  <a:cubicBezTo>
                    <a:pt x="3689" y="4743"/>
                    <a:pt x="3700" y="4743"/>
                    <a:pt x="3700" y="4668"/>
                  </a:cubicBezTo>
                  <a:lnTo>
                    <a:pt x="3679" y="4668"/>
                  </a:lnTo>
                  <a:cubicBezTo>
                    <a:pt x="3658" y="4743"/>
                    <a:pt x="3617" y="4782"/>
                    <a:pt x="3554" y="4800"/>
                  </a:cubicBezTo>
                  <a:cubicBezTo>
                    <a:pt x="3544" y="4782"/>
                    <a:pt x="3554" y="4782"/>
                    <a:pt x="3533" y="4782"/>
                  </a:cubicBezTo>
                  <a:lnTo>
                    <a:pt x="3533" y="4706"/>
                  </a:lnTo>
                  <a:cubicBezTo>
                    <a:pt x="3533" y="4688"/>
                    <a:pt x="3533" y="4688"/>
                    <a:pt x="3523" y="4650"/>
                  </a:cubicBezTo>
                  <a:lnTo>
                    <a:pt x="3450" y="4650"/>
                  </a:lnTo>
                  <a:cubicBezTo>
                    <a:pt x="3440" y="4631"/>
                    <a:pt x="3440" y="4613"/>
                    <a:pt x="3440" y="4593"/>
                  </a:cubicBezTo>
                  <a:lnTo>
                    <a:pt x="3450" y="4593"/>
                  </a:lnTo>
                  <a:lnTo>
                    <a:pt x="3450" y="4574"/>
                  </a:lnTo>
                  <a:cubicBezTo>
                    <a:pt x="3523" y="4574"/>
                    <a:pt x="3606" y="4574"/>
                    <a:pt x="3627" y="4481"/>
                  </a:cubicBezTo>
                  <a:lnTo>
                    <a:pt x="3565" y="4481"/>
                  </a:lnTo>
                  <a:cubicBezTo>
                    <a:pt x="3554" y="4499"/>
                    <a:pt x="3565" y="4499"/>
                    <a:pt x="3544" y="4481"/>
                  </a:cubicBezTo>
                  <a:lnTo>
                    <a:pt x="3533" y="4481"/>
                  </a:lnTo>
                  <a:lnTo>
                    <a:pt x="3533" y="4462"/>
                  </a:lnTo>
                  <a:cubicBezTo>
                    <a:pt x="3585" y="4444"/>
                    <a:pt x="3596" y="4444"/>
                    <a:pt x="3637" y="4387"/>
                  </a:cubicBezTo>
                  <a:lnTo>
                    <a:pt x="3637" y="4387"/>
                  </a:lnTo>
                  <a:lnTo>
                    <a:pt x="3606" y="4387"/>
                  </a:lnTo>
                  <a:cubicBezTo>
                    <a:pt x="3606" y="4387"/>
                    <a:pt x="3596" y="4424"/>
                    <a:pt x="3585" y="4405"/>
                  </a:cubicBezTo>
                  <a:cubicBezTo>
                    <a:pt x="3585" y="4387"/>
                    <a:pt x="3575" y="4387"/>
                    <a:pt x="3575" y="4368"/>
                  </a:cubicBezTo>
                  <a:cubicBezTo>
                    <a:pt x="3523" y="4312"/>
                    <a:pt x="3461" y="4349"/>
                    <a:pt x="3409" y="4312"/>
                  </a:cubicBezTo>
                  <a:cubicBezTo>
                    <a:pt x="3398" y="4293"/>
                    <a:pt x="3367" y="4218"/>
                    <a:pt x="3357" y="4199"/>
                  </a:cubicBezTo>
                  <a:cubicBezTo>
                    <a:pt x="3326" y="4218"/>
                    <a:pt x="3326" y="4255"/>
                    <a:pt x="3315" y="4255"/>
                  </a:cubicBezTo>
                  <a:cubicBezTo>
                    <a:pt x="3284" y="4237"/>
                    <a:pt x="3252" y="4237"/>
                    <a:pt x="3231" y="4218"/>
                  </a:cubicBezTo>
                  <a:cubicBezTo>
                    <a:pt x="3179" y="4218"/>
                    <a:pt x="3137" y="4199"/>
                    <a:pt x="3085" y="4199"/>
                  </a:cubicBezTo>
                  <a:cubicBezTo>
                    <a:pt x="3054" y="4218"/>
                    <a:pt x="3065" y="4255"/>
                    <a:pt x="3033" y="4237"/>
                  </a:cubicBezTo>
                  <a:cubicBezTo>
                    <a:pt x="3013" y="4180"/>
                    <a:pt x="3044" y="4180"/>
                    <a:pt x="2981" y="4180"/>
                  </a:cubicBezTo>
                  <a:cubicBezTo>
                    <a:pt x="2961" y="4237"/>
                    <a:pt x="2950" y="4237"/>
                    <a:pt x="2909" y="4237"/>
                  </a:cubicBezTo>
                  <a:cubicBezTo>
                    <a:pt x="2898" y="4199"/>
                    <a:pt x="2898" y="4199"/>
                    <a:pt x="2878" y="4180"/>
                  </a:cubicBezTo>
                  <a:cubicBezTo>
                    <a:pt x="2846" y="4255"/>
                    <a:pt x="2826" y="4255"/>
                    <a:pt x="2794" y="4330"/>
                  </a:cubicBezTo>
                  <a:cubicBezTo>
                    <a:pt x="2700" y="4312"/>
                    <a:pt x="2679" y="4199"/>
                    <a:pt x="2596" y="4255"/>
                  </a:cubicBezTo>
                  <a:lnTo>
                    <a:pt x="2596" y="4218"/>
                  </a:lnTo>
                  <a:cubicBezTo>
                    <a:pt x="2606" y="4199"/>
                    <a:pt x="2606" y="4199"/>
                    <a:pt x="2617" y="4180"/>
                  </a:cubicBezTo>
                  <a:lnTo>
                    <a:pt x="2544" y="4180"/>
                  </a:lnTo>
                  <a:cubicBezTo>
                    <a:pt x="2492" y="4105"/>
                    <a:pt x="2398" y="4237"/>
                    <a:pt x="2346" y="4275"/>
                  </a:cubicBezTo>
                  <a:lnTo>
                    <a:pt x="2346" y="4255"/>
                  </a:lnTo>
                  <a:cubicBezTo>
                    <a:pt x="2357" y="4237"/>
                    <a:pt x="2357" y="4237"/>
                    <a:pt x="2367" y="4218"/>
                  </a:cubicBezTo>
                  <a:lnTo>
                    <a:pt x="2253" y="4218"/>
                  </a:lnTo>
                  <a:cubicBezTo>
                    <a:pt x="2242" y="4237"/>
                    <a:pt x="2170" y="4143"/>
                    <a:pt x="2170" y="4143"/>
                  </a:cubicBezTo>
                  <a:cubicBezTo>
                    <a:pt x="2127" y="4124"/>
                    <a:pt x="2075" y="4161"/>
                    <a:pt x="2044" y="4124"/>
                  </a:cubicBezTo>
                  <a:lnTo>
                    <a:pt x="2065" y="4124"/>
                  </a:lnTo>
                  <a:cubicBezTo>
                    <a:pt x="2075" y="4105"/>
                    <a:pt x="2085" y="4105"/>
                    <a:pt x="2096" y="4086"/>
                  </a:cubicBezTo>
                  <a:cubicBezTo>
                    <a:pt x="2085" y="4068"/>
                    <a:pt x="2096" y="4086"/>
                    <a:pt x="2085" y="4049"/>
                  </a:cubicBezTo>
                  <a:cubicBezTo>
                    <a:pt x="2034" y="4049"/>
                    <a:pt x="2034" y="4011"/>
                    <a:pt x="2002" y="3992"/>
                  </a:cubicBezTo>
                  <a:cubicBezTo>
                    <a:pt x="1971" y="3974"/>
                    <a:pt x="1996" y="4033"/>
                    <a:pt x="1909" y="4030"/>
                  </a:cubicBezTo>
                  <a:cubicBezTo>
                    <a:pt x="1822" y="4027"/>
                    <a:pt x="1500" y="3995"/>
                    <a:pt x="1479" y="3976"/>
                  </a:cubicBezTo>
                  <a:lnTo>
                    <a:pt x="1680" y="3823"/>
                  </a:lnTo>
                  <a:cubicBezTo>
                    <a:pt x="1683" y="3817"/>
                    <a:pt x="1687" y="3811"/>
                    <a:pt x="1690" y="3805"/>
                  </a:cubicBezTo>
                  <a:cubicBezTo>
                    <a:pt x="1732" y="3805"/>
                    <a:pt x="1805" y="3748"/>
                    <a:pt x="1826" y="3767"/>
                  </a:cubicBezTo>
                  <a:lnTo>
                    <a:pt x="1826" y="3805"/>
                  </a:lnTo>
                  <a:cubicBezTo>
                    <a:pt x="1857" y="3823"/>
                    <a:pt x="1909" y="3860"/>
                    <a:pt x="1940" y="3880"/>
                  </a:cubicBezTo>
                  <a:cubicBezTo>
                    <a:pt x="1940" y="3860"/>
                    <a:pt x="1940" y="3842"/>
                    <a:pt x="1950" y="3842"/>
                  </a:cubicBezTo>
                  <a:cubicBezTo>
                    <a:pt x="1971" y="3823"/>
                    <a:pt x="1950" y="3860"/>
                    <a:pt x="1961" y="3880"/>
                  </a:cubicBezTo>
                  <a:cubicBezTo>
                    <a:pt x="2002" y="3880"/>
                    <a:pt x="2075" y="3767"/>
                    <a:pt x="2117" y="3748"/>
                  </a:cubicBezTo>
                  <a:cubicBezTo>
                    <a:pt x="2137" y="3730"/>
                    <a:pt x="2180" y="3805"/>
                    <a:pt x="2201" y="3823"/>
                  </a:cubicBezTo>
                  <a:cubicBezTo>
                    <a:pt x="2242" y="3842"/>
                    <a:pt x="2336" y="3805"/>
                    <a:pt x="2378" y="3786"/>
                  </a:cubicBezTo>
                  <a:cubicBezTo>
                    <a:pt x="2430" y="3786"/>
                    <a:pt x="2492" y="3786"/>
                    <a:pt x="2544" y="3805"/>
                  </a:cubicBezTo>
                  <a:lnTo>
                    <a:pt x="2544" y="3730"/>
                  </a:lnTo>
                  <a:lnTo>
                    <a:pt x="2658" y="3730"/>
                  </a:lnTo>
                  <a:cubicBezTo>
                    <a:pt x="2669" y="3711"/>
                    <a:pt x="2669" y="3691"/>
                    <a:pt x="2689" y="3673"/>
                  </a:cubicBezTo>
                  <a:lnTo>
                    <a:pt x="2689" y="3598"/>
                  </a:lnTo>
                  <a:lnTo>
                    <a:pt x="2658" y="3598"/>
                  </a:lnTo>
                  <a:lnTo>
                    <a:pt x="2658" y="3561"/>
                  </a:lnTo>
                  <a:cubicBezTo>
                    <a:pt x="2648" y="3542"/>
                    <a:pt x="2648" y="3542"/>
                    <a:pt x="2648" y="3504"/>
                  </a:cubicBezTo>
                  <a:cubicBezTo>
                    <a:pt x="2471" y="3542"/>
                    <a:pt x="2211" y="3579"/>
                    <a:pt x="2044" y="3504"/>
                  </a:cubicBezTo>
                  <a:cubicBezTo>
                    <a:pt x="1940" y="3467"/>
                    <a:pt x="1534" y="3561"/>
                    <a:pt x="1482" y="3485"/>
                  </a:cubicBezTo>
                  <a:cubicBezTo>
                    <a:pt x="1545" y="3467"/>
                    <a:pt x="1846" y="3429"/>
                    <a:pt x="1898" y="3410"/>
                  </a:cubicBezTo>
                  <a:cubicBezTo>
                    <a:pt x="1971" y="3372"/>
                    <a:pt x="2085" y="3410"/>
                    <a:pt x="2149" y="3429"/>
                  </a:cubicBezTo>
                  <a:cubicBezTo>
                    <a:pt x="2149" y="3392"/>
                    <a:pt x="2159" y="3354"/>
                    <a:pt x="2159" y="3316"/>
                  </a:cubicBezTo>
                  <a:cubicBezTo>
                    <a:pt x="2170" y="3298"/>
                    <a:pt x="2170" y="3298"/>
                    <a:pt x="2201" y="3298"/>
                  </a:cubicBezTo>
                  <a:cubicBezTo>
                    <a:pt x="2211" y="3335"/>
                    <a:pt x="2201" y="3335"/>
                    <a:pt x="2232" y="3354"/>
                  </a:cubicBezTo>
                  <a:cubicBezTo>
                    <a:pt x="2242" y="3316"/>
                    <a:pt x="2253" y="3298"/>
                    <a:pt x="2263" y="3278"/>
                  </a:cubicBezTo>
                  <a:lnTo>
                    <a:pt x="2263" y="3316"/>
                  </a:lnTo>
                  <a:cubicBezTo>
                    <a:pt x="2253" y="3335"/>
                    <a:pt x="2253" y="3335"/>
                    <a:pt x="2242" y="3354"/>
                  </a:cubicBezTo>
                  <a:cubicBezTo>
                    <a:pt x="2336" y="3354"/>
                    <a:pt x="2430" y="3410"/>
                    <a:pt x="2502" y="3298"/>
                  </a:cubicBezTo>
                  <a:cubicBezTo>
                    <a:pt x="2513" y="3278"/>
                    <a:pt x="2513" y="3278"/>
                    <a:pt x="2513" y="3241"/>
                  </a:cubicBezTo>
                  <a:cubicBezTo>
                    <a:pt x="2509" y="3235"/>
                    <a:pt x="2506" y="3229"/>
                    <a:pt x="2502" y="3223"/>
                  </a:cubicBezTo>
                  <a:cubicBezTo>
                    <a:pt x="2440" y="3203"/>
                    <a:pt x="2180" y="3278"/>
                    <a:pt x="2137" y="3241"/>
                  </a:cubicBezTo>
                  <a:cubicBezTo>
                    <a:pt x="2127" y="3223"/>
                    <a:pt x="2127" y="3223"/>
                    <a:pt x="2127" y="3185"/>
                  </a:cubicBezTo>
                  <a:cubicBezTo>
                    <a:pt x="2130" y="3179"/>
                    <a:pt x="2134" y="3172"/>
                    <a:pt x="2137" y="3166"/>
                  </a:cubicBezTo>
                  <a:cubicBezTo>
                    <a:pt x="2190" y="3166"/>
                    <a:pt x="2274" y="3185"/>
                    <a:pt x="2294" y="3128"/>
                  </a:cubicBezTo>
                  <a:cubicBezTo>
                    <a:pt x="2274" y="3128"/>
                    <a:pt x="2274" y="3128"/>
                    <a:pt x="2263" y="3109"/>
                  </a:cubicBezTo>
                  <a:cubicBezTo>
                    <a:pt x="2284" y="3109"/>
                    <a:pt x="2284" y="3109"/>
                    <a:pt x="2294" y="3091"/>
                  </a:cubicBezTo>
                  <a:cubicBezTo>
                    <a:pt x="2284" y="3072"/>
                    <a:pt x="2294" y="2997"/>
                    <a:pt x="2284" y="2997"/>
                  </a:cubicBezTo>
                  <a:cubicBezTo>
                    <a:pt x="2263" y="2940"/>
                    <a:pt x="2232" y="2922"/>
                    <a:pt x="2232" y="2903"/>
                  </a:cubicBezTo>
                  <a:cubicBezTo>
                    <a:pt x="2232" y="2884"/>
                    <a:pt x="2253" y="2884"/>
                    <a:pt x="2253" y="2865"/>
                  </a:cubicBezTo>
                  <a:cubicBezTo>
                    <a:pt x="2242" y="2847"/>
                    <a:pt x="2242" y="2828"/>
                    <a:pt x="2242" y="2790"/>
                  </a:cubicBezTo>
                  <a:cubicBezTo>
                    <a:pt x="2263" y="2771"/>
                    <a:pt x="2274" y="2753"/>
                    <a:pt x="2294" y="2715"/>
                  </a:cubicBezTo>
                  <a:lnTo>
                    <a:pt x="2294" y="2771"/>
                  </a:lnTo>
                  <a:cubicBezTo>
                    <a:pt x="2367" y="2771"/>
                    <a:pt x="2419" y="2753"/>
                    <a:pt x="2471" y="2809"/>
                  </a:cubicBezTo>
                  <a:cubicBezTo>
                    <a:pt x="2471" y="2828"/>
                    <a:pt x="2471" y="2847"/>
                    <a:pt x="2482" y="2903"/>
                  </a:cubicBezTo>
                  <a:cubicBezTo>
                    <a:pt x="2523" y="2884"/>
                    <a:pt x="2575" y="2884"/>
                    <a:pt x="2627" y="2884"/>
                  </a:cubicBezTo>
                  <a:cubicBezTo>
                    <a:pt x="2648" y="2828"/>
                    <a:pt x="2658" y="2790"/>
                    <a:pt x="2679" y="2715"/>
                  </a:cubicBezTo>
                  <a:cubicBezTo>
                    <a:pt x="2606" y="2715"/>
                    <a:pt x="2575" y="2696"/>
                    <a:pt x="2523" y="2659"/>
                  </a:cubicBezTo>
                  <a:lnTo>
                    <a:pt x="2523" y="2602"/>
                  </a:lnTo>
                  <a:cubicBezTo>
                    <a:pt x="2565" y="2602"/>
                    <a:pt x="2575" y="2602"/>
                    <a:pt x="2596" y="2584"/>
                  </a:cubicBezTo>
                  <a:lnTo>
                    <a:pt x="2596" y="2565"/>
                  </a:lnTo>
                  <a:cubicBezTo>
                    <a:pt x="2554" y="2509"/>
                    <a:pt x="2523" y="2471"/>
                    <a:pt x="2461" y="2452"/>
                  </a:cubicBezTo>
                  <a:cubicBezTo>
                    <a:pt x="2450" y="2471"/>
                    <a:pt x="2440" y="2509"/>
                    <a:pt x="2440" y="2527"/>
                  </a:cubicBezTo>
                  <a:lnTo>
                    <a:pt x="2440" y="2509"/>
                  </a:lnTo>
                  <a:cubicBezTo>
                    <a:pt x="2409" y="2452"/>
                    <a:pt x="2367" y="2377"/>
                    <a:pt x="2315" y="2358"/>
                  </a:cubicBezTo>
                  <a:cubicBezTo>
                    <a:pt x="2305" y="2377"/>
                    <a:pt x="2274" y="2377"/>
                    <a:pt x="2242" y="2377"/>
                  </a:cubicBezTo>
                  <a:lnTo>
                    <a:pt x="2242" y="2321"/>
                  </a:lnTo>
                  <a:cubicBezTo>
                    <a:pt x="2211" y="2321"/>
                    <a:pt x="2222" y="2340"/>
                    <a:pt x="2222" y="2283"/>
                  </a:cubicBezTo>
                  <a:cubicBezTo>
                    <a:pt x="2170" y="2283"/>
                    <a:pt x="2085" y="2302"/>
                    <a:pt x="2044" y="2246"/>
                  </a:cubicBezTo>
                  <a:cubicBezTo>
                    <a:pt x="2044" y="2226"/>
                    <a:pt x="2044" y="2226"/>
                    <a:pt x="2034" y="2189"/>
                  </a:cubicBezTo>
                  <a:cubicBezTo>
                    <a:pt x="2037" y="2183"/>
                    <a:pt x="2041" y="2177"/>
                    <a:pt x="2044" y="2171"/>
                  </a:cubicBezTo>
                  <a:cubicBezTo>
                    <a:pt x="2096" y="2171"/>
                    <a:pt x="2201" y="2189"/>
                    <a:pt x="2242" y="2171"/>
                  </a:cubicBezTo>
                  <a:cubicBezTo>
                    <a:pt x="2263" y="2171"/>
                    <a:pt x="2284" y="2133"/>
                    <a:pt x="2305" y="2133"/>
                  </a:cubicBezTo>
                  <a:cubicBezTo>
                    <a:pt x="2346" y="2151"/>
                    <a:pt x="2388" y="2226"/>
                    <a:pt x="2450" y="2171"/>
                  </a:cubicBezTo>
                  <a:cubicBezTo>
                    <a:pt x="2471" y="2151"/>
                    <a:pt x="2492" y="2095"/>
                    <a:pt x="2523" y="2077"/>
                  </a:cubicBezTo>
                  <a:cubicBezTo>
                    <a:pt x="2596" y="2020"/>
                    <a:pt x="2689" y="2077"/>
                    <a:pt x="2774" y="2020"/>
                  </a:cubicBezTo>
                  <a:cubicBezTo>
                    <a:pt x="2794" y="2133"/>
                    <a:pt x="2867" y="2133"/>
                    <a:pt x="2961" y="2133"/>
                  </a:cubicBezTo>
                  <a:cubicBezTo>
                    <a:pt x="3013" y="1982"/>
                    <a:pt x="3117" y="2039"/>
                    <a:pt x="3274" y="2057"/>
                  </a:cubicBezTo>
                  <a:lnTo>
                    <a:pt x="3274" y="2039"/>
                  </a:lnTo>
                  <a:cubicBezTo>
                    <a:pt x="3263" y="2002"/>
                    <a:pt x="3252" y="2020"/>
                    <a:pt x="3263" y="2002"/>
                  </a:cubicBezTo>
                  <a:cubicBezTo>
                    <a:pt x="3294" y="1964"/>
                    <a:pt x="3357" y="1982"/>
                    <a:pt x="3377" y="1964"/>
                  </a:cubicBezTo>
                  <a:cubicBezTo>
                    <a:pt x="3367" y="1945"/>
                    <a:pt x="3367" y="1926"/>
                    <a:pt x="3357" y="1907"/>
                  </a:cubicBezTo>
                  <a:lnTo>
                    <a:pt x="3419" y="1907"/>
                  </a:lnTo>
                  <a:cubicBezTo>
                    <a:pt x="3429" y="1926"/>
                    <a:pt x="3429" y="1926"/>
                    <a:pt x="3461" y="1926"/>
                  </a:cubicBezTo>
                  <a:cubicBezTo>
                    <a:pt x="3471" y="1907"/>
                    <a:pt x="3471" y="1888"/>
                    <a:pt x="3492" y="1870"/>
                  </a:cubicBezTo>
                  <a:lnTo>
                    <a:pt x="3492" y="1851"/>
                  </a:lnTo>
                  <a:cubicBezTo>
                    <a:pt x="3429" y="1851"/>
                    <a:pt x="3419" y="1851"/>
                    <a:pt x="3419" y="1738"/>
                  </a:cubicBezTo>
                  <a:cubicBezTo>
                    <a:pt x="3429" y="1719"/>
                    <a:pt x="3429" y="1701"/>
                    <a:pt x="3429" y="1663"/>
                  </a:cubicBezTo>
                  <a:cubicBezTo>
                    <a:pt x="3377" y="1607"/>
                    <a:pt x="3357" y="1589"/>
                    <a:pt x="3274" y="1589"/>
                  </a:cubicBezTo>
                  <a:lnTo>
                    <a:pt x="3274" y="1513"/>
                  </a:lnTo>
                  <a:cubicBezTo>
                    <a:pt x="3263" y="1494"/>
                    <a:pt x="3252" y="1494"/>
                    <a:pt x="3241" y="1475"/>
                  </a:cubicBezTo>
                  <a:cubicBezTo>
                    <a:pt x="3221" y="1494"/>
                    <a:pt x="3221" y="1494"/>
                    <a:pt x="3210" y="1513"/>
                  </a:cubicBezTo>
                  <a:cubicBezTo>
                    <a:pt x="3200" y="1475"/>
                    <a:pt x="3200" y="1475"/>
                    <a:pt x="3200" y="1438"/>
                  </a:cubicBezTo>
                  <a:cubicBezTo>
                    <a:pt x="3189" y="1438"/>
                    <a:pt x="3085" y="1494"/>
                    <a:pt x="3085" y="1494"/>
                  </a:cubicBezTo>
                  <a:cubicBezTo>
                    <a:pt x="3065" y="1494"/>
                    <a:pt x="3013" y="1381"/>
                    <a:pt x="2971" y="1419"/>
                  </a:cubicBezTo>
                  <a:cubicBezTo>
                    <a:pt x="2950" y="1438"/>
                    <a:pt x="2961" y="1457"/>
                    <a:pt x="2940" y="1475"/>
                  </a:cubicBezTo>
                  <a:cubicBezTo>
                    <a:pt x="2929" y="1419"/>
                    <a:pt x="2919" y="1438"/>
                    <a:pt x="2909" y="1400"/>
                  </a:cubicBezTo>
                  <a:cubicBezTo>
                    <a:pt x="2878" y="1419"/>
                    <a:pt x="2846" y="1419"/>
                    <a:pt x="2815" y="1438"/>
                  </a:cubicBezTo>
                  <a:lnTo>
                    <a:pt x="2815" y="1381"/>
                  </a:lnTo>
                  <a:cubicBezTo>
                    <a:pt x="2784" y="1344"/>
                    <a:pt x="2763" y="1344"/>
                    <a:pt x="2742" y="1288"/>
                  </a:cubicBezTo>
                  <a:cubicBezTo>
                    <a:pt x="2878" y="1269"/>
                    <a:pt x="2929" y="1081"/>
                    <a:pt x="3013" y="1062"/>
                  </a:cubicBezTo>
                  <a:cubicBezTo>
                    <a:pt x="3054" y="1044"/>
                    <a:pt x="3085" y="1099"/>
                    <a:pt x="3106" y="1119"/>
                  </a:cubicBezTo>
                  <a:cubicBezTo>
                    <a:pt x="3158" y="1137"/>
                    <a:pt x="3189" y="1005"/>
                    <a:pt x="3241" y="1062"/>
                  </a:cubicBezTo>
                  <a:lnTo>
                    <a:pt x="3241" y="1119"/>
                  </a:lnTo>
                  <a:cubicBezTo>
                    <a:pt x="3315" y="1174"/>
                    <a:pt x="3450" y="1119"/>
                    <a:pt x="3513" y="1119"/>
                  </a:cubicBezTo>
                  <a:lnTo>
                    <a:pt x="3513" y="1044"/>
                  </a:lnTo>
                  <a:cubicBezTo>
                    <a:pt x="3554" y="1044"/>
                    <a:pt x="3627" y="1005"/>
                    <a:pt x="3658" y="968"/>
                  </a:cubicBezTo>
                  <a:cubicBezTo>
                    <a:pt x="3669" y="930"/>
                    <a:pt x="3669" y="912"/>
                    <a:pt x="3700" y="875"/>
                  </a:cubicBezTo>
                  <a:cubicBezTo>
                    <a:pt x="3752" y="818"/>
                    <a:pt x="3867" y="893"/>
                    <a:pt x="3929" y="836"/>
                  </a:cubicBezTo>
                  <a:cubicBezTo>
                    <a:pt x="3929" y="818"/>
                    <a:pt x="3929" y="799"/>
                    <a:pt x="3940" y="781"/>
                  </a:cubicBezTo>
                  <a:lnTo>
                    <a:pt x="3971" y="781"/>
                  </a:lnTo>
                  <a:cubicBezTo>
                    <a:pt x="3971" y="799"/>
                    <a:pt x="4002" y="836"/>
                    <a:pt x="4002" y="836"/>
                  </a:cubicBezTo>
                  <a:cubicBezTo>
                    <a:pt x="4033" y="855"/>
                    <a:pt x="4033" y="781"/>
                    <a:pt x="4065" y="799"/>
                  </a:cubicBezTo>
                  <a:cubicBezTo>
                    <a:pt x="4065" y="799"/>
                    <a:pt x="4075" y="855"/>
                    <a:pt x="4127" y="836"/>
                  </a:cubicBezTo>
                  <a:cubicBezTo>
                    <a:pt x="4314" y="781"/>
                    <a:pt x="4565" y="761"/>
                    <a:pt x="4772" y="724"/>
                  </a:cubicBezTo>
                  <a:cubicBezTo>
                    <a:pt x="4783" y="743"/>
                    <a:pt x="4783" y="761"/>
                    <a:pt x="4783" y="781"/>
                  </a:cubicBezTo>
                  <a:cubicBezTo>
                    <a:pt x="4824" y="724"/>
                    <a:pt x="4856" y="724"/>
                    <a:pt x="4908" y="781"/>
                  </a:cubicBezTo>
                  <a:lnTo>
                    <a:pt x="4908" y="724"/>
                  </a:lnTo>
                  <a:cubicBezTo>
                    <a:pt x="4940" y="724"/>
                    <a:pt x="4961" y="761"/>
                    <a:pt x="4992" y="781"/>
                  </a:cubicBezTo>
                  <a:cubicBezTo>
                    <a:pt x="5033" y="799"/>
                    <a:pt x="5075" y="743"/>
                    <a:pt x="5096" y="743"/>
                  </a:cubicBezTo>
                  <a:cubicBezTo>
                    <a:pt x="5127" y="724"/>
                    <a:pt x="5127" y="761"/>
                    <a:pt x="5158" y="781"/>
                  </a:cubicBezTo>
                  <a:cubicBezTo>
                    <a:pt x="5168" y="724"/>
                    <a:pt x="5168" y="724"/>
                    <a:pt x="5200" y="706"/>
                  </a:cubicBezTo>
                  <a:cubicBezTo>
                    <a:pt x="5231" y="761"/>
                    <a:pt x="5262" y="724"/>
                    <a:pt x="5283" y="686"/>
                  </a:cubicBezTo>
                  <a:lnTo>
                    <a:pt x="5283" y="743"/>
                  </a:lnTo>
                  <a:cubicBezTo>
                    <a:pt x="5356" y="724"/>
                    <a:pt x="5428" y="706"/>
                    <a:pt x="5492" y="706"/>
                  </a:cubicBezTo>
                  <a:cubicBezTo>
                    <a:pt x="5523" y="799"/>
                    <a:pt x="5596" y="781"/>
                    <a:pt x="5679" y="781"/>
                  </a:cubicBezTo>
                  <a:cubicBezTo>
                    <a:pt x="5710" y="724"/>
                    <a:pt x="5783" y="781"/>
                    <a:pt x="5824" y="761"/>
                  </a:cubicBezTo>
                  <a:cubicBezTo>
                    <a:pt x="5897" y="724"/>
                    <a:pt x="6032" y="724"/>
                    <a:pt x="6148" y="686"/>
                  </a:cubicBezTo>
                  <a:cubicBezTo>
                    <a:pt x="6200" y="649"/>
                    <a:pt x="6293" y="630"/>
                    <a:pt x="6345" y="611"/>
                  </a:cubicBezTo>
                  <a:cubicBezTo>
                    <a:pt x="6418" y="574"/>
                    <a:pt x="6459" y="686"/>
                    <a:pt x="6522" y="649"/>
                  </a:cubicBezTo>
                  <a:cubicBezTo>
                    <a:pt x="6543" y="630"/>
                    <a:pt x="6563" y="574"/>
                    <a:pt x="6574" y="555"/>
                  </a:cubicBezTo>
                  <a:cubicBezTo>
                    <a:pt x="6606" y="555"/>
                    <a:pt x="6637" y="574"/>
                    <a:pt x="6668" y="574"/>
                  </a:cubicBezTo>
                  <a:cubicBezTo>
                    <a:pt x="6689" y="574"/>
                    <a:pt x="6720" y="498"/>
                    <a:pt x="6741" y="498"/>
                  </a:cubicBezTo>
                  <a:cubicBezTo>
                    <a:pt x="6783" y="498"/>
                    <a:pt x="6772" y="555"/>
                    <a:pt x="6814" y="555"/>
                  </a:cubicBezTo>
                  <a:cubicBezTo>
                    <a:pt x="6907" y="537"/>
                    <a:pt x="7001" y="537"/>
                    <a:pt x="7105" y="574"/>
                  </a:cubicBezTo>
                  <a:lnTo>
                    <a:pt x="7251" y="574"/>
                  </a:lnTo>
                  <a:cubicBezTo>
                    <a:pt x="7262" y="592"/>
                    <a:pt x="7262" y="611"/>
                    <a:pt x="7262" y="630"/>
                  </a:cubicBezTo>
                  <a:cubicBezTo>
                    <a:pt x="7283" y="649"/>
                    <a:pt x="7397" y="592"/>
                    <a:pt x="7459" y="592"/>
                  </a:cubicBezTo>
                  <a:cubicBezTo>
                    <a:pt x="7459" y="574"/>
                    <a:pt x="7459" y="537"/>
                    <a:pt x="7470" y="517"/>
                  </a:cubicBezTo>
                  <a:cubicBezTo>
                    <a:pt x="7439" y="517"/>
                    <a:pt x="7407" y="517"/>
                    <a:pt x="7387" y="498"/>
                  </a:cubicBezTo>
                  <a:cubicBezTo>
                    <a:pt x="7407" y="480"/>
                    <a:pt x="7407" y="442"/>
                    <a:pt x="7428" y="405"/>
                  </a:cubicBezTo>
                  <a:cubicBezTo>
                    <a:pt x="7449" y="386"/>
                    <a:pt x="7491" y="386"/>
                    <a:pt x="7501" y="348"/>
                  </a:cubicBezTo>
                  <a:cubicBezTo>
                    <a:pt x="7491" y="330"/>
                    <a:pt x="7491" y="330"/>
                    <a:pt x="7470" y="311"/>
                  </a:cubicBezTo>
                  <a:cubicBezTo>
                    <a:pt x="7449" y="330"/>
                    <a:pt x="7439" y="348"/>
                    <a:pt x="7407" y="348"/>
                  </a:cubicBezTo>
                  <a:cubicBezTo>
                    <a:pt x="7397" y="311"/>
                    <a:pt x="7407" y="330"/>
                    <a:pt x="7376" y="311"/>
                  </a:cubicBezTo>
                  <a:cubicBezTo>
                    <a:pt x="7345" y="367"/>
                    <a:pt x="7262" y="367"/>
                    <a:pt x="7210" y="367"/>
                  </a:cubicBezTo>
                  <a:lnTo>
                    <a:pt x="7210" y="311"/>
                  </a:lnTo>
                  <a:lnTo>
                    <a:pt x="7199" y="311"/>
                  </a:lnTo>
                  <a:cubicBezTo>
                    <a:pt x="7115" y="423"/>
                    <a:pt x="6648" y="423"/>
                    <a:pt x="6543" y="330"/>
                  </a:cubicBezTo>
                  <a:cubicBezTo>
                    <a:pt x="6543" y="292"/>
                    <a:pt x="6236" y="311"/>
                    <a:pt x="6225" y="273"/>
                  </a:cubicBezTo>
                  <a:cubicBezTo>
                    <a:pt x="6267" y="236"/>
                    <a:pt x="6574" y="198"/>
                    <a:pt x="6637" y="198"/>
                  </a:cubicBezTo>
                  <a:cubicBezTo>
                    <a:pt x="6668" y="236"/>
                    <a:pt x="6918" y="179"/>
                    <a:pt x="6980" y="161"/>
                  </a:cubicBezTo>
                  <a:cubicBezTo>
                    <a:pt x="7084" y="122"/>
                    <a:pt x="7288" y="156"/>
                    <a:pt x="7433" y="80"/>
                  </a:cubicBezTo>
                  <a:cubicBezTo>
                    <a:pt x="7495" y="43"/>
                    <a:pt x="7574" y="-27"/>
                    <a:pt x="7698" y="10"/>
                  </a:cubicBezTo>
                  <a:cubicBezTo>
                    <a:pt x="7751" y="29"/>
                    <a:pt x="7897" y="161"/>
                    <a:pt x="7949" y="142"/>
                  </a:cubicBezTo>
                  <a:cubicBezTo>
                    <a:pt x="7970" y="122"/>
                    <a:pt x="7990" y="67"/>
                    <a:pt x="8011" y="48"/>
                  </a:cubicBezTo>
                  <a:cubicBezTo>
                    <a:pt x="8074" y="29"/>
                    <a:pt x="8074" y="67"/>
                    <a:pt x="8136" y="29"/>
                  </a:cubicBezTo>
                  <a:cubicBezTo>
                    <a:pt x="8146" y="85"/>
                    <a:pt x="8188" y="142"/>
                    <a:pt x="8240" y="142"/>
                  </a:cubicBezTo>
                  <a:cubicBezTo>
                    <a:pt x="8240" y="122"/>
                    <a:pt x="8250" y="122"/>
                    <a:pt x="8262" y="104"/>
                  </a:cubicBezTo>
                  <a:cubicBezTo>
                    <a:pt x="8262" y="217"/>
                    <a:pt x="8283" y="161"/>
                    <a:pt x="8293" y="254"/>
                  </a:cubicBezTo>
                  <a:cubicBezTo>
                    <a:pt x="8303" y="273"/>
                    <a:pt x="8272" y="311"/>
                    <a:pt x="8262" y="330"/>
                  </a:cubicBezTo>
                  <a:cubicBezTo>
                    <a:pt x="8262" y="348"/>
                    <a:pt x="8272" y="367"/>
                    <a:pt x="8262" y="4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/>
            </a:p>
          </p:txBody>
        </p:sp>
        <p:grpSp>
          <p:nvGrpSpPr>
            <p:cNvPr id="10" name="Graphic 4">
              <a:extLst>
                <a:ext uri="{FF2B5EF4-FFF2-40B4-BE49-F238E27FC236}">
                  <a16:creationId xmlns:a16="http://schemas.microsoft.com/office/drawing/2014/main" id="{EE62B5CC-C0A3-42B4-8D93-0191E1C444B1}"/>
                </a:ext>
              </a:extLst>
            </p:cNvPr>
            <p:cNvGrpSpPr/>
            <p:nvPr/>
          </p:nvGrpSpPr>
          <p:grpSpPr>
            <a:xfrm rot="15933960">
              <a:off x="10169494" y="540350"/>
              <a:ext cx="653726" cy="651941"/>
              <a:chOff x="688950" y="1173205"/>
              <a:chExt cx="3371147" cy="3361942"/>
            </a:xfrm>
            <a:solidFill>
              <a:schemeClr val="bg1"/>
            </a:solidFill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6AF965FE-420C-41F4-BC68-9B2EBF653B20}"/>
                  </a:ext>
                </a:extLst>
              </p:cNvPr>
              <p:cNvSpPr/>
              <p:nvPr/>
            </p:nvSpPr>
            <p:spPr>
              <a:xfrm>
                <a:off x="1132191" y="2241069"/>
                <a:ext cx="1982589" cy="2294078"/>
              </a:xfrm>
              <a:custGeom>
                <a:avLst/>
                <a:gdLst>
                  <a:gd name="connsiteX0" fmla="*/ 1061590 w 1982588"/>
                  <a:gd name="connsiteY0" fmla="*/ 2294078 h 2294078"/>
                  <a:gd name="connsiteX1" fmla="*/ 993399 w 1982588"/>
                  <a:gd name="connsiteY1" fmla="*/ 2283555 h 2294078"/>
                  <a:gd name="connsiteX2" fmla="*/ 431876 w 1982588"/>
                  <a:gd name="connsiteY2" fmla="*/ 2094135 h 2294078"/>
                  <a:gd name="connsiteX3" fmla="*/ 89238 w 1982588"/>
                  <a:gd name="connsiteY3" fmla="*/ 1844944 h 2294078"/>
                  <a:gd name="connsiteX4" fmla="*/ 0 w 1982588"/>
                  <a:gd name="connsiteY4" fmla="*/ 1757811 h 2294078"/>
                  <a:gd name="connsiteX5" fmla="*/ 67349 w 1982588"/>
                  <a:gd name="connsiteY5" fmla="*/ 1677834 h 2294078"/>
                  <a:gd name="connsiteX6" fmla="*/ 424720 w 1982588"/>
                  <a:gd name="connsiteY6" fmla="*/ 1262795 h 2294078"/>
                  <a:gd name="connsiteX7" fmla="*/ 1099053 w 1982588"/>
                  <a:gd name="connsiteY7" fmla="*/ 559418 h 2294078"/>
                  <a:gd name="connsiteX8" fmla="*/ 1757390 w 1982588"/>
                  <a:gd name="connsiteY8" fmla="*/ 5472 h 2294078"/>
                  <a:gd name="connsiteX9" fmla="*/ 1764967 w 1982588"/>
                  <a:gd name="connsiteY9" fmla="*/ 0 h 2294078"/>
                  <a:gd name="connsiteX10" fmla="*/ 1985535 w 1982588"/>
                  <a:gd name="connsiteY10" fmla="*/ 271501 h 2294078"/>
                  <a:gd name="connsiteX11" fmla="*/ 1907242 w 1982588"/>
                  <a:gd name="connsiteY11" fmla="*/ 344743 h 2294078"/>
                  <a:gd name="connsiteX12" fmla="*/ 1746446 w 1982588"/>
                  <a:gd name="connsiteY12" fmla="*/ 602353 h 2294078"/>
                  <a:gd name="connsiteX13" fmla="*/ 1639109 w 1982588"/>
                  <a:gd name="connsiteY13" fmla="*/ 939520 h 2294078"/>
                  <a:gd name="connsiteX14" fmla="*/ 1575548 w 1982588"/>
                  <a:gd name="connsiteY14" fmla="*/ 1232909 h 2294078"/>
                  <a:gd name="connsiteX15" fmla="*/ 1485468 w 1982588"/>
                  <a:gd name="connsiteY15" fmla="*/ 1649211 h 2294078"/>
                  <a:gd name="connsiteX16" fmla="*/ 1372238 w 1982588"/>
                  <a:gd name="connsiteY16" fmla="*/ 1983010 h 2294078"/>
                  <a:gd name="connsiteX17" fmla="*/ 1214809 w 1982588"/>
                  <a:gd name="connsiteY17" fmla="*/ 2206524 h 2294078"/>
                  <a:gd name="connsiteX18" fmla="*/ 1096527 w 1982588"/>
                  <a:gd name="connsiteY18" fmla="*/ 2286501 h 2294078"/>
                  <a:gd name="connsiteX19" fmla="*/ 1080532 w 1982588"/>
                  <a:gd name="connsiteY19" fmla="*/ 2294920 h 2294078"/>
                  <a:gd name="connsiteX20" fmla="*/ 1061590 w 1982588"/>
                  <a:gd name="connsiteY20" fmla="*/ 2294078 h 2294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982588" h="2294078">
                    <a:moveTo>
                      <a:pt x="1061590" y="2294078"/>
                    </a:moveTo>
                    <a:cubicBezTo>
                      <a:pt x="1038860" y="2290711"/>
                      <a:pt x="1016129" y="2286922"/>
                      <a:pt x="993399" y="2283555"/>
                    </a:cubicBezTo>
                    <a:cubicBezTo>
                      <a:pt x="794719" y="2254090"/>
                      <a:pt x="607826" y="2190950"/>
                      <a:pt x="431876" y="2094135"/>
                    </a:cubicBezTo>
                    <a:cubicBezTo>
                      <a:pt x="307280" y="2025524"/>
                      <a:pt x="192366" y="1942600"/>
                      <a:pt x="89238" y="1844944"/>
                    </a:cubicBezTo>
                    <a:cubicBezTo>
                      <a:pt x="59351" y="1816742"/>
                      <a:pt x="30307" y="1787276"/>
                      <a:pt x="0" y="1757811"/>
                    </a:cubicBezTo>
                    <a:cubicBezTo>
                      <a:pt x="23572" y="1730029"/>
                      <a:pt x="45040" y="1703511"/>
                      <a:pt x="67349" y="1677834"/>
                    </a:cubicBezTo>
                    <a:cubicBezTo>
                      <a:pt x="186473" y="1539347"/>
                      <a:pt x="304334" y="1399598"/>
                      <a:pt x="424720" y="1262795"/>
                    </a:cubicBezTo>
                    <a:cubicBezTo>
                      <a:pt x="639395" y="1018655"/>
                      <a:pt x="862910" y="782933"/>
                      <a:pt x="1099053" y="559418"/>
                    </a:cubicBezTo>
                    <a:cubicBezTo>
                      <a:pt x="1307835" y="362001"/>
                      <a:pt x="1525457" y="175108"/>
                      <a:pt x="1757390" y="5472"/>
                    </a:cubicBezTo>
                    <a:cubicBezTo>
                      <a:pt x="1759495" y="3788"/>
                      <a:pt x="1761600" y="2526"/>
                      <a:pt x="1764967" y="0"/>
                    </a:cubicBezTo>
                    <a:cubicBezTo>
                      <a:pt x="1838630" y="90921"/>
                      <a:pt x="1912714" y="181842"/>
                      <a:pt x="1985535" y="271501"/>
                    </a:cubicBezTo>
                    <a:cubicBezTo>
                      <a:pt x="1959017" y="296336"/>
                      <a:pt x="1931656" y="319066"/>
                      <a:pt x="1907242" y="344743"/>
                    </a:cubicBezTo>
                    <a:cubicBezTo>
                      <a:pt x="1836105" y="419669"/>
                      <a:pt x="1786855" y="508065"/>
                      <a:pt x="1746446" y="602353"/>
                    </a:cubicBezTo>
                    <a:cubicBezTo>
                      <a:pt x="1699723" y="711375"/>
                      <a:pt x="1666048" y="824605"/>
                      <a:pt x="1639109" y="939520"/>
                    </a:cubicBezTo>
                    <a:cubicBezTo>
                      <a:pt x="1615957" y="1036755"/>
                      <a:pt x="1596594" y="1135253"/>
                      <a:pt x="1575548" y="1232909"/>
                    </a:cubicBezTo>
                    <a:cubicBezTo>
                      <a:pt x="1545662" y="1371817"/>
                      <a:pt x="1517459" y="1511145"/>
                      <a:pt x="1485468" y="1649211"/>
                    </a:cubicBezTo>
                    <a:cubicBezTo>
                      <a:pt x="1458950" y="1764125"/>
                      <a:pt x="1422749" y="1876093"/>
                      <a:pt x="1372238" y="1983010"/>
                    </a:cubicBezTo>
                    <a:cubicBezTo>
                      <a:pt x="1332670" y="2066354"/>
                      <a:pt x="1283421" y="2143385"/>
                      <a:pt x="1214809" y="2206524"/>
                    </a:cubicBezTo>
                    <a:cubicBezTo>
                      <a:pt x="1179451" y="2238936"/>
                      <a:pt x="1139883" y="2265876"/>
                      <a:pt x="1096527" y="2286501"/>
                    </a:cubicBezTo>
                    <a:cubicBezTo>
                      <a:pt x="1091055" y="2289027"/>
                      <a:pt x="1086004" y="2291973"/>
                      <a:pt x="1080532" y="2294920"/>
                    </a:cubicBezTo>
                    <a:cubicBezTo>
                      <a:pt x="1074218" y="2294078"/>
                      <a:pt x="1067904" y="2294078"/>
                      <a:pt x="1061590" y="2294078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DFE9B032-43AE-4FC0-B331-B8A2403420CC}"/>
                  </a:ext>
                </a:extLst>
              </p:cNvPr>
              <p:cNvSpPr/>
              <p:nvPr/>
            </p:nvSpPr>
            <p:spPr>
              <a:xfrm>
                <a:off x="688950" y="1934631"/>
                <a:ext cx="2125706" cy="2012054"/>
              </a:xfrm>
              <a:custGeom>
                <a:avLst/>
                <a:gdLst>
                  <a:gd name="connsiteX0" fmla="*/ 0 w 2125705"/>
                  <a:gd name="connsiteY0" fmla="*/ 858280 h 2012053"/>
                  <a:gd name="connsiteX1" fmla="*/ 2105 w 2125705"/>
                  <a:gd name="connsiteY1" fmla="*/ 850703 h 2012053"/>
                  <a:gd name="connsiteX2" fmla="*/ 22309 w 2125705"/>
                  <a:gd name="connsiteY2" fmla="*/ 787142 h 2012053"/>
                  <a:gd name="connsiteX3" fmla="*/ 279499 w 2125705"/>
                  <a:gd name="connsiteY3" fmla="*/ 540055 h 2012053"/>
                  <a:gd name="connsiteX4" fmla="*/ 588884 w 2125705"/>
                  <a:gd name="connsiteY4" fmla="*/ 413355 h 2012053"/>
                  <a:gd name="connsiteX5" fmla="*/ 920999 w 2125705"/>
                  <a:gd name="connsiteY5" fmla="*/ 333799 h 2012053"/>
                  <a:gd name="connsiteX6" fmla="*/ 1386970 w 2125705"/>
                  <a:gd name="connsiteY6" fmla="*/ 233196 h 2012053"/>
                  <a:gd name="connsiteX7" fmla="*/ 1732976 w 2125705"/>
                  <a:gd name="connsiteY7" fmla="*/ 107338 h 2012053"/>
                  <a:gd name="connsiteX8" fmla="*/ 1884933 w 2125705"/>
                  <a:gd name="connsiteY8" fmla="*/ 3788 h 2012053"/>
                  <a:gd name="connsiteX9" fmla="*/ 1889563 w 2125705"/>
                  <a:gd name="connsiteY9" fmla="*/ 0 h 2012053"/>
                  <a:gd name="connsiteX10" fmla="*/ 2128231 w 2125705"/>
                  <a:gd name="connsiteY10" fmla="*/ 239931 h 2012053"/>
                  <a:gd name="connsiteX11" fmla="*/ 399464 w 2125705"/>
                  <a:gd name="connsiteY11" fmla="*/ 2014158 h 2012053"/>
                  <a:gd name="connsiteX12" fmla="*/ 309385 w 2125705"/>
                  <a:gd name="connsiteY12" fmla="*/ 1895456 h 2012053"/>
                  <a:gd name="connsiteX13" fmla="*/ 80819 w 2125705"/>
                  <a:gd name="connsiteY13" fmla="*/ 1438745 h 2012053"/>
                  <a:gd name="connsiteX14" fmla="*/ 14733 w 2125705"/>
                  <a:gd name="connsiteY14" fmla="*/ 1143251 h 2012053"/>
                  <a:gd name="connsiteX15" fmla="*/ 2526 w 2125705"/>
                  <a:gd name="connsiteY15" fmla="*/ 998871 h 2012053"/>
                  <a:gd name="connsiteX16" fmla="*/ 421 w 2125705"/>
                  <a:gd name="connsiteY16" fmla="*/ 984559 h 2012053"/>
                  <a:gd name="connsiteX17" fmla="*/ 0 w 2125705"/>
                  <a:gd name="connsiteY17" fmla="*/ 858280 h 2012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25705" h="2012053">
                    <a:moveTo>
                      <a:pt x="0" y="858280"/>
                    </a:moveTo>
                    <a:cubicBezTo>
                      <a:pt x="842" y="855754"/>
                      <a:pt x="2526" y="853229"/>
                      <a:pt x="2105" y="850703"/>
                    </a:cubicBezTo>
                    <a:cubicBezTo>
                      <a:pt x="-1263" y="826289"/>
                      <a:pt x="10944" y="806926"/>
                      <a:pt x="22309" y="787142"/>
                    </a:cubicBezTo>
                    <a:cubicBezTo>
                      <a:pt x="84607" y="680226"/>
                      <a:pt x="173424" y="601091"/>
                      <a:pt x="279499" y="540055"/>
                    </a:cubicBezTo>
                    <a:cubicBezTo>
                      <a:pt x="376734" y="483651"/>
                      <a:pt x="481546" y="445346"/>
                      <a:pt x="588884" y="413355"/>
                    </a:cubicBezTo>
                    <a:cubicBezTo>
                      <a:pt x="698326" y="380943"/>
                      <a:pt x="809452" y="357371"/>
                      <a:pt x="920999" y="333799"/>
                    </a:cubicBezTo>
                    <a:cubicBezTo>
                      <a:pt x="1076323" y="300966"/>
                      <a:pt x="1232067" y="269396"/>
                      <a:pt x="1386970" y="233196"/>
                    </a:cubicBezTo>
                    <a:cubicBezTo>
                      <a:pt x="1506936" y="205415"/>
                      <a:pt x="1623534" y="165005"/>
                      <a:pt x="1732976" y="107338"/>
                    </a:cubicBezTo>
                    <a:cubicBezTo>
                      <a:pt x="1787697" y="78714"/>
                      <a:pt x="1838630" y="44619"/>
                      <a:pt x="1884933" y="3788"/>
                    </a:cubicBezTo>
                    <a:cubicBezTo>
                      <a:pt x="1886616" y="2526"/>
                      <a:pt x="1888300" y="1263"/>
                      <a:pt x="1889563" y="0"/>
                    </a:cubicBezTo>
                    <a:cubicBezTo>
                      <a:pt x="1969119" y="79977"/>
                      <a:pt x="2047833" y="159112"/>
                      <a:pt x="2128231" y="239931"/>
                    </a:cubicBezTo>
                    <a:cubicBezTo>
                      <a:pt x="1493466" y="772410"/>
                      <a:pt x="916369" y="1361714"/>
                      <a:pt x="399464" y="2014158"/>
                    </a:cubicBezTo>
                    <a:cubicBezTo>
                      <a:pt x="367473" y="1972486"/>
                      <a:pt x="337166" y="1935023"/>
                      <a:pt x="309385" y="1895456"/>
                    </a:cubicBezTo>
                    <a:cubicBezTo>
                      <a:pt x="210045" y="1754865"/>
                      <a:pt x="133435" y="1602487"/>
                      <a:pt x="80819" y="1438745"/>
                    </a:cubicBezTo>
                    <a:cubicBezTo>
                      <a:pt x="49670" y="1342351"/>
                      <a:pt x="27361" y="1243853"/>
                      <a:pt x="14733" y="1143251"/>
                    </a:cubicBezTo>
                    <a:cubicBezTo>
                      <a:pt x="8840" y="1095264"/>
                      <a:pt x="6314" y="1047278"/>
                      <a:pt x="2526" y="998871"/>
                    </a:cubicBezTo>
                    <a:cubicBezTo>
                      <a:pt x="2105" y="994241"/>
                      <a:pt x="1263" y="989611"/>
                      <a:pt x="421" y="984559"/>
                    </a:cubicBezTo>
                    <a:cubicBezTo>
                      <a:pt x="0" y="942887"/>
                      <a:pt x="0" y="900373"/>
                      <a:pt x="0" y="858280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19A6DABA-E04A-41A9-A59D-AB95EB498167}"/>
                  </a:ext>
                </a:extLst>
              </p:cNvPr>
              <p:cNvSpPr/>
              <p:nvPr/>
            </p:nvSpPr>
            <p:spPr>
              <a:xfrm>
                <a:off x="2341949" y="2603904"/>
                <a:ext cx="1309098" cy="1927867"/>
              </a:xfrm>
              <a:custGeom>
                <a:avLst/>
                <a:gdLst>
                  <a:gd name="connsiteX0" fmla="*/ 0 w 1309097"/>
                  <a:gd name="connsiteY0" fmla="*/ 1928717 h 1927867"/>
                  <a:gd name="connsiteX1" fmla="*/ 68191 w 1309097"/>
                  <a:gd name="connsiteY1" fmla="*/ 1864736 h 1927867"/>
                  <a:gd name="connsiteX2" fmla="*/ 215938 w 1309097"/>
                  <a:gd name="connsiteY2" fmla="*/ 1639116 h 1927867"/>
                  <a:gd name="connsiteX3" fmla="*/ 339271 w 1309097"/>
                  <a:gd name="connsiteY3" fmla="*/ 1286376 h 1927867"/>
                  <a:gd name="connsiteX4" fmla="*/ 424299 w 1309097"/>
                  <a:gd name="connsiteY4" fmla="*/ 919323 h 1927867"/>
                  <a:gd name="connsiteX5" fmla="*/ 519851 w 1309097"/>
                  <a:gd name="connsiteY5" fmla="*/ 483238 h 1927867"/>
                  <a:gd name="connsiteX6" fmla="*/ 617086 w 1309097"/>
                  <a:gd name="connsiteY6" fmla="*/ 189427 h 1927867"/>
                  <a:gd name="connsiteX7" fmla="*/ 729054 w 1309097"/>
                  <a:gd name="connsiteY7" fmla="*/ 37050 h 1927867"/>
                  <a:gd name="connsiteX8" fmla="*/ 785038 w 1309097"/>
                  <a:gd name="connsiteY8" fmla="*/ 5901 h 1927867"/>
                  <a:gd name="connsiteX9" fmla="*/ 865436 w 1309097"/>
                  <a:gd name="connsiteY9" fmla="*/ 21055 h 1927867"/>
                  <a:gd name="connsiteX10" fmla="*/ 990873 w 1309097"/>
                  <a:gd name="connsiteY10" fmla="*/ 171327 h 1927867"/>
                  <a:gd name="connsiteX11" fmla="*/ 1279633 w 1309097"/>
                  <a:gd name="connsiteY11" fmla="*/ 851132 h 1927867"/>
                  <a:gd name="connsiteX12" fmla="*/ 1309519 w 1309097"/>
                  <a:gd name="connsiteY12" fmla="*/ 1141996 h 1927867"/>
                  <a:gd name="connsiteX13" fmla="*/ 1243432 w 1309097"/>
                  <a:gd name="connsiteY13" fmla="*/ 1415602 h 1927867"/>
                  <a:gd name="connsiteX14" fmla="*/ 1230804 w 1309097"/>
                  <a:gd name="connsiteY14" fmla="*/ 1432439 h 1927867"/>
                  <a:gd name="connsiteX15" fmla="*/ 750101 w 1309097"/>
                  <a:gd name="connsiteY15" fmla="*/ 1771289 h 1927867"/>
                  <a:gd name="connsiteX16" fmla="*/ 303492 w 1309097"/>
                  <a:gd name="connsiteY16" fmla="*/ 1908934 h 1927867"/>
                  <a:gd name="connsiteX17" fmla="*/ 8419 w 1309097"/>
                  <a:gd name="connsiteY17" fmla="*/ 1929980 h 1927867"/>
                  <a:gd name="connsiteX18" fmla="*/ 0 w 1309097"/>
                  <a:gd name="connsiteY18" fmla="*/ 1928717 h 192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309097" h="1927867">
                    <a:moveTo>
                      <a:pt x="0" y="1928717"/>
                    </a:moveTo>
                    <a:cubicBezTo>
                      <a:pt x="23151" y="1907250"/>
                      <a:pt x="46723" y="1887045"/>
                      <a:pt x="68191" y="1864736"/>
                    </a:cubicBezTo>
                    <a:cubicBezTo>
                      <a:pt x="131752" y="1798649"/>
                      <a:pt x="177212" y="1721198"/>
                      <a:pt x="215938" y="1639116"/>
                    </a:cubicBezTo>
                    <a:cubicBezTo>
                      <a:pt x="269396" y="1525886"/>
                      <a:pt x="308543" y="1407183"/>
                      <a:pt x="339271" y="1286376"/>
                    </a:cubicBezTo>
                    <a:cubicBezTo>
                      <a:pt x="369999" y="1164726"/>
                      <a:pt x="396939" y="1041814"/>
                      <a:pt x="424299" y="919323"/>
                    </a:cubicBezTo>
                    <a:cubicBezTo>
                      <a:pt x="456711" y="774102"/>
                      <a:pt x="486597" y="628038"/>
                      <a:pt x="519851" y="483238"/>
                    </a:cubicBezTo>
                    <a:cubicBezTo>
                      <a:pt x="543002" y="382635"/>
                      <a:pt x="572888" y="283295"/>
                      <a:pt x="617086" y="189427"/>
                    </a:cubicBezTo>
                    <a:cubicBezTo>
                      <a:pt x="644447" y="131339"/>
                      <a:pt x="676858" y="76618"/>
                      <a:pt x="729054" y="37050"/>
                    </a:cubicBezTo>
                    <a:cubicBezTo>
                      <a:pt x="745891" y="24422"/>
                      <a:pt x="765254" y="13478"/>
                      <a:pt x="785038" y="5901"/>
                    </a:cubicBezTo>
                    <a:cubicBezTo>
                      <a:pt x="814082" y="-5464"/>
                      <a:pt x="841864" y="-413"/>
                      <a:pt x="865436" y="21055"/>
                    </a:cubicBezTo>
                    <a:cubicBezTo>
                      <a:pt x="914685" y="64832"/>
                      <a:pt x="954673" y="116606"/>
                      <a:pt x="990873" y="171327"/>
                    </a:cubicBezTo>
                    <a:cubicBezTo>
                      <a:pt x="1128518" y="380109"/>
                      <a:pt x="1224912" y="606992"/>
                      <a:pt x="1279633" y="851132"/>
                    </a:cubicBezTo>
                    <a:cubicBezTo>
                      <a:pt x="1301100" y="946684"/>
                      <a:pt x="1312886" y="1043919"/>
                      <a:pt x="1309519" y="1141996"/>
                    </a:cubicBezTo>
                    <a:cubicBezTo>
                      <a:pt x="1306151" y="1237547"/>
                      <a:pt x="1289735" y="1330152"/>
                      <a:pt x="1243432" y="1415602"/>
                    </a:cubicBezTo>
                    <a:cubicBezTo>
                      <a:pt x="1240065" y="1421495"/>
                      <a:pt x="1235856" y="1427388"/>
                      <a:pt x="1230804" y="1432439"/>
                    </a:cubicBezTo>
                    <a:cubicBezTo>
                      <a:pt x="1090634" y="1573451"/>
                      <a:pt x="930259" y="1686682"/>
                      <a:pt x="750101" y="1771289"/>
                    </a:cubicBezTo>
                    <a:cubicBezTo>
                      <a:pt x="607825" y="1838217"/>
                      <a:pt x="458816" y="1884099"/>
                      <a:pt x="303492" y="1908934"/>
                    </a:cubicBezTo>
                    <a:cubicBezTo>
                      <a:pt x="205836" y="1924508"/>
                      <a:pt x="107338" y="1931664"/>
                      <a:pt x="8419" y="1929980"/>
                    </a:cubicBezTo>
                    <a:cubicBezTo>
                      <a:pt x="5472" y="1929138"/>
                      <a:pt x="2525" y="1928717"/>
                      <a:pt x="0" y="1928717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F04C831A-B604-4B5C-98DD-E8B85C752032}"/>
                  </a:ext>
                </a:extLst>
              </p:cNvPr>
              <p:cNvSpPr/>
              <p:nvPr/>
            </p:nvSpPr>
            <p:spPr>
              <a:xfrm>
                <a:off x="698631" y="1470056"/>
                <a:ext cx="1780541" cy="1195446"/>
              </a:xfrm>
              <a:custGeom>
                <a:avLst/>
                <a:gdLst>
                  <a:gd name="connsiteX0" fmla="*/ 0 w 1780541"/>
                  <a:gd name="connsiteY0" fmla="*/ 1198680 h 1195446"/>
                  <a:gd name="connsiteX1" fmla="*/ 17258 w 1780541"/>
                  <a:gd name="connsiteY1" fmla="*/ 1085871 h 1195446"/>
                  <a:gd name="connsiteX2" fmla="*/ 158691 w 1780541"/>
                  <a:gd name="connsiteY2" fmla="*/ 652732 h 1195446"/>
                  <a:gd name="connsiteX3" fmla="*/ 678121 w 1780541"/>
                  <a:gd name="connsiteY3" fmla="*/ 30174 h 1195446"/>
                  <a:gd name="connsiteX4" fmla="*/ 728633 w 1780541"/>
                  <a:gd name="connsiteY4" fmla="*/ 13757 h 1195446"/>
                  <a:gd name="connsiteX5" fmla="*/ 928997 w 1780541"/>
                  <a:gd name="connsiteY5" fmla="*/ 1971 h 1195446"/>
                  <a:gd name="connsiteX6" fmla="*/ 1573864 w 1780541"/>
                  <a:gd name="connsiteY6" fmla="*/ 201493 h 1195446"/>
                  <a:gd name="connsiteX7" fmla="*/ 1741395 w 1780541"/>
                  <a:gd name="connsiteY7" fmla="*/ 323563 h 1195446"/>
                  <a:gd name="connsiteX8" fmla="*/ 1776332 w 1780541"/>
                  <a:gd name="connsiteY8" fmla="*/ 371129 h 1195446"/>
                  <a:gd name="connsiteX9" fmla="*/ 1780121 w 1780541"/>
                  <a:gd name="connsiteY9" fmla="*/ 401015 h 1195446"/>
                  <a:gd name="connsiteX10" fmla="*/ 1704774 w 1780541"/>
                  <a:gd name="connsiteY10" fmla="*/ 497829 h 1195446"/>
                  <a:gd name="connsiteX11" fmla="*/ 1539769 w 1780541"/>
                  <a:gd name="connsiteY11" fmla="*/ 571492 h 1195446"/>
                  <a:gd name="connsiteX12" fmla="*/ 1240907 w 1780541"/>
                  <a:gd name="connsiteY12" fmla="*/ 647681 h 1195446"/>
                  <a:gd name="connsiteX13" fmla="*/ 710112 w 1780541"/>
                  <a:gd name="connsiteY13" fmla="*/ 764279 h 1195446"/>
                  <a:gd name="connsiteX14" fmla="*/ 354425 w 1780541"/>
                  <a:gd name="connsiteY14" fmla="*/ 879614 h 1195446"/>
                  <a:gd name="connsiteX15" fmla="*/ 110284 w 1780541"/>
                  <a:gd name="connsiteY15" fmla="*/ 1031991 h 1195446"/>
                  <a:gd name="connsiteX16" fmla="*/ 5893 w 1780541"/>
                  <a:gd name="connsiteY16" fmla="*/ 1193629 h 1195446"/>
                  <a:gd name="connsiteX17" fmla="*/ 3367 w 1780541"/>
                  <a:gd name="connsiteY17" fmla="*/ 1199522 h 1195446"/>
                  <a:gd name="connsiteX18" fmla="*/ 0 w 1780541"/>
                  <a:gd name="connsiteY18" fmla="*/ 1198680 h 1195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780541" h="1195446">
                    <a:moveTo>
                      <a:pt x="0" y="1198680"/>
                    </a:moveTo>
                    <a:cubicBezTo>
                      <a:pt x="5893" y="1161217"/>
                      <a:pt x="10523" y="1123334"/>
                      <a:pt x="17258" y="1085871"/>
                    </a:cubicBezTo>
                    <a:cubicBezTo>
                      <a:pt x="44619" y="935177"/>
                      <a:pt x="91342" y="790377"/>
                      <a:pt x="158691" y="652732"/>
                    </a:cubicBezTo>
                    <a:cubicBezTo>
                      <a:pt x="280762" y="402698"/>
                      <a:pt x="454185" y="195179"/>
                      <a:pt x="678121" y="30174"/>
                    </a:cubicBezTo>
                    <a:cubicBezTo>
                      <a:pt x="691591" y="20071"/>
                      <a:pt x="711375" y="17125"/>
                      <a:pt x="728633" y="13757"/>
                    </a:cubicBezTo>
                    <a:cubicBezTo>
                      <a:pt x="794719" y="709"/>
                      <a:pt x="861647" y="-2659"/>
                      <a:pt x="928997" y="1971"/>
                    </a:cubicBezTo>
                    <a:cubicBezTo>
                      <a:pt x="1159667" y="18388"/>
                      <a:pt x="1372659" y="91630"/>
                      <a:pt x="1573864" y="201493"/>
                    </a:cubicBezTo>
                    <a:cubicBezTo>
                      <a:pt x="1634899" y="234747"/>
                      <a:pt x="1692988" y="272631"/>
                      <a:pt x="1741395" y="323563"/>
                    </a:cubicBezTo>
                    <a:cubicBezTo>
                      <a:pt x="1754865" y="337875"/>
                      <a:pt x="1766651" y="353870"/>
                      <a:pt x="1776332" y="371129"/>
                    </a:cubicBezTo>
                    <a:cubicBezTo>
                      <a:pt x="1780962" y="379126"/>
                      <a:pt x="1782225" y="391754"/>
                      <a:pt x="1780121" y="401015"/>
                    </a:cubicBezTo>
                    <a:cubicBezTo>
                      <a:pt x="1771281" y="445634"/>
                      <a:pt x="1740553" y="473836"/>
                      <a:pt x="1704774" y="497829"/>
                    </a:cubicBezTo>
                    <a:cubicBezTo>
                      <a:pt x="1654262" y="531925"/>
                      <a:pt x="1597436" y="552550"/>
                      <a:pt x="1539769" y="571492"/>
                    </a:cubicBezTo>
                    <a:cubicBezTo>
                      <a:pt x="1441691" y="603483"/>
                      <a:pt x="1341510" y="625792"/>
                      <a:pt x="1240907" y="647681"/>
                    </a:cubicBezTo>
                    <a:cubicBezTo>
                      <a:pt x="1063695" y="686406"/>
                      <a:pt x="886482" y="723448"/>
                      <a:pt x="710112" y="764279"/>
                    </a:cubicBezTo>
                    <a:cubicBezTo>
                      <a:pt x="588463" y="792481"/>
                      <a:pt x="469339" y="829944"/>
                      <a:pt x="354425" y="879614"/>
                    </a:cubicBezTo>
                    <a:cubicBezTo>
                      <a:pt x="265608" y="918340"/>
                      <a:pt x="181001" y="964642"/>
                      <a:pt x="110284" y="1031991"/>
                    </a:cubicBezTo>
                    <a:cubicBezTo>
                      <a:pt x="63140" y="1077873"/>
                      <a:pt x="26098" y="1130489"/>
                      <a:pt x="5893" y="1193629"/>
                    </a:cubicBezTo>
                    <a:cubicBezTo>
                      <a:pt x="5051" y="1195734"/>
                      <a:pt x="4209" y="1197418"/>
                      <a:pt x="3367" y="1199522"/>
                    </a:cubicBezTo>
                    <a:cubicBezTo>
                      <a:pt x="2105" y="1199101"/>
                      <a:pt x="1263" y="1199101"/>
                      <a:pt x="0" y="1198680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D3BB792-0E64-472B-8439-B3A2D5092EEA}"/>
                  </a:ext>
                </a:extLst>
              </p:cNvPr>
              <p:cNvSpPr/>
              <p:nvPr/>
            </p:nvSpPr>
            <p:spPr>
              <a:xfrm>
                <a:off x="3256117" y="2400093"/>
                <a:ext cx="803980" cy="1544820"/>
              </a:xfrm>
              <a:custGeom>
                <a:avLst/>
                <a:gdLst>
                  <a:gd name="connsiteX0" fmla="*/ 406716 w 803979"/>
                  <a:gd name="connsiteY0" fmla="*/ 1546170 h 1544819"/>
                  <a:gd name="connsiteX1" fmla="*/ 432393 w 803979"/>
                  <a:gd name="connsiteY1" fmla="*/ 1432940 h 1544819"/>
                  <a:gd name="connsiteX2" fmla="*/ 447967 w 803979"/>
                  <a:gd name="connsiteY2" fmla="*/ 1301188 h 1544819"/>
                  <a:gd name="connsiteX3" fmla="*/ 446284 w 803979"/>
                  <a:gd name="connsiteY3" fmla="*/ 1156809 h 1544819"/>
                  <a:gd name="connsiteX4" fmla="*/ 391562 w 803979"/>
                  <a:gd name="connsiteY4" fmla="*/ 884466 h 1544819"/>
                  <a:gd name="connsiteX5" fmla="*/ 173520 w 803979"/>
                  <a:gd name="connsiteY5" fmla="*/ 427755 h 1544819"/>
                  <a:gd name="connsiteX6" fmla="*/ 28719 w 803979"/>
                  <a:gd name="connsiteY6" fmla="*/ 195400 h 1544819"/>
                  <a:gd name="connsiteX7" fmla="*/ 2200 w 803979"/>
                  <a:gd name="connsiteY7" fmla="*/ 136891 h 1544819"/>
                  <a:gd name="connsiteX8" fmla="*/ 8514 w 803979"/>
                  <a:gd name="connsiteY8" fmla="*/ 104058 h 1544819"/>
                  <a:gd name="connsiteX9" fmla="*/ 146159 w 803979"/>
                  <a:gd name="connsiteY9" fmla="*/ 17346 h 1544819"/>
                  <a:gd name="connsiteX10" fmla="*/ 353679 w 803979"/>
                  <a:gd name="connsiteY10" fmla="*/ 5560 h 1544819"/>
                  <a:gd name="connsiteX11" fmla="*/ 634861 w 803979"/>
                  <a:gd name="connsiteY11" fmla="*/ 118370 h 1544819"/>
                  <a:gd name="connsiteX12" fmla="*/ 796499 w 803979"/>
                  <a:gd name="connsiteY12" fmla="*/ 314524 h 1544819"/>
                  <a:gd name="connsiteX13" fmla="*/ 803234 w 803979"/>
                  <a:gd name="connsiteY13" fmla="*/ 349040 h 1544819"/>
                  <a:gd name="connsiteX14" fmla="*/ 802392 w 803979"/>
                  <a:gd name="connsiteY14" fmla="*/ 580553 h 1544819"/>
                  <a:gd name="connsiteX15" fmla="*/ 748091 w 803979"/>
                  <a:gd name="connsiteY15" fmla="*/ 901303 h 1544819"/>
                  <a:gd name="connsiteX16" fmla="*/ 584770 w 803979"/>
                  <a:gd name="connsiteY16" fmla="*/ 1294453 h 1544819"/>
                  <a:gd name="connsiteX17" fmla="*/ 406716 w 803979"/>
                  <a:gd name="connsiteY17" fmla="*/ 1546170 h 1544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03979" h="1544819">
                    <a:moveTo>
                      <a:pt x="406716" y="1546170"/>
                    </a:moveTo>
                    <a:cubicBezTo>
                      <a:pt x="415555" y="1507865"/>
                      <a:pt x="426079" y="1470824"/>
                      <a:pt x="432393" y="1432940"/>
                    </a:cubicBezTo>
                    <a:cubicBezTo>
                      <a:pt x="439548" y="1389584"/>
                      <a:pt x="445862" y="1345386"/>
                      <a:pt x="447967" y="1301188"/>
                    </a:cubicBezTo>
                    <a:cubicBezTo>
                      <a:pt x="450072" y="1253202"/>
                      <a:pt x="449230" y="1204795"/>
                      <a:pt x="446284" y="1156809"/>
                    </a:cubicBezTo>
                    <a:cubicBezTo>
                      <a:pt x="439970" y="1063782"/>
                      <a:pt x="419344" y="973282"/>
                      <a:pt x="391562" y="884466"/>
                    </a:cubicBezTo>
                    <a:cubicBezTo>
                      <a:pt x="340209" y="721986"/>
                      <a:pt x="262757" y="572134"/>
                      <a:pt x="173520" y="427755"/>
                    </a:cubicBezTo>
                    <a:cubicBezTo>
                      <a:pt x="125533" y="350303"/>
                      <a:pt x="76284" y="273273"/>
                      <a:pt x="28719" y="195400"/>
                    </a:cubicBezTo>
                    <a:cubicBezTo>
                      <a:pt x="17775" y="177300"/>
                      <a:pt x="10198" y="156675"/>
                      <a:pt x="2200" y="136891"/>
                    </a:cubicBezTo>
                    <a:cubicBezTo>
                      <a:pt x="-2430" y="125105"/>
                      <a:pt x="517" y="114581"/>
                      <a:pt x="8514" y="104058"/>
                    </a:cubicBezTo>
                    <a:cubicBezTo>
                      <a:pt x="43873" y="58177"/>
                      <a:pt x="92280" y="32921"/>
                      <a:pt x="146159" y="17346"/>
                    </a:cubicBezTo>
                    <a:cubicBezTo>
                      <a:pt x="214350" y="-2438"/>
                      <a:pt x="283804" y="-3700"/>
                      <a:pt x="353679" y="5560"/>
                    </a:cubicBezTo>
                    <a:cubicBezTo>
                      <a:pt x="457228" y="19030"/>
                      <a:pt x="551095" y="56072"/>
                      <a:pt x="634861" y="118370"/>
                    </a:cubicBezTo>
                    <a:cubicBezTo>
                      <a:pt x="705157" y="170144"/>
                      <a:pt x="759036" y="235810"/>
                      <a:pt x="796499" y="314524"/>
                    </a:cubicBezTo>
                    <a:cubicBezTo>
                      <a:pt x="801550" y="324626"/>
                      <a:pt x="802392" y="337254"/>
                      <a:pt x="803234" y="349040"/>
                    </a:cubicBezTo>
                    <a:cubicBezTo>
                      <a:pt x="808285" y="426071"/>
                      <a:pt x="807864" y="503522"/>
                      <a:pt x="802392" y="580553"/>
                    </a:cubicBezTo>
                    <a:cubicBezTo>
                      <a:pt x="794394" y="689153"/>
                      <a:pt x="776294" y="796070"/>
                      <a:pt x="748091" y="901303"/>
                    </a:cubicBezTo>
                    <a:cubicBezTo>
                      <a:pt x="710629" y="1039368"/>
                      <a:pt x="655908" y="1170699"/>
                      <a:pt x="584770" y="1294453"/>
                    </a:cubicBezTo>
                    <a:cubicBezTo>
                      <a:pt x="532575" y="1383270"/>
                      <a:pt x="473644" y="1467035"/>
                      <a:pt x="406716" y="1546170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24483144-27F8-4E74-B305-AC37F4D498F2}"/>
                  </a:ext>
                </a:extLst>
              </p:cNvPr>
              <p:cNvSpPr/>
              <p:nvPr/>
            </p:nvSpPr>
            <p:spPr>
              <a:xfrm>
                <a:off x="2948933" y="1703539"/>
                <a:ext cx="1098632" cy="938678"/>
              </a:xfrm>
              <a:custGeom>
                <a:avLst/>
                <a:gdLst>
                  <a:gd name="connsiteX0" fmla="*/ 655812 w 1098631"/>
                  <a:gd name="connsiteY0" fmla="*/ 0 h 938677"/>
                  <a:gd name="connsiteX1" fmla="*/ 1100316 w 1098631"/>
                  <a:gd name="connsiteY1" fmla="*/ 939941 h 938677"/>
                  <a:gd name="connsiteX2" fmla="*/ 1069588 w 1098631"/>
                  <a:gd name="connsiteY2" fmla="*/ 893217 h 938677"/>
                  <a:gd name="connsiteX3" fmla="*/ 886061 w 1098631"/>
                  <a:gd name="connsiteY3" fmla="*/ 708849 h 938677"/>
                  <a:gd name="connsiteX4" fmla="*/ 689065 w 1098631"/>
                  <a:gd name="connsiteY4" fmla="*/ 641079 h 938677"/>
                  <a:gd name="connsiteX5" fmla="*/ 361580 w 1098631"/>
                  <a:gd name="connsiteY5" fmla="*/ 695379 h 938677"/>
                  <a:gd name="connsiteX6" fmla="*/ 233196 w 1098631"/>
                  <a:gd name="connsiteY6" fmla="*/ 752626 h 938677"/>
                  <a:gd name="connsiteX7" fmla="*/ 220568 w 1098631"/>
                  <a:gd name="connsiteY7" fmla="*/ 758940 h 938677"/>
                  <a:gd name="connsiteX8" fmla="*/ 0 w 1098631"/>
                  <a:gd name="connsiteY8" fmla="*/ 481967 h 938677"/>
                  <a:gd name="connsiteX9" fmla="*/ 655812 w 1098631"/>
                  <a:gd name="connsiteY9" fmla="*/ 0 h 938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98631" h="938677">
                    <a:moveTo>
                      <a:pt x="655812" y="0"/>
                    </a:moveTo>
                    <a:cubicBezTo>
                      <a:pt x="902057" y="266029"/>
                      <a:pt x="1050646" y="577518"/>
                      <a:pt x="1100316" y="939941"/>
                    </a:cubicBezTo>
                    <a:cubicBezTo>
                      <a:pt x="1088950" y="922261"/>
                      <a:pt x="1079269" y="907950"/>
                      <a:pt x="1069588" y="893217"/>
                    </a:cubicBezTo>
                    <a:cubicBezTo>
                      <a:pt x="1019918" y="820396"/>
                      <a:pt x="961408" y="755993"/>
                      <a:pt x="886061" y="708849"/>
                    </a:cubicBezTo>
                    <a:cubicBezTo>
                      <a:pt x="825868" y="670965"/>
                      <a:pt x="760203" y="648656"/>
                      <a:pt x="689065" y="641079"/>
                    </a:cubicBezTo>
                    <a:cubicBezTo>
                      <a:pt x="574993" y="629293"/>
                      <a:pt x="466813" y="654128"/>
                      <a:pt x="361580" y="695379"/>
                    </a:cubicBezTo>
                    <a:cubicBezTo>
                      <a:pt x="318224" y="712217"/>
                      <a:pt x="276131" y="733684"/>
                      <a:pt x="233196" y="752626"/>
                    </a:cubicBezTo>
                    <a:cubicBezTo>
                      <a:pt x="229408" y="754310"/>
                      <a:pt x="225619" y="756414"/>
                      <a:pt x="220568" y="758940"/>
                    </a:cubicBezTo>
                    <a:cubicBezTo>
                      <a:pt x="146905" y="666335"/>
                      <a:pt x="73242" y="574151"/>
                      <a:pt x="0" y="481967"/>
                    </a:cubicBezTo>
                    <a:cubicBezTo>
                      <a:pt x="49249" y="420090"/>
                      <a:pt x="539214" y="59772"/>
                      <a:pt x="655812" y="0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39896A14-3B95-44B8-BC11-B12CA1BB01CF}"/>
                  </a:ext>
                </a:extLst>
              </p:cNvPr>
              <p:cNvSpPr/>
              <p:nvPr/>
            </p:nvSpPr>
            <p:spPr>
              <a:xfrm>
                <a:off x="1457151" y="1173205"/>
                <a:ext cx="1304889" cy="614560"/>
              </a:xfrm>
              <a:custGeom>
                <a:avLst/>
                <a:gdLst>
                  <a:gd name="connsiteX0" fmla="*/ 0 w 1304888"/>
                  <a:gd name="connsiteY0" fmla="*/ 269357 h 614560"/>
                  <a:gd name="connsiteX1" fmla="*/ 111968 w 1304888"/>
                  <a:gd name="connsiteY1" fmla="*/ 204113 h 614560"/>
                  <a:gd name="connsiteX2" fmla="*/ 545528 w 1304888"/>
                  <a:gd name="connsiteY2" fmla="*/ 40370 h 614560"/>
                  <a:gd name="connsiteX3" fmla="*/ 763570 w 1304888"/>
                  <a:gd name="connsiteY3" fmla="*/ 6696 h 614560"/>
                  <a:gd name="connsiteX4" fmla="*/ 967301 w 1304888"/>
                  <a:gd name="connsiteY4" fmla="*/ 382 h 614560"/>
                  <a:gd name="connsiteX5" fmla="*/ 1155879 w 1304888"/>
                  <a:gd name="connsiteY5" fmla="*/ 15956 h 614560"/>
                  <a:gd name="connsiteX6" fmla="*/ 1176504 w 1304888"/>
                  <a:gd name="connsiteY6" fmla="*/ 27742 h 614560"/>
                  <a:gd name="connsiteX7" fmla="*/ 1296470 w 1304888"/>
                  <a:gd name="connsiteY7" fmla="*/ 236104 h 614560"/>
                  <a:gd name="connsiteX8" fmla="*/ 1177346 w 1304888"/>
                  <a:gd name="connsiteY8" fmla="*/ 588844 h 614560"/>
                  <a:gd name="connsiteX9" fmla="*/ 1113786 w 1304888"/>
                  <a:gd name="connsiteY9" fmla="*/ 614521 h 614560"/>
                  <a:gd name="connsiteX10" fmla="*/ 1059906 w 1304888"/>
                  <a:gd name="connsiteY10" fmla="*/ 594737 h 614560"/>
                  <a:gd name="connsiteX11" fmla="*/ 913843 w 1304888"/>
                  <a:gd name="connsiteY11" fmla="*/ 500870 h 614560"/>
                  <a:gd name="connsiteX12" fmla="*/ 612877 w 1304888"/>
                  <a:gd name="connsiteY12" fmla="*/ 340495 h 614560"/>
                  <a:gd name="connsiteX13" fmla="*/ 340955 w 1304888"/>
                  <a:gd name="connsiteY13" fmla="*/ 272304 h 614560"/>
                  <a:gd name="connsiteX14" fmla="*/ 79556 w 1304888"/>
                  <a:gd name="connsiteY14" fmla="*/ 265148 h 614560"/>
                  <a:gd name="connsiteX15" fmla="*/ 1263 w 1304888"/>
                  <a:gd name="connsiteY15" fmla="*/ 273146 h 614560"/>
                  <a:gd name="connsiteX16" fmla="*/ 0 w 1304888"/>
                  <a:gd name="connsiteY16" fmla="*/ 269357 h 614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04888" h="614560">
                    <a:moveTo>
                      <a:pt x="0" y="269357"/>
                    </a:moveTo>
                    <a:cubicBezTo>
                      <a:pt x="37463" y="247469"/>
                      <a:pt x="74084" y="224738"/>
                      <a:pt x="111968" y="204113"/>
                    </a:cubicBezTo>
                    <a:cubicBezTo>
                      <a:pt x="248771" y="129187"/>
                      <a:pt x="393150" y="74466"/>
                      <a:pt x="545528" y="40370"/>
                    </a:cubicBezTo>
                    <a:cubicBezTo>
                      <a:pt x="617507" y="23954"/>
                      <a:pt x="689907" y="10905"/>
                      <a:pt x="763570" y="6696"/>
                    </a:cubicBezTo>
                    <a:cubicBezTo>
                      <a:pt x="831340" y="2907"/>
                      <a:pt x="899531" y="-1302"/>
                      <a:pt x="967301" y="382"/>
                    </a:cubicBezTo>
                    <a:cubicBezTo>
                      <a:pt x="1030441" y="1645"/>
                      <a:pt x="1093160" y="9642"/>
                      <a:pt x="1155879" y="15956"/>
                    </a:cubicBezTo>
                    <a:cubicBezTo>
                      <a:pt x="1163035" y="16798"/>
                      <a:pt x="1171453" y="21849"/>
                      <a:pt x="1176504" y="27742"/>
                    </a:cubicBezTo>
                    <a:cubicBezTo>
                      <a:pt x="1231226" y="88356"/>
                      <a:pt x="1274581" y="156126"/>
                      <a:pt x="1296470" y="236104"/>
                    </a:cubicBezTo>
                    <a:cubicBezTo>
                      <a:pt x="1333091" y="368276"/>
                      <a:pt x="1286789" y="506763"/>
                      <a:pt x="1177346" y="588844"/>
                    </a:cubicBezTo>
                    <a:cubicBezTo>
                      <a:pt x="1158825" y="602735"/>
                      <a:pt x="1139462" y="620414"/>
                      <a:pt x="1113786" y="614521"/>
                    </a:cubicBezTo>
                    <a:cubicBezTo>
                      <a:pt x="1095265" y="610733"/>
                      <a:pt x="1075902" y="604419"/>
                      <a:pt x="1059906" y="594737"/>
                    </a:cubicBezTo>
                    <a:cubicBezTo>
                      <a:pt x="1010657" y="564851"/>
                      <a:pt x="962250" y="532860"/>
                      <a:pt x="913843" y="500870"/>
                    </a:cubicBezTo>
                    <a:cubicBezTo>
                      <a:pt x="818712" y="437730"/>
                      <a:pt x="720214" y="380904"/>
                      <a:pt x="612877" y="340495"/>
                    </a:cubicBezTo>
                    <a:cubicBezTo>
                      <a:pt x="524902" y="307241"/>
                      <a:pt x="434402" y="284511"/>
                      <a:pt x="340955" y="272304"/>
                    </a:cubicBezTo>
                    <a:cubicBezTo>
                      <a:pt x="253822" y="260938"/>
                      <a:pt x="166689" y="260097"/>
                      <a:pt x="79556" y="265148"/>
                    </a:cubicBezTo>
                    <a:cubicBezTo>
                      <a:pt x="53458" y="266832"/>
                      <a:pt x="27361" y="270199"/>
                      <a:pt x="1263" y="273146"/>
                    </a:cubicBezTo>
                    <a:cubicBezTo>
                      <a:pt x="1263" y="271883"/>
                      <a:pt x="421" y="270620"/>
                      <a:pt x="0" y="269357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C7D25BA-89A8-4599-824C-28172E55D5CC}"/>
                  </a:ext>
                </a:extLst>
              </p:cNvPr>
              <p:cNvSpPr/>
              <p:nvPr/>
            </p:nvSpPr>
            <p:spPr>
              <a:xfrm>
                <a:off x="2629867" y="1203472"/>
                <a:ext cx="921841" cy="917631"/>
              </a:xfrm>
              <a:custGeom>
                <a:avLst/>
                <a:gdLst>
                  <a:gd name="connsiteX0" fmla="*/ 255506 w 921840"/>
                  <a:gd name="connsiteY0" fmla="*/ 917631 h 917631"/>
                  <a:gd name="connsiteX1" fmla="*/ 0 w 921840"/>
                  <a:gd name="connsiteY1" fmla="*/ 679384 h 917631"/>
                  <a:gd name="connsiteX2" fmla="*/ 23993 w 921840"/>
                  <a:gd name="connsiteY2" fmla="*/ 654549 h 917631"/>
                  <a:gd name="connsiteX3" fmla="*/ 143117 w 921840"/>
                  <a:gd name="connsiteY3" fmla="*/ 499646 h 917631"/>
                  <a:gd name="connsiteX4" fmla="*/ 163742 w 921840"/>
                  <a:gd name="connsiteY4" fmla="*/ 179738 h 917631"/>
                  <a:gd name="connsiteX5" fmla="*/ 84186 w 921840"/>
                  <a:gd name="connsiteY5" fmla="*/ 24414 h 917631"/>
                  <a:gd name="connsiteX6" fmla="*/ 68191 w 921840"/>
                  <a:gd name="connsiteY6" fmla="*/ 0 h 917631"/>
                  <a:gd name="connsiteX7" fmla="*/ 138487 w 921840"/>
                  <a:gd name="connsiteY7" fmla="*/ 15154 h 917631"/>
                  <a:gd name="connsiteX8" fmla="*/ 633502 w 921840"/>
                  <a:gd name="connsiteY8" fmla="*/ 221410 h 917631"/>
                  <a:gd name="connsiteX9" fmla="*/ 918473 w 921840"/>
                  <a:gd name="connsiteY9" fmla="*/ 443662 h 917631"/>
                  <a:gd name="connsiteX10" fmla="*/ 915527 w 921840"/>
                  <a:gd name="connsiteY10" fmla="*/ 460920 h 917631"/>
                  <a:gd name="connsiteX11" fmla="*/ 445346 w 921840"/>
                  <a:gd name="connsiteY11" fmla="*/ 768200 h 917631"/>
                  <a:gd name="connsiteX12" fmla="*/ 263924 w 921840"/>
                  <a:gd name="connsiteY12" fmla="*/ 912159 h 917631"/>
                  <a:gd name="connsiteX13" fmla="*/ 255506 w 921840"/>
                  <a:gd name="connsiteY13" fmla="*/ 917631 h 91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21840" h="917631">
                    <a:moveTo>
                      <a:pt x="255506" y="917631"/>
                    </a:moveTo>
                    <a:cubicBezTo>
                      <a:pt x="170477" y="838496"/>
                      <a:pt x="85870" y="759361"/>
                      <a:pt x="0" y="679384"/>
                    </a:cubicBezTo>
                    <a:cubicBezTo>
                      <a:pt x="8419" y="670544"/>
                      <a:pt x="16416" y="662547"/>
                      <a:pt x="23993" y="654549"/>
                    </a:cubicBezTo>
                    <a:cubicBezTo>
                      <a:pt x="69454" y="607405"/>
                      <a:pt x="111547" y="557314"/>
                      <a:pt x="143117" y="499646"/>
                    </a:cubicBezTo>
                    <a:cubicBezTo>
                      <a:pt x="199943" y="396518"/>
                      <a:pt x="203310" y="289180"/>
                      <a:pt x="163742" y="179738"/>
                    </a:cubicBezTo>
                    <a:cubicBezTo>
                      <a:pt x="143959" y="124596"/>
                      <a:pt x="116177" y="73242"/>
                      <a:pt x="84186" y="24414"/>
                    </a:cubicBezTo>
                    <a:cubicBezTo>
                      <a:pt x="79556" y="17258"/>
                      <a:pt x="74926" y="9681"/>
                      <a:pt x="68191" y="0"/>
                    </a:cubicBezTo>
                    <a:cubicBezTo>
                      <a:pt x="93447" y="5472"/>
                      <a:pt x="116177" y="9681"/>
                      <a:pt x="138487" y="15154"/>
                    </a:cubicBezTo>
                    <a:cubicBezTo>
                      <a:pt x="314436" y="57668"/>
                      <a:pt x="479441" y="126280"/>
                      <a:pt x="633502" y="221410"/>
                    </a:cubicBezTo>
                    <a:cubicBezTo>
                      <a:pt x="736631" y="285392"/>
                      <a:pt x="831340" y="359476"/>
                      <a:pt x="918473" y="443662"/>
                    </a:cubicBezTo>
                    <a:cubicBezTo>
                      <a:pt x="926892" y="452081"/>
                      <a:pt x="926471" y="455448"/>
                      <a:pt x="915527" y="460920"/>
                    </a:cubicBezTo>
                    <a:cubicBezTo>
                      <a:pt x="743786" y="540476"/>
                      <a:pt x="593093" y="652023"/>
                      <a:pt x="445346" y="768200"/>
                    </a:cubicBezTo>
                    <a:cubicBezTo>
                      <a:pt x="384732" y="816187"/>
                      <a:pt x="324117" y="864173"/>
                      <a:pt x="263924" y="912159"/>
                    </a:cubicBezTo>
                    <a:cubicBezTo>
                      <a:pt x="261399" y="913843"/>
                      <a:pt x="258873" y="915527"/>
                      <a:pt x="255506" y="917631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51" name="Picture Placeholder 2">
            <a:extLst>
              <a:ext uri="{FF2B5EF4-FFF2-40B4-BE49-F238E27FC236}">
                <a16:creationId xmlns:a16="http://schemas.microsoft.com/office/drawing/2014/main" id="{596BC7C3-BBC3-4B7E-84FE-D571661909F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1235248" y="1848318"/>
            <a:ext cx="3554035" cy="217176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7565731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BB3823B-B09D-4231-B5E9-44528FEBD5B2}"/>
              </a:ext>
            </a:extLst>
          </p:cNvPr>
          <p:cNvGrpSpPr/>
          <p:nvPr userDrawn="1"/>
        </p:nvGrpSpPr>
        <p:grpSpPr>
          <a:xfrm>
            <a:off x="-1" y="191592"/>
            <a:ext cx="11966714" cy="1052040"/>
            <a:chOff x="-1" y="191592"/>
            <a:chExt cx="11966714" cy="1052040"/>
          </a:xfrm>
        </p:grpSpPr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id="{146FD1DD-7A8E-49D5-B84B-BFA1B78F7154}"/>
                </a:ext>
              </a:extLst>
            </p:cNvPr>
            <p:cNvSpPr/>
            <p:nvPr userDrawn="1"/>
          </p:nvSpPr>
          <p:spPr>
            <a:xfrm>
              <a:off x="-1" y="281043"/>
              <a:ext cx="11966714" cy="962589"/>
            </a:xfrm>
            <a:custGeom>
              <a:avLst/>
              <a:gdLst>
                <a:gd name="connsiteX0" fmla="*/ 0 w 11589026"/>
                <a:gd name="connsiteY0" fmla="*/ 0 h 962589"/>
                <a:gd name="connsiteX1" fmla="*/ 11589026 w 11589026"/>
                <a:gd name="connsiteY1" fmla="*/ 0 h 962589"/>
                <a:gd name="connsiteX2" fmla="*/ 11589026 w 11589026"/>
                <a:gd name="connsiteY2" fmla="*/ 962589 h 962589"/>
                <a:gd name="connsiteX3" fmla="*/ 0 w 11589026"/>
                <a:gd name="connsiteY3" fmla="*/ 962589 h 962589"/>
                <a:gd name="connsiteX4" fmla="*/ 0 w 11589026"/>
                <a:gd name="connsiteY4" fmla="*/ 0 h 962589"/>
                <a:gd name="connsiteX0" fmla="*/ 0 w 11857382"/>
                <a:gd name="connsiteY0" fmla="*/ 0 h 962589"/>
                <a:gd name="connsiteX1" fmla="*/ 11857382 w 11857382"/>
                <a:gd name="connsiteY1" fmla="*/ 0 h 962589"/>
                <a:gd name="connsiteX2" fmla="*/ 11589026 w 11857382"/>
                <a:gd name="connsiteY2" fmla="*/ 962589 h 962589"/>
                <a:gd name="connsiteX3" fmla="*/ 0 w 11857382"/>
                <a:gd name="connsiteY3" fmla="*/ 962589 h 962589"/>
                <a:gd name="connsiteX4" fmla="*/ 0 w 11857382"/>
                <a:gd name="connsiteY4" fmla="*/ 0 h 962589"/>
                <a:gd name="connsiteX0" fmla="*/ 0 w 11847542"/>
                <a:gd name="connsiteY0" fmla="*/ 0 h 962589"/>
                <a:gd name="connsiteX1" fmla="*/ 11847542 w 11847542"/>
                <a:gd name="connsiteY1" fmla="*/ 0 h 962589"/>
                <a:gd name="connsiteX2" fmla="*/ 11589026 w 11847542"/>
                <a:gd name="connsiteY2" fmla="*/ 962589 h 962589"/>
                <a:gd name="connsiteX3" fmla="*/ 0 w 11847542"/>
                <a:gd name="connsiteY3" fmla="*/ 962589 h 962589"/>
                <a:gd name="connsiteX4" fmla="*/ 0 w 11847542"/>
                <a:gd name="connsiteY4" fmla="*/ 0 h 96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47542" h="962589">
                  <a:moveTo>
                    <a:pt x="0" y="0"/>
                  </a:moveTo>
                  <a:lnTo>
                    <a:pt x="11847542" y="0"/>
                  </a:lnTo>
                  <a:lnTo>
                    <a:pt x="11589026" y="962589"/>
                  </a:lnTo>
                  <a:lnTo>
                    <a:pt x="0" y="9625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40D6066-9281-425E-857D-ABE77E3B6B5C}"/>
                </a:ext>
              </a:extLst>
            </p:cNvPr>
            <p:cNvSpPr/>
            <p:nvPr userDrawn="1"/>
          </p:nvSpPr>
          <p:spPr>
            <a:xfrm>
              <a:off x="0" y="191592"/>
              <a:ext cx="11857382" cy="962589"/>
            </a:xfrm>
            <a:custGeom>
              <a:avLst/>
              <a:gdLst>
                <a:gd name="connsiteX0" fmla="*/ 0 w 11589026"/>
                <a:gd name="connsiteY0" fmla="*/ 0 h 962589"/>
                <a:gd name="connsiteX1" fmla="*/ 11589026 w 11589026"/>
                <a:gd name="connsiteY1" fmla="*/ 0 h 962589"/>
                <a:gd name="connsiteX2" fmla="*/ 11589026 w 11589026"/>
                <a:gd name="connsiteY2" fmla="*/ 962589 h 962589"/>
                <a:gd name="connsiteX3" fmla="*/ 0 w 11589026"/>
                <a:gd name="connsiteY3" fmla="*/ 962589 h 962589"/>
                <a:gd name="connsiteX4" fmla="*/ 0 w 11589026"/>
                <a:gd name="connsiteY4" fmla="*/ 0 h 962589"/>
                <a:gd name="connsiteX0" fmla="*/ 0 w 11857382"/>
                <a:gd name="connsiteY0" fmla="*/ 0 h 962589"/>
                <a:gd name="connsiteX1" fmla="*/ 11857382 w 11857382"/>
                <a:gd name="connsiteY1" fmla="*/ 0 h 962589"/>
                <a:gd name="connsiteX2" fmla="*/ 11589026 w 11857382"/>
                <a:gd name="connsiteY2" fmla="*/ 962589 h 962589"/>
                <a:gd name="connsiteX3" fmla="*/ 0 w 11857382"/>
                <a:gd name="connsiteY3" fmla="*/ 962589 h 962589"/>
                <a:gd name="connsiteX4" fmla="*/ 0 w 11857382"/>
                <a:gd name="connsiteY4" fmla="*/ 0 h 96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57382" h="962589">
                  <a:moveTo>
                    <a:pt x="0" y="0"/>
                  </a:moveTo>
                  <a:lnTo>
                    <a:pt x="11857382" y="0"/>
                  </a:lnTo>
                  <a:lnTo>
                    <a:pt x="11589026" y="962589"/>
                  </a:lnTo>
                  <a:lnTo>
                    <a:pt x="0" y="9625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20459"/>
            <a:ext cx="11573197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E973CFA-A31A-46D8-BC81-B064E7F21BCC}"/>
              </a:ext>
            </a:extLst>
          </p:cNvPr>
          <p:cNvGrpSpPr/>
          <p:nvPr userDrawn="1"/>
        </p:nvGrpSpPr>
        <p:grpSpPr>
          <a:xfrm rot="10800000">
            <a:off x="9982039" y="334017"/>
            <a:ext cx="1805769" cy="856640"/>
            <a:chOff x="9813499" y="250390"/>
            <a:chExt cx="2066245" cy="980207"/>
          </a:xfrm>
        </p:grpSpPr>
        <p:sp>
          <p:nvSpPr>
            <p:cNvPr id="19" name="Freeform 606">
              <a:extLst>
                <a:ext uri="{FF2B5EF4-FFF2-40B4-BE49-F238E27FC236}">
                  <a16:creationId xmlns:a16="http://schemas.microsoft.com/office/drawing/2014/main" id="{27C24FC9-43A0-468A-AE0E-5092A0C5247C}"/>
                </a:ext>
              </a:extLst>
            </p:cNvPr>
            <p:cNvSpPr>
              <a:spLocks/>
            </p:cNvSpPr>
            <p:nvPr userDrawn="1"/>
          </p:nvSpPr>
          <p:spPr bwMode="auto">
            <a:xfrm rot="19800000" flipH="1">
              <a:off x="9813499" y="250390"/>
              <a:ext cx="2066245" cy="980207"/>
            </a:xfrm>
            <a:custGeom>
              <a:avLst/>
              <a:gdLst>
                <a:gd name="T0" fmla="*/ 780 w 962"/>
                <a:gd name="T1" fmla="*/ 55 h 539"/>
                <a:gd name="T2" fmla="*/ 761 w 962"/>
                <a:gd name="T3" fmla="*/ 87 h 539"/>
                <a:gd name="T4" fmla="*/ 826 w 962"/>
                <a:gd name="T5" fmla="*/ 107 h 539"/>
                <a:gd name="T6" fmla="*/ 860 w 962"/>
                <a:gd name="T7" fmla="*/ 162 h 539"/>
                <a:gd name="T8" fmla="*/ 899 w 962"/>
                <a:gd name="T9" fmla="*/ 164 h 539"/>
                <a:gd name="T10" fmla="*/ 916 w 962"/>
                <a:gd name="T11" fmla="*/ 192 h 539"/>
                <a:gd name="T12" fmla="*/ 883 w 962"/>
                <a:gd name="T13" fmla="*/ 235 h 539"/>
                <a:gd name="T14" fmla="*/ 908 w 962"/>
                <a:gd name="T15" fmla="*/ 294 h 539"/>
                <a:gd name="T16" fmla="*/ 953 w 962"/>
                <a:gd name="T17" fmla="*/ 324 h 539"/>
                <a:gd name="T18" fmla="*/ 886 w 962"/>
                <a:gd name="T19" fmla="*/ 410 h 539"/>
                <a:gd name="T20" fmla="*/ 853 w 962"/>
                <a:gd name="T21" fmla="*/ 403 h 539"/>
                <a:gd name="T22" fmla="*/ 830 w 962"/>
                <a:gd name="T23" fmla="*/ 458 h 539"/>
                <a:gd name="T24" fmla="*/ 747 w 962"/>
                <a:gd name="T25" fmla="*/ 416 h 539"/>
                <a:gd name="T26" fmla="*/ 707 w 962"/>
                <a:gd name="T27" fmla="*/ 432 h 539"/>
                <a:gd name="T28" fmla="*/ 664 w 962"/>
                <a:gd name="T29" fmla="*/ 472 h 539"/>
                <a:gd name="T30" fmla="*/ 645 w 962"/>
                <a:gd name="T31" fmla="*/ 478 h 539"/>
                <a:gd name="T32" fmla="*/ 648 w 962"/>
                <a:gd name="T33" fmla="*/ 507 h 539"/>
                <a:gd name="T34" fmla="*/ 591 w 962"/>
                <a:gd name="T35" fmla="*/ 508 h 539"/>
                <a:gd name="T36" fmla="*/ 454 w 962"/>
                <a:gd name="T37" fmla="*/ 508 h 539"/>
                <a:gd name="T38" fmla="*/ 481 w 962"/>
                <a:gd name="T39" fmla="*/ 467 h 539"/>
                <a:gd name="T40" fmla="*/ 333 w 962"/>
                <a:gd name="T41" fmla="*/ 406 h 539"/>
                <a:gd name="T42" fmla="*/ 254 w 962"/>
                <a:gd name="T43" fmla="*/ 398 h 539"/>
                <a:gd name="T44" fmla="*/ 165 w 962"/>
                <a:gd name="T45" fmla="*/ 400 h 539"/>
                <a:gd name="T46" fmla="*/ 78 w 962"/>
                <a:gd name="T47" fmla="*/ 397 h 539"/>
                <a:gd name="T48" fmla="*/ 0 w 962"/>
                <a:gd name="T49" fmla="*/ 379 h 539"/>
                <a:gd name="T50" fmla="*/ 77 w 962"/>
                <a:gd name="T51" fmla="*/ 371 h 539"/>
                <a:gd name="T52" fmla="*/ 89 w 962"/>
                <a:gd name="T53" fmla="*/ 356 h 539"/>
                <a:gd name="T54" fmla="*/ 101 w 962"/>
                <a:gd name="T55" fmla="*/ 344 h 539"/>
                <a:gd name="T56" fmla="*/ 88 w 962"/>
                <a:gd name="T57" fmla="*/ 336 h 539"/>
                <a:gd name="T58" fmla="*/ 82 w 962"/>
                <a:gd name="T59" fmla="*/ 319 h 539"/>
                <a:gd name="T60" fmla="*/ 132 w 962"/>
                <a:gd name="T61" fmla="*/ 311 h 539"/>
                <a:gd name="T62" fmla="*/ 171 w 962"/>
                <a:gd name="T63" fmla="*/ 349 h 539"/>
                <a:gd name="T64" fmla="*/ 160 w 962"/>
                <a:gd name="T65" fmla="*/ 332 h 539"/>
                <a:gd name="T66" fmla="*/ 142 w 962"/>
                <a:gd name="T67" fmla="*/ 307 h 539"/>
                <a:gd name="T68" fmla="*/ 144 w 962"/>
                <a:gd name="T69" fmla="*/ 296 h 539"/>
                <a:gd name="T70" fmla="*/ 240 w 962"/>
                <a:gd name="T71" fmla="*/ 283 h 539"/>
                <a:gd name="T72" fmla="*/ 271 w 962"/>
                <a:gd name="T73" fmla="*/ 283 h 539"/>
                <a:gd name="T74" fmla="*/ 302 w 962"/>
                <a:gd name="T75" fmla="*/ 284 h 539"/>
                <a:gd name="T76" fmla="*/ 337 w 962"/>
                <a:gd name="T77" fmla="*/ 281 h 539"/>
                <a:gd name="T78" fmla="*/ 356 w 962"/>
                <a:gd name="T79" fmla="*/ 271 h 539"/>
                <a:gd name="T80" fmla="*/ 332 w 962"/>
                <a:gd name="T81" fmla="*/ 263 h 539"/>
                <a:gd name="T82" fmla="*/ 322 w 962"/>
                <a:gd name="T83" fmla="*/ 257 h 539"/>
                <a:gd name="T84" fmla="*/ 323 w 962"/>
                <a:gd name="T85" fmla="*/ 240 h 539"/>
                <a:gd name="T86" fmla="*/ 308 w 962"/>
                <a:gd name="T87" fmla="*/ 231 h 539"/>
                <a:gd name="T88" fmla="*/ 249 w 962"/>
                <a:gd name="T89" fmla="*/ 232 h 539"/>
                <a:gd name="T90" fmla="*/ 189 w 962"/>
                <a:gd name="T91" fmla="*/ 222 h 539"/>
                <a:gd name="T92" fmla="*/ 143 w 962"/>
                <a:gd name="T93" fmla="*/ 204 h 539"/>
                <a:gd name="T94" fmla="*/ 225 w 962"/>
                <a:gd name="T95" fmla="*/ 204 h 539"/>
                <a:gd name="T96" fmla="*/ 148 w 962"/>
                <a:gd name="T97" fmla="*/ 187 h 539"/>
                <a:gd name="T98" fmla="*/ 221 w 962"/>
                <a:gd name="T99" fmla="*/ 177 h 539"/>
                <a:gd name="T100" fmla="*/ 200 w 962"/>
                <a:gd name="T101" fmla="*/ 161 h 539"/>
                <a:gd name="T102" fmla="*/ 238 w 962"/>
                <a:gd name="T103" fmla="*/ 146 h 539"/>
                <a:gd name="T104" fmla="*/ 196 w 962"/>
                <a:gd name="T105" fmla="*/ 128 h 539"/>
                <a:gd name="T106" fmla="*/ 223 w 962"/>
                <a:gd name="T107" fmla="*/ 112 h 539"/>
                <a:gd name="T108" fmla="*/ 313 w 962"/>
                <a:gd name="T109" fmla="*/ 104 h 539"/>
                <a:gd name="T110" fmla="*/ 288 w 962"/>
                <a:gd name="T111" fmla="*/ 78 h 539"/>
                <a:gd name="T112" fmla="*/ 279 w 962"/>
                <a:gd name="T113" fmla="*/ 61 h 539"/>
                <a:gd name="T114" fmla="*/ 362 w 962"/>
                <a:gd name="T115" fmla="*/ 43 h 539"/>
                <a:gd name="T116" fmla="*/ 470 w 962"/>
                <a:gd name="T117" fmla="*/ 41 h 539"/>
                <a:gd name="T118" fmla="*/ 590 w 962"/>
                <a:gd name="T119" fmla="*/ 34 h 539"/>
                <a:gd name="T120" fmla="*/ 697 w 962"/>
                <a:gd name="T121" fmla="*/ 33 h 539"/>
                <a:gd name="T122" fmla="*/ 673 w 962"/>
                <a:gd name="T123" fmla="*/ 18 h 539"/>
                <a:gd name="T124" fmla="*/ 750 w 962"/>
                <a:gd name="T125" fmla="*/ 4 h 539"/>
                <a:gd name="connsiteX0" fmla="*/ 8046 w 9982"/>
                <a:gd name="connsiteY0" fmla="*/ 416 h 9877"/>
                <a:gd name="connsiteX1" fmla="*/ 8108 w 9982"/>
                <a:gd name="connsiteY1" fmla="*/ 435 h 9877"/>
                <a:gd name="connsiteX2" fmla="*/ 8119 w 9982"/>
                <a:gd name="connsiteY2" fmla="*/ 509 h 9877"/>
                <a:gd name="connsiteX3" fmla="*/ 8087 w 9982"/>
                <a:gd name="connsiteY3" fmla="*/ 583 h 9877"/>
                <a:gd name="connsiteX4" fmla="*/ 8129 w 9982"/>
                <a:gd name="connsiteY4" fmla="*/ 583 h 9877"/>
                <a:gd name="connsiteX5" fmla="*/ 8139 w 9982"/>
                <a:gd name="connsiteY5" fmla="*/ 639 h 9877"/>
                <a:gd name="connsiteX6" fmla="*/ 8087 w 9982"/>
                <a:gd name="connsiteY6" fmla="*/ 695 h 9877"/>
                <a:gd name="connsiteX7" fmla="*/ 8015 w 9982"/>
                <a:gd name="connsiteY7" fmla="*/ 917 h 9877"/>
                <a:gd name="connsiteX8" fmla="*/ 8108 w 9982"/>
                <a:gd name="connsiteY8" fmla="*/ 991 h 9877"/>
                <a:gd name="connsiteX9" fmla="*/ 8129 w 9982"/>
                <a:gd name="connsiteY9" fmla="*/ 862 h 9877"/>
                <a:gd name="connsiteX10" fmla="*/ 8139 w 9982"/>
                <a:gd name="connsiteY10" fmla="*/ 862 h 9877"/>
                <a:gd name="connsiteX11" fmla="*/ 8139 w 9982"/>
                <a:gd name="connsiteY11" fmla="*/ 880 h 9877"/>
                <a:gd name="connsiteX12" fmla="*/ 8160 w 9982"/>
                <a:gd name="connsiteY12" fmla="*/ 1195 h 9877"/>
                <a:gd name="connsiteX13" fmla="*/ 8139 w 9982"/>
                <a:gd name="connsiteY13" fmla="*/ 1195 h 9877"/>
                <a:gd name="connsiteX14" fmla="*/ 8108 w 9982"/>
                <a:gd name="connsiteY14" fmla="*/ 1214 h 9877"/>
                <a:gd name="connsiteX15" fmla="*/ 8108 w 9982"/>
                <a:gd name="connsiteY15" fmla="*/ 1270 h 9877"/>
                <a:gd name="connsiteX16" fmla="*/ 7869 w 9982"/>
                <a:gd name="connsiteY16" fmla="*/ 1585 h 9877"/>
                <a:gd name="connsiteX17" fmla="*/ 7911 w 9982"/>
                <a:gd name="connsiteY17" fmla="*/ 1585 h 9877"/>
                <a:gd name="connsiteX18" fmla="*/ 8077 w 9982"/>
                <a:gd name="connsiteY18" fmla="*/ 1567 h 9877"/>
                <a:gd name="connsiteX19" fmla="*/ 8077 w 9982"/>
                <a:gd name="connsiteY19" fmla="*/ 1659 h 9877"/>
                <a:gd name="connsiteX20" fmla="*/ 8150 w 9982"/>
                <a:gd name="connsiteY20" fmla="*/ 1752 h 9877"/>
                <a:gd name="connsiteX21" fmla="*/ 8368 w 9982"/>
                <a:gd name="connsiteY21" fmla="*/ 1659 h 9877"/>
                <a:gd name="connsiteX22" fmla="*/ 8420 w 9982"/>
                <a:gd name="connsiteY22" fmla="*/ 1548 h 9877"/>
                <a:gd name="connsiteX23" fmla="*/ 8482 w 9982"/>
                <a:gd name="connsiteY23" fmla="*/ 1567 h 9877"/>
                <a:gd name="connsiteX24" fmla="*/ 8493 w 9982"/>
                <a:gd name="connsiteY24" fmla="*/ 1511 h 9877"/>
                <a:gd name="connsiteX25" fmla="*/ 8638 w 9982"/>
                <a:gd name="connsiteY25" fmla="*/ 1585 h 9877"/>
                <a:gd name="connsiteX26" fmla="*/ 8586 w 9982"/>
                <a:gd name="connsiteY26" fmla="*/ 1956 h 9877"/>
                <a:gd name="connsiteX27" fmla="*/ 8524 w 9982"/>
                <a:gd name="connsiteY27" fmla="*/ 2049 h 9877"/>
                <a:gd name="connsiteX28" fmla="*/ 8524 w 9982"/>
                <a:gd name="connsiteY28" fmla="*/ 2105 h 9877"/>
                <a:gd name="connsiteX29" fmla="*/ 8815 w 9982"/>
                <a:gd name="connsiteY29" fmla="*/ 2179 h 9877"/>
                <a:gd name="connsiteX30" fmla="*/ 8794 w 9982"/>
                <a:gd name="connsiteY30" fmla="*/ 2735 h 9877"/>
                <a:gd name="connsiteX31" fmla="*/ 8794 w 9982"/>
                <a:gd name="connsiteY31" fmla="*/ 2902 h 9877"/>
                <a:gd name="connsiteX32" fmla="*/ 8763 w 9982"/>
                <a:gd name="connsiteY32" fmla="*/ 2921 h 9877"/>
                <a:gd name="connsiteX33" fmla="*/ 8773 w 9982"/>
                <a:gd name="connsiteY33" fmla="*/ 2958 h 9877"/>
                <a:gd name="connsiteX34" fmla="*/ 8753 w 9982"/>
                <a:gd name="connsiteY34" fmla="*/ 2995 h 9877"/>
                <a:gd name="connsiteX35" fmla="*/ 8940 w 9982"/>
                <a:gd name="connsiteY35" fmla="*/ 2977 h 9877"/>
                <a:gd name="connsiteX36" fmla="*/ 9033 w 9982"/>
                <a:gd name="connsiteY36" fmla="*/ 3125 h 9877"/>
                <a:gd name="connsiteX37" fmla="*/ 9168 w 9982"/>
                <a:gd name="connsiteY37" fmla="*/ 3106 h 9877"/>
                <a:gd name="connsiteX38" fmla="*/ 9168 w 9982"/>
                <a:gd name="connsiteY38" fmla="*/ 3125 h 9877"/>
                <a:gd name="connsiteX39" fmla="*/ 9179 w 9982"/>
                <a:gd name="connsiteY39" fmla="*/ 3125 h 9877"/>
                <a:gd name="connsiteX40" fmla="*/ 9189 w 9982"/>
                <a:gd name="connsiteY40" fmla="*/ 3273 h 9877"/>
                <a:gd name="connsiteX41" fmla="*/ 9220 w 9982"/>
                <a:gd name="connsiteY41" fmla="*/ 3255 h 9877"/>
                <a:gd name="connsiteX42" fmla="*/ 9272 w 9982"/>
                <a:gd name="connsiteY42" fmla="*/ 3032 h 9877"/>
                <a:gd name="connsiteX43" fmla="*/ 9324 w 9982"/>
                <a:gd name="connsiteY43" fmla="*/ 3088 h 9877"/>
                <a:gd name="connsiteX44" fmla="*/ 9345 w 9982"/>
                <a:gd name="connsiteY44" fmla="*/ 3014 h 9877"/>
                <a:gd name="connsiteX45" fmla="*/ 9376 w 9982"/>
                <a:gd name="connsiteY45" fmla="*/ 3014 h 9877"/>
                <a:gd name="connsiteX46" fmla="*/ 9407 w 9982"/>
                <a:gd name="connsiteY46" fmla="*/ 3088 h 9877"/>
                <a:gd name="connsiteX47" fmla="*/ 9397 w 9982"/>
                <a:gd name="connsiteY47" fmla="*/ 3199 h 9877"/>
                <a:gd name="connsiteX48" fmla="*/ 9470 w 9982"/>
                <a:gd name="connsiteY48" fmla="*/ 3273 h 9877"/>
                <a:gd name="connsiteX49" fmla="*/ 9470 w 9982"/>
                <a:gd name="connsiteY49" fmla="*/ 3385 h 9877"/>
                <a:gd name="connsiteX50" fmla="*/ 9511 w 9982"/>
                <a:gd name="connsiteY50" fmla="*/ 3440 h 9877"/>
                <a:gd name="connsiteX51" fmla="*/ 9480 w 9982"/>
                <a:gd name="connsiteY51" fmla="*/ 3552 h 9877"/>
                <a:gd name="connsiteX52" fmla="*/ 9491 w 9982"/>
                <a:gd name="connsiteY52" fmla="*/ 3552 h 9877"/>
                <a:gd name="connsiteX53" fmla="*/ 9522 w 9982"/>
                <a:gd name="connsiteY53" fmla="*/ 3533 h 9877"/>
                <a:gd name="connsiteX54" fmla="*/ 9522 w 9982"/>
                <a:gd name="connsiteY54" fmla="*/ 3644 h 9877"/>
                <a:gd name="connsiteX55" fmla="*/ 9491 w 9982"/>
                <a:gd name="connsiteY55" fmla="*/ 3682 h 9877"/>
                <a:gd name="connsiteX56" fmla="*/ 9470 w 9982"/>
                <a:gd name="connsiteY56" fmla="*/ 3644 h 9877"/>
                <a:gd name="connsiteX57" fmla="*/ 9459 w 9982"/>
                <a:gd name="connsiteY57" fmla="*/ 3700 h 9877"/>
                <a:gd name="connsiteX58" fmla="*/ 9428 w 9982"/>
                <a:gd name="connsiteY58" fmla="*/ 3682 h 9877"/>
                <a:gd name="connsiteX59" fmla="*/ 9335 w 9982"/>
                <a:gd name="connsiteY59" fmla="*/ 3904 h 9877"/>
                <a:gd name="connsiteX60" fmla="*/ 9356 w 9982"/>
                <a:gd name="connsiteY60" fmla="*/ 4294 h 9877"/>
                <a:gd name="connsiteX61" fmla="*/ 9220 w 9982"/>
                <a:gd name="connsiteY61" fmla="*/ 4257 h 9877"/>
                <a:gd name="connsiteX62" fmla="*/ 9179 w 9982"/>
                <a:gd name="connsiteY62" fmla="*/ 4331 h 9877"/>
                <a:gd name="connsiteX63" fmla="*/ 9241 w 9982"/>
                <a:gd name="connsiteY63" fmla="*/ 4516 h 9877"/>
                <a:gd name="connsiteX64" fmla="*/ 9304 w 9982"/>
                <a:gd name="connsiteY64" fmla="*/ 4516 h 9877"/>
                <a:gd name="connsiteX65" fmla="*/ 9304 w 9982"/>
                <a:gd name="connsiteY65" fmla="*/ 4535 h 9877"/>
                <a:gd name="connsiteX66" fmla="*/ 9189 w 9982"/>
                <a:gd name="connsiteY66" fmla="*/ 4628 h 9877"/>
                <a:gd name="connsiteX67" fmla="*/ 9179 w 9982"/>
                <a:gd name="connsiteY67" fmla="*/ 4683 h 9877"/>
                <a:gd name="connsiteX68" fmla="*/ 9314 w 9982"/>
                <a:gd name="connsiteY68" fmla="*/ 4850 h 9877"/>
                <a:gd name="connsiteX69" fmla="*/ 9335 w 9982"/>
                <a:gd name="connsiteY69" fmla="*/ 4943 h 9877"/>
                <a:gd name="connsiteX70" fmla="*/ 9470 w 9982"/>
                <a:gd name="connsiteY70" fmla="*/ 5073 h 9877"/>
                <a:gd name="connsiteX71" fmla="*/ 9439 w 9982"/>
                <a:gd name="connsiteY71" fmla="*/ 5426 h 9877"/>
                <a:gd name="connsiteX72" fmla="*/ 9553 w 9982"/>
                <a:gd name="connsiteY72" fmla="*/ 5370 h 9877"/>
                <a:gd name="connsiteX73" fmla="*/ 9553 w 9982"/>
                <a:gd name="connsiteY73" fmla="*/ 5314 h 9877"/>
                <a:gd name="connsiteX74" fmla="*/ 9532 w 9982"/>
                <a:gd name="connsiteY74" fmla="*/ 5259 h 9877"/>
                <a:gd name="connsiteX75" fmla="*/ 9563 w 9982"/>
                <a:gd name="connsiteY75" fmla="*/ 5259 h 9877"/>
                <a:gd name="connsiteX76" fmla="*/ 9647 w 9982"/>
                <a:gd name="connsiteY76" fmla="*/ 5333 h 9877"/>
                <a:gd name="connsiteX77" fmla="*/ 9647 w 9982"/>
                <a:gd name="connsiteY77" fmla="*/ 5407 h 9877"/>
                <a:gd name="connsiteX78" fmla="*/ 9969 w 9982"/>
                <a:gd name="connsiteY78" fmla="*/ 5722 h 9877"/>
                <a:gd name="connsiteX79" fmla="*/ 9958 w 9982"/>
                <a:gd name="connsiteY79" fmla="*/ 6075 h 9877"/>
                <a:gd name="connsiteX80" fmla="*/ 9906 w 9982"/>
                <a:gd name="connsiteY80" fmla="*/ 5982 h 9877"/>
                <a:gd name="connsiteX81" fmla="*/ 9730 w 9982"/>
                <a:gd name="connsiteY81" fmla="*/ 6019 h 9877"/>
                <a:gd name="connsiteX82" fmla="*/ 9345 w 9982"/>
                <a:gd name="connsiteY82" fmla="*/ 6112 h 9877"/>
                <a:gd name="connsiteX83" fmla="*/ 9314 w 9982"/>
                <a:gd name="connsiteY83" fmla="*/ 6446 h 9877"/>
                <a:gd name="connsiteX84" fmla="*/ 9272 w 9982"/>
                <a:gd name="connsiteY84" fmla="*/ 6483 h 9877"/>
                <a:gd name="connsiteX85" fmla="*/ 9272 w 9982"/>
                <a:gd name="connsiteY85" fmla="*/ 6891 h 9877"/>
                <a:gd name="connsiteX86" fmla="*/ 9376 w 9982"/>
                <a:gd name="connsiteY86" fmla="*/ 6928 h 9877"/>
                <a:gd name="connsiteX87" fmla="*/ 9366 w 9982"/>
                <a:gd name="connsiteY87" fmla="*/ 6965 h 9877"/>
                <a:gd name="connsiteX88" fmla="*/ 9220 w 9982"/>
                <a:gd name="connsiteY88" fmla="*/ 7318 h 9877"/>
                <a:gd name="connsiteX89" fmla="*/ 9210 w 9982"/>
                <a:gd name="connsiteY89" fmla="*/ 7578 h 9877"/>
                <a:gd name="connsiteX90" fmla="*/ 9241 w 9982"/>
                <a:gd name="connsiteY90" fmla="*/ 7763 h 9877"/>
                <a:gd name="connsiteX91" fmla="*/ 9189 w 9982"/>
                <a:gd name="connsiteY91" fmla="*/ 7819 h 9877"/>
                <a:gd name="connsiteX92" fmla="*/ 9085 w 9982"/>
                <a:gd name="connsiteY92" fmla="*/ 7633 h 9877"/>
                <a:gd name="connsiteX93" fmla="*/ 8909 w 9982"/>
                <a:gd name="connsiteY93" fmla="*/ 7485 h 9877"/>
                <a:gd name="connsiteX94" fmla="*/ 8909 w 9982"/>
                <a:gd name="connsiteY94" fmla="*/ 7448 h 9877"/>
                <a:gd name="connsiteX95" fmla="*/ 8950 w 9982"/>
                <a:gd name="connsiteY95" fmla="*/ 7448 h 9877"/>
                <a:gd name="connsiteX96" fmla="*/ 8950 w 9982"/>
                <a:gd name="connsiteY96" fmla="*/ 7429 h 9877"/>
                <a:gd name="connsiteX97" fmla="*/ 8929 w 9982"/>
                <a:gd name="connsiteY97" fmla="*/ 7429 h 9877"/>
                <a:gd name="connsiteX98" fmla="*/ 8867 w 9982"/>
                <a:gd name="connsiteY98" fmla="*/ 7448 h 9877"/>
                <a:gd name="connsiteX99" fmla="*/ 8888 w 9982"/>
                <a:gd name="connsiteY99" fmla="*/ 7522 h 9877"/>
                <a:gd name="connsiteX100" fmla="*/ 8846 w 9982"/>
                <a:gd name="connsiteY100" fmla="*/ 7541 h 9877"/>
                <a:gd name="connsiteX101" fmla="*/ 8950 w 9982"/>
                <a:gd name="connsiteY101" fmla="*/ 7819 h 9877"/>
                <a:gd name="connsiteX102" fmla="*/ 8950 w 9982"/>
                <a:gd name="connsiteY102" fmla="*/ 8023 h 9877"/>
                <a:gd name="connsiteX103" fmla="*/ 8888 w 9982"/>
                <a:gd name="connsiteY103" fmla="*/ 8134 h 9877"/>
                <a:gd name="connsiteX104" fmla="*/ 8711 w 9982"/>
                <a:gd name="connsiteY104" fmla="*/ 8116 h 9877"/>
                <a:gd name="connsiteX105" fmla="*/ 8649 w 9982"/>
                <a:gd name="connsiteY105" fmla="*/ 8023 h 9877"/>
                <a:gd name="connsiteX106" fmla="*/ 8586 w 9982"/>
                <a:gd name="connsiteY106" fmla="*/ 8079 h 9877"/>
                <a:gd name="connsiteX107" fmla="*/ 8628 w 9982"/>
                <a:gd name="connsiteY107" fmla="*/ 8468 h 9877"/>
                <a:gd name="connsiteX108" fmla="*/ 8597 w 9982"/>
                <a:gd name="connsiteY108" fmla="*/ 8542 h 9877"/>
                <a:gd name="connsiteX109" fmla="*/ 8399 w 9982"/>
                <a:gd name="connsiteY109" fmla="*/ 8561 h 9877"/>
                <a:gd name="connsiteX110" fmla="*/ 8254 w 9982"/>
                <a:gd name="connsiteY110" fmla="*/ 8134 h 9877"/>
                <a:gd name="connsiteX111" fmla="*/ 8243 w 9982"/>
                <a:gd name="connsiteY111" fmla="*/ 7893 h 9877"/>
                <a:gd name="connsiteX112" fmla="*/ 8202 w 9982"/>
                <a:gd name="connsiteY112" fmla="*/ 7893 h 9877"/>
                <a:gd name="connsiteX113" fmla="*/ 8025 w 9982"/>
                <a:gd name="connsiteY113" fmla="*/ 7893 h 9877"/>
                <a:gd name="connsiteX114" fmla="*/ 7921 w 9982"/>
                <a:gd name="connsiteY114" fmla="*/ 7670 h 9877"/>
                <a:gd name="connsiteX115" fmla="*/ 7827 w 9982"/>
                <a:gd name="connsiteY115" fmla="*/ 7615 h 9877"/>
                <a:gd name="connsiteX116" fmla="*/ 7765 w 9982"/>
                <a:gd name="connsiteY116" fmla="*/ 7689 h 9877"/>
                <a:gd name="connsiteX117" fmla="*/ 7775 w 9982"/>
                <a:gd name="connsiteY117" fmla="*/ 8004 h 9877"/>
                <a:gd name="connsiteX118" fmla="*/ 7734 w 9982"/>
                <a:gd name="connsiteY118" fmla="*/ 8301 h 9877"/>
                <a:gd name="connsiteX119" fmla="*/ 7672 w 9982"/>
                <a:gd name="connsiteY119" fmla="*/ 8320 h 9877"/>
                <a:gd name="connsiteX120" fmla="*/ 7630 w 9982"/>
                <a:gd name="connsiteY120" fmla="*/ 8431 h 9877"/>
                <a:gd name="connsiteX121" fmla="*/ 7620 w 9982"/>
                <a:gd name="connsiteY121" fmla="*/ 8431 h 9877"/>
                <a:gd name="connsiteX122" fmla="*/ 7620 w 9982"/>
                <a:gd name="connsiteY122" fmla="*/ 8375 h 9877"/>
                <a:gd name="connsiteX123" fmla="*/ 7640 w 9982"/>
                <a:gd name="connsiteY123" fmla="*/ 8320 h 9877"/>
                <a:gd name="connsiteX124" fmla="*/ 7464 w 9982"/>
                <a:gd name="connsiteY124" fmla="*/ 8079 h 9877"/>
                <a:gd name="connsiteX125" fmla="*/ 7349 w 9982"/>
                <a:gd name="connsiteY125" fmla="*/ 7986 h 9877"/>
                <a:gd name="connsiteX126" fmla="*/ 7287 w 9982"/>
                <a:gd name="connsiteY126" fmla="*/ 8042 h 9877"/>
                <a:gd name="connsiteX127" fmla="*/ 7256 w 9982"/>
                <a:gd name="connsiteY127" fmla="*/ 7986 h 9877"/>
                <a:gd name="connsiteX128" fmla="*/ 7225 w 9982"/>
                <a:gd name="connsiteY128" fmla="*/ 8116 h 9877"/>
                <a:gd name="connsiteX129" fmla="*/ 7360 w 9982"/>
                <a:gd name="connsiteY129" fmla="*/ 8487 h 9877"/>
                <a:gd name="connsiteX130" fmla="*/ 7204 w 9982"/>
                <a:gd name="connsiteY130" fmla="*/ 8672 h 9877"/>
                <a:gd name="connsiteX131" fmla="*/ 7037 w 9982"/>
                <a:gd name="connsiteY131" fmla="*/ 8598 h 9877"/>
                <a:gd name="connsiteX132" fmla="*/ 6975 w 9982"/>
                <a:gd name="connsiteY132" fmla="*/ 8747 h 9877"/>
                <a:gd name="connsiteX133" fmla="*/ 6902 w 9982"/>
                <a:gd name="connsiteY133" fmla="*/ 8802 h 9877"/>
                <a:gd name="connsiteX134" fmla="*/ 6902 w 9982"/>
                <a:gd name="connsiteY134" fmla="*/ 8728 h 9877"/>
                <a:gd name="connsiteX135" fmla="*/ 6778 w 9982"/>
                <a:gd name="connsiteY135" fmla="*/ 8691 h 9877"/>
                <a:gd name="connsiteX136" fmla="*/ 6694 w 9982"/>
                <a:gd name="connsiteY136" fmla="*/ 8784 h 9877"/>
                <a:gd name="connsiteX137" fmla="*/ 6601 w 9982"/>
                <a:gd name="connsiteY137" fmla="*/ 8802 h 9877"/>
                <a:gd name="connsiteX138" fmla="*/ 6601 w 9982"/>
                <a:gd name="connsiteY138" fmla="*/ 8858 h 9877"/>
                <a:gd name="connsiteX139" fmla="*/ 6538 w 9982"/>
                <a:gd name="connsiteY139" fmla="*/ 8876 h 9877"/>
                <a:gd name="connsiteX140" fmla="*/ 6559 w 9982"/>
                <a:gd name="connsiteY140" fmla="*/ 8913 h 9877"/>
                <a:gd name="connsiteX141" fmla="*/ 6726 w 9982"/>
                <a:gd name="connsiteY141" fmla="*/ 8895 h 9877"/>
                <a:gd name="connsiteX142" fmla="*/ 6726 w 9982"/>
                <a:gd name="connsiteY142" fmla="*/ 8876 h 9877"/>
                <a:gd name="connsiteX143" fmla="*/ 6705 w 9982"/>
                <a:gd name="connsiteY143" fmla="*/ 8839 h 9877"/>
                <a:gd name="connsiteX144" fmla="*/ 6726 w 9982"/>
                <a:gd name="connsiteY144" fmla="*/ 8839 h 9877"/>
                <a:gd name="connsiteX145" fmla="*/ 6778 w 9982"/>
                <a:gd name="connsiteY145" fmla="*/ 8821 h 9877"/>
                <a:gd name="connsiteX146" fmla="*/ 6819 w 9982"/>
                <a:gd name="connsiteY146" fmla="*/ 8951 h 9877"/>
                <a:gd name="connsiteX147" fmla="*/ 7089 w 9982"/>
                <a:gd name="connsiteY147" fmla="*/ 9025 h 9877"/>
                <a:gd name="connsiteX148" fmla="*/ 7089 w 9982"/>
                <a:gd name="connsiteY148" fmla="*/ 9080 h 9877"/>
                <a:gd name="connsiteX149" fmla="*/ 7006 w 9982"/>
                <a:gd name="connsiteY149" fmla="*/ 9470 h 9877"/>
                <a:gd name="connsiteX150" fmla="*/ 6985 w 9982"/>
                <a:gd name="connsiteY150" fmla="*/ 9470 h 9877"/>
                <a:gd name="connsiteX151" fmla="*/ 6965 w 9982"/>
                <a:gd name="connsiteY151" fmla="*/ 9414 h 9877"/>
                <a:gd name="connsiteX152" fmla="*/ 6736 w 9982"/>
                <a:gd name="connsiteY152" fmla="*/ 9377 h 9877"/>
                <a:gd name="connsiteX153" fmla="*/ 6663 w 9982"/>
                <a:gd name="connsiteY153" fmla="*/ 9377 h 9877"/>
                <a:gd name="connsiteX154" fmla="*/ 6580 w 9982"/>
                <a:gd name="connsiteY154" fmla="*/ 9285 h 9877"/>
                <a:gd name="connsiteX155" fmla="*/ 6538 w 9982"/>
                <a:gd name="connsiteY155" fmla="*/ 9322 h 9877"/>
                <a:gd name="connsiteX156" fmla="*/ 6424 w 9982"/>
                <a:gd name="connsiteY156" fmla="*/ 9173 h 9877"/>
                <a:gd name="connsiteX157" fmla="*/ 6414 w 9982"/>
                <a:gd name="connsiteY157" fmla="*/ 9173 h 9877"/>
                <a:gd name="connsiteX158" fmla="*/ 6372 w 9982"/>
                <a:gd name="connsiteY158" fmla="*/ 9173 h 9877"/>
                <a:gd name="connsiteX159" fmla="*/ 6268 w 9982"/>
                <a:gd name="connsiteY159" fmla="*/ 9062 h 9877"/>
                <a:gd name="connsiteX160" fmla="*/ 6237 w 9982"/>
                <a:gd name="connsiteY160" fmla="*/ 9229 h 9877"/>
                <a:gd name="connsiteX161" fmla="*/ 6143 w 9982"/>
                <a:gd name="connsiteY161" fmla="*/ 9396 h 9877"/>
                <a:gd name="connsiteX162" fmla="*/ 6050 w 9982"/>
                <a:gd name="connsiteY162" fmla="*/ 9433 h 9877"/>
                <a:gd name="connsiteX163" fmla="*/ 6050 w 9982"/>
                <a:gd name="connsiteY163" fmla="*/ 9489 h 9877"/>
                <a:gd name="connsiteX164" fmla="*/ 5977 w 9982"/>
                <a:gd name="connsiteY164" fmla="*/ 9618 h 9877"/>
                <a:gd name="connsiteX165" fmla="*/ 5894 w 9982"/>
                <a:gd name="connsiteY165" fmla="*/ 9674 h 9877"/>
                <a:gd name="connsiteX166" fmla="*/ 5790 w 9982"/>
                <a:gd name="connsiteY166" fmla="*/ 9823 h 9877"/>
                <a:gd name="connsiteX167" fmla="*/ 5135 w 9982"/>
                <a:gd name="connsiteY167" fmla="*/ 9674 h 9877"/>
                <a:gd name="connsiteX168" fmla="*/ 5010 w 9982"/>
                <a:gd name="connsiteY168" fmla="*/ 9674 h 9877"/>
                <a:gd name="connsiteX169" fmla="*/ 4782 w 9982"/>
                <a:gd name="connsiteY169" fmla="*/ 9526 h 9877"/>
                <a:gd name="connsiteX170" fmla="*/ 4719 w 9982"/>
                <a:gd name="connsiteY170" fmla="*/ 9396 h 9877"/>
                <a:gd name="connsiteX171" fmla="*/ 4719 w 9982"/>
                <a:gd name="connsiteY171" fmla="*/ 9285 h 9877"/>
                <a:gd name="connsiteX172" fmla="*/ 4657 w 9982"/>
                <a:gd name="connsiteY172" fmla="*/ 9229 h 9877"/>
                <a:gd name="connsiteX173" fmla="*/ 4958 w 9982"/>
                <a:gd name="connsiteY173" fmla="*/ 9099 h 9877"/>
                <a:gd name="connsiteX174" fmla="*/ 5177 w 9982"/>
                <a:gd name="connsiteY174" fmla="*/ 9118 h 9877"/>
                <a:gd name="connsiteX175" fmla="*/ 5530 w 9982"/>
                <a:gd name="connsiteY175" fmla="*/ 9080 h 9877"/>
                <a:gd name="connsiteX176" fmla="*/ 5572 w 9982"/>
                <a:gd name="connsiteY176" fmla="*/ 8988 h 9877"/>
                <a:gd name="connsiteX177" fmla="*/ 5520 w 9982"/>
                <a:gd name="connsiteY177" fmla="*/ 8876 h 9877"/>
                <a:gd name="connsiteX178" fmla="*/ 5322 w 9982"/>
                <a:gd name="connsiteY178" fmla="*/ 8821 h 9877"/>
                <a:gd name="connsiteX179" fmla="*/ 5000 w 9982"/>
                <a:gd name="connsiteY179" fmla="*/ 8635 h 9877"/>
                <a:gd name="connsiteX180" fmla="*/ 4751 w 9982"/>
                <a:gd name="connsiteY180" fmla="*/ 8487 h 9877"/>
                <a:gd name="connsiteX181" fmla="*/ 4875 w 9982"/>
                <a:gd name="connsiteY181" fmla="*/ 8375 h 9877"/>
                <a:gd name="connsiteX182" fmla="*/ 4532 w 9982"/>
                <a:gd name="connsiteY182" fmla="*/ 8171 h 9877"/>
                <a:gd name="connsiteX183" fmla="*/ 4345 w 9982"/>
                <a:gd name="connsiteY183" fmla="*/ 7986 h 9877"/>
                <a:gd name="connsiteX184" fmla="*/ 4148 w 9982"/>
                <a:gd name="connsiteY184" fmla="*/ 7930 h 9877"/>
                <a:gd name="connsiteX185" fmla="*/ 3877 w 9982"/>
                <a:gd name="connsiteY185" fmla="*/ 7912 h 9877"/>
                <a:gd name="connsiteX186" fmla="*/ 3711 w 9982"/>
                <a:gd name="connsiteY186" fmla="*/ 7745 h 9877"/>
                <a:gd name="connsiteX187" fmla="*/ 3534 w 9982"/>
                <a:gd name="connsiteY187" fmla="*/ 7708 h 9877"/>
                <a:gd name="connsiteX188" fmla="*/ 3462 w 9982"/>
                <a:gd name="connsiteY188" fmla="*/ 7503 h 9877"/>
                <a:gd name="connsiteX189" fmla="*/ 3285 w 9982"/>
                <a:gd name="connsiteY189" fmla="*/ 7541 h 9877"/>
                <a:gd name="connsiteX190" fmla="*/ 3233 w 9982"/>
                <a:gd name="connsiteY190" fmla="*/ 7578 h 9877"/>
                <a:gd name="connsiteX191" fmla="*/ 3160 w 9982"/>
                <a:gd name="connsiteY191" fmla="*/ 7578 h 9877"/>
                <a:gd name="connsiteX192" fmla="*/ 3160 w 9982"/>
                <a:gd name="connsiteY192" fmla="*/ 7541 h 9877"/>
                <a:gd name="connsiteX193" fmla="*/ 3191 w 9982"/>
                <a:gd name="connsiteY193" fmla="*/ 7448 h 9877"/>
                <a:gd name="connsiteX194" fmla="*/ 3035 w 9982"/>
                <a:gd name="connsiteY194" fmla="*/ 7411 h 9877"/>
                <a:gd name="connsiteX195" fmla="*/ 2983 w 9982"/>
                <a:gd name="connsiteY195" fmla="*/ 7318 h 9877"/>
                <a:gd name="connsiteX196" fmla="*/ 2879 w 9982"/>
                <a:gd name="connsiteY196" fmla="*/ 7374 h 9877"/>
                <a:gd name="connsiteX197" fmla="*/ 2640 w 9982"/>
                <a:gd name="connsiteY197" fmla="*/ 7355 h 9877"/>
                <a:gd name="connsiteX198" fmla="*/ 2516 w 9982"/>
                <a:gd name="connsiteY198" fmla="*/ 7392 h 9877"/>
                <a:gd name="connsiteX199" fmla="*/ 2464 w 9982"/>
                <a:gd name="connsiteY199" fmla="*/ 7503 h 9877"/>
                <a:gd name="connsiteX200" fmla="*/ 2266 w 9982"/>
                <a:gd name="connsiteY200" fmla="*/ 7541 h 9877"/>
                <a:gd name="connsiteX201" fmla="*/ 2214 w 9982"/>
                <a:gd name="connsiteY201" fmla="*/ 7615 h 9877"/>
                <a:gd name="connsiteX202" fmla="*/ 1933 w 9982"/>
                <a:gd name="connsiteY202" fmla="*/ 7596 h 9877"/>
                <a:gd name="connsiteX203" fmla="*/ 1819 w 9982"/>
                <a:gd name="connsiteY203" fmla="*/ 7466 h 9877"/>
                <a:gd name="connsiteX204" fmla="*/ 1663 w 9982"/>
                <a:gd name="connsiteY204" fmla="*/ 7429 h 9877"/>
                <a:gd name="connsiteX205" fmla="*/ 1715 w 9982"/>
                <a:gd name="connsiteY205" fmla="*/ 7411 h 9877"/>
                <a:gd name="connsiteX206" fmla="*/ 1715 w 9982"/>
                <a:gd name="connsiteY206" fmla="*/ 7392 h 9877"/>
                <a:gd name="connsiteX207" fmla="*/ 1663 w 9982"/>
                <a:gd name="connsiteY207" fmla="*/ 7392 h 9877"/>
                <a:gd name="connsiteX208" fmla="*/ 1549 w 9982"/>
                <a:gd name="connsiteY208" fmla="*/ 7411 h 9877"/>
                <a:gd name="connsiteX209" fmla="*/ 1341 w 9982"/>
                <a:gd name="connsiteY209" fmla="*/ 7336 h 9877"/>
                <a:gd name="connsiteX210" fmla="*/ 1341 w 9982"/>
                <a:gd name="connsiteY210" fmla="*/ 7392 h 9877"/>
                <a:gd name="connsiteX211" fmla="*/ 1289 w 9982"/>
                <a:gd name="connsiteY211" fmla="*/ 7374 h 9877"/>
                <a:gd name="connsiteX212" fmla="*/ 1289 w 9982"/>
                <a:gd name="connsiteY212" fmla="*/ 7318 h 9877"/>
                <a:gd name="connsiteX213" fmla="*/ 1195 w 9982"/>
                <a:gd name="connsiteY213" fmla="*/ 7374 h 9877"/>
                <a:gd name="connsiteX214" fmla="*/ 1175 w 9982"/>
                <a:gd name="connsiteY214" fmla="*/ 7318 h 9877"/>
                <a:gd name="connsiteX215" fmla="*/ 811 w 9982"/>
                <a:gd name="connsiteY215" fmla="*/ 7336 h 9877"/>
                <a:gd name="connsiteX216" fmla="*/ 634 w 9982"/>
                <a:gd name="connsiteY216" fmla="*/ 7318 h 9877"/>
                <a:gd name="connsiteX217" fmla="*/ 593 w 9982"/>
                <a:gd name="connsiteY217" fmla="*/ 7244 h 9877"/>
                <a:gd name="connsiteX218" fmla="*/ 426 w 9982"/>
                <a:gd name="connsiteY218" fmla="*/ 7262 h 9877"/>
                <a:gd name="connsiteX219" fmla="*/ 395 w 9982"/>
                <a:gd name="connsiteY219" fmla="*/ 7207 h 9877"/>
                <a:gd name="connsiteX220" fmla="*/ 291 w 9982"/>
                <a:gd name="connsiteY220" fmla="*/ 7225 h 9877"/>
                <a:gd name="connsiteX221" fmla="*/ 270 w 9982"/>
                <a:gd name="connsiteY221" fmla="*/ 7151 h 9877"/>
                <a:gd name="connsiteX222" fmla="*/ 177 w 9982"/>
                <a:gd name="connsiteY222" fmla="*/ 7151 h 9877"/>
                <a:gd name="connsiteX223" fmla="*/ 42 w 9982"/>
                <a:gd name="connsiteY223" fmla="*/ 7077 h 9877"/>
                <a:gd name="connsiteX224" fmla="*/ 0 w 9982"/>
                <a:gd name="connsiteY224" fmla="*/ 7003 h 9877"/>
                <a:gd name="connsiteX225" fmla="*/ 156 w 9982"/>
                <a:gd name="connsiteY225" fmla="*/ 6965 h 9877"/>
                <a:gd name="connsiteX226" fmla="*/ 374 w 9982"/>
                <a:gd name="connsiteY226" fmla="*/ 7003 h 9877"/>
                <a:gd name="connsiteX227" fmla="*/ 738 w 9982"/>
                <a:gd name="connsiteY227" fmla="*/ 7077 h 9877"/>
                <a:gd name="connsiteX228" fmla="*/ 748 w 9982"/>
                <a:gd name="connsiteY228" fmla="*/ 7003 h 9877"/>
                <a:gd name="connsiteX229" fmla="*/ 686 w 9982"/>
                <a:gd name="connsiteY229" fmla="*/ 6910 h 9877"/>
                <a:gd name="connsiteX230" fmla="*/ 696 w 9982"/>
                <a:gd name="connsiteY230" fmla="*/ 6910 h 9877"/>
                <a:gd name="connsiteX231" fmla="*/ 696 w 9982"/>
                <a:gd name="connsiteY231" fmla="*/ 6891 h 9877"/>
                <a:gd name="connsiteX232" fmla="*/ 800 w 9982"/>
                <a:gd name="connsiteY232" fmla="*/ 6928 h 9877"/>
                <a:gd name="connsiteX233" fmla="*/ 800 w 9982"/>
                <a:gd name="connsiteY233" fmla="*/ 6854 h 9877"/>
                <a:gd name="connsiteX234" fmla="*/ 738 w 9982"/>
                <a:gd name="connsiteY234" fmla="*/ 6836 h 9877"/>
                <a:gd name="connsiteX235" fmla="*/ 738 w 9982"/>
                <a:gd name="connsiteY235" fmla="*/ 6761 h 9877"/>
                <a:gd name="connsiteX236" fmla="*/ 759 w 9982"/>
                <a:gd name="connsiteY236" fmla="*/ 6761 h 9877"/>
                <a:gd name="connsiteX237" fmla="*/ 811 w 9982"/>
                <a:gd name="connsiteY237" fmla="*/ 6798 h 9877"/>
                <a:gd name="connsiteX238" fmla="*/ 811 w 9982"/>
                <a:gd name="connsiteY238" fmla="*/ 6761 h 9877"/>
                <a:gd name="connsiteX239" fmla="*/ 946 w 9982"/>
                <a:gd name="connsiteY239" fmla="*/ 6631 h 9877"/>
                <a:gd name="connsiteX240" fmla="*/ 1102 w 9982"/>
                <a:gd name="connsiteY240" fmla="*/ 6594 h 9877"/>
                <a:gd name="connsiteX241" fmla="*/ 1102 w 9982"/>
                <a:gd name="connsiteY241" fmla="*/ 6576 h 9877"/>
                <a:gd name="connsiteX242" fmla="*/ 925 w 9982"/>
                <a:gd name="connsiteY242" fmla="*/ 6576 h 9877"/>
                <a:gd name="connsiteX243" fmla="*/ 925 w 9982"/>
                <a:gd name="connsiteY243" fmla="*/ 6557 h 9877"/>
                <a:gd name="connsiteX244" fmla="*/ 956 w 9982"/>
                <a:gd name="connsiteY244" fmla="*/ 6502 h 9877"/>
                <a:gd name="connsiteX245" fmla="*/ 1008 w 9982"/>
                <a:gd name="connsiteY245" fmla="*/ 6520 h 9877"/>
                <a:gd name="connsiteX246" fmla="*/ 1040 w 9982"/>
                <a:gd name="connsiteY246" fmla="*/ 6483 h 9877"/>
                <a:gd name="connsiteX247" fmla="*/ 1040 w 9982"/>
                <a:gd name="connsiteY247" fmla="*/ 6465 h 9877"/>
                <a:gd name="connsiteX248" fmla="*/ 988 w 9982"/>
                <a:gd name="connsiteY248" fmla="*/ 6390 h 9877"/>
                <a:gd name="connsiteX249" fmla="*/ 1019 w 9982"/>
                <a:gd name="connsiteY249" fmla="*/ 6390 h 9877"/>
                <a:gd name="connsiteX250" fmla="*/ 1040 w 9982"/>
                <a:gd name="connsiteY250" fmla="*/ 6409 h 9877"/>
                <a:gd name="connsiteX251" fmla="*/ 1050 w 9982"/>
                <a:gd name="connsiteY251" fmla="*/ 6353 h 9877"/>
                <a:gd name="connsiteX252" fmla="*/ 998 w 9982"/>
                <a:gd name="connsiteY252" fmla="*/ 6298 h 9877"/>
                <a:gd name="connsiteX253" fmla="*/ 988 w 9982"/>
                <a:gd name="connsiteY253" fmla="*/ 6335 h 9877"/>
                <a:gd name="connsiteX254" fmla="*/ 988 w 9982"/>
                <a:gd name="connsiteY254" fmla="*/ 6298 h 9877"/>
                <a:gd name="connsiteX255" fmla="*/ 977 w 9982"/>
                <a:gd name="connsiteY255" fmla="*/ 6298 h 9877"/>
                <a:gd name="connsiteX256" fmla="*/ 977 w 9982"/>
                <a:gd name="connsiteY256" fmla="*/ 6279 h 9877"/>
                <a:gd name="connsiteX257" fmla="*/ 1050 w 9982"/>
                <a:gd name="connsiteY257" fmla="*/ 6242 h 9877"/>
                <a:gd name="connsiteX258" fmla="*/ 1050 w 9982"/>
                <a:gd name="connsiteY258" fmla="*/ 6223 h 9877"/>
                <a:gd name="connsiteX259" fmla="*/ 936 w 9982"/>
                <a:gd name="connsiteY259" fmla="*/ 6149 h 9877"/>
                <a:gd name="connsiteX260" fmla="*/ 915 w 9982"/>
                <a:gd name="connsiteY260" fmla="*/ 6205 h 9877"/>
                <a:gd name="connsiteX261" fmla="*/ 842 w 9982"/>
                <a:gd name="connsiteY261" fmla="*/ 6149 h 9877"/>
                <a:gd name="connsiteX262" fmla="*/ 873 w 9982"/>
                <a:gd name="connsiteY262" fmla="*/ 6112 h 9877"/>
                <a:gd name="connsiteX263" fmla="*/ 832 w 9982"/>
                <a:gd name="connsiteY263" fmla="*/ 6112 h 9877"/>
                <a:gd name="connsiteX264" fmla="*/ 707 w 9982"/>
                <a:gd name="connsiteY264" fmla="*/ 6168 h 9877"/>
                <a:gd name="connsiteX265" fmla="*/ 707 w 9982"/>
                <a:gd name="connsiteY265" fmla="*/ 6112 h 9877"/>
                <a:gd name="connsiteX266" fmla="*/ 759 w 9982"/>
                <a:gd name="connsiteY266" fmla="*/ 5964 h 9877"/>
                <a:gd name="connsiteX267" fmla="*/ 738 w 9982"/>
                <a:gd name="connsiteY267" fmla="*/ 5926 h 9877"/>
                <a:gd name="connsiteX268" fmla="*/ 759 w 9982"/>
                <a:gd name="connsiteY268" fmla="*/ 5926 h 9877"/>
                <a:gd name="connsiteX269" fmla="*/ 852 w 9982"/>
                <a:gd name="connsiteY269" fmla="*/ 5889 h 9877"/>
                <a:gd name="connsiteX270" fmla="*/ 884 w 9982"/>
                <a:gd name="connsiteY270" fmla="*/ 5834 h 9877"/>
                <a:gd name="connsiteX271" fmla="*/ 863 w 9982"/>
                <a:gd name="connsiteY271" fmla="*/ 5778 h 9877"/>
                <a:gd name="connsiteX272" fmla="*/ 936 w 9982"/>
                <a:gd name="connsiteY272" fmla="*/ 5759 h 9877"/>
                <a:gd name="connsiteX273" fmla="*/ 936 w 9982"/>
                <a:gd name="connsiteY273" fmla="*/ 5834 h 9877"/>
                <a:gd name="connsiteX274" fmla="*/ 1060 w 9982"/>
                <a:gd name="connsiteY274" fmla="*/ 5834 h 9877"/>
                <a:gd name="connsiteX275" fmla="*/ 1185 w 9982"/>
                <a:gd name="connsiteY275" fmla="*/ 5611 h 9877"/>
                <a:gd name="connsiteX276" fmla="*/ 1383 w 9982"/>
                <a:gd name="connsiteY276" fmla="*/ 5667 h 9877"/>
                <a:gd name="connsiteX277" fmla="*/ 1383 w 9982"/>
                <a:gd name="connsiteY277" fmla="*/ 5685 h 9877"/>
                <a:gd name="connsiteX278" fmla="*/ 1372 w 9982"/>
                <a:gd name="connsiteY278" fmla="*/ 5741 h 9877"/>
                <a:gd name="connsiteX279" fmla="*/ 1351 w 9982"/>
                <a:gd name="connsiteY279" fmla="*/ 5778 h 9877"/>
                <a:gd name="connsiteX280" fmla="*/ 1237 w 9982"/>
                <a:gd name="connsiteY280" fmla="*/ 5815 h 9877"/>
                <a:gd name="connsiteX281" fmla="*/ 1227 w 9982"/>
                <a:gd name="connsiteY281" fmla="*/ 5964 h 9877"/>
                <a:gd name="connsiteX282" fmla="*/ 1247 w 9982"/>
                <a:gd name="connsiteY282" fmla="*/ 5982 h 9877"/>
                <a:gd name="connsiteX283" fmla="*/ 1476 w 9982"/>
                <a:gd name="connsiteY283" fmla="*/ 6186 h 9877"/>
                <a:gd name="connsiteX284" fmla="*/ 1507 w 9982"/>
                <a:gd name="connsiteY284" fmla="*/ 6186 h 9877"/>
                <a:gd name="connsiteX285" fmla="*/ 1580 w 9982"/>
                <a:gd name="connsiteY285" fmla="*/ 6706 h 9877"/>
                <a:gd name="connsiteX286" fmla="*/ 1778 w 9982"/>
                <a:gd name="connsiteY286" fmla="*/ 6502 h 9877"/>
                <a:gd name="connsiteX287" fmla="*/ 1778 w 9982"/>
                <a:gd name="connsiteY287" fmla="*/ 6446 h 9877"/>
                <a:gd name="connsiteX288" fmla="*/ 1705 w 9982"/>
                <a:gd name="connsiteY288" fmla="*/ 6446 h 9877"/>
                <a:gd name="connsiteX289" fmla="*/ 1674 w 9982"/>
                <a:gd name="connsiteY289" fmla="*/ 6372 h 9877"/>
                <a:gd name="connsiteX290" fmla="*/ 1674 w 9982"/>
                <a:gd name="connsiteY290" fmla="*/ 6335 h 9877"/>
                <a:gd name="connsiteX291" fmla="*/ 1684 w 9982"/>
                <a:gd name="connsiteY291" fmla="*/ 6335 h 9877"/>
                <a:gd name="connsiteX292" fmla="*/ 1684 w 9982"/>
                <a:gd name="connsiteY292" fmla="*/ 6316 h 9877"/>
                <a:gd name="connsiteX293" fmla="*/ 1819 w 9982"/>
                <a:gd name="connsiteY293" fmla="*/ 6242 h 9877"/>
                <a:gd name="connsiteX294" fmla="*/ 1798 w 9982"/>
                <a:gd name="connsiteY294" fmla="*/ 6223 h 9877"/>
                <a:gd name="connsiteX295" fmla="*/ 1663 w 9982"/>
                <a:gd name="connsiteY295" fmla="*/ 6186 h 9877"/>
                <a:gd name="connsiteX296" fmla="*/ 1663 w 9982"/>
                <a:gd name="connsiteY296" fmla="*/ 6131 h 9877"/>
                <a:gd name="connsiteX297" fmla="*/ 1611 w 9982"/>
                <a:gd name="connsiteY297" fmla="*/ 6112 h 9877"/>
                <a:gd name="connsiteX298" fmla="*/ 1611 w 9982"/>
                <a:gd name="connsiteY298" fmla="*/ 6112 h 9877"/>
                <a:gd name="connsiteX299" fmla="*/ 1632 w 9982"/>
                <a:gd name="connsiteY299" fmla="*/ 6056 h 9877"/>
                <a:gd name="connsiteX300" fmla="*/ 1549 w 9982"/>
                <a:gd name="connsiteY300" fmla="*/ 5964 h 9877"/>
                <a:gd name="connsiteX301" fmla="*/ 1331 w 9982"/>
                <a:gd name="connsiteY301" fmla="*/ 5908 h 9877"/>
                <a:gd name="connsiteX302" fmla="*/ 1497 w 9982"/>
                <a:gd name="connsiteY302" fmla="*/ 5889 h 9877"/>
                <a:gd name="connsiteX303" fmla="*/ 1518 w 9982"/>
                <a:gd name="connsiteY303" fmla="*/ 5797 h 9877"/>
                <a:gd name="connsiteX304" fmla="*/ 1455 w 9982"/>
                <a:gd name="connsiteY304" fmla="*/ 5667 h 9877"/>
                <a:gd name="connsiteX305" fmla="*/ 1476 w 9982"/>
                <a:gd name="connsiteY305" fmla="*/ 5667 h 9877"/>
                <a:gd name="connsiteX306" fmla="*/ 1819 w 9982"/>
                <a:gd name="connsiteY306" fmla="*/ 5704 h 9877"/>
                <a:gd name="connsiteX307" fmla="*/ 1913 w 9982"/>
                <a:gd name="connsiteY307" fmla="*/ 5593 h 9877"/>
                <a:gd name="connsiteX308" fmla="*/ 1985 w 9982"/>
                <a:gd name="connsiteY308" fmla="*/ 5574 h 9877"/>
                <a:gd name="connsiteX309" fmla="*/ 1913 w 9982"/>
                <a:gd name="connsiteY309" fmla="*/ 5537 h 9877"/>
                <a:gd name="connsiteX310" fmla="*/ 1611 w 9982"/>
                <a:gd name="connsiteY310" fmla="*/ 5648 h 9877"/>
                <a:gd name="connsiteX311" fmla="*/ 1580 w 9982"/>
                <a:gd name="connsiteY311" fmla="*/ 5593 h 9877"/>
                <a:gd name="connsiteX312" fmla="*/ 1601 w 9982"/>
                <a:gd name="connsiteY312" fmla="*/ 5537 h 9877"/>
                <a:gd name="connsiteX313" fmla="*/ 1570 w 9982"/>
                <a:gd name="connsiteY313" fmla="*/ 5444 h 9877"/>
                <a:gd name="connsiteX314" fmla="*/ 1497 w 9982"/>
                <a:gd name="connsiteY314" fmla="*/ 5463 h 9877"/>
                <a:gd name="connsiteX315" fmla="*/ 1255 w 9982"/>
                <a:gd name="connsiteY315" fmla="*/ 5235 h 9877"/>
                <a:gd name="connsiteX316" fmla="*/ 1538 w 9982"/>
                <a:gd name="connsiteY316" fmla="*/ 5221 h 9877"/>
                <a:gd name="connsiteX317" fmla="*/ 1881 w 9982"/>
                <a:gd name="connsiteY317" fmla="*/ 5221 h 9877"/>
                <a:gd name="connsiteX318" fmla="*/ 1985 w 9982"/>
                <a:gd name="connsiteY318" fmla="*/ 5054 h 9877"/>
                <a:gd name="connsiteX319" fmla="*/ 1985 w 9982"/>
                <a:gd name="connsiteY319" fmla="*/ 4999 h 9877"/>
                <a:gd name="connsiteX320" fmla="*/ 2048 w 9982"/>
                <a:gd name="connsiteY320" fmla="*/ 4980 h 9877"/>
                <a:gd name="connsiteX321" fmla="*/ 2079 w 9982"/>
                <a:gd name="connsiteY321" fmla="*/ 5110 h 9877"/>
                <a:gd name="connsiteX322" fmla="*/ 2516 w 9982"/>
                <a:gd name="connsiteY322" fmla="*/ 5129 h 9877"/>
                <a:gd name="connsiteX323" fmla="*/ 2495 w 9982"/>
                <a:gd name="connsiteY323" fmla="*/ 5221 h 9877"/>
                <a:gd name="connsiteX324" fmla="*/ 2526 w 9982"/>
                <a:gd name="connsiteY324" fmla="*/ 5221 h 9877"/>
                <a:gd name="connsiteX325" fmla="*/ 2578 w 9982"/>
                <a:gd name="connsiteY325" fmla="*/ 5184 h 9877"/>
                <a:gd name="connsiteX326" fmla="*/ 2578 w 9982"/>
                <a:gd name="connsiteY326" fmla="*/ 5203 h 9877"/>
                <a:gd name="connsiteX327" fmla="*/ 2557 w 9982"/>
                <a:gd name="connsiteY327" fmla="*/ 5221 h 9877"/>
                <a:gd name="connsiteX328" fmla="*/ 2620 w 9982"/>
                <a:gd name="connsiteY328" fmla="*/ 5221 h 9877"/>
                <a:gd name="connsiteX329" fmla="*/ 2723 w 9982"/>
                <a:gd name="connsiteY329" fmla="*/ 5221 h 9877"/>
                <a:gd name="connsiteX330" fmla="*/ 2723 w 9982"/>
                <a:gd name="connsiteY330" fmla="*/ 5296 h 9877"/>
                <a:gd name="connsiteX331" fmla="*/ 2744 w 9982"/>
                <a:gd name="connsiteY331" fmla="*/ 5296 h 9877"/>
                <a:gd name="connsiteX332" fmla="*/ 2817 w 9982"/>
                <a:gd name="connsiteY332" fmla="*/ 5221 h 9877"/>
                <a:gd name="connsiteX333" fmla="*/ 2817 w 9982"/>
                <a:gd name="connsiteY333" fmla="*/ 5147 h 9877"/>
                <a:gd name="connsiteX334" fmla="*/ 2879 w 9982"/>
                <a:gd name="connsiteY334" fmla="*/ 5147 h 9877"/>
                <a:gd name="connsiteX335" fmla="*/ 2911 w 9982"/>
                <a:gd name="connsiteY335" fmla="*/ 5203 h 9877"/>
                <a:gd name="connsiteX336" fmla="*/ 2911 w 9982"/>
                <a:gd name="connsiteY336" fmla="*/ 5333 h 9877"/>
                <a:gd name="connsiteX337" fmla="*/ 3025 w 9982"/>
                <a:gd name="connsiteY337" fmla="*/ 5333 h 9877"/>
                <a:gd name="connsiteX338" fmla="*/ 3035 w 9982"/>
                <a:gd name="connsiteY338" fmla="*/ 5240 h 9877"/>
                <a:gd name="connsiteX339" fmla="*/ 3035 w 9982"/>
                <a:gd name="connsiteY339" fmla="*/ 5221 h 9877"/>
                <a:gd name="connsiteX340" fmla="*/ 3035 w 9982"/>
                <a:gd name="connsiteY340" fmla="*/ 5221 h 9877"/>
                <a:gd name="connsiteX341" fmla="*/ 3139 w 9982"/>
                <a:gd name="connsiteY341" fmla="*/ 5240 h 9877"/>
                <a:gd name="connsiteX342" fmla="*/ 3160 w 9982"/>
                <a:gd name="connsiteY342" fmla="*/ 5147 h 9877"/>
                <a:gd name="connsiteX343" fmla="*/ 3264 w 9982"/>
                <a:gd name="connsiteY343" fmla="*/ 5184 h 9877"/>
                <a:gd name="connsiteX344" fmla="*/ 3264 w 9982"/>
                <a:gd name="connsiteY344" fmla="*/ 5129 h 9877"/>
                <a:gd name="connsiteX345" fmla="*/ 3441 w 9982"/>
                <a:gd name="connsiteY345" fmla="*/ 5203 h 9877"/>
                <a:gd name="connsiteX346" fmla="*/ 3441 w 9982"/>
                <a:gd name="connsiteY346" fmla="*/ 5129 h 9877"/>
                <a:gd name="connsiteX347" fmla="*/ 3482 w 9982"/>
                <a:gd name="connsiteY347" fmla="*/ 5129 h 9877"/>
                <a:gd name="connsiteX348" fmla="*/ 3482 w 9982"/>
                <a:gd name="connsiteY348" fmla="*/ 5203 h 9877"/>
                <a:gd name="connsiteX349" fmla="*/ 3503 w 9982"/>
                <a:gd name="connsiteY349" fmla="*/ 5203 h 9877"/>
                <a:gd name="connsiteX350" fmla="*/ 3503 w 9982"/>
                <a:gd name="connsiteY350" fmla="*/ 5184 h 9877"/>
                <a:gd name="connsiteX351" fmla="*/ 3514 w 9982"/>
                <a:gd name="connsiteY351" fmla="*/ 5054 h 9877"/>
                <a:gd name="connsiteX352" fmla="*/ 3524 w 9982"/>
                <a:gd name="connsiteY352" fmla="*/ 5054 h 9877"/>
                <a:gd name="connsiteX353" fmla="*/ 3534 w 9982"/>
                <a:gd name="connsiteY353" fmla="*/ 5129 h 9877"/>
                <a:gd name="connsiteX354" fmla="*/ 3617 w 9982"/>
                <a:gd name="connsiteY354" fmla="*/ 5054 h 9877"/>
                <a:gd name="connsiteX355" fmla="*/ 3617 w 9982"/>
                <a:gd name="connsiteY355" fmla="*/ 5092 h 9877"/>
                <a:gd name="connsiteX356" fmla="*/ 3690 w 9982"/>
                <a:gd name="connsiteY356" fmla="*/ 5054 h 9877"/>
                <a:gd name="connsiteX357" fmla="*/ 3690 w 9982"/>
                <a:gd name="connsiteY357" fmla="*/ 5036 h 9877"/>
                <a:gd name="connsiteX358" fmla="*/ 3669 w 9982"/>
                <a:gd name="connsiteY358" fmla="*/ 4999 h 9877"/>
                <a:gd name="connsiteX359" fmla="*/ 3701 w 9982"/>
                <a:gd name="connsiteY359" fmla="*/ 4999 h 9877"/>
                <a:gd name="connsiteX360" fmla="*/ 3742 w 9982"/>
                <a:gd name="connsiteY360" fmla="*/ 5036 h 9877"/>
                <a:gd name="connsiteX361" fmla="*/ 3742 w 9982"/>
                <a:gd name="connsiteY361" fmla="*/ 4999 h 9877"/>
                <a:gd name="connsiteX362" fmla="*/ 3721 w 9982"/>
                <a:gd name="connsiteY362" fmla="*/ 4943 h 9877"/>
                <a:gd name="connsiteX363" fmla="*/ 3825 w 9982"/>
                <a:gd name="connsiteY363" fmla="*/ 4888 h 9877"/>
                <a:gd name="connsiteX364" fmla="*/ 3825 w 9982"/>
                <a:gd name="connsiteY364" fmla="*/ 4869 h 9877"/>
                <a:gd name="connsiteX365" fmla="*/ 3649 w 9982"/>
                <a:gd name="connsiteY365" fmla="*/ 4850 h 9877"/>
                <a:gd name="connsiteX366" fmla="*/ 3659 w 9982"/>
                <a:gd name="connsiteY366" fmla="*/ 4962 h 9877"/>
                <a:gd name="connsiteX367" fmla="*/ 3649 w 9982"/>
                <a:gd name="connsiteY367" fmla="*/ 4962 h 9877"/>
                <a:gd name="connsiteX368" fmla="*/ 3451 w 9982"/>
                <a:gd name="connsiteY368" fmla="*/ 4850 h 9877"/>
                <a:gd name="connsiteX369" fmla="*/ 3451 w 9982"/>
                <a:gd name="connsiteY369" fmla="*/ 4869 h 9877"/>
                <a:gd name="connsiteX370" fmla="*/ 3462 w 9982"/>
                <a:gd name="connsiteY370" fmla="*/ 4869 h 9877"/>
                <a:gd name="connsiteX371" fmla="*/ 3441 w 9982"/>
                <a:gd name="connsiteY371" fmla="*/ 4888 h 9877"/>
                <a:gd name="connsiteX372" fmla="*/ 3389 w 9982"/>
                <a:gd name="connsiteY372" fmla="*/ 4813 h 9877"/>
                <a:gd name="connsiteX373" fmla="*/ 3378 w 9982"/>
                <a:gd name="connsiteY373" fmla="*/ 4776 h 9877"/>
                <a:gd name="connsiteX374" fmla="*/ 3493 w 9982"/>
                <a:gd name="connsiteY374" fmla="*/ 4758 h 9877"/>
                <a:gd name="connsiteX375" fmla="*/ 3493 w 9982"/>
                <a:gd name="connsiteY375" fmla="*/ 4609 h 9877"/>
                <a:gd name="connsiteX376" fmla="*/ 3472 w 9982"/>
                <a:gd name="connsiteY376" fmla="*/ 4609 h 9877"/>
                <a:gd name="connsiteX377" fmla="*/ 3347 w 9982"/>
                <a:gd name="connsiteY377" fmla="*/ 4739 h 9877"/>
                <a:gd name="connsiteX378" fmla="*/ 3326 w 9982"/>
                <a:gd name="connsiteY378" fmla="*/ 4721 h 9877"/>
                <a:gd name="connsiteX379" fmla="*/ 3326 w 9982"/>
                <a:gd name="connsiteY379" fmla="*/ 4646 h 9877"/>
                <a:gd name="connsiteX380" fmla="*/ 3316 w 9982"/>
                <a:gd name="connsiteY380" fmla="*/ 4591 h 9877"/>
                <a:gd name="connsiteX381" fmla="*/ 3243 w 9982"/>
                <a:gd name="connsiteY381" fmla="*/ 4591 h 9877"/>
                <a:gd name="connsiteX382" fmla="*/ 3233 w 9982"/>
                <a:gd name="connsiteY382" fmla="*/ 4535 h 9877"/>
                <a:gd name="connsiteX383" fmla="*/ 3243 w 9982"/>
                <a:gd name="connsiteY383" fmla="*/ 4535 h 9877"/>
                <a:gd name="connsiteX384" fmla="*/ 3243 w 9982"/>
                <a:gd name="connsiteY384" fmla="*/ 4516 h 9877"/>
                <a:gd name="connsiteX385" fmla="*/ 3420 w 9982"/>
                <a:gd name="connsiteY385" fmla="*/ 4424 h 9877"/>
                <a:gd name="connsiteX386" fmla="*/ 3358 w 9982"/>
                <a:gd name="connsiteY386" fmla="*/ 4424 h 9877"/>
                <a:gd name="connsiteX387" fmla="*/ 3337 w 9982"/>
                <a:gd name="connsiteY387" fmla="*/ 4424 h 9877"/>
                <a:gd name="connsiteX388" fmla="*/ 3326 w 9982"/>
                <a:gd name="connsiteY388" fmla="*/ 4424 h 9877"/>
                <a:gd name="connsiteX389" fmla="*/ 3326 w 9982"/>
                <a:gd name="connsiteY389" fmla="*/ 4405 h 9877"/>
                <a:gd name="connsiteX390" fmla="*/ 3430 w 9982"/>
                <a:gd name="connsiteY390" fmla="*/ 4331 h 9877"/>
                <a:gd name="connsiteX391" fmla="*/ 3430 w 9982"/>
                <a:gd name="connsiteY391" fmla="*/ 4331 h 9877"/>
                <a:gd name="connsiteX392" fmla="*/ 3399 w 9982"/>
                <a:gd name="connsiteY392" fmla="*/ 4331 h 9877"/>
                <a:gd name="connsiteX393" fmla="*/ 3378 w 9982"/>
                <a:gd name="connsiteY393" fmla="*/ 4349 h 9877"/>
                <a:gd name="connsiteX394" fmla="*/ 3368 w 9982"/>
                <a:gd name="connsiteY394" fmla="*/ 4312 h 9877"/>
                <a:gd name="connsiteX395" fmla="*/ 3202 w 9982"/>
                <a:gd name="connsiteY395" fmla="*/ 4257 h 9877"/>
                <a:gd name="connsiteX396" fmla="*/ 3150 w 9982"/>
                <a:gd name="connsiteY396" fmla="*/ 4145 h 9877"/>
                <a:gd name="connsiteX397" fmla="*/ 3108 w 9982"/>
                <a:gd name="connsiteY397" fmla="*/ 4201 h 9877"/>
                <a:gd name="connsiteX398" fmla="*/ 3025 w 9982"/>
                <a:gd name="connsiteY398" fmla="*/ 4164 h 9877"/>
                <a:gd name="connsiteX399" fmla="*/ 2879 w 9982"/>
                <a:gd name="connsiteY399" fmla="*/ 4145 h 9877"/>
                <a:gd name="connsiteX400" fmla="*/ 2827 w 9982"/>
                <a:gd name="connsiteY400" fmla="*/ 4183 h 9877"/>
                <a:gd name="connsiteX401" fmla="*/ 2775 w 9982"/>
                <a:gd name="connsiteY401" fmla="*/ 4127 h 9877"/>
                <a:gd name="connsiteX402" fmla="*/ 2703 w 9982"/>
                <a:gd name="connsiteY402" fmla="*/ 4183 h 9877"/>
                <a:gd name="connsiteX403" fmla="*/ 2672 w 9982"/>
                <a:gd name="connsiteY403" fmla="*/ 4127 h 9877"/>
                <a:gd name="connsiteX404" fmla="*/ 2588 w 9982"/>
                <a:gd name="connsiteY404" fmla="*/ 4275 h 9877"/>
                <a:gd name="connsiteX405" fmla="*/ 2391 w 9982"/>
                <a:gd name="connsiteY405" fmla="*/ 4201 h 9877"/>
                <a:gd name="connsiteX406" fmla="*/ 2391 w 9982"/>
                <a:gd name="connsiteY406" fmla="*/ 4164 h 9877"/>
                <a:gd name="connsiteX407" fmla="*/ 2412 w 9982"/>
                <a:gd name="connsiteY407" fmla="*/ 4127 h 9877"/>
                <a:gd name="connsiteX408" fmla="*/ 2339 w 9982"/>
                <a:gd name="connsiteY408" fmla="*/ 4127 h 9877"/>
                <a:gd name="connsiteX409" fmla="*/ 2141 w 9982"/>
                <a:gd name="connsiteY409" fmla="*/ 4220 h 9877"/>
                <a:gd name="connsiteX410" fmla="*/ 2141 w 9982"/>
                <a:gd name="connsiteY410" fmla="*/ 4201 h 9877"/>
                <a:gd name="connsiteX411" fmla="*/ 2162 w 9982"/>
                <a:gd name="connsiteY411" fmla="*/ 4164 h 9877"/>
                <a:gd name="connsiteX412" fmla="*/ 2048 w 9982"/>
                <a:gd name="connsiteY412" fmla="*/ 4164 h 9877"/>
                <a:gd name="connsiteX413" fmla="*/ 1965 w 9982"/>
                <a:gd name="connsiteY413" fmla="*/ 4090 h 9877"/>
                <a:gd name="connsiteX414" fmla="*/ 1840 w 9982"/>
                <a:gd name="connsiteY414" fmla="*/ 4071 h 9877"/>
                <a:gd name="connsiteX415" fmla="*/ 1861 w 9982"/>
                <a:gd name="connsiteY415" fmla="*/ 4071 h 9877"/>
                <a:gd name="connsiteX416" fmla="*/ 1892 w 9982"/>
                <a:gd name="connsiteY416" fmla="*/ 4034 h 9877"/>
                <a:gd name="connsiteX417" fmla="*/ 1881 w 9982"/>
                <a:gd name="connsiteY417" fmla="*/ 3997 h 9877"/>
                <a:gd name="connsiteX418" fmla="*/ 1798 w 9982"/>
                <a:gd name="connsiteY418" fmla="*/ 3941 h 9877"/>
                <a:gd name="connsiteX419" fmla="*/ 1705 w 9982"/>
                <a:gd name="connsiteY419" fmla="*/ 3978 h 9877"/>
                <a:gd name="connsiteX420" fmla="*/ 1476 w 9982"/>
                <a:gd name="connsiteY420" fmla="*/ 3904 h 9877"/>
                <a:gd name="connsiteX421" fmla="*/ 1476 w 9982"/>
                <a:gd name="connsiteY421" fmla="*/ 3774 h 9877"/>
                <a:gd name="connsiteX422" fmla="*/ 1486 w 9982"/>
                <a:gd name="connsiteY422" fmla="*/ 3756 h 9877"/>
                <a:gd name="connsiteX423" fmla="*/ 1622 w 9982"/>
                <a:gd name="connsiteY423" fmla="*/ 3719 h 9877"/>
                <a:gd name="connsiteX424" fmla="*/ 1622 w 9982"/>
                <a:gd name="connsiteY424" fmla="*/ 3756 h 9877"/>
                <a:gd name="connsiteX425" fmla="*/ 1736 w 9982"/>
                <a:gd name="connsiteY425" fmla="*/ 3830 h 9877"/>
                <a:gd name="connsiteX426" fmla="*/ 1746 w 9982"/>
                <a:gd name="connsiteY426" fmla="*/ 3793 h 9877"/>
                <a:gd name="connsiteX427" fmla="*/ 1757 w 9982"/>
                <a:gd name="connsiteY427" fmla="*/ 3830 h 9877"/>
                <a:gd name="connsiteX428" fmla="*/ 1913 w 9982"/>
                <a:gd name="connsiteY428" fmla="*/ 3700 h 9877"/>
                <a:gd name="connsiteX429" fmla="*/ 1996 w 9982"/>
                <a:gd name="connsiteY429" fmla="*/ 3774 h 9877"/>
                <a:gd name="connsiteX430" fmla="*/ 2173 w 9982"/>
                <a:gd name="connsiteY430" fmla="*/ 3737 h 9877"/>
                <a:gd name="connsiteX431" fmla="*/ 2339 w 9982"/>
                <a:gd name="connsiteY431" fmla="*/ 3756 h 9877"/>
                <a:gd name="connsiteX432" fmla="*/ 2339 w 9982"/>
                <a:gd name="connsiteY432" fmla="*/ 3682 h 9877"/>
                <a:gd name="connsiteX433" fmla="*/ 2453 w 9982"/>
                <a:gd name="connsiteY433" fmla="*/ 3682 h 9877"/>
                <a:gd name="connsiteX434" fmla="*/ 2484 w 9982"/>
                <a:gd name="connsiteY434" fmla="*/ 3626 h 9877"/>
                <a:gd name="connsiteX435" fmla="*/ 2484 w 9982"/>
                <a:gd name="connsiteY435" fmla="*/ 3552 h 9877"/>
                <a:gd name="connsiteX436" fmla="*/ 2453 w 9982"/>
                <a:gd name="connsiteY436" fmla="*/ 3552 h 9877"/>
                <a:gd name="connsiteX437" fmla="*/ 2453 w 9982"/>
                <a:gd name="connsiteY437" fmla="*/ 3515 h 9877"/>
                <a:gd name="connsiteX438" fmla="*/ 2443 w 9982"/>
                <a:gd name="connsiteY438" fmla="*/ 3459 h 9877"/>
                <a:gd name="connsiteX439" fmla="*/ 1840 w 9982"/>
                <a:gd name="connsiteY439" fmla="*/ 3459 h 9877"/>
                <a:gd name="connsiteX440" fmla="*/ 1538 w 9982"/>
                <a:gd name="connsiteY440" fmla="*/ 3440 h 9877"/>
                <a:gd name="connsiteX441" fmla="*/ 1694 w 9982"/>
                <a:gd name="connsiteY441" fmla="*/ 3366 h 9877"/>
                <a:gd name="connsiteX442" fmla="*/ 1944 w 9982"/>
                <a:gd name="connsiteY442" fmla="*/ 3385 h 9877"/>
                <a:gd name="connsiteX443" fmla="*/ 1954 w 9982"/>
                <a:gd name="connsiteY443" fmla="*/ 3273 h 9877"/>
                <a:gd name="connsiteX444" fmla="*/ 1996 w 9982"/>
                <a:gd name="connsiteY444" fmla="*/ 3255 h 9877"/>
                <a:gd name="connsiteX445" fmla="*/ 2027 w 9982"/>
                <a:gd name="connsiteY445" fmla="*/ 3311 h 9877"/>
                <a:gd name="connsiteX446" fmla="*/ 2058 w 9982"/>
                <a:gd name="connsiteY446" fmla="*/ 3236 h 9877"/>
                <a:gd name="connsiteX447" fmla="*/ 2058 w 9982"/>
                <a:gd name="connsiteY447" fmla="*/ 3273 h 9877"/>
                <a:gd name="connsiteX448" fmla="*/ 2037 w 9982"/>
                <a:gd name="connsiteY448" fmla="*/ 3311 h 9877"/>
                <a:gd name="connsiteX449" fmla="*/ 2297 w 9982"/>
                <a:gd name="connsiteY449" fmla="*/ 3255 h 9877"/>
                <a:gd name="connsiteX450" fmla="*/ 2308 w 9982"/>
                <a:gd name="connsiteY450" fmla="*/ 3199 h 9877"/>
                <a:gd name="connsiteX451" fmla="*/ 2297 w 9982"/>
                <a:gd name="connsiteY451" fmla="*/ 3181 h 9877"/>
                <a:gd name="connsiteX452" fmla="*/ 1933 w 9982"/>
                <a:gd name="connsiteY452" fmla="*/ 3199 h 9877"/>
                <a:gd name="connsiteX453" fmla="*/ 1923 w 9982"/>
                <a:gd name="connsiteY453" fmla="*/ 3144 h 9877"/>
                <a:gd name="connsiteX454" fmla="*/ 1933 w 9982"/>
                <a:gd name="connsiteY454" fmla="*/ 3125 h 9877"/>
                <a:gd name="connsiteX455" fmla="*/ 2089 w 9982"/>
                <a:gd name="connsiteY455" fmla="*/ 3088 h 9877"/>
                <a:gd name="connsiteX456" fmla="*/ 2058 w 9982"/>
                <a:gd name="connsiteY456" fmla="*/ 3069 h 9877"/>
                <a:gd name="connsiteX457" fmla="*/ 2089 w 9982"/>
                <a:gd name="connsiteY457" fmla="*/ 3051 h 9877"/>
                <a:gd name="connsiteX458" fmla="*/ 2079 w 9982"/>
                <a:gd name="connsiteY458" fmla="*/ 2958 h 9877"/>
                <a:gd name="connsiteX459" fmla="*/ 2027 w 9982"/>
                <a:gd name="connsiteY459" fmla="*/ 2865 h 9877"/>
                <a:gd name="connsiteX460" fmla="*/ 2048 w 9982"/>
                <a:gd name="connsiteY460" fmla="*/ 2828 h 9877"/>
                <a:gd name="connsiteX461" fmla="*/ 2037 w 9982"/>
                <a:gd name="connsiteY461" fmla="*/ 2754 h 9877"/>
                <a:gd name="connsiteX462" fmla="*/ 2089 w 9982"/>
                <a:gd name="connsiteY462" fmla="*/ 2680 h 9877"/>
                <a:gd name="connsiteX463" fmla="*/ 2089 w 9982"/>
                <a:gd name="connsiteY463" fmla="*/ 2735 h 9877"/>
                <a:gd name="connsiteX464" fmla="*/ 2266 w 9982"/>
                <a:gd name="connsiteY464" fmla="*/ 2772 h 9877"/>
                <a:gd name="connsiteX465" fmla="*/ 2277 w 9982"/>
                <a:gd name="connsiteY465" fmla="*/ 2865 h 9877"/>
                <a:gd name="connsiteX466" fmla="*/ 2422 w 9982"/>
                <a:gd name="connsiteY466" fmla="*/ 2847 h 9877"/>
                <a:gd name="connsiteX467" fmla="*/ 2474 w 9982"/>
                <a:gd name="connsiteY467" fmla="*/ 2680 h 9877"/>
                <a:gd name="connsiteX468" fmla="*/ 2318 w 9982"/>
                <a:gd name="connsiteY468" fmla="*/ 2624 h 9877"/>
                <a:gd name="connsiteX469" fmla="*/ 2318 w 9982"/>
                <a:gd name="connsiteY469" fmla="*/ 2568 h 9877"/>
                <a:gd name="connsiteX470" fmla="*/ 2391 w 9982"/>
                <a:gd name="connsiteY470" fmla="*/ 2550 h 9877"/>
                <a:gd name="connsiteX471" fmla="*/ 2391 w 9982"/>
                <a:gd name="connsiteY471" fmla="*/ 2531 h 9877"/>
                <a:gd name="connsiteX472" fmla="*/ 2256 w 9982"/>
                <a:gd name="connsiteY472" fmla="*/ 2420 h 9877"/>
                <a:gd name="connsiteX473" fmla="*/ 2235 w 9982"/>
                <a:gd name="connsiteY473" fmla="*/ 2494 h 9877"/>
                <a:gd name="connsiteX474" fmla="*/ 2235 w 9982"/>
                <a:gd name="connsiteY474" fmla="*/ 2476 h 9877"/>
                <a:gd name="connsiteX475" fmla="*/ 2110 w 9982"/>
                <a:gd name="connsiteY475" fmla="*/ 2327 h 9877"/>
                <a:gd name="connsiteX476" fmla="*/ 2037 w 9982"/>
                <a:gd name="connsiteY476" fmla="*/ 2346 h 9877"/>
                <a:gd name="connsiteX477" fmla="*/ 2037 w 9982"/>
                <a:gd name="connsiteY477" fmla="*/ 2290 h 9877"/>
                <a:gd name="connsiteX478" fmla="*/ 2017 w 9982"/>
                <a:gd name="connsiteY478" fmla="*/ 2253 h 9877"/>
                <a:gd name="connsiteX479" fmla="*/ 1840 w 9982"/>
                <a:gd name="connsiteY479" fmla="*/ 2216 h 9877"/>
                <a:gd name="connsiteX480" fmla="*/ 1830 w 9982"/>
                <a:gd name="connsiteY480" fmla="*/ 2160 h 9877"/>
                <a:gd name="connsiteX481" fmla="*/ 1840 w 9982"/>
                <a:gd name="connsiteY481" fmla="*/ 2142 h 9877"/>
                <a:gd name="connsiteX482" fmla="*/ 2037 w 9982"/>
                <a:gd name="connsiteY482" fmla="*/ 2142 h 9877"/>
                <a:gd name="connsiteX483" fmla="*/ 2100 w 9982"/>
                <a:gd name="connsiteY483" fmla="*/ 2105 h 9877"/>
                <a:gd name="connsiteX484" fmla="*/ 2245 w 9982"/>
                <a:gd name="connsiteY484" fmla="*/ 2142 h 9877"/>
                <a:gd name="connsiteX485" fmla="*/ 2318 w 9982"/>
                <a:gd name="connsiteY485" fmla="*/ 2049 h 9877"/>
                <a:gd name="connsiteX486" fmla="*/ 2568 w 9982"/>
                <a:gd name="connsiteY486" fmla="*/ 1993 h 9877"/>
                <a:gd name="connsiteX487" fmla="*/ 2755 w 9982"/>
                <a:gd name="connsiteY487" fmla="*/ 2105 h 9877"/>
                <a:gd name="connsiteX488" fmla="*/ 3067 w 9982"/>
                <a:gd name="connsiteY488" fmla="*/ 2030 h 9877"/>
                <a:gd name="connsiteX489" fmla="*/ 3067 w 9982"/>
                <a:gd name="connsiteY489" fmla="*/ 2012 h 9877"/>
                <a:gd name="connsiteX490" fmla="*/ 3056 w 9982"/>
                <a:gd name="connsiteY490" fmla="*/ 1975 h 9877"/>
                <a:gd name="connsiteX491" fmla="*/ 3170 w 9982"/>
                <a:gd name="connsiteY491" fmla="*/ 1938 h 9877"/>
                <a:gd name="connsiteX492" fmla="*/ 3150 w 9982"/>
                <a:gd name="connsiteY492" fmla="*/ 1882 h 9877"/>
                <a:gd name="connsiteX493" fmla="*/ 3212 w 9982"/>
                <a:gd name="connsiteY493" fmla="*/ 1882 h 9877"/>
                <a:gd name="connsiteX494" fmla="*/ 3254 w 9982"/>
                <a:gd name="connsiteY494" fmla="*/ 1900 h 9877"/>
                <a:gd name="connsiteX495" fmla="*/ 3285 w 9982"/>
                <a:gd name="connsiteY495" fmla="*/ 1845 h 9877"/>
                <a:gd name="connsiteX496" fmla="*/ 3285 w 9982"/>
                <a:gd name="connsiteY496" fmla="*/ 1826 h 9877"/>
                <a:gd name="connsiteX497" fmla="*/ 3212 w 9982"/>
                <a:gd name="connsiteY497" fmla="*/ 1715 h 9877"/>
                <a:gd name="connsiteX498" fmla="*/ 3222 w 9982"/>
                <a:gd name="connsiteY498" fmla="*/ 1641 h 9877"/>
                <a:gd name="connsiteX499" fmla="*/ 3067 w 9982"/>
                <a:gd name="connsiteY499" fmla="*/ 1567 h 9877"/>
                <a:gd name="connsiteX500" fmla="*/ 3067 w 9982"/>
                <a:gd name="connsiteY500" fmla="*/ 1492 h 9877"/>
                <a:gd name="connsiteX501" fmla="*/ 3035 w 9982"/>
                <a:gd name="connsiteY501" fmla="*/ 1455 h 9877"/>
                <a:gd name="connsiteX502" fmla="*/ 3004 w 9982"/>
                <a:gd name="connsiteY502" fmla="*/ 1492 h 9877"/>
                <a:gd name="connsiteX503" fmla="*/ 2994 w 9982"/>
                <a:gd name="connsiteY503" fmla="*/ 1418 h 9877"/>
                <a:gd name="connsiteX504" fmla="*/ 2879 w 9982"/>
                <a:gd name="connsiteY504" fmla="*/ 1474 h 9877"/>
                <a:gd name="connsiteX505" fmla="*/ 2765 w 9982"/>
                <a:gd name="connsiteY505" fmla="*/ 1400 h 9877"/>
                <a:gd name="connsiteX506" fmla="*/ 2734 w 9982"/>
                <a:gd name="connsiteY506" fmla="*/ 1455 h 9877"/>
                <a:gd name="connsiteX507" fmla="*/ 2703 w 9982"/>
                <a:gd name="connsiteY507" fmla="*/ 1381 h 9877"/>
                <a:gd name="connsiteX508" fmla="*/ 2609 w 9982"/>
                <a:gd name="connsiteY508" fmla="*/ 1418 h 9877"/>
                <a:gd name="connsiteX509" fmla="*/ 2609 w 9982"/>
                <a:gd name="connsiteY509" fmla="*/ 1362 h 9877"/>
                <a:gd name="connsiteX510" fmla="*/ 2536 w 9982"/>
                <a:gd name="connsiteY510" fmla="*/ 1270 h 9877"/>
                <a:gd name="connsiteX511" fmla="*/ 2807 w 9982"/>
                <a:gd name="connsiteY511" fmla="*/ 1047 h 9877"/>
                <a:gd name="connsiteX512" fmla="*/ 2900 w 9982"/>
                <a:gd name="connsiteY512" fmla="*/ 1103 h 9877"/>
                <a:gd name="connsiteX513" fmla="*/ 3035 w 9982"/>
                <a:gd name="connsiteY513" fmla="*/ 1047 h 9877"/>
                <a:gd name="connsiteX514" fmla="*/ 3035 w 9982"/>
                <a:gd name="connsiteY514" fmla="*/ 1103 h 9877"/>
                <a:gd name="connsiteX515" fmla="*/ 3306 w 9982"/>
                <a:gd name="connsiteY515" fmla="*/ 1103 h 9877"/>
                <a:gd name="connsiteX516" fmla="*/ 3306 w 9982"/>
                <a:gd name="connsiteY516" fmla="*/ 1029 h 9877"/>
                <a:gd name="connsiteX517" fmla="*/ 3451 w 9982"/>
                <a:gd name="connsiteY517" fmla="*/ 954 h 9877"/>
                <a:gd name="connsiteX518" fmla="*/ 3493 w 9982"/>
                <a:gd name="connsiteY518" fmla="*/ 862 h 9877"/>
                <a:gd name="connsiteX519" fmla="*/ 3721 w 9982"/>
                <a:gd name="connsiteY519" fmla="*/ 824 h 9877"/>
                <a:gd name="connsiteX520" fmla="*/ 3732 w 9982"/>
                <a:gd name="connsiteY520" fmla="*/ 769 h 9877"/>
                <a:gd name="connsiteX521" fmla="*/ 3763 w 9982"/>
                <a:gd name="connsiteY521" fmla="*/ 769 h 9877"/>
                <a:gd name="connsiteX522" fmla="*/ 3794 w 9982"/>
                <a:gd name="connsiteY522" fmla="*/ 824 h 9877"/>
                <a:gd name="connsiteX523" fmla="*/ 3857 w 9982"/>
                <a:gd name="connsiteY523" fmla="*/ 787 h 9877"/>
                <a:gd name="connsiteX524" fmla="*/ 3919 w 9982"/>
                <a:gd name="connsiteY524" fmla="*/ 824 h 9877"/>
                <a:gd name="connsiteX525" fmla="*/ 4563 w 9982"/>
                <a:gd name="connsiteY525" fmla="*/ 713 h 9877"/>
                <a:gd name="connsiteX526" fmla="*/ 4574 w 9982"/>
                <a:gd name="connsiteY526" fmla="*/ 769 h 9877"/>
                <a:gd name="connsiteX527" fmla="*/ 4699 w 9982"/>
                <a:gd name="connsiteY527" fmla="*/ 769 h 9877"/>
                <a:gd name="connsiteX528" fmla="*/ 4699 w 9982"/>
                <a:gd name="connsiteY528" fmla="*/ 713 h 9877"/>
                <a:gd name="connsiteX529" fmla="*/ 4782 w 9982"/>
                <a:gd name="connsiteY529" fmla="*/ 769 h 9877"/>
                <a:gd name="connsiteX530" fmla="*/ 4886 w 9982"/>
                <a:gd name="connsiteY530" fmla="*/ 732 h 9877"/>
                <a:gd name="connsiteX531" fmla="*/ 4948 w 9982"/>
                <a:gd name="connsiteY531" fmla="*/ 769 h 9877"/>
                <a:gd name="connsiteX532" fmla="*/ 4990 w 9982"/>
                <a:gd name="connsiteY532" fmla="*/ 695 h 9877"/>
                <a:gd name="connsiteX533" fmla="*/ 5073 w 9982"/>
                <a:gd name="connsiteY533" fmla="*/ 676 h 9877"/>
                <a:gd name="connsiteX534" fmla="*/ 5073 w 9982"/>
                <a:gd name="connsiteY534" fmla="*/ 732 h 9877"/>
                <a:gd name="connsiteX535" fmla="*/ 5281 w 9982"/>
                <a:gd name="connsiteY535" fmla="*/ 695 h 9877"/>
                <a:gd name="connsiteX536" fmla="*/ 5468 w 9982"/>
                <a:gd name="connsiteY536" fmla="*/ 769 h 9877"/>
                <a:gd name="connsiteX537" fmla="*/ 5613 w 9982"/>
                <a:gd name="connsiteY537" fmla="*/ 750 h 9877"/>
                <a:gd name="connsiteX538" fmla="*/ 5936 w 9982"/>
                <a:gd name="connsiteY538" fmla="*/ 676 h 9877"/>
                <a:gd name="connsiteX539" fmla="*/ 6133 w 9982"/>
                <a:gd name="connsiteY539" fmla="*/ 602 h 9877"/>
                <a:gd name="connsiteX540" fmla="*/ 6310 w 9982"/>
                <a:gd name="connsiteY540" fmla="*/ 639 h 9877"/>
                <a:gd name="connsiteX541" fmla="*/ 6362 w 9982"/>
                <a:gd name="connsiteY541" fmla="*/ 546 h 9877"/>
                <a:gd name="connsiteX542" fmla="*/ 6455 w 9982"/>
                <a:gd name="connsiteY542" fmla="*/ 565 h 9877"/>
                <a:gd name="connsiteX543" fmla="*/ 6528 w 9982"/>
                <a:gd name="connsiteY543" fmla="*/ 490 h 9877"/>
                <a:gd name="connsiteX544" fmla="*/ 6601 w 9982"/>
                <a:gd name="connsiteY544" fmla="*/ 546 h 9877"/>
                <a:gd name="connsiteX545" fmla="*/ 6892 w 9982"/>
                <a:gd name="connsiteY545" fmla="*/ 565 h 9877"/>
                <a:gd name="connsiteX546" fmla="*/ 7037 w 9982"/>
                <a:gd name="connsiteY546" fmla="*/ 565 h 9877"/>
                <a:gd name="connsiteX547" fmla="*/ 7048 w 9982"/>
                <a:gd name="connsiteY547" fmla="*/ 620 h 9877"/>
                <a:gd name="connsiteX548" fmla="*/ 7245 w 9982"/>
                <a:gd name="connsiteY548" fmla="*/ 583 h 9877"/>
                <a:gd name="connsiteX549" fmla="*/ 7256 w 9982"/>
                <a:gd name="connsiteY549" fmla="*/ 509 h 9877"/>
                <a:gd name="connsiteX550" fmla="*/ 7173 w 9982"/>
                <a:gd name="connsiteY550" fmla="*/ 490 h 9877"/>
                <a:gd name="connsiteX551" fmla="*/ 7214 w 9982"/>
                <a:gd name="connsiteY551" fmla="*/ 398 h 9877"/>
                <a:gd name="connsiteX552" fmla="*/ 7287 w 9982"/>
                <a:gd name="connsiteY552" fmla="*/ 342 h 9877"/>
                <a:gd name="connsiteX553" fmla="*/ 7256 w 9982"/>
                <a:gd name="connsiteY553" fmla="*/ 305 h 9877"/>
                <a:gd name="connsiteX554" fmla="*/ 7193 w 9982"/>
                <a:gd name="connsiteY554" fmla="*/ 342 h 9877"/>
                <a:gd name="connsiteX555" fmla="*/ 7162 w 9982"/>
                <a:gd name="connsiteY555" fmla="*/ 305 h 9877"/>
                <a:gd name="connsiteX556" fmla="*/ 6996 w 9982"/>
                <a:gd name="connsiteY556" fmla="*/ 361 h 9877"/>
                <a:gd name="connsiteX557" fmla="*/ 6996 w 9982"/>
                <a:gd name="connsiteY557" fmla="*/ 305 h 9877"/>
                <a:gd name="connsiteX558" fmla="*/ 6985 w 9982"/>
                <a:gd name="connsiteY558" fmla="*/ 305 h 9877"/>
                <a:gd name="connsiteX559" fmla="*/ 6331 w 9982"/>
                <a:gd name="connsiteY559" fmla="*/ 324 h 9877"/>
                <a:gd name="connsiteX560" fmla="*/ 6320 w 9982"/>
                <a:gd name="connsiteY560" fmla="*/ 268 h 9877"/>
                <a:gd name="connsiteX561" fmla="*/ 6424 w 9982"/>
                <a:gd name="connsiteY561" fmla="*/ 194 h 9877"/>
                <a:gd name="connsiteX562" fmla="*/ 6767 w 9982"/>
                <a:gd name="connsiteY562" fmla="*/ 157 h 9877"/>
                <a:gd name="connsiteX563" fmla="*/ 7266 w 9982"/>
                <a:gd name="connsiteY563" fmla="*/ 119 h 9877"/>
                <a:gd name="connsiteX564" fmla="*/ 7484 w 9982"/>
                <a:gd name="connsiteY564" fmla="*/ 8 h 9877"/>
                <a:gd name="connsiteX565" fmla="*/ 7734 w 9982"/>
                <a:gd name="connsiteY565" fmla="*/ 138 h 9877"/>
                <a:gd name="connsiteX566" fmla="*/ 7796 w 9982"/>
                <a:gd name="connsiteY566" fmla="*/ 45 h 9877"/>
                <a:gd name="connsiteX567" fmla="*/ 7921 w 9982"/>
                <a:gd name="connsiteY567" fmla="*/ 27 h 9877"/>
                <a:gd name="connsiteX568" fmla="*/ 8025 w 9982"/>
                <a:gd name="connsiteY568" fmla="*/ 138 h 9877"/>
                <a:gd name="connsiteX569" fmla="*/ 8046 w 9982"/>
                <a:gd name="connsiteY569" fmla="*/ 101 h 9877"/>
                <a:gd name="connsiteX570" fmla="*/ 8077 w 9982"/>
                <a:gd name="connsiteY570" fmla="*/ 249 h 9877"/>
                <a:gd name="connsiteX571" fmla="*/ 8046 w 9982"/>
                <a:gd name="connsiteY571" fmla="*/ 324 h 9877"/>
                <a:gd name="connsiteX572" fmla="*/ 8046 w 9982"/>
                <a:gd name="connsiteY572" fmla="*/ 416 h 9877"/>
                <a:gd name="connsiteX0" fmla="*/ 8061 w 10000"/>
                <a:gd name="connsiteY0" fmla="*/ 421 h 10000"/>
                <a:gd name="connsiteX1" fmla="*/ 8123 w 10000"/>
                <a:gd name="connsiteY1" fmla="*/ 440 h 10000"/>
                <a:gd name="connsiteX2" fmla="*/ 8134 w 10000"/>
                <a:gd name="connsiteY2" fmla="*/ 515 h 10000"/>
                <a:gd name="connsiteX3" fmla="*/ 8102 w 10000"/>
                <a:gd name="connsiteY3" fmla="*/ 590 h 10000"/>
                <a:gd name="connsiteX4" fmla="*/ 8144 w 10000"/>
                <a:gd name="connsiteY4" fmla="*/ 590 h 10000"/>
                <a:gd name="connsiteX5" fmla="*/ 8154 w 10000"/>
                <a:gd name="connsiteY5" fmla="*/ 647 h 10000"/>
                <a:gd name="connsiteX6" fmla="*/ 8102 w 10000"/>
                <a:gd name="connsiteY6" fmla="*/ 704 h 10000"/>
                <a:gd name="connsiteX7" fmla="*/ 8029 w 10000"/>
                <a:gd name="connsiteY7" fmla="*/ 928 h 10000"/>
                <a:gd name="connsiteX8" fmla="*/ 8123 w 10000"/>
                <a:gd name="connsiteY8" fmla="*/ 1003 h 10000"/>
                <a:gd name="connsiteX9" fmla="*/ 8144 w 10000"/>
                <a:gd name="connsiteY9" fmla="*/ 873 h 10000"/>
                <a:gd name="connsiteX10" fmla="*/ 8154 w 10000"/>
                <a:gd name="connsiteY10" fmla="*/ 873 h 10000"/>
                <a:gd name="connsiteX11" fmla="*/ 8154 w 10000"/>
                <a:gd name="connsiteY11" fmla="*/ 891 h 10000"/>
                <a:gd name="connsiteX12" fmla="*/ 8175 w 10000"/>
                <a:gd name="connsiteY12" fmla="*/ 1210 h 10000"/>
                <a:gd name="connsiteX13" fmla="*/ 8154 w 10000"/>
                <a:gd name="connsiteY13" fmla="*/ 1210 h 10000"/>
                <a:gd name="connsiteX14" fmla="*/ 8123 w 10000"/>
                <a:gd name="connsiteY14" fmla="*/ 1229 h 10000"/>
                <a:gd name="connsiteX15" fmla="*/ 8123 w 10000"/>
                <a:gd name="connsiteY15" fmla="*/ 1286 h 10000"/>
                <a:gd name="connsiteX16" fmla="*/ 7883 w 10000"/>
                <a:gd name="connsiteY16" fmla="*/ 1605 h 10000"/>
                <a:gd name="connsiteX17" fmla="*/ 7925 w 10000"/>
                <a:gd name="connsiteY17" fmla="*/ 1605 h 10000"/>
                <a:gd name="connsiteX18" fmla="*/ 8092 w 10000"/>
                <a:gd name="connsiteY18" fmla="*/ 1587 h 10000"/>
                <a:gd name="connsiteX19" fmla="*/ 8092 w 10000"/>
                <a:gd name="connsiteY19" fmla="*/ 1680 h 10000"/>
                <a:gd name="connsiteX20" fmla="*/ 8165 w 10000"/>
                <a:gd name="connsiteY20" fmla="*/ 1774 h 10000"/>
                <a:gd name="connsiteX21" fmla="*/ 8383 w 10000"/>
                <a:gd name="connsiteY21" fmla="*/ 1680 h 10000"/>
                <a:gd name="connsiteX22" fmla="*/ 8435 w 10000"/>
                <a:gd name="connsiteY22" fmla="*/ 1567 h 10000"/>
                <a:gd name="connsiteX23" fmla="*/ 8497 w 10000"/>
                <a:gd name="connsiteY23" fmla="*/ 1587 h 10000"/>
                <a:gd name="connsiteX24" fmla="*/ 8508 w 10000"/>
                <a:gd name="connsiteY24" fmla="*/ 1530 h 10000"/>
                <a:gd name="connsiteX25" fmla="*/ 8654 w 10000"/>
                <a:gd name="connsiteY25" fmla="*/ 1605 h 10000"/>
                <a:gd name="connsiteX26" fmla="*/ 8601 w 10000"/>
                <a:gd name="connsiteY26" fmla="*/ 1980 h 10000"/>
                <a:gd name="connsiteX27" fmla="*/ 8539 w 10000"/>
                <a:gd name="connsiteY27" fmla="*/ 2075 h 10000"/>
                <a:gd name="connsiteX28" fmla="*/ 8539 w 10000"/>
                <a:gd name="connsiteY28" fmla="*/ 2131 h 10000"/>
                <a:gd name="connsiteX29" fmla="*/ 8831 w 10000"/>
                <a:gd name="connsiteY29" fmla="*/ 2206 h 10000"/>
                <a:gd name="connsiteX30" fmla="*/ 8810 w 10000"/>
                <a:gd name="connsiteY30" fmla="*/ 2769 h 10000"/>
                <a:gd name="connsiteX31" fmla="*/ 8810 w 10000"/>
                <a:gd name="connsiteY31" fmla="*/ 2938 h 10000"/>
                <a:gd name="connsiteX32" fmla="*/ 8779 w 10000"/>
                <a:gd name="connsiteY32" fmla="*/ 2957 h 10000"/>
                <a:gd name="connsiteX33" fmla="*/ 8789 w 10000"/>
                <a:gd name="connsiteY33" fmla="*/ 2995 h 10000"/>
                <a:gd name="connsiteX34" fmla="*/ 8769 w 10000"/>
                <a:gd name="connsiteY34" fmla="*/ 3032 h 10000"/>
                <a:gd name="connsiteX35" fmla="*/ 8956 w 10000"/>
                <a:gd name="connsiteY35" fmla="*/ 3014 h 10000"/>
                <a:gd name="connsiteX36" fmla="*/ 9049 w 10000"/>
                <a:gd name="connsiteY36" fmla="*/ 3164 h 10000"/>
                <a:gd name="connsiteX37" fmla="*/ 9185 w 10000"/>
                <a:gd name="connsiteY37" fmla="*/ 3145 h 10000"/>
                <a:gd name="connsiteX38" fmla="*/ 9185 w 10000"/>
                <a:gd name="connsiteY38" fmla="*/ 3164 h 10000"/>
                <a:gd name="connsiteX39" fmla="*/ 9196 w 10000"/>
                <a:gd name="connsiteY39" fmla="*/ 3164 h 10000"/>
                <a:gd name="connsiteX40" fmla="*/ 9206 w 10000"/>
                <a:gd name="connsiteY40" fmla="*/ 3314 h 10000"/>
                <a:gd name="connsiteX41" fmla="*/ 9237 w 10000"/>
                <a:gd name="connsiteY41" fmla="*/ 3296 h 10000"/>
                <a:gd name="connsiteX42" fmla="*/ 9289 w 10000"/>
                <a:gd name="connsiteY42" fmla="*/ 3070 h 10000"/>
                <a:gd name="connsiteX43" fmla="*/ 9341 w 10000"/>
                <a:gd name="connsiteY43" fmla="*/ 3126 h 10000"/>
                <a:gd name="connsiteX44" fmla="*/ 9362 w 10000"/>
                <a:gd name="connsiteY44" fmla="*/ 3052 h 10000"/>
                <a:gd name="connsiteX45" fmla="*/ 9393 w 10000"/>
                <a:gd name="connsiteY45" fmla="*/ 3052 h 10000"/>
                <a:gd name="connsiteX46" fmla="*/ 9424 w 10000"/>
                <a:gd name="connsiteY46" fmla="*/ 3126 h 10000"/>
                <a:gd name="connsiteX47" fmla="*/ 9414 w 10000"/>
                <a:gd name="connsiteY47" fmla="*/ 3239 h 10000"/>
                <a:gd name="connsiteX48" fmla="*/ 9487 w 10000"/>
                <a:gd name="connsiteY48" fmla="*/ 3314 h 10000"/>
                <a:gd name="connsiteX49" fmla="*/ 9487 w 10000"/>
                <a:gd name="connsiteY49" fmla="*/ 3427 h 10000"/>
                <a:gd name="connsiteX50" fmla="*/ 9528 w 10000"/>
                <a:gd name="connsiteY50" fmla="*/ 3483 h 10000"/>
                <a:gd name="connsiteX51" fmla="*/ 9497 w 10000"/>
                <a:gd name="connsiteY51" fmla="*/ 3596 h 10000"/>
                <a:gd name="connsiteX52" fmla="*/ 9508 w 10000"/>
                <a:gd name="connsiteY52" fmla="*/ 3596 h 10000"/>
                <a:gd name="connsiteX53" fmla="*/ 9539 w 10000"/>
                <a:gd name="connsiteY53" fmla="*/ 3577 h 10000"/>
                <a:gd name="connsiteX54" fmla="*/ 9539 w 10000"/>
                <a:gd name="connsiteY54" fmla="*/ 3689 h 10000"/>
                <a:gd name="connsiteX55" fmla="*/ 9508 w 10000"/>
                <a:gd name="connsiteY55" fmla="*/ 3728 h 10000"/>
                <a:gd name="connsiteX56" fmla="*/ 9487 w 10000"/>
                <a:gd name="connsiteY56" fmla="*/ 3689 h 10000"/>
                <a:gd name="connsiteX57" fmla="*/ 9476 w 10000"/>
                <a:gd name="connsiteY57" fmla="*/ 3746 h 10000"/>
                <a:gd name="connsiteX58" fmla="*/ 9445 w 10000"/>
                <a:gd name="connsiteY58" fmla="*/ 3728 h 10000"/>
                <a:gd name="connsiteX59" fmla="*/ 9352 w 10000"/>
                <a:gd name="connsiteY59" fmla="*/ 3953 h 10000"/>
                <a:gd name="connsiteX60" fmla="*/ 9373 w 10000"/>
                <a:gd name="connsiteY60" fmla="*/ 4347 h 10000"/>
                <a:gd name="connsiteX61" fmla="*/ 9237 w 10000"/>
                <a:gd name="connsiteY61" fmla="*/ 4310 h 10000"/>
                <a:gd name="connsiteX62" fmla="*/ 9196 w 10000"/>
                <a:gd name="connsiteY62" fmla="*/ 4385 h 10000"/>
                <a:gd name="connsiteX63" fmla="*/ 9258 w 10000"/>
                <a:gd name="connsiteY63" fmla="*/ 4572 h 10000"/>
                <a:gd name="connsiteX64" fmla="*/ 9321 w 10000"/>
                <a:gd name="connsiteY64" fmla="*/ 4572 h 10000"/>
                <a:gd name="connsiteX65" fmla="*/ 9321 w 10000"/>
                <a:gd name="connsiteY65" fmla="*/ 4591 h 10000"/>
                <a:gd name="connsiteX66" fmla="*/ 9206 w 10000"/>
                <a:gd name="connsiteY66" fmla="*/ 4686 h 10000"/>
                <a:gd name="connsiteX67" fmla="*/ 9196 w 10000"/>
                <a:gd name="connsiteY67" fmla="*/ 4741 h 10000"/>
                <a:gd name="connsiteX68" fmla="*/ 9331 w 10000"/>
                <a:gd name="connsiteY68" fmla="*/ 4910 h 10000"/>
                <a:gd name="connsiteX69" fmla="*/ 9352 w 10000"/>
                <a:gd name="connsiteY69" fmla="*/ 5005 h 10000"/>
                <a:gd name="connsiteX70" fmla="*/ 9487 w 10000"/>
                <a:gd name="connsiteY70" fmla="*/ 5136 h 10000"/>
                <a:gd name="connsiteX71" fmla="*/ 9456 w 10000"/>
                <a:gd name="connsiteY71" fmla="*/ 5494 h 10000"/>
                <a:gd name="connsiteX72" fmla="*/ 9570 w 10000"/>
                <a:gd name="connsiteY72" fmla="*/ 5437 h 10000"/>
                <a:gd name="connsiteX73" fmla="*/ 9570 w 10000"/>
                <a:gd name="connsiteY73" fmla="*/ 5380 h 10000"/>
                <a:gd name="connsiteX74" fmla="*/ 9549 w 10000"/>
                <a:gd name="connsiteY74" fmla="*/ 5324 h 10000"/>
                <a:gd name="connsiteX75" fmla="*/ 9580 w 10000"/>
                <a:gd name="connsiteY75" fmla="*/ 5324 h 10000"/>
                <a:gd name="connsiteX76" fmla="*/ 9664 w 10000"/>
                <a:gd name="connsiteY76" fmla="*/ 5399 h 10000"/>
                <a:gd name="connsiteX77" fmla="*/ 9664 w 10000"/>
                <a:gd name="connsiteY77" fmla="*/ 5474 h 10000"/>
                <a:gd name="connsiteX78" fmla="*/ 9987 w 10000"/>
                <a:gd name="connsiteY78" fmla="*/ 5793 h 10000"/>
                <a:gd name="connsiteX79" fmla="*/ 9976 w 10000"/>
                <a:gd name="connsiteY79" fmla="*/ 6151 h 10000"/>
                <a:gd name="connsiteX80" fmla="*/ 9924 w 10000"/>
                <a:gd name="connsiteY80" fmla="*/ 6056 h 10000"/>
                <a:gd name="connsiteX81" fmla="*/ 9748 w 10000"/>
                <a:gd name="connsiteY81" fmla="*/ 6094 h 10000"/>
                <a:gd name="connsiteX82" fmla="*/ 9362 w 10000"/>
                <a:gd name="connsiteY82" fmla="*/ 6188 h 10000"/>
                <a:gd name="connsiteX83" fmla="*/ 9331 w 10000"/>
                <a:gd name="connsiteY83" fmla="*/ 6526 h 10000"/>
                <a:gd name="connsiteX84" fmla="*/ 9289 w 10000"/>
                <a:gd name="connsiteY84" fmla="*/ 6564 h 10000"/>
                <a:gd name="connsiteX85" fmla="*/ 9289 w 10000"/>
                <a:gd name="connsiteY85" fmla="*/ 6977 h 10000"/>
                <a:gd name="connsiteX86" fmla="*/ 9393 w 10000"/>
                <a:gd name="connsiteY86" fmla="*/ 7014 h 10000"/>
                <a:gd name="connsiteX87" fmla="*/ 9383 w 10000"/>
                <a:gd name="connsiteY87" fmla="*/ 7052 h 10000"/>
                <a:gd name="connsiteX88" fmla="*/ 9237 w 10000"/>
                <a:gd name="connsiteY88" fmla="*/ 7409 h 10000"/>
                <a:gd name="connsiteX89" fmla="*/ 9227 w 10000"/>
                <a:gd name="connsiteY89" fmla="*/ 7672 h 10000"/>
                <a:gd name="connsiteX90" fmla="*/ 9258 w 10000"/>
                <a:gd name="connsiteY90" fmla="*/ 7860 h 10000"/>
                <a:gd name="connsiteX91" fmla="*/ 9206 w 10000"/>
                <a:gd name="connsiteY91" fmla="*/ 7916 h 10000"/>
                <a:gd name="connsiteX92" fmla="*/ 9101 w 10000"/>
                <a:gd name="connsiteY92" fmla="*/ 7728 h 10000"/>
                <a:gd name="connsiteX93" fmla="*/ 8925 w 10000"/>
                <a:gd name="connsiteY93" fmla="*/ 7578 h 10000"/>
                <a:gd name="connsiteX94" fmla="*/ 8925 w 10000"/>
                <a:gd name="connsiteY94" fmla="*/ 7541 h 10000"/>
                <a:gd name="connsiteX95" fmla="*/ 8966 w 10000"/>
                <a:gd name="connsiteY95" fmla="*/ 7541 h 10000"/>
                <a:gd name="connsiteX96" fmla="*/ 8966 w 10000"/>
                <a:gd name="connsiteY96" fmla="*/ 7522 h 10000"/>
                <a:gd name="connsiteX97" fmla="*/ 8945 w 10000"/>
                <a:gd name="connsiteY97" fmla="*/ 7522 h 10000"/>
                <a:gd name="connsiteX98" fmla="*/ 8883 w 10000"/>
                <a:gd name="connsiteY98" fmla="*/ 7541 h 10000"/>
                <a:gd name="connsiteX99" fmla="*/ 8904 w 10000"/>
                <a:gd name="connsiteY99" fmla="*/ 7616 h 10000"/>
                <a:gd name="connsiteX100" fmla="*/ 8862 w 10000"/>
                <a:gd name="connsiteY100" fmla="*/ 7635 h 10000"/>
                <a:gd name="connsiteX101" fmla="*/ 8966 w 10000"/>
                <a:gd name="connsiteY101" fmla="*/ 7916 h 10000"/>
                <a:gd name="connsiteX102" fmla="*/ 8966 w 10000"/>
                <a:gd name="connsiteY102" fmla="*/ 8123 h 10000"/>
                <a:gd name="connsiteX103" fmla="*/ 8904 w 10000"/>
                <a:gd name="connsiteY103" fmla="*/ 8235 h 10000"/>
                <a:gd name="connsiteX104" fmla="*/ 8727 w 10000"/>
                <a:gd name="connsiteY104" fmla="*/ 8217 h 10000"/>
                <a:gd name="connsiteX105" fmla="*/ 8665 w 10000"/>
                <a:gd name="connsiteY105" fmla="*/ 8123 h 10000"/>
                <a:gd name="connsiteX106" fmla="*/ 8601 w 10000"/>
                <a:gd name="connsiteY106" fmla="*/ 8180 h 10000"/>
                <a:gd name="connsiteX107" fmla="*/ 8644 w 10000"/>
                <a:gd name="connsiteY107" fmla="*/ 8573 h 10000"/>
                <a:gd name="connsiteX108" fmla="*/ 8613 w 10000"/>
                <a:gd name="connsiteY108" fmla="*/ 8648 h 10000"/>
                <a:gd name="connsiteX109" fmla="*/ 8414 w 10000"/>
                <a:gd name="connsiteY109" fmla="*/ 8668 h 10000"/>
                <a:gd name="connsiteX110" fmla="*/ 8269 w 10000"/>
                <a:gd name="connsiteY110" fmla="*/ 8235 h 10000"/>
                <a:gd name="connsiteX111" fmla="*/ 8258 w 10000"/>
                <a:gd name="connsiteY111" fmla="*/ 7991 h 10000"/>
                <a:gd name="connsiteX112" fmla="*/ 8217 w 10000"/>
                <a:gd name="connsiteY112" fmla="*/ 7991 h 10000"/>
                <a:gd name="connsiteX113" fmla="*/ 8039 w 10000"/>
                <a:gd name="connsiteY113" fmla="*/ 7991 h 10000"/>
                <a:gd name="connsiteX114" fmla="*/ 7935 w 10000"/>
                <a:gd name="connsiteY114" fmla="*/ 7766 h 10000"/>
                <a:gd name="connsiteX115" fmla="*/ 7841 w 10000"/>
                <a:gd name="connsiteY115" fmla="*/ 7710 h 10000"/>
                <a:gd name="connsiteX116" fmla="*/ 7779 w 10000"/>
                <a:gd name="connsiteY116" fmla="*/ 7785 h 10000"/>
                <a:gd name="connsiteX117" fmla="*/ 7789 w 10000"/>
                <a:gd name="connsiteY117" fmla="*/ 8104 h 10000"/>
                <a:gd name="connsiteX118" fmla="*/ 7748 w 10000"/>
                <a:gd name="connsiteY118" fmla="*/ 8404 h 10000"/>
                <a:gd name="connsiteX119" fmla="*/ 7686 w 10000"/>
                <a:gd name="connsiteY119" fmla="*/ 8424 h 10000"/>
                <a:gd name="connsiteX120" fmla="*/ 7644 w 10000"/>
                <a:gd name="connsiteY120" fmla="*/ 8536 h 10000"/>
                <a:gd name="connsiteX121" fmla="*/ 7634 w 10000"/>
                <a:gd name="connsiteY121" fmla="*/ 8536 h 10000"/>
                <a:gd name="connsiteX122" fmla="*/ 7634 w 10000"/>
                <a:gd name="connsiteY122" fmla="*/ 8479 h 10000"/>
                <a:gd name="connsiteX123" fmla="*/ 7654 w 10000"/>
                <a:gd name="connsiteY123" fmla="*/ 8424 h 10000"/>
                <a:gd name="connsiteX124" fmla="*/ 7477 w 10000"/>
                <a:gd name="connsiteY124" fmla="*/ 8180 h 10000"/>
                <a:gd name="connsiteX125" fmla="*/ 7362 w 10000"/>
                <a:gd name="connsiteY125" fmla="*/ 8085 h 10000"/>
                <a:gd name="connsiteX126" fmla="*/ 7300 w 10000"/>
                <a:gd name="connsiteY126" fmla="*/ 8142 h 10000"/>
                <a:gd name="connsiteX127" fmla="*/ 7269 w 10000"/>
                <a:gd name="connsiteY127" fmla="*/ 8085 h 10000"/>
                <a:gd name="connsiteX128" fmla="*/ 7238 w 10000"/>
                <a:gd name="connsiteY128" fmla="*/ 8217 h 10000"/>
                <a:gd name="connsiteX129" fmla="*/ 7373 w 10000"/>
                <a:gd name="connsiteY129" fmla="*/ 8593 h 10000"/>
                <a:gd name="connsiteX130" fmla="*/ 7217 w 10000"/>
                <a:gd name="connsiteY130" fmla="*/ 8780 h 10000"/>
                <a:gd name="connsiteX131" fmla="*/ 7050 w 10000"/>
                <a:gd name="connsiteY131" fmla="*/ 8705 h 10000"/>
                <a:gd name="connsiteX132" fmla="*/ 6988 w 10000"/>
                <a:gd name="connsiteY132" fmla="*/ 8856 h 10000"/>
                <a:gd name="connsiteX133" fmla="*/ 6914 w 10000"/>
                <a:gd name="connsiteY133" fmla="*/ 8912 h 10000"/>
                <a:gd name="connsiteX134" fmla="*/ 6914 w 10000"/>
                <a:gd name="connsiteY134" fmla="*/ 8837 h 10000"/>
                <a:gd name="connsiteX135" fmla="*/ 6790 w 10000"/>
                <a:gd name="connsiteY135" fmla="*/ 8799 h 10000"/>
                <a:gd name="connsiteX136" fmla="*/ 6706 w 10000"/>
                <a:gd name="connsiteY136" fmla="*/ 8893 h 10000"/>
                <a:gd name="connsiteX137" fmla="*/ 6613 w 10000"/>
                <a:gd name="connsiteY137" fmla="*/ 8912 h 10000"/>
                <a:gd name="connsiteX138" fmla="*/ 6613 w 10000"/>
                <a:gd name="connsiteY138" fmla="*/ 8968 h 10000"/>
                <a:gd name="connsiteX139" fmla="*/ 6550 w 10000"/>
                <a:gd name="connsiteY139" fmla="*/ 8987 h 10000"/>
                <a:gd name="connsiteX140" fmla="*/ 6571 w 10000"/>
                <a:gd name="connsiteY140" fmla="*/ 9024 h 10000"/>
                <a:gd name="connsiteX141" fmla="*/ 6738 w 10000"/>
                <a:gd name="connsiteY141" fmla="*/ 9006 h 10000"/>
                <a:gd name="connsiteX142" fmla="*/ 6738 w 10000"/>
                <a:gd name="connsiteY142" fmla="*/ 8987 h 10000"/>
                <a:gd name="connsiteX143" fmla="*/ 6717 w 10000"/>
                <a:gd name="connsiteY143" fmla="*/ 8949 h 10000"/>
                <a:gd name="connsiteX144" fmla="*/ 6738 w 10000"/>
                <a:gd name="connsiteY144" fmla="*/ 8949 h 10000"/>
                <a:gd name="connsiteX145" fmla="*/ 6790 w 10000"/>
                <a:gd name="connsiteY145" fmla="*/ 8931 h 10000"/>
                <a:gd name="connsiteX146" fmla="*/ 6831 w 10000"/>
                <a:gd name="connsiteY146" fmla="*/ 9062 h 10000"/>
                <a:gd name="connsiteX147" fmla="*/ 7102 w 10000"/>
                <a:gd name="connsiteY147" fmla="*/ 9137 h 10000"/>
                <a:gd name="connsiteX148" fmla="*/ 7102 w 10000"/>
                <a:gd name="connsiteY148" fmla="*/ 9193 h 10000"/>
                <a:gd name="connsiteX149" fmla="*/ 7019 w 10000"/>
                <a:gd name="connsiteY149" fmla="*/ 9588 h 10000"/>
                <a:gd name="connsiteX150" fmla="*/ 6998 w 10000"/>
                <a:gd name="connsiteY150" fmla="*/ 9588 h 10000"/>
                <a:gd name="connsiteX151" fmla="*/ 6978 w 10000"/>
                <a:gd name="connsiteY151" fmla="*/ 9531 h 10000"/>
                <a:gd name="connsiteX152" fmla="*/ 6748 w 10000"/>
                <a:gd name="connsiteY152" fmla="*/ 9494 h 10000"/>
                <a:gd name="connsiteX153" fmla="*/ 6675 w 10000"/>
                <a:gd name="connsiteY153" fmla="*/ 9494 h 10000"/>
                <a:gd name="connsiteX154" fmla="*/ 6592 w 10000"/>
                <a:gd name="connsiteY154" fmla="*/ 9401 h 10000"/>
                <a:gd name="connsiteX155" fmla="*/ 6550 w 10000"/>
                <a:gd name="connsiteY155" fmla="*/ 9438 h 10000"/>
                <a:gd name="connsiteX156" fmla="*/ 6436 w 10000"/>
                <a:gd name="connsiteY156" fmla="*/ 9287 h 10000"/>
                <a:gd name="connsiteX157" fmla="*/ 6426 w 10000"/>
                <a:gd name="connsiteY157" fmla="*/ 9287 h 10000"/>
                <a:gd name="connsiteX158" fmla="*/ 6383 w 10000"/>
                <a:gd name="connsiteY158" fmla="*/ 9287 h 10000"/>
                <a:gd name="connsiteX159" fmla="*/ 6279 w 10000"/>
                <a:gd name="connsiteY159" fmla="*/ 9175 h 10000"/>
                <a:gd name="connsiteX160" fmla="*/ 6248 w 10000"/>
                <a:gd name="connsiteY160" fmla="*/ 9344 h 10000"/>
                <a:gd name="connsiteX161" fmla="*/ 6154 w 10000"/>
                <a:gd name="connsiteY161" fmla="*/ 9513 h 10000"/>
                <a:gd name="connsiteX162" fmla="*/ 6061 w 10000"/>
                <a:gd name="connsiteY162" fmla="*/ 9550 h 10000"/>
                <a:gd name="connsiteX163" fmla="*/ 6061 w 10000"/>
                <a:gd name="connsiteY163" fmla="*/ 9607 h 10000"/>
                <a:gd name="connsiteX164" fmla="*/ 5988 w 10000"/>
                <a:gd name="connsiteY164" fmla="*/ 9738 h 10000"/>
                <a:gd name="connsiteX165" fmla="*/ 5905 w 10000"/>
                <a:gd name="connsiteY165" fmla="*/ 9794 h 10000"/>
                <a:gd name="connsiteX166" fmla="*/ 5800 w 10000"/>
                <a:gd name="connsiteY166" fmla="*/ 9945 h 10000"/>
                <a:gd name="connsiteX167" fmla="*/ 5144 w 10000"/>
                <a:gd name="connsiteY167" fmla="*/ 9794 h 10000"/>
                <a:gd name="connsiteX168" fmla="*/ 5019 w 10000"/>
                <a:gd name="connsiteY168" fmla="*/ 9794 h 10000"/>
                <a:gd name="connsiteX169" fmla="*/ 4791 w 10000"/>
                <a:gd name="connsiteY169" fmla="*/ 9645 h 10000"/>
                <a:gd name="connsiteX170" fmla="*/ 4728 w 10000"/>
                <a:gd name="connsiteY170" fmla="*/ 9513 h 10000"/>
                <a:gd name="connsiteX171" fmla="*/ 4728 w 10000"/>
                <a:gd name="connsiteY171" fmla="*/ 9401 h 10000"/>
                <a:gd name="connsiteX172" fmla="*/ 4665 w 10000"/>
                <a:gd name="connsiteY172" fmla="*/ 9344 h 10000"/>
                <a:gd name="connsiteX173" fmla="*/ 4967 w 10000"/>
                <a:gd name="connsiteY173" fmla="*/ 9212 h 10000"/>
                <a:gd name="connsiteX174" fmla="*/ 5186 w 10000"/>
                <a:gd name="connsiteY174" fmla="*/ 9232 h 10000"/>
                <a:gd name="connsiteX175" fmla="*/ 5540 w 10000"/>
                <a:gd name="connsiteY175" fmla="*/ 9193 h 10000"/>
                <a:gd name="connsiteX176" fmla="*/ 5582 w 10000"/>
                <a:gd name="connsiteY176" fmla="*/ 9100 h 10000"/>
                <a:gd name="connsiteX177" fmla="*/ 5530 w 10000"/>
                <a:gd name="connsiteY177" fmla="*/ 8987 h 10000"/>
                <a:gd name="connsiteX178" fmla="*/ 5332 w 10000"/>
                <a:gd name="connsiteY178" fmla="*/ 8931 h 10000"/>
                <a:gd name="connsiteX179" fmla="*/ 5009 w 10000"/>
                <a:gd name="connsiteY179" fmla="*/ 8743 h 10000"/>
                <a:gd name="connsiteX180" fmla="*/ 4760 w 10000"/>
                <a:gd name="connsiteY180" fmla="*/ 8593 h 10000"/>
                <a:gd name="connsiteX181" fmla="*/ 4884 w 10000"/>
                <a:gd name="connsiteY181" fmla="*/ 8479 h 10000"/>
                <a:gd name="connsiteX182" fmla="*/ 4540 w 10000"/>
                <a:gd name="connsiteY182" fmla="*/ 8273 h 10000"/>
                <a:gd name="connsiteX183" fmla="*/ 4353 w 10000"/>
                <a:gd name="connsiteY183" fmla="*/ 8085 h 10000"/>
                <a:gd name="connsiteX184" fmla="*/ 4155 w 10000"/>
                <a:gd name="connsiteY184" fmla="*/ 8029 h 10000"/>
                <a:gd name="connsiteX185" fmla="*/ 3884 w 10000"/>
                <a:gd name="connsiteY185" fmla="*/ 8011 h 10000"/>
                <a:gd name="connsiteX186" fmla="*/ 3718 w 10000"/>
                <a:gd name="connsiteY186" fmla="*/ 7841 h 10000"/>
                <a:gd name="connsiteX187" fmla="*/ 3540 w 10000"/>
                <a:gd name="connsiteY187" fmla="*/ 7804 h 10000"/>
                <a:gd name="connsiteX188" fmla="*/ 3468 w 10000"/>
                <a:gd name="connsiteY188" fmla="*/ 7596 h 10000"/>
                <a:gd name="connsiteX189" fmla="*/ 3291 w 10000"/>
                <a:gd name="connsiteY189" fmla="*/ 7635 h 10000"/>
                <a:gd name="connsiteX190" fmla="*/ 3239 w 10000"/>
                <a:gd name="connsiteY190" fmla="*/ 7672 h 10000"/>
                <a:gd name="connsiteX191" fmla="*/ 3166 w 10000"/>
                <a:gd name="connsiteY191" fmla="*/ 7672 h 10000"/>
                <a:gd name="connsiteX192" fmla="*/ 3166 w 10000"/>
                <a:gd name="connsiteY192" fmla="*/ 7635 h 10000"/>
                <a:gd name="connsiteX193" fmla="*/ 3197 w 10000"/>
                <a:gd name="connsiteY193" fmla="*/ 7541 h 10000"/>
                <a:gd name="connsiteX194" fmla="*/ 3040 w 10000"/>
                <a:gd name="connsiteY194" fmla="*/ 7503 h 10000"/>
                <a:gd name="connsiteX195" fmla="*/ 2988 w 10000"/>
                <a:gd name="connsiteY195" fmla="*/ 7409 h 10000"/>
                <a:gd name="connsiteX196" fmla="*/ 2884 w 10000"/>
                <a:gd name="connsiteY196" fmla="*/ 7466 h 10000"/>
                <a:gd name="connsiteX197" fmla="*/ 2645 w 10000"/>
                <a:gd name="connsiteY197" fmla="*/ 7447 h 10000"/>
                <a:gd name="connsiteX198" fmla="*/ 2521 w 10000"/>
                <a:gd name="connsiteY198" fmla="*/ 7484 h 10000"/>
                <a:gd name="connsiteX199" fmla="*/ 2468 w 10000"/>
                <a:gd name="connsiteY199" fmla="*/ 7596 h 10000"/>
                <a:gd name="connsiteX200" fmla="*/ 2270 w 10000"/>
                <a:gd name="connsiteY200" fmla="*/ 7635 h 10000"/>
                <a:gd name="connsiteX201" fmla="*/ 2218 w 10000"/>
                <a:gd name="connsiteY201" fmla="*/ 7710 h 10000"/>
                <a:gd name="connsiteX202" fmla="*/ 1936 w 10000"/>
                <a:gd name="connsiteY202" fmla="*/ 7691 h 10000"/>
                <a:gd name="connsiteX203" fmla="*/ 1822 w 10000"/>
                <a:gd name="connsiteY203" fmla="*/ 7559 h 10000"/>
                <a:gd name="connsiteX204" fmla="*/ 1666 w 10000"/>
                <a:gd name="connsiteY204" fmla="*/ 7522 h 10000"/>
                <a:gd name="connsiteX205" fmla="*/ 1718 w 10000"/>
                <a:gd name="connsiteY205" fmla="*/ 7503 h 10000"/>
                <a:gd name="connsiteX206" fmla="*/ 1718 w 10000"/>
                <a:gd name="connsiteY206" fmla="*/ 7484 h 10000"/>
                <a:gd name="connsiteX207" fmla="*/ 1666 w 10000"/>
                <a:gd name="connsiteY207" fmla="*/ 7484 h 10000"/>
                <a:gd name="connsiteX208" fmla="*/ 1552 w 10000"/>
                <a:gd name="connsiteY208" fmla="*/ 7503 h 10000"/>
                <a:gd name="connsiteX209" fmla="*/ 1343 w 10000"/>
                <a:gd name="connsiteY209" fmla="*/ 7427 h 10000"/>
                <a:gd name="connsiteX210" fmla="*/ 1343 w 10000"/>
                <a:gd name="connsiteY210" fmla="*/ 7484 h 10000"/>
                <a:gd name="connsiteX211" fmla="*/ 1291 w 10000"/>
                <a:gd name="connsiteY211" fmla="*/ 7466 h 10000"/>
                <a:gd name="connsiteX212" fmla="*/ 1291 w 10000"/>
                <a:gd name="connsiteY212" fmla="*/ 7409 h 10000"/>
                <a:gd name="connsiteX213" fmla="*/ 1197 w 10000"/>
                <a:gd name="connsiteY213" fmla="*/ 7466 h 10000"/>
                <a:gd name="connsiteX214" fmla="*/ 1177 w 10000"/>
                <a:gd name="connsiteY214" fmla="*/ 7409 h 10000"/>
                <a:gd name="connsiteX215" fmla="*/ 812 w 10000"/>
                <a:gd name="connsiteY215" fmla="*/ 7427 h 10000"/>
                <a:gd name="connsiteX216" fmla="*/ 635 w 10000"/>
                <a:gd name="connsiteY216" fmla="*/ 7409 h 10000"/>
                <a:gd name="connsiteX217" fmla="*/ 594 w 10000"/>
                <a:gd name="connsiteY217" fmla="*/ 7334 h 10000"/>
                <a:gd name="connsiteX218" fmla="*/ 427 w 10000"/>
                <a:gd name="connsiteY218" fmla="*/ 7352 h 10000"/>
                <a:gd name="connsiteX219" fmla="*/ 396 w 10000"/>
                <a:gd name="connsiteY219" fmla="*/ 7297 h 10000"/>
                <a:gd name="connsiteX220" fmla="*/ 292 w 10000"/>
                <a:gd name="connsiteY220" fmla="*/ 7315 h 10000"/>
                <a:gd name="connsiteX221" fmla="*/ 270 w 10000"/>
                <a:gd name="connsiteY221" fmla="*/ 7240 h 10000"/>
                <a:gd name="connsiteX222" fmla="*/ 177 w 10000"/>
                <a:gd name="connsiteY222" fmla="*/ 7240 h 10000"/>
                <a:gd name="connsiteX223" fmla="*/ 42 w 10000"/>
                <a:gd name="connsiteY223" fmla="*/ 7165 h 10000"/>
                <a:gd name="connsiteX224" fmla="*/ 0 w 10000"/>
                <a:gd name="connsiteY224" fmla="*/ 7090 h 10000"/>
                <a:gd name="connsiteX225" fmla="*/ 156 w 10000"/>
                <a:gd name="connsiteY225" fmla="*/ 7052 h 10000"/>
                <a:gd name="connsiteX226" fmla="*/ 375 w 10000"/>
                <a:gd name="connsiteY226" fmla="*/ 7090 h 10000"/>
                <a:gd name="connsiteX227" fmla="*/ 739 w 10000"/>
                <a:gd name="connsiteY227" fmla="*/ 7165 h 10000"/>
                <a:gd name="connsiteX228" fmla="*/ 749 w 10000"/>
                <a:gd name="connsiteY228" fmla="*/ 7090 h 10000"/>
                <a:gd name="connsiteX229" fmla="*/ 687 w 10000"/>
                <a:gd name="connsiteY229" fmla="*/ 6996 h 10000"/>
                <a:gd name="connsiteX230" fmla="*/ 697 w 10000"/>
                <a:gd name="connsiteY230" fmla="*/ 6996 h 10000"/>
                <a:gd name="connsiteX231" fmla="*/ 697 w 10000"/>
                <a:gd name="connsiteY231" fmla="*/ 6977 h 10000"/>
                <a:gd name="connsiteX232" fmla="*/ 801 w 10000"/>
                <a:gd name="connsiteY232" fmla="*/ 7014 h 10000"/>
                <a:gd name="connsiteX233" fmla="*/ 801 w 10000"/>
                <a:gd name="connsiteY233" fmla="*/ 6939 h 10000"/>
                <a:gd name="connsiteX234" fmla="*/ 739 w 10000"/>
                <a:gd name="connsiteY234" fmla="*/ 6921 h 10000"/>
                <a:gd name="connsiteX235" fmla="*/ 739 w 10000"/>
                <a:gd name="connsiteY235" fmla="*/ 6845 h 10000"/>
                <a:gd name="connsiteX236" fmla="*/ 760 w 10000"/>
                <a:gd name="connsiteY236" fmla="*/ 6845 h 10000"/>
                <a:gd name="connsiteX237" fmla="*/ 812 w 10000"/>
                <a:gd name="connsiteY237" fmla="*/ 6883 h 10000"/>
                <a:gd name="connsiteX238" fmla="*/ 812 w 10000"/>
                <a:gd name="connsiteY238" fmla="*/ 6845 h 10000"/>
                <a:gd name="connsiteX239" fmla="*/ 948 w 10000"/>
                <a:gd name="connsiteY239" fmla="*/ 6714 h 10000"/>
                <a:gd name="connsiteX240" fmla="*/ 1104 w 10000"/>
                <a:gd name="connsiteY240" fmla="*/ 6676 h 10000"/>
                <a:gd name="connsiteX241" fmla="*/ 1104 w 10000"/>
                <a:gd name="connsiteY241" fmla="*/ 6658 h 10000"/>
                <a:gd name="connsiteX242" fmla="*/ 927 w 10000"/>
                <a:gd name="connsiteY242" fmla="*/ 6658 h 10000"/>
                <a:gd name="connsiteX243" fmla="*/ 927 w 10000"/>
                <a:gd name="connsiteY243" fmla="*/ 6639 h 10000"/>
                <a:gd name="connsiteX244" fmla="*/ 958 w 10000"/>
                <a:gd name="connsiteY244" fmla="*/ 6583 h 10000"/>
                <a:gd name="connsiteX245" fmla="*/ 1010 w 10000"/>
                <a:gd name="connsiteY245" fmla="*/ 6601 h 10000"/>
                <a:gd name="connsiteX246" fmla="*/ 1042 w 10000"/>
                <a:gd name="connsiteY246" fmla="*/ 6564 h 10000"/>
                <a:gd name="connsiteX247" fmla="*/ 1042 w 10000"/>
                <a:gd name="connsiteY247" fmla="*/ 6546 h 10000"/>
                <a:gd name="connsiteX248" fmla="*/ 990 w 10000"/>
                <a:gd name="connsiteY248" fmla="*/ 6470 h 10000"/>
                <a:gd name="connsiteX249" fmla="*/ 1021 w 10000"/>
                <a:gd name="connsiteY249" fmla="*/ 6470 h 10000"/>
                <a:gd name="connsiteX250" fmla="*/ 1042 w 10000"/>
                <a:gd name="connsiteY250" fmla="*/ 6489 h 10000"/>
                <a:gd name="connsiteX251" fmla="*/ 1052 w 10000"/>
                <a:gd name="connsiteY251" fmla="*/ 6432 h 10000"/>
                <a:gd name="connsiteX252" fmla="*/ 1000 w 10000"/>
                <a:gd name="connsiteY252" fmla="*/ 6376 h 10000"/>
                <a:gd name="connsiteX253" fmla="*/ 990 w 10000"/>
                <a:gd name="connsiteY253" fmla="*/ 6414 h 10000"/>
                <a:gd name="connsiteX254" fmla="*/ 990 w 10000"/>
                <a:gd name="connsiteY254" fmla="*/ 6376 h 10000"/>
                <a:gd name="connsiteX255" fmla="*/ 979 w 10000"/>
                <a:gd name="connsiteY255" fmla="*/ 6376 h 10000"/>
                <a:gd name="connsiteX256" fmla="*/ 979 w 10000"/>
                <a:gd name="connsiteY256" fmla="*/ 6357 h 10000"/>
                <a:gd name="connsiteX257" fmla="*/ 1052 w 10000"/>
                <a:gd name="connsiteY257" fmla="*/ 6320 h 10000"/>
                <a:gd name="connsiteX258" fmla="*/ 1052 w 10000"/>
                <a:gd name="connsiteY258" fmla="*/ 6300 h 10000"/>
                <a:gd name="connsiteX259" fmla="*/ 938 w 10000"/>
                <a:gd name="connsiteY259" fmla="*/ 6226 h 10000"/>
                <a:gd name="connsiteX260" fmla="*/ 917 w 10000"/>
                <a:gd name="connsiteY260" fmla="*/ 6282 h 10000"/>
                <a:gd name="connsiteX261" fmla="*/ 844 w 10000"/>
                <a:gd name="connsiteY261" fmla="*/ 6226 h 10000"/>
                <a:gd name="connsiteX262" fmla="*/ 875 w 10000"/>
                <a:gd name="connsiteY262" fmla="*/ 6188 h 10000"/>
                <a:gd name="connsiteX263" fmla="*/ 834 w 10000"/>
                <a:gd name="connsiteY263" fmla="*/ 6188 h 10000"/>
                <a:gd name="connsiteX264" fmla="*/ 708 w 10000"/>
                <a:gd name="connsiteY264" fmla="*/ 6245 h 10000"/>
                <a:gd name="connsiteX265" fmla="*/ 708 w 10000"/>
                <a:gd name="connsiteY265" fmla="*/ 6188 h 10000"/>
                <a:gd name="connsiteX266" fmla="*/ 760 w 10000"/>
                <a:gd name="connsiteY266" fmla="*/ 6038 h 10000"/>
                <a:gd name="connsiteX267" fmla="*/ 739 w 10000"/>
                <a:gd name="connsiteY267" fmla="*/ 6000 h 10000"/>
                <a:gd name="connsiteX268" fmla="*/ 760 w 10000"/>
                <a:gd name="connsiteY268" fmla="*/ 6000 h 10000"/>
                <a:gd name="connsiteX269" fmla="*/ 854 w 10000"/>
                <a:gd name="connsiteY269" fmla="*/ 5962 h 10000"/>
                <a:gd name="connsiteX270" fmla="*/ 886 w 10000"/>
                <a:gd name="connsiteY270" fmla="*/ 5907 h 10000"/>
                <a:gd name="connsiteX271" fmla="*/ 865 w 10000"/>
                <a:gd name="connsiteY271" fmla="*/ 5850 h 10000"/>
                <a:gd name="connsiteX272" fmla="*/ 938 w 10000"/>
                <a:gd name="connsiteY272" fmla="*/ 5831 h 10000"/>
                <a:gd name="connsiteX273" fmla="*/ 938 w 10000"/>
                <a:gd name="connsiteY273" fmla="*/ 5907 h 10000"/>
                <a:gd name="connsiteX274" fmla="*/ 1062 w 10000"/>
                <a:gd name="connsiteY274" fmla="*/ 5907 h 10000"/>
                <a:gd name="connsiteX275" fmla="*/ 1187 w 10000"/>
                <a:gd name="connsiteY275" fmla="*/ 5681 h 10000"/>
                <a:gd name="connsiteX276" fmla="*/ 1385 w 10000"/>
                <a:gd name="connsiteY276" fmla="*/ 5738 h 10000"/>
                <a:gd name="connsiteX277" fmla="*/ 1385 w 10000"/>
                <a:gd name="connsiteY277" fmla="*/ 5756 h 10000"/>
                <a:gd name="connsiteX278" fmla="*/ 1374 w 10000"/>
                <a:gd name="connsiteY278" fmla="*/ 5812 h 10000"/>
                <a:gd name="connsiteX279" fmla="*/ 1353 w 10000"/>
                <a:gd name="connsiteY279" fmla="*/ 5850 h 10000"/>
                <a:gd name="connsiteX280" fmla="*/ 1239 w 10000"/>
                <a:gd name="connsiteY280" fmla="*/ 5887 h 10000"/>
                <a:gd name="connsiteX281" fmla="*/ 1229 w 10000"/>
                <a:gd name="connsiteY281" fmla="*/ 6038 h 10000"/>
                <a:gd name="connsiteX282" fmla="*/ 1249 w 10000"/>
                <a:gd name="connsiteY282" fmla="*/ 6056 h 10000"/>
                <a:gd name="connsiteX283" fmla="*/ 1479 w 10000"/>
                <a:gd name="connsiteY283" fmla="*/ 6263 h 10000"/>
                <a:gd name="connsiteX284" fmla="*/ 1510 w 10000"/>
                <a:gd name="connsiteY284" fmla="*/ 6263 h 10000"/>
                <a:gd name="connsiteX285" fmla="*/ 1583 w 10000"/>
                <a:gd name="connsiteY285" fmla="*/ 6790 h 10000"/>
                <a:gd name="connsiteX286" fmla="*/ 1781 w 10000"/>
                <a:gd name="connsiteY286" fmla="*/ 6583 h 10000"/>
                <a:gd name="connsiteX287" fmla="*/ 1781 w 10000"/>
                <a:gd name="connsiteY287" fmla="*/ 6526 h 10000"/>
                <a:gd name="connsiteX288" fmla="*/ 1708 w 10000"/>
                <a:gd name="connsiteY288" fmla="*/ 6526 h 10000"/>
                <a:gd name="connsiteX289" fmla="*/ 1677 w 10000"/>
                <a:gd name="connsiteY289" fmla="*/ 6451 h 10000"/>
                <a:gd name="connsiteX290" fmla="*/ 1677 w 10000"/>
                <a:gd name="connsiteY290" fmla="*/ 6414 h 10000"/>
                <a:gd name="connsiteX291" fmla="*/ 1687 w 10000"/>
                <a:gd name="connsiteY291" fmla="*/ 6414 h 10000"/>
                <a:gd name="connsiteX292" fmla="*/ 1687 w 10000"/>
                <a:gd name="connsiteY292" fmla="*/ 6395 h 10000"/>
                <a:gd name="connsiteX293" fmla="*/ 1822 w 10000"/>
                <a:gd name="connsiteY293" fmla="*/ 6320 h 10000"/>
                <a:gd name="connsiteX294" fmla="*/ 1801 w 10000"/>
                <a:gd name="connsiteY294" fmla="*/ 6300 h 10000"/>
                <a:gd name="connsiteX295" fmla="*/ 1666 w 10000"/>
                <a:gd name="connsiteY295" fmla="*/ 6263 h 10000"/>
                <a:gd name="connsiteX296" fmla="*/ 1666 w 10000"/>
                <a:gd name="connsiteY296" fmla="*/ 6207 h 10000"/>
                <a:gd name="connsiteX297" fmla="*/ 1614 w 10000"/>
                <a:gd name="connsiteY297" fmla="*/ 6188 h 10000"/>
                <a:gd name="connsiteX298" fmla="*/ 1614 w 10000"/>
                <a:gd name="connsiteY298" fmla="*/ 6188 h 10000"/>
                <a:gd name="connsiteX299" fmla="*/ 1635 w 10000"/>
                <a:gd name="connsiteY299" fmla="*/ 6131 h 10000"/>
                <a:gd name="connsiteX300" fmla="*/ 1552 w 10000"/>
                <a:gd name="connsiteY300" fmla="*/ 6038 h 10000"/>
                <a:gd name="connsiteX301" fmla="*/ 1333 w 10000"/>
                <a:gd name="connsiteY301" fmla="*/ 5982 h 10000"/>
                <a:gd name="connsiteX302" fmla="*/ 1500 w 10000"/>
                <a:gd name="connsiteY302" fmla="*/ 5962 h 10000"/>
                <a:gd name="connsiteX303" fmla="*/ 1521 w 10000"/>
                <a:gd name="connsiteY303" fmla="*/ 5869 h 10000"/>
                <a:gd name="connsiteX304" fmla="*/ 1458 w 10000"/>
                <a:gd name="connsiteY304" fmla="*/ 5738 h 10000"/>
                <a:gd name="connsiteX305" fmla="*/ 1479 w 10000"/>
                <a:gd name="connsiteY305" fmla="*/ 5738 h 10000"/>
                <a:gd name="connsiteX306" fmla="*/ 1822 w 10000"/>
                <a:gd name="connsiteY306" fmla="*/ 5775 h 10000"/>
                <a:gd name="connsiteX307" fmla="*/ 1916 w 10000"/>
                <a:gd name="connsiteY307" fmla="*/ 5663 h 10000"/>
                <a:gd name="connsiteX308" fmla="*/ 1989 w 10000"/>
                <a:gd name="connsiteY308" fmla="*/ 5643 h 10000"/>
                <a:gd name="connsiteX309" fmla="*/ 1916 w 10000"/>
                <a:gd name="connsiteY309" fmla="*/ 5606 h 10000"/>
                <a:gd name="connsiteX310" fmla="*/ 1614 w 10000"/>
                <a:gd name="connsiteY310" fmla="*/ 5718 h 10000"/>
                <a:gd name="connsiteX311" fmla="*/ 1583 w 10000"/>
                <a:gd name="connsiteY311" fmla="*/ 5663 h 10000"/>
                <a:gd name="connsiteX312" fmla="*/ 1604 w 10000"/>
                <a:gd name="connsiteY312" fmla="*/ 5606 h 10000"/>
                <a:gd name="connsiteX313" fmla="*/ 1573 w 10000"/>
                <a:gd name="connsiteY313" fmla="*/ 5512 h 10000"/>
                <a:gd name="connsiteX314" fmla="*/ 1500 w 10000"/>
                <a:gd name="connsiteY314" fmla="*/ 5531 h 10000"/>
                <a:gd name="connsiteX315" fmla="*/ 1257 w 10000"/>
                <a:gd name="connsiteY315" fmla="*/ 5300 h 10000"/>
                <a:gd name="connsiteX316" fmla="*/ 1541 w 10000"/>
                <a:gd name="connsiteY316" fmla="*/ 5286 h 10000"/>
                <a:gd name="connsiteX317" fmla="*/ 1884 w 10000"/>
                <a:gd name="connsiteY317" fmla="*/ 5286 h 10000"/>
                <a:gd name="connsiteX318" fmla="*/ 1989 w 10000"/>
                <a:gd name="connsiteY318" fmla="*/ 5117 h 10000"/>
                <a:gd name="connsiteX319" fmla="*/ 1989 w 10000"/>
                <a:gd name="connsiteY319" fmla="*/ 5061 h 10000"/>
                <a:gd name="connsiteX320" fmla="*/ 2052 w 10000"/>
                <a:gd name="connsiteY320" fmla="*/ 5042 h 10000"/>
                <a:gd name="connsiteX321" fmla="*/ 2083 w 10000"/>
                <a:gd name="connsiteY321" fmla="*/ 5174 h 10000"/>
                <a:gd name="connsiteX322" fmla="*/ 2521 w 10000"/>
                <a:gd name="connsiteY322" fmla="*/ 5193 h 10000"/>
                <a:gd name="connsiteX323" fmla="*/ 2499 w 10000"/>
                <a:gd name="connsiteY323" fmla="*/ 5286 h 10000"/>
                <a:gd name="connsiteX324" fmla="*/ 2531 w 10000"/>
                <a:gd name="connsiteY324" fmla="*/ 5286 h 10000"/>
                <a:gd name="connsiteX325" fmla="*/ 2583 w 10000"/>
                <a:gd name="connsiteY325" fmla="*/ 5249 h 10000"/>
                <a:gd name="connsiteX326" fmla="*/ 2583 w 10000"/>
                <a:gd name="connsiteY326" fmla="*/ 5268 h 10000"/>
                <a:gd name="connsiteX327" fmla="*/ 2562 w 10000"/>
                <a:gd name="connsiteY327" fmla="*/ 5286 h 10000"/>
                <a:gd name="connsiteX328" fmla="*/ 2625 w 10000"/>
                <a:gd name="connsiteY328" fmla="*/ 5286 h 10000"/>
                <a:gd name="connsiteX329" fmla="*/ 2728 w 10000"/>
                <a:gd name="connsiteY329" fmla="*/ 5286 h 10000"/>
                <a:gd name="connsiteX330" fmla="*/ 2728 w 10000"/>
                <a:gd name="connsiteY330" fmla="*/ 5362 h 10000"/>
                <a:gd name="connsiteX331" fmla="*/ 2749 w 10000"/>
                <a:gd name="connsiteY331" fmla="*/ 5362 h 10000"/>
                <a:gd name="connsiteX332" fmla="*/ 2822 w 10000"/>
                <a:gd name="connsiteY332" fmla="*/ 5286 h 10000"/>
                <a:gd name="connsiteX333" fmla="*/ 2822 w 10000"/>
                <a:gd name="connsiteY333" fmla="*/ 5211 h 10000"/>
                <a:gd name="connsiteX334" fmla="*/ 2884 w 10000"/>
                <a:gd name="connsiteY334" fmla="*/ 5211 h 10000"/>
                <a:gd name="connsiteX335" fmla="*/ 2916 w 10000"/>
                <a:gd name="connsiteY335" fmla="*/ 5268 h 10000"/>
                <a:gd name="connsiteX336" fmla="*/ 2916 w 10000"/>
                <a:gd name="connsiteY336" fmla="*/ 5399 h 10000"/>
                <a:gd name="connsiteX337" fmla="*/ 3030 w 10000"/>
                <a:gd name="connsiteY337" fmla="*/ 5399 h 10000"/>
                <a:gd name="connsiteX338" fmla="*/ 3040 w 10000"/>
                <a:gd name="connsiteY338" fmla="*/ 5305 h 10000"/>
                <a:gd name="connsiteX339" fmla="*/ 3040 w 10000"/>
                <a:gd name="connsiteY339" fmla="*/ 5286 h 10000"/>
                <a:gd name="connsiteX340" fmla="*/ 3040 w 10000"/>
                <a:gd name="connsiteY340" fmla="*/ 5286 h 10000"/>
                <a:gd name="connsiteX341" fmla="*/ 3145 w 10000"/>
                <a:gd name="connsiteY341" fmla="*/ 5305 h 10000"/>
                <a:gd name="connsiteX342" fmla="*/ 3166 w 10000"/>
                <a:gd name="connsiteY342" fmla="*/ 5211 h 10000"/>
                <a:gd name="connsiteX343" fmla="*/ 3270 w 10000"/>
                <a:gd name="connsiteY343" fmla="*/ 5249 h 10000"/>
                <a:gd name="connsiteX344" fmla="*/ 3270 w 10000"/>
                <a:gd name="connsiteY344" fmla="*/ 5193 h 10000"/>
                <a:gd name="connsiteX345" fmla="*/ 3447 w 10000"/>
                <a:gd name="connsiteY345" fmla="*/ 5268 h 10000"/>
                <a:gd name="connsiteX346" fmla="*/ 3447 w 10000"/>
                <a:gd name="connsiteY346" fmla="*/ 5193 h 10000"/>
                <a:gd name="connsiteX347" fmla="*/ 3488 w 10000"/>
                <a:gd name="connsiteY347" fmla="*/ 5193 h 10000"/>
                <a:gd name="connsiteX348" fmla="*/ 3488 w 10000"/>
                <a:gd name="connsiteY348" fmla="*/ 5268 h 10000"/>
                <a:gd name="connsiteX349" fmla="*/ 3509 w 10000"/>
                <a:gd name="connsiteY349" fmla="*/ 5268 h 10000"/>
                <a:gd name="connsiteX350" fmla="*/ 3509 w 10000"/>
                <a:gd name="connsiteY350" fmla="*/ 5249 h 10000"/>
                <a:gd name="connsiteX351" fmla="*/ 3520 w 10000"/>
                <a:gd name="connsiteY351" fmla="*/ 5117 h 10000"/>
                <a:gd name="connsiteX352" fmla="*/ 3530 w 10000"/>
                <a:gd name="connsiteY352" fmla="*/ 5117 h 10000"/>
                <a:gd name="connsiteX353" fmla="*/ 3540 w 10000"/>
                <a:gd name="connsiteY353" fmla="*/ 5193 h 10000"/>
                <a:gd name="connsiteX354" fmla="*/ 3624 w 10000"/>
                <a:gd name="connsiteY354" fmla="*/ 5117 h 10000"/>
                <a:gd name="connsiteX355" fmla="*/ 3624 w 10000"/>
                <a:gd name="connsiteY355" fmla="*/ 5155 h 10000"/>
                <a:gd name="connsiteX356" fmla="*/ 3697 w 10000"/>
                <a:gd name="connsiteY356" fmla="*/ 5117 h 10000"/>
                <a:gd name="connsiteX357" fmla="*/ 3697 w 10000"/>
                <a:gd name="connsiteY357" fmla="*/ 5099 h 10000"/>
                <a:gd name="connsiteX358" fmla="*/ 3676 w 10000"/>
                <a:gd name="connsiteY358" fmla="*/ 5061 h 10000"/>
                <a:gd name="connsiteX359" fmla="*/ 3708 w 10000"/>
                <a:gd name="connsiteY359" fmla="*/ 5061 h 10000"/>
                <a:gd name="connsiteX360" fmla="*/ 3749 w 10000"/>
                <a:gd name="connsiteY360" fmla="*/ 5099 h 10000"/>
                <a:gd name="connsiteX361" fmla="*/ 3749 w 10000"/>
                <a:gd name="connsiteY361" fmla="*/ 5061 h 10000"/>
                <a:gd name="connsiteX362" fmla="*/ 3728 w 10000"/>
                <a:gd name="connsiteY362" fmla="*/ 5005 h 10000"/>
                <a:gd name="connsiteX363" fmla="*/ 3832 w 10000"/>
                <a:gd name="connsiteY363" fmla="*/ 4949 h 10000"/>
                <a:gd name="connsiteX364" fmla="*/ 3832 w 10000"/>
                <a:gd name="connsiteY364" fmla="*/ 4930 h 10000"/>
                <a:gd name="connsiteX365" fmla="*/ 3656 w 10000"/>
                <a:gd name="connsiteY365" fmla="*/ 4910 h 10000"/>
                <a:gd name="connsiteX366" fmla="*/ 3666 w 10000"/>
                <a:gd name="connsiteY366" fmla="*/ 5024 h 10000"/>
                <a:gd name="connsiteX367" fmla="*/ 3656 w 10000"/>
                <a:gd name="connsiteY367" fmla="*/ 5024 h 10000"/>
                <a:gd name="connsiteX368" fmla="*/ 3457 w 10000"/>
                <a:gd name="connsiteY368" fmla="*/ 4910 h 10000"/>
                <a:gd name="connsiteX369" fmla="*/ 3457 w 10000"/>
                <a:gd name="connsiteY369" fmla="*/ 4930 h 10000"/>
                <a:gd name="connsiteX370" fmla="*/ 3468 w 10000"/>
                <a:gd name="connsiteY370" fmla="*/ 4930 h 10000"/>
                <a:gd name="connsiteX371" fmla="*/ 3447 w 10000"/>
                <a:gd name="connsiteY371" fmla="*/ 4949 h 10000"/>
                <a:gd name="connsiteX372" fmla="*/ 3395 w 10000"/>
                <a:gd name="connsiteY372" fmla="*/ 4873 h 10000"/>
                <a:gd name="connsiteX373" fmla="*/ 3384 w 10000"/>
                <a:gd name="connsiteY373" fmla="*/ 4835 h 10000"/>
                <a:gd name="connsiteX374" fmla="*/ 3499 w 10000"/>
                <a:gd name="connsiteY374" fmla="*/ 4817 h 10000"/>
                <a:gd name="connsiteX375" fmla="*/ 3499 w 10000"/>
                <a:gd name="connsiteY375" fmla="*/ 4666 h 10000"/>
                <a:gd name="connsiteX376" fmla="*/ 3478 w 10000"/>
                <a:gd name="connsiteY376" fmla="*/ 4666 h 10000"/>
                <a:gd name="connsiteX377" fmla="*/ 3353 w 10000"/>
                <a:gd name="connsiteY377" fmla="*/ 4798 h 10000"/>
                <a:gd name="connsiteX378" fmla="*/ 3332 w 10000"/>
                <a:gd name="connsiteY378" fmla="*/ 4780 h 10000"/>
                <a:gd name="connsiteX379" fmla="*/ 3332 w 10000"/>
                <a:gd name="connsiteY379" fmla="*/ 4704 h 10000"/>
                <a:gd name="connsiteX380" fmla="*/ 3322 w 10000"/>
                <a:gd name="connsiteY380" fmla="*/ 4648 h 10000"/>
                <a:gd name="connsiteX381" fmla="*/ 3249 w 10000"/>
                <a:gd name="connsiteY381" fmla="*/ 4648 h 10000"/>
                <a:gd name="connsiteX382" fmla="*/ 3239 w 10000"/>
                <a:gd name="connsiteY382" fmla="*/ 4591 h 10000"/>
                <a:gd name="connsiteX383" fmla="*/ 3249 w 10000"/>
                <a:gd name="connsiteY383" fmla="*/ 4591 h 10000"/>
                <a:gd name="connsiteX384" fmla="*/ 3249 w 10000"/>
                <a:gd name="connsiteY384" fmla="*/ 4572 h 10000"/>
                <a:gd name="connsiteX385" fmla="*/ 3426 w 10000"/>
                <a:gd name="connsiteY385" fmla="*/ 4479 h 10000"/>
                <a:gd name="connsiteX386" fmla="*/ 3364 w 10000"/>
                <a:gd name="connsiteY386" fmla="*/ 4479 h 10000"/>
                <a:gd name="connsiteX387" fmla="*/ 3343 w 10000"/>
                <a:gd name="connsiteY387" fmla="*/ 4479 h 10000"/>
                <a:gd name="connsiteX388" fmla="*/ 3332 w 10000"/>
                <a:gd name="connsiteY388" fmla="*/ 4479 h 10000"/>
                <a:gd name="connsiteX389" fmla="*/ 3332 w 10000"/>
                <a:gd name="connsiteY389" fmla="*/ 4460 h 10000"/>
                <a:gd name="connsiteX390" fmla="*/ 3436 w 10000"/>
                <a:gd name="connsiteY390" fmla="*/ 4385 h 10000"/>
                <a:gd name="connsiteX391" fmla="*/ 3436 w 10000"/>
                <a:gd name="connsiteY391" fmla="*/ 4385 h 10000"/>
                <a:gd name="connsiteX392" fmla="*/ 3405 w 10000"/>
                <a:gd name="connsiteY392" fmla="*/ 4385 h 10000"/>
                <a:gd name="connsiteX393" fmla="*/ 3384 w 10000"/>
                <a:gd name="connsiteY393" fmla="*/ 4403 h 10000"/>
                <a:gd name="connsiteX394" fmla="*/ 3374 w 10000"/>
                <a:gd name="connsiteY394" fmla="*/ 4366 h 10000"/>
                <a:gd name="connsiteX395" fmla="*/ 3208 w 10000"/>
                <a:gd name="connsiteY395" fmla="*/ 4310 h 10000"/>
                <a:gd name="connsiteX396" fmla="*/ 3156 w 10000"/>
                <a:gd name="connsiteY396" fmla="*/ 4197 h 10000"/>
                <a:gd name="connsiteX397" fmla="*/ 3114 w 10000"/>
                <a:gd name="connsiteY397" fmla="*/ 4253 h 10000"/>
                <a:gd name="connsiteX398" fmla="*/ 3030 w 10000"/>
                <a:gd name="connsiteY398" fmla="*/ 4216 h 10000"/>
                <a:gd name="connsiteX399" fmla="*/ 2884 w 10000"/>
                <a:gd name="connsiteY399" fmla="*/ 4197 h 10000"/>
                <a:gd name="connsiteX400" fmla="*/ 2832 w 10000"/>
                <a:gd name="connsiteY400" fmla="*/ 4235 h 10000"/>
                <a:gd name="connsiteX401" fmla="*/ 2780 w 10000"/>
                <a:gd name="connsiteY401" fmla="*/ 4178 h 10000"/>
                <a:gd name="connsiteX402" fmla="*/ 2708 w 10000"/>
                <a:gd name="connsiteY402" fmla="*/ 4235 h 10000"/>
                <a:gd name="connsiteX403" fmla="*/ 2677 w 10000"/>
                <a:gd name="connsiteY403" fmla="*/ 4178 h 10000"/>
                <a:gd name="connsiteX404" fmla="*/ 2593 w 10000"/>
                <a:gd name="connsiteY404" fmla="*/ 4328 h 10000"/>
                <a:gd name="connsiteX405" fmla="*/ 2395 w 10000"/>
                <a:gd name="connsiteY405" fmla="*/ 4253 h 10000"/>
                <a:gd name="connsiteX406" fmla="*/ 2395 w 10000"/>
                <a:gd name="connsiteY406" fmla="*/ 4216 h 10000"/>
                <a:gd name="connsiteX407" fmla="*/ 2416 w 10000"/>
                <a:gd name="connsiteY407" fmla="*/ 4178 h 10000"/>
                <a:gd name="connsiteX408" fmla="*/ 2343 w 10000"/>
                <a:gd name="connsiteY408" fmla="*/ 4178 h 10000"/>
                <a:gd name="connsiteX409" fmla="*/ 2145 w 10000"/>
                <a:gd name="connsiteY409" fmla="*/ 4273 h 10000"/>
                <a:gd name="connsiteX410" fmla="*/ 2145 w 10000"/>
                <a:gd name="connsiteY410" fmla="*/ 4253 h 10000"/>
                <a:gd name="connsiteX411" fmla="*/ 2166 w 10000"/>
                <a:gd name="connsiteY411" fmla="*/ 4216 h 10000"/>
                <a:gd name="connsiteX412" fmla="*/ 2052 w 10000"/>
                <a:gd name="connsiteY412" fmla="*/ 4216 h 10000"/>
                <a:gd name="connsiteX413" fmla="*/ 1969 w 10000"/>
                <a:gd name="connsiteY413" fmla="*/ 4141 h 10000"/>
                <a:gd name="connsiteX414" fmla="*/ 1843 w 10000"/>
                <a:gd name="connsiteY414" fmla="*/ 4122 h 10000"/>
                <a:gd name="connsiteX415" fmla="*/ 1864 w 10000"/>
                <a:gd name="connsiteY415" fmla="*/ 4122 h 10000"/>
                <a:gd name="connsiteX416" fmla="*/ 1895 w 10000"/>
                <a:gd name="connsiteY416" fmla="*/ 4084 h 10000"/>
                <a:gd name="connsiteX417" fmla="*/ 1884 w 10000"/>
                <a:gd name="connsiteY417" fmla="*/ 4047 h 10000"/>
                <a:gd name="connsiteX418" fmla="*/ 1801 w 10000"/>
                <a:gd name="connsiteY418" fmla="*/ 3990 h 10000"/>
                <a:gd name="connsiteX419" fmla="*/ 1708 w 10000"/>
                <a:gd name="connsiteY419" fmla="*/ 4028 h 10000"/>
                <a:gd name="connsiteX420" fmla="*/ 1278 w 10000"/>
                <a:gd name="connsiteY420" fmla="*/ 3974 h 10000"/>
                <a:gd name="connsiteX421" fmla="*/ 1479 w 10000"/>
                <a:gd name="connsiteY421" fmla="*/ 3821 h 10000"/>
                <a:gd name="connsiteX422" fmla="*/ 1489 w 10000"/>
                <a:gd name="connsiteY422" fmla="*/ 3803 h 10000"/>
                <a:gd name="connsiteX423" fmla="*/ 1625 w 10000"/>
                <a:gd name="connsiteY423" fmla="*/ 3765 h 10000"/>
                <a:gd name="connsiteX424" fmla="*/ 1625 w 10000"/>
                <a:gd name="connsiteY424" fmla="*/ 3803 h 10000"/>
                <a:gd name="connsiteX425" fmla="*/ 1739 w 10000"/>
                <a:gd name="connsiteY425" fmla="*/ 3878 h 10000"/>
                <a:gd name="connsiteX426" fmla="*/ 1749 w 10000"/>
                <a:gd name="connsiteY426" fmla="*/ 3840 h 10000"/>
                <a:gd name="connsiteX427" fmla="*/ 1760 w 10000"/>
                <a:gd name="connsiteY427" fmla="*/ 3878 h 10000"/>
                <a:gd name="connsiteX428" fmla="*/ 1916 w 10000"/>
                <a:gd name="connsiteY428" fmla="*/ 3746 h 10000"/>
                <a:gd name="connsiteX429" fmla="*/ 2000 w 10000"/>
                <a:gd name="connsiteY429" fmla="*/ 3821 h 10000"/>
                <a:gd name="connsiteX430" fmla="*/ 2177 w 10000"/>
                <a:gd name="connsiteY430" fmla="*/ 3784 h 10000"/>
                <a:gd name="connsiteX431" fmla="*/ 2343 w 10000"/>
                <a:gd name="connsiteY431" fmla="*/ 3803 h 10000"/>
                <a:gd name="connsiteX432" fmla="*/ 2343 w 10000"/>
                <a:gd name="connsiteY432" fmla="*/ 3728 h 10000"/>
                <a:gd name="connsiteX433" fmla="*/ 2457 w 10000"/>
                <a:gd name="connsiteY433" fmla="*/ 3728 h 10000"/>
                <a:gd name="connsiteX434" fmla="*/ 2488 w 10000"/>
                <a:gd name="connsiteY434" fmla="*/ 3671 h 10000"/>
                <a:gd name="connsiteX435" fmla="*/ 2488 w 10000"/>
                <a:gd name="connsiteY435" fmla="*/ 3596 h 10000"/>
                <a:gd name="connsiteX436" fmla="*/ 2457 w 10000"/>
                <a:gd name="connsiteY436" fmla="*/ 3596 h 10000"/>
                <a:gd name="connsiteX437" fmla="*/ 2457 w 10000"/>
                <a:gd name="connsiteY437" fmla="*/ 3559 h 10000"/>
                <a:gd name="connsiteX438" fmla="*/ 2447 w 10000"/>
                <a:gd name="connsiteY438" fmla="*/ 3502 h 10000"/>
                <a:gd name="connsiteX439" fmla="*/ 1843 w 10000"/>
                <a:gd name="connsiteY439" fmla="*/ 3502 h 10000"/>
                <a:gd name="connsiteX440" fmla="*/ 1541 w 10000"/>
                <a:gd name="connsiteY440" fmla="*/ 3483 h 10000"/>
                <a:gd name="connsiteX441" fmla="*/ 1697 w 10000"/>
                <a:gd name="connsiteY441" fmla="*/ 3408 h 10000"/>
                <a:gd name="connsiteX442" fmla="*/ 1948 w 10000"/>
                <a:gd name="connsiteY442" fmla="*/ 3427 h 10000"/>
                <a:gd name="connsiteX443" fmla="*/ 1958 w 10000"/>
                <a:gd name="connsiteY443" fmla="*/ 3314 h 10000"/>
                <a:gd name="connsiteX444" fmla="*/ 2000 w 10000"/>
                <a:gd name="connsiteY444" fmla="*/ 3296 h 10000"/>
                <a:gd name="connsiteX445" fmla="*/ 2031 w 10000"/>
                <a:gd name="connsiteY445" fmla="*/ 3352 h 10000"/>
                <a:gd name="connsiteX446" fmla="*/ 2062 w 10000"/>
                <a:gd name="connsiteY446" fmla="*/ 3276 h 10000"/>
                <a:gd name="connsiteX447" fmla="*/ 2062 w 10000"/>
                <a:gd name="connsiteY447" fmla="*/ 3314 h 10000"/>
                <a:gd name="connsiteX448" fmla="*/ 2041 w 10000"/>
                <a:gd name="connsiteY448" fmla="*/ 3352 h 10000"/>
                <a:gd name="connsiteX449" fmla="*/ 2301 w 10000"/>
                <a:gd name="connsiteY449" fmla="*/ 3296 h 10000"/>
                <a:gd name="connsiteX450" fmla="*/ 2312 w 10000"/>
                <a:gd name="connsiteY450" fmla="*/ 3239 h 10000"/>
                <a:gd name="connsiteX451" fmla="*/ 2301 w 10000"/>
                <a:gd name="connsiteY451" fmla="*/ 3221 h 10000"/>
                <a:gd name="connsiteX452" fmla="*/ 1936 w 10000"/>
                <a:gd name="connsiteY452" fmla="*/ 3239 h 10000"/>
                <a:gd name="connsiteX453" fmla="*/ 1926 w 10000"/>
                <a:gd name="connsiteY453" fmla="*/ 3183 h 10000"/>
                <a:gd name="connsiteX454" fmla="*/ 1936 w 10000"/>
                <a:gd name="connsiteY454" fmla="*/ 3164 h 10000"/>
                <a:gd name="connsiteX455" fmla="*/ 2093 w 10000"/>
                <a:gd name="connsiteY455" fmla="*/ 3126 h 10000"/>
                <a:gd name="connsiteX456" fmla="*/ 2062 w 10000"/>
                <a:gd name="connsiteY456" fmla="*/ 3107 h 10000"/>
                <a:gd name="connsiteX457" fmla="*/ 2093 w 10000"/>
                <a:gd name="connsiteY457" fmla="*/ 3089 h 10000"/>
                <a:gd name="connsiteX458" fmla="*/ 2083 w 10000"/>
                <a:gd name="connsiteY458" fmla="*/ 2995 h 10000"/>
                <a:gd name="connsiteX459" fmla="*/ 2031 w 10000"/>
                <a:gd name="connsiteY459" fmla="*/ 2901 h 10000"/>
                <a:gd name="connsiteX460" fmla="*/ 2052 w 10000"/>
                <a:gd name="connsiteY460" fmla="*/ 2863 h 10000"/>
                <a:gd name="connsiteX461" fmla="*/ 2041 w 10000"/>
                <a:gd name="connsiteY461" fmla="*/ 2788 h 10000"/>
                <a:gd name="connsiteX462" fmla="*/ 2093 w 10000"/>
                <a:gd name="connsiteY462" fmla="*/ 2713 h 10000"/>
                <a:gd name="connsiteX463" fmla="*/ 2093 w 10000"/>
                <a:gd name="connsiteY463" fmla="*/ 2769 h 10000"/>
                <a:gd name="connsiteX464" fmla="*/ 2270 w 10000"/>
                <a:gd name="connsiteY464" fmla="*/ 2807 h 10000"/>
                <a:gd name="connsiteX465" fmla="*/ 2281 w 10000"/>
                <a:gd name="connsiteY465" fmla="*/ 2901 h 10000"/>
                <a:gd name="connsiteX466" fmla="*/ 2426 w 10000"/>
                <a:gd name="connsiteY466" fmla="*/ 2882 h 10000"/>
                <a:gd name="connsiteX467" fmla="*/ 2478 w 10000"/>
                <a:gd name="connsiteY467" fmla="*/ 2713 h 10000"/>
                <a:gd name="connsiteX468" fmla="*/ 2322 w 10000"/>
                <a:gd name="connsiteY468" fmla="*/ 2657 h 10000"/>
                <a:gd name="connsiteX469" fmla="*/ 2322 w 10000"/>
                <a:gd name="connsiteY469" fmla="*/ 2600 h 10000"/>
                <a:gd name="connsiteX470" fmla="*/ 2395 w 10000"/>
                <a:gd name="connsiteY470" fmla="*/ 2582 h 10000"/>
                <a:gd name="connsiteX471" fmla="*/ 2395 w 10000"/>
                <a:gd name="connsiteY471" fmla="*/ 2563 h 10000"/>
                <a:gd name="connsiteX472" fmla="*/ 2260 w 10000"/>
                <a:gd name="connsiteY472" fmla="*/ 2450 h 10000"/>
                <a:gd name="connsiteX473" fmla="*/ 2239 w 10000"/>
                <a:gd name="connsiteY473" fmla="*/ 2525 h 10000"/>
                <a:gd name="connsiteX474" fmla="*/ 2239 w 10000"/>
                <a:gd name="connsiteY474" fmla="*/ 2507 h 10000"/>
                <a:gd name="connsiteX475" fmla="*/ 2114 w 10000"/>
                <a:gd name="connsiteY475" fmla="*/ 2356 h 10000"/>
                <a:gd name="connsiteX476" fmla="*/ 2041 w 10000"/>
                <a:gd name="connsiteY476" fmla="*/ 2375 h 10000"/>
                <a:gd name="connsiteX477" fmla="*/ 2041 w 10000"/>
                <a:gd name="connsiteY477" fmla="*/ 2319 h 10000"/>
                <a:gd name="connsiteX478" fmla="*/ 2021 w 10000"/>
                <a:gd name="connsiteY478" fmla="*/ 2281 h 10000"/>
                <a:gd name="connsiteX479" fmla="*/ 1843 w 10000"/>
                <a:gd name="connsiteY479" fmla="*/ 2244 h 10000"/>
                <a:gd name="connsiteX480" fmla="*/ 1833 w 10000"/>
                <a:gd name="connsiteY480" fmla="*/ 2187 h 10000"/>
                <a:gd name="connsiteX481" fmla="*/ 1843 w 10000"/>
                <a:gd name="connsiteY481" fmla="*/ 2169 h 10000"/>
                <a:gd name="connsiteX482" fmla="*/ 2041 w 10000"/>
                <a:gd name="connsiteY482" fmla="*/ 2169 h 10000"/>
                <a:gd name="connsiteX483" fmla="*/ 2104 w 10000"/>
                <a:gd name="connsiteY483" fmla="*/ 2131 h 10000"/>
                <a:gd name="connsiteX484" fmla="*/ 2249 w 10000"/>
                <a:gd name="connsiteY484" fmla="*/ 2169 h 10000"/>
                <a:gd name="connsiteX485" fmla="*/ 2322 w 10000"/>
                <a:gd name="connsiteY485" fmla="*/ 2075 h 10000"/>
                <a:gd name="connsiteX486" fmla="*/ 2573 w 10000"/>
                <a:gd name="connsiteY486" fmla="*/ 2018 h 10000"/>
                <a:gd name="connsiteX487" fmla="*/ 2760 w 10000"/>
                <a:gd name="connsiteY487" fmla="*/ 2131 h 10000"/>
                <a:gd name="connsiteX488" fmla="*/ 3073 w 10000"/>
                <a:gd name="connsiteY488" fmla="*/ 2055 h 10000"/>
                <a:gd name="connsiteX489" fmla="*/ 3073 w 10000"/>
                <a:gd name="connsiteY489" fmla="*/ 2037 h 10000"/>
                <a:gd name="connsiteX490" fmla="*/ 3062 w 10000"/>
                <a:gd name="connsiteY490" fmla="*/ 2000 h 10000"/>
                <a:gd name="connsiteX491" fmla="*/ 3176 w 10000"/>
                <a:gd name="connsiteY491" fmla="*/ 1962 h 10000"/>
                <a:gd name="connsiteX492" fmla="*/ 3156 w 10000"/>
                <a:gd name="connsiteY492" fmla="*/ 1905 h 10000"/>
                <a:gd name="connsiteX493" fmla="*/ 3218 w 10000"/>
                <a:gd name="connsiteY493" fmla="*/ 1905 h 10000"/>
                <a:gd name="connsiteX494" fmla="*/ 3260 w 10000"/>
                <a:gd name="connsiteY494" fmla="*/ 1924 h 10000"/>
                <a:gd name="connsiteX495" fmla="*/ 3291 w 10000"/>
                <a:gd name="connsiteY495" fmla="*/ 1868 h 10000"/>
                <a:gd name="connsiteX496" fmla="*/ 3291 w 10000"/>
                <a:gd name="connsiteY496" fmla="*/ 1849 h 10000"/>
                <a:gd name="connsiteX497" fmla="*/ 3218 w 10000"/>
                <a:gd name="connsiteY497" fmla="*/ 1736 h 10000"/>
                <a:gd name="connsiteX498" fmla="*/ 3228 w 10000"/>
                <a:gd name="connsiteY498" fmla="*/ 1661 h 10000"/>
                <a:gd name="connsiteX499" fmla="*/ 3073 w 10000"/>
                <a:gd name="connsiteY499" fmla="*/ 1587 h 10000"/>
                <a:gd name="connsiteX500" fmla="*/ 3073 w 10000"/>
                <a:gd name="connsiteY500" fmla="*/ 1511 h 10000"/>
                <a:gd name="connsiteX501" fmla="*/ 3040 w 10000"/>
                <a:gd name="connsiteY501" fmla="*/ 1473 h 10000"/>
                <a:gd name="connsiteX502" fmla="*/ 3009 w 10000"/>
                <a:gd name="connsiteY502" fmla="*/ 1511 h 10000"/>
                <a:gd name="connsiteX503" fmla="*/ 2999 w 10000"/>
                <a:gd name="connsiteY503" fmla="*/ 1436 h 10000"/>
                <a:gd name="connsiteX504" fmla="*/ 2884 w 10000"/>
                <a:gd name="connsiteY504" fmla="*/ 1492 h 10000"/>
                <a:gd name="connsiteX505" fmla="*/ 2770 w 10000"/>
                <a:gd name="connsiteY505" fmla="*/ 1417 h 10000"/>
                <a:gd name="connsiteX506" fmla="*/ 2739 w 10000"/>
                <a:gd name="connsiteY506" fmla="*/ 1473 h 10000"/>
                <a:gd name="connsiteX507" fmla="*/ 2708 w 10000"/>
                <a:gd name="connsiteY507" fmla="*/ 1398 h 10000"/>
                <a:gd name="connsiteX508" fmla="*/ 2614 w 10000"/>
                <a:gd name="connsiteY508" fmla="*/ 1436 h 10000"/>
                <a:gd name="connsiteX509" fmla="*/ 2614 w 10000"/>
                <a:gd name="connsiteY509" fmla="*/ 1379 h 10000"/>
                <a:gd name="connsiteX510" fmla="*/ 2541 w 10000"/>
                <a:gd name="connsiteY510" fmla="*/ 1286 h 10000"/>
                <a:gd name="connsiteX511" fmla="*/ 2812 w 10000"/>
                <a:gd name="connsiteY511" fmla="*/ 1060 h 10000"/>
                <a:gd name="connsiteX512" fmla="*/ 2905 w 10000"/>
                <a:gd name="connsiteY512" fmla="*/ 1117 h 10000"/>
                <a:gd name="connsiteX513" fmla="*/ 3040 w 10000"/>
                <a:gd name="connsiteY513" fmla="*/ 1060 h 10000"/>
                <a:gd name="connsiteX514" fmla="*/ 3040 w 10000"/>
                <a:gd name="connsiteY514" fmla="*/ 1117 h 10000"/>
                <a:gd name="connsiteX515" fmla="*/ 3312 w 10000"/>
                <a:gd name="connsiteY515" fmla="*/ 1117 h 10000"/>
                <a:gd name="connsiteX516" fmla="*/ 3312 w 10000"/>
                <a:gd name="connsiteY516" fmla="*/ 1042 h 10000"/>
                <a:gd name="connsiteX517" fmla="*/ 3457 w 10000"/>
                <a:gd name="connsiteY517" fmla="*/ 966 h 10000"/>
                <a:gd name="connsiteX518" fmla="*/ 3499 w 10000"/>
                <a:gd name="connsiteY518" fmla="*/ 873 h 10000"/>
                <a:gd name="connsiteX519" fmla="*/ 3728 w 10000"/>
                <a:gd name="connsiteY519" fmla="*/ 834 h 10000"/>
                <a:gd name="connsiteX520" fmla="*/ 3739 w 10000"/>
                <a:gd name="connsiteY520" fmla="*/ 779 h 10000"/>
                <a:gd name="connsiteX521" fmla="*/ 3770 w 10000"/>
                <a:gd name="connsiteY521" fmla="*/ 779 h 10000"/>
                <a:gd name="connsiteX522" fmla="*/ 3801 w 10000"/>
                <a:gd name="connsiteY522" fmla="*/ 834 h 10000"/>
                <a:gd name="connsiteX523" fmla="*/ 3864 w 10000"/>
                <a:gd name="connsiteY523" fmla="*/ 797 h 10000"/>
                <a:gd name="connsiteX524" fmla="*/ 3926 w 10000"/>
                <a:gd name="connsiteY524" fmla="*/ 834 h 10000"/>
                <a:gd name="connsiteX525" fmla="*/ 4571 w 10000"/>
                <a:gd name="connsiteY525" fmla="*/ 722 h 10000"/>
                <a:gd name="connsiteX526" fmla="*/ 4582 w 10000"/>
                <a:gd name="connsiteY526" fmla="*/ 779 h 10000"/>
                <a:gd name="connsiteX527" fmla="*/ 4707 w 10000"/>
                <a:gd name="connsiteY527" fmla="*/ 779 h 10000"/>
                <a:gd name="connsiteX528" fmla="*/ 4707 w 10000"/>
                <a:gd name="connsiteY528" fmla="*/ 722 h 10000"/>
                <a:gd name="connsiteX529" fmla="*/ 4791 w 10000"/>
                <a:gd name="connsiteY529" fmla="*/ 779 h 10000"/>
                <a:gd name="connsiteX530" fmla="*/ 4895 w 10000"/>
                <a:gd name="connsiteY530" fmla="*/ 741 h 10000"/>
                <a:gd name="connsiteX531" fmla="*/ 4957 w 10000"/>
                <a:gd name="connsiteY531" fmla="*/ 779 h 10000"/>
                <a:gd name="connsiteX532" fmla="*/ 4999 w 10000"/>
                <a:gd name="connsiteY532" fmla="*/ 704 h 10000"/>
                <a:gd name="connsiteX533" fmla="*/ 5082 w 10000"/>
                <a:gd name="connsiteY533" fmla="*/ 684 h 10000"/>
                <a:gd name="connsiteX534" fmla="*/ 5082 w 10000"/>
                <a:gd name="connsiteY534" fmla="*/ 741 h 10000"/>
                <a:gd name="connsiteX535" fmla="*/ 5291 w 10000"/>
                <a:gd name="connsiteY535" fmla="*/ 704 h 10000"/>
                <a:gd name="connsiteX536" fmla="*/ 5478 w 10000"/>
                <a:gd name="connsiteY536" fmla="*/ 779 h 10000"/>
                <a:gd name="connsiteX537" fmla="*/ 5623 w 10000"/>
                <a:gd name="connsiteY537" fmla="*/ 759 h 10000"/>
                <a:gd name="connsiteX538" fmla="*/ 5947 w 10000"/>
                <a:gd name="connsiteY538" fmla="*/ 684 h 10000"/>
                <a:gd name="connsiteX539" fmla="*/ 6144 w 10000"/>
                <a:gd name="connsiteY539" fmla="*/ 609 h 10000"/>
                <a:gd name="connsiteX540" fmla="*/ 6321 w 10000"/>
                <a:gd name="connsiteY540" fmla="*/ 647 h 10000"/>
                <a:gd name="connsiteX541" fmla="*/ 6373 w 10000"/>
                <a:gd name="connsiteY541" fmla="*/ 553 h 10000"/>
                <a:gd name="connsiteX542" fmla="*/ 6467 w 10000"/>
                <a:gd name="connsiteY542" fmla="*/ 572 h 10000"/>
                <a:gd name="connsiteX543" fmla="*/ 6540 w 10000"/>
                <a:gd name="connsiteY543" fmla="*/ 496 h 10000"/>
                <a:gd name="connsiteX544" fmla="*/ 6613 w 10000"/>
                <a:gd name="connsiteY544" fmla="*/ 553 h 10000"/>
                <a:gd name="connsiteX545" fmla="*/ 6904 w 10000"/>
                <a:gd name="connsiteY545" fmla="*/ 572 h 10000"/>
                <a:gd name="connsiteX546" fmla="*/ 7050 w 10000"/>
                <a:gd name="connsiteY546" fmla="*/ 572 h 10000"/>
                <a:gd name="connsiteX547" fmla="*/ 7061 w 10000"/>
                <a:gd name="connsiteY547" fmla="*/ 628 h 10000"/>
                <a:gd name="connsiteX548" fmla="*/ 7258 w 10000"/>
                <a:gd name="connsiteY548" fmla="*/ 590 h 10000"/>
                <a:gd name="connsiteX549" fmla="*/ 7269 w 10000"/>
                <a:gd name="connsiteY549" fmla="*/ 515 h 10000"/>
                <a:gd name="connsiteX550" fmla="*/ 7186 w 10000"/>
                <a:gd name="connsiteY550" fmla="*/ 496 h 10000"/>
                <a:gd name="connsiteX551" fmla="*/ 7227 w 10000"/>
                <a:gd name="connsiteY551" fmla="*/ 403 h 10000"/>
                <a:gd name="connsiteX552" fmla="*/ 7300 w 10000"/>
                <a:gd name="connsiteY552" fmla="*/ 346 h 10000"/>
                <a:gd name="connsiteX553" fmla="*/ 7269 w 10000"/>
                <a:gd name="connsiteY553" fmla="*/ 309 h 10000"/>
                <a:gd name="connsiteX554" fmla="*/ 7206 w 10000"/>
                <a:gd name="connsiteY554" fmla="*/ 346 h 10000"/>
                <a:gd name="connsiteX555" fmla="*/ 7175 w 10000"/>
                <a:gd name="connsiteY555" fmla="*/ 309 h 10000"/>
                <a:gd name="connsiteX556" fmla="*/ 7009 w 10000"/>
                <a:gd name="connsiteY556" fmla="*/ 365 h 10000"/>
                <a:gd name="connsiteX557" fmla="*/ 7009 w 10000"/>
                <a:gd name="connsiteY557" fmla="*/ 309 h 10000"/>
                <a:gd name="connsiteX558" fmla="*/ 6998 w 10000"/>
                <a:gd name="connsiteY558" fmla="*/ 309 h 10000"/>
                <a:gd name="connsiteX559" fmla="*/ 6342 w 10000"/>
                <a:gd name="connsiteY559" fmla="*/ 328 h 10000"/>
                <a:gd name="connsiteX560" fmla="*/ 6331 w 10000"/>
                <a:gd name="connsiteY560" fmla="*/ 271 h 10000"/>
                <a:gd name="connsiteX561" fmla="*/ 6436 w 10000"/>
                <a:gd name="connsiteY561" fmla="*/ 196 h 10000"/>
                <a:gd name="connsiteX562" fmla="*/ 6779 w 10000"/>
                <a:gd name="connsiteY562" fmla="*/ 159 h 10000"/>
                <a:gd name="connsiteX563" fmla="*/ 7279 w 10000"/>
                <a:gd name="connsiteY563" fmla="*/ 120 h 10000"/>
                <a:gd name="connsiteX564" fmla="*/ 7497 w 10000"/>
                <a:gd name="connsiteY564" fmla="*/ 8 h 10000"/>
                <a:gd name="connsiteX565" fmla="*/ 7748 w 10000"/>
                <a:gd name="connsiteY565" fmla="*/ 140 h 10000"/>
                <a:gd name="connsiteX566" fmla="*/ 7810 w 10000"/>
                <a:gd name="connsiteY566" fmla="*/ 46 h 10000"/>
                <a:gd name="connsiteX567" fmla="*/ 7935 w 10000"/>
                <a:gd name="connsiteY567" fmla="*/ 27 h 10000"/>
                <a:gd name="connsiteX568" fmla="*/ 8039 w 10000"/>
                <a:gd name="connsiteY568" fmla="*/ 140 h 10000"/>
                <a:gd name="connsiteX569" fmla="*/ 8061 w 10000"/>
                <a:gd name="connsiteY569" fmla="*/ 102 h 10000"/>
                <a:gd name="connsiteX570" fmla="*/ 8092 w 10000"/>
                <a:gd name="connsiteY570" fmla="*/ 252 h 10000"/>
                <a:gd name="connsiteX571" fmla="*/ 8061 w 10000"/>
                <a:gd name="connsiteY571" fmla="*/ 328 h 10000"/>
                <a:gd name="connsiteX572" fmla="*/ 8061 w 10000"/>
                <a:gd name="connsiteY572" fmla="*/ 421 h 10000"/>
                <a:gd name="connsiteX0" fmla="*/ 8061 w 10000"/>
                <a:gd name="connsiteY0" fmla="*/ 421 h 10000"/>
                <a:gd name="connsiteX1" fmla="*/ 8123 w 10000"/>
                <a:gd name="connsiteY1" fmla="*/ 440 h 10000"/>
                <a:gd name="connsiteX2" fmla="*/ 8134 w 10000"/>
                <a:gd name="connsiteY2" fmla="*/ 515 h 10000"/>
                <a:gd name="connsiteX3" fmla="*/ 8102 w 10000"/>
                <a:gd name="connsiteY3" fmla="*/ 590 h 10000"/>
                <a:gd name="connsiteX4" fmla="*/ 8144 w 10000"/>
                <a:gd name="connsiteY4" fmla="*/ 590 h 10000"/>
                <a:gd name="connsiteX5" fmla="*/ 8154 w 10000"/>
                <a:gd name="connsiteY5" fmla="*/ 647 h 10000"/>
                <a:gd name="connsiteX6" fmla="*/ 8102 w 10000"/>
                <a:gd name="connsiteY6" fmla="*/ 704 h 10000"/>
                <a:gd name="connsiteX7" fmla="*/ 8029 w 10000"/>
                <a:gd name="connsiteY7" fmla="*/ 928 h 10000"/>
                <a:gd name="connsiteX8" fmla="*/ 8123 w 10000"/>
                <a:gd name="connsiteY8" fmla="*/ 1003 h 10000"/>
                <a:gd name="connsiteX9" fmla="*/ 8144 w 10000"/>
                <a:gd name="connsiteY9" fmla="*/ 873 h 10000"/>
                <a:gd name="connsiteX10" fmla="*/ 8154 w 10000"/>
                <a:gd name="connsiteY10" fmla="*/ 873 h 10000"/>
                <a:gd name="connsiteX11" fmla="*/ 8154 w 10000"/>
                <a:gd name="connsiteY11" fmla="*/ 891 h 10000"/>
                <a:gd name="connsiteX12" fmla="*/ 8175 w 10000"/>
                <a:gd name="connsiteY12" fmla="*/ 1210 h 10000"/>
                <a:gd name="connsiteX13" fmla="*/ 8154 w 10000"/>
                <a:gd name="connsiteY13" fmla="*/ 1210 h 10000"/>
                <a:gd name="connsiteX14" fmla="*/ 8123 w 10000"/>
                <a:gd name="connsiteY14" fmla="*/ 1229 h 10000"/>
                <a:gd name="connsiteX15" fmla="*/ 8123 w 10000"/>
                <a:gd name="connsiteY15" fmla="*/ 1286 h 10000"/>
                <a:gd name="connsiteX16" fmla="*/ 7883 w 10000"/>
                <a:gd name="connsiteY16" fmla="*/ 1605 h 10000"/>
                <a:gd name="connsiteX17" fmla="*/ 7925 w 10000"/>
                <a:gd name="connsiteY17" fmla="*/ 1605 h 10000"/>
                <a:gd name="connsiteX18" fmla="*/ 8092 w 10000"/>
                <a:gd name="connsiteY18" fmla="*/ 1587 h 10000"/>
                <a:gd name="connsiteX19" fmla="*/ 8092 w 10000"/>
                <a:gd name="connsiteY19" fmla="*/ 1680 h 10000"/>
                <a:gd name="connsiteX20" fmla="*/ 8165 w 10000"/>
                <a:gd name="connsiteY20" fmla="*/ 1774 h 10000"/>
                <a:gd name="connsiteX21" fmla="*/ 8383 w 10000"/>
                <a:gd name="connsiteY21" fmla="*/ 1680 h 10000"/>
                <a:gd name="connsiteX22" fmla="*/ 8435 w 10000"/>
                <a:gd name="connsiteY22" fmla="*/ 1567 h 10000"/>
                <a:gd name="connsiteX23" fmla="*/ 8497 w 10000"/>
                <a:gd name="connsiteY23" fmla="*/ 1587 h 10000"/>
                <a:gd name="connsiteX24" fmla="*/ 8508 w 10000"/>
                <a:gd name="connsiteY24" fmla="*/ 1530 h 10000"/>
                <a:gd name="connsiteX25" fmla="*/ 8654 w 10000"/>
                <a:gd name="connsiteY25" fmla="*/ 1605 h 10000"/>
                <a:gd name="connsiteX26" fmla="*/ 8601 w 10000"/>
                <a:gd name="connsiteY26" fmla="*/ 1980 h 10000"/>
                <a:gd name="connsiteX27" fmla="*/ 8539 w 10000"/>
                <a:gd name="connsiteY27" fmla="*/ 2075 h 10000"/>
                <a:gd name="connsiteX28" fmla="*/ 8539 w 10000"/>
                <a:gd name="connsiteY28" fmla="*/ 2131 h 10000"/>
                <a:gd name="connsiteX29" fmla="*/ 8831 w 10000"/>
                <a:gd name="connsiteY29" fmla="*/ 2206 h 10000"/>
                <a:gd name="connsiteX30" fmla="*/ 8810 w 10000"/>
                <a:gd name="connsiteY30" fmla="*/ 2769 h 10000"/>
                <a:gd name="connsiteX31" fmla="*/ 8810 w 10000"/>
                <a:gd name="connsiteY31" fmla="*/ 2938 h 10000"/>
                <a:gd name="connsiteX32" fmla="*/ 8779 w 10000"/>
                <a:gd name="connsiteY32" fmla="*/ 2957 h 10000"/>
                <a:gd name="connsiteX33" fmla="*/ 8789 w 10000"/>
                <a:gd name="connsiteY33" fmla="*/ 2995 h 10000"/>
                <a:gd name="connsiteX34" fmla="*/ 8769 w 10000"/>
                <a:gd name="connsiteY34" fmla="*/ 3032 h 10000"/>
                <a:gd name="connsiteX35" fmla="*/ 8956 w 10000"/>
                <a:gd name="connsiteY35" fmla="*/ 3014 h 10000"/>
                <a:gd name="connsiteX36" fmla="*/ 9049 w 10000"/>
                <a:gd name="connsiteY36" fmla="*/ 3164 h 10000"/>
                <a:gd name="connsiteX37" fmla="*/ 9185 w 10000"/>
                <a:gd name="connsiteY37" fmla="*/ 3145 h 10000"/>
                <a:gd name="connsiteX38" fmla="*/ 9185 w 10000"/>
                <a:gd name="connsiteY38" fmla="*/ 3164 h 10000"/>
                <a:gd name="connsiteX39" fmla="*/ 9196 w 10000"/>
                <a:gd name="connsiteY39" fmla="*/ 3164 h 10000"/>
                <a:gd name="connsiteX40" fmla="*/ 9206 w 10000"/>
                <a:gd name="connsiteY40" fmla="*/ 3314 h 10000"/>
                <a:gd name="connsiteX41" fmla="*/ 9237 w 10000"/>
                <a:gd name="connsiteY41" fmla="*/ 3296 h 10000"/>
                <a:gd name="connsiteX42" fmla="*/ 9289 w 10000"/>
                <a:gd name="connsiteY42" fmla="*/ 3070 h 10000"/>
                <a:gd name="connsiteX43" fmla="*/ 9341 w 10000"/>
                <a:gd name="connsiteY43" fmla="*/ 3126 h 10000"/>
                <a:gd name="connsiteX44" fmla="*/ 9362 w 10000"/>
                <a:gd name="connsiteY44" fmla="*/ 3052 h 10000"/>
                <a:gd name="connsiteX45" fmla="*/ 9393 w 10000"/>
                <a:gd name="connsiteY45" fmla="*/ 3052 h 10000"/>
                <a:gd name="connsiteX46" fmla="*/ 9424 w 10000"/>
                <a:gd name="connsiteY46" fmla="*/ 3126 h 10000"/>
                <a:gd name="connsiteX47" fmla="*/ 9414 w 10000"/>
                <a:gd name="connsiteY47" fmla="*/ 3239 h 10000"/>
                <a:gd name="connsiteX48" fmla="*/ 9487 w 10000"/>
                <a:gd name="connsiteY48" fmla="*/ 3314 h 10000"/>
                <a:gd name="connsiteX49" fmla="*/ 9487 w 10000"/>
                <a:gd name="connsiteY49" fmla="*/ 3427 h 10000"/>
                <a:gd name="connsiteX50" fmla="*/ 9528 w 10000"/>
                <a:gd name="connsiteY50" fmla="*/ 3483 h 10000"/>
                <a:gd name="connsiteX51" fmla="*/ 9497 w 10000"/>
                <a:gd name="connsiteY51" fmla="*/ 3596 h 10000"/>
                <a:gd name="connsiteX52" fmla="*/ 9508 w 10000"/>
                <a:gd name="connsiteY52" fmla="*/ 3596 h 10000"/>
                <a:gd name="connsiteX53" fmla="*/ 9539 w 10000"/>
                <a:gd name="connsiteY53" fmla="*/ 3577 h 10000"/>
                <a:gd name="connsiteX54" fmla="*/ 9539 w 10000"/>
                <a:gd name="connsiteY54" fmla="*/ 3689 h 10000"/>
                <a:gd name="connsiteX55" fmla="*/ 9508 w 10000"/>
                <a:gd name="connsiteY55" fmla="*/ 3728 h 10000"/>
                <a:gd name="connsiteX56" fmla="*/ 9487 w 10000"/>
                <a:gd name="connsiteY56" fmla="*/ 3689 h 10000"/>
                <a:gd name="connsiteX57" fmla="*/ 9476 w 10000"/>
                <a:gd name="connsiteY57" fmla="*/ 3746 h 10000"/>
                <a:gd name="connsiteX58" fmla="*/ 9445 w 10000"/>
                <a:gd name="connsiteY58" fmla="*/ 3728 h 10000"/>
                <a:gd name="connsiteX59" fmla="*/ 9352 w 10000"/>
                <a:gd name="connsiteY59" fmla="*/ 3953 h 10000"/>
                <a:gd name="connsiteX60" fmla="*/ 9373 w 10000"/>
                <a:gd name="connsiteY60" fmla="*/ 4347 h 10000"/>
                <a:gd name="connsiteX61" fmla="*/ 9237 w 10000"/>
                <a:gd name="connsiteY61" fmla="*/ 4310 h 10000"/>
                <a:gd name="connsiteX62" fmla="*/ 9196 w 10000"/>
                <a:gd name="connsiteY62" fmla="*/ 4385 h 10000"/>
                <a:gd name="connsiteX63" fmla="*/ 9258 w 10000"/>
                <a:gd name="connsiteY63" fmla="*/ 4572 h 10000"/>
                <a:gd name="connsiteX64" fmla="*/ 9321 w 10000"/>
                <a:gd name="connsiteY64" fmla="*/ 4572 h 10000"/>
                <a:gd name="connsiteX65" fmla="*/ 9321 w 10000"/>
                <a:gd name="connsiteY65" fmla="*/ 4591 h 10000"/>
                <a:gd name="connsiteX66" fmla="*/ 9206 w 10000"/>
                <a:gd name="connsiteY66" fmla="*/ 4686 h 10000"/>
                <a:gd name="connsiteX67" fmla="*/ 9196 w 10000"/>
                <a:gd name="connsiteY67" fmla="*/ 4741 h 10000"/>
                <a:gd name="connsiteX68" fmla="*/ 9331 w 10000"/>
                <a:gd name="connsiteY68" fmla="*/ 4910 h 10000"/>
                <a:gd name="connsiteX69" fmla="*/ 9352 w 10000"/>
                <a:gd name="connsiteY69" fmla="*/ 5005 h 10000"/>
                <a:gd name="connsiteX70" fmla="*/ 9487 w 10000"/>
                <a:gd name="connsiteY70" fmla="*/ 5136 h 10000"/>
                <a:gd name="connsiteX71" fmla="*/ 9456 w 10000"/>
                <a:gd name="connsiteY71" fmla="*/ 5494 h 10000"/>
                <a:gd name="connsiteX72" fmla="*/ 9570 w 10000"/>
                <a:gd name="connsiteY72" fmla="*/ 5437 h 10000"/>
                <a:gd name="connsiteX73" fmla="*/ 9570 w 10000"/>
                <a:gd name="connsiteY73" fmla="*/ 5380 h 10000"/>
                <a:gd name="connsiteX74" fmla="*/ 9549 w 10000"/>
                <a:gd name="connsiteY74" fmla="*/ 5324 h 10000"/>
                <a:gd name="connsiteX75" fmla="*/ 9580 w 10000"/>
                <a:gd name="connsiteY75" fmla="*/ 5324 h 10000"/>
                <a:gd name="connsiteX76" fmla="*/ 9664 w 10000"/>
                <a:gd name="connsiteY76" fmla="*/ 5399 h 10000"/>
                <a:gd name="connsiteX77" fmla="*/ 9664 w 10000"/>
                <a:gd name="connsiteY77" fmla="*/ 5474 h 10000"/>
                <a:gd name="connsiteX78" fmla="*/ 9987 w 10000"/>
                <a:gd name="connsiteY78" fmla="*/ 5793 h 10000"/>
                <a:gd name="connsiteX79" fmla="*/ 9976 w 10000"/>
                <a:gd name="connsiteY79" fmla="*/ 6151 h 10000"/>
                <a:gd name="connsiteX80" fmla="*/ 9924 w 10000"/>
                <a:gd name="connsiteY80" fmla="*/ 6056 h 10000"/>
                <a:gd name="connsiteX81" fmla="*/ 9748 w 10000"/>
                <a:gd name="connsiteY81" fmla="*/ 6094 h 10000"/>
                <a:gd name="connsiteX82" fmla="*/ 9362 w 10000"/>
                <a:gd name="connsiteY82" fmla="*/ 6188 h 10000"/>
                <a:gd name="connsiteX83" fmla="*/ 9331 w 10000"/>
                <a:gd name="connsiteY83" fmla="*/ 6526 h 10000"/>
                <a:gd name="connsiteX84" fmla="*/ 9289 w 10000"/>
                <a:gd name="connsiteY84" fmla="*/ 6564 h 10000"/>
                <a:gd name="connsiteX85" fmla="*/ 9289 w 10000"/>
                <a:gd name="connsiteY85" fmla="*/ 6977 h 10000"/>
                <a:gd name="connsiteX86" fmla="*/ 9393 w 10000"/>
                <a:gd name="connsiteY86" fmla="*/ 7014 h 10000"/>
                <a:gd name="connsiteX87" fmla="*/ 9383 w 10000"/>
                <a:gd name="connsiteY87" fmla="*/ 7052 h 10000"/>
                <a:gd name="connsiteX88" fmla="*/ 9237 w 10000"/>
                <a:gd name="connsiteY88" fmla="*/ 7409 h 10000"/>
                <a:gd name="connsiteX89" fmla="*/ 9227 w 10000"/>
                <a:gd name="connsiteY89" fmla="*/ 7672 h 10000"/>
                <a:gd name="connsiteX90" fmla="*/ 9258 w 10000"/>
                <a:gd name="connsiteY90" fmla="*/ 7860 h 10000"/>
                <a:gd name="connsiteX91" fmla="*/ 9206 w 10000"/>
                <a:gd name="connsiteY91" fmla="*/ 7916 h 10000"/>
                <a:gd name="connsiteX92" fmla="*/ 9101 w 10000"/>
                <a:gd name="connsiteY92" fmla="*/ 7728 h 10000"/>
                <a:gd name="connsiteX93" fmla="*/ 8925 w 10000"/>
                <a:gd name="connsiteY93" fmla="*/ 7578 h 10000"/>
                <a:gd name="connsiteX94" fmla="*/ 8925 w 10000"/>
                <a:gd name="connsiteY94" fmla="*/ 7541 h 10000"/>
                <a:gd name="connsiteX95" fmla="*/ 8966 w 10000"/>
                <a:gd name="connsiteY95" fmla="*/ 7541 h 10000"/>
                <a:gd name="connsiteX96" fmla="*/ 8966 w 10000"/>
                <a:gd name="connsiteY96" fmla="*/ 7522 h 10000"/>
                <a:gd name="connsiteX97" fmla="*/ 8945 w 10000"/>
                <a:gd name="connsiteY97" fmla="*/ 7522 h 10000"/>
                <a:gd name="connsiteX98" fmla="*/ 8883 w 10000"/>
                <a:gd name="connsiteY98" fmla="*/ 7541 h 10000"/>
                <a:gd name="connsiteX99" fmla="*/ 8904 w 10000"/>
                <a:gd name="connsiteY99" fmla="*/ 7616 h 10000"/>
                <a:gd name="connsiteX100" fmla="*/ 8862 w 10000"/>
                <a:gd name="connsiteY100" fmla="*/ 7635 h 10000"/>
                <a:gd name="connsiteX101" fmla="*/ 8966 w 10000"/>
                <a:gd name="connsiteY101" fmla="*/ 7916 h 10000"/>
                <a:gd name="connsiteX102" fmla="*/ 8966 w 10000"/>
                <a:gd name="connsiteY102" fmla="*/ 8123 h 10000"/>
                <a:gd name="connsiteX103" fmla="*/ 8904 w 10000"/>
                <a:gd name="connsiteY103" fmla="*/ 8235 h 10000"/>
                <a:gd name="connsiteX104" fmla="*/ 8727 w 10000"/>
                <a:gd name="connsiteY104" fmla="*/ 8217 h 10000"/>
                <a:gd name="connsiteX105" fmla="*/ 8665 w 10000"/>
                <a:gd name="connsiteY105" fmla="*/ 8123 h 10000"/>
                <a:gd name="connsiteX106" fmla="*/ 8601 w 10000"/>
                <a:gd name="connsiteY106" fmla="*/ 8180 h 10000"/>
                <a:gd name="connsiteX107" fmla="*/ 8644 w 10000"/>
                <a:gd name="connsiteY107" fmla="*/ 8573 h 10000"/>
                <a:gd name="connsiteX108" fmla="*/ 8613 w 10000"/>
                <a:gd name="connsiteY108" fmla="*/ 8648 h 10000"/>
                <a:gd name="connsiteX109" fmla="*/ 8414 w 10000"/>
                <a:gd name="connsiteY109" fmla="*/ 8668 h 10000"/>
                <a:gd name="connsiteX110" fmla="*/ 8269 w 10000"/>
                <a:gd name="connsiteY110" fmla="*/ 8235 h 10000"/>
                <a:gd name="connsiteX111" fmla="*/ 8258 w 10000"/>
                <a:gd name="connsiteY111" fmla="*/ 7991 h 10000"/>
                <a:gd name="connsiteX112" fmla="*/ 8217 w 10000"/>
                <a:gd name="connsiteY112" fmla="*/ 7991 h 10000"/>
                <a:gd name="connsiteX113" fmla="*/ 8039 w 10000"/>
                <a:gd name="connsiteY113" fmla="*/ 7991 h 10000"/>
                <a:gd name="connsiteX114" fmla="*/ 7935 w 10000"/>
                <a:gd name="connsiteY114" fmla="*/ 7766 h 10000"/>
                <a:gd name="connsiteX115" fmla="*/ 7841 w 10000"/>
                <a:gd name="connsiteY115" fmla="*/ 7710 h 10000"/>
                <a:gd name="connsiteX116" fmla="*/ 7779 w 10000"/>
                <a:gd name="connsiteY116" fmla="*/ 7785 h 10000"/>
                <a:gd name="connsiteX117" fmla="*/ 7789 w 10000"/>
                <a:gd name="connsiteY117" fmla="*/ 8104 h 10000"/>
                <a:gd name="connsiteX118" fmla="*/ 7748 w 10000"/>
                <a:gd name="connsiteY118" fmla="*/ 8404 h 10000"/>
                <a:gd name="connsiteX119" fmla="*/ 7686 w 10000"/>
                <a:gd name="connsiteY119" fmla="*/ 8424 h 10000"/>
                <a:gd name="connsiteX120" fmla="*/ 7644 w 10000"/>
                <a:gd name="connsiteY120" fmla="*/ 8536 h 10000"/>
                <a:gd name="connsiteX121" fmla="*/ 7634 w 10000"/>
                <a:gd name="connsiteY121" fmla="*/ 8536 h 10000"/>
                <a:gd name="connsiteX122" fmla="*/ 7634 w 10000"/>
                <a:gd name="connsiteY122" fmla="*/ 8479 h 10000"/>
                <a:gd name="connsiteX123" fmla="*/ 7654 w 10000"/>
                <a:gd name="connsiteY123" fmla="*/ 8424 h 10000"/>
                <a:gd name="connsiteX124" fmla="*/ 7477 w 10000"/>
                <a:gd name="connsiteY124" fmla="*/ 8180 h 10000"/>
                <a:gd name="connsiteX125" fmla="*/ 7362 w 10000"/>
                <a:gd name="connsiteY125" fmla="*/ 8085 h 10000"/>
                <a:gd name="connsiteX126" fmla="*/ 7300 w 10000"/>
                <a:gd name="connsiteY126" fmla="*/ 8142 h 10000"/>
                <a:gd name="connsiteX127" fmla="*/ 7269 w 10000"/>
                <a:gd name="connsiteY127" fmla="*/ 8085 h 10000"/>
                <a:gd name="connsiteX128" fmla="*/ 7238 w 10000"/>
                <a:gd name="connsiteY128" fmla="*/ 8217 h 10000"/>
                <a:gd name="connsiteX129" fmla="*/ 7373 w 10000"/>
                <a:gd name="connsiteY129" fmla="*/ 8593 h 10000"/>
                <a:gd name="connsiteX130" fmla="*/ 7217 w 10000"/>
                <a:gd name="connsiteY130" fmla="*/ 8780 h 10000"/>
                <a:gd name="connsiteX131" fmla="*/ 7050 w 10000"/>
                <a:gd name="connsiteY131" fmla="*/ 8705 h 10000"/>
                <a:gd name="connsiteX132" fmla="*/ 6988 w 10000"/>
                <a:gd name="connsiteY132" fmla="*/ 8856 h 10000"/>
                <a:gd name="connsiteX133" fmla="*/ 6914 w 10000"/>
                <a:gd name="connsiteY133" fmla="*/ 8912 h 10000"/>
                <a:gd name="connsiteX134" fmla="*/ 6914 w 10000"/>
                <a:gd name="connsiteY134" fmla="*/ 8837 h 10000"/>
                <a:gd name="connsiteX135" fmla="*/ 6790 w 10000"/>
                <a:gd name="connsiteY135" fmla="*/ 8799 h 10000"/>
                <a:gd name="connsiteX136" fmla="*/ 6706 w 10000"/>
                <a:gd name="connsiteY136" fmla="*/ 8893 h 10000"/>
                <a:gd name="connsiteX137" fmla="*/ 6613 w 10000"/>
                <a:gd name="connsiteY137" fmla="*/ 8912 h 10000"/>
                <a:gd name="connsiteX138" fmla="*/ 6613 w 10000"/>
                <a:gd name="connsiteY138" fmla="*/ 8968 h 10000"/>
                <a:gd name="connsiteX139" fmla="*/ 6550 w 10000"/>
                <a:gd name="connsiteY139" fmla="*/ 8987 h 10000"/>
                <a:gd name="connsiteX140" fmla="*/ 6571 w 10000"/>
                <a:gd name="connsiteY140" fmla="*/ 9024 h 10000"/>
                <a:gd name="connsiteX141" fmla="*/ 6738 w 10000"/>
                <a:gd name="connsiteY141" fmla="*/ 9006 h 10000"/>
                <a:gd name="connsiteX142" fmla="*/ 6738 w 10000"/>
                <a:gd name="connsiteY142" fmla="*/ 8987 h 10000"/>
                <a:gd name="connsiteX143" fmla="*/ 6717 w 10000"/>
                <a:gd name="connsiteY143" fmla="*/ 8949 h 10000"/>
                <a:gd name="connsiteX144" fmla="*/ 6738 w 10000"/>
                <a:gd name="connsiteY144" fmla="*/ 8949 h 10000"/>
                <a:gd name="connsiteX145" fmla="*/ 6790 w 10000"/>
                <a:gd name="connsiteY145" fmla="*/ 8931 h 10000"/>
                <a:gd name="connsiteX146" fmla="*/ 6831 w 10000"/>
                <a:gd name="connsiteY146" fmla="*/ 9062 h 10000"/>
                <a:gd name="connsiteX147" fmla="*/ 7102 w 10000"/>
                <a:gd name="connsiteY147" fmla="*/ 9137 h 10000"/>
                <a:gd name="connsiteX148" fmla="*/ 7102 w 10000"/>
                <a:gd name="connsiteY148" fmla="*/ 9193 h 10000"/>
                <a:gd name="connsiteX149" fmla="*/ 7019 w 10000"/>
                <a:gd name="connsiteY149" fmla="*/ 9588 h 10000"/>
                <a:gd name="connsiteX150" fmla="*/ 6998 w 10000"/>
                <a:gd name="connsiteY150" fmla="*/ 9588 h 10000"/>
                <a:gd name="connsiteX151" fmla="*/ 6978 w 10000"/>
                <a:gd name="connsiteY151" fmla="*/ 9531 h 10000"/>
                <a:gd name="connsiteX152" fmla="*/ 6748 w 10000"/>
                <a:gd name="connsiteY152" fmla="*/ 9494 h 10000"/>
                <a:gd name="connsiteX153" fmla="*/ 6675 w 10000"/>
                <a:gd name="connsiteY153" fmla="*/ 9494 h 10000"/>
                <a:gd name="connsiteX154" fmla="*/ 6592 w 10000"/>
                <a:gd name="connsiteY154" fmla="*/ 9401 h 10000"/>
                <a:gd name="connsiteX155" fmla="*/ 6550 w 10000"/>
                <a:gd name="connsiteY155" fmla="*/ 9438 h 10000"/>
                <a:gd name="connsiteX156" fmla="*/ 6436 w 10000"/>
                <a:gd name="connsiteY156" fmla="*/ 9287 h 10000"/>
                <a:gd name="connsiteX157" fmla="*/ 6426 w 10000"/>
                <a:gd name="connsiteY157" fmla="*/ 9287 h 10000"/>
                <a:gd name="connsiteX158" fmla="*/ 6383 w 10000"/>
                <a:gd name="connsiteY158" fmla="*/ 9287 h 10000"/>
                <a:gd name="connsiteX159" fmla="*/ 6279 w 10000"/>
                <a:gd name="connsiteY159" fmla="*/ 9175 h 10000"/>
                <a:gd name="connsiteX160" fmla="*/ 6248 w 10000"/>
                <a:gd name="connsiteY160" fmla="*/ 9344 h 10000"/>
                <a:gd name="connsiteX161" fmla="*/ 6154 w 10000"/>
                <a:gd name="connsiteY161" fmla="*/ 9513 h 10000"/>
                <a:gd name="connsiteX162" fmla="*/ 6061 w 10000"/>
                <a:gd name="connsiteY162" fmla="*/ 9550 h 10000"/>
                <a:gd name="connsiteX163" fmla="*/ 6061 w 10000"/>
                <a:gd name="connsiteY163" fmla="*/ 9607 h 10000"/>
                <a:gd name="connsiteX164" fmla="*/ 5988 w 10000"/>
                <a:gd name="connsiteY164" fmla="*/ 9738 h 10000"/>
                <a:gd name="connsiteX165" fmla="*/ 5905 w 10000"/>
                <a:gd name="connsiteY165" fmla="*/ 9794 h 10000"/>
                <a:gd name="connsiteX166" fmla="*/ 5800 w 10000"/>
                <a:gd name="connsiteY166" fmla="*/ 9945 h 10000"/>
                <a:gd name="connsiteX167" fmla="*/ 5144 w 10000"/>
                <a:gd name="connsiteY167" fmla="*/ 9794 h 10000"/>
                <a:gd name="connsiteX168" fmla="*/ 5019 w 10000"/>
                <a:gd name="connsiteY168" fmla="*/ 9794 h 10000"/>
                <a:gd name="connsiteX169" fmla="*/ 4791 w 10000"/>
                <a:gd name="connsiteY169" fmla="*/ 9645 h 10000"/>
                <a:gd name="connsiteX170" fmla="*/ 4728 w 10000"/>
                <a:gd name="connsiteY170" fmla="*/ 9513 h 10000"/>
                <a:gd name="connsiteX171" fmla="*/ 4728 w 10000"/>
                <a:gd name="connsiteY171" fmla="*/ 9401 h 10000"/>
                <a:gd name="connsiteX172" fmla="*/ 4665 w 10000"/>
                <a:gd name="connsiteY172" fmla="*/ 9344 h 10000"/>
                <a:gd name="connsiteX173" fmla="*/ 4967 w 10000"/>
                <a:gd name="connsiteY173" fmla="*/ 9212 h 10000"/>
                <a:gd name="connsiteX174" fmla="*/ 5186 w 10000"/>
                <a:gd name="connsiteY174" fmla="*/ 9232 h 10000"/>
                <a:gd name="connsiteX175" fmla="*/ 5540 w 10000"/>
                <a:gd name="connsiteY175" fmla="*/ 9193 h 10000"/>
                <a:gd name="connsiteX176" fmla="*/ 5582 w 10000"/>
                <a:gd name="connsiteY176" fmla="*/ 9100 h 10000"/>
                <a:gd name="connsiteX177" fmla="*/ 5530 w 10000"/>
                <a:gd name="connsiteY177" fmla="*/ 8987 h 10000"/>
                <a:gd name="connsiteX178" fmla="*/ 5332 w 10000"/>
                <a:gd name="connsiteY178" fmla="*/ 8931 h 10000"/>
                <a:gd name="connsiteX179" fmla="*/ 5009 w 10000"/>
                <a:gd name="connsiteY179" fmla="*/ 8743 h 10000"/>
                <a:gd name="connsiteX180" fmla="*/ 4760 w 10000"/>
                <a:gd name="connsiteY180" fmla="*/ 8593 h 10000"/>
                <a:gd name="connsiteX181" fmla="*/ 4884 w 10000"/>
                <a:gd name="connsiteY181" fmla="*/ 8479 h 10000"/>
                <a:gd name="connsiteX182" fmla="*/ 4540 w 10000"/>
                <a:gd name="connsiteY182" fmla="*/ 8273 h 10000"/>
                <a:gd name="connsiteX183" fmla="*/ 4353 w 10000"/>
                <a:gd name="connsiteY183" fmla="*/ 8085 h 10000"/>
                <a:gd name="connsiteX184" fmla="*/ 4155 w 10000"/>
                <a:gd name="connsiteY184" fmla="*/ 8029 h 10000"/>
                <a:gd name="connsiteX185" fmla="*/ 3884 w 10000"/>
                <a:gd name="connsiteY185" fmla="*/ 8011 h 10000"/>
                <a:gd name="connsiteX186" fmla="*/ 3718 w 10000"/>
                <a:gd name="connsiteY186" fmla="*/ 7841 h 10000"/>
                <a:gd name="connsiteX187" fmla="*/ 3540 w 10000"/>
                <a:gd name="connsiteY187" fmla="*/ 7804 h 10000"/>
                <a:gd name="connsiteX188" fmla="*/ 3468 w 10000"/>
                <a:gd name="connsiteY188" fmla="*/ 7596 h 10000"/>
                <a:gd name="connsiteX189" fmla="*/ 3291 w 10000"/>
                <a:gd name="connsiteY189" fmla="*/ 7635 h 10000"/>
                <a:gd name="connsiteX190" fmla="*/ 3239 w 10000"/>
                <a:gd name="connsiteY190" fmla="*/ 7672 h 10000"/>
                <a:gd name="connsiteX191" fmla="*/ 3166 w 10000"/>
                <a:gd name="connsiteY191" fmla="*/ 7672 h 10000"/>
                <a:gd name="connsiteX192" fmla="*/ 3166 w 10000"/>
                <a:gd name="connsiteY192" fmla="*/ 7635 h 10000"/>
                <a:gd name="connsiteX193" fmla="*/ 3197 w 10000"/>
                <a:gd name="connsiteY193" fmla="*/ 7541 h 10000"/>
                <a:gd name="connsiteX194" fmla="*/ 3040 w 10000"/>
                <a:gd name="connsiteY194" fmla="*/ 7503 h 10000"/>
                <a:gd name="connsiteX195" fmla="*/ 2988 w 10000"/>
                <a:gd name="connsiteY195" fmla="*/ 7409 h 10000"/>
                <a:gd name="connsiteX196" fmla="*/ 2884 w 10000"/>
                <a:gd name="connsiteY196" fmla="*/ 7466 h 10000"/>
                <a:gd name="connsiteX197" fmla="*/ 2645 w 10000"/>
                <a:gd name="connsiteY197" fmla="*/ 7447 h 10000"/>
                <a:gd name="connsiteX198" fmla="*/ 2521 w 10000"/>
                <a:gd name="connsiteY198" fmla="*/ 7484 h 10000"/>
                <a:gd name="connsiteX199" fmla="*/ 2468 w 10000"/>
                <a:gd name="connsiteY199" fmla="*/ 7596 h 10000"/>
                <a:gd name="connsiteX200" fmla="*/ 2270 w 10000"/>
                <a:gd name="connsiteY200" fmla="*/ 7635 h 10000"/>
                <a:gd name="connsiteX201" fmla="*/ 2218 w 10000"/>
                <a:gd name="connsiteY201" fmla="*/ 7710 h 10000"/>
                <a:gd name="connsiteX202" fmla="*/ 1936 w 10000"/>
                <a:gd name="connsiteY202" fmla="*/ 7691 h 10000"/>
                <a:gd name="connsiteX203" fmla="*/ 1822 w 10000"/>
                <a:gd name="connsiteY203" fmla="*/ 7559 h 10000"/>
                <a:gd name="connsiteX204" fmla="*/ 1666 w 10000"/>
                <a:gd name="connsiteY204" fmla="*/ 7522 h 10000"/>
                <a:gd name="connsiteX205" fmla="*/ 1718 w 10000"/>
                <a:gd name="connsiteY205" fmla="*/ 7503 h 10000"/>
                <a:gd name="connsiteX206" fmla="*/ 1718 w 10000"/>
                <a:gd name="connsiteY206" fmla="*/ 7484 h 10000"/>
                <a:gd name="connsiteX207" fmla="*/ 1666 w 10000"/>
                <a:gd name="connsiteY207" fmla="*/ 7484 h 10000"/>
                <a:gd name="connsiteX208" fmla="*/ 1552 w 10000"/>
                <a:gd name="connsiteY208" fmla="*/ 7503 h 10000"/>
                <a:gd name="connsiteX209" fmla="*/ 1343 w 10000"/>
                <a:gd name="connsiteY209" fmla="*/ 7427 h 10000"/>
                <a:gd name="connsiteX210" fmla="*/ 1343 w 10000"/>
                <a:gd name="connsiteY210" fmla="*/ 7484 h 10000"/>
                <a:gd name="connsiteX211" fmla="*/ 1291 w 10000"/>
                <a:gd name="connsiteY211" fmla="*/ 7466 h 10000"/>
                <a:gd name="connsiteX212" fmla="*/ 1291 w 10000"/>
                <a:gd name="connsiteY212" fmla="*/ 7409 h 10000"/>
                <a:gd name="connsiteX213" fmla="*/ 1197 w 10000"/>
                <a:gd name="connsiteY213" fmla="*/ 7466 h 10000"/>
                <a:gd name="connsiteX214" fmla="*/ 1177 w 10000"/>
                <a:gd name="connsiteY214" fmla="*/ 7409 h 10000"/>
                <a:gd name="connsiteX215" fmla="*/ 812 w 10000"/>
                <a:gd name="connsiteY215" fmla="*/ 7427 h 10000"/>
                <a:gd name="connsiteX216" fmla="*/ 635 w 10000"/>
                <a:gd name="connsiteY216" fmla="*/ 7409 h 10000"/>
                <a:gd name="connsiteX217" fmla="*/ 594 w 10000"/>
                <a:gd name="connsiteY217" fmla="*/ 7334 h 10000"/>
                <a:gd name="connsiteX218" fmla="*/ 427 w 10000"/>
                <a:gd name="connsiteY218" fmla="*/ 7352 h 10000"/>
                <a:gd name="connsiteX219" fmla="*/ 396 w 10000"/>
                <a:gd name="connsiteY219" fmla="*/ 7297 h 10000"/>
                <a:gd name="connsiteX220" fmla="*/ 292 w 10000"/>
                <a:gd name="connsiteY220" fmla="*/ 7315 h 10000"/>
                <a:gd name="connsiteX221" fmla="*/ 270 w 10000"/>
                <a:gd name="connsiteY221" fmla="*/ 7240 h 10000"/>
                <a:gd name="connsiteX222" fmla="*/ 177 w 10000"/>
                <a:gd name="connsiteY222" fmla="*/ 7240 h 10000"/>
                <a:gd name="connsiteX223" fmla="*/ 42 w 10000"/>
                <a:gd name="connsiteY223" fmla="*/ 7165 h 10000"/>
                <a:gd name="connsiteX224" fmla="*/ 0 w 10000"/>
                <a:gd name="connsiteY224" fmla="*/ 7090 h 10000"/>
                <a:gd name="connsiteX225" fmla="*/ 156 w 10000"/>
                <a:gd name="connsiteY225" fmla="*/ 7052 h 10000"/>
                <a:gd name="connsiteX226" fmla="*/ 375 w 10000"/>
                <a:gd name="connsiteY226" fmla="*/ 7090 h 10000"/>
                <a:gd name="connsiteX227" fmla="*/ 739 w 10000"/>
                <a:gd name="connsiteY227" fmla="*/ 7165 h 10000"/>
                <a:gd name="connsiteX228" fmla="*/ 749 w 10000"/>
                <a:gd name="connsiteY228" fmla="*/ 7090 h 10000"/>
                <a:gd name="connsiteX229" fmla="*/ 687 w 10000"/>
                <a:gd name="connsiteY229" fmla="*/ 6996 h 10000"/>
                <a:gd name="connsiteX230" fmla="*/ 697 w 10000"/>
                <a:gd name="connsiteY230" fmla="*/ 6996 h 10000"/>
                <a:gd name="connsiteX231" fmla="*/ 697 w 10000"/>
                <a:gd name="connsiteY231" fmla="*/ 6977 h 10000"/>
                <a:gd name="connsiteX232" fmla="*/ 801 w 10000"/>
                <a:gd name="connsiteY232" fmla="*/ 7014 h 10000"/>
                <a:gd name="connsiteX233" fmla="*/ 801 w 10000"/>
                <a:gd name="connsiteY233" fmla="*/ 6939 h 10000"/>
                <a:gd name="connsiteX234" fmla="*/ 739 w 10000"/>
                <a:gd name="connsiteY234" fmla="*/ 6921 h 10000"/>
                <a:gd name="connsiteX235" fmla="*/ 739 w 10000"/>
                <a:gd name="connsiteY235" fmla="*/ 6845 h 10000"/>
                <a:gd name="connsiteX236" fmla="*/ 760 w 10000"/>
                <a:gd name="connsiteY236" fmla="*/ 6845 h 10000"/>
                <a:gd name="connsiteX237" fmla="*/ 812 w 10000"/>
                <a:gd name="connsiteY237" fmla="*/ 6883 h 10000"/>
                <a:gd name="connsiteX238" fmla="*/ 812 w 10000"/>
                <a:gd name="connsiteY238" fmla="*/ 6845 h 10000"/>
                <a:gd name="connsiteX239" fmla="*/ 948 w 10000"/>
                <a:gd name="connsiteY239" fmla="*/ 6714 h 10000"/>
                <a:gd name="connsiteX240" fmla="*/ 1104 w 10000"/>
                <a:gd name="connsiteY240" fmla="*/ 6676 h 10000"/>
                <a:gd name="connsiteX241" fmla="*/ 1104 w 10000"/>
                <a:gd name="connsiteY241" fmla="*/ 6658 h 10000"/>
                <a:gd name="connsiteX242" fmla="*/ 927 w 10000"/>
                <a:gd name="connsiteY242" fmla="*/ 6658 h 10000"/>
                <a:gd name="connsiteX243" fmla="*/ 927 w 10000"/>
                <a:gd name="connsiteY243" fmla="*/ 6639 h 10000"/>
                <a:gd name="connsiteX244" fmla="*/ 958 w 10000"/>
                <a:gd name="connsiteY244" fmla="*/ 6583 h 10000"/>
                <a:gd name="connsiteX245" fmla="*/ 1010 w 10000"/>
                <a:gd name="connsiteY245" fmla="*/ 6601 h 10000"/>
                <a:gd name="connsiteX246" fmla="*/ 1042 w 10000"/>
                <a:gd name="connsiteY246" fmla="*/ 6564 h 10000"/>
                <a:gd name="connsiteX247" fmla="*/ 1042 w 10000"/>
                <a:gd name="connsiteY247" fmla="*/ 6546 h 10000"/>
                <a:gd name="connsiteX248" fmla="*/ 990 w 10000"/>
                <a:gd name="connsiteY248" fmla="*/ 6470 h 10000"/>
                <a:gd name="connsiteX249" fmla="*/ 1021 w 10000"/>
                <a:gd name="connsiteY249" fmla="*/ 6470 h 10000"/>
                <a:gd name="connsiteX250" fmla="*/ 1042 w 10000"/>
                <a:gd name="connsiteY250" fmla="*/ 6489 h 10000"/>
                <a:gd name="connsiteX251" fmla="*/ 1052 w 10000"/>
                <a:gd name="connsiteY251" fmla="*/ 6432 h 10000"/>
                <a:gd name="connsiteX252" fmla="*/ 1000 w 10000"/>
                <a:gd name="connsiteY252" fmla="*/ 6376 h 10000"/>
                <a:gd name="connsiteX253" fmla="*/ 990 w 10000"/>
                <a:gd name="connsiteY253" fmla="*/ 6414 h 10000"/>
                <a:gd name="connsiteX254" fmla="*/ 990 w 10000"/>
                <a:gd name="connsiteY254" fmla="*/ 6376 h 10000"/>
                <a:gd name="connsiteX255" fmla="*/ 979 w 10000"/>
                <a:gd name="connsiteY255" fmla="*/ 6376 h 10000"/>
                <a:gd name="connsiteX256" fmla="*/ 979 w 10000"/>
                <a:gd name="connsiteY256" fmla="*/ 6357 h 10000"/>
                <a:gd name="connsiteX257" fmla="*/ 1052 w 10000"/>
                <a:gd name="connsiteY257" fmla="*/ 6320 h 10000"/>
                <a:gd name="connsiteX258" fmla="*/ 1052 w 10000"/>
                <a:gd name="connsiteY258" fmla="*/ 6300 h 10000"/>
                <a:gd name="connsiteX259" fmla="*/ 938 w 10000"/>
                <a:gd name="connsiteY259" fmla="*/ 6226 h 10000"/>
                <a:gd name="connsiteX260" fmla="*/ 917 w 10000"/>
                <a:gd name="connsiteY260" fmla="*/ 6282 h 10000"/>
                <a:gd name="connsiteX261" fmla="*/ 844 w 10000"/>
                <a:gd name="connsiteY261" fmla="*/ 6226 h 10000"/>
                <a:gd name="connsiteX262" fmla="*/ 875 w 10000"/>
                <a:gd name="connsiteY262" fmla="*/ 6188 h 10000"/>
                <a:gd name="connsiteX263" fmla="*/ 834 w 10000"/>
                <a:gd name="connsiteY263" fmla="*/ 6188 h 10000"/>
                <a:gd name="connsiteX264" fmla="*/ 708 w 10000"/>
                <a:gd name="connsiteY264" fmla="*/ 6245 h 10000"/>
                <a:gd name="connsiteX265" fmla="*/ 708 w 10000"/>
                <a:gd name="connsiteY265" fmla="*/ 6188 h 10000"/>
                <a:gd name="connsiteX266" fmla="*/ 760 w 10000"/>
                <a:gd name="connsiteY266" fmla="*/ 6038 h 10000"/>
                <a:gd name="connsiteX267" fmla="*/ 739 w 10000"/>
                <a:gd name="connsiteY267" fmla="*/ 6000 h 10000"/>
                <a:gd name="connsiteX268" fmla="*/ 760 w 10000"/>
                <a:gd name="connsiteY268" fmla="*/ 6000 h 10000"/>
                <a:gd name="connsiteX269" fmla="*/ 854 w 10000"/>
                <a:gd name="connsiteY269" fmla="*/ 5962 h 10000"/>
                <a:gd name="connsiteX270" fmla="*/ 886 w 10000"/>
                <a:gd name="connsiteY270" fmla="*/ 5907 h 10000"/>
                <a:gd name="connsiteX271" fmla="*/ 865 w 10000"/>
                <a:gd name="connsiteY271" fmla="*/ 5850 h 10000"/>
                <a:gd name="connsiteX272" fmla="*/ 938 w 10000"/>
                <a:gd name="connsiteY272" fmla="*/ 5831 h 10000"/>
                <a:gd name="connsiteX273" fmla="*/ 938 w 10000"/>
                <a:gd name="connsiteY273" fmla="*/ 5907 h 10000"/>
                <a:gd name="connsiteX274" fmla="*/ 1062 w 10000"/>
                <a:gd name="connsiteY274" fmla="*/ 5907 h 10000"/>
                <a:gd name="connsiteX275" fmla="*/ 1187 w 10000"/>
                <a:gd name="connsiteY275" fmla="*/ 5681 h 10000"/>
                <a:gd name="connsiteX276" fmla="*/ 1385 w 10000"/>
                <a:gd name="connsiteY276" fmla="*/ 5738 h 10000"/>
                <a:gd name="connsiteX277" fmla="*/ 1385 w 10000"/>
                <a:gd name="connsiteY277" fmla="*/ 5756 h 10000"/>
                <a:gd name="connsiteX278" fmla="*/ 1374 w 10000"/>
                <a:gd name="connsiteY278" fmla="*/ 5812 h 10000"/>
                <a:gd name="connsiteX279" fmla="*/ 1353 w 10000"/>
                <a:gd name="connsiteY279" fmla="*/ 5850 h 10000"/>
                <a:gd name="connsiteX280" fmla="*/ 1239 w 10000"/>
                <a:gd name="connsiteY280" fmla="*/ 5887 h 10000"/>
                <a:gd name="connsiteX281" fmla="*/ 1229 w 10000"/>
                <a:gd name="connsiteY281" fmla="*/ 6038 h 10000"/>
                <a:gd name="connsiteX282" fmla="*/ 1249 w 10000"/>
                <a:gd name="connsiteY282" fmla="*/ 6056 h 10000"/>
                <a:gd name="connsiteX283" fmla="*/ 1479 w 10000"/>
                <a:gd name="connsiteY283" fmla="*/ 6263 h 10000"/>
                <a:gd name="connsiteX284" fmla="*/ 1510 w 10000"/>
                <a:gd name="connsiteY284" fmla="*/ 6263 h 10000"/>
                <a:gd name="connsiteX285" fmla="*/ 1583 w 10000"/>
                <a:gd name="connsiteY285" fmla="*/ 6790 h 10000"/>
                <a:gd name="connsiteX286" fmla="*/ 1781 w 10000"/>
                <a:gd name="connsiteY286" fmla="*/ 6583 h 10000"/>
                <a:gd name="connsiteX287" fmla="*/ 1781 w 10000"/>
                <a:gd name="connsiteY287" fmla="*/ 6526 h 10000"/>
                <a:gd name="connsiteX288" fmla="*/ 1708 w 10000"/>
                <a:gd name="connsiteY288" fmla="*/ 6526 h 10000"/>
                <a:gd name="connsiteX289" fmla="*/ 1677 w 10000"/>
                <a:gd name="connsiteY289" fmla="*/ 6451 h 10000"/>
                <a:gd name="connsiteX290" fmla="*/ 1677 w 10000"/>
                <a:gd name="connsiteY290" fmla="*/ 6414 h 10000"/>
                <a:gd name="connsiteX291" fmla="*/ 1687 w 10000"/>
                <a:gd name="connsiteY291" fmla="*/ 6414 h 10000"/>
                <a:gd name="connsiteX292" fmla="*/ 1687 w 10000"/>
                <a:gd name="connsiteY292" fmla="*/ 6395 h 10000"/>
                <a:gd name="connsiteX293" fmla="*/ 1822 w 10000"/>
                <a:gd name="connsiteY293" fmla="*/ 6320 h 10000"/>
                <a:gd name="connsiteX294" fmla="*/ 1801 w 10000"/>
                <a:gd name="connsiteY294" fmla="*/ 6300 h 10000"/>
                <a:gd name="connsiteX295" fmla="*/ 1666 w 10000"/>
                <a:gd name="connsiteY295" fmla="*/ 6263 h 10000"/>
                <a:gd name="connsiteX296" fmla="*/ 1666 w 10000"/>
                <a:gd name="connsiteY296" fmla="*/ 6207 h 10000"/>
                <a:gd name="connsiteX297" fmla="*/ 1614 w 10000"/>
                <a:gd name="connsiteY297" fmla="*/ 6188 h 10000"/>
                <a:gd name="connsiteX298" fmla="*/ 1614 w 10000"/>
                <a:gd name="connsiteY298" fmla="*/ 6188 h 10000"/>
                <a:gd name="connsiteX299" fmla="*/ 1635 w 10000"/>
                <a:gd name="connsiteY299" fmla="*/ 6131 h 10000"/>
                <a:gd name="connsiteX300" fmla="*/ 1552 w 10000"/>
                <a:gd name="connsiteY300" fmla="*/ 6038 h 10000"/>
                <a:gd name="connsiteX301" fmla="*/ 1333 w 10000"/>
                <a:gd name="connsiteY301" fmla="*/ 5982 h 10000"/>
                <a:gd name="connsiteX302" fmla="*/ 1500 w 10000"/>
                <a:gd name="connsiteY302" fmla="*/ 5962 h 10000"/>
                <a:gd name="connsiteX303" fmla="*/ 1521 w 10000"/>
                <a:gd name="connsiteY303" fmla="*/ 5869 h 10000"/>
                <a:gd name="connsiteX304" fmla="*/ 1458 w 10000"/>
                <a:gd name="connsiteY304" fmla="*/ 5738 h 10000"/>
                <a:gd name="connsiteX305" fmla="*/ 1479 w 10000"/>
                <a:gd name="connsiteY305" fmla="*/ 5738 h 10000"/>
                <a:gd name="connsiteX306" fmla="*/ 1822 w 10000"/>
                <a:gd name="connsiteY306" fmla="*/ 5775 h 10000"/>
                <a:gd name="connsiteX307" fmla="*/ 1916 w 10000"/>
                <a:gd name="connsiteY307" fmla="*/ 5663 h 10000"/>
                <a:gd name="connsiteX308" fmla="*/ 1989 w 10000"/>
                <a:gd name="connsiteY308" fmla="*/ 5643 h 10000"/>
                <a:gd name="connsiteX309" fmla="*/ 1916 w 10000"/>
                <a:gd name="connsiteY309" fmla="*/ 5606 h 10000"/>
                <a:gd name="connsiteX310" fmla="*/ 1614 w 10000"/>
                <a:gd name="connsiteY310" fmla="*/ 5718 h 10000"/>
                <a:gd name="connsiteX311" fmla="*/ 1583 w 10000"/>
                <a:gd name="connsiteY311" fmla="*/ 5663 h 10000"/>
                <a:gd name="connsiteX312" fmla="*/ 1604 w 10000"/>
                <a:gd name="connsiteY312" fmla="*/ 5606 h 10000"/>
                <a:gd name="connsiteX313" fmla="*/ 1573 w 10000"/>
                <a:gd name="connsiteY313" fmla="*/ 5512 h 10000"/>
                <a:gd name="connsiteX314" fmla="*/ 1500 w 10000"/>
                <a:gd name="connsiteY314" fmla="*/ 5531 h 10000"/>
                <a:gd name="connsiteX315" fmla="*/ 1257 w 10000"/>
                <a:gd name="connsiteY315" fmla="*/ 5300 h 10000"/>
                <a:gd name="connsiteX316" fmla="*/ 1541 w 10000"/>
                <a:gd name="connsiteY316" fmla="*/ 5286 h 10000"/>
                <a:gd name="connsiteX317" fmla="*/ 1884 w 10000"/>
                <a:gd name="connsiteY317" fmla="*/ 5286 h 10000"/>
                <a:gd name="connsiteX318" fmla="*/ 1989 w 10000"/>
                <a:gd name="connsiteY318" fmla="*/ 5117 h 10000"/>
                <a:gd name="connsiteX319" fmla="*/ 1989 w 10000"/>
                <a:gd name="connsiteY319" fmla="*/ 5061 h 10000"/>
                <a:gd name="connsiteX320" fmla="*/ 2052 w 10000"/>
                <a:gd name="connsiteY320" fmla="*/ 5042 h 10000"/>
                <a:gd name="connsiteX321" fmla="*/ 2083 w 10000"/>
                <a:gd name="connsiteY321" fmla="*/ 5174 h 10000"/>
                <a:gd name="connsiteX322" fmla="*/ 2521 w 10000"/>
                <a:gd name="connsiteY322" fmla="*/ 5193 h 10000"/>
                <a:gd name="connsiteX323" fmla="*/ 2499 w 10000"/>
                <a:gd name="connsiteY323" fmla="*/ 5286 h 10000"/>
                <a:gd name="connsiteX324" fmla="*/ 2531 w 10000"/>
                <a:gd name="connsiteY324" fmla="*/ 5286 h 10000"/>
                <a:gd name="connsiteX325" fmla="*/ 2583 w 10000"/>
                <a:gd name="connsiteY325" fmla="*/ 5249 h 10000"/>
                <a:gd name="connsiteX326" fmla="*/ 2583 w 10000"/>
                <a:gd name="connsiteY326" fmla="*/ 5268 h 10000"/>
                <a:gd name="connsiteX327" fmla="*/ 2562 w 10000"/>
                <a:gd name="connsiteY327" fmla="*/ 5286 h 10000"/>
                <a:gd name="connsiteX328" fmla="*/ 2625 w 10000"/>
                <a:gd name="connsiteY328" fmla="*/ 5286 h 10000"/>
                <a:gd name="connsiteX329" fmla="*/ 2728 w 10000"/>
                <a:gd name="connsiteY329" fmla="*/ 5286 h 10000"/>
                <a:gd name="connsiteX330" fmla="*/ 2728 w 10000"/>
                <a:gd name="connsiteY330" fmla="*/ 5362 h 10000"/>
                <a:gd name="connsiteX331" fmla="*/ 2749 w 10000"/>
                <a:gd name="connsiteY331" fmla="*/ 5362 h 10000"/>
                <a:gd name="connsiteX332" fmla="*/ 2822 w 10000"/>
                <a:gd name="connsiteY332" fmla="*/ 5286 h 10000"/>
                <a:gd name="connsiteX333" fmla="*/ 2822 w 10000"/>
                <a:gd name="connsiteY333" fmla="*/ 5211 h 10000"/>
                <a:gd name="connsiteX334" fmla="*/ 2884 w 10000"/>
                <a:gd name="connsiteY334" fmla="*/ 5211 h 10000"/>
                <a:gd name="connsiteX335" fmla="*/ 2916 w 10000"/>
                <a:gd name="connsiteY335" fmla="*/ 5268 h 10000"/>
                <a:gd name="connsiteX336" fmla="*/ 2916 w 10000"/>
                <a:gd name="connsiteY336" fmla="*/ 5399 h 10000"/>
                <a:gd name="connsiteX337" fmla="*/ 3030 w 10000"/>
                <a:gd name="connsiteY337" fmla="*/ 5399 h 10000"/>
                <a:gd name="connsiteX338" fmla="*/ 3040 w 10000"/>
                <a:gd name="connsiteY338" fmla="*/ 5305 h 10000"/>
                <a:gd name="connsiteX339" fmla="*/ 3040 w 10000"/>
                <a:gd name="connsiteY339" fmla="*/ 5286 h 10000"/>
                <a:gd name="connsiteX340" fmla="*/ 3040 w 10000"/>
                <a:gd name="connsiteY340" fmla="*/ 5286 h 10000"/>
                <a:gd name="connsiteX341" fmla="*/ 3145 w 10000"/>
                <a:gd name="connsiteY341" fmla="*/ 5305 h 10000"/>
                <a:gd name="connsiteX342" fmla="*/ 3166 w 10000"/>
                <a:gd name="connsiteY342" fmla="*/ 5211 h 10000"/>
                <a:gd name="connsiteX343" fmla="*/ 3270 w 10000"/>
                <a:gd name="connsiteY343" fmla="*/ 5249 h 10000"/>
                <a:gd name="connsiteX344" fmla="*/ 3270 w 10000"/>
                <a:gd name="connsiteY344" fmla="*/ 5193 h 10000"/>
                <a:gd name="connsiteX345" fmla="*/ 3447 w 10000"/>
                <a:gd name="connsiteY345" fmla="*/ 5268 h 10000"/>
                <a:gd name="connsiteX346" fmla="*/ 3447 w 10000"/>
                <a:gd name="connsiteY346" fmla="*/ 5193 h 10000"/>
                <a:gd name="connsiteX347" fmla="*/ 3488 w 10000"/>
                <a:gd name="connsiteY347" fmla="*/ 5193 h 10000"/>
                <a:gd name="connsiteX348" fmla="*/ 3488 w 10000"/>
                <a:gd name="connsiteY348" fmla="*/ 5268 h 10000"/>
                <a:gd name="connsiteX349" fmla="*/ 3509 w 10000"/>
                <a:gd name="connsiteY349" fmla="*/ 5268 h 10000"/>
                <a:gd name="connsiteX350" fmla="*/ 3509 w 10000"/>
                <a:gd name="connsiteY350" fmla="*/ 5249 h 10000"/>
                <a:gd name="connsiteX351" fmla="*/ 3520 w 10000"/>
                <a:gd name="connsiteY351" fmla="*/ 5117 h 10000"/>
                <a:gd name="connsiteX352" fmla="*/ 3530 w 10000"/>
                <a:gd name="connsiteY352" fmla="*/ 5117 h 10000"/>
                <a:gd name="connsiteX353" fmla="*/ 3540 w 10000"/>
                <a:gd name="connsiteY353" fmla="*/ 5193 h 10000"/>
                <a:gd name="connsiteX354" fmla="*/ 3624 w 10000"/>
                <a:gd name="connsiteY354" fmla="*/ 5117 h 10000"/>
                <a:gd name="connsiteX355" fmla="*/ 3624 w 10000"/>
                <a:gd name="connsiteY355" fmla="*/ 5155 h 10000"/>
                <a:gd name="connsiteX356" fmla="*/ 3697 w 10000"/>
                <a:gd name="connsiteY356" fmla="*/ 5117 h 10000"/>
                <a:gd name="connsiteX357" fmla="*/ 3697 w 10000"/>
                <a:gd name="connsiteY357" fmla="*/ 5099 h 10000"/>
                <a:gd name="connsiteX358" fmla="*/ 3676 w 10000"/>
                <a:gd name="connsiteY358" fmla="*/ 5061 h 10000"/>
                <a:gd name="connsiteX359" fmla="*/ 3708 w 10000"/>
                <a:gd name="connsiteY359" fmla="*/ 5061 h 10000"/>
                <a:gd name="connsiteX360" fmla="*/ 3749 w 10000"/>
                <a:gd name="connsiteY360" fmla="*/ 5099 h 10000"/>
                <a:gd name="connsiteX361" fmla="*/ 3749 w 10000"/>
                <a:gd name="connsiteY361" fmla="*/ 5061 h 10000"/>
                <a:gd name="connsiteX362" fmla="*/ 3728 w 10000"/>
                <a:gd name="connsiteY362" fmla="*/ 5005 h 10000"/>
                <a:gd name="connsiteX363" fmla="*/ 3832 w 10000"/>
                <a:gd name="connsiteY363" fmla="*/ 4949 h 10000"/>
                <a:gd name="connsiteX364" fmla="*/ 3832 w 10000"/>
                <a:gd name="connsiteY364" fmla="*/ 4930 h 10000"/>
                <a:gd name="connsiteX365" fmla="*/ 3656 w 10000"/>
                <a:gd name="connsiteY365" fmla="*/ 4910 h 10000"/>
                <a:gd name="connsiteX366" fmla="*/ 3666 w 10000"/>
                <a:gd name="connsiteY366" fmla="*/ 5024 h 10000"/>
                <a:gd name="connsiteX367" fmla="*/ 3656 w 10000"/>
                <a:gd name="connsiteY367" fmla="*/ 5024 h 10000"/>
                <a:gd name="connsiteX368" fmla="*/ 3457 w 10000"/>
                <a:gd name="connsiteY368" fmla="*/ 4910 h 10000"/>
                <a:gd name="connsiteX369" fmla="*/ 3457 w 10000"/>
                <a:gd name="connsiteY369" fmla="*/ 4930 h 10000"/>
                <a:gd name="connsiteX370" fmla="*/ 3468 w 10000"/>
                <a:gd name="connsiteY370" fmla="*/ 4930 h 10000"/>
                <a:gd name="connsiteX371" fmla="*/ 3447 w 10000"/>
                <a:gd name="connsiteY371" fmla="*/ 4949 h 10000"/>
                <a:gd name="connsiteX372" fmla="*/ 3395 w 10000"/>
                <a:gd name="connsiteY372" fmla="*/ 4873 h 10000"/>
                <a:gd name="connsiteX373" fmla="*/ 3384 w 10000"/>
                <a:gd name="connsiteY373" fmla="*/ 4835 h 10000"/>
                <a:gd name="connsiteX374" fmla="*/ 3499 w 10000"/>
                <a:gd name="connsiteY374" fmla="*/ 4817 h 10000"/>
                <a:gd name="connsiteX375" fmla="*/ 3499 w 10000"/>
                <a:gd name="connsiteY375" fmla="*/ 4666 h 10000"/>
                <a:gd name="connsiteX376" fmla="*/ 3478 w 10000"/>
                <a:gd name="connsiteY376" fmla="*/ 4666 h 10000"/>
                <a:gd name="connsiteX377" fmla="*/ 3353 w 10000"/>
                <a:gd name="connsiteY377" fmla="*/ 4798 h 10000"/>
                <a:gd name="connsiteX378" fmla="*/ 3332 w 10000"/>
                <a:gd name="connsiteY378" fmla="*/ 4780 h 10000"/>
                <a:gd name="connsiteX379" fmla="*/ 3332 w 10000"/>
                <a:gd name="connsiteY379" fmla="*/ 4704 h 10000"/>
                <a:gd name="connsiteX380" fmla="*/ 3322 w 10000"/>
                <a:gd name="connsiteY380" fmla="*/ 4648 h 10000"/>
                <a:gd name="connsiteX381" fmla="*/ 3249 w 10000"/>
                <a:gd name="connsiteY381" fmla="*/ 4648 h 10000"/>
                <a:gd name="connsiteX382" fmla="*/ 3239 w 10000"/>
                <a:gd name="connsiteY382" fmla="*/ 4591 h 10000"/>
                <a:gd name="connsiteX383" fmla="*/ 3249 w 10000"/>
                <a:gd name="connsiteY383" fmla="*/ 4591 h 10000"/>
                <a:gd name="connsiteX384" fmla="*/ 3249 w 10000"/>
                <a:gd name="connsiteY384" fmla="*/ 4572 h 10000"/>
                <a:gd name="connsiteX385" fmla="*/ 3426 w 10000"/>
                <a:gd name="connsiteY385" fmla="*/ 4479 h 10000"/>
                <a:gd name="connsiteX386" fmla="*/ 3364 w 10000"/>
                <a:gd name="connsiteY386" fmla="*/ 4479 h 10000"/>
                <a:gd name="connsiteX387" fmla="*/ 3343 w 10000"/>
                <a:gd name="connsiteY387" fmla="*/ 4479 h 10000"/>
                <a:gd name="connsiteX388" fmla="*/ 3332 w 10000"/>
                <a:gd name="connsiteY388" fmla="*/ 4479 h 10000"/>
                <a:gd name="connsiteX389" fmla="*/ 3332 w 10000"/>
                <a:gd name="connsiteY389" fmla="*/ 4460 h 10000"/>
                <a:gd name="connsiteX390" fmla="*/ 3436 w 10000"/>
                <a:gd name="connsiteY390" fmla="*/ 4385 h 10000"/>
                <a:gd name="connsiteX391" fmla="*/ 3436 w 10000"/>
                <a:gd name="connsiteY391" fmla="*/ 4385 h 10000"/>
                <a:gd name="connsiteX392" fmla="*/ 3405 w 10000"/>
                <a:gd name="connsiteY392" fmla="*/ 4385 h 10000"/>
                <a:gd name="connsiteX393" fmla="*/ 3384 w 10000"/>
                <a:gd name="connsiteY393" fmla="*/ 4403 h 10000"/>
                <a:gd name="connsiteX394" fmla="*/ 3374 w 10000"/>
                <a:gd name="connsiteY394" fmla="*/ 4366 h 10000"/>
                <a:gd name="connsiteX395" fmla="*/ 3208 w 10000"/>
                <a:gd name="connsiteY395" fmla="*/ 4310 h 10000"/>
                <a:gd name="connsiteX396" fmla="*/ 3156 w 10000"/>
                <a:gd name="connsiteY396" fmla="*/ 4197 h 10000"/>
                <a:gd name="connsiteX397" fmla="*/ 3114 w 10000"/>
                <a:gd name="connsiteY397" fmla="*/ 4253 h 10000"/>
                <a:gd name="connsiteX398" fmla="*/ 3030 w 10000"/>
                <a:gd name="connsiteY398" fmla="*/ 4216 h 10000"/>
                <a:gd name="connsiteX399" fmla="*/ 2884 w 10000"/>
                <a:gd name="connsiteY399" fmla="*/ 4197 h 10000"/>
                <a:gd name="connsiteX400" fmla="*/ 2832 w 10000"/>
                <a:gd name="connsiteY400" fmla="*/ 4235 h 10000"/>
                <a:gd name="connsiteX401" fmla="*/ 2780 w 10000"/>
                <a:gd name="connsiteY401" fmla="*/ 4178 h 10000"/>
                <a:gd name="connsiteX402" fmla="*/ 2708 w 10000"/>
                <a:gd name="connsiteY402" fmla="*/ 4235 h 10000"/>
                <a:gd name="connsiteX403" fmla="*/ 2677 w 10000"/>
                <a:gd name="connsiteY403" fmla="*/ 4178 h 10000"/>
                <a:gd name="connsiteX404" fmla="*/ 2593 w 10000"/>
                <a:gd name="connsiteY404" fmla="*/ 4328 h 10000"/>
                <a:gd name="connsiteX405" fmla="*/ 2395 w 10000"/>
                <a:gd name="connsiteY405" fmla="*/ 4253 h 10000"/>
                <a:gd name="connsiteX406" fmla="*/ 2395 w 10000"/>
                <a:gd name="connsiteY406" fmla="*/ 4216 h 10000"/>
                <a:gd name="connsiteX407" fmla="*/ 2416 w 10000"/>
                <a:gd name="connsiteY407" fmla="*/ 4178 h 10000"/>
                <a:gd name="connsiteX408" fmla="*/ 2343 w 10000"/>
                <a:gd name="connsiteY408" fmla="*/ 4178 h 10000"/>
                <a:gd name="connsiteX409" fmla="*/ 2145 w 10000"/>
                <a:gd name="connsiteY409" fmla="*/ 4273 h 10000"/>
                <a:gd name="connsiteX410" fmla="*/ 2145 w 10000"/>
                <a:gd name="connsiteY410" fmla="*/ 4253 h 10000"/>
                <a:gd name="connsiteX411" fmla="*/ 2166 w 10000"/>
                <a:gd name="connsiteY411" fmla="*/ 4216 h 10000"/>
                <a:gd name="connsiteX412" fmla="*/ 2052 w 10000"/>
                <a:gd name="connsiteY412" fmla="*/ 4216 h 10000"/>
                <a:gd name="connsiteX413" fmla="*/ 1969 w 10000"/>
                <a:gd name="connsiteY413" fmla="*/ 4141 h 10000"/>
                <a:gd name="connsiteX414" fmla="*/ 1843 w 10000"/>
                <a:gd name="connsiteY414" fmla="*/ 4122 h 10000"/>
                <a:gd name="connsiteX415" fmla="*/ 1864 w 10000"/>
                <a:gd name="connsiteY415" fmla="*/ 4122 h 10000"/>
                <a:gd name="connsiteX416" fmla="*/ 1895 w 10000"/>
                <a:gd name="connsiteY416" fmla="*/ 4084 h 10000"/>
                <a:gd name="connsiteX417" fmla="*/ 1884 w 10000"/>
                <a:gd name="connsiteY417" fmla="*/ 4047 h 10000"/>
                <a:gd name="connsiteX418" fmla="*/ 1801 w 10000"/>
                <a:gd name="connsiteY418" fmla="*/ 3990 h 10000"/>
                <a:gd name="connsiteX419" fmla="*/ 1708 w 10000"/>
                <a:gd name="connsiteY419" fmla="*/ 4028 h 10000"/>
                <a:gd name="connsiteX420" fmla="*/ 1278 w 10000"/>
                <a:gd name="connsiteY420" fmla="*/ 3974 h 10000"/>
                <a:gd name="connsiteX421" fmla="*/ 1479 w 10000"/>
                <a:gd name="connsiteY421" fmla="*/ 3821 h 10000"/>
                <a:gd name="connsiteX422" fmla="*/ 1489 w 10000"/>
                <a:gd name="connsiteY422" fmla="*/ 3803 h 10000"/>
                <a:gd name="connsiteX423" fmla="*/ 1625 w 10000"/>
                <a:gd name="connsiteY423" fmla="*/ 3765 h 10000"/>
                <a:gd name="connsiteX424" fmla="*/ 1625 w 10000"/>
                <a:gd name="connsiteY424" fmla="*/ 3803 h 10000"/>
                <a:gd name="connsiteX425" fmla="*/ 1739 w 10000"/>
                <a:gd name="connsiteY425" fmla="*/ 3878 h 10000"/>
                <a:gd name="connsiteX426" fmla="*/ 1749 w 10000"/>
                <a:gd name="connsiteY426" fmla="*/ 3840 h 10000"/>
                <a:gd name="connsiteX427" fmla="*/ 1760 w 10000"/>
                <a:gd name="connsiteY427" fmla="*/ 3878 h 10000"/>
                <a:gd name="connsiteX428" fmla="*/ 1916 w 10000"/>
                <a:gd name="connsiteY428" fmla="*/ 3746 h 10000"/>
                <a:gd name="connsiteX429" fmla="*/ 2000 w 10000"/>
                <a:gd name="connsiteY429" fmla="*/ 3821 h 10000"/>
                <a:gd name="connsiteX430" fmla="*/ 2177 w 10000"/>
                <a:gd name="connsiteY430" fmla="*/ 3784 h 10000"/>
                <a:gd name="connsiteX431" fmla="*/ 2343 w 10000"/>
                <a:gd name="connsiteY431" fmla="*/ 3803 h 10000"/>
                <a:gd name="connsiteX432" fmla="*/ 2343 w 10000"/>
                <a:gd name="connsiteY432" fmla="*/ 3728 h 10000"/>
                <a:gd name="connsiteX433" fmla="*/ 2457 w 10000"/>
                <a:gd name="connsiteY433" fmla="*/ 3728 h 10000"/>
                <a:gd name="connsiteX434" fmla="*/ 2488 w 10000"/>
                <a:gd name="connsiteY434" fmla="*/ 3671 h 10000"/>
                <a:gd name="connsiteX435" fmla="*/ 2488 w 10000"/>
                <a:gd name="connsiteY435" fmla="*/ 3596 h 10000"/>
                <a:gd name="connsiteX436" fmla="*/ 2457 w 10000"/>
                <a:gd name="connsiteY436" fmla="*/ 3596 h 10000"/>
                <a:gd name="connsiteX437" fmla="*/ 2457 w 10000"/>
                <a:gd name="connsiteY437" fmla="*/ 3559 h 10000"/>
                <a:gd name="connsiteX438" fmla="*/ 2447 w 10000"/>
                <a:gd name="connsiteY438" fmla="*/ 3502 h 10000"/>
                <a:gd name="connsiteX439" fmla="*/ 1843 w 10000"/>
                <a:gd name="connsiteY439" fmla="*/ 3502 h 10000"/>
                <a:gd name="connsiteX440" fmla="*/ 1281 w 10000"/>
                <a:gd name="connsiteY440" fmla="*/ 3483 h 10000"/>
                <a:gd name="connsiteX441" fmla="*/ 1697 w 10000"/>
                <a:gd name="connsiteY441" fmla="*/ 3408 h 10000"/>
                <a:gd name="connsiteX442" fmla="*/ 1948 w 10000"/>
                <a:gd name="connsiteY442" fmla="*/ 3427 h 10000"/>
                <a:gd name="connsiteX443" fmla="*/ 1958 w 10000"/>
                <a:gd name="connsiteY443" fmla="*/ 3314 h 10000"/>
                <a:gd name="connsiteX444" fmla="*/ 2000 w 10000"/>
                <a:gd name="connsiteY444" fmla="*/ 3296 h 10000"/>
                <a:gd name="connsiteX445" fmla="*/ 2031 w 10000"/>
                <a:gd name="connsiteY445" fmla="*/ 3352 h 10000"/>
                <a:gd name="connsiteX446" fmla="*/ 2062 w 10000"/>
                <a:gd name="connsiteY446" fmla="*/ 3276 h 10000"/>
                <a:gd name="connsiteX447" fmla="*/ 2062 w 10000"/>
                <a:gd name="connsiteY447" fmla="*/ 3314 h 10000"/>
                <a:gd name="connsiteX448" fmla="*/ 2041 w 10000"/>
                <a:gd name="connsiteY448" fmla="*/ 3352 h 10000"/>
                <a:gd name="connsiteX449" fmla="*/ 2301 w 10000"/>
                <a:gd name="connsiteY449" fmla="*/ 3296 h 10000"/>
                <a:gd name="connsiteX450" fmla="*/ 2312 w 10000"/>
                <a:gd name="connsiteY450" fmla="*/ 3239 h 10000"/>
                <a:gd name="connsiteX451" fmla="*/ 2301 w 10000"/>
                <a:gd name="connsiteY451" fmla="*/ 3221 h 10000"/>
                <a:gd name="connsiteX452" fmla="*/ 1936 w 10000"/>
                <a:gd name="connsiteY452" fmla="*/ 3239 h 10000"/>
                <a:gd name="connsiteX453" fmla="*/ 1926 w 10000"/>
                <a:gd name="connsiteY453" fmla="*/ 3183 h 10000"/>
                <a:gd name="connsiteX454" fmla="*/ 1936 w 10000"/>
                <a:gd name="connsiteY454" fmla="*/ 3164 h 10000"/>
                <a:gd name="connsiteX455" fmla="*/ 2093 w 10000"/>
                <a:gd name="connsiteY455" fmla="*/ 3126 h 10000"/>
                <a:gd name="connsiteX456" fmla="*/ 2062 w 10000"/>
                <a:gd name="connsiteY456" fmla="*/ 3107 h 10000"/>
                <a:gd name="connsiteX457" fmla="*/ 2093 w 10000"/>
                <a:gd name="connsiteY457" fmla="*/ 3089 h 10000"/>
                <a:gd name="connsiteX458" fmla="*/ 2083 w 10000"/>
                <a:gd name="connsiteY458" fmla="*/ 2995 h 10000"/>
                <a:gd name="connsiteX459" fmla="*/ 2031 w 10000"/>
                <a:gd name="connsiteY459" fmla="*/ 2901 h 10000"/>
                <a:gd name="connsiteX460" fmla="*/ 2052 w 10000"/>
                <a:gd name="connsiteY460" fmla="*/ 2863 h 10000"/>
                <a:gd name="connsiteX461" fmla="*/ 2041 w 10000"/>
                <a:gd name="connsiteY461" fmla="*/ 2788 h 10000"/>
                <a:gd name="connsiteX462" fmla="*/ 2093 w 10000"/>
                <a:gd name="connsiteY462" fmla="*/ 2713 h 10000"/>
                <a:gd name="connsiteX463" fmla="*/ 2093 w 10000"/>
                <a:gd name="connsiteY463" fmla="*/ 2769 h 10000"/>
                <a:gd name="connsiteX464" fmla="*/ 2270 w 10000"/>
                <a:gd name="connsiteY464" fmla="*/ 2807 h 10000"/>
                <a:gd name="connsiteX465" fmla="*/ 2281 w 10000"/>
                <a:gd name="connsiteY465" fmla="*/ 2901 h 10000"/>
                <a:gd name="connsiteX466" fmla="*/ 2426 w 10000"/>
                <a:gd name="connsiteY466" fmla="*/ 2882 h 10000"/>
                <a:gd name="connsiteX467" fmla="*/ 2478 w 10000"/>
                <a:gd name="connsiteY467" fmla="*/ 2713 h 10000"/>
                <a:gd name="connsiteX468" fmla="*/ 2322 w 10000"/>
                <a:gd name="connsiteY468" fmla="*/ 2657 h 10000"/>
                <a:gd name="connsiteX469" fmla="*/ 2322 w 10000"/>
                <a:gd name="connsiteY469" fmla="*/ 2600 h 10000"/>
                <a:gd name="connsiteX470" fmla="*/ 2395 w 10000"/>
                <a:gd name="connsiteY470" fmla="*/ 2582 h 10000"/>
                <a:gd name="connsiteX471" fmla="*/ 2395 w 10000"/>
                <a:gd name="connsiteY471" fmla="*/ 2563 h 10000"/>
                <a:gd name="connsiteX472" fmla="*/ 2260 w 10000"/>
                <a:gd name="connsiteY472" fmla="*/ 2450 h 10000"/>
                <a:gd name="connsiteX473" fmla="*/ 2239 w 10000"/>
                <a:gd name="connsiteY473" fmla="*/ 2525 h 10000"/>
                <a:gd name="connsiteX474" fmla="*/ 2239 w 10000"/>
                <a:gd name="connsiteY474" fmla="*/ 2507 h 10000"/>
                <a:gd name="connsiteX475" fmla="*/ 2114 w 10000"/>
                <a:gd name="connsiteY475" fmla="*/ 2356 h 10000"/>
                <a:gd name="connsiteX476" fmla="*/ 2041 w 10000"/>
                <a:gd name="connsiteY476" fmla="*/ 2375 h 10000"/>
                <a:gd name="connsiteX477" fmla="*/ 2041 w 10000"/>
                <a:gd name="connsiteY477" fmla="*/ 2319 h 10000"/>
                <a:gd name="connsiteX478" fmla="*/ 2021 w 10000"/>
                <a:gd name="connsiteY478" fmla="*/ 2281 h 10000"/>
                <a:gd name="connsiteX479" fmla="*/ 1843 w 10000"/>
                <a:gd name="connsiteY479" fmla="*/ 2244 h 10000"/>
                <a:gd name="connsiteX480" fmla="*/ 1833 w 10000"/>
                <a:gd name="connsiteY480" fmla="*/ 2187 h 10000"/>
                <a:gd name="connsiteX481" fmla="*/ 1843 w 10000"/>
                <a:gd name="connsiteY481" fmla="*/ 2169 h 10000"/>
                <a:gd name="connsiteX482" fmla="*/ 2041 w 10000"/>
                <a:gd name="connsiteY482" fmla="*/ 2169 h 10000"/>
                <a:gd name="connsiteX483" fmla="*/ 2104 w 10000"/>
                <a:gd name="connsiteY483" fmla="*/ 2131 h 10000"/>
                <a:gd name="connsiteX484" fmla="*/ 2249 w 10000"/>
                <a:gd name="connsiteY484" fmla="*/ 2169 h 10000"/>
                <a:gd name="connsiteX485" fmla="*/ 2322 w 10000"/>
                <a:gd name="connsiteY485" fmla="*/ 2075 h 10000"/>
                <a:gd name="connsiteX486" fmla="*/ 2573 w 10000"/>
                <a:gd name="connsiteY486" fmla="*/ 2018 h 10000"/>
                <a:gd name="connsiteX487" fmla="*/ 2760 w 10000"/>
                <a:gd name="connsiteY487" fmla="*/ 2131 h 10000"/>
                <a:gd name="connsiteX488" fmla="*/ 3073 w 10000"/>
                <a:gd name="connsiteY488" fmla="*/ 2055 h 10000"/>
                <a:gd name="connsiteX489" fmla="*/ 3073 w 10000"/>
                <a:gd name="connsiteY489" fmla="*/ 2037 h 10000"/>
                <a:gd name="connsiteX490" fmla="*/ 3062 w 10000"/>
                <a:gd name="connsiteY490" fmla="*/ 2000 h 10000"/>
                <a:gd name="connsiteX491" fmla="*/ 3176 w 10000"/>
                <a:gd name="connsiteY491" fmla="*/ 1962 h 10000"/>
                <a:gd name="connsiteX492" fmla="*/ 3156 w 10000"/>
                <a:gd name="connsiteY492" fmla="*/ 1905 h 10000"/>
                <a:gd name="connsiteX493" fmla="*/ 3218 w 10000"/>
                <a:gd name="connsiteY493" fmla="*/ 1905 h 10000"/>
                <a:gd name="connsiteX494" fmla="*/ 3260 w 10000"/>
                <a:gd name="connsiteY494" fmla="*/ 1924 h 10000"/>
                <a:gd name="connsiteX495" fmla="*/ 3291 w 10000"/>
                <a:gd name="connsiteY495" fmla="*/ 1868 h 10000"/>
                <a:gd name="connsiteX496" fmla="*/ 3291 w 10000"/>
                <a:gd name="connsiteY496" fmla="*/ 1849 h 10000"/>
                <a:gd name="connsiteX497" fmla="*/ 3218 w 10000"/>
                <a:gd name="connsiteY497" fmla="*/ 1736 h 10000"/>
                <a:gd name="connsiteX498" fmla="*/ 3228 w 10000"/>
                <a:gd name="connsiteY498" fmla="*/ 1661 h 10000"/>
                <a:gd name="connsiteX499" fmla="*/ 3073 w 10000"/>
                <a:gd name="connsiteY499" fmla="*/ 1587 h 10000"/>
                <a:gd name="connsiteX500" fmla="*/ 3073 w 10000"/>
                <a:gd name="connsiteY500" fmla="*/ 1511 h 10000"/>
                <a:gd name="connsiteX501" fmla="*/ 3040 w 10000"/>
                <a:gd name="connsiteY501" fmla="*/ 1473 h 10000"/>
                <a:gd name="connsiteX502" fmla="*/ 3009 w 10000"/>
                <a:gd name="connsiteY502" fmla="*/ 1511 h 10000"/>
                <a:gd name="connsiteX503" fmla="*/ 2999 w 10000"/>
                <a:gd name="connsiteY503" fmla="*/ 1436 h 10000"/>
                <a:gd name="connsiteX504" fmla="*/ 2884 w 10000"/>
                <a:gd name="connsiteY504" fmla="*/ 1492 h 10000"/>
                <a:gd name="connsiteX505" fmla="*/ 2770 w 10000"/>
                <a:gd name="connsiteY505" fmla="*/ 1417 h 10000"/>
                <a:gd name="connsiteX506" fmla="*/ 2739 w 10000"/>
                <a:gd name="connsiteY506" fmla="*/ 1473 h 10000"/>
                <a:gd name="connsiteX507" fmla="*/ 2708 w 10000"/>
                <a:gd name="connsiteY507" fmla="*/ 1398 h 10000"/>
                <a:gd name="connsiteX508" fmla="*/ 2614 w 10000"/>
                <a:gd name="connsiteY508" fmla="*/ 1436 h 10000"/>
                <a:gd name="connsiteX509" fmla="*/ 2614 w 10000"/>
                <a:gd name="connsiteY509" fmla="*/ 1379 h 10000"/>
                <a:gd name="connsiteX510" fmla="*/ 2541 w 10000"/>
                <a:gd name="connsiteY510" fmla="*/ 1286 h 10000"/>
                <a:gd name="connsiteX511" fmla="*/ 2812 w 10000"/>
                <a:gd name="connsiteY511" fmla="*/ 1060 h 10000"/>
                <a:gd name="connsiteX512" fmla="*/ 2905 w 10000"/>
                <a:gd name="connsiteY512" fmla="*/ 1117 h 10000"/>
                <a:gd name="connsiteX513" fmla="*/ 3040 w 10000"/>
                <a:gd name="connsiteY513" fmla="*/ 1060 h 10000"/>
                <a:gd name="connsiteX514" fmla="*/ 3040 w 10000"/>
                <a:gd name="connsiteY514" fmla="*/ 1117 h 10000"/>
                <a:gd name="connsiteX515" fmla="*/ 3312 w 10000"/>
                <a:gd name="connsiteY515" fmla="*/ 1117 h 10000"/>
                <a:gd name="connsiteX516" fmla="*/ 3312 w 10000"/>
                <a:gd name="connsiteY516" fmla="*/ 1042 h 10000"/>
                <a:gd name="connsiteX517" fmla="*/ 3457 w 10000"/>
                <a:gd name="connsiteY517" fmla="*/ 966 h 10000"/>
                <a:gd name="connsiteX518" fmla="*/ 3499 w 10000"/>
                <a:gd name="connsiteY518" fmla="*/ 873 h 10000"/>
                <a:gd name="connsiteX519" fmla="*/ 3728 w 10000"/>
                <a:gd name="connsiteY519" fmla="*/ 834 h 10000"/>
                <a:gd name="connsiteX520" fmla="*/ 3739 w 10000"/>
                <a:gd name="connsiteY520" fmla="*/ 779 h 10000"/>
                <a:gd name="connsiteX521" fmla="*/ 3770 w 10000"/>
                <a:gd name="connsiteY521" fmla="*/ 779 h 10000"/>
                <a:gd name="connsiteX522" fmla="*/ 3801 w 10000"/>
                <a:gd name="connsiteY522" fmla="*/ 834 h 10000"/>
                <a:gd name="connsiteX523" fmla="*/ 3864 w 10000"/>
                <a:gd name="connsiteY523" fmla="*/ 797 h 10000"/>
                <a:gd name="connsiteX524" fmla="*/ 3926 w 10000"/>
                <a:gd name="connsiteY524" fmla="*/ 834 h 10000"/>
                <a:gd name="connsiteX525" fmla="*/ 4571 w 10000"/>
                <a:gd name="connsiteY525" fmla="*/ 722 h 10000"/>
                <a:gd name="connsiteX526" fmla="*/ 4582 w 10000"/>
                <a:gd name="connsiteY526" fmla="*/ 779 h 10000"/>
                <a:gd name="connsiteX527" fmla="*/ 4707 w 10000"/>
                <a:gd name="connsiteY527" fmla="*/ 779 h 10000"/>
                <a:gd name="connsiteX528" fmla="*/ 4707 w 10000"/>
                <a:gd name="connsiteY528" fmla="*/ 722 h 10000"/>
                <a:gd name="connsiteX529" fmla="*/ 4791 w 10000"/>
                <a:gd name="connsiteY529" fmla="*/ 779 h 10000"/>
                <a:gd name="connsiteX530" fmla="*/ 4895 w 10000"/>
                <a:gd name="connsiteY530" fmla="*/ 741 h 10000"/>
                <a:gd name="connsiteX531" fmla="*/ 4957 w 10000"/>
                <a:gd name="connsiteY531" fmla="*/ 779 h 10000"/>
                <a:gd name="connsiteX532" fmla="*/ 4999 w 10000"/>
                <a:gd name="connsiteY532" fmla="*/ 704 h 10000"/>
                <a:gd name="connsiteX533" fmla="*/ 5082 w 10000"/>
                <a:gd name="connsiteY533" fmla="*/ 684 h 10000"/>
                <a:gd name="connsiteX534" fmla="*/ 5082 w 10000"/>
                <a:gd name="connsiteY534" fmla="*/ 741 h 10000"/>
                <a:gd name="connsiteX535" fmla="*/ 5291 w 10000"/>
                <a:gd name="connsiteY535" fmla="*/ 704 h 10000"/>
                <a:gd name="connsiteX536" fmla="*/ 5478 w 10000"/>
                <a:gd name="connsiteY536" fmla="*/ 779 h 10000"/>
                <a:gd name="connsiteX537" fmla="*/ 5623 w 10000"/>
                <a:gd name="connsiteY537" fmla="*/ 759 h 10000"/>
                <a:gd name="connsiteX538" fmla="*/ 5947 w 10000"/>
                <a:gd name="connsiteY538" fmla="*/ 684 h 10000"/>
                <a:gd name="connsiteX539" fmla="*/ 6144 w 10000"/>
                <a:gd name="connsiteY539" fmla="*/ 609 h 10000"/>
                <a:gd name="connsiteX540" fmla="*/ 6321 w 10000"/>
                <a:gd name="connsiteY540" fmla="*/ 647 h 10000"/>
                <a:gd name="connsiteX541" fmla="*/ 6373 w 10000"/>
                <a:gd name="connsiteY541" fmla="*/ 553 h 10000"/>
                <a:gd name="connsiteX542" fmla="*/ 6467 w 10000"/>
                <a:gd name="connsiteY542" fmla="*/ 572 h 10000"/>
                <a:gd name="connsiteX543" fmla="*/ 6540 w 10000"/>
                <a:gd name="connsiteY543" fmla="*/ 496 h 10000"/>
                <a:gd name="connsiteX544" fmla="*/ 6613 w 10000"/>
                <a:gd name="connsiteY544" fmla="*/ 553 h 10000"/>
                <a:gd name="connsiteX545" fmla="*/ 6904 w 10000"/>
                <a:gd name="connsiteY545" fmla="*/ 572 h 10000"/>
                <a:gd name="connsiteX546" fmla="*/ 7050 w 10000"/>
                <a:gd name="connsiteY546" fmla="*/ 572 h 10000"/>
                <a:gd name="connsiteX547" fmla="*/ 7061 w 10000"/>
                <a:gd name="connsiteY547" fmla="*/ 628 h 10000"/>
                <a:gd name="connsiteX548" fmla="*/ 7258 w 10000"/>
                <a:gd name="connsiteY548" fmla="*/ 590 h 10000"/>
                <a:gd name="connsiteX549" fmla="*/ 7269 w 10000"/>
                <a:gd name="connsiteY549" fmla="*/ 515 h 10000"/>
                <a:gd name="connsiteX550" fmla="*/ 7186 w 10000"/>
                <a:gd name="connsiteY550" fmla="*/ 496 h 10000"/>
                <a:gd name="connsiteX551" fmla="*/ 7227 w 10000"/>
                <a:gd name="connsiteY551" fmla="*/ 403 h 10000"/>
                <a:gd name="connsiteX552" fmla="*/ 7300 w 10000"/>
                <a:gd name="connsiteY552" fmla="*/ 346 h 10000"/>
                <a:gd name="connsiteX553" fmla="*/ 7269 w 10000"/>
                <a:gd name="connsiteY553" fmla="*/ 309 h 10000"/>
                <a:gd name="connsiteX554" fmla="*/ 7206 w 10000"/>
                <a:gd name="connsiteY554" fmla="*/ 346 h 10000"/>
                <a:gd name="connsiteX555" fmla="*/ 7175 w 10000"/>
                <a:gd name="connsiteY555" fmla="*/ 309 h 10000"/>
                <a:gd name="connsiteX556" fmla="*/ 7009 w 10000"/>
                <a:gd name="connsiteY556" fmla="*/ 365 h 10000"/>
                <a:gd name="connsiteX557" fmla="*/ 7009 w 10000"/>
                <a:gd name="connsiteY557" fmla="*/ 309 h 10000"/>
                <a:gd name="connsiteX558" fmla="*/ 6998 w 10000"/>
                <a:gd name="connsiteY558" fmla="*/ 309 h 10000"/>
                <a:gd name="connsiteX559" fmla="*/ 6342 w 10000"/>
                <a:gd name="connsiteY559" fmla="*/ 328 h 10000"/>
                <a:gd name="connsiteX560" fmla="*/ 6331 w 10000"/>
                <a:gd name="connsiteY560" fmla="*/ 271 h 10000"/>
                <a:gd name="connsiteX561" fmla="*/ 6436 w 10000"/>
                <a:gd name="connsiteY561" fmla="*/ 196 h 10000"/>
                <a:gd name="connsiteX562" fmla="*/ 6779 w 10000"/>
                <a:gd name="connsiteY562" fmla="*/ 159 h 10000"/>
                <a:gd name="connsiteX563" fmla="*/ 7279 w 10000"/>
                <a:gd name="connsiteY563" fmla="*/ 120 h 10000"/>
                <a:gd name="connsiteX564" fmla="*/ 7497 w 10000"/>
                <a:gd name="connsiteY564" fmla="*/ 8 h 10000"/>
                <a:gd name="connsiteX565" fmla="*/ 7748 w 10000"/>
                <a:gd name="connsiteY565" fmla="*/ 140 h 10000"/>
                <a:gd name="connsiteX566" fmla="*/ 7810 w 10000"/>
                <a:gd name="connsiteY566" fmla="*/ 46 h 10000"/>
                <a:gd name="connsiteX567" fmla="*/ 7935 w 10000"/>
                <a:gd name="connsiteY567" fmla="*/ 27 h 10000"/>
                <a:gd name="connsiteX568" fmla="*/ 8039 w 10000"/>
                <a:gd name="connsiteY568" fmla="*/ 140 h 10000"/>
                <a:gd name="connsiteX569" fmla="*/ 8061 w 10000"/>
                <a:gd name="connsiteY569" fmla="*/ 102 h 10000"/>
                <a:gd name="connsiteX570" fmla="*/ 8092 w 10000"/>
                <a:gd name="connsiteY570" fmla="*/ 252 h 10000"/>
                <a:gd name="connsiteX571" fmla="*/ 8061 w 10000"/>
                <a:gd name="connsiteY571" fmla="*/ 328 h 10000"/>
                <a:gd name="connsiteX572" fmla="*/ 8061 w 10000"/>
                <a:gd name="connsiteY572" fmla="*/ 421 h 10000"/>
                <a:gd name="connsiteX0" fmla="*/ 8262 w 10201"/>
                <a:gd name="connsiteY0" fmla="*/ 421 h 10000"/>
                <a:gd name="connsiteX1" fmla="*/ 8324 w 10201"/>
                <a:gd name="connsiteY1" fmla="*/ 440 h 10000"/>
                <a:gd name="connsiteX2" fmla="*/ 8335 w 10201"/>
                <a:gd name="connsiteY2" fmla="*/ 515 h 10000"/>
                <a:gd name="connsiteX3" fmla="*/ 8303 w 10201"/>
                <a:gd name="connsiteY3" fmla="*/ 590 h 10000"/>
                <a:gd name="connsiteX4" fmla="*/ 8345 w 10201"/>
                <a:gd name="connsiteY4" fmla="*/ 590 h 10000"/>
                <a:gd name="connsiteX5" fmla="*/ 8355 w 10201"/>
                <a:gd name="connsiteY5" fmla="*/ 647 h 10000"/>
                <a:gd name="connsiteX6" fmla="*/ 8303 w 10201"/>
                <a:gd name="connsiteY6" fmla="*/ 704 h 10000"/>
                <a:gd name="connsiteX7" fmla="*/ 8230 w 10201"/>
                <a:gd name="connsiteY7" fmla="*/ 928 h 10000"/>
                <a:gd name="connsiteX8" fmla="*/ 8324 w 10201"/>
                <a:gd name="connsiteY8" fmla="*/ 1003 h 10000"/>
                <a:gd name="connsiteX9" fmla="*/ 8345 w 10201"/>
                <a:gd name="connsiteY9" fmla="*/ 873 h 10000"/>
                <a:gd name="connsiteX10" fmla="*/ 8355 w 10201"/>
                <a:gd name="connsiteY10" fmla="*/ 873 h 10000"/>
                <a:gd name="connsiteX11" fmla="*/ 8355 w 10201"/>
                <a:gd name="connsiteY11" fmla="*/ 891 h 10000"/>
                <a:gd name="connsiteX12" fmla="*/ 8376 w 10201"/>
                <a:gd name="connsiteY12" fmla="*/ 1210 h 10000"/>
                <a:gd name="connsiteX13" fmla="*/ 8355 w 10201"/>
                <a:gd name="connsiteY13" fmla="*/ 1210 h 10000"/>
                <a:gd name="connsiteX14" fmla="*/ 8324 w 10201"/>
                <a:gd name="connsiteY14" fmla="*/ 1229 h 10000"/>
                <a:gd name="connsiteX15" fmla="*/ 8324 w 10201"/>
                <a:gd name="connsiteY15" fmla="*/ 1286 h 10000"/>
                <a:gd name="connsiteX16" fmla="*/ 8084 w 10201"/>
                <a:gd name="connsiteY16" fmla="*/ 1605 h 10000"/>
                <a:gd name="connsiteX17" fmla="*/ 8126 w 10201"/>
                <a:gd name="connsiteY17" fmla="*/ 1605 h 10000"/>
                <a:gd name="connsiteX18" fmla="*/ 8293 w 10201"/>
                <a:gd name="connsiteY18" fmla="*/ 1587 h 10000"/>
                <a:gd name="connsiteX19" fmla="*/ 8293 w 10201"/>
                <a:gd name="connsiteY19" fmla="*/ 1680 h 10000"/>
                <a:gd name="connsiteX20" fmla="*/ 8366 w 10201"/>
                <a:gd name="connsiteY20" fmla="*/ 1774 h 10000"/>
                <a:gd name="connsiteX21" fmla="*/ 8584 w 10201"/>
                <a:gd name="connsiteY21" fmla="*/ 1680 h 10000"/>
                <a:gd name="connsiteX22" fmla="*/ 8636 w 10201"/>
                <a:gd name="connsiteY22" fmla="*/ 1567 h 10000"/>
                <a:gd name="connsiteX23" fmla="*/ 8698 w 10201"/>
                <a:gd name="connsiteY23" fmla="*/ 1587 h 10000"/>
                <a:gd name="connsiteX24" fmla="*/ 8709 w 10201"/>
                <a:gd name="connsiteY24" fmla="*/ 1530 h 10000"/>
                <a:gd name="connsiteX25" fmla="*/ 8855 w 10201"/>
                <a:gd name="connsiteY25" fmla="*/ 1605 h 10000"/>
                <a:gd name="connsiteX26" fmla="*/ 8802 w 10201"/>
                <a:gd name="connsiteY26" fmla="*/ 1980 h 10000"/>
                <a:gd name="connsiteX27" fmla="*/ 8740 w 10201"/>
                <a:gd name="connsiteY27" fmla="*/ 2075 h 10000"/>
                <a:gd name="connsiteX28" fmla="*/ 8740 w 10201"/>
                <a:gd name="connsiteY28" fmla="*/ 2131 h 10000"/>
                <a:gd name="connsiteX29" fmla="*/ 9032 w 10201"/>
                <a:gd name="connsiteY29" fmla="*/ 2206 h 10000"/>
                <a:gd name="connsiteX30" fmla="*/ 9011 w 10201"/>
                <a:gd name="connsiteY30" fmla="*/ 2769 h 10000"/>
                <a:gd name="connsiteX31" fmla="*/ 9011 w 10201"/>
                <a:gd name="connsiteY31" fmla="*/ 2938 h 10000"/>
                <a:gd name="connsiteX32" fmla="*/ 8980 w 10201"/>
                <a:gd name="connsiteY32" fmla="*/ 2957 h 10000"/>
                <a:gd name="connsiteX33" fmla="*/ 8990 w 10201"/>
                <a:gd name="connsiteY33" fmla="*/ 2995 h 10000"/>
                <a:gd name="connsiteX34" fmla="*/ 8970 w 10201"/>
                <a:gd name="connsiteY34" fmla="*/ 3032 h 10000"/>
                <a:gd name="connsiteX35" fmla="*/ 9157 w 10201"/>
                <a:gd name="connsiteY35" fmla="*/ 3014 h 10000"/>
                <a:gd name="connsiteX36" fmla="*/ 9250 w 10201"/>
                <a:gd name="connsiteY36" fmla="*/ 3164 h 10000"/>
                <a:gd name="connsiteX37" fmla="*/ 9386 w 10201"/>
                <a:gd name="connsiteY37" fmla="*/ 3145 h 10000"/>
                <a:gd name="connsiteX38" fmla="*/ 9386 w 10201"/>
                <a:gd name="connsiteY38" fmla="*/ 3164 h 10000"/>
                <a:gd name="connsiteX39" fmla="*/ 9397 w 10201"/>
                <a:gd name="connsiteY39" fmla="*/ 3164 h 10000"/>
                <a:gd name="connsiteX40" fmla="*/ 9407 w 10201"/>
                <a:gd name="connsiteY40" fmla="*/ 3314 h 10000"/>
                <a:gd name="connsiteX41" fmla="*/ 9438 w 10201"/>
                <a:gd name="connsiteY41" fmla="*/ 3296 h 10000"/>
                <a:gd name="connsiteX42" fmla="*/ 9490 w 10201"/>
                <a:gd name="connsiteY42" fmla="*/ 3070 h 10000"/>
                <a:gd name="connsiteX43" fmla="*/ 9542 w 10201"/>
                <a:gd name="connsiteY43" fmla="*/ 3126 h 10000"/>
                <a:gd name="connsiteX44" fmla="*/ 9563 w 10201"/>
                <a:gd name="connsiteY44" fmla="*/ 3052 h 10000"/>
                <a:gd name="connsiteX45" fmla="*/ 9594 w 10201"/>
                <a:gd name="connsiteY45" fmla="*/ 3052 h 10000"/>
                <a:gd name="connsiteX46" fmla="*/ 9625 w 10201"/>
                <a:gd name="connsiteY46" fmla="*/ 3126 h 10000"/>
                <a:gd name="connsiteX47" fmla="*/ 9615 w 10201"/>
                <a:gd name="connsiteY47" fmla="*/ 3239 h 10000"/>
                <a:gd name="connsiteX48" fmla="*/ 9688 w 10201"/>
                <a:gd name="connsiteY48" fmla="*/ 3314 h 10000"/>
                <a:gd name="connsiteX49" fmla="*/ 9688 w 10201"/>
                <a:gd name="connsiteY49" fmla="*/ 3427 h 10000"/>
                <a:gd name="connsiteX50" fmla="*/ 9729 w 10201"/>
                <a:gd name="connsiteY50" fmla="*/ 3483 h 10000"/>
                <a:gd name="connsiteX51" fmla="*/ 9698 w 10201"/>
                <a:gd name="connsiteY51" fmla="*/ 3596 h 10000"/>
                <a:gd name="connsiteX52" fmla="*/ 9709 w 10201"/>
                <a:gd name="connsiteY52" fmla="*/ 3596 h 10000"/>
                <a:gd name="connsiteX53" fmla="*/ 9740 w 10201"/>
                <a:gd name="connsiteY53" fmla="*/ 3577 h 10000"/>
                <a:gd name="connsiteX54" fmla="*/ 9740 w 10201"/>
                <a:gd name="connsiteY54" fmla="*/ 3689 h 10000"/>
                <a:gd name="connsiteX55" fmla="*/ 9709 w 10201"/>
                <a:gd name="connsiteY55" fmla="*/ 3728 h 10000"/>
                <a:gd name="connsiteX56" fmla="*/ 9688 w 10201"/>
                <a:gd name="connsiteY56" fmla="*/ 3689 h 10000"/>
                <a:gd name="connsiteX57" fmla="*/ 9677 w 10201"/>
                <a:gd name="connsiteY57" fmla="*/ 3746 h 10000"/>
                <a:gd name="connsiteX58" fmla="*/ 9646 w 10201"/>
                <a:gd name="connsiteY58" fmla="*/ 3728 h 10000"/>
                <a:gd name="connsiteX59" fmla="*/ 9553 w 10201"/>
                <a:gd name="connsiteY59" fmla="*/ 3953 h 10000"/>
                <a:gd name="connsiteX60" fmla="*/ 9574 w 10201"/>
                <a:gd name="connsiteY60" fmla="*/ 4347 h 10000"/>
                <a:gd name="connsiteX61" fmla="*/ 9438 w 10201"/>
                <a:gd name="connsiteY61" fmla="*/ 4310 h 10000"/>
                <a:gd name="connsiteX62" fmla="*/ 9397 w 10201"/>
                <a:gd name="connsiteY62" fmla="*/ 4385 h 10000"/>
                <a:gd name="connsiteX63" fmla="*/ 9459 w 10201"/>
                <a:gd name="connsiteY63" fmla="*/ 4572 h 10000"/>
                <a:gd name="connsiteX64" fmla="*/ 9522 w 10201"/>
                <a:gd name="connsiteY64" fmla="*/ 4572 h 10000"/>
                <a:gd name="connsiteX65" fmla="*/ 9522 w 10201"/>
                <a:gd name="connsiteY65" fmla="*/ 4591 h 10000"/>
                <a:gd name="connsiteX66" fmla="*/ 9407 w 10201"/>
                <a:gd name="connsiteY66" fmla="*/ 4686 h 10000"/>
                <a:gd name="connsiteX67" fmla="*/ 9397 w 10201"/>
                <a:gd name="connsiteY67" fmla="*/ 4741 h 10000"/>
                <a:gd name="connsiteX68" fmla="*/ 9532 w 10201"/>
                <a:gd name="connsiteY68" fmla="*/ 4910 h 10000"/>
                <a:gd name="connsiteX69" fmla="*/ 9553 w 10201"/>
                <a:gd name="connsiteY69" fmla="*/ 5005 h 10000"/>
                <a:gd name="connsiteX70" fmla="*/ 9688 w 10201"/>
                <a:gd name="connsiteY70" fmla="*/ 5136 h 10000"/>
                <a:gd name="connsiteX71" fmla="*/ 9657 w 10201"/>
                <a:gd name="connsiteY71" fmla="*/ 5494 h 10000"/>
                <a:gd name="connsiteX72" fmla="*/ 9771 w 10201"/>
                <a:gd name="connsiteY72" fmla="*/ 5437 h 10000"/>
                <a:gd name="connsiteX73" fmla="*/ 9771 w 10201"/>
                <a:gd name="connsiteY73" fmla="*/ 5380 h 10000"/>
                <a:gd name="connsiteX74" fmla="*/ 9750 w 10201"/>
                <a:gd name="connsiteY74" fmla="*/ 5324 h 10000"/>
                <a:gd name="connsiteX75" fmla="*/ 9781 w 10201"/>
                <a:gd name="connsiteY75" fmla="*/ 5324 h 10000"/>
                <a:gd name="connsiteX76" fmla="*/ 9865 w 10201"/>
                <a:gd name="connsiteY76" fmla="*/ 5399 h 10000"/>
                <a:gd name="connsiteX77" fmla="*/ 9865 w 10201"/>
                <a:gd name="connsiteY77" fmla="*/ 5474 h 10000"/>
                <a:gd name="connsiteX78" fmla="*/ 10188 w 10201"/>
                <a:gd name="connsiteY78" fmla="*/ 5793 h 10000"/>
                <a:gd name="connsiteX79" fmla="*/ 10177 w 10201"/>
                <a:gd name="connsiteY79" fmla="*/ 6151 h 10000"/>
                <a:gd name="connsiteX80" fmla="*/ 10125 w 10201"/>
                <a:gd name="connsiteY80" fmla="*/ 6056 h 10000"/>
                <a:gd name="connsiteX81" fmla="*/ 9949 w 10201"/>
                <a:gd name="connsiteY81" fmla="*/ 6094 h 10000"/>
                <a:gd name="connsiteX82" fmla="*/ 9563 w 10201"/>
                <a:gd name="connsiteY82" fmla="*/ 6188 h 10000"/>
                <a:gd name="connsiteX83" fmla="*/ 9532 w 10201"/>
                <a:gd name="connsiteY83" fmla="*/ 6526 h 10000"/>
                <a:gd name="connsiteX84" fmla="*/ 9490 w 10201"/>
                <a:gd name="connsiteY84" fmla="*/ 6564 h 10000"/>
                <a:gd name="connsiteX85" fmla="*/ 9490 w 10201"/>
                <a:gd name="connsiteY85" fmla="*/ 6977 h 10000"/>
                <a:gd name="connsiteX86" fmla="*/ 9594 w 10201"/>
                <a:gd name="connsiteY86" fmla="*/ 7014 h 10000"/>
                <a:gd name="connsiteX87" fmla="*/ 9584 w 10201"/>
                <a:gd name="connsiteY87" fmla="*/ 7052 h 10000"/>
                <a:gd name="connsiteX88" fmla="*/ 9438 w 10201"/>
                <a:gd name="connsiteY88" fmla="*/ 7409 h 10000"/>
                <a:gd name="connsiteX89" fmla="*/ 9428 w 10201"/>
                <a:gd name="connsiteY89" fmla="*/ 7672 h 10000"/>
                <a:gd name="connsiteX90" fmla="*/ 9459 w 10201"/>
                <a:gd name="connsiteY90" fmla="*/ 7860 h 10000"/>
                <a:gd name="connsiteX91" fmla="*/ 9407 w 10201"/>
                <a:gd name="connsiteY91" fmla="*/ 7916 h 10000"/>
                <a:gd name="connsiteX92" fmla="*/ 9302 w 10201"/>
                <a:gd name="connsiteY92" fmla="*/ 7728 h 10000"/>
                <a:gd name="connsiteX93" fmla="*/ 9126 w 10201"/>
                <a:gd name="connsiteY93" fmla="*/ 7578 h 10000"/>
                <a:gd name="connsiteX94" fmla="*/ 9126 w 10201"/>
                <a:gd name="connsiteY94" fmla="*/ 7541 h 10000"/>
                <a:gd name="connsiteX95" fmla="*/ 9167 w 10201"/>
                <a:gd name="connsiteY95" fmla="*/ 7541 h 10000"/>
                <a:gd name="connsiteX96" fmla="*/ 9167 w 10201"/>
                <a:gd name="connsiteY96" fmla="*/ 7522 h 10000"/>
                <a:gd name="connsiteX97" fmla="*/ 9146 w 10201"/>
                <a:gd name="connsiteY97" fmla="*/ 7522 h 10000"/>
                <a:gd name="connsiteX98" fmla="*/ 9084 w 10201"/>
                <a:gd name="connsiteY98" fmla="*/ 7541 h 10000"/>
                <a:gd name="connsiteX99" fmla="*/ 9105 w 10201"/>
                <a:gd name="connsiteY99" fmla="*/ 7616 h 10000"/>
                <a:gd name="connsiteX100" fmla="*/ 9063 w 10201"/>
                <a:gd name="connsiteY100" fmla="*/ 7635 h 10000"/>
                <a:gd name="connsiteX101" fmla="*/ 9167 w 10201"/>
                <a:gd name="connsiteY101" fmla="*/ 7916 h 10000"/>
                <a:gd name="connsiteX102" fmla="*/ 9167 w 10201"/>
                <a:gd name="connsiteY102" fmla="*/ 8123 h 10000"/>
                <a:gd name="connsiteX103" fmla="*/ 9105 w 10201"/>
                <a:gd name="connsiteY103" fmla="*/ 8235 h 10000"/>
                <a:gd name="connsiteX104" fmla="*/ 8928 w 10201"/>
                <a:gd name="connsiteY104" fmla="*/ 8217 h 10000"/>
                <a:gd name="connsiteX105" fmla="*/ 8866 w 10201"/>
                <a:gd name="connsiteY105" fmla="*/ 8123 h 10000"/>
                <a:gd name="connsiteX106" fmla="*/ 8802 w 10201"/>
                <a:gd name="connsiteY106" fmla="*/ 8180 h 10000"/>
                <a:gd name="connsiteX107" fmla="*/ 8845 w 10201"/>
                <a:gd name="connsiteY107" fmla="*/ 8573 h 10000"/>
                <a:gd name="connsiteX108" fmla="*/ 8814 w 10201"/>
                <a:gd name="connsiteY108" fmla="*/ 8648 h 10000"/>
                <a:gd name="connsiteX109" fmla="*/ 8615 w 10201"/>
                <a:gd name="connsiteY109" fmla="*/ 8668 h 10000"/>
                <a:gd name="connsiteX110" fmla="*/ 8470 w 10201"/>
                <a:gd name="connsiteY110" fmla="*/ 8235 h 10000"/>
                <a:gd name="connsiteX111" fmla="*/ 8459 w 10201"/>
                <a:gd name="connsiteY111" fmla="*/ 7991 h 10000"/>
                <a:gd name="connsiteX112" fmla="*/ 8418 w 10201"/>
                <a:gd name="connsiteY112" fmla="*/ 7991 h 10000"/>
                <a:gd name="connsiteX113" fmla="*/ 8240 w 10201"/>
                <a:gd name="connsiteY113" fmla="*/ 7991 h 10000"/>
                <a:gd name="connsiteX114" fmla="*/ 8136 w 10201"/>
                <a:gd name="connsiteY114" fmla="*/ 7766 h 10000"/>
                <a:gd name="connsiteX115" fmla="*/ 8042 w 10201"/>
                <a:gd name="connsiteY115" fmla="*/ 7710 h 10000"/>
                <a:gd name="connsiteX116" fmla="*/ 7980 w 10201"/>
                <a:gd name="connsiteY116" fmla="*/ 7785 h 10000"/>
                <a:gd name="connsiteX117" fmla="*/ 7990 w 10201"/>
                <a:gd name="connsiteY117" fmla="*/ 8104 h 10000"/>
                <a:gd name="connsiteX118" fmla="*/ 7949 w 10201"/>
                <a:gd name="connsiteY118" fmla="*/ 8404 h 10000"/>
                <a:gd name="connsiteX119" fmla="*/ 7887 w 10201"/>
                <a:gd name="connsiteY119" fmla="*/ 8424 h 10000"/>
                <a:gd name="connsiteX120" fmla="*/ 7845 w 10201"/>
                <a:gd name="connsiteY120" fmla="*/ 8536 h 10000"/>
                <a:gd name="connsiteX121" fmla="*/ 7835 w 10201"/>
                <a:gd name="connsiteY121" fmla="*/ 8536 h 10000"/>
                <a:gd name="connsiteX122" fmla="*/ 7835 w 10201"/>
                <a:gd name="connsiteY122" fmla="*/ 8479 h 10000"/>
                <a:gd name="connsiteX123" fmla="*/ 7855 w 10201"/>
                <a:gd name="connsiteY123" fmla="*/ 8424 h 10000"/>
                <a:gd name="connsiteX124" fmla="*/ 7678 w 10201"/>
                <a:gd name="connsiteY124" fmla="*/ 8180 h 10000"/>
                <a:gd name="connsiteX125" fmla="*/ 7563 w 10201"/>
                <a:gd name="connsiteY125" fmla="*/ 8085 h 10000"/>
                <a:gd name="connsiteX126" fmla="*/ 7501 w 10201"/>
                <a:gd name="connsiteY126" fmla="*/ 8142 h 10000"/>
                <a:gd name="connsiteX127" fmla="*/ 7470 w 10201"/>
                <a:gd name="connsiteY127" fmla="*/ 8085 h 10000"/>
                <a:gd name="connsiteX128" fmla="*/ 7439 w 10201"/>
                <a:gd name="connsiteY128" fmla="*/ 8217 h 10000"/>
                <a:gd name="connsiteX129" fmla="*/ 7574 w 10201"/>
                <a:gd name="connsiteY129" fmla="*/ 8593 h 10000"/>
                <a:gd name="connsiteX130" fmla="*/ 7418 w 10201"/>
                <a:gd name="connsiteY130" fmla="*/ 8780 h 10000"/>
                <a:gd name="connsiteX131" fmla="*/ 7251 w 10201"/>
                <a:gd name="connsiteY131" fmla="*/ 8705 h 10000"/>
                <a:gd name="connsiteX132" fmla="*/ 7189 w 10201"/>
                <a:gd name="connsiteY132" fmla="*/ 8856 h 10000"/>
                <a:gd name="connsiteX133" fmla="*/ 7115 w 10201"/>
                <a:gd name="connsiteY133" fmla="*/ 8912 h 10000"/>
                <a:gd name="connsiteX134" fmla="*/ 7115 w 10201"/>
                <a:gd name="connsiteY134" fmla="*/ 8837 h 10000"/>
                <a:gd name="connsiteX135" fmla="*/ 6991 w 10201"/>
                <a:gd name="connsiteY135" fmla="*/ 8799 h 10000"/>
                <a:gd name="connsiteX136" fmla="*/ 6907 w 10201"/>
                <a:gd name="connsiteY136" fmla="*/ 8893 h 10000"/>
                <a:gd name="connsiteX137" fmla="*/ 6814 w 10201"/>
                <a:gd name="connsiteY137" fmla="*/ 8912 h 10000"/>
                <a:gd name="connsiteX138" fmla="*/ 6814 w 10201"/>
                <a:gd name="connsiteY138" fmla="*/ 8968 h 10000"/>
                <a:gd name="connsiteX139" fmla="*/ 6751 w 10201"/>
                <a:gd name="connsiteY139" fmla="*/ 8987 h 10000"/>
                <a:gd name="connsiteX140" fmla="*/ 6772 w 10201"/>
                <a:gd name="connsiteY140" fmla="*/ 9024 h 10000"/>
                <a:gd name="connsiteX141" fmla="*/ 6939 w 10201"/>
                <a:gd name="connsiteY141" fmla="*/ 9006 h 10000"/>
                <a:gd name="connsiteX142" fmla="*/ 6939 w 10201"/>
                <a:gd name="connsiteY142" fmla="*/ 8987 h 10000"/>
                <a:gd name="connsiteX143" fmla="*/ 6918 w 10201"/>
                <a:gd name="connsiteY143" fmla="*/ 8949 h 10000"/>
                <a:gd name="connsiteX144" fmla="*/ 6939 w 10201"/>
                <a:gd name="connsiteY144" fmla="*/ 8949 h 10000"/>
                <a:gd name="connsiteX145" fmla="*/ 6991 w 10201"/>
                <a:gd name="connsiteY145" fmla="*/ 8931 h 10000"/>
                <a:gd name="connsiteX146" fmla="*/ 7032 w 10201"/>
                <a:gd name="connsiteY146" fmla="*/ 9062 h 10000"/>
                <a:gd name="connsiteX147" fmla="*/ 7303 w 10201"/>
                <a:gd name="connsiteY147" fmla="*/ 9137 h 10000"/>
                <a:gd name="connsiteX148" fmla="*/ 7303 w 10201"/>
                <a:gd name="connsiteY148" fmla="*/ 9193 h 10000"/>
                <a:gd name="connsiteX149" fmla="*/ 7220 w 10201"/>
                <a:gd name="connsiteY149" fmla="*/ 9588 h 10000"/>
                <a:gd name="connsiteX150" fmla="*/ 7199 w 10201"/>
                <a:gd name="connsiteY150" fmla="*/ 9588 h 10000"/>
                <a:gd name="connsiteX151" fmla="*/ 7179 w 10201"/>
                <a:gd name="connsiteY151" fmla="*/ 9531 h 10000"/>
                <a:gd name="connsiteX152" fmla="*/ 6949 w 10201"/>
                <a:gd name="connsiteY152" fmla="*/ 9494 h 10000"/>
                <a:gd name="connsiteX153" fmla="*/ 6876 w 10201"/>
                <a:gd name="connsiteY153" fmla="*/ 9494 h 10000"/>
                <a:gd name="connsiteX154" fmla="*/ 6793 w 10201"/>
                <a:gd name="connsiteY154" fmla="*/ 9401 h 10000"/>
                <a:gd name="connsiteX155" fmla="*/ 6751 w 10201"/>
                <a:gd name="connsiteY155" fmla="*/ 9438 h 10000"/>
                <a:gd name="connsiteX156" fmla="*/ 6637 w 10201"/>
                <a:gd name="connsiteY156" fmla="*/ 9287 h 10000"/>
                <a:gd name="connsiteX157" fmla="*/ 6627 w 10201"/>
                <a:gd name="connsiteY157" fmla="*/ 9287 h 10000"/>
                <a:gd name="connsiteX158" fmla="*/ 6584 w 10201"/>
                <a:gd name="connsiteY158" fmla="*/ 9287 h 10000"/>
                <a:gd name="connsiteX159" fmla="*/ 6480 w 10201"/>
                <a:gd name="connsiteY159" fmla="*/ 9175 h 10000"/>
                <a:gd name="connsiteX160" fmla="*/ 6449 w 10201"/>
                <a:gd name="connsiteY160" fmla="*/ 9344 h 10000"/>
                <a:gd name="connsiteX161" fmla="*/ 6355 w 10201"/>
                <a:gd name="connsiteY161" fmla="*/ 9513 h 10000"/>
                <a:gd name="connsiteX162" fmla="*/ 6262 w 10201"/>
                <a:gd name="connsiteY162" fmla="*/ 9550 h 10000"/>
                <a:gd name="connsiteX163" fmla="*/ 6262 w 10201"/>
                <a:gd name="connsiteY163" fmla="*/ 9607 h 10000"/>
                <a:gd name="connsiteX164" fmla="*/ 6189 w 10201"/>
                <a:gd name="connsiteY164" fmla="*/ 9738 h 10000"/>
                <a:gd name="connsiteX165" fmla="*/ 6106 w 10201"/>
                <a:gd name="connsiteY165" fmla="*/ 9794 h 10000"/>
                <a:gd name="connsiteX166" fmla="*/ 6001 w 10201"/>
                <a:gd name="connsiteY166" fmla="*/ 9945 h 10000"/>
                <a:gd name="connsiteX167" fmla="*/ 5345 w 10201"/>
                <a:gd name="connsiteY167" fmla="*/ 9794 h 10000"/>
                <a:gd name="connsiteX168" fmla="*/ 5220 w 10201"/>
                <a:gd name="connsiteY168" fmla="*/ 9794 h 10000"/>
                <a:gd name="connsiteX169" fmla="*/ 4992 w 10201"/>
                <a:gd name="connsiteY169" fmla="*/ 9645 h 10000"/>
                <a:gd name="connsiteX170" fmla="*/ 4929 w 10201"/>
                <a:gd name="connsiteY170" fmla="*/ 9513 h 10000"/>
                <a:gd name="connsiteX171" fmla="*/ 4929 w 10201"/>
                <a:gd name="connsiteY171" fmla="*/ 9401 h 10000"/>
                <a:gd name="connsiteX172" fmla="*/ 4866 w 10201"/>
                <a:gd name="connsiteY172" fmla="*/ 9344 h 10000"/>
                <a:gd name="connsiteX173" fmla="*/ 5168 w 10201"/>
                <a:gd name="connsiteY173" fmla="*/ 9212 h 10000"/>
                <a:gd name="connsiteX174" fmla="*/ 5387 w 10201"/>
                <a:gd name="connsiteY174" fmla="*/ 9232 h 10000"/>
                <a:gd name="connsiteX175" fmla="*/ 5741 w 10201"/>
                <a:gd name="connsiteY175" fmla="*/ 9193 h 10000"/>
                <a:gd name="connsiteX176" fmla="*/ 5783 w 10201"/>
                <a:gd name="connsiteY176" fmla="*/ 9100 h 10000"/>
                <a:gd name="connsiteX177" fmla="*/ 5731 w 10201"/>
                <a:gd name="connsiteY177" fmla="*/ 8987 h 10000"/>
                <a:gd name="connsiteX178" fmla="*/ 5533 w 10201"/>
                <a:gd name="connsiteY178" fmla="*/ 8931 h 10000"/>
                <a:gd name="connsiteX179" fmla="*/ 5210 w 10201"/>
                <a:gd name="connsiteY179" fmla="*/ 8743 h 10000"/>
                <a:gd name="connsiteX180" fmla="*/ 4961 w 10201"/>
                <a:gd name="connsiteY180" fmla="*/ 8593 h 10000"/>
                <a:gd name="connsiteX181" fmla="*/ 5085 w 10201"/>
                <a:gd name="connsiteY181" fmla="*/ 8479 h 10000"/>
                <a:gd name="connsiteX182" fmla="*/ 4741 w 10201"/>
                <a:gd name="connsiteY182" fmla="*/ 8273 h 10000"/>
                <a:gd name="connsiteX183" fmla="*/ 4554 w 10201"/>
                <a:gd name="connsiteY183" fmla="*/ 8085 h 10000"/>
                <a:gd name="connsiteX184" fmla="*/ 4356 w 10201"/>
                <a:gd name="connsiteY184" fmla="*/ 8029 h 10000"/>
                <a:gd name="connsiteX185" fmla="*/ 4085 w 10201"/>
                <a:gd name="connsiteY185" fmla="*/ 8011 h 10000"/>
                <a:gd name="connsiteX186" fmla="*/ 3919 w 10201"/>
                <a:gd name="connsiteY186" fmla="*/ 7841 h 10000"/>
                <a:gd name="connsiteX187" fmla="*/ 3741 w 10201"/>
                <a:gd name="connsiteY187" fmla="*/ 7804 h 10000"/>
                <a:gd name="connsiteX188" fmla="*/ 3669 w 10201"/>
                <a:gd name="connsiteY188" fmla="*/ 7596 h 10000"/>
                <a:gd name="connsiteX189" fmla="*/ 3492 w 10201"/>
                <a:gd name="connsiteY189" fmla="*/ 7635 h 10000"/>
                <a:gd name="connsiteX190" fmla="*/ 3440 w 10201"/>
                <a:gd name="connsiteY190" fmla="*/ 7672 h 10000"/>
                <a:gd name="connsiteX191" fmla="*/ 3367 w 10201"/>
                <a:gd name="connsiteY191" fmla="*/ 7672 h 10000"/>
                <a:gd name="connsiteX192" fmla="*/ 3367 w 10201"/>
                <a:gd name="connsiteY192" fmla="*/ 7635 h 10000"/>
                <a:gd name="connsiteX193" fmla="*/ 3398 w 10201"/>
                <a:gd name="connsiteY193" fmla="*/ 7541 h 10000"/>
                <a:gd name="connsiteX194" fmla="*/ 3241 w 10201"/>
                <a:gd name="connsiteY194" fmla="*/ 7503 h 10000"/>
                <a:gd name="connsiteX195" fmla="*/ 3189 w 10201"/>
                <a:gd name="connsiteY195" fmla="*/ 7409 h 10000"/>
                <a:gd name="connsiteX196" fmla="*/ 3085 w 10201"/>
                <a:gd name="connsiteY196" fmla="*/ 7466 h 10000"/>
                <a:gd name="connsiteX197" fmla="*/ 2846 w 10201"/>
                <a:gd name="connsiteY197" fmla="*/ 7447 h 10000"/>
                <a:gd name="connsiteX198" fmla="*/ 2722 w 10201"/>
                <a:gd name="connsiteY198" fmla="*/ 7484 h 10000"/>
                <a:gd name="connsiteX199" fmla="*/ 2669 w 10201"/>
                <a:gd name="connsiteY199" fmla="*/ 7596 h 10000"/>
                <a:gd name="connsiteX200" fmla="*/ 2471 w 10201"/>
                <a:gd name="connsiteY200" fmla="*/ 7635 h 10000"/>
                <a:gd name="connsiteX201" fmla="*/ 2419 w 10201"/>
                <a:gd name="connsiteY201" fmla="*/ 7710 h 10000"/>
                <a:gd name="connsiteX202" fmla="*/ 2137 w 10201"/>
                <a:gd name="connsiteY202" fmla="*/ 7691 h 10000"/>
                <a:gd name="connsiteX203" fmla="*/ 2023 w 10201"/>
                <a:gd name="connsiteY203" fmla="*/ 7559 h 10000"/>
                <a:gd name="connsiteX204" fmla="*/ 1867 w 10201"/>
                <a:gd name="connsiteY204" fmla="*/ 7522 h 10000"/>
                <a:gd name="connsiteX205" fmla="*/ 1919 w 10201"/>
                <a:gd name="connsiteY205" fmla="*/ 7503 h 10000"/>
                <a:gd name="connsiteX206" fmla="*/ 1919 w 10201"/>
                <a:gd name="connsiteY206" fmla="*/ 7484 h 10000"/>
                <a:gd name="connsiteX207" fmla="*/ 1867 w 10201"/>
                <a:gd name="connsiteY207" fmla="*/ 7484 h 10000"/>
                <a:gd name="connsiteX208" fmla="*/ 1753 w 10201"/>
                <a:gd name="connsiteY208" fmla="*/ 7503 h 10000"/>
                <a:gd name="connsiteX209" fmla="*/ 1544 w 10201"/>
                <a:gd name="connsiteY209" fmla="*/ 7427 h 10000"/>
                <a:gd name="connsiteX210" fmla="*/ 1544 w 10201"/>
                <a:gd name="connsiteY210" fmla="*/ 7484 h 10000"/>
                <a:gd name="connsiteX211" fmla="*/ 1492 w 10201"/>
                <a:gd name="connsiteY211" fmla="*/ 7466 h 10000"/>
                <a:gd name="connsiteX212" fmla="*/ 1492 w 10201"/>
                <a:gd name="connsiteY212" fmla="*/ 7409 h 10000"/>
                <a:gd name="connsiteX213" fmla="*/ 1398 w 10201"/>
                <a:gd name="connsiteY213" fmla="*/ 7466 h 10000"/>
                <a:gd name="connsiteX214" fmla="*/ 1378 w 10201"/>
                <a:gd name="connsiteY214" fmla="*/ 7409 h 10000"/>
                <a:gd name="connsiteX215" fmla="*/ 1013 w 10201"/>
                <a:gd name="connsiteY215" fmla="*/ 7427 h 10000"/>
                <a:gd name="connsiteX216" fmla="*/ 836 w 10201"/>
                <a:gd name="connsiteY216" fmla="*/ 7409 h 10000"/>
                <a:gd name="connsiteX217" fmla="*/ 795 w 10201"/>
                <a:gd name="connsiteY217" fmla="*/ 7334 h 10000"/>
                <a:gd name="connsiteX218" fmla="*/ 628 w 10201"/>
                <a:gd name="connsiteY218" fmla="*/ 7352 h 10000"/>
                <a:gd name="connsiteX219" fmla="*/ 597 w 10201"/>
                <a:gd name="connsiteY219" fmla="*/ 7297 h 10000"/>
                <a:gd name="connsiteX220" fmla="*/ 493 w 10201"/>
                <a:gd name="connsiteY220" fmla="*/ 7315 h 10000"/>
                <a:gd name="connsiteX221" fmla="*/ 471 w 10201"/>
                <a:gd name="connsiteY221" fmla="*/ 7240 h 10000"/>
                <a:gd name="connsiteX222" fmla="*/ 378 w 10201"/>
                <a:gd name="connsiteY222" fmla="*/ 7240 h 10000"/>
                <a:gd name="connsiteX223" fmla="*/ 243 w 10201"/>
                <a:gd name="connsiteY223" fmla="*/ 7165 h 10000"/>
                <a:gd name="connsiteX224" fmla="*/ 0 w 10201"/>
                <a:gd name="connsiteY224" fmla="*/ 7048 h 10000"/>
                <a:gd name="connsiteX225" fmla="*/ 357 w 10201"/>
                <a:gd name="connsiteY225" fmla="*/ 7052 h 10000"/>
                <a:gd name="connsiteX226" fmla="*/ 576 w 10201"/>
                <a:gd name="connsiteY226" fmla="*/ 7090 h 10000"/>
                <a:gd name="connsiteX227" fmla="*/ 940 w 10201"/>
                <a:gd name="connsiteY227" fmla="*/ 7165 h 10000"/>
                <a:gd name="connsiteX228" fmla="*/ 950 w 10201"/>
                <a:gd name="connsiteY228" fmla="*/ 7090 h 10000"/>
                <a:gd name="connsiteX229" fmla="*/ 888 w 10201"/>
                <a:gd name="connsiteY229" fmla="*/ 6996 h 10000"/>
                <a:gd name="connsiteX230" fmla="*/ 898 w 10201"/>
                <a:gd name="connsiteY230" fmla="*/ 6996 h 10000"/>
                <a:gd name="connsiteX231" fmla="*/ 898 w 10201"/>
                <a:gd name="connsiteY231" fmla="*/ 6977 h 10000"/>
                <a:gd name="connsiteX232" fmla="*/ 1002 w 10201"/>
                <a:gd name="connsiteY232" fmla="*/ 7014 h 10000"/>
                <a:gd name="connsiteX233" fmla="*/ 1002 w 10201"/>
                <a:gd name="connsiteY233" fmla="*/ 6939 h 10000"/>
                <a:gd name="connsiteX234" fmla="*/ 940 w 10201"/>
                <a:gd name="connsiteY234" fmla="*/ 6921 h 10000"/>
                <a:gd name="connsiteX235" fmla="*/ 940 w 10201"/>
                <a:gd name="connsiteY235" fmla="*/ 6845 h 10000"/>
                <a:gd name="connsiteX236" fmla="*/ 961 w 10201"/>
                <a:gd name="connsiteY236" fmla="*/ 6845 h 10000"/>
                <a:gd name="connsiteX237" fmla="*/ 1013 w 10201"/>
                <a:gd name="connsiteY237" fmla="*/ 6883 h 10000"/>
                <a:gd name="connsiteX238" fmla="*/ 1013 w 10201"/>
                <a:gd name="connsiteY238" fmla="*/ 6845 h 10000"/>
                <a:gd name="connsiteX239" fmla="*/ 1149 w 10201"/>
                <a:gd name="connsiteY239" fmla="*/ 6714 h 10000"/>
                <a:gd name="connsiteX240" fmla="*/ 1305 w 10201"/>
                <a:gd name="connsiteY240" fmla="*/ 6676 h 10000"/>
                <a:gd name="connsiteX241" fmla="*/ 1305 w 10201"/>
                <a:gd name="connsiteY241" fmla="*/ 6658 h 10000"/>
                <a:gd name="connsiteX242" fmla="*/ 1128 w 10201"/>
                <a:gd name="connsiteY242" fmla="*/ 6658 h 10000"/>
                <a:gd name="connsiteX243" fmla="*/ 1128 w 10201"/>
                <a:gd name="connsiteY243" fmla="*/ 6639 h 10000"/>
                <a:gd name="connsiteX244" fmla="*/ 1159 w 10201"/>
                <a:gd name="connsiteY244" fmla="*/ 6583 h 10000"/>
                <a:gd name="connsiteX245" fmla="*/ 1211 w 10201"/>
                <a:gd name="connsiteY245" fmla="*/ 6601 h 10000"/>
                <a:gd name="connsiteX246" fmla="*/ 1243 w 10201"/>
                <a:gd name="connsiteY246" fmla="*/ 6564 h 10000"/>
                <a:gd name="connsiteX247" fmla="*/ 1243 w 10201"/>
                <a:gd name="connsiteY247" fmla="*/ 6546 h 10000"/>
                <a:gd name="connsiteX248" fmla="*/ 1191 w 10201"/>
                <a:gd name="connsiteY248" fmla="*/ 6470 h 10000"/>
                <a:gd name="connsiteX249" fmla="*/ 1222 w 10201"/>
                <a:gd name="connsiteY249" fmla="*/ 6470 h 10000"/>
                <a:gd name="connsiteX250" fmla="*/ 1243 w 10201"/>
                <a:gd name="connsiteY250" fmla="*/ 6489 h 10000"/>
                <a:gd name="connsiteX251" fmla="*/ 1253 w 10201"/>
                <a:gd name="connsiteY251" fmla="*/ 6432 h 10000"/>
                <a:gd name="connsiteX252" fmla="*/ 1201 w 10201"/>
                <a:gd name="connsiteY252" fmla="*/ 6376 h 10000"/>
                <a:gd name="connsiteX253" fmla="*/ 1191 w 10201"/>
                <a:gd name="connsiteY253" fmla="*/ 6414 h 10000"/>
                <a:gd name="connsiteX254" fmla="*/ 1191 w 10201"/>
                <a:gd name="connsiteY254" fmla="*/ 6376 h 10000"/>
                <a:gd name="connsiteX255" fmla="*/ 1180 w 10201"/>
                <a:gd name="connsiteY255" fmla="*/ 6376 h 10000"/>
                <a:gd name="connsiteX256" fmla="*/ 1180 w 10201"/>
                <a:gd name="connsiteY256" fmla="*/ 6357 h 10000"/>
                <a:gd name="connsiteX257" fmla="*/ 1253 w 10201"/>
                <a:gd name="connsiteY257" fmla="*/ 6320 h 10000"/>
                <a:gd name="connsiteX258" fmla="*/ 1253 w 10201"/>
                <a:gd name="connsiteY258" fmla="*/ 6300 h 10000"/>
                <a:gd name="connsiteX259" fmla="*/ 1139 w 10201"/>
                <a:gd name="connsiteY259" fmla="*/ 6226 h 10000"/>
                <a:gd name="connsiteX260" fmla="*/ 1118 w 10201"/>
                <a:gd name="connsiteY260" fmla="*/ 6282 h 10000"/>
                <a:gd name="connsiteX261" fmla="*/ 1045 w 10201"/>
                <a:gd name="connsiteY261" fmla="*/ 6226 h 10000"/>
                <a:gd name="connsiteX262" fmla="*/ 1076 w 10201"/>
                <a:gd name="connsiteY262" fmla="*/ 6188 h 10000"/>
                <a:gd name="connsiteX263" fmla="*/ 1035 w 10201"/>
                <a:gd name="connsiteY263" fmla="*/ 6188 h 10000"/>
                <a:gd name="connsiteX264" fmla="*/ 909 w 10201"/>
                <a:gd name="connsiteY264" fmla="*/ 6245 h 10000"/>
                <a:gd name="connsiteX265" fmla="*/ 909 w 10201"/>
                <a:gd name="connsiteY265" fmla="*/ 6188 h 10000"/>
                <a:gd name="connsiteX266" fmla="*/ 961 w 10201"/>
                <a:gd name="connsiteY266" fmla="*/ 6038 h 10000"/>
                <a:gd name="connsiteX267" fmla="*/ 940 w 10201"/>
                <a:gd name="connsiteY267" fmla="*/ 6000 h 10000"/>
                <a:gd name="connsiteX268" fmla="*/ 961 w 10201"/>
                <a:gd name="connsiteY268" fmla="*/ 6000 h 10000"/>
                <a:gd name="connsiteX269" fmla="*/ 1055 w 10201"/>
                <a:gd name="connsiteY269" fmla="*/ 5962 h 10000"/>
                <a:gd name="connsiteX270" fmla="*/ 1087 w 10201"/>
                <a:gd name="connsiteY270" fmla="*/ 5907 h 10000"/>
                <a:gd name="connsiteX271" fmla="*/ 1066 w 10201"/>
                <a:gd name="connsiteY271" fmla="*/ 5850 h 10000"/>
                <a:gd name="connsiteX272" fmla="*/ 1139 w 10201"/>
                <a:gd name="connsiteY272" fmla="*/ 5831 h 10000"/>
                <a:gd name="connsiteX273" fmla="*/ 1139 w 10201"/>
                <a:gd name="connsiteY273" fmla="*/ 5907 h 10000"/>
                <a:gd name="connsiteX274" fmla="*/ 1263 w 10201"/>
                <a:gd name="connsiteY274" fmla="*/ 5907 h 10000"/>
                <a:gd name="connsiteX275" fmla="*/ 1388 w 10201"/>
                <a:gd name="connsiteY275" fmla="*/ 5681 h 10000"/>
                <a:gd name="connsiteX276" fmla="*/ 1586 w 10201"/>
                <a:gd name="connsiteY276" fmla="*/ 5738 h 10000"/>
                <a:gd name="connsiteX277" fmla="*/ 1586 w 10201"/>
                <a:gd name="connsiteY277" fmla="*/ 5756 h 10000"/>
                <a:gd name="connsiteX278" fmla="*/ 1575 w 10201"/>
                <a:gd name="connsiteY278" fmla="*/ 5812 h 10000"/>
                <a:gd name="connsiteX279" fmla="*/ 1554 w 10201"/>
                <a:gd name="connsiteY279" fmla="*/ 5850 h 10000"/>
                <a:gd name="connsiteX280" fmla="*/ 1440 w 10201"/>
                <a:gd name="connsiteY280" fmla="*/ 5887 h 10000"/>
                <a:gd name="connsiteX281" fmla="*/ 1430 w 10201"/>
                <a:gd name="connsiteY281" fmla="*/ 6038 h 10000"/>
                <a:gd name="connsiteX282" fmla="*/ 1450 w 10201"/>
                <a:gd name="connsiteY282" fmla="*/ 6056 h 10000"/>
                <a:gd name="connsiteX283" fmla="*/ 1680 w 10201"/>
                <a:gd name="connsiteY283" fmla="*/ 6263 h 10000"/>
                <a:gd name="connsiteX284" fmla="*/ 1711 w 10201"/>
                <a:gd name="connsiteY284" fmla="*/ 6263 h 10000"/>
                <a:gd name="connsiteX285" fmla="*/ 1784 w 10201"/>
                <a:gd name="connsiteY285" fmla="*/ 6790 h 10000"/>
                <a:gd name="connsiteX286" fmla="*/ 1982 w 10201"/>
                <a:gd name="connsiteY286" fmla="*/ 6583 h 10000"/>
                <a:gd name="connsiteX287" fmla="*/ 1982 w 10201"/>
                <a:gd name="connsiteY287" fmla="*/ 6526 h 10000"/>
                <a:gd name="connsiteX288" fmla="*/ 1909 w 10201"/>
                <a:gd name="connsiteY288" fmla="*/ 6526 h 10000"/>
                <a:gd name="connsiteX289" fmla="*/ 1878 w 10201"/>
                <a:gd name="connsiteY289" fmla="*/ 6451 h 10000"/>
                <a:gd name="connsiteX290" fmla="*/ 1878 w 10201"/>
                <a:gd name="connsiteY290" fmla="*/ 6414 h 10000"/>
                <a:gd name="connsiteX291" fmla="*/ 1888 w 10201"/>
                <a:gd name="connsiteY291" fmla="*/ 6414 h 10000"/>
                <a:gd name="connsiteX292" fmla="*/ 1888 w 10201"/>
                <a:gd name="connsiteY292" fmla="*/ 6395 h 10000"/>
                <a:gd name="connsiteX293" fmla="*/ 2023 w 10201"/>
                <a:gd name="connsiteY293" fmla="*/ 6320 h 10000"/>
                <a:gd name="connsiteX294" fmla="*/ 2002 w 10201"/>
                <a:gd name="connsiteY294" fmla="*/ 6300 h 10000"/>
                <a:gd name="connsiteX295" fmla="*/ 1867 w 10201"/>
                <a:gd name="connsiteY295" fmla="*/ 6263 h 10000"/>
                <a:gd name="connsiteX296" fmla="*/ 1867 w 10201"/>
                <a:gd name="connsiteY296" fmla="*/ 6207 h 10000"/>
                <a:gd name="connsiteX297" fmla="*/ 1815 w 10201"/>
                <a:gd name="connsiteY297" fmla="*/ 6188 h 10000"/>
                <a:gd name="connsiteX298" fmla="*/ 1815 w 10201"/>
                <a:gd name="connsiteY298" fmla="*/ 6188 h 10000"/>
                <a:gd name="connsiteX299" fmla="*/ 1836 w 10201"/>
                <a:gd name="connsiteY299" fmla="*/ 6131 h 10000"/>
                <a:gd name="connsiteX300" fmla="*/ 1753 w 10201"/>
                <a:gd name="connsiteY300" fmla="*/ 6038 h 10000"/>
                <a:gd name="connsiteX301" fmla="*/ 1534 w 10201"/>
                <a:gd name="connsiteY301" fmla="*/ 5982 h 10000"/>
                <a:gd name="connsiteX302" fmla="*/ 1701 w 10201"/>
                <a:gd name="connsiteY302" fmla="*/ 5962 h 10000"/>
                <a:gd name="connsiteX303" fmla="*/ 1722 w 10201"/>
                <a:gd name="connsiteY303" fmla="*/ 5869 h 10000"/>
                <a:gd name="connsiteX304" fmla="*/ 1659 w 10201"/>
                <a:gd name="connsiteY304" fmla="*/ 5738 h 10000"/>
                <a:gd name="connsiteX305" fmla="*/ 1680 w 10201"/>
                <a:gd name="connsiteY305" fmla="*/ 5738 h 10000"/>
                <a:gd name="connsiteX306" fmla="*/ 2023 w 10201"/>
                <a:gd name="connsiteY306" fmla="*/ 5775 h 10000"/>
                <a:gd name="connsiteX307" fmla="*/ 2117 w 10201"/>
                <a:gd name="connsiteY307" fmla="*/ 5663 h 10000"/>
                <a:gd name="connsiteX308" fmla="*/ 2190 w 10201"/>
                <a:gd name="connsiteY308" fmla="*/ 5643 h 10000"/>
                <a:gd name="connsiteX309" fmla="*/ 2117 w 10201"/>
                <a:gd name="connsiteY309" fmla="*/ 5606 h 10000"/>
                <a:gd name="connsiteX310" fmla="*/ 1815 w 10201"/>
                <a:gd name="connsiteY310" fmla="*/ 5718 h 10000"/>
                <a:gd name="connsiteX311" fmla="*/ 1784 w 10201"/>
                <a:gd name="connsiteY311" fmla="*/ 5663 h 10000"/>
                <a:gd name="connsiteX312" fmla="*/ 1805 w 10201"/>
                <a:gd name="connsiteY312" fmla="*/ 5606 h 10000"/>
                <a:gd name="connsiteX313" fmla="*/ 1774 w 10201"/>
                <a:gd name="connsiteY313" fmla="*/ 5512 h 10000"/>
                <a:gd name="connsiteX314" fmla="*/ 1701 w 10201"/>
                <a:gd name="connsiteY314" fmla="*/ 5531 h 10000"/>
                <a:gd name="connsiteX315" fmla="*/ 1458 w 10201"/>
                <a:gd name="connsiteY315" fmla="*/ 5300 h 10000"/>
                <a:gd name="connsiteX316" fmla="*/ 1742 w 10201"/>
                <a:gd name="connsiteY316" fmla="*/ 5286 h 10000"/>
                <a:gd name="connsiteX317" fmla="*/ 2085 w 10201"/>
                <a:gd name="connsiteY317" fmla="*/ 5286 h 10000"/>
                <a:gd name="connsiteX318" fmla="*/ 2190 w 10201"/>
                <a:gd name="connsiteY318" fmla="*/ 5117 h 10000"/>
                <a:gd name="connsiteX319" fmla="*/ 2190 w 10201"/>
                <a:gd name="connsiteY319" fmla="*/ 5061 h 10000"/>
                <a:gd name="connsiteX320" fmla="*/ 2253 w 10201"/>
                <a:gd name="connsiteY320" fmla="*/ 5042 h 10000"/>
                <a:gd name="connsiteX321" fmla="*/ 2284 w 10201"/>
                <a:gd name="connsiteY321" fmla="*/ 5174 h 10000"/>
                <a:gd name="connsiteX322" fmla="*/ 2722 w 10201"/>
                <a:gd name="connsiteY322" fmla="*/ 5193 h 10000"/>
                <a:gd name="connsiteX323" fmla="*/ 2700 w 10201"/>
                <a:gd name="connsiteY323" fmla="*/ 5286 h 10000"/>
                <a:gd name="connsiteX324" fmla="*/ 2732 w 10201"/>
                <a:gd name="connsiteY324" fmla="*/ 5286 h 10000"/>
                <a:gd name="connsiteX325" fmla="*/ 2784 w 10201"/>
                <a:gd name="connsiteY325" fmla="*/ 5249 h 10000"/>
                <a:gd name="connsiteX326" fmla="*/ 2784 w 10201"/>
                <a:gd name="connsiteY326" fmla="*/ 5268 h 10000"/>
                <a:gd name="connsiteX327" fmla="*/ 2763 w 10201"/>
                <a:gd name="connsiteY327" fmla="*/ 5286 h 10000"/>
                <a:gd name="connsiteX328" fmla="*/ 2826 w 10201"/>
                <a:gd name="connsiteY328" fmla="*/ 5286 h 10000"/>
                <a:gd name="connsiteX329" fmla="*/ 2929 w 10201"/>
                <a:gd name="connsiteY329" fmla="*/ 5286 h 10000"/>
                <a:gd name="connsiteX330" fmla="*/ 2929 w 10201"/>
                <a:gd name="connsiteY330" fmla="*/ 5362 h 10000"/>
                <a:gd name="connsiteX331" fmla="*/ 2950 w 10201"/>
                <a:gd name="connsiteY331" fmla="*/ 5362 h 10000"/>
                <a:gd name="connsiteX332" fmla="*/ 3023 w 10201"/>
                <a:gd name="connsiteY332" fmla="*/ 5286 h 10000"/>
                <a:gd name="connsiteX333" fmla="*/ 3023 w 10201"/>
                <a:gd name="connsiteY333" fmla="*/ 5211 h 10000"/>
                <a:gd name="connsiteX334" fmla="*/ 3085 w 10201"/>
                <a:gd name="connsiteY334" fmla="*/ 5211 h 10000"/>
                <a:gd name="connsiteX335" fmla="*/ 3117 w 10201"/>
                <a:gd name="connsiteY335" fmla="*/ 5268 h 10000"/>
                <a:gd name="connsiteX336" fmla="*/ 3117 w 10201"/>
                <a:gd name="connsiteY336" fmla="*/ 5399 h 10000"/>
                <a:gd name="connsiteX337" fmla="*/ 3231 w 10201"/>
                <a:gd name="connsiteY337" fmla="*/ 5399 h 10000"/>
                <a:gd name="connsiteX338" fmla="*/ 3241 w 10201"/>
                <a:gd name="connsiteY338" fmla="*/ 5305 h 10000"/>
                <a:gd name="connsiteX339" fmla="*/ 3241 w 10201"/>
                <a:gd name="connsiteY339" fmla="*/ 5286 h 10000"/>
                <a:gd name="connsiteX340" fmla="*/ 3241 w 10201"/>
                <a:gd name="connsiteY340" fmla="*/ 5286 h 10000"/>
                <a:gd name="connsiteX341" fmla="*/ 3346 w 10201"/>
                <a:gd name="connsiteY341" fmla="*/ 5305 h 10000"/>
                <a:gd name="connsiteX342" fmla="*/ 3367 w 10201"/>
                <a:gd name="connsiteY342" fmla="*/ 5211 h 10000"/>
                <a:gd name="connsiteX343" fmla="*/ 3471 w 10201"/>
                <a:gd name="connsiteY343" fmla="*/ 5249 h 10000"/>
                <a:gd name="connsiteX344" fmla="*/ 3471 w 10201"/>
                <a:gd name="connsiteY344" fmla="*/ 5193 h 10000"/>
                <a:gd name="connsiteX345" fmla="*/ 3648 w 10201"/>
                <a:gd name="connsiteY345" fmla="*/ 5268 h 10000"/>
                <a:gd name="connsiteX346" fmla="*/ 3648 w 10201"/>
                <a:gd name="connsiteY346" fmla="*/ 5193 h 10000"/>
                <a:gd name="connsiteX347" fmla="*/ 3689 w 10201"/>
                <a:gd name="connsiteY347" fmla="*/ 5193 h 10000"/>
                <a:gd name="connsiteX348" fmla="*/ 3689 w 10201"/>
                <a:gd name="connsiteY348" fmla="*/ 5268 h 10000"/>
                <a:gd name="connsiteX349" fmla="*/ 3710 w 10201"/>
                <a:gd name="connsiteY349" fmla="*/ 5268 h 10000"/>
                <a:gd name="connsiteX350" fmla="*/ 3710 w 10201"/>
                <a:gd name="connsiteY350" fmla="*/ 5249 h 10000"/>
                <a:gd name="connsiteX351" fmla="*/ 3721 w 10201"/>
                <a:gd name="connsiteY351" fmla="*/ 5117 h 10000"/>
                <a:gd name="connsiteX352" fmla="*/ 3731 w 10201"/>
                <a:gd name="connsiteY352" fmla="*/ 5117 h 10000"/>
                <a:gd name="connsiteX353" fmla="*/ 3741 w 10201"/>
                <a:gd name="connsiteY353" fmla="*/ 5193 h 10000"/>
                <a:gd name="connsiteX354" fmla="*/ 3825 w 10201"/>
                <a:gd name="connsiteY354" fmla="*/ 5117 h 10000"/>
                <a:gd name="connsiteX355" fmla="*/ 3825 w 10201"/>
                <a:gd name="connsiteY355" fmla="*/ 5155 h 10000"/>
                <a:gd name="connsiteX356" fmla="*/ 3898 w 10201"/>
                <a:gd name="connsiteY356" fmla="*/ 5117 h 10000"/>
                <a:gd name="connsiteX357" fmla="*/ 3898 w 10201"/>
                <a:gd name="connsiteY357" fmla="*/ 5099 h 10000"/>
                <a:gd name="connsiteX358" fmla="*/ 3877 w 10201"/>
                <a:gd name="connsiteY358" fmla="*/ 5061 h 10000"/>
                <a:gd name="connsiteX359" fmla="*/ 3909 w 10201"/>
                <a:gd name="connsiteY359" fmla="*/ 5061 h 10000"/>
                <a:gd name="connsiteX360" fmla="*/ 3950 w 10201"/>
                <a:gd name="connsiteY360" fmla="*/ 5099 h 10000"/>
                <a:gd name="connsiteX361" fmla="*/ 3950 w 10201"/>
                <a:gd name="connsiteY361" fmla="*/ 5061 h 10000"/>
                <a:gd name="connsiteX362" fmla="*/ 3929 w 10201"/>
                <a:gd name="connsiteY362" fmla="*/ 5005 h 10000"/>
                <a:gd name="connsiteX363" fmla="*/ 4033 w 10201"/>
                <a:gd name="connsiteY363" fmla="*/ 4949 h 10000"/>
                <a:gd name="connsiteX364" fmla="*/ 4033 w 10201"/>
                <a:gd name="connsiteY364" fmla="*/ 4930 h 10000"/>
                <a:gd name="connsiteX365" fmla="*/ 3857 w 10201"/>
                <a:gd name="connsiteY365" fmla="*/ 4910 h 10000"/>
                <a:gd name="connsiteX366" fmla="*/ 3867 w 10201"/>
                <a:gd name="connsiteY366" fmla="*/ 5024 h 10000"/>
                <a:gd name="connsiteX367" fmla="*/ 3857 w 10201"/>
                <a:gd name="connsiteY367" fmla="*/ 5024 h 10000"/>
                <a:gd name="connsiteX368" fmla="*/ 3658 w 10201"/>
                <a:gd name="connsiteY368" fmla="*/ 4910 h 10000"/>
                <a:gd name="connsiteX369" fmla="*/ 3658 w 10201"/>
                <a:gd name="connsiteY369" fmla="*/ 4930 h 10000"/>
                <a:gd name="connsiteX370" fmla="*/ 3669 w 10201"/>
                <a:gd name="connsiteY370" fmla="*/ 4930 h 10000"/>
                <a:gd name="connsiteX371" fmla="*/ 3648 w 10201"/>
                <a:gd name="connsiteY371" fmla="*/ 4949 h 10000"/>
                <a:gd name="connsiteX372" fmla="*/ 3596 w 10201"/>
                <a:gd name="connsiteY372" fmla="*/ 4873 h 10000"/>
                <a:gd name="connsiteX373" fmla="*/ 3585 w 10201"/>
                <a:gd name="connsiteY373" fmla="*/ 4835 h 10000"/>
                <a:gd name="connsiteX374" fmla="*/ 3700 w 10201"/>
                <a:gd name="connsiteY374" fmla="*/ 4817 h 10000"/>
                <a:gd name="connsiteX375" fmla="*/ 3700 w 10201"/>
                <a:gd name="connsiteY375" fmla="*/ 4666 h 10000"/>
                <a:gd name="connsiteX376" fmla="*/ 3679 w 10201"/>
                <a:gd name="connsiteY376" fmla="*/ 4666 h 10000"/>
                <a:gd name="connsiteX377" fmla="*/ 3554 w 10201"/>
                <a:gd name="connsiteY377" fmla="*/ 4798 h 10000"/>
                <a:gd name="connsiteX378" fmla="*/ 3533 w 10201"/>
                <a:gd name="connsiteY378" fmla="*/ 4780 h 10000"/>
                <a:gd name="connsiteX379" fmla="*/ 3533 w 10201"/>
                <a:gd name="connsiteY379" fmla="*/ 4704 h 10000"/>
                <a:gd name="connsiteX380" fmla="*/ 3523 w 10201"/>
                <a:gd name="connsiteY380" fmla="*/ 4648 h 10000"/>
                <a:gd name="connsiteX381" fmla="*/ 3450 w 10201"/>
                <a:gd name="connsiteY381" fmla="*/ 4648 h 10000"/>
                <a:gd name="connsiteX382" fmla="*/ 3440 w 10201"/>
                <a:gd name="connsiteY382" fmla="*/ 4591 h 10000"/>
                <a:gd name="connsiteX383" fmla="*/ 3450 w 10201"/>
                <a:gd name="connsiteY383" fmla="*/ 4591 h 10000"/>
                <a:gd name="connsiteX384" fmla="*/ 3450 w 10201"/>
                <a:gd name="connsiteY384" fmla="*/ 4572 h 10000"/>
                <a:gd name="connsiteX385" fmla="*/ 3627 w 10201"/>
                <a:gd name="connsiteY385" fmla="*/ 4479 h 10000"/>
                <a:gd name="connsiteX386" fmla="*/ 3565 w 10201"/>
                <a:gd name="connsiteY386" fmla="*/ 4479 h 10000"/>
                <a:gd name="connsiteX387" fmla="*/ 3544 w 10201"/>
                <a:gd name="connsiteY387" fmla="*/ 4479 h 10000"/>
                <a:gd name="connsiteX388" fmla="*/ 3533 w 10201"/>
                <a:gd name="connsiteY388" fmla="*/ 4479 h 10000"/>
                <a:gd name="connsiteX389" fmla="*/ 3533 w 10201"/>
                <a:gd name="connsiteY389" fmla="*/ 4460 h 10000"/>
                <a:gd name="connsiteX390" fmla="*/ 3637 w 10201"/>
                <a:gd name="connsiteY390" fmla="*/ 4385 h 10000"/>
                <a:gd name="connsiteX391" fmla="*/ 3637 w 10201"/>
                <a:gd name="connsiteY391" fmla="*/ 4385 h 10000"/>
                <a:gd name="connsiteX392" fmla="*/ 3606 w 10201"/>
                <a:gd name="connsiteY392" fmla="*/ 4385 h 10000"/>
                <a:gd name="connsiteX393" fmla="*/ 3585 w 10201"/>
                <a:gd name="connsiteY393" fmla="*/ 4403 h 10000"/>
                <a:gd name="connsiteX394" fmla="*/ 3575 w 10201"/>
                <a:gd name="connsiteY394" fmla="*/ 4366 h 10000"/>
                <a:gd name="connsiteX395" fmla="*/ 3409 w 10201"/>
                <a:gd name="connsiteY395" fmla="*/ 4310 h 10000"/>
                <a:gd name="connsiteX396" fmla="*/ 3357 w 10201"/>
                <a:gd name="connsiteY396" fmla="*/ 4197 h 10000"/>
                <a:gd name="connsiteX397" fmla="*/ 3315 w 10201"/>
                <a:gd name="connsiteY397" fmla="*/ 4253 h 10000"/>
                <a:gd name="connsiteX398" fmla="*/ 3231 w 10201"/>
                <a:gd name="connsiteY398" fmla="*/ 4216 h 10000"/>
                <a:gd name="connsiteX399" fmla="*/ 3085 w 10201"/>
                <a:gd name="connsiteY399" fmla="*/ 4197 h 10000"/>
                <a:gd name="connsiteX400" fmla="*/ 3033 w 10201"/>
                <a:gd name="connsiteY400" fmla="*/ 4235 h 10000"/>
                <a:gd name="connsiteX401" fmla="*/ 2981 w 10201"/>
                <a:gd name="connsiteY401" fmla="*/ 4178 h 10000"/>
                <a:gd name="connsiteX402" fmla="*/ 2909 w 10201"/>
                <a:gd name="connsiteY402" fmla="*/ 4235 h 10000"/>
                <a:gd name="connsiteX403" fmla="*/ 2878 w 10201"/>
                <a:gd name="connsiteY403" fmla="*/ 4178 h 10000"/>
                <a:gd name="connsiteX404" fmla="*/ 2794 w 10201"/>
                <a:gd name="connsiteY404" fmla="*/ 4328 h 10000"/>
                <a:gd name="connsiteX405" fmla="*/ 2596 w 10201"/>
                <a:gd name="connsiteY405" fmla="*/ 4253 h 10000"/>
                <a:gd name="connsiteX406" fmla="*/ 2596 w 10201"/>
                <a:gd name="connsiteY406" fmla="*/ 4216 h 10000"/>
                <a:gd name="connsiteX407" fmla="*/ 2617 w 10201"/>
                <a:gd name="connsiteY407" fmla="*/ 4178 h 10000"/>
                <a:gd name="connsiteX408" fmla="*/ 2544 w 10201"/>
                <a:gd name="connsiteY408" fmla="*/ 4178 h 10000"/>
                <a:gd name="connsiteX409" fmla="*/ 2346 w 10201"/>
                <a:gd name="connsiteY409" fmla="*/ 4273 h 10000"/>
                <a:gd name="connsiteX410" fmla="*/ 2346 w 10201"/>
                <a:gd name="connsiteY410" fmla="*/ 4253 h 10000"/>
                <a:gd name="connsiteX411" fmla="*/ 2367 w 10201"/>
                <a:gd name="connsiteY411" fmla="*/ 4216 h 10000"/>
                <a:gd name="connsiteX412" fmla="*/ 2253 w 10201"/>
                <a:gd name="connsiteY412" fmla="*/ 4216 h 10000"/>
                <a:gd name="connsiteX413" fmla="*/ 2170 w 10201"/>
                <a:gd name="connsiteY413" fmla="*/ 4141 h 10000"/>
                <a:gd name="connsiteX414" fmla="*/ 2044 w 10201"/>
                <a:gd name="connsiteY414" fmla="*/ 4122 h 10000"/>
                <a:gd name="connsiteX415" fmla="*/ 2065 w 10201"/>
                <a:gd name="connsiteY415" fmla="*/ 4122 h 10000"/>
                <a:gd name="connsiteX416" fmla="*/ 2096 w 10201"/>
                <a:gd name="connsiteY416" fmla="*/ 4084 h 10000"/>
                <a:gd name="connsiteX417" fmla="*/ 2085 w 10201"/>
                <a:gd name="connsiteY417" fmla="*/ 4047 h 10000"/>
                <a:gd name="connsiteX418" fmla="*/ 2002 w 10201"/>
                <a:gd name="connsiteY418" fmla="*/ 3990 h 10000"/>
                <a:gd name="connsiteX419" fmla="*/ 1909 w 10201"/>
                <a:gd name="connsiteY419" fmla="*/ 4028 h 10000"/>
                <a:gd name="connsiteX420" fmla="*/ 1479 w 10201"/>
                <a:gd name="connsiteY420" fmla="*/ 3974 h 10000"/>
                <a:gd name="connsiteX421" fmla="*/ 1680 w 10201"/>
                <a:gd name="connsiteY421" fmla="*/ 3821 h 10000"/>
                <a:gd name="connsiteX422" fmla="*/ 1690 w 10201"/>
                <a:gd name="connsiteY422" fmla="*/ 3803 h 10000"/>
                <a:gd name="connsiteX423" fmla="*/ 1826 w 10201"/>
                <a:gd name="connsiteY423" fmla="*/ 3765 h 10000"/>
                <a:gd name="connsiteX424" fmla="*/ 1826 w 10201"/>
                <a:gd name="connsiteY424" fmla="*/ 3803 h 10000"/>
                <a:gd name="connsiteX425" fmla="*/ 1940 w 10201"/>
                <a:gd name="connsiteY425" fmla="*/ 3878 h 10000"/>
                <a:gd name="connsiteX426" fmla="*/ 1950 w 10201"/>
                <a:gd name="connsiteY426" fmla="*/ 3840 h 10000"/>
                <a:gd name="connsiteX427" fmla="*/ 1961 w 10201"/>
                <a:gd name="connsiteY427" fmla="*/ 3878 h 10000"/>
                <a:gd name="connsiteX428" fmla="*/ 2117 w 10201"/>
                <a:gd name="connsiteY428" fmla="*/ 3746 h 10000"/>
                <a:gd name="connsiteX429" fmla="*/ 2201 w 10201"/>
                <a:gd name="connsiteY429" fmla="*/ 3821 h 10000"/>
                <a:gd name="connsiteX430" fmla="*/ 2378 w 10201"/>
                <a:gd name="connsiteY430" fmla="*/ 3784 h 10000"/>
                <a:gd name="connsiteX431" fmla="*/ 2544 w 10201"/>
                <a:gd name="connsiteY431" fmla="*/ 3803 h 10000"/>
                <a:gd name="connsiteX432" fmla="*/ 2544 w 10201"/>
                <a:gd name="connsiteY432" fmla="*/ 3728 h 10000"/>
                <a:gd name="connsiteX433" fmla="*/ 2658 w 10201"/>
                <a:gd name="connsiteY433" fmla="*/ 3728 h 10000"/>
                <a:gd name="connsiteX434" fmla="*/ 2689 w 10201"/>
                <a:gd name="connsiteY434" fmla="*/ 3671 h 10000"/>
                <a:gd name="connsiteX435" fmla="*/ 2689 w 10201"/>
                <a:gd name="connsiteY435" fmla="*/ 3596 h 10000"/>
                <a:gd name="connsiteX436" fmla="*/ 2658 w 10201"/>
                <a:gd name="connsiteY436" fmla="*/ 3596 h 10000"/>
                <a:gd name="connsiteX437" fmla="*/ 2658 w 10201"/>
                <a:gd name="connsiteY437" fmla="*/ 3559 h 10000"/>
                <a:gd name="connsiteX438" fmla="*/ 2648 w 10201"/>
                <a:gd name="connsiteY438" fmla="*/ 3502 h 10000"/>
                <a:gd name="connsiteX439" fmla="*/ 2044 w 10201"/>
                <a:gd name="connsiteY439" fmla="*/ 3502 h 10000"/>
                <a:gd name="connsiteX440" fmla="*/ 1482 w 10201"/>
                <a:gd name="connsiteY440" fmla="*/ 3483 h 10000"/>
                <a:gd name="connsiteX441" fmla="*/ 1898 w 10201"/>
                <a:gd name="connsiteY441" fmla="*/ 3408 h 10000"/>
                <a:gd name="connsiteX442" fmla="*/ 2149 w 10201"/>
                <a:gd name="connsiteY442" fmla="*/ 3427 h 10000"/>
                <a:gd name="connsiteX443" fmla="*/ 2159 w 10201"/>
                <a:gd name="connsiteY443" fmla="*/ 3314 h 10000"/>
                <a:gd name="connsiteX444" fmla="*/ 2201 w 10201"/>
                <a:gd name="connsiteY444" fmla="*/ 3296 h 10000"/>
                <a:gd name="connsiteX445" fmla="*/ 2232 w 10201"/>
                <a:gd name="connsiteY445" fmla="*/ 3352 h 10000"/>
                <a:gd name="connsiteX446" fmla="*/ 2263 w 10201"/>
                <a:gd name="connsiteY446" fmla="*/ 3276 h 10000"/>
                <a:gd name="connsiteX447" fmla="*/ 2263 w 10201"/>
                <a:gd name="connsiteY447" fmla="*/ 3314 h 10000"/>
                <a:gd name="connsiteX448" fmla="*/ 2242 w 10201"/>
                <a:gd name="connsiteY448" fmla="*/ 3352 h 10000"/>
                <a:gd name="connsiteX449" fmla="*/ 2502 w 10201"/>
                <a:gd name="connsiteY449" fmla="*/ 3296 h 10000"/>
                <a:gd name="connsiteX450" fmla="*/ 2513 w 10201"/>
                <a:gd name="connsiteY450" fmla="*/ 3239 h 10000"/>
                <a:gd name="connsiteX451" fmla="*/ 2502 w 10201"/>
                <a:gd name="connsiteY451" fmla="*/ 3221 h 10000"/>
                <a:gd name="connsiteX452" fmla="*/ 2137 w 10201"/>
                <a:gd name="connsiteY452" fmla="*/ 3239 h 10000"/>
                <a:gd name="connsiteX453" fmla="*/ 2127 w 10201"/>
                <a:gd name="connsiteY453" fmla="*/ 3183 h 10000"/>
                <a:gd name="connsiteX454" fmla="*/ 2137 w 10201"/>
                <a:gd name="connsiteY454" fmla="*/ 3164 h 10000"/>
                <a:gd name="connsiteX455" fmla="*/ 2294 w 10201"/>
                <a:gd name="connsiteY455" fmla="*/ 3126 h 10000"/>
                <a:gd name="connsiteX456" fmla="*/ 2263 w 10201"/>
                <a:gd name="connsiteY456" fmla="*/ 3107 h 10000"/>
                <a:gd name="connsiteX457" fmla="*/ 2294 w 10201"/>
                <a:gd name="connsiteY457" fmla="*/ 3089 h 10000"/>
                <a:gd name="connsiteX458" fmla="*/ 2284 w 10201"/>
                <a:gd name="connsiteY458" fmla="*/ 2995 h 10000"/>
                <a:gd name="connsiteX459" fmla="*/ 2232 w 10201"/>
                <a:gd name="connsiteY459" fmla="*/ 2901 h 10000"/>
                <a:gd name="connsiteX460" fmla="*/ 2253 w 10201"/>
                <a:gd name="connsiteY460" fmla="*/ 2863 h 10000"/>
                <a:gd name="connsiteX461" fmla="*/ 2242 w 10201"/>
                <a:gd name="connsiteY461" fmla="*/ 2788 h 10000"/>
                <a:gd name="connsiteX462" fmla="*/ 2294 w 10201"/>
                <a:gd name="connsiteY462" fmla="*/ 2713 h 10000"/>
                <a:gd name="connsiteX463" fmla="*/ 2294 w 10201"/>
                <a:gd name="connsiteY463" fmla="*/ 2769 h 10000"/>
                <a:gd name="connsiteX464" fmla="*/ 2471 w 10201"/>
                <a:gd name="connsiteY464" fmla="*/ 2807 h 10000"/>
                <a:gd name="connsiteX465" fmla="*/ 2482 w 10201"/>
                <a:gd name="connsiteY465" fmla="*/ 2901 h 10000"/>
                <a:gd name="connsiteX466" fmla="*/ 2627 w 10201"/>
                <a:gd name="connsiteY466" fmla="*/ 2882 h 10000"/>
                <a:gd name="connsiteX467" fmla="*/ 2679 w 10201"/>
                <a:gd name="connsiteY467" fmla="*/ 2713 h 10000"/>
                <a:gd name="connsiteX468" fmla="*/ 2523 w 10201"/>
                <a:gd name="connsiteY468" fmla="*/ 2657 h 10000"/>
                <a:gd name="connsiteX469" fmla="*/ 2523 w 10201"/>
                <a:gd name="connsiteY469" fmla="*/ 2600 h 10000"/>
                <a:gd name="connsiteX470" fmla="*/ 2596 w 10201"/>
                <a:gd name="connsiteY470" fmla="*/ 2582 h 10000"/>
                <a:gd name="connsiteX471" fmla="*/ 2596 w 10201"/>
                <a:gd name="connsiteY471" fmla="*/ 2563 h 10000"/>
                <a:gd name="connsiteX472" fmla="*/ 2461 w 10201"/>
                <a:gd name="connsiteY472" fmla="*/ 2450 h 10000"/>
                <a:gd name="connsiteX473" fmla="*/ 2440 w 10201"/>
                <a:gd name="connsiteY473" fmla="*/ 2525 h 10000"/>
                <a:gd name="connsiteX474" fmla="*/ 2440 w 10201"/>
                <a:gd name="connsiteY474" fmla="*/ 2507 h 10000"/>
                <a:gd name="connsiteX475" fmla="*/ 2315 w 10201"/>
                <a:gd name="connsiteY475" fmla="*/ 2356 h 10000"/>
                <a:gd name="connsiteX476" fmla="*/ 2242 w 10201"/>
                <a:gd name="connsiteY476" fmla="*/ 2375 h 10000"/>
                <a:gd name="connsiteX477" fmla="*/ 2242 w 10201"/>
                <a:gd name="connsiteY477" fmla="*/ 2319 h 10000"/>
                <a:gd name="connsiteX478" fmla="*/ 2222 w 10201"/>
                <a:gd name="connsiteY478" fmla="*/ 2281 h 10000"/>
                <a:gd name="connsiteX479" fmla="*/ 2044 w 10201"/>
                <a:gd name="connsiteY479" fmla="*/ 2244 h 10000"/>
                <a:gd name="connsiteX480" fmla="*/ 2034 w 10201"/>
                <a:gd name="connsiteY480" fmla="*/ 2187 h 10000"/>
                <a:gd name="connsiteX481" fmla="*/ 2044 w 10201"/>
                <a:gd name="connsiteY481" fmla="*/ 2169 h 10000"/>
                <a:gd name="connsiteX482" fmla="*/ 2242 w 10201"/>
                <a:gd name="connsiteY482" fmla="*/ 2169 h 10000"/>
                <a:gd name="connsiteX483" fmla="*/ 2305 w 10201"/>
                <a:gd name="connsiteY483" fmla="*/ 2131 h 10000"/>
                <a:gd name="connsiteX484" fmla="*/ 2450 w 10201"/>
                <a:gd name="connsiteY484" fmla="*/ 2169 h 10000"/>
                <a:gd name="connsiteX485" fmla="*/ 2523 w 10201"/>
                <a:gd name="connsiteY485" fmla="*/ 2075 h 10000"/>
                <a:gd name="connsiteX486" fmla="*/ 2774 w 10201"/>
                <a:gd name="connsiteY486" fmla="*/ 2018 h 10000"/>
                <a:gd name="connsiteX487" fmla="*/ 2961 w 10201"/>
                <a:gd name="connsiteY487" fmla="*/ 2131 h 10000"/>
                <a:gd name="connsiteX488" fmla="*/ 3274 w 10201"/>
                <a:gd name="connsiteY488" fmla="*/ 2055 h 10000"/>
                <a:gd name="connsiteX489" fmla="*/ 3274 w 10201"/>
                <a:gd name="connsiteY489" fmla="*/ 2037 h 10000"/>
                <a:gd name="connsiteX490" fmla="*/ 3263 w 10201"/>
                <a:gd name="connsiteY490" fmla="*/ 2000 h 10000"/>
                <a:gd name="connsiteX491" fmla="*/ 3377 w 10201"/>
                <a:gd name="connsiteY491" fmla="*/ 1962 h 10000"/>
                <a:gd name="connsiteX492" fmla="*/ 3357 w 10201"/>
                <a:gd name="connsiteY492" fmla="*/ 1905 h 10000"/>
                <a:gd name="connsiteX493" fmla="*/ 3419 w 10201"/>
                <a:gd name="connsiteY493" fmla="*/ 1905 h 10000"/>
                <a:gd name="connsiteX494" fmla="*/ 3461 w 10201"/>
                <a:gd name="connsiteY494" fmla="*/ 1924 h 10000"/>
                <a:gd name="connsiteX495" fmla="*/ 3492 w 10201"/>
                <a:gd name="connsiteY495" fmla="*/ 1868 h 10000"/>
                <a:gd name="connsiteX496" fmla="*/ 3492 w 10201"/>
                <a:gd name="connsiteY496" fmla="*/ 1849 h 10000"/>
                <a:gd name="connsiteX497" fmla="*/ 3419 w 10201"/>
                <a:gd name="connsiteY497" fmla="*/ 1736 h 10000"/>
                <a:gd name="connsiteX498" fmla="*/ 3429 w 10201"/>
                <a:gd name="connsiteY498" fmla="*/ 1661 h 10000"/>
                <a:gd name="connsiteX499" fmla="*/ 3274 w 10201"/>
                <a:gd name="connsiteY499" fmla="*/ 1587 h 10000"/>
                <a:gd name="connsiteX500" fmla="*/ 3274 w 10201"/>
                <a:gd name="connsiteY500" fmla="*/ 1511 h 10000"/>
                <a:gd name="connsiteX501" fmla="*/ 3241 w 10201"/>
                <a:gd name="connsiteY501" fmla="*/ 1473 h 10000"/>
                <a:gd name="connsiteX502" fmla="*/ 3210 w 10201"/>
                <a:gd name="connsiteY502" fmla="*/ 1511 h 10000"/>
                <a:gd name="connsiteX503" fmla="*/ 3200 w 10201"/>
                <a:gd name="connsiteY503" fmla="*/ 1436 h 10000"/>
                <a:gd name="connsiteX504" fmla="*/ 3085 w 10201"/>
                <a:gd name="connsiteY504" fmla="*/ 1492 h 10000"/>
                <a:gd name="connsiteX505" fmla="*/ 2971 w 10201"/>
                <a:gd name="connsiteY505" fmla="*/ 1417 h 10000"/>
                <a:gd name="connsiteX506" fmla="*/ 2940 w 10201"/>
                <a:gd name="connsiteY506" fmla="*/ 1473 h 10000"/>
                <a:gd name="connsiteX507" fmla="*/ 2909 w 10201"/>
                <a:gd name="connsiteY507" fmla="*/ 1398 h 10000"/>
                <a:gd name="connsiteX508" fmla="*/ 2815 w 10201"/>
                <a:gd name="connsiteY508" fmla="*/ 1436 h 10000"/>
                <a:gd name="connsiteX509" fmla="*/ 2815 w 10201"/>
                <a:gd name="connsiteY509" fmla="*/ 1379 h 10000"/>
                <a:gd name="connsiteX510" fmla="*/ 2742 w 10201"/>
                <a:gd name="connsiteY510" fmla="*/ 1286 h 10000"/>
                <a:gd name="connsiteX511" fmla="*/ 3013 w 10201"/>
                <a:gd name="connsiteY511" fmla="*/ 1060 h 10000"/>
                <a:gd name="connsiteX512" fmla="*/ 3106 w 10201"/>
                <a:gd name="connsiteY512" fmla="*/ 1117 h 10000"/>
                <a:gd name="connsiteX513" fmla="*/ 3241 w 10201"/>
                <a:gd name="connsiteY513" fmla="*/ 1060 h 10000"/>
                <a:gd name="connsiteX514" fmla="*/ 3241 w 10201"/>
                <a:gd name="connsiteY514" fmla="*/ 1117 h 10000"/>
                <a:gd name="connsiteX515" fmla="*/ 3513 w 10201"/>
                <a:gd name="connsiteY515" fmla="*/ 1117 h 10000"/>
                <a:gd name="connsiteX516" fmla="*/ 3513 w 10201"/>
                <a:gd name="connsiteY516" fmla="*/ 1042 h 10000"/>
                <a:gd name="connsiteX517" fmla="*/ 3658 w 10201"/>
                <a:gd name="connsiteY517" fmla="*/ 966 h 10000"/>
                <a:gd name="connsiteX518" fmla="*/ 3700 w 10201"/>
                <a:gd name="connsiteY518" fmla="*/ 873 h 10000"/>
                <a:gd name="connsiteX519" fmla="*/ 3929 w 10201"/>
                <a:gd name="connsiteY519" fmla="*/ 834 h 10000"/>
                <a:gd name="connsiteX520" fmla="*/ 3940 w 10201"/>
                <a:gd name="connsiteY520" fmla="*/ 779 h 10000"/>
                <a:gd name="connsiteX521" fmla="*/ 3971 w 10201"/>
                <a:gd name="connsiteY521" fmla="*/ 779 h 10000"/>
                <a:gd name="connsiteX522" fmla="*/ 4002 w 10201"/>
                <a:gd name="connsiteY522" fmla="*/ 834 h 10000"/>
                <a:gd name="connsiteX523" fmla="*/ 4065 w 10201"/>
                <a:gd name="connsiteY523" fmla="*/ 797 h 10000"/>
                <a:gd name="connsiteX524" fmla="*/ 4127 w 10201"/>
                <a:gd name="connsiteY524" fmla="*/ 834 h 10000"/>
                <a:gd name="connsiteX525" fmla="*/ 4772 w 10201"/>
                <a:gd name="connsiteY525" fmla="*/ 722 h 10000"/>
                <a:gd name="connsiteX526" fmla="*/ 4783 w 10201"/>
                <a:gd name="connsiteY526" fmla="*/ 779 h 10000"/>
                <a:gd name="connsiteX527" fmla="*/ 4908 w 10201"/>
                <a:gd name="connsiteY527" fmla="*/ 779 h 10000"/>
                <a:gd name="connsiteX528" fmla="*/ 4908 w 10201"/>
                <a:gd name="connsiteY528" fmla="*/ 722 h 10000"/>
                <a:gd name="connsiteX529" fmla="*/ 4992 w 10201"/>
                <a:gd name="connsiteY529" fmla="*/ 779 h 10000"/>
                <a:gd name="connsiteX530" fmla="*/ 5096 w 10201"/>
                <a:gd name="connsiteY530" fmla="*/ 741 h 10000"/>
                <a:gd name="connsiteX531" fmla="*/ 5158 w 10201"/>
                <a:gd name="connsiteY531" fmla="*/ 779 h 10000"/>
                <a:gd name="connsiteX532" fmla="*/ 5200 w 10201"/>
                <a:gd name="connsiteY532" fmla="*/ 704 h 10000"/>
                <a:gd name="connsiteX533" fmla="*/ 5283 w 10201"/>
                <a:gd name="connsiteY533" fmla="*/ 684 h 10000"/>
                <a:gd name="connsiteX534" fmla="*/ 5283 w 10201"/>
                <a:gd name="connsiteY534" fmla="*/ 741 h 10000"/>
                <a:gd name="connsiteX535" fmla="*/ 5492 w 10201"/>
                <a:gd name="connsiteY535" fmla="*/ 704 h 10000"/>
                <a:gd name="connsiteX536" fmla="*/ 5679 w 10201"/>
                <a:gd name="connsiteY536" fmla="*/ 779 h 10000"/>
                <a:gd name="connsiteX537" fmla="*/ 5824 w 10201"/>
                <a:gd name="connsiteY537" fmla="*/ 759 h 10000"/>
                <a:gd name="connsiteX538" fmla="*/ 6148 w 10201"/>
                <a:gd name="connsiteY538" fmla="*/ 684 h 10000"/>
                <a:gd name="connsiteX539" fmla="*/ 6345 w 10201"/>
                <a:gd name="connsiteY539" fmla="*/ 609 h 10000"/>
                <a:gd name="connsiteX540" fmla="*/ 6522 w 10201"/>
                <a:gd name="connsiteY540" fmla="*/ 647 h 10000"/>
                <a:gd name="connsiteX541" fmla="*/ 6574 w 10201"/>
                <a:gd name="connsiteY541" fmla="*/ 553 h 10000"/>
                <a:gd name="connsiteX542" fmla="*/ 6668 w 10201"/>
                <a:gd name="connsiteY542" fmla="*/ 572 h 10000"/>
                <a:gd name="connsiteX543" fmla="*/ 6741 w 10201"/>
                <a:gd name="connsiteY543" fmla="*/ 496 h 10000"/>
                <a:gd name="connsiteX544" fmla="*/ 6814 w 10201"/>
                <a:gd name="connsiteY544" fmla="*/ 553 h 10000"/>
                <a:gd name="connsiteX545" fmla="*/ 7105 w 10201"/>
                <a:gd name="connsiteY545" fmla="*/ 572 h 10000"/>
                <a:gd name="connsiteX546" fmla="*/ 7251 w 10201"/>
                <a:gd name="connsiteY546" fmla="*/ 572 h 10000"/>
                <a:gd name="connsiteX547" fmla="*/ 7262 w 10201"/>
                <a:gd name="connsiteY547" fmla="*/ 628 h 10000"/>
                <a:gd name="connsiteX548" fmla="*/ 7459 w 10201"/>
                <a:gd name="connsiteY548" fmla="*/ 590 h 10000"/>
                <a:gd name="connsiteX549" fmla="*/ 7470 w 10201"/>
                <a:gd name="connsiteY549" fmla="*/ 515 h 10000"/>
                <a:gd name="connsiteX550" fmla="*/ 7387 w 10201"/>
                <a:gd name="connsiteY550" fmla="*/ 496 h 10000"/>
                <a:gd name="connsiteX551" fmla="*/ 7428 w 10201"/>
                <a:gd name="connsiteY551" fmla="*/ 403 h 10000"/>
                <a:gd name="connsiteX552" fmla="*/ 7501 w 10201"/>
                <a:gd name="connsiteY552" fmla="*/ 346 h 10000"/>
                <a:gd name="connsiteX553" fmla="*/ 7470 w 10201"/>
                <a:gd name="connsiteY553" fmla="*/ 309 h 10000"/>
                <a:gd name="connsiteX554" fmla="*/ 7407 w 10201"/>
                <a:gd name="connsiteY554" fmla="*/ 346 h 10000"/>
                <a:gd name="connsiteX555" fmla="*/ 7376 w 10201"/>
                <a:gd name="connsiteY555" fmla="*/ 309 h 10000"/>
                <a:gd name="connsiteX556" fmla="*/ 7210 w 10201"/>
                <a:gd name="connsiteY556" fmla="*/ 365 h 10000"/>
                <a:gd name="connsiteX557" fmla="*/ 7210 w 10201"/>
                <a:gd name="connsiteY557" fmla="*/ 309 h 10000"/>
                <a:gd name="connsiteX558" fmla="*/ 7199 w 10201"/>
                <a:gd name="connsiteY558" fmla="*/ 309 h 10000"/>
                <a:gd name="connsiteX559" fmla="*/ 6543 w 10201"/>
                <a:gd name="connsiteY559" fmla="*/ 328 h 10000"/>
                <a:gd name="connsiteX560" fmla="*/ 6532 w 10201"/>
                <a:gd name="connsiteY560" fmla="*/ 271 h 10000"/>
                <a:gd name="connsiteX561" fmla="*/ 6637 w 10201"/>
                <a:gd name="connsiteY561" fmla="*/ 196 h 10000"/>
                <a:gd name="connsiteX562" fmla="*/ 6980 w 10201"/>
                <a:gd name="connsiteY562" fmla="*/ 159 h 10000"/>
                <a:gd name="connsiteX563" fmla="*/ 7480 w 10201"/>
                <a:gd name="connsiteY563" fmla="*/ 120 h 10000"/>
                <a:gd name="connsiteX564" fmla="*/ 7698 w 10201"/>
                <a:gd name="connsiteY564" fmla="*/ 8 h 10000"/>
                <a:gd name="connsiteX565" fmla="*/ 7949 w 10201"/>
                <a:gd name="connsiteY565" fmla="*/ 140 h 10000"/>
                <a:gd name="connsiteX566" fmla="*/ 8011 w 10201"/>
                <a:gd name="connsiteY566" fmla="*/ 46 h 10000"/>
                <a:gd name="connsiteX567" fmla="*/ 8136 w 10201"/>
                <a:gd name="connsiteY567" fmla="*/ 27 h 10000"/>
                <a:gd name="connsiteX568" fmla="*/ 8240 w 10201"/>
                <a:gd name="connsiteY568" fmla="*/ 140 h 10000"/>
                <a:gd name="connsiteX569" fmla="*/ 8262 w 10201"/>
                <a:gd name="connsiteY569" fmla="*/ 102 h 10000"/>
                <a:gd name="connsiteX570" fmla="*/ 8293 w 10201"/>
                <a:gd name="connsiteY570" fmla="*/ 252 h 10000"/>
                <a:gd name="connsiteX571" fmla="*/ 8262 w 10201"/>
                <a:gd name="connsiteY571" fmla="*/ 328 h 10000"/>
                <a:gd name="connsiteX572" fmla="*/ 8262 w 10201"/>
                <a:gd name="connsiteY572" fmla="*/ 421 h 10000"/>
                <a:gd name="connsiteX0" fmla="*/ 8262 w 10201"/>
                <a:gd name="connsiteY0" fmla="*/ 421 h 10000"/>
                <a:gd name="connsiteX1" fmla="*/ 8324 w 10201"/>
                <a:gd name="connsiteY1" fmla="*/ 440 h 10000"/>
                <a:gd name="connsiteX2" fmla="*/ 8335 w 10201"/>
                <a:gd name="connsiteY2" fmla="*/ 515 h 10000"/>
                <a:gd name="connsiteX3" fmla="*/ 8303 w 10201"/>
                <a:gd name="connsiteY3" fmla="*/ 590 h 10000"/>
                <a:gd name="connsiteX4" fmla="*/ 8345 w 10201"/>
                <a:gd name="connsiteY4" fmla="*/ 590 h 10000"/>
                <a:gd name="connsiteX5" fmla="*/ 8355 w 10201"/>
                <a:gd name="connsiteY5" fmla="*/ 647 h 10000"/>
                <a:gd name="connsiteX6" fmla="*/ 8303 w 10201"/>
                <a:gd name="connsiteY6" fmla="*/ 704 h 10000"/>
                <a:gd name="connsiteX7" fmla="*/ 8230 w 10201"/>
                <a:gd name="connsiteY7" fmla="*/ 928 h 10000"/>
                <a:gd name="connsiteX8" fmla="*/ 8324 w 10201"/>
                <a:gd name="connsiteY8" fmla="*/ 1003 h 10000"/>
                <a:gd name="connsiteX9" fmla="*/ 8345 w 10201"/>
                <a:gd name="connsiteY9" fmla="*/ 873 h 10000"/>
                <a:gd name="connsiteX10" fmla="*/ 8355 w 10201"/>
                <a:gd name="connsiteY10" fmla="*/ 873 h 10000"/>
                <a:gd name="connsiteX11" fmla="*/ 8355 w 10201"/>
                <a:gd name="connsiteY11" fmla="*/ 891 h 10000"/>
                <a:gd name="connsiteX12" fmla="*/ 8376 w 10201"/>
                <a:gd name="connsiteY12" fmla="*/ 1210 h 10000"/>
                <a:gd name="connsiteX13" fmla="*/ 8355 w 10201"/>
                <a:gd name="connsiteY13" fmla="*/ 1210 h 10000"/>
                <a:gd name="connsiteX14" fmla="*/ 8324 w 10201"/>
                <a:gd name="connsiteY14" fmla="*/ 1229 h 10000"/>
                <a:gd name="connsiteX15" fmla="*/ 8324 w 10201"/>
                <a:gd name="connsiteY15" fmla="*/ 1286 h 10000"/>
                <a:gd name="connsiteX16" fmla="*/ 8084 w 10201"/>
                <a:gd name="connsiteY16" fmla="*/ 1605 h 10000"/>
                <a:gd name="connsiteX17" fmla="*/ 8126 w 10201"/>
                <a:gd name="connsiteY17" fmla="*/ 1605 h 10000"/>
                <a:gd name="connsiteX18" fmla="*/ 8293 w 10201"/>
                <a:gd name="connsiteY18" fmla="*/ 1587 h 10000"/>
                <a:gd name="connsiteX19" fmla="*/ 8293 w 10201"/>
                <a:gd name="connsiteY19" fmla="*/ 1680 h 10000"/>
                <a:gd name="connsiteX20" fmla="*/ 8366 w 10201"/>
                <a:gd name="connsiteY20" fmla="*/ 1774 h 10000"/>
                <a:gd name="connsiteX21" fmla="*/ 8584 w 10201"/>
                <a:gd name="connsiteY21" fmla="*/ 1680 h 10000"/>
                <a:gd name="connsiteX22" fmla="*/ 8636 w 10201"/>
                <a:gd name="connsiteY22" fmla="*/ 1567 h 10000"/>
                <a:gd name="connsiteX23" fmla="*/ 8698 w 10201"/>
                <a:gd name="connsiteY23" fmla="*/ 1587 h 10000"/>
                <a:gd name="connsiteX24" fmla="*/ 8709 w 10201"/>
                <a:gd name="connsiteY24" fmla="*/ 1530 h 10000"/>
                <a:gd name="connsiteX25" fmla="*/ 8855 w 10201"/>
                <a:gd name="connsiteY25" fmla="*/ 1605 h 10000"/>
                <a:gd name="connsiteX26" fmla="*/ 8802 w 10201"/>
                <a:gd name="connsiteY26" fmla="*/ 1980 h 10000"/>
                <a:gd name="connsiteX27" fmla="*/ 8740 w 10201"/>
                <a:gd name="connsiteY27" fmla="*/ 2075 h 10000"/>
                <a:gd name="connsiteX28" fmla="*/ 8740 w 10201"/>
                <a:gd name="connsiteY28" fmla="*/ 2131 h 10000"/>
                <a:gd name="connsiteX29" fmla="*/ 9032 w 10201"/>
                <a:gd name="connsiteY29" fmla="*/ 2206 h 10000"/>
                <a:gd name="connsiteX30" fmla="*/ 9011 w 10201"/>
                <a:gd name="connsiteY30" fmla="*/ 2769 h 10000"/>
                <a:gd name="connsiteX31" fmla="*/ 9011 w 10201"/>
                <a:gd name="connsiteY31" fmla="*/ 2938 h 10000"/>
                <a:gd name="connsiteX32" fmla="*/ 8980 w 10201"/>
                <a:gd name="connsiteY32" fmla="*/ 2957 h 10000"/>
                <a:gd name="connsiteX33" fmla="*/ 8990 w 10201"/>
                <a:gd name="connsiteY33" fmla="*/ 2995 h 10000"/>
                <a:gd name="connsiteX34" fmla="*/ 8970 w 10201"/>
                <a:gd name="connsiteY34" fmla="*/ 3032 h 10000"/>
                <a:gd name="connsiteX35" fmla="*/ 9157 w 10201"/>
                <a:gd name="connsiteY35" fmla="*/ 3014 h 10000"/>
                <a:gd name="connsiteX36" fmla="*/ 9250 w 10201"/>
                <a:gd name="connsiteY36" fmla="*/ 3164 h 10000"/>
                <a:gd name="connsiteX37" fmla="*/ 9386 w 10201"/>
                <a:gd name="connsiteY37" fmla="*/ 3145 h 10000"/>
                <a:gd name="connsiteX38" fmla="*/ 9386 w 10201"/>
                <a:gd name="connsiteY38" fmla="*/ 3164 h 10000"/>
                <a:gd name="connsiteX39" fmla="*/ 9397 w 10201"/>
                <a:gd name="connsiteY39" fmla="*/ 3164 h 10000"/>
                <a:gd name="connsiteX40" fmla="*/ 9407 w 10201"/>
                <a:gd name="connsiteY40" fmla="*/ 3314 h 10000"/>
                <a:gd name="connsiteX41" fmla="*/ 9438 w 10201"/>
                <a:gd name="connsiteY41" fmla="*/ 3296 h 10000"/>
                <a:gd name="connsiteX42" fmla="*/ 9490 w 10201"/>
                <a:gd name="connsiteY42" fmla="*/ 3070 h 10000"/>
                <a:gd name="connsiteX43" fmla="*/ 9542 w 10201"/>
                <a:gd name="connsiteY43" fmla="*/ 3126 h 10000"/>
                <a:gd name="connsiteX44" fmla="*/ 9563 w 10201"/>
                <a:gd name="connsiteY44" fmla="*/ 3052 h 10000"/>
                <a:gd name="connsiteX45" fmla="*/ 9594 w 10201"/>
                <a:gd name="connsiteY45" fmla="*/ 3052 h 10000"/>
                <a:gd name="connsiteX46" fmla="*/ 9625 w 10201"/>
                <a:gd name="connsiteY46" fmla="*/ 3126 h 10000"/>
                <a:gd name="connsiteX47" fmla="*/ 9615 w 10201"/>
                <a:gd name="connsiteY47" fmla="*/ 3239 h 10000"/>
                <a:gd name="connsiteX48" fmla="*/ 9688 w 10201"/>
                <a:gd name="connsiteY48" fmla="*/ 3314 h 10000"/>
                <a:gd name="connsiteX49" fmla="*/ 9688 w 10201"/>
                <a:gd name="connsiteY49" fmla="*/ 3427 h 10000"/>
                <a:gd name="connsiteX50" fmla="*/ 9729 w 10201"/>
                <a:gd name="connsiteY50" fmla="*/ 3483 h 10000"/>
                <a:gd name="connsiteX51" fmla="*/ 9698 w 10201"/>
                <a:gd name="connsiteY51" fmla="*/ 3596 h 10000"/>
                <a:gd name="connsiteX52" fmla="*/ 9709 w 10201"/>
                <a:gd name="connsiteY52" fmla="*/ 3596 h 10000"/>
                <a:gd name="connsiteX53" fmla="*/ 9740 w 10201"/>
                <a:gd name="connsiteY53" fmla="*/ 3577 h 10000"/>
                <a:gd name="connsiteX54" fmla="*/ 9740 w 10201"/>
                <a:gd name="connsiteY54" fmla="*/ 3689 h 10000"/>
                <a:gd name="connsiteX55" fmla="*/ 9709 w 10201"/>
                <a:gd name="connsiteY55" fmla="*/ 3728 h 10000"/>
                <a:gd name="connsiteX56" fmla="*/ 9688 w 10201"/>
                <a:gd name="connsiteY56" fmla="*/ 3689 h 10000"/>
                <a:gd name="connsiteX57" fmla="*/ 9677 w 10201"/>
                <a:gd name="connsiteY57" fmla="*/ 3746 h 10000"/>
                <a:gd name="connsiteX58" fmla="*/ 9646 w 10201"/>
                <a:gd name="connsiteY58" fmla="*/ 3728 h 10000"/>
                <a:gd name="connsiteX59" fmla="*/ 9553 w 10201"/>
                <a:gd name="connsiteY59" fmla="*/ 3953 h 10000"/>
                <a:gd name="connsiteX60" fmla="*/ 9574 w 10201"/>
                <a:gd name="connsiteY60" fmla="*/ 4347 h 10000"/>
                <a:gd name="connsiteX61" fmla="*/ 9438 w 10201"/>
                <a:gd name="connsiteY61" fmla="*/ 4310 h 10000"/>
                <a:gd name="connsiteX62" fmla="*/ 9397 w 10201"/>
                <a:gd name="connsiteY62" fmla="*/ 4385 h 10000"/>
                <a:gd name="connsiteX63" fmla="*/ 9459 w 10201"/>
                <a:gd name="connsiteY63" fmla="*/ 4572 h 10000"/>
                <a:gd name="connsiteX64" fmla="*/ 9522 w 10201"/>
                <a:gd name="connsiteY64" fmla="*/ 4572 h 10000"/>
                <a:gd name="connsiteX65" fmla="*/ 9522 w 10201"/>
                <a:gd name="connsiteY65" fmla="*/ 4591 h 10000"/>
                <a:gd name="connsiteX66" fmla="*/ 9407 w 10201"/>
                <a:gd name="connsiteY66" fmla="*/ 4686 h 10000"/>
                <a:gd name="connsiteX67" fmla="*/ 9397 w 10201"/>
                <a:gd name="connsiteY67" fmla="*/ 4741 h 10000"/>
                <a:gd name="connsiteX68" fmla="*/ 9532 w 10201"/>
                <a:gd name="connsiteY68" fmla="*/ 4910 h 10000"/>
                <a:gd name="connsiteX69" fmla="*/ 9553 w 10201"/>
                <a:gd name="connsiteY69" fmla="*/ 5005 h 10000"/>
                <a:gd name="connsiteX70" fmla="*/ 9688 w 10201"/>
                <a:gd name="connsiteY70" fmla="*/ 5136 h 10000"/>
                <a:gd name="connsiteX71" fmla="*/ 9657 w 10201"/>
                <a:gd name="connsiteY71" fmla="*/ 5494 h 10000"/>
                <a:gd name="connsiteX72" fmla="*/ 9771 w 10201"/>
                <a:gd name="connsiteY72" fmla="*/ 5437 h 10000"/>
                <a:gd name="connsiteX73" fmla="*/ 9771 w 10201"/>
                <a:gd name="connsiteY73" fmla="*/ 5380 h 10000"/>
                <a:gd name="connsiteX74" fmla="*/ 9750 w 10201"/>
                <a:gd name="connsiteY74" fmla="*/ 5324 h 10000"/>
                <a:gd name="connsiteX75" fmla="*/ 9781 w 10201"/>
                <a:gd name="connsiteY75" fmla="*/ 5324 h 10000"/>
                <a:gd name="connsiteX76" fmla="*/ 9865 w 10201"/>
                <a:gd name="connsiteY76" fmla="*/ 5399 h 10000"/>
                <a:gd name="connsiteX77" fmla="*/ 9865 w 10201"/>
                <a:gd name="connsiteY77" fmla="*/ 5474 h 10000"/>
                <a:gd name="connsiteX78" fmla="*/ 10188 w 10201"/>
                <a:gd name="connsiteY78" fmla="*/ 5793 h 10000"/>
                <a:gd name="connsiteX79" fmla="*/ 10177 w 10201"/>
                <a:gd name="connsiteY79" fmla="*/ 6151 h 10000"/>
                <a:gd name="connsiteX80" fmla="*/ 10125 w 10201"/>
                <a:gd name="connsiteY80" fmla="*/ 6056 h 10000"/>
                <a:gd name="connsiteX81" fmla="*/ 9949 w 10201"/>
                <a:gd name="connsiteY81" fmla="*/ 6094 h 10000"/>
                <a:gd name="connsiteX82" fmla="*/ 9563 w 10201"/>
                <a:gd name="connsiteY82" fmla="*/ 6188 h 10000"/>
                <a:gd name="connsiteX83" fmla="*/ 9532 w 10201"/>
                <a:gd name="connsiteY83" fmla="*/ 6526 h 10000"/>
                <a:gd name="connsiteX84" fmla="*/ 9490 w 10201"/>
                <a:gd name="connsiteY84" fmla="*/ 6564 h 10000"/>
                <a:gd name="connsiteX85" fmla="*/ 9490 w 10201"/>
                <a:gd name="connsiteY85" fmla="*/ 6977 h 10000"/>
                <a:gd name="connsiteX86" fmla="*/ 9594 w 10201"/>
                <a:gd name="connsiteY86" fmla="*/ 7014 h 10000"/>
                <a:gd name="connsiteX87" fmla="*/ 9584 w 10201"/>
                <a:gd name="connsiteY87" fmla="*/ 7052 h 10000"/>
                <a:gd name="connsiteX88" fmla="*/ 9438 w 10201"/>
                <a:gd name="connsiteY88" fmla="*/ 7409 h 10000"/>
                <a:gd name="connsiteX89" fmla="*/ 9428 w 10201"/>
                <a:gd name="connsiteY89" fmla="*/ 7672 h 10000"/>
                <a:gd name="connsiteX90" fmla="*/ 9459 w 10201"/>
                <a:gd name="connsiteY90" fmla="*/ 7860 h 10000"/>
                <a:gd name="connsiteX91" fmla="*/ 9407 w 10201"/>
                <a:gd name="connsiteY91" fmla="*/ 7916 h 10000"/>
                <a:gd name="connsiteX92" fmla="*/ 9302 w 10201"/>
                <a:gd name="connsiteY92" fmla="*/ 7728 h 10000"/>
                <a:gd name="connsiteX93" fmla="*/ 9126 w 10201"/>
                <a:gd name="connsiteY93" fmla="*/ 7578 h 10000"/>
                <a:gd name="connsiteX94" fmla="*/ 9126 w 10201"/>
                <a:gd name="connsiteY94" fmla="*/ 7541 h 10000"/>
                <a:gd name="connsiteX95" fmla="*/ 9167 w 10201"/>
                <a:gd name="connsiteY95" fmla="*/ 7541 h 10000"/>
                <a:gd name="connsiteX96" fmla="*/ 9167 w 10201"/>
                <a:gd name="connsiteY96" fmla="*/ 7522 h 10000"/>
                <a:gd name="connsiteX97" fmla="*/ 9146 w 10201"/>
                <a:gd name="connsiteY97" fmla="*/ 7522 h 10000"/>
                <a:gd name="connsiteX98" fmla="*/ 9084 w 10201"/>
                <a:gd name="connsiteY98" fmla="*/ 7541 h 10000"/>
                <a:gd name="connsiteX99" fmla="*/ 9105 w 10201"/>
                <a:gd name="connsiteY99" fmla="*/ 7616 h 10000"/>
                <a:gd name="connsiteX100" fmla="*/ 9063 w 10201"/>
                <a:gd name="connsiteY100" fmla="*/ 7635 h 10000"/>
                <a:gd name="connsiteX101" fmla="*/ 9167 w 10201"/>
                <a:gd name="connsiteY101" fmla="*/ 7916 h 10000"/>
                <a:gd name="connsiteX102" fmla="*/ 9167 w 10201"/>
                <a:gd name="connsiteY102" fmla="*/ 8123 h 10000"/>
                <a:gd name="connsiteX103" fmla="*/ 9105 w 10201"/>
                <a:gd name="connsiteY103" fmla="*/ 8235 h 10000"/>
                <a:gd name="connsiteX104" fmla="*/ 8928 w 10201"/>
                <a:gd name="connsiteY104" fmla="*/ 8217 h 10000"/>
                <a:gd name="connsiteX105" fmla="*/ 8866 w 10201"/>
                <a:gd name="connsiteY105" fmla="*/ 8123 h 10000"/>
                <a:gd name="connsiteX106" fmla="*/ 8802 w 10201"/>
                <a:gd name="connsiteY106" fmla="*/ 8180 h 10000"/>
                <a:gd name="connsiteX107" fmla="*/ 8845 w 10201"/>
                <a:gd name="connsiteY107" fmla="*/ 8573 h 10000"/>
                <a:gd name="connsiteX108" fmla="*/ 8814 w 10201"/>
                <a:gd name="connsiteY108" fmla="*/ 8648 h 10000"/>
                <a:gd name="connsiteX109" fmla="*/ 8615 w 10201"/>
                <a:gd name="connsiteY109" fmla="*/ 8668 h 10000"/>
                <a:gd name="connsiteX110" fmla="*/ 8470 w 10201"/>
                <a:gd name="connsiteY110" fmla="*/ 8235 h 10000"/>
                <a:gd name="connsiteX111" fmla="*/ 8459 w 10201"/>
                <a:gd name="connsiteY111" fmla="*/ 7991 h 10000"/>
                <a:gd name="connsiteX112" fmla="*/ 8418 w 10201"/>
                <a:gd name="connsiteY112" fmla="*/ 7991 h 10000"/>
                <a:gd name="connsiteX113" fmla="*/ 8240 w 10201"/>
                <a:gd name="connsiteY113" fmla="*/ 7991 h 10000"/>
                <a:gd name="connsiteX114" fmla="*/ 8136 w 10201"/>
                <a:gd name="connsiteY114" fmla="*/ 7766 h 10000"/>
                <a:gd name="connsiteX115" fmla="*/ 8042 w 10201"/>
                <a:gd name="connsiteY115" fmla="*/ 7710 h 10000"/>
                <a:gd name="connsiteX116" fmla="*/ 7980 w 10201"/>
                <a:gd name="connsiteY116" fmla="*/ 7785 h 10000"/>
                <a:gd name="connsiteX117" fmla="*/ 7990 w 10201"/>
                <a:gd name="connsiteY117" fmla="*/ 8104 h 10000"/>
                <a:gd name="connsiteX118" fmla="*/ 7949 w 10201"/>
                <a:gd name="connsiteY118" fmla="*/ 8404 h 10000"/>
                <a:gd name="connsiteX119" fmla="*/ 7887 w 10201"/>
                <a:gd name="connsiteY119" fmla="*/ 8424 h 10000"/>
                <a:gd name="connsiteX120" fmla="*/ 7845 w 10201"/>
                <a:gd name="connsiteY120" fmla="*/ 8536 h 10000"/>
                <a:gd name="connsiteX121" fmla="*/ 7835 w 10201"/>
                <a:gd name="connsiteY121" fmla="*/ 8536 h 10000"/>
                <a:gd name="connsiteX122" fmla="*/ 7835 w 10201"/>
                <a:gd name="connsiteY122" fmla="*/ 8479 h 10000"/>
                <a:gd name="connsiteX123" fmla="*/ 7855 w 10201"/>
                <a:gd name="connsiteY123" fmla="*/ 8424 h 10000"/>
                <a:gd name="connsiteX124" fmla="*/ 7678 w 10201"/>
                <a:gd name="connsiteY124" fmla="*/ 8180 h 10000"/>
                <a:gd name="connsiteX125" fmla="*/ 7563 w 10201"/>
                <a:gd name="connsiteY125" fmla="*/ 8085 h 10000"/>
                <a:gd name="connsiteX126" fmla="*/ 7501 w 10201"/>
                <a:gd name="connsiteY126" fmla="*/ 8142 h 10000"/>
                <a:gd name="connsiteX127" fmla="*/ 7470 w 10201"/>
                <a:gd name="connsiteY127" fmla="*/ 8085 h 10000"/>
                <a:gd name="connsiteX128" fmla="*/ 7439 w 10201"/>
                <a:gd name="connsiteY128" fmla="*/ 8217 h 10000"/>
                <a:gd name="connsiteX129" fmla="*/ 7574 w 10201"/>
                <a:gd name="connsiteY129" fmla="*/ 8593 h 10000"/>
                <a:gd name="connsiteX130" fmla="*/ 7418 w 10201"/>
                <a:gd name="connsiteY130" fmla="*/ 8780 h 10000"/>
                <a:gd name="connsiteX131" fmla="*/ 7251 w 10201"/>
                <a:gd name="connsiteY131" fmla="*/ 8705 h 10000"/>
                <a:gd name="connsiteX132" fmla="*/ 7189 w 10201"/>
                <a:gd name="connsiteY132" fmla="*/ 8856 h 10000"/>
                <a:gd name="connsiteX133" fmla="*/ 7115 w 10201"/>
                <a:gd name="connsiteY133" fmla="*/ 8912 h 10000"/>
                <a:gd name="connsiteX134" fmla="*/ 7115 w 10201"/>
                <a:gd name="connsiteY134" fmla="*/ 8837 h 10000"/>
                <a:gd name="connsiteX135" fmla="*/ 6991 w 10201"/>
                <a:gd name="connsiteY135" fmla="*/ 8799 h 10000"/>
                <a:gd name="connsiteX136" fmla="*/ 6907 w 10201"/>
                <a:gd name="connsiteY136" fmla="*/ 8893 h 10000"/>
                <a:gd name="connsiteX137" fmla="*/ 6814 w 10201"/>
                <a:gd name="connsiteY137" fmla="*/ 8912 h 10000"/>
                <a:gd name="connsiteX138" fmla="*/ 6814 w 10201"/>
                <a:gd name="connsiteY138" fmla="*/ 8968 h 10000"/>
                <a:gd name="connsiteX139" fmla="*/ 6751 w 10201"/>
                <a:gd name="connsiteY139" fmla="*/ 8987 h 10000"/>
                <a:gd name="connsiteX140" fmla="*/ 6772 w 10201"/>
                <a:gd name="connsiteY140" fmla="*/ 9024 h 10000"/>
                <a:gd name="connsiteX141" fmla="*/ 6939 w 10201"/>
                <a:gd name="connsiteY141" fmla="*/ 9006 h 10000"/>
                <a:gd name="connsiteX142" fmla="*/ 6939 w 10201"/>
                <a:gd name="connsiteY142" fmla="*/ 8987 h 10000"/>
                <a:gd name="connsiteX143" fmla="*/ 6918 w 10201"/>
                <a:gd name="connsiteY143" fmla="*/ 8949 h 10000"/>
                <a:gd name="connsiteX144" fmla="*/ 6939 w 10201"/>
                <a:gd name="connsiteY144" fmla="*/ 8949 h 10000"/>
                <a:gd name="connsiteX145" fmla="*/ 6991 w 10201"/>
                <a:gd name="connsiteY145" fmla="*/ 8931 h 10000"/>
                <a:gd name="connsiteX146" fmla="*/ 7032 w 10201"/>
                <a:gd name="connsiteY146" fmla="*/ 9062 h 10000"/>
                <a:gd name="connsiteX147" fmla="*/ 7303 w 10201"/>
                <a:gd name="connsiteY147" fmla="*/ 9137 h 10000"/>
                <a:gd name="connsiteX148" fmla="*/ 7303 w 10201"/>
                <a:gd name="connsiteY148" fmla="*/ 9193 h 10000"/>
                <a:gd name="connsiteX149" fmla="*/ 7220 w 10201"/>
                <a:gd name="connsiteY149" fmla="*/ 9588 h 10000"/>
                <a:gd name="connsiteX150" fmla="*/ 7199 w 10201"/>
                <a:gd name="connsiteY150" fmla="*/ 9588 h 10000"/>
                <a:gd name="connsiteX151" fmla="*/ 7179 w 10201"/>
                <a:gd name="connsiteY151" fmla="*/ 9531 h 10000"/>
                <a:gd name="connsiteX152" fmla="*/ 6949 w 10201"/>
                <a:gd name="connsiteY152" fmla="*/ 9494 h 10000"/>
                <a:gd name="connsiteX153" fmla="*/ 6876 w 10201"/>
                <a:gd name="connsiteY153" fmla="*/ 9494 h 10000"/>
                <a:gd name="connsiteX154" fmla="*/ 6793 w 10201"/>
                <a:gd name="connsiteY154" fmla="*/ 9401 h 10000"/>
                <a:gd name="connsiteX155" fmla="*/ 6751 w 10201"/>
                <a:gd name="connsiteY155" fmla="*/ 9438 h 10000"/>
                <a:gd name="connsiteX156" fmla="*/ 6637 w 10201"/>
                <a:gd name="connsiteY156" fmla="*/ 9287 h 10000"/>
                <a:gd name="connsiteX157" fmla="*/ 6627 w 10201"/>
                <a:gd name="connsiteY157" fmla="*/ 9287 h 10000"/>
                <a:gd name="connsiteX158" fmla="*/ 6584 w 10201"/>
                <a:gd name="connsiteY158" fmla="*/ 9287 h 10000"/>
                <a:gd name="connsiteX159" fmla="*/ 6480 w 10201"/>
                <a:gd name="connsiteY159" fmla="*/ 9175 h 10000"/>
                <a:gd name="connsiteX160" fmla="*/ 6449 w 10201"/>
                <a:gd name="connsiteY160" fmla="*/ 9344 h 10000"/>
                <a:gd name="connsiteX161" fmla="*/ 6355 w 10201"/>
                <a:gd name="connsiteY161" fmla="*/ 9513 h 10000"/>
                <a:gd name="connsiteX162" fmla="*/ 6262 w 10201"/>
                <a:gd name="connsiteY162" fmla="*/ 9550 h 10000"/>
                <a:gd name="connsiteX163" fmla="*/ 6262 w 10201"/>
                <a:gd name="connsiteY163" fmla="*/ 9607 h 10000"/>
                <a:gd name="connsiteX164" fmla="*/ 6189 w 10201"/>
                <a:gd name="connsiteY164" fmla="*/ 9738 h 10000"/>
                <a:gd name="connsiteX165" fmla="*/ 6106 w 10201"/>
                <a:gd name="connsiteY165" fmla="*/ 9794 h 10000"/>
                <a:gd name="connsiteX166" fmla="*/ 6001 w 10201"/>
                <a:gd name="connsiteY166" fmla="*/ 9945 h 10000"/>
                <a:gd name="connsiteX167" fmla="*/ 5345 w 10201"/>
                <a:gd name="connsiteY167" fmla="*/ 9794 h 10000"/>
                <a:gd name="connsiteX168" fmla="*/ 5220 w 10201"/>
                <a:gd name="connsiteY168" fmla="*/ 9794 h 10000"/>
                <a:gd name="connsiteX169" fmla="*/ 4992 w 10201"/>
                <a:gd name="connsiteY169" fmla="*/ 9645 h 10000"/>
                <a:gd name="connsiteX170" fmla="*/ 4929 w 10201"/>
                <a:gd name="connsiteY170" fmla="*/ 9513 h 10000"/>
                <a:gd name="connsiteX171" fmla="*/ 4929 w 10201"/>
                <a:gd name="connsiteY171" fmla="*/ 9401 h 10000"/>
                <a:gd name="connsiteX172" fmla="*/ 4866 w 10201"/>
                <a:gd name="connsiteY172" fmla="*/ 9344 h 10000"/>
                <a:gd name="connsiteX173" fmla="*/ 5168 w 10201"/>
                <a:gd name="connsiteY173" fmla="*/ 9212 h 10000"/>
                <a:gd name="connsiteX174" fmla="*/ 5387 w 10201"/>
                <a:gd name="connsiteY174" fmla="*/ 9232 h 10000"/>
                <a:gd name="connsiteX175" fmla="*/ 5741 w 10201"/>
                <a:gd name="connsiteY175" fmla="*/ 9193 h 10000"/>
                <a:gd name="connsiteX176" fmla="*/ 5783 w 10201"/>
                <a:gd name="connsiteY176" fmla="*/ 9100 h 10000"/>
                <a:gd name="connsiteX177" fmla="*/ 5731 w 10201"/>
                <a:gd name="connsiteY177" fmla="*/ 8987 h 10000"/>
                <a:gd name="connsiteX178" fmla="*/ 5533 w 10201"/>
                <a:gd name="connsiteY178" fmla="*/ 8931 h 10000"/>
                <a:gd name="connsiteX179" fmla="*/ 5210 w 10201"/>
                <a:gd name="connsiteY179" fmla="*/ 8743 h 10000"/>
                <a:gd name="connsiteX180" fmla="*/ 4961 w 10201"/>
                <a:gd name="connsiteY180" fmla="*/ 8593 h 10000"/>
                <a:gd name="connsiteX181" fmla="*/ 5085 w 10201"/>
                <a:gd name="connsiteY181" fmla="*/ 8479 h 10000"/>
                <a:gd name="connsiteX182" fmla="*/ 4741 w 10201"/>
                <a:gd name="connsiteY182" fmla="*/ 8273 h 10000"/>
                <a:gd name="connsiteX183" fmla="*/ 4554 w 10201"/>
                <a:gd name="connsiteY183" fmla="*/ 8085 h 10000"/>
                <a:gd name="connsiteX184" fmla="*/ 4356 w 10201"/>
                <a:gd name="connsiteY184" fmla="*/ 8029 h 10000"/>
                <a:gd name="connsiteX185" fmla="*/ 4085 w 10201"/>
                <a:gd name="connsiteY185" fmla="*/ 8011 h 10000"/>
                <a:gd name="connsiteX186" fmla="*/ 3919 w 10201"/>
                <a:gd name="connsiteY186" fmla="*/ 7841 h 10000"/>
                <a:gd name="connsiteX187" fmla="*/ 3741 w 10201"/>
                <a:gd name="connsiteY187" fmla="*/ 7804 h 10000"/>
                <a:gd name="connsiteX188" fmla="*/ 3669 w 10201"/>
                <a:gd name="connsiteY188" fmla="*/ 7596 h 10000"/>
                <a:gd name="connsiteX189" fmla="*/ 3492 w 10201"/>
                <a:gd name="connsiteY189" fmla="*/ 7635 h 10000"/>
                <a:gd name="connsiteX190" fmla="*/ 3440 w 10201"/>
                <a:gd name="connsiteY190" fmla="*/ 7672 h 10000"/>
                <a:gd name="connsiteX191" fmla="*/ 3367 w 10201"/>
                <a:gd name="connsiteY191" fmla="*/ 7672 h 10000"/>
                <a:gd name="connsiteX192" fmla="*/ 3367 w 10201"/>
                <a:gd name="connsiteY192" fmla="*/ 7635 h 10000"/>
                <a:gd name="connsiteX193" fmla="*/ 3398 w 10201"/>
                <a:gd name="connsiteY193" fmla="*/ 7541 h 10000"/>
                <a:gd name="connsiteX194" fmla="*/ 3241 w 10201"/>
                <a:gd name="connsiteY194" fmla="*/ 7503 h 10000"/>
                <a:gd name="connsiteX195" fmla="*/ 3189 w 10201"/>
                <a:gd name="connsiteY195" fmla="*/ 7409 h 10000"/>
                <a:gd name="connsiteX196" fmla="*/ 3085 w 10201"/>
                <a:gd name="connsiteY196" fmla="*/ 7466 h 10000"/>
                <a:gd name="connsiteX197" fmla="*/ 2846 w 10201"/>
                <a:gd name="connsiteY197" fmla="*/ 7447 h 10000"/>
                <a:gd name="connsiteX198" fmla="*/ 2722 w 10201"/>
                <a:gd name="connsiteY198" fmla="*/ 7484 h 10000"/>
                <a:gd name="connsiteX199" fmla="*/ 2669 w 10201"/>
                <a:gd name="connsiteY199" fmla="*/ 7596 h 10000"/>
                <a:gd name="connsiteX200" fmla="*/ 2471 w 10201"/>
                <a:gd name="connsiteY200" fmla="*/ 7635 h 10000"/>
                <a:gd name="connsiteX201" fmla="*/ 2419 w 10201"/>
                <a:gd name="connsiteY201" fmla="*/ 7710 h 10000"/>
                <a:gd name="connsiteX202" fmla="*/ 2137 w 10201"/>
                <a:gd name="connsiteY202" fmla="*/ 7691 h 10000"/>
                <a:gd name="connsiteX203" fmla="*/ 2023 w 10201"/>
                <a:gd name="connsiteY203" fmla="*/ 7559 h 10000"/>
                <a:gd name="connsiteX204" fmla="*/ 1867 w 10201"/>
                <a:gd name="connsiteY204" fmla="*/ 7522 h 10000"/>
                <a:gd name="connsiteX205" fmla="*/ 1919 w 10201"/>
                <a:gd name="connsiteY205" fmla="*/ 7503 h 10000"/>
                <a:gd name="connsiteX206" fmla="*/ 1919 w 10201"/>
                <a:gd name="connsiteY206" fmla="*/ 7484 h 10000"/>
                <a:gd name="connsiteX207" fmla="*/ 1867 w 10201"/>
                <a:gd name="connsiteY207" fmla="*/ 7484 h 10000"/>
                <a:gd name="connsiteX208" fmla="*/ 1753 w 10201"/>
                <a:gd name="connsiteY208" fmla="*/ 7503 h 10000"/>
                <a:gd name="connsiteX209" fmla="*/ 1544 w 10201"/>
                <a:gd name="connsiteY209" fmla="*/ 7427 h 10000"/>
                <a:gd name="connsiteX210" fmla="*/ 1544 w 10201"/>
                <a:gd name="connsiteY210" fmla="*/ 7484 h 10000"/>
                <a:gd name="connsiteX211" fmla="*/ 1492 w 10201"/>
                <a:gd name="connsiteY211" fmla="*/ 7466 h 10000"/>
                <a:gd name="connsiteX212" fmla="*/ 1492 w 10201"/>
                <a:gd name="connsiteY212" fmla="*/ 7409 h 10000"/>
                <a:gd name="connsiteX213" fmla="*/ 1398 w 10201"/>
                <a:gd name="connsiteY213" fmla="*/ 7466 h 10000"/>
                <a:gd name="connsiteX214" fmla="*/ 1378 w 10201"/>
                <a:gd name="connsiteY214" fmla="*/ 7409 h 10000"/>
                <a:gd name="connsiteX215" fmla="*/ 1013 w 10201"/>
                <a:gd name="connsiteY215" fmla="*/ 7427 h 10000"/>
                <a:gd name="connsiteX216" fmla="*/ 836 w 10201"/>
                <a:gd name="connsiteY216" fmla="*/ 7409 h 10000"/>
                <a:gd name="connsiteX217" fmla="*/ 795 w 10201"/>
                <a:gd name="connsiteY217" fmla="*/ 7334 h 10000"/>
                <a:gd name="connsiteX218" fmla="*/ 628 w 10201"/>
                <a:gd name="connsiteY218" fmla="*/ 7352 h 10000"/>
                <a:gd name="connsiteX219" fmla="*/ 597 w 10201"/>
                <a:gd name="connsiteY219" fmla="*/ 7297 h 10000"/>
                <a:gd name="connsiteX220" fmla="*/ 493 w 10201"/>
                <a:gd name="connsiteY220" fmla="*/ 7315 h 10000"/>
                <a:gd name="connsiteX221" fmla="*/ 471 w 10201"/>
                <a:gd name="connsiteY221" fmla="*/ 7240 h 10000"/>
                <a:gd name="connsiteX222" fmla="*/ 378 w 10201"/>
                <a:gd name="connsiteY222" fmla="*/ 7240 h 10000"/>
                <a:gd name="connsiteX223" fmla="*/ 243 w 10201"/>
                <a:gd name="connsiteY223" fmla="*/ 7165 h 10000"/>
                <a:gd name="connsiteX224" fmla="*/ 0 w 10201"/>
                <a:gd name="connsiteY224" fmla="*/ 7048 h 10000"/>
                <a:gd name="connsiteX225" fmla="*/ 357 w 10201"/>
                <a:gd name="connsiteY225" fmla="*/ 7052 h 10000"/>
                <a:gd name="connsiteX226" fmla="*/ 576 w 10201"/>
                <a:gd name="connsiteY226" fmla="*/ 7090 h 10000"/>
                <a:gd name="connsiteX227" fmla="*/ 940 w 10201"/>
                <a:gd name="connsiteY227" fmla="*/ 7165 h 10000"/>
                <a:gd name="connsiteX228" fmla="*/ 950 w 10201"/>
                <a:gd name="connsiteY228" fmla="*/ 7090 h 10000"/>
                <a:gd name="connsiteX229" fmla="*/ 888 w 10201"/>
                <a:gd name="connsiteY229" fmla="*/ 6996 h 10000"/>
                <a:gd name="connsiteX230" fmla="*/ 898 w 10201"/>
                <a:gd name="connsiteY230" fmla="*/ 6996 h 10000"/>
                <a:gd name="connsiteX231" fmla="*/ 898 w 10201"/>
                <a:gd name="connsiteY231" fmla="*/ 6977 h 10000"/>
                <a:gd name="connsiteX232" fmla="*/ 1002 w 10201"/>
                <a:gd name="connsiteY232" fmla="*/ 7014 h 10000"/>
                <a:gd name="connsiteX233" fmla="*/ 1002 w 10201"/>
                <a:gd name="connsiteY233" fmla="*/ 6939 h 10000"/>
                <a:gd name="connsiteX234" fmla="*/ 940 w 10201"/>
                <a:gd name="connsiteY234" fmla="*/ 6921 h 10000"/>
                <a:gd name="connsiteX235" fmla="*/ 940 w 10201"/>
                <a:gd name="connsiteY235" fmla="*/ 6845 h 10000"/>
                <a:gd name="connsiteX236" fmla="*/ 961 w 10201"/>
                <a:gd name="connsiteY236" fmla="*/ 6845 h 10000"/>
                <a:gd name="connsiteX237" fmla="*/ 1013 w 10201"/>
                <a:gd name="connsiteY237" fmla="*/ 6883 h 10000"/>
                <a:gd name="connsiteX238" fmla="*/ 1013 w 10201"/>
                <a:gd name="connsiteY238" fmla="*/ 6845 h 10000"/>
                <a:gd name="connsiteX239" fmla="*/ 1149 w 10201"/>
                <a:gd name="connsiteY239" fmla="*/ 6714 h 10000"/>
                <a:gd name="connsiteX240" fmla="*/ 1305 w 10201"/>
                <a:gd name="connsiteY240" fmla="*/ 6676 h 10000"/>
                <a:gd name="connsiteX241" fmla="*/ 1305 w 10201"/>
                <a:gd name="connsiteY241" fmla="*/ 6658 h 10000"/>
                <a:gd name="connsiteX242" fmla="*/ 1128 w 10201"/>
                <a:gd name="connsiteY242" fmla="*/ 6658 h 10000"/>
                <a:gd name="connsiteX243" fmla="*/ 1128 w 10201"/>
                <a:gd name="connsiteY243" fmla="*/ 6639 h 10000"/>
                <a:gd name="connsiteX244" fmla="*/ 1159 w 10201"/>
                <a:gd name="connsiteY244" fmla="*/ 6583 h 10000"/>
                <a:gd name="connsiteX245" fmla="*/ 1211 w 10201"/>
                <a:gd name="connsiteY245" fmla="*/ 6601 h 10000"/>
                <a:gd name="connsiteX246" fmla="*/ 1243 w 10201"/>
                <a:gd name="connsiteY246" fmla="*/ 6564 h 10000"/>
                <a:gd name="connsiteX247" fmla="*/ 1243 w 10201"/>
                <a:gd name="connsiteY247" fmla="*/ 6546 h 10000"/>
                <a:gd name="connsiteX248" fmla="*/ 1191 w 10201"/>
                <a:gd name="connsiteY248" fmla="*/ 6470 h 10000"/>
                <a:gd name="connsiteX249" fmla="*/ 1222 w 10201"/>
                <a:gd name="connsiteY249" fmla="*/ 6470 h 10000"/>
                <a:gd name="connsiteX250" fmla="*/ 1243 w 10201"/>
                <a:gd name="connsiteY250" fmla="*/ 6489 h 10000"/>
                <a:gd name="connsiteX251" fmla="*/ 1253 w 10201"/>
                <a:gd name="connsiteY251" fmla="*/ 6432 h 10000"/>
                <a:gd name="connsiteX252" fmla="*/ 1201 w 10201"/>
                <a:gd name="connsiteY252" fmla="*/ 6376 h 10000"/>
                <a:gd name="connsiteX253" fmla="*/ 1191 w 10201"/>
                <a:gd name="connsiteY253" fmla="*/ 6414 h 10000"/>
                <a:gd name="connsiteX254" fmla="*/ 1191 w 10201"/>
                <a:gd name="connsiteY254" fmla="*/ 6376 h 10000"/>
                <a:gd name="connsiteX255" fmla="*/ 1180 w 10201"/>
                <a:gd name="connsiteY255" fmla="*/ 6376 h 10000"/>
                <a:gd name="connsiteX256" fmla="*/ 1180 w 10201"/>
                <a:gd name="connsiteY256" fmla="*/ 6357 h 10000"/>
                <a:gd name="connsiteX257" fmla="*/ 1253 w 10201"/>
                <a:gd name="connsiteY257" fmla="*/ 6320 h 10000"/>
                <a:gd name="connsiteX258" fmla="*/ 1253 w 10201"/>
                <a:gd name="connsiteY258" fmla="*/ 6300 h 10000"/>
                <a:gd name="connsiteX259" fmla="*/ 1139 w 10201"/>
                <a:gd name="connsiteY259" fmla="*/ 6226 h 10000"/>
                <a:gd name="connsiteX260" fmla="*/ 1118 w 10201"/>
                <a:gd name="connsiteY260" fmla="*/ 6282 h 10000"/>
                <a:gd name="connsiteX261" fmla="*/ 1045 w 10201"/>
                <a:gd name="connsiteY261" fmla="*/ 6226 h 10000"/>
                <a:gd name="connsiteX262" fmla="*/ 1076 w 10201"/>
                <a:gd name="connsiteY262" fmla="*/ 6188 h 10000"/>
                <a:gd name="connsiteX263" fmla="*/ 1035 w 10201"/>
                <a:gd name="connsiteY263" fmla="*/ 6188 h 10000"/>
                <a:gd name="connsiteX264" fmla="*/ 909 w 10201"/>
                <a:gd name="connsiteY264" fmla="*/ 6245 h 10000"/>
                <a:gd name="connsiteX265" fmla="*/ 909 w 10201"/>
                <a:gd name="connsiteY265" fmla="*/ 6188 h 10000"/>
                <a:gd name="connsiteX266" fmla="*/ 961 w 10201"/>
                <a:gd name="connsiteY266" fmla="*/ 6038 h 10000"/>
                <a:gd name="connsiteX267" fmla="*/ 940 w 10201"/>
                <a:gd name="connsiteY267" fmla="*/ 6000 h 10000"/>
                <a:gd name="connsiteX268" fmla="*/ 961 w 10201"/>
                <a:gd name="connsiteY268" fmla="*/ 6000 h 10000"/>
                <a:gd name="connsiteX269" fmla="*/ 1055 w 10201"/>
                <a:gd name="connsiteY269" fmla="*/ 5962 h 10000"/>
                <a:gd name="connsiteX270" fmla="*/ 1087 w 10201"/>
                <a:gd name="connsiteY270" fmla="*/ 5907 h 10000"/>
                <a:gd name="connsiteX271" fmla="*/ 1066 w 10201"/>
                <a:gd name="connsiteY271" fmla="*/ 5850 h 10000"/>
                <a:gd name="connsiteX272" fmla="*/ 1139 w 10201"/>
                <a:gd name="connsiteY272" fmla="*/ 5831 h 10000"/>
                <a:gd name="connsiteX273" fmla="*/ 1139 w 10201"/>
                <a:gd name="connsiteY273" fmla="*/ 5907 h 10000"/>
                <a:gd name="connsiteX274" fmla="*/ 1263 w 10201"/>
                <a:gd name="connsiteY274" fmla="*/ 5907 h 10000"/>
                <a:gd name="connsiteX275" fmla="*/ 1388 w 10201"/>
                <a:gd name="connsiteY275" fmla="*/ 5681 h 10000"/>
                <a:gd name="connsiteX276" fmla="*/ 1586 w 10201"/>
                <a:gd name="connsiteY276" fmla="*/ 5738 h 10000"/>
                <a:gd name="connsiteX277" fmla="*/ 1586 w 10201"/>
                <a:gd name="connsiteY277" fmla="*/ 5756 h 10000"/>
                <a:gd name="connsiteX278" fmla="*/ 1575 w 10201"/>
                <a:gd name="connsiteY278" fmla="*/ 5812 h 10000"/>
                <a:gd name="connsiteX279" fmla="*/ 1554 w 10201"/>
                <a:gd name="connsiteY279" fmla="*/ 5850 h 10000"/>
                <a:gd name="connsiteX280" fmla="*/ 1440 w 10201"/>
                <a:gd name="connsiteY280" fmla="*/ 5887 h 10000"/>
                <a:gd name="connsiteX281" fmla="*/ 1430 w 10201"/>
                <a:gd name="connsiteY281" fmla="*/ 6038 h 10000"/>
                <a:gd name="connsiteX282" fmla="*/ 1450 w 10201"/>
                <a:gd name="connsiteY282" fmla="*/ 6056 h 10000"/>
                <a:gd name="connsiteX283" fmla="*/ 1680 w 10201"/>
                <a:gd name="connsiteY283" fmla="*/ 6263 h 10000"/>
                <a:gd name="connsiteX284" fmla="*/ 1711 w 10201"/>
                <a:gd name="connsiteY284" fmla="*/ 6263 h 10000"/>
                <a:gd name="connsiteX285" fmla="*/ 1784 w 10201"/>
                <a:gd name="connsiteY285" fmla="*/ 6790 h 10000"/>
                <a:gd name="connsiteX286" fmla="*/ 1982 w 10201"/>
                <a:gd name="connsiteY286" fmla="*/ 6583 h 10000"/>
                <a:gd name="connsiteX287" fmla="*/ 1982 w 10201"/>
                <a:gd name="connsiteY287" fmla="*/ 6526 h 10000"/>
                <a:gd name="connsiteX288" fmla="*/ 1909 w 10201"/>
                <a:gd name="connsiteY288" fmla="*/ 6526 h 10000"/>
                <a:gd name="connsiteX289" fmla="*/ 1878 w 10201"/>
                <a:gd name="connsiteY289" fmla="*/ 6451 h 10000"/>
                <a:gd name="connsiteX290" fmla="*/ 1878 w 10201"/>
                <a:gd name="connsiteY290" fmla="*/ 6414 h 10000"/>
                <a:gd name="connsiteX291" fmla="*/ 1888 w 10201"/>
                <a:gd name="connsiteY291" fmla="*/ 6414 h 10000"/>
                <a:gd name="connsiteX292" fmla="*/ 1888 w 10201"/>
                <a:gd name="connsiteY292" fmla="*/ 6395 h 10000"/>
                <a:gd name="connsiteX293" fmla="*/ 2023 w 10201"/>
                <a:gd name="connsiteY293" fmla="*/ 6320 h 10000"/>
                <a:gd name="connsiteX294" fmla="*/ 2002 w 10201"/>
                <a:gd name="connsiteY294" fmla="*/ 6300 h 10000"/>
                <a:gd name="connsiteX295" fmla="*/ 1867 w 10201"/>
                <a:gd name="connsiteY295" fmla="*/ 6263 h 10000"/>
                <a:gd name="connsiteX296" fmla="*/ 1867 w 10201"/>
                <a:gd name="connsiteY296" fmla="*/ 6207 h 10000"/>
                <a:gd name="connsiteX297" fmla="*/ 1815 w 10201"/>
                <a:gd name="connsiteY297" fmla="*/ 6188 h 10000"/>
                <a:gd name="connsiteX298" fmla="*/ 1815 w 10201"/>
                <a:gd name="connsiteY298" fmla="*/ 6188 h 10000"/>
                <a:gd name="connsiteX299" fmla="*/ 1836 w 10201"/>
                <a:gd name="connsiteY299" fmla="*/ 6131 h 10000"/>
                <a:gd name="connsiteX300" fmla="*/ 1753 w 10201"/>
                <a:gd name="connsiteY300" fmla="*/ 6038 h 10000"/>
                <a:gd name="connsiteX301" fmla="*/ 1534 w 10201"/>
                <a:gd name="connsiteY301" fmla="*/ 5982 h 10000"/>
                <a:gd name="connsiteX302" fmla="*/ 1701 w 10201"/>
                <a:gd name="connsiteY302" fmla="*/ 5962 h 10000"/>
                <a:gd name="connsiteX303" fmla="*/ 1722 w 10201"/>
                <a:gd name="connsiteY303" fmla="*/ 5869 h 10000"/>
                <a:gd name="connsiteX304" fmla="*/ 1659 w 10201"/>
                <a:gd name="connsiteY304" fmla="*/ 5738 h 10000"/>
                <a:gd name="connsiteX305" fmla="*/ 1680 w 10201"/>
                <a:gd name="connsiteY305" fmla="*/ 5738 h 10000"/>
                <a:gd name="connsiteX306" fmla="*/ 2023 w 10201"/>
                <a:gd name="connsiteY306" fmla="*/ 5775 h 10000"/>
                <a:gd name="connsiteX307" fmla="*/ 2117 w 10201"/>
                <a:gd name="connsiteY307" fmla="*/ 5663 h 10000"/>
                <a:gd name="connsiteX308" fmla="*/ 2190 w 10201"/>
                <a:gd name="connsiteY308" fmla="*/ 5643 h 10000"/>
                <a:gd name="connsiteX309" fmla="*/ 2117 w 10201"/>
                <a:gd name="connsiteY309" fmla="*/ 5606 h 10000"/>
                <a:gd name="connsiteX310" fmla="*/ 1815 w 10201"/>
                <a:gd name="connsiteY310" fmla="*/ 5718 h 10000"/>
                <a:gd name="connsiteX311" fmla="*/ 1784 w 10201"/>
                <a:gd name="connsiteY311" fmla="*/ 5663 h 10000"/>
                <a:gd name="connsiteX312" fmla="*/ 1805 w 10201"/>
                <a:gd name="connsiteY312" fmla="*/ 5606 h 10000"/>
                <a:gd name="connsiteX313" fmla="*/ 1774 w 10201"/>
                <a:gd name="connsiteY313" fmla="*/ 5512 h 10000"/>
                <a:gd name="connsiteX314" fmla="*/ 1701 w 10201"/>
                <a:gd name="connsiteY314" fmla="*/ 5531 h 10000"/>
                <a:gd name="connsiteX315" fmla="*/ 1458 w 10201"/>
                <a:gd name="connsiteY315" fmla="*/ 5300 h 10000"/>
                <a:gd name="connsiteX316" fmla="*/ 1742 w 10201"/>
                <a:gd name="connsiteY316" fmla="*/ 5286 h 10000"/>
                <a:gd name="connsiteX317" fmla="*/ 2085 w 10201"/>
                <a:gd name="connsiteY317" fmla="*/ 5286 h 10000"/>
                <a:gd name="connsiteX318" fmla="*/ 2190 w 10201"/>
                <a:gd name="connsiteY318" fmla="*/ 5117 h 10000"/>
                <a:gd name="connsiteX319" fmla="*/ 2190 w 10201"/>
                <a:gd name="connsiteY319" fmla="*/ 5061 h 10000"/>
                <a:gd name="connsiteX320" fmla="*/ 2253 w 10201"/>
                <a:gd name="connsiteY320" fmla="*/ 5042 h 10000"/>
                <a:gd name="connsiteX321" fmla="*/ 2284 w 10201"/>
                <a:gd name="connsiteY321" fmla="*/ 5174 h 10000"/>
                <a:gd name="connsiteX322" fmla="*/ 2722 w 10201"/>
                <a:gd name="connsiteY322" fmla="*/ 5193 h 10000"/>
                <a:gd name="connsiteX323" fmla="*/ 2700 w 10201"/>
                <a:gd name="connsiteY323" fmla="*/ 5286 h 10000"/>
                <a:gd name="connsiteX324" fmla="*/ 2732 w 10201"/>
                <a:gd name="connsiteY324" fmla="*/ 5286 h 10000"/>
                <a:gd name="connsiteX325" fmla="*/ 2784 w 10201"/>
                <a:gd name="connsiteY325" fmla="*/ 5249 h 10000"/>
                <a:gd name="connsiteX326" fmla="*/ 2784 w 10201"/>
                <a:gd name="connsiteY326" fmla="*/ 5268 h 10000"/>
                <a:gd name="connsiteX327" fmla="*/ 2763 w 10201"/>
                <a:gd name="connsiteY327" fmla="*/ 5286 h 10000"/>
                <a:gd name="connsiteX328" fmla="*/ 2826 w 10201"/>
                <a:gd name="connsiteY328" fmla="*/ 5286 h 10000"/>
                <a:gd name="connsiteX329" fmla="*/ 2929 w 10201"/>
                <a:gd name="connsiteY329" fmla="*/ 5286 h 10000"/>
                <a:gd name="connsiteX330" fmla="*/ 2929 w 10201"/>
                <a:gd name="connsiteY330" fmla="*/ 5362 h 10000"/>
                <a:gd name="connsiteX331" fmla="*/ 2950 w 10201"/>
                <a:gd name="connsiteY331" fmla="*/ 5362 h 10000"/>
                <a:gd name="connsiteX332" fmla="*/ 3023 w 10201"/>
                <a:gd name="connsiteY332" fmla="*/ 5286 h 10000"/>
                <a:gd name="connsiteX333" fmla="*/ 3023 w 10201"/>
                <a:gd name="connsiteY333" fmla="*/ 5211 h 10000"/>
                <a:gd name="connsiteX334" fmla="*/ 3085 w 10201"/>
                <a:gd name="connsiteY334" fmla="*/ 5211 h 10000"/>
                <a:gd name="connsiteX335" fmla="*/ 3117 w 10201"/>
                <a:gd name="connsiteY335" fmla="*/ 5268 h 10000"/>
                <a:gd name="connsiteX336" fmla="*/ 3117 w 10201"/>
                <a:gd name="connsiteY336" fmla="*/ 5399 h 10000"/>
                <a:gd name="connsiteX337" fmla="*/ 3231 w 10201"/>
                <a:gd name="connsiteY337" fmla="*/ 5399 h 10000"/>
                <a:gd name="connsiteX338" fmla="*/ 3241 w 10201"/>
                <a:gd name="connsiteY338" fmla="*/ 5305 h 10000"/>
                <a:gd name="connsiteX339" fmla="*/ 3241 w 10201"/>
                <a:gd name="connsiteY339" fmla="*/ 5286 h 10000"/>
                <a:gd name="connsiteX340" fmla="*/ 3241 w 10201"/>
                <a:gd name="connsiteY340" fmla="*/ 5286 h 10000"/>
                <a:gd name="connsiteX341" fmla="*/ 3346 w 10201"/>
                <a:gd name="connsiteY341" fmla="*/ 5305 h 10000"/>
                <a:gd name="connsiteX342" fmla="*/ 3367 w 10201"/>
                <a:gd name="connsiteY342" fmla="*/ 5211 h 10000"/>
                <a:gd name="connsiteX343" fmla="*/ 3471 w 10201"/>
                <a:gd name="connsiteY343" fmla="*/ 5249 h 10000"/>
                <a:gd name="connsiteX344" fmla="*/ 3471 w 10201"/>
                <a:gd name="connsiteY344" fmla="*/ 5193 h 10000"/>
                <a:gd name="connsiteX345" fmla="*/ 3648 w 10201"/>
                <a:gd name="connsiteY345" fmla="*/ 5268 h 10000"/>
                <a:gd name="connsiteX346" fmla="*/ 3648 w 10201"/>
                <a:gd name="connsiteY346" fmla="*/ 5193 h 10000"/>
                <a:gd name="connsiteX347" fmla="*/ 3689 w 10201"/>
                <a:gd name="connsiteY347" fmla="*/ 5193 h 10000"/>
                <a:gd name="connsiteX348" fmla="*/ 3689 w 10201"/>
                <a:gd name="connsiteY348" fmla="*/ 5268 h 10000"/>
                <a:gd name="connsiteX349" fmla="*/ 3710 w 10201"/>
                <a:gd name="connsiteY349" fmla="*/ 5268 h 10000"/>
                <a:gd name="connsiteX350" fmla="*/ 3710 w 10201"/>
                <a:gd name="connsiteY350" fmla="*/ 5249 h 10000"/>
                <a:gd name="connsiteX351" fmla="*/ 3721 w 10201"/>
                <a:gd name="connsiteY351" fmla="*/ 5117 h 10000"/>
                <a:gd name="connsiteX352" fmla="*/ 3731 w 10201"/>
                <a:gd name="connsiteY352" fmla="*/ 5117 h 10000"/>
                <a:gd name="connsiteX353" fmla="*/ 3741 w 10201"/>
                <a:gd name="connsiteY353" fmla="*/ 5193 h 10000"/>
                <a:gd name="connsiteX354" fmla="*/ 3825 w 10201"/>
                <a:gd name="connsiteY354" fmla="*/ 5117 h 10000"/>
                <a:gd name="connsiteX355" fmla="*/ 3825 w 10201"/>
                <a:gd name="connsiteY355" fmla="*/ 5155 h 10000"/>
                <a:gd name="connsiteX356" fmla="*/ 3898 w 10201"/>
                <a:gd name="connsiteY356" fmla="*/ 5117 h 10000"/>
                <a:gd name="connsiteX357" fmla="*/ 3898 w 10201"/>
                <a:gd name="connsiteY357" fmla="*/ 5099 h 10000"/>
                <a:gd name="connsiteX358" fmla="*/ 3877 w 10201"/>
                <a:gd name="connsiteY358" fmla="*/ 5061 h 10000"/>
                <a:gd name="connsiteX359" fmla="*/ 3909 w 10201"/>
                <a:gd name="connsiteY359" fmla="*/ 5061 h 10000"/>
                <a:gd name="connsiteX360" fmla="*/ 3950 w 10201"/>
                <a:gd name="connsiteY360" fmla="*/ 5099 h 10000"/>
                <a:gd name="connsiteX361" fmla="*/ 3950 w 10201"/>
                <a:gd name="connsiteY361" fmla="*/ 5061 h 10000"/>
                <a:gd name="connsiteX362" fmla="*/ 3929 w 10201"/>
                <a:gd name="connsiteY362" fmla="*/ 5005 h 10000"/>
                <a:gd name="connsiteX363" fmla="*/ 4033 w 10201"/>
                <a:gd name="connsiteY363" fmla="*/ 4949 h 10000"/>
                <a:gd name="connsiteX364" fmla="*/ 4033 w 10201"/>
                <a:gd name="connsiteY364" fmla="*/ 4930 h 10000"/>
                <a:gd name="connsiteX365" fmla="*/ 3857 w 10201"/>
                <a:gd name="connsiteY365" fmla="*/ 4910 h 10000"/>
                <a:gd name="connsiteX366" fmla="*/ 3867 w 10201"/>
                <a:gd name="connsiteY366" fmla="*/ 5024 h 10000"/>
                <a:gd name="connsiteX367" fmla="*/ 3857 w 10201"/>
                <a:gd name="connsiteY367" fmla="*/ 5024 h 10000"/>
                <a:gd name="connsiteX368" fmla="*/ 3658 w 10201"/>
                <a:gd name="connsiteY368" fmla="*/ 4910 h 10000"/>
                <a:gd name="connsiteX369" fmla="*/ 3658 w 10201"/>
                <a:gd name="connsiteY369" fmla="*/ 4930 h 10000"/>
                <a:gd name="connsiteX370" fmla="*/ 3669 w 10201"/>
                <a:gd name="connsiteY370" fmla="*/ 4930 h 10000"/>
                <a:gd name="connsiteX371" fmla="*/ 3648 w 10201"/>
                <a:gd name="connsiteY371" fmla="*/ 4949 h 10000"/>
                <a:gd name="connsiteX372" fmla="*/ 3596 w 10201"/>
                <a:gd name="connsiteY372" fmla="*/ 4873 h 10000"/>
                <a:gd name="connsiteX373" fmla="*/ 3585 w 10201"/>
                <a:gd name="connsiteY373" fmla="*/ 4835 h 10000"/>
                <a:gd name="connsiteX374" fmla="*/ 3700 w 10201"/>
                <a:gd name="connsiteY374" fmla="*/ 4817 h 10000"/>
                <a:gd name="connsiteX375" fmla="*/ 3700 w 10201"/>
                <a:gd name="connsiteY375" fmla="*/ 4666 h 10000"/>
                <a:gd name="connsiteX376" fmla="*/ 3679 w 10201"/>
                <a:gd name="connsiteY376" fmla="*/ 4666 h 10000"/>
                <a:gd name="connsiteX377" fmla="*/ 3554 w 10201"/>
                <a:gd name="connsiteY377" fmla="*/ 4798 h 10000"/>
                <a:gd name="connsiteX378" fmla="*/ 3533 w 10201"/>
                <a:gd name="connsiteY378" fmla="*/ 4780 h 10000"/>
                <a:gd name="connsiteX379" fmla="*/ 3533 w 10201"/>
                <a:gd name="connsiteY379" fmla="*/ 4704 h 10000"/>
                <a:gd name="connsiteX380" fmla="*/ 3523 w 10201"/>
                <a:gd name="connsiteY380" fmla="*/ 4648 h 10000"/>
                <a:gd name="connsiteX381" fmla="*/ 3450 w 10201"/>
                <a:gd name="connsiteY381" fmla="*/ 4648 h 10000"/>
                <a:gd name="connsiteX382" fmla="*/ 3440 w 10201"/>
                <a:gd name="connsiteY382" fmla="*/ 4591 h 10000"/>
                <a:gd name="connsiteX383" fmla="*/ 3450 w 10201"/>
                <a:gd name="connsiteY383" fmla="*/ 4591 h 10000"/>
                <a:gd name="connsiteX384" fmla="*/ 3450 w 10201"/>
                <a:gd name="connsiteY384" fmla="*/ 4572 h 10000"/>
                <a:gd name="connsiteX385" fmla="*/ 3627 w 10201"/>
                <a:gd name="connsiteY385" fmla="*/ 4479 h 10000"/>
                <a:gd name="connsiteX386" fmla="*/ 3565 w 10201"/>
                <a:gd name="connsiteY386" fmla="*/ 4479 h 10000"/>
                <a:gd name="connsiteX387" fmla="*/ 3544 w 10201"/>
                <a:gd name="connsiteY387" fmla="*/ 4479 h 10000"/>
                <a:gd name="connsiteX388" fmla="*/ 3533 w 10201"/>
                <a:gd name="connsiteY388" fmla="*/ 4479 h 10000"/>
                <a:gd name="connsiteX389" fmla="*/ 3533 w 10201"/>
                <a:gd name="connsiteY389" fmla="*/ 4460 h 10000"/>
                <a:gd name="connsiteX390" fmla="*/ 3637 w 10201"/>
                <a:gd name="connsiteY390" fmla="*/ 4385 h 10000"/>
                <a:gd name="connsiteX391" fmla="*/ 3637 w 10201"/>
                <a:gd name="connsiteY391" fmla="*/ 4385 h 10000"/>
                <a:gd name="connsiteX392" fmla="*/ 3606 w 10201"/>
                <a:gd name="connsiteY392" fmla="*/ 4385 h 10000"/>
                <a:gd name="connsiteX393" fmla="*/ 3585 w 10201"/>
                <a:gd name="connsiteY393" fmla="*/ 4403 h 10000"/>
                <a:gd name="connsiteX394" fmla="*/ 3575 w 10201"/>
                <a:gd name="connsiteY394" fmla="*/ 4366 h 10000"/>
                <a:gd name="connsiteX395" fmla="*/ 3409 w 10201"/>
                <a:gd name="connsiteY395" fmla="*/ 4310 h 10000"/>
                <a:gd name="connsiteX396" fmla="*/ 3357 w 10201"/>
                <a:gd name="connsiteY396" fmla="*/ 4197 h 10000"/>
                <a:gd name="connsiteX397" fmla="*/ 3315 w 10201"/>
                <a:gd name="connsiteY397" fmla="*/ 4253 h 10000"/>
                <a:gd name="connsiteX398" fmla="*/ 3231 w 10201"/>
                <a:gd name="connsiteY398" fmla="*/ 4216 h 10000"/>
                <a:gd name="connsiteX399" fmla="*/ 3085 w 10201"/>
                <a:gd name="connsiteY399" fmla="*/ 4197 h 10000"/>
                <a:gd name="connsiteX400" fmla="*/ 3033 w 10201"/>
                <a:gd name="connsiteY400" fmla="*/ 4235 h 10000"/>
                <a:gd name="connsiteX401" fmla="*/ 2981 w 10201"/>
                <a:gd name="connsiteY401" fmla="*/ 4178 h 10000"/>
                <a:gd name="connsiteX402" fmla="*/ 2909 w 10201"/>
                <a:gd name="connsiteY402" fmla="*/ 4235 h 10000"/>
                <a:gd name="connsiteX403" fmla="*/ 2878 w 10201"/>
                <a:gd name="connsiteY403" fmla="*/ 4178 h 10000"/>
                <a:gd name="connsiteX404" fmla="*/ 2794 w 10201"/>
                <a:gd name="connsiteY404" fmla="*/ 4328 h 10000"/>
                <a:gd name="connsiteX405" fmla="*/ 2596 w 10201"/>
                <a:gd name="connsiteY405" fmla="*/ 4253 h 10000"/>
                <a:gd name="connsiteX406" fmla="*/ 2596 w 10201"/>
                <a:gd name="connsiteY406" fmla="*/ 4216 h 10000"/>
                <a:gd name="connsiteX407" fmla="*/ 2617 w 10201"/>
                <a:gd name="connsiteY407" fmla="*/ 4178 h 10000"/>
                <a:gd name="connsiteX408" fmla="*/ 2544 w 10201"/>
                <a:gd name="connsiteY408" fmla="*/ 4178 h 10000"/>
                <a:gd name="connsiteX409" fmla="*/ 2346 w 10201"/>
                <a:gd name="connsiteY409" fmla="*/ 4273 h 10000"/>
                <a:gd name="connsiteX410" fmla="*/ 2346 w 10201"/>
                <a:gd name="connsiteY410" fmla="*/ 4253 h 10000"/>
                <a:gd name="connsiteX411" fmla="*/ 2367 w 10201"/>
                <a:gd name="connsiteY411" fmla="*/ 4216 h 10000"/>
                <a:gd name="connsiteX412" fmla="*/ 2253 w 10201"/>
                <a:gd name="connsiteY412" fmla="*/ 4216 h 10000"/>
                <a:gd name="connsiteX413" fmla="*/ 2170 w 10201"/>
                <a:gd name="connsiteY413" fmla="*/ 4141 h 10000"/>
                <a:gd name="connsiteX414" fmla="*/ 2044 w 10201"/>
                <a:gd name="connsiteY414" fmla="*/ 4122 h 10000"/>
                <a:gd name="connsiteX415" fmla="*/ 2065 w 10201"/>
                <a:gd name="connsiteY415" fmla="*/ 4122 h 10000"/>
                <a:gd name="connsiteX416" fmla="*/ 2096 w 10201"/>
                <a:gd name="connsiteY416" fmla="*/ 4084 h 10000"/>
                <a:gd name="connsiteX417" fmla="*/ 2085 w 10201"/>
                <a:gd name="connsiteY417" fmla="*/ 4047 h 10000"/>
                <a:gd name="connsiteX418" fmla="*/ 2002 w 10201"/>
                <a:gd name="connsiteY418" fmla="*/ 3990 h 10000"/>
                <a:gd name="connsiteX419" fmla="*/ 1909 w 10201"/>
                <a:gd name="connsiteY419" fmla="*/ 4028 h 10000"/>
                <a:gd name="connsiteX420" fmla="*/ 1479 w 10201"/>
                <a:gd name="connsiteY420" fmla="*/ 3974 h 10000"/>
                <a:gd name="connsiteX421" fmla="*/ 1680 w 10201"/>
                <a:gd name="connsiteY421" fmla="*/ 3821 h 10000"/>
                <a:gd name="connsiteX422" fmla="*/ 1690 w 10201"/>
                <a:gd name="connsiteY422" fmla="*/ 3803 h 10000"/>
                <a:gd name="connsiteX423" fmla="*/ 1826 w 10201"/>
                <a:gd name="connsiteY423" fmla="*/ 3765 h 10000"/>
                <a:gd name="connsiteX424" fmla="*/ 1826 w 10201"/>
                <a:gd name="connsiteY424" fmla="*/ 3803 h 10000"/>
                <a:gd name="connsiteX425" fmla="*/ 1940 w 10201"/>
                <a:gd name="connsiteY425" fmla="*/ 3878 h 10000"/>
                <a:gd name="connsiteX426" fmla="*/ 1950 w 10201"/>
                <a:gd name="connsiteY426" fmla="*/ 3840 h 10000"/>
                <a:gd name="connsiteX427" fmla="*/ 1961 w 10201"/>
                <a:gd name="connsiteY427" fmla="*/ 3878 h 10000"/>
                <a:gd name="connsiteX428" fmla="*/ 2117 w 10201"/>
                <a:gd name="connsiteY428" fmla="*/ 3746 h 10000"/>
                <a:gd name="connsiteX429" fmla="*/ 2201 w 10201"/>
                <a:gd name="connsiteY429" fmla="*/ 3821 h 10000"/>
                <a:gd name="connsiteX430" fmla="*/ 2378 w 10201"/>
                <a:gd name="connsiteY430" fmla="*/ 3784 h 10000"/>
                <a:gd name="connsiteX431" fmla="*/ 2544 w 10201"/>
                <a:gd name="connsiteY431" fmla="*/ 3803 h 10000"/>
                <a:gd name="connsiteX432" fmla="*/ 2544 w 10201"/>
                <a:gd name="connsiteY432" fmla="*/ 3728 h 10000"/>
                <a:gd name="connsiteX433" fmla="*/ 2658 w 10201"/>
                <a:gd name="connsiteY433" fmla="*/ 3728 h 10000"/>
                <a:gd name="connsiteX434" fmla="*/ 2689 w 10201"/>
                <a:gd name="connsiteY434" fmla="*/ 3671 h 10000"/>
                <a:gd name="connsiteX435" fmla="*/ 2689 w 10201"/>
                <a:gd name="connsiteY435" fmla="*/ 3596 h 10000"/>
                <a:gd name="connsiteX436" fmla="*/ 2658 w 10201"/>
                <a:gd name="connsiteY436" fmla="*/ 3596 h 10000"/>
                <a:gd name="connsiteX437" fmla="*/ 2658 w 10201"/>
                <a:gd name="connsiteY437" fmla="*/ 3559 h 10000"/>
                <a:gd name="connsiteX438" fmla="*/ 2648 w 10201"/>
                <a:gd name="connsiteY438" fmla="*/ 3502 h 10000"/>
                <a:gd name="connsiteX439" fmla="*/ 2044 w 10201"/>
                <a:gd name="connsiteY439" fmla="*/ 3502 h 10000"/>
                <a:gd name="connsiteX440" fmla="*/ 1482 w 10201"/>
                <a:gd name="connsiteY440" fmla="*/ 3483 h 10000"/>
                <a:gd name="connsiteX441" fmla="*/ 1898 w 10201"/>
                <a:gd name="connsiteY441" fmla="*/ 3408 h 10000"/>
                <a:gd name="connsiteX442" fmla="*/ 2149 w 10201"/>
                <a:gd name="connsiteY442" fmla="*/ 3427 h 10000"/>
                <a:gd name="connsiteX443" fmla="*/ 2159 w 10201"/>
                <a:gd name="connsiteY443" fmla="*/ 3314 h 10000"/>
                <a:gd name="connsiteX444" fmla="*/ 2201 w 10201"/>
                <a:gd name="connsiteY444" fmla="*/ 3296 h 10000"/>
                <a:gd name="connsiteX445" fmla="*/ 2232 w 10201"/>
                <a:gd name="connsiteY445" fmla="*/ 3352 h 10000"/>
                <a:gd name="connsiteX446" fmla="*/ 2263 w 10201"/>
                <a:gd name="connsiteY446" fmla="*/ 3276 h 10000"/>
                <a:gd name="connsiteX447" fmla="*/ 2263 w 10201"/>
                <a:gd name="connsiteY447" fmla="*/ 3314 h 10000"/>
                <a:gd name="connsiteX448" fmla="*/ 2242 w 10201"/>
                <a:gd name="connsiteY448" fmla="*/ 3352 h 10000"/>
                <a:gd name="connsiteX449" fmla="*/ 2502 w 10201"/>
                <a:gd name="connsiteY449" fmla="*/ 3296 h 10000"/>
                <a:gd name="connsiteX450" fmla="*/ 2513 w 10201"/>
                <a:gd name="connsiteY450" fmla="*/ 3239 h 10000"/>
                <a:gd name="connsiteX451" fmla="*/ 2502 w 10201"/>
                <a:gd name="connsiteY451" fmla="*/ 3221 h 10000"/>
                <a:gd name="connsiteX452" fmla="*/ 2137 w 10201"/>
                <a:gd name="connsiteY452" fmla="*/ 3239 h 10000"/>
                <a:gd name="connsiteX453" fmla="*/ 2127 w 10201"/>
                <a:gd name="connsiteY453" fmla="*/ 3183 h 10000"/>
                <a:gd name="connsiteX454" fmla="*/ 2137 w 10201"/>
                <a:gd name="connsiteY454" fmla="*/ 3164 h 10000"/>
                <a:gd name="connsiteX455" fmla="*/ 2294 w 10201"/>
                <a:gd name="connsiteY455" fmla="*/ 3126 h 10000"/>
                <a:gd name="connsiteX456" fmla="*/ 2263 w 10201"/>
                <a:gd name="connsiteY456" fmla="*/ 3107 h 10000"/>
                <a:gd name="connsiteX457" fmla="*/ 2294 w 10201"/>
                <a:gd name="connsiteY457" fmla="*/ 3089 h 10000"/>
                <a:gd name="connsiteX458" fmla="*/ 2284 w 10201"/>
                <a:gd name="connsiteY458" fmla="*/ 2995 h 10000"/>
                <a:gd name="connsiteX459" fmla="*/ 2232 w 10201"/>
                <a:gd name="connsiteY459" fmla="*/ 2901 h 10000"/>
                <a:gd name="connsiteX460" fmla="*/ 2253 w 10201"/>
                <a:gd name="connsiteY460" fmla="*/ 2863 h 10000"/>
                <a:gd name="connsiteX461" fmla="*/ 2242 w 10201"/>
                <a:gd name="connsiteY461" fmla="*/ 2788 h 10000"/>
                <a:gd name="connsiteX462" fmla="*/ 2294 w 10201"/>
                <a:gd name="connsiteY462" fmla="*/ 2713 h 10000"/>
                <a:gd name="connsiteX463" fmla="*/ 2294 w 10201"/>
                <a:gd name="connsiteY463" fmla="*/ 2769 h 10000"/>
                <a:gd name="connsiteX464" fmla="*/ 2471 w 10201"/>
                <a:gd name="connsiteY464" fmla="*/ 2807 h 10000"/>
                <a:gd name="connsiteX465" fmla="*/ 2482 w 10201"/>
                <a:gd name="connsiteY465" fmla="*/ 2901 h 10000"/>
                <a:gd name="connsiteX466" fmla="*/ 2627 w 10201"/>
                <a:gd name="connsiteY466" fmla="*/ 2882 h 10000"/>
                <a:gd name="connsiteX467" fmla="*/ 2679 w 10201"/>
                <a:gd name="connsiteY467" fmla="*/ 2713 h 10000"/>
                <a:gd name="connsiteX468" fmla="*/ 2523 w 10201"/>
                <a:gd name="connsiteY468" fmla="*/ 2657 h 10000"/>
                <a:gd name="connsiteX469" fmla="*/ 2523 w 10201"/>
                <a:gd name="connsiteY469" fmla="*/ 2600 h 10000"/>
                <a:gd name="connsiteX470" fmla="*/ 2596 w 10201"/>
                <a:gd name="connsiteY470" fmla="*/ 2582 h 10000"/>
                <a:gd name="connsiteX471" fmla="*/ 2596 w 10201"/>
                <a:gd name="connsiteY471" fmla="*/ 2563 h 10000"/>
                <a:gd name="connsiteX472" fmla="*/ 2461 w 10201"/>
                <a:gd name="connsiteY472" fmla="*/ 2450 h 10000"/>
                <a:gd name="connsiteX473" fmla="*/ 2440 w 10201"/>
                <a:gd name="connsiteY473" fmla="*/ 2525 h 10000"/>
                <a:gd name="connsiteX474" fmla="*/ 2440 w 10201"/>
                <a:gd name="connsiteY474" fmla="*/ 2507 h 10000"/>
                <a:gd name="connsiteX475" fmla="*/ 2315 w 10201"/>
                <a:gd name="connsiteY475" fmla="*/ 2356 h 10000"/>
                <a:gd name="connsiteX476" fmla="*/ 2242 w 10201"/>
                <a:gd name="connsiteY476" fmla="*/ 2375 h 10000"/>
                <a:gd name="connsiteX477" fmla="*/ 2242 w 10201"/>
                <a:gd name="connsiteY477" fmla="*/ 2319 h 10000"/>
                <a:gd name="connsiteX478" fmla="*/ 2222 w 10201"/>
                <a:gd name="connsiteY478" fmla="*/ 2281 h 10000"/>
                <a:gd name="connsiteX479" fmla="*/ 2044 w 10201"/>
                <a:gd name="connsiteY479" fmla="*/ 2244 h 10000"/>
                <a:gd name="connsiteX480" fmla="*/ 2034 w 10201"/>
                <a:gd name="connsiteY480" fmla="*/ 2187 h 10000"/>
                <a:gd name="connsiteX481" fmla="*/ 2044 w 10201"/>
                <a:gd name="connsiteY481" fmla="*/ 2169 h 10000"/>
                <a:gd name="connsiteX482" fmla="*/ 2242 w 10201"/>
                <a:gd name="connsiteY482" fmla="*/ 2169 h 10000"/>
                <a:gd name="connsiteX483" fmla="*/ 2305 w 10201"/>
                <a:gd name="connsiteY483" fmla="*/ 2131 h 10000"/>
                <a:gd name="connsiteX484" fmla="*/ 2450 w 10201"/>
                <a:gd name="connsiteY484" fmla="*/ 2169 h 10000"/>
                <a:gd name="connsiteX485" fmla="*/ 2523 w 10201"/>
                <a:gd name="connsiteY485" fmla="*/ 2075 h 10000"/>
                <a:gd name="connsiteX486" fmla="*/ 2774 w 10201"/>
                <a:gd name="connsiteY486" fmla="*/ 2018 h 10000"/>
                <a:gd name="connsiteX487" fmla="*/ 2961 w 10201"/>
                <a:gd name="connsiteY487" fmla="*/ 2131 h 10000"/>
                <a:gd name="connsiteX488" fmla="*/ 3274 w 10201"/>
                <a:gd name="connsiteY488" fmla="*/ 2055 h 10000"/>
                <a:gd name="connsiteX489" fmla="*/ 3274 w 10201"/>
                <a:gd name="connsiteY489" fmla="*/ 2037 h 10000"/>
                <a:gd name="connsiteX490" fmla="*/ 3263 w 10201"/>
                <a:gd name="connsiteY490" fmla="*/ 2000 h 10000"/>
                <a:gd name="connsiteX491" fmla="*/ 3377 w 10201"/>
                <a:gd name="connsiteY491" fmla="*/ 1962 h 10000"/>
                <a:gd name="connsiteX492" fmla="*/ 3357 w 10201"/>
                <a:gd name="connsiteY492" fmla="*/ 1905 h 10000"/>
                <a:gd name="connsiteX493" fmla="*/ 3419 w 10201"/>
                <a:gd name="connsiteY493" fmla="*/ 1905 h 10000"/>
                <a:gd name="connsiteX494" fmla="*/ 3461 w 10201"/>
                <a:gd name="connsiteY494" fmla="*/ 1924 h 10000"/>
                <a:gd name="connsiteX495" fmla="*/ 3492 w 10201"/>
                <a:gd name="connsiteY495" fmla="*/ 1868 h 10000"/>
                <a:gd name="connsiteX496" fmla="*/ 3492 w 10201"/>
                <a:gd name="connsiteY496" fmla="*/ 1849 h 10000"/>
                <a:gd name="connsiteX497" fmla="*/ 3419 w 10201"/>
                <a:gd name="connsiteY497" fmla="*/ 1736 h 10000"/>
                <a:gd name="connsiteX498" fmla="*/ 3429 w 10201"/>
                <a:gd name="connsiteY498" fmla="*/ 1661 h 10000"/>
                <a:gd name="connsiteX499" fmla="*/ 3274 w 10201"/>
                <a:gd name="connsiteY499" fmla="*/ 1587 h 10000"/>
                <a:gd name="connsiteX500" fmla="*/ 3274 w 10201"/>
                <a:gd name="connsiteY500" fmla="*/ 1511 h 10000"/>
                <a:gd name="connsiteX501" fmla="*/ 3241 w 10201"/>
                <a:gd name="connsiteY501" fmla="*/ 1473 h 10000"/>
                <a:gd name="connsiteX502" fmla="*/ 3210 w 10201"/>
                <a:gd name="connsiteY502" fmla="*/ 1511 h 10000"/>
                <a:gd name="connsiteX503" fmla="*/ 3200 w 10201"/>
                <a:gd name="connsiteY503" fmla="*/ 1436 h 10000"/>
                <a:gd name="connsiteX504" fmla="*/ 3085 w 10201"/>
                <a:gd name="connsiteY504" fmla="*/ 1492 h 10000"/>
                <a:gd name="connsiteX505" fmla="*/ 2971 w 10201"/>
                <a:gd name="connsiteY505" fmla="*/ 1417 h 10000"/>
                <a:gd name="connsiteX506" fmla="*/ 2940 w 10201"/>
                <a:gd name="connsiteY506" fmla="*/ 1473 h 10000"/>
                <a:gd name="connsiteX507" fmla="*/ 2909 w 10201"/>
                <a:gd name="connsiteY507" fmla="*/ 1398 h 10000"/>
                <a:gd name="connsiteX508" fmla="*/ 2815 w 10201"/>
                <a:gd name="connsiteY508" fmla="*/ 1436 h 10000"/>
                <a:gd name="connsiteX509" fmla="*/ 2815 w 10201"/>
                <a:gd name="connsiteY509" fmla="*/ 1379 h 10000"/>
                <a:gd name="connsiteX510" fmla="*/ 2742 w 10201"/>
                <a:gd name="connsiteY510" fmla="*/ 1286 h 10000"/>
                <a:gd name="connsiteX511" fmla="*/ 3013 w 10201"/>
                <a:gd name="connsiteY511" fmla="*/ 1060 h 10000"/>
                <a:gd name="connsiteX512" fmla="*/ 3106 w 10201"/>
                <a:gd name="connsiteY512" fmla="*/ 1117 h 10000"/>
                <a:gd name="connsiteX513" fmla="*/ 3241 w 10201"/>
                <a:gd name="connsiteY513" fmla="*/ 1060 h 10000"/>
                <a:gd name="connsiteX514" fmla="*/ 3241 w 10201"/>
                <a:gd name="connsiteY514" fmla="*/ 1117 h 10000"/>
                <a:gd name="connsiteX515" fmla="*/ 3513 w 10201"/>
                <a:gd name="connsiteY515" fmla="*/ 1117 h 10000"/>
                <a:gd name="connsiteX516" fmla="*/ 3513 w 10201"/>
                <a:gd name="connsiteY516" fmla="*/ 1042 h 10000"/>
                <a:gd name="connsiteX517" fmla="*/ 3658 w 10201"/>
                <a:gd name="connsiteY517" fmla="*/ 966 h 10000"/>
                <a:gd name="connsiteX518" fmla="*/ 3700 w 10201"/>
                <a:gd name="connsiteY518" fmla="*/ 873 h 10000"/>
                <a:gd name="connsiteX519" fmla="*/ 3929 w 10201"/>
                <a:gd name="connsiteY519" fmla="*/ 834 h 10000"/>
                <a:gd name="connsiteX520" fmla="*/ 3940 w 10201"/>
                <a:gd name="connsiteY520" fmla="*/ 779 h 10000"/>
                <a:gd name="connsiteX521" fmla="*/ 3971 w 10201"/>
                <a:gd name="connsiteY521" fmla="*/ 779 h 10000"/>
                <a:gd name="connsiteX522" fmla="*/ 4002 w 10201"/>
                <a:gd name="connsiteY522" fmla="*/ 834 h 10000"/>
                <a:gd name="connsiteX523" fmla="*/ 4065 w 10201"/>
                <a:gd name="connsiteY523" fmla="*/ 797 h 10000"/>
                <a:gd name="connsiteX524" fmla="*/ 4127 w 10201"/>
                <a:gd name="connsiteY524" fmla="*/ 834 h 10000"/>
                <a:gd name="connsiteX525" fmla="*/ 4772 w 10201"/>
                <a:gd name="connsiteY525" fmla="*/ 722 h 10000"/>
                <a:gd name="connsiteX526" fmla="*/ 4783 w 10201"/>
                <a:gd name="connsiteY526" fmla="*/ 779 h 10000"/>
                <a:gd name="connsiteX527" fmla="*/ 4908 w 10201"/>
                <a:gd name="connsiteY527" fmla="*/ 779 h 10000"/>
                <a:gd name="connsiteX528" fmla="*/ 4908 w 10201"/>
                <a:gd name="connsiteY528" fmla="*/ 722 h 10000"/>
                <a:gd name="connsiteX529" fmla="*/ 4992 w 10201"/>
                <a:gd name="connsiteY529" fmla="*/ 779 h 10000"/>
                <a:gd name="connsiteX530" fmla="*/ 5096 w 10201"/>
                <a:gd name="connsiteY530" fmla="*/ 741 h 10000"/>
                <a:gd name="connsiteX531" fmla="*/ 5158 w 10201"/>
                <a:gd name="connsiteY531" fmla="*/ 779 h 10000"/>
                <a:gd name="connsiteX532" fmla="*/ 5200 w 10201"/>
                <a:gd name="connsiteY532" fmla="*/ 704 h 10000"/>
                <a:gd name="connsiteX533" fmla="*/ 5283 w 10201"/>
                <a:gd name="connsiteY533" fmla="*/ 684 h 10000"/>
                <a:gd name="connsiteX534" fmla="*/ 5283 w 10201"/>
                <a:gd name="connsiteY534" fmla="*/ 741 h 10000"/>
                <a:gd name="connsiteX535" fmla="*/ 5492 w 10201"/>
                <a:gd name="connsiteY535" fmla="*/ 704 h 10000"/>
                <a:gd name="connsiteX536" fmla="*/ 5679 w 10201"/>
                <a:gd name="connsiteY536" fmla="*/ 779 h 10000"/>
                <a:gd name="connsiteX537" fmla="*/ 5824 w 10201"/>
                <a:gd name="connsiteY537" fmla="*/ 759 h 10000"/>
                <a:gd name="connsiteX538" fmla="*/ 6148 w 10201"/>
                <a:gd name="connsiteY538" fmla="*/ 684 h 10000"/>
                <a:gd name="connsiteX539" fmla="*/ 6345 w 10201"/>
                <a:gd name="connsiteY539" fmla="*/ 609 h 10000"/>
                <a:gd name="connsiteX540" fmla="*/ 6522 w 10201"/>
                <a:gd name="connsiteY540" fmla="*/ 647 h 10000"/>
                <a:gd name="connsiteX541" fmla="*/ 6574 w 10201"/>
                <a:gd name="connsiteY541" fmla="*/ 553 h 10000"/>
                <a:gd name="connsiteX542" fmla="*/ 6668 w 10201"/>
                <a:gd name="connsiteY542" fmla="*/ 572 h 10000"/>
                <a:gd name="connsiteX543" fmla="*/ 6741 w 10201"/>
                <a:gd name="connsiteY543" fmla="*/ 496 h 10000"/>
                <a:gd name="connsiteX544" fmla="*/ 6814 w 10201"/>
                <a:gd name="connsiteY544" fmla="*/ 553 h 10000"/>
                <a:gd name="connsiteX545" fmla="*/ 7105 w 10201"/>
                <a:gd name="connsiteY545" fmla="*/ 572 h 10000"/>
                <a:gd name="connsiteX546" fmla="*/ 7251 w 10201"/>
                <a:gd name="connsiteY546" fmla="*/ 572 h 10000"/>
                <a:gd name="connsiteX547" fmla="*/ 7262 w 10201"/>
                <a:gd name="connsiteY547" fmla="*/ 628 h 10000"/>
                <a:gd name="connsiteX548" fmla="*/ 7459 w 10201"/>
                <a:gd name="connsiteY548" fmla="*/ 590 h 10000"/>
                <a:gd name="connsiteX549" fmla="*/ 7470 w 10201"/>
                <a:gd name="connsiteY549" fmla="*/ 515 h 10000"/>
                <a:gd name="connsiteX550" fmla="*/ 7387 w 10201"/>
                <a:gd name="connsiteY550" fmla="*/ 496 h 10000"/>
                <a:gd name="connsiteX551" fmla="*/ 7428 w 10201"/>
                <a:gd name="connsiteY551" fmla="*/ 403 h 10000"/>
                <a:gd name="connsiteX552" fmla="*/ 7501 w 10201"/>
                <a:gd name="connsiteY552" fmla="*/ 346 h 10000"/>
                <a:gd name="connsiteX553" fmla="*/ 7470 w 10201"/>
                <a:gd name="connsiteY553" fmla="*/ 309 h 10000"/>
                <a:gd name="connsiteX554" fmla="*/ 7407 w 10201"/>
                <a:gd name="connsiteY554" fmla="*/ 346 h 10000"/>
                <a:gd name="connsiteX555" fmla="*/ 7376 w 10201"/>
                <a:gd name="connsiteY555" fmla="*/ 309 h 10000"/>
                <a:gd name="connsiteX556" fmla="*/ 7210 w 10201"/>
                <a:gd name="connsiteY556" fmla="*/ 365 h 10000"/>
                <a:gd name="connsiteX557" fmla="*/ 7210 w 10201"/>
                <a:gd name="connsiteY557" fmla="*/ 309 h 10000"/>
                <a:gd name="connsiteX558" fmla="*/ 7199 w 10201"/>
                <a:gd name="connsiteY558" fmla="*/ 309 h 10000"/>
                <a:gd name="connsiteX559" fmla="*/ 6543 w 10201"/>
                <a:gd name="connsiteY559" fmla="*/ 328 h 10000"/>
                <a:gd name="connsiteX560" fmla="*/ 6225 w 10201"/>
                <a:gd name="connsiteY560" fmla="*/ 271 h 10000"/>
                <a:gd name="connsiteX561" fmla="*/ 6637 w 10201"/>
                <a:gd name="connsiteY561" fmla="*/ 196 h 10000"/>
                <a:gd name="connsiteX562" fmla="*/ 6980 w 10201"/>
                <a:gd name="connsiteY562" fmla="*/ 159 h 10000"/>
                <a:gd name="connsiteX563" fmla="*/ 7480 w 10201"/>
                <a:gd name="connsiteY563" fmla="*/ 120 h 10000"/>
                <a:gd name="connsiteX564" fmla="*/ 7698 w 10201"/>
                <a:gd name="connsiteY564" fmla="*/ 8 h 10000"/>
                <a:gd name="connsiteX565" fmla="*/ 7949 w 10201"/>
                <a:gd name="connsiteY565" fmla="*/ 140 h 10000"/>
                <a:gd name="connsiteX566" fmla="*/ 8011 w 10201"/>
                <a:gd name="connsiteY566" fmla="*/ 46 h 10000"/>
                <a:gd name="connsiteX567" fmla="*/ 8136 w 10201"/>
                <a:gd name="connsiteY567" fmla="*/ 27 h 10000"/>
                <a:gd name="connsiteX568" fmla="*/ 8240 w 10201"/>
                <a:gd name="connsiteY568" fmla="*/ 140 h 10000"/>
                <a:gd name="connsiteX569" fmla="*/ 8262 w 10201"/>
                <a:gd name="connsiteY569" fmla="*/ 102 h 10000"/>
                <a:gd name="connsiteX570" fmla="*/ 8293 w 10201"/>
                <a:gd name="connsiteY570" fmla="*/ 252 h 10000"/>
                <a:gd name="connsiteX571" fmla="*/ 8262 w 10201"/>
                <a:gd name="connsiteY571" fmla="*/ 328 h 10000"/>
                <a:gd name="connsiteX572" fmla="*/ 8262 w 10201"/>
                <a:gd name="connsiteY572" fmla="*/ 421 h 10000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355 w 10201"/>
                <a:gd name="connsiteY5" fmla="*/ 649 h 10002"/>
                <a:gd name="connsiteX6" fmla="*/ 8303 w 10201"/>
                <a:gd name="connsiteY6" fmla="*/ 706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3054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15 w 10201"/>
                <a:gd name="connsiteY47" fmla="*/ 3241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303 w 10201"/>
                <a:gd name="connsiteY6" fmla="*/ 706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3054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15 w 10201"/>
                <a:gd name="connsiteY47" fmla="*/ 3241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3054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15 w 10201"/>
                <a:gd name="connsiteY47" fmla="*/ 3241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15 w 10201"/>
                <a:gd name="connsiteY47" fmla="*/ 3241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081 w 10201"/>
                <a:gd name="connsiteY78" fmla="*/ 5686 h 10002"/>
                <a:gd name="connsiteX79" fmla="*/ 10188 w 10201"/>
                <a:gd name="connsiteY79" fmla="*/ 5795 h 10002"/>
                <a:gd name="connsiteX80" fmla="*/ 10177 w 10201"/>
                <a:gd name="connsiteY80" fmla="*/ 6153 h 10002"/>
                <a:gd name="connsiteX81" fmla="*/ 10125 w 10201"/>
                <a:gd name="connsiteY81" fmla="*/ 6058 h 10002"/>
                <a:gd name="connsiteX82" fmla="*/ 9949 w 10201"/>
                <a:gd name="connsiteY82" fmla="*/ 6096 h 10002"/>
                <a:gd name="connsiteX83" fmla="*/ 9563 w 10201"/>
                <a:gd name="connsiteY83" fmla="*/ 6190 h 10002"/>
                <a:gd name="connsiteX84" fmla="*/ 9532 w 10201"/>
                <a:gd name="connsiteY84" fmla="*/ 6528 h 10002"/>
                <a:gd name="connsiteX85" fmla="*/ 9490 w 10201"/>
                <a:gd name="connsiteY85" fmla="*/ 6566 h 10002"/>
                <a:gd name="connsiteX86" fmla="*/ 9490 w 10201"/>
                <a:gd name="connsiteY86" fmla="*/ 6979 h 10002"/>
                <a:gd name="connsiteX87" fmla="*/ 9594 w 10201"/>
                <a:gd name="connsiteY87" fmla="*/ 7016 h 10002"/>
                <a:gd name="connsiteX88" fmla="*/ 9584 w 10201"/>
                <a:gd name="connsiteY88" fmla="*/ 7054 h 10002"/>
                <a:gd name="connsiteX89" fmla="*/ 9438 w 10201"/>
                <a:gd name="connsiteY89" fmla="*/ 7411 h 10002"/>
                <a:gd name="connsiteX90" fmla="*/ 9428 w 10201"/>
                <a:gd name="connsiteY90" fmla="*/ 7674 h 10002"/>
                <a:gd name="connsiteX91" fmla="*/ 9459 w 10201"/>
                <a:gd name="connsiteY91" fmla="*/ 7862 h 10002"/>
                <a:gd name="connsiteX92" fmla="*/ 9407 w 10201"/>
                <a:gd name="connsiteY92" fmla="*/ 7918 h 10002"/>
                <a:gd name="connsiteX93" fmla="*/ 9302 w 10201"/>
                <a:gd name="connsiteY93" fmla="*/ 7730 h 10002"/>
                <a:gd name="connsiteX94" fmla="*/ 9126 w 10201"/>
                <a:gd name="connsiteY94" fmla="*/ 7580 h 10002"/>
                <a:gd name="connsiteX95" fmla="*/ 9126 w 10201"/>
                <a:gd name="connsiteY95" fmla="*/ 7543 h 10002"/>
                <a:gd name="connsiteX96" fmla="*/ 9167 w 10201"/>
                <a:gd name="connsiteY96" fmla="*/ 7543 h 10002"/>
                <a:gd name="connsiteX97" fmla="*/ 9167 w 10201"/>
                <a:gd name="connsiteY97" fmla="*/ 7524 h 10002"/>
                <a:gd name="connsiteX98" fmla="*/ 9146 w 10201"/>
                <a:gd name="connsiteY98" fmla="*/ 7524 h 10002"/>
                <a:gd name="connsiteX99" fmla="*/ 9084 w 10201"/>
                <a:gd name="connsiteY99" fmla="*/ 7543 h 10002"/>
                <a:gd name="connsiteX100" fmla="*/ 9105 w 10201"/>
                <a:gd name="connsiteY100" fmla="*/ 7618 h 10002"/>
                <a:gd name="connsiteX101" fmla="*/ 9063 w 10201"/>
                <a:gd name="connsiteY101" fmla="*/ 7637 h 10002"/>
                <a:gd name="connsiteX102" fmla="*/ 9167 w 10201"/>
                <a:gd name="connsiteY102" fmla="*/ 7918 h 10002"/>
                <a:gd name="connsiteX103" fmla="*/ 9167 w 10201"/>
                <a:gd name="connsiteY103" fmla="*/ 8125 h 10002"/>
                <a:gd name="connsiteX104" fmla="*/ 9105 w 10201"/>
                <a:gd name="connsiteY104" fmla="*/ 8237 h 10002"/>
                <a:gd name="connsiteX105" fmla="*/ 8928 w 10201"/>
                <a:gd name="connsiteY105" fmla="*/ 8219 h 10002"/>
                <a:gd name="connsiteX106" fmla="*/ 8866 w 10201"/>
                <a:gd name="connsiteY106" fmla="*/ 8125 h 10002"/>
                <a:gd name="connsiteX107" fmla="*/ 8802 w 10201"/>
                <a:gd name="connsiteY107" fmla="*/ 8182 h 10002"/>
                <a:gd name="connsiteX108" fmla="*/ 8845 w 10201"/>
                <a:gd name="connsiteY108" fmla="*/ 8575 h 10002"/>
                <a:gd name="connsiteX109" fmla="*/ 8814 w 10201"/>
                <a:gd name="connsiteY109" fmla="*/ 8650 h 10002"/>
                <a:gd name="connsiteX110" fmla="*/ 8615 w 10201"/>
                <a:gd name="connsiteY110" fmla="*/ 8670 h 10002"/>
                <a:gd name="connsiteX111" fmla="*/ 8470 w 10201"/>
                <a:gd name="connsiteY111" fmla="*/ 8237 h 10002"/>
                <a:gd name="connsiteX112" fmla="*/ 8459 w 10201"/>
                <a:gd name="connsiteY112" fmla="*/ 7993 h 10002"/>
                <a:gd name="connsiteX113" fmla="*/ 8418 w 10201"/>
                <a:gd name="connsiteY113" fmla="*/ 7993 h 10002"/>
                <a:gd name="connsiteX114" fmla="*/ 8240 w 10201"/>
                <a:gd name="connsiteY114" fmla="*/ 7993 h 10002"/>
                <a:gd name="connsiteX115" fmla="*/ 8136 w 10201"/>
                <a:gd name="connsiteY115" fmla="*/ 7768 h 10002"/>
                <a:gd name="connsiteX116" fmla="*/ 8042 w 10201"/>
                <a:gd name="connsiteY116" fmla="*/ 7712 h 10002"/>
                <a:gd name="connsiteX117" fmla="*/ 7980 w 10201"/>
                <a:gd name="connsiteY117" fmla="*/ 7787 h 10002"/>
                <a:gd name="connsiteX118" fmla="*/ 7990 w 10201"/>
                <a:gd name="connsiteY118" fmla="*/ 8106 h 10002"/>
                <a:gd name="connsiteX119" fmla="*/ 7949 w 10201"/>
                <a:gd name="connsiteY119" fmla="*/ 8406 h 10002"/>
                <a:gd name="connsiteX120" fmla="*/ 7887 w 10201"/>
                <a:gd name="connsiteY120" fmla="*/ 8426 h 10002"/>
                <a:gd name="connsiteX121" fmla="*/ 7845 w 10201"/>
                <a:gd name="connsiteY121" fmla="*/ 8538 h 10002"/>
                <a:gd name="connsiteX122" fmla="*/ 7835 w 10201"/>
                <a:gd name="connsiteY122" fmla="*/ 8538 h 10002"/>
                <a:gd name="connsiteX123" fmla="*/ 7835 w 10201"/>
                <a:gd name="connsiteY123" fmla="*/ 8481 h 10002"/>
                <a:gd name="connsiteX124" fmla="*/ 7855 w 10201"/>
                <a:gd name="connsiteY124" fmla="*/ 8426 h 10002"/>
                <a:gd name="connsiteX125" fmla="*/ 7678 w 10201"/>
                <a:gd name="connsiteY125" fmla="*/ 8182 h 10002"/>
                <a:gd name="connsiteX126" fmla="*/ 7563 w 10201"/>
                <a:gd name="connsiteY126" fmla="*/ 8087 h 10002"/>
                <a:gd name="connsiteX127" fmla="*/ 7501 w 10201"/>
                <a:gd name="connsiteY127" fmla="*/ 8144 h 10002"/>
                <a:gd name="connsiteX128" fmla="*/ 7470 w 10201"/>
                <a:gd name="connsiteY128" fmla="*/ 8087 h 10002"/>
                <a:gd name="connsiteX129" fmla="*/ 7439 w 10201"/>
                <a:gd name="connsiteY129" fmla="*/ 8219 h 10002"/>
                <a:gd name="connsiteX130" fmla="*/ 7574 w 10201"/>
                <a:gd name="connsiteY130" fmla="*/ 8595 h 10002"/>
                <a:gd name="connsiteX131" fmla="*/ 7418 w 10201"/>
                <a:gd name="connsiteY131" fmla="*/ 8782 h 10002"/>
                <a:gd name="connsiteX132" fmla="*/ 7251 w 10201"/>
                <a:gd name="connsiteY132" fmla="*/ 8707 h 10002"/>
                <a:gd name="connsiteX133" fmla="*/ 7189 w 10201"/>
                <a:gd name="connsiteY133" fmla="*/ 8858 h 10002"/>
                <a:gd name="connsiteX134" fmla="*/ 7115 w 10201"/>
                <a:gd name="connsiteY134" fmla="*/ 8914 h 10002"/>
                <a:gd name="connsiteX135" fmla="*/ 7115 w 10201"/>
                <a:gd name="connsiteY135" fmla="*/ 8839 h 10002"/>
                <a:gd name="connsiteX136" fmla="*/ 6991 w 10201"/>
                <a:gd name="connsiteY136" fmla="*/ 8801 h 10002"/>
                <a:gd name="connsiteX137" fmla="*/ 6907 w 10201"/>
                <a:gd name="connsiteY137" fmla="*/ 8895 h 10002"/>
                <a:gd name="connsiteX138" fmla="*/ 6814 w 10201"/>
                <a:gd name="connsiteY138" fmla="*/ 8914 h 10002"/>
                <a:gd name="connsiteX139" fmla="*/ 6814 w 10201"/>
                <a:gd name="connsiteY139" fmla="*/ 8970 h 10002"/>
                <a:gd name="connsiteX140" fmla="*/ 6751 w 10201"/>
                <a:gd name="connsiteY140" fmla="*/ 8989 h 10002"/>
                <a:gd name="connsiteX141" fmla="*/ 6772 w 10201"/>
                <a:gd name="connsiteY141" fmla="*/ 9026 h 10002"/>
                <a:gd name="connsiteX142" fmla="*/ 6939 w 10201"/>
                <a:gd name="connsiteY142" fmla="*/ 9008 h 10002"/>
                <a:gd name="connsiteX143" fmla="*/ 6939 w 10201"/>
                <a:gd name="connsiteY143" fmla="*/ 8989 h 10002"/>
                <a:gd name="connsiteX144" fmla="*/ 6918 w 10201"/>
                <a:gd name="connsiteY144" fmla="*/ 8951 h 10002"/>
                <a:gd name="connsiteX145" fmla="*/ 6939 w 10201"/>
                <a:gd name="connsiteY145" fmla="*/ 8951 h 10002"/>
                <a:gd name="connsiteX146" fmla="*/ 6991 w 10201"/>
                <a:gd name="connsiteY146" fmla="*/ 8933 h 10002"/>
                <a:gd name="connsiteX147" fmla="*/ 7032 w 10201"/>
                <a:gd name="connsiteY147" fmla="*/ 9064 h 10002"/>
                <a:gd name="connsiteX148" fmla="*/ 7303 w 10201"/>
                <a:gd name="connsiteY148" fmla="*/ 9139 h 10002"/>
                <a:gd name="connsiteX149" fmla="*/ 7303 w 10201"/>
                <a:gd name="connsiteY149" fmla="*/ 9195 h 10002"/>
                <a:gd name="connsiteX150" fmla="*/ 7220 w 10201"/>
                <a:gd name="connsiteY150" fmla="*/ 9590 h 10002"/>
                <a:gd name="connsiteX151" fmla="*/ 7199 w 10201"/>
                <a:gd name="connsiteY151" fmla="*/ 9590 h 10002"/>
                <a:gd name="connsiteX152" fmla="*/ 7179 w 10201"/>
                <a:gd name="connsiteY152" fmla="*/ 9533 h 10002"/>
                <a:gd name="connsiteX153" fmla="*/ 6949 w 10201"/>
                <a:gd name="connsiteY153" fmla="*/ 9496 h 10002"/>
                <a:gd name="connsiteX154" fmla="*/ 6876 w 10201"/>
                <a:gd name="connsiteY154" fmla="*/ 9496 h 10002"/>
                <a:gd name="connsiteX155" fmla="*/ 6793 w 10201"/>
                <a:gd name="connsiteY155" fmla="*/ 9403 h 10002"/>
                <a:gd name="connsiteX156" fmla="*/ 6751 w 10201"/>
                <a:gd name="connsiteY156" fmla="*/ 9440 h 10002"/>
                <a:gd name="connsiteX157" fmla="*/ 6637 w 10201"/>
                <a:gd name="connsiteY157" fmla="*/ 9289 h 10002"/>
                <a:gd name="connsiteX158" fmla="*/ 6627 w 10201"/>
                <a:gd name="connsiteY158" fmla="*/ 9289 h 10002"/>
                <a:gd name="connsiteX159" fmla="*/ 6584 w 10201"/>
                <a:gd name="connsiteY159" fmla="*/ 9289 h 10002"/>
                <a:gd name="connsiteX160" fmla="*/ 6480 w 10201"/>
                <a:gd name="connsiteY160" fmla="*/ 9177 h 10002"/>
                <a:gd name="connsiteX161" fmla="*/ 6449 w 10201"/>
                <a:gd name="connsiteY161" fmla="*/ 9346 h 10002"/>
                <a:gd name="connsiteX162" fmla="*/ 6355 w 10201"/>
                <a:gd name="connsiteY162" fmla="*/ 9515 h 10002"/>
                <a:gd name="connsiteX163" fmla="*/ 6262 w 10201"/>
                <a:gd name="connsiteY163" fmla="*/ 9552 h 10002"/>
                <a:gd name="connsiteX164" fmla="*/ 6262 w 10201"/>
                <a:gd name="connsiteY164" fmla="*/ 9609 h 10002"/>
                <a:gd name="connsiteX165" fmla="*/ 6189 w 10201"/>
                <a:gd name="connsiteY165" fmla="*/ 9740 h 10002"/>
                <a:gd name="connsiteX166" fmla="*/ 6106 w 10201"/>
                <a:gd name="connsiteY166" fmla="*/ 9796 h 10002"/>
                <a:gd name="connsiteX167" fmla="*/ 6001 w 10201"/>
                <a:gd name="connsiteY167" fmla="*/ 9947 h 10002"/>
                <a:gd name="connsiteX168" fmla="*/ 5345 w 10201"/>
                <a:gd name="connsiteY168" fmla="*/ 9796 h 10002"/>
                <a:gd name="connsiteX169" fmla="*/ 5220 w 10201"/>
                <a:gd name="connsiteY169" fmla="*/ 9796 h 10002"/>
                <a:gd name="connsiteX170" fmla="*/ 4992 w 10201"/>
                <a:gd name="connsiteY170" fmla="*/ 9647 h 10002"/>
                <a:gd name="connsiteX171" fmla="*/ 4929 w 10201"/>
                <a:gd name="connsiteY171" fmla="*/ 9515 h 10002"/>
                <a:gd name="connsiteX172" fmla="*/ 4929 w 10201"/>
                <a:gd name="connsiteY172" fmla="*/ 9403 h 10002"/>
                <a:gd name="connsiteX173" fmla="*/ 4866 w 10201"/>
                <a:gd name="connsiteY173" fmla="*/ 9346 h 10002"/>
                <a:gd name="connsiteX174" fmla="*/ 5168 w 10201"/>
                <a:gd name="connsiteY174" fmla="*/ 9214 h 10002"/>
                <a:gd name="connsiteX175" fmla="*/ 5387 w 10201"/>
                <a:gd name="connsiteY175" fmla="*/ 9234 h 10002"/>
                <a:gd name="connsiteX176" fmla="*/ 5741 w 10201"/>
                <a:gd name="connsiteY176" fmla="*/ 9195 h 10002"/>
                <a:gd name="connsiteX177" fmla="*/ 5783 w 10201"/>
                <a:gd name="connsiteY177" fmla="*/ 9102 h 10002"/>
                <a:gd name="connsiteX178" fmla="*/ 5731 w 10201"/>
                <a:gd name="connsiteY178" fmla="*/ 8989 h 10002"/>
                <a:gd name="connsiteX179" fmla="*/ 5533 w 10201"/>
                <a:gd name="connsiteY179" fmla="*/ 8933 h 10002"/>
                <a:gd name="connsiteX180" fmla="*/ 5210 w 10201"/>
                <a:gd name="connsiteY180" fmla="*/ 8745 h 10002"/>
                <a:gd name="connsiteX181" fmla="*/ 4961 w 10201"/>
                <a:gd name="connsiteY181" fmla="*/ 8595 h 10002"/>
                <a:gd name="connsiteX182" fmla="*/ 5085 w 10201"/>
                <a:gd name="connsiteY182" fmla="*/ 8481 h 10002"/>
                <a:gd name="connsiteX183" fmla="*/ 4741 w 10201"/>
                <a:gd name="connsiteY183" fmla="*/ 8275 h 10002"/>
                <a:gd name="connsiteX184" fmla="*/ 4554 w 10201"/>
                <a:gd name="connsiteY184" fmla="*/ 8087 h 10002"/>
                <a:gd name="connsiteX185" fmla="*/ 4356 w 10201"/>
                <a:gd name="connsiteY185" fmla="*/ 8031 h 10002"/>
                <a:gd name="connsiteX186" fmla="*/ 4085 w 10201"/>
                <a:gd name="connsiteY186" fmla="*/ 8013 h 10002"/>
                <a:gd name="connsiteX187" fmla="*/ 3919 w 10201"/>
                <a:gd name="connsiteY187" fmla="*/ 7843 h 10002"/>
                <a:gd name="connsiteX188" fmla="*/ 3741 w 10201"/>
                <a:gd name="connsiteY188" fmla="*/ 7806 h 10002"/>
                <a:gd name="connsiteX189" fmla="*/ 3669 w 10201"/>
                <a:gd name="connsiteY189" fmla="*/ 7598 h 10002"/>
                <a:gd name="connsiteX190" fmla="*/ 3492 w 10201"/>
                <a:gd name="connsiteY190" fmla="*/ 7637 h 10002"/>
                <a:gd name="connsiteX191" fmla="*/ 3440 w 10201"/>
                <a:gd name="connsiteY191" fmla="*/ 7674 h 10002"/>
                <a:gd name="connsiteX192" fmla="*/ 3367 w 10201"/>
                <a:gd name="connsiteY192" fmla="*/ 7674 h 10002"/>
                <a:gd name="connsiteX193" fmla="*/ 3367 w 10201"/>
                <a:gd name="connsiteY193" fmla="*/ 7637 h 10002"/>
                <a:gd name="connsiteX194" fmla="*/ 3398 w 10201"/>
                <a:gd name="connsiteY194" fmla="*/ 7543 h 10002"/>
                <a:gd name="connsiteX195" fmla="*/ 3241 w 10201"/>
                <a:gd name="connsiteY195" fmla="*/ 7505 h 10002"/>
                <a:gd name="connsiteX196" fmla="*/ 3189 w 10201"/>
                <a:gd name="connsiteY196" fmla="*/ 7411 h 10002"/>
                <a:gd name="connsiteX197" fmla="*/ 3085 w 10201"/>
                <a:gd name="connsiteY197" fmla="*/ 7468 h 10002"/>
                <a:gd name="connsiteX198" fmla="*/ 2846 w 10201"/>
                <a:gd name="connsiteY198" fmla="*/ 7449 h 10002"/>
                <a:gd name="connsiteX199" fmla="*/ 2722 w 10201"/>
                <a:gd name="connsiteY199" fmla="*/ 7486 h 10002"/>
                <a:gd name="connsiteX200" fmla="*/ 2669 w 10201"/>
                <a:gd name="connsiteY200" fmla="*/ 7598 h 10002"/>
                <a:gd name="connsiteX201" fmla="*/ 2471 w 10201"/>
                <a:gd name="connsiteY201" fmla="*/ 7637 h 10002"/>
                <a:gd name="connsiteX202" fmla="*/ 2419 w 10201"/>
                <a:gd name="connsiteY202" fmla="*/ 7712 h 10002"/>
                <a:gd name="connsiteX203" fmla="*/ 2137 w 10201"/>
                <a:gd name="connsiteY203" fmla="*/ 7693 h 10002"/>
                <a:gd name="connsiteX204" fmla="*/ 2023 w 10201"/>
                <a:gd name="connsiteY204" fmla="*/ 7561 h 10002"/>
                <a:gd name="connsiteX205" fmla="*/ 1867 w 10201"/>
                <a:gd name="connsiteY205" fmla="*/ 7524 h 10002"/>
                <a:gd name="connsiteX206" fmla="*/ 1919 w 10201"/>
                <a:gd name="connsiteY206" fmla="*/ 7505 h 10002"/>
                <a:gd name="connsiteX207" fmla="*/ 1919 w 10201"/>
                <a:gd name="connsiteY207" fmla="*/ 7486 h 10002"/>
                <a:gd name="connsiteX208" fmla="*/ 1867 w 10201"/>
                <a:gd name="connsiteY208" fmla="*/ 7486 h 10002"/>
                <a:gd name="connsiteX209" fmla="*/ 1753 w 10201"/>
                <a:gd name="connsiteY209" fmla="*/ 7505 h 10002"/>
                <a:gd name="connsiteX210" fmla="*/ 1544 w 10201"/>
                <a:gd name="connsiteY210" fmla="*/ 7429 h 10002"/>
                <a:gd name="connsiteX211" fmla="*/ 1544 w 10201"/>
                <a:gd name="connsiteY211" fmla="*/ 7486 h 10002"/>
                <a:gd name="connsiteX212" fmla="*/ 1492 w 10201"/>
                <a:gd name="connsiteY212" fmla="*/ 7468 h 10002"/>
                <a:gd name="connsiteX213" fmla="*/ 1492 w 10201"/>
                <a:gd name="connsiteY213" fmla="*/ 7411 h 10002"/>
                <a:gd name="connsiteX214" fmla="*/ 1398 w 10201"/>
                <a:gd name="connsiteY214" fmla="*/ 7468 h 10002"/>
                <a:gd name="connsiteX215" fmla="*/ 1378 w 10201"/>
                <a:gd name="connsiteY215" fmla="*/ 7411 h 10002"/>
                <a:gd name="connsiteX216" fmla="*/ 1013 w 10201"/>
                <a:gd name="connsiteY216" fmla="*/ 7429 h 10002"/>
                <a:gd name="connsiteX217" fmla="*/ 836 w 10201"/>
                <a:gd name="connsiteY217" fmla="*/ 7411 h 10002"/>
                <a:gd name="connsiteX218" fmla="*/ 795 w 10201"/>
                <a:gd name="connsiteY218" fmla="*/ 7336 h 10002"/>
                <a:gd name="connsiteX219" fmla="*/ 628 w 10201"/>
                <a:gd name="connsiteY219" fmla="*/ 7354 h 10002"/>
                <a:gd name="connsiteX220" fmla="*/ 597 w 10201"/>
                <a:gd name="connsiteY220" fmla="*/ 7299 h 10002"/>
                <a:gd name="connsiteX221" fmla="*/ 493 w 10201"/>
                <a:gd name="connsiteY221" fmla="*/ 7317 h 10002"/>
                <a:gd name="connsiteX222" fmla="*/ 471 w 10201"/>
                <a:gd name="connsiteY222" fmla="*/ 7242 h 10002"/>
                <a:gd name="connsiteX223" fmla="*/ 378 w 10201"/>
                <a:gd name="connsiteY223" fmla="*/ 7242 h 10002"/>
                <a:gd name="connsiteX224" fmla="*/ 243 w 10201"/>
                <a:gd name="connsiteY224" fmla="*/ 7167 h 10002"/>
                <a:gd name="connsiteX225" fmla="*/ 0 w 10201"/>
                <a:gd name="connsiteY225" fmla="*/ 7050 h 10002"/>
                <a:gd name="connsiteX226" fmla="*/ 357 w 10201"/>
                <a:gd name="connsiteY226" fmla="*/ 7054 h 10002"/>
                <a:gd name="connsiteX227" fmla="*/ 576 w 10201"/>
                <a:gd name="connsiteY227" fmla="*/ 7092 h 10002"/>
                <a:gd name="connsiteX228" fmla="*/ 940 w 10201"/>
                <a:gd name="connsiteY228" fmla="*/ 7167 h 10002"/>
                <a:gd name="connsiteX229" fmla="*/ 950 w 10201"/>
                <a:gd name="connsiteY229" fmla="*/ 7092 h 10002"/>
                <a:gd name="connsiteX230" fmla="*/ 888 w 10201"/>
                <a:gd name="connsiteY230" fmla="*/ 6998 h 10002"/>
                <a:gd name="connsiteX231" fmla="*/ 898 w 10201"/>
                <a:gd name="connsiteY231" fmla="*/ 6998 h 10002"/>
                <a:gd name="connsiteX232" fmla="*/ 898 w 10201"/>
                <a:gd name="connsiteY232" fmla="*/ 6979 h 10002"/>
                <a:gd name="connsiteX233" fmla="*/ 1002 w 10201"/>
                <a:gd name="connsiteY233" fmla="*/ 7016 h 10002"/>
                <a:gd name="connsiteX234" fmla="*/ 1002 w 10201"/>
                <a:gd name="connsiteY234" fmla="*/ 6941 h 10002"/>
                <a:gd name="connsiteX235" fmla="*/ 940 w 10201"/>
                <a:gd name="connsiteY235" fmla="*/ 6923 h 10002"/>
                <a:gd name="connsiteX236" fmla="*/ 940 w 10201"/>
                <a:gd name="connsiteY236" fmla="*/ 6847 h 10002"/>
                <a:gd name="connsiteX237" fmla="*/ 961 w 10201"/>
                <a:gd name="connsiteY237" fmla="*/ 6847 h 10002"/>
                <a:gd name="connsiteX238" fmla="*/ 1013 w 10201"/>
                <a:gd name="connsiteY238" fmla="*/ 6885 h 10002"/>
                <a:gd name="connsiteX239" fmla="*/ 1013 w 10201"/>
                <a:gd name="connsiteY239" fmla="*/ 6847 h 10002"/>
                <a:gd name="connsiteX240" fmla="*/ 1149 w 10201"/>
                <a:gd name="connsiteY240" fmla="*/ 6716 h 10002"/>
                <a:gd name="connsiteX241" fmla="*/ 1305 w 10201"/>
                <a:gd name="connsiteY241" fmla="*/ 6678 h 10002"/>
                <a:gd name="connsiteX242" fmla="*/ 1305 w 10201"/>
                <a:gd name="connsiteY242" fmla="*/ 6660 h 10002"/>
                <a:gd name="connsiteX243" fmla="*/ 1128 w 10201"/>
                <a:gd name="connsiteY243" fmla="*/ 6660 h 10002"/>
                <a:gd name="connsiteX244" fmla="*/ 1128 w 10201"/>
                <a:gd name="connsiteY244" fmla="*/ 6641 h 10002"/>
                <a:gd name="connsiteX245" fmla="*/ 1159 w 10201"/>
                <a:gd name="connsiteY245" fmla="*/ 6585 h 10002"/>
                <a:gd name="connsiteX246" fmla="*/ 1211 w 10201"/>
                <a:gd name="connsiteY246" fmla="*/ 6603 h 10002"/>
                <a:gd name="connsiteX247" fmla="*/ 1243 w 10201"/>
                <a:gd name="connsiteY247" fmla="*/ 6566 h 10002"/>
                <a:gd name="connsiteX248" fmla="*/ 1243 w 10201"/>
                <a:gd name="connsiteY248" fmla="*/ 6548 h 10002"/>
                <a:gd name="connsiteX249" fmla="*/ 1191 w 10201"/>
                <a:gd name="connsiteY249" fmla="*/ 6472 h 10002"/>
                <a:gd name="connsiteX250" fmla="*/ 1222 w 10201"/>
                <a:gd name="connsiteY250" fmla="*/ 6472 h 10002"/>
                <a:gd name="connsiteX251" fmla="*/ 1243 w 10201"/>
                <a:gd name="connsiteY251" fmla="*/ 6491 h 10002"/>
                <a:gd name="connsiteX252" fmla="*/ 1253 w 10201"/>
                <a:gd name="connsiteY252" fmla="*/ 6434 h 10002"/>
                <a:gd name="connsiteX253" fmla="*/ 1201 w 10201"/>
                <a:gd name="connsiteY253" fmla="*/ 6378 h 10002"/>
                <a:gd name="connsiteX254" fmla="*/ 1191 w 10201"/>
                <a:gd name="connsiteY254" fmla="*/ 6416 h 10002"/>
                <a:gd name="connsiteX255" fmla="*/ 1191 w 10201"/>
                <a:gd name="connsiteY255" fmla="*/ 6378 h 10002"/>
                <a:gd name="connsiteX256" fmla="*/ 1180 w 10201"/>
                <a:gd name="connsiteY256" fmla="*/ 6378 h 10002"/>
                <a:gd name="connsiteX257" fmla="*/ 1180 w 10201"/>
                <a:gd name="connsiteY257" fmla="*/ 6359 h 10002"/>
                <a:gd name="connsiteX258" fmla="*/ 1253 w 10201"/>
                <a:gd name="connsiteY258" fmla="*/ 6322 h 10002"/>
                <a:gd name="connsiteX259" fmla="*/ 1253 w 10201"/>
                <a:gd name="connsiteY259" fmla="*/ 6302 h 10002"/>
                <a:gd name="connsiteX260" fmla="*/ 1139 w 10201"/>
                <a:gd name="connsiteY260" fmla="*/ 6228 h 10002"/>
                <a:gd name="connsiteX261" fmla="*/ 1118 w 10201"/>
                <a:gd name="connsiteY261" fmla="*/ 6284 h 10002"/>
                <a:gd name="connsiteX262" fmla="*/ 1045 w 10201"/>
                <a:gd name="connsiteY262" fmla="*/ 6228 h 10002"/>
                <a:gd name="connsiteX263" fmla="*/ 1076 w 10201"/>
                <a:gd name="connsiteY263" fmla="*/ 6190 h 10002"/>
                <a:gd name="connsiteX264" fmla="*/ 1035 w 10201"/>
                <a:gd name="connsiteY264" fmla="*/ 6190 h 10002"/>
                <a:gd name="connsiteX265" fmla="*/ 909 w 10201"/>
                <a:gd name="connsiteY265" fmla="*/ 6247 h 10002"/>
                <a:gd name="connsiteX266" fmla="*/ 909 w 10201"/>
                <a:gd name="connsiteY266" fmla="*/ 6190 h 10002"/>
                <a:gd name="connsiteX267" fmla="*/ 961 w 10201"/>
                <a:gd name="connsiteY267" fmla="*/ 6040 h 10002"/>
                <a:gd name="connsiteX268" fmla="*/ 940 w 10201"/>
                <a:gd name="connsiteY268" fmla="*/ 6002 h 10002"/>
                <a:gd name="connsiteX269" fmla="*/ 961 w 10201"/>
                <a:gd name="connsiteY269" fmla="*/ 6002 h 10002"/>
                <a:gd name="connsiteX270" fmla="*/ 1055 w 10201"/>
                <a:gd name="connsiteY270" fmla="*/ 5964 h 10002"/>
                <a:gd name="connsiteX271" fmla="*/ 1087 w 10201"/>
                <a:gd name="connsiteY271" fmla="*/ 5909 h 10002"/>
                <a:gd name="connsiteX272" fmla="*/ 1066 w 10201"/>
                <a:gd name="connsiteY272" fmla="*/ 5852 h 10002"/>
                <a:gd name="connsiteX273" fmla="*/ 1139 w 10201"/>
                <a:gd name="connsiteY273" fmla="*/ 5833 h 10002"/>
                <a:gd name="connsiteX274" fmla="*/ 1139 w 10201"/>
                <a:gd name="connsiteY274" fmla="*/ 5909 h 10002"/>
                <a:gd name="connsiteX275" fmla="*/ 1263 w 10201"/>
                <a:gd name="connsiteY275" fmla="*/ 5909 h 10002"/>
                <a:gd name="connsiteX276" fmla="*/ 1388 w 10201"/>
                <a:gd name="connsiteY276" fmla="*/ 5683 h 10002"/>
                <a:gd name="connsiteX277" fmla="*/ 1586 w 10201"/>
                <a:gd name="connsiteY277" fmla="*/ 5740 h 10002"/>
                <a:gd name="connsiteX278" fmla="*/ 1586 w 10201"/>
                <a:gd name="connsiteY278" fmla="*/ 5758 h 10002"/>
                <a:gd name="connsiteX279" fmla="*/ 1575 w 10201"/>
                <a:gd name="connsiteY279" fmla="*/ 5814 h 10002"/>
                <a:gd name="connsiteX280" fmla="*/ 1554 w 10201"/>
                <a:gd name="connsiteY280" fmla="*/ 5852 h 10002"/>
                <a:gd name="connsiteX281" fmla="*/ 1440 w 10201"/>
                <a:gd name="connsiteY281" fmla="*/ 5889 h 10002"/>
                <a:gd name="connsiteX282" fmla="*/ 1430 w 10201"/>
                <a:gd name="connsiteY282" fmla="*/ 6040 h 10002"/>
                <a:gd name="connsiteX283" fmla="*/ 1450 w 10201"/>
                <a:gd name="connsiteY283" fmla="*/ 6058 h 10002"/>
                <a:gd name="connsiteX284" fmla="*/ 1680 w 10201"/>
                <a:gd name="connsiteY284" fmla="*/ 6265 h 10002"/>
                <a:gd name="connsiteX285" fmla="*/ 1711 w 10201"/>
                <a:gd name="connsiteY285" fmla="*/ 6265 h 10002"/>
                <a:gd name="connsiteX286" fmla="*/ 1784 w 10201"/>
                <a:gd name="connsiteY286" fmla="*/ 6792 h 10002"/>
                <a:gd name="connsiteX287" fmla="*/ 1982 w 10201"/>
                <a:gd name="connsiteY287" fmla="*/ 6585 h 10002"/>
                <a:gd name="connsiteX288" fmla="*/ 1982 w 10201"/>
                <a:gd name="connsiteY288" fmla="*/ 6528 h 10002"/>
                <a:gd name="connsiteX289" fmla="*/ 1909 w 10201"/>
                <a:gd name="connsiteY289" fmla="*/ 6528 h 10002"/>
                <a:gd name="connsiteX290" fmla="*/ 1878 w 10201"/>
                <a:gd name="connsiteY290" fmla="*/ 6453 h 10002"/>
                <a:gd name="connsiteX291" fmla="*/ 1878 w 10201"/>
                <a:gd name="connsiteY291" fmla="*/ 6416 h 10002"/>
                <a:gd name="connsiteX292" fmla="*/ 1888 w 10201"/>
                <a:gd name="connsiteY292" fmla="*/ 6416 h 10002"/>
                <a:gd name="connsiteX293" fmla="*/ 1888 w 10201"/>
                <a:gd name="connsiteY293" fmla="*/ 6397 h 10002"/>
                <a:gd name="connsiteX294" fmla="*/ 2023 w 10201"/>
                <a:gd name="connsiteY294" fmla="*/ 6322 h 10002"/>
                <a:gd name="connsiteX295" fmla="*/ 2002 w 10201"/>
                <a:gd name="connsiteY295" fmla="*/ 6302 h 10002"/>
                <a:gd name="connsiteX296" fmla="*/ 1867 w 10201"/>
                <a:gd name="connsiteY296" fmla="*/ 6265 h 10002"/>
                <a:gd name="connsiteX297" fmla="*/ 1867 w 10201"/>
                <a:gd name="connsiteY297" fmla="*/ 6209 h 10002"/>
                <a:gd name="connsiteX298" fmla="*/ 1815 w 10201"/>
                <a:gd name="connsiteY298" fmla="*/ 6190 h 10002"/>
                <a:gd name="connsiteX299" fmla="*/ 1815 w 10201"/>
                <a:gd name="connsiteY299" fmla="*/ 6190 h 10002"/>
                <a:gd name="connsiteX300" fmla="*/ 1836 w 10201"/>
                <a:gd name="connsiteY300" fmla="*/ 6133 h 10002"/>
                <a:gd name="connsiteX301" fmla="*/ 1753 w 10201"/>
                <a:gd name="connsiteY301" fmla="*/ 6040 h 10002"/>
                <a:gd name="connsiteX302" fmla="*/ 1534 w 10201"/>
                <a:gd name="connsiteY302" fmla="*/ 5984 h 10002"/>
                <a:gd name="connsiteX303" fmla="*/ 1701 w 10201"/>
                <a:gd name="connsiteY303" fmla="*/ 5964 h 10002"/>
                <a:gd name="connsiteX304" fmla="*/ 1722 w 10201"/>
                <a:gd name="connsiteY304" fmla="*/ 5871 h 10002"/>
                <a:gd name="connsiteX305" fmla="*/ 1659 w 10201"/>
                <a:gd name="connsiteY305" fmla="*/ 5740 h 10002"/>
                <a:gd name="connsiteX306" fmla="*/ 1680 w 10201"/>
                <a:gd name="connsiteY306" fmla="*/ 5740 h 10002"/>
                <a:gd name="connsiteX307" fmla="*/ 2023 w 10201"/>
                <a:gd name="connsiteY307" fmla="*/ 5777 h 10002"/>
                <a:gd name="connsiteX308" fmla="*/ 2117 w 10201"/>
                <a:gd name="connsiteY308" fmla="*/ 5665 h 10002"/>
                <a:gd name="connsiteX309" fmla="*/ 2190 w 10201"/>
                <a:gd name="connsiteY309" fmla="*/ 5645 h 10002"/>
                <a:gd name="connsiteX310" fmla="*/ 2117 w 10201"/>
                <a:gd name="connsiteY310" fmla="*/ 5608 h 10002"/>
                <a:gd name="connsiteX311" fmla="*/ 1815 w 10201"/>
                <a:gd name="connsiteY311" fmla="*/ 5720 h 10002"/>
                <a:gd name="connsiteX312" fmla="*/ 1784 w 10201"/>
                <a:gd name="connsiteY312" fmla="*/ 5665 h 10002"/>
                <a:gd name="connsiteX313" fmla="*/ 1805 w 10201"/>
                <a:gd name="connsiteY313" fmla="*/ 5608 h 10002"/>
                <a:gd name="connsiteX314" fmla="*/ 1774 w 10201"/>
                <a:gd name="connsiteY314" fmla="*/ 5514 h 10002"/>
                <a:gd name="connsiteX315" fmla="*/ 1701 w 10201"/>
                <a:gd name="connsiteY315" fmla="*/ 5533 h 10002"/>
                <a:gd name="connsiteX316" fmla="*/ 1458 w 10201"/>
                <a:gd name="connsiteY316" fmla="*/ 5302 h 10002"/>
                <a:gd name="connsiteX317" fmla="*/ 1742 w 10201"/>
                <a:gd name="connsiteY317" fmla="*/ 5288 h 10002"/>
                <a:gd name="connsiteX318" fmla="*/ 2085 w 10201"/>
                <a:gd name="connsiteY318" fmla="*/ 5288 h 10002"/>
                <a:gd name="connsiteX319" fmla="*/ 2190 w 10201"/>
                <a:gd name="connsiteY319" fmla="*/ 5119 h 10002"/>
                <a:gd name="connsiteX320" fmla="*/ 2190 w 10201"/>
                <a:gd name="connsiteY320" fmla="*/ 5063 h 10002"/>
                <a:gd name="connsiteX321" fmla="*/ 2253 w 10201"/>
                <a:gd name="connsiteY321" fmla="*/ 5044 h 10002"/>
                <a:gd name="connsiteX322" fmla="*/ 2284 w 10201"/>
                <a:gd name="connsiteY322" fmla="*/ 5176 h 10002"/>
                <a:gd name="connsiteX323" fmla="*/ 2722 w 10201"/>
                <a:gd name="connsiteY323" fmla="*/ 5195 h 10002"/>
                <a:gd name="connsiteX324" fmla="*/ 2700 w 10201"/>
                <a:gd name="connsiteY324" fmla="*/ 5288 h 10002"/>
                <a:gd name="connsiteX325" fmla="*/ 2732 w 10201"/>
                <a:gd name="connsiteY325" fmla="*/ 5288 h 10002"/>
                <a:gd name="connsiteX326" fmla="*/ 2784 w 10201"/>
                <a:gd name="connsiteY326" fmla="*/ 5251 h 10002"/>
                <a:gd name="connsiteX327" fmla="*/ 2784 w 10201"/>
                <a:gd name="connsiteY327" fmla="*/ 5270 h 10002"/>
                <a:gd name="connsiteX328" fmla="*/ 2763 w 10201"/>
                <a:gd name="connsiteY328" fmla="*/ 5288 h 10002"/>
                <a:gd name="connsiteX329" fmla="*/ 2826 w 10201"/>
                <a:gd name="connsiteY329" fmla="*/ 5288 h 10002"/>
                <a:gd name="connsiteX330" fmla="*/ 2929 w 10201"/>
                <a:gd name="connsiteY330" fmla="*/ 5288 h 10002"/>
                <a:gd name="connsiteX331" fmla="*/ 2929 w 10201"/>
                <a:gd name="connsiteY331" fmla="*/ 5364 h 10002"/>
                <a:gd name="connsiteX332" fmla="*/ 2950 w 10201"/>
                <a:gd name="connsiteY332" fmla="*/ 5364 h 10002"/>
                <a:gd name="connsiteX333" fmla="*/ 3023 w 10201"/>
                <a:gd name="connsiteY333" fmla="*/ 5288 h 10002"/>
                <a:gd name="connsiteX334" fmla="*/ 3023 w 10201"/>
                <a:gd name="connsiteY334" fmla="*/ 5213 h 10002"/>
                <a:gd name="connsiteX335" fmla="*/ 3085 w 10201"/>
                <a:gd name="connsiteY335" fmla="*/ 5213 h 10002"/>
                <a:gd name="connsiteX336" fmla="*/ 3117 w 10201"/>
                <a:gd name="connsiteY336" fmla="*/ 5270 h 10002"/>
                <a:gd name="connsiteX337" fmla="*/ 3117 w 10201"/>
                <a:gd name="connsiteY337" fmla="*/ 5401 h 10002"/>
                <a:gd name="connsiteX338" fmla="*/ 3231 w 10201"/>
                <a:gd name="connsiteY338" fmla="*/ 5401 h 10002"/>
                <a:gd name="connsiteX339" fmla="*/ 3241 w 10201"/>
                <a:gd name="connsiteY339" fmla="*/ 5307 h 10002"/>
                <a:gd name="connsiteX340" fmla="*/ 3241 w 10201"/>
                <a:gd name="connsiteY340" fmla="*/ 5288 h 10002"/>
                <a:gd name="connsiteX341" fmla="*/ 3241 w 10201"/>
                <a:gd name="connsiteY341" fmla="*/ 5288 h 10002"/>
                <a:gd name="connsiteX342" fmla="*/ 3346 w 10201"/>
                <a:gd name="connsiteY342" fmla="*/ 5307 h 10002"/>
                <a:gd name="connsiteX343" fmla="*/ 3367 w 10201"/>
                <a:gd name="connsiteY343" fmla="*/ 5213 h 10002"/>
                <a:gd name="connsiteX344" fmla="*/ 3471 w 10201"/>
                <a:gd name="connsiteY344" fmla="*/ 5251 h 10002"/>
                <a:gd name="connsiteX345" fmla="*/ 3471 w 10201"/>
                <a:gd name="connsiteY345" fmla="*/ 5195 h 10002"/>
                <a:gd name="connsiteX346" fmla="*/ 3648 w 10201"/>
                <a:gd name="connsiteY346" fmla="*/ 5270 h 10002"/>
                <a:gd name="connsiteX347" fmla="*/ 3648 w 10201"/>
                <a:gd name="connsiteY347" fmla="*/ 5195 h 10002"/>
                <a:gd name="connsiteX348" fmla="*/ 3689 w 10201"/>
                <a:gd name="connsiteY348" fmla="*/ 5195 h 10002"/>
                <a:gd name="connsiteX349" fmla="*/ 3689 w 10201"/>
                <a:gd name="connsiteY349" fmla="*/ 5270 h 10002"/>
                <a:gd name="connsiteX350" fmla="*/ 3710 w 10201"/>
                <a:gd name="connsiteY350" fmla="*/ 5270 h 10002"/>
                <a:gd name="connsiteX351" fmla="*/ 3710 w 10201"/>
                <a:gd name="connsiteY351" fmla="*/ 5251 h 10002"/>
                <a:gd name="connsiteX352" fmla="*/ 3721 w 10201"/>
                <a:gd name="connsiteY352" fmla="*/ 5119 h 10002"/>
                <a:gd name="connsiteX353" fmla="*/ 3731 w 10201"/>
                <a:gd name="connsiteY353" fmla="*/ 5119 h 10002"/>
                <a:gd name="connsiteX354" fmla="*/ 3741 w 10201"/>
                <a:gd name="connsiteY354" fmla="*/ 5195 h 10002"/>
                <a:gd name="connsiteX355" fmla="*/ 3825 w 10201"/>
                <a:gd name="connsiteY355" fmla="*/ 5119 h 10002"/>
                <a:gd name="connsiteX356" fmla="*/ 3825 w 10201"/>
                <a:gd name="connsiteY356" fmla="*/ 5157 h 10002"/>
                <a:gd name="connsiteX357" fmla="*/ 3898 w 10201"/>
                <a:gd name="connsiteY357" fmla="*/ 5119 h 10002"/>
                <a:gd name="connsiteX358" fmla="*/ 3898 w 10201"/>
                <a:gd name="connsiteY358" fmla="*/ 5101 h 10002"/>
                <a:gd name="connsiteX359" fmla="*/ 3877 w 10201"/>
                <a:gd name="connsiteY359" fmla="*/ 5063 h 10002"/>
                <a:gd name="connsiteX360" fmla="*/ 3909 w 10201"/>
                <a:gd name="connsiteY360" fmla="*/ 5063 h 10002"/>
                <a:gd name="connsiteX361" fmla="*/ 3950 w 10201"/>
                <a:gd name="connsiteY361" fmla="*/ 5101 h 10002"/>
                <a:gd name="connsiteX362" fmla="*/ 3950 w 10201"/>
                <a:gd name="connsiteY362" fmla="*/ 5063 h 10002"/>
                <a:gd name="connsiteX363" fmla="*/ 3929 w 10201"/>
                <a:gd name="connsiteY363" fmla="*/ 5007 h 10002"/>
                <a:gd name="connsiteX364" fmla="*/ 4033 w 10201"/>
                <a:gd name="connsiteY364" fmla="*/ 4951 h 10002"/>
                <a:gd name="connsiteX365" fmla="*/ 4033 w 10201"/>
                <a:gd name="connsiteY365" fmla="*/ 4932 h 10002"/>
                <a:gd name="connsiteX366" fmla="*/ 3857 w 10201"/>
                <a:gd name="connsiteY366" fmla="*/ 4912 h 10002"/>
                <a:gd name="connsiteX367" fmla="*/ 3867 w 10201"/>
                <a:gd name="connsiteY367" fmla="*/ 5026 h 10002"/>
                <a:gd name="connsiteX368" fmla="*/ 3857 w 10201"/>
                <a:gd name="connsiteY368" fmla="*/ 5026 h 10002"/>
                <a:gd name="connsiteX369" fmla="*/ 3658 w 10201"/>
                <a:gd name="connsiteY369" fmla="*/ 4912 h 10002"/>
                <a:gd name="connsiteX370" fmla="*/ 3658 w 10201"/>
                <a:gd name="connsiteY370" fmla="*/ 4932 h 10002"/>
                <a:gd name="connsiteX371" fmla="*/ 3669 w 10201"/>
                <a:gd name="connsiteY371" fmla="*/ 4932 h 10002"/>
                <a:gd name="connsiteX372" fmla="*/ 3648 w 10201"/>
                <a:gd name="connsiteY372" fmla="*/ 4951 h 10002"/>
                <a:gd name="connsiteX373" fmla="*/ 3596 w 10201"/>
                <a:gd name="connsiteY373" fmla="*/ 4875 h 10002"/>
                <a:gd name="connsiteX374" fmla="*/ 3585 w 10201"/>
                <a:gd name="connsiteY374" fmla="*/ 4837 h 10002"/>
                <a:gd name="connsiteX375" fmla="*/ 3700 w 10201"/>
                <a:gd name="connsiteY375" fmla="*/ 4819 h 10002"/>
                <a:gd name="connsiteX376" fmla="*/ 3700 w 10201"/>
                <a:gd name="connsiteY376" fmla="*/ 4668 h 10002"/>
                <a:gd name="connsiteX377" fmla="*/ 3679 w 10201"/>
                <a:gd name="connsiteY377" fmla="*/ 4668 h 10002"/>
                <a:gd name="connsiteX378" fmla="*/ 3554 w 10201"/>
                <a:gd name="connsiteY378" fmla="*/ 4800 h 10002"/>
                <a:gd name="connsiteX379" fmla="*/ 3533 w 10201"/>
                <a:gd name="connsiteY379" fmla="*/ 4782 h 10002"/>
                <a:gd name="connsiteX380" fmla="*/ 3533 w 10201"/>
                <a:gd name="connsiteY380" fmla="*/ 4706 h 10002"/>
                <a:gd name="connsiteX381" fmla="*/ 3523 w 10201"/>
                <a:gd name="connsiteY381" fmla="*/ 4650 h 10002"/>
                <a:gd name="connsiteX382" fmla="*/ 3450 w 10201"/>
                <a:gd name="connsiteY382" fmla="*/ 4650 h 10002"/>
                <a:gd name="connsiteX383" fmla="*/ 3440 w 10201"/>
                <a:gd name="connsiteY383" fmla="*/ 4593 h 10002"/>
                <a:gd name="connsiteX384" fmla="*/ 3450 w 10201"/>
                <a:gd name="connsiteY384" fmla="*/ 4593 h 10002"/>
                <a:gd name="connsiteX385" fmla="*/ 3450 w 10201"/>
                <a:gd name="connsiteY385" fmla="*/ 4574 h 10002"/>
                <a:gd name="connsiteX386" fmla="*/ 3627 w 10201"/>
                <a:gd name="connsiteY386" fmla="*/ 4481 h 10002"/>
                <a:gd name="connsiteX387" fmla="*/ 3565 w 10201"/>
                <a:gd name="connsiteY387" fmla="*/ 4481 h 10002"/>
                <a:gd name="connsiteX388" fmla="*/ 3544 w 10201"/>
                <a:gd name="connsiteY388" fmla="*/ 4481 h 10002"/>
                <a:gd name="connsiteX389" fmla="*/ 3533 w 10201"/>
                <a:gd name="connsiteY389" fmla="*/ 4481 h 10002"/>
                <a:gd name="connsiteX390" fmla="*/ 3533 w 10201"/>
                <a:gd name="connsiteY390" fmla="*/ 4462 h 10002"/>
                <a:gd name="connsiteX391" fmla="*/ 3637 w 10201"/>
                <a:gd name="connsiteY391" fmla="*/ 4387 h 10002"/>
                <a:gd name="connsiteX392" fmla="*/ 3637 w 10201"/>
                <a:gd name="connsiteY392" fmla="*/ 4387 h 10002"/>
                <a:gd name="connsiteX393" fmla="*/ 3606 w 10201"/>
                <a:gd name="connsiteY393" fmla="*/ 4387 h 10002"/>
                <a:gd name="connsiteX394" fmla="*/ 3585 w 10201"/>
                <a:gd name="connsiteY394" fmla="*/ 4405 h 10002"/>
                <a:gd name="connsiteX395" fmla="*/ 3575 w 10201"/>
                <a:gd name="connsiteY395" fmla="*/ 4368 h 10002"/>
                <a:gd name="connsiteX396" fmla="*/ 3409 w 10201"/>
                <a:gd name="connsiteY396" fmla="*/ 4312 h 10002"/>
                <a:gd name="connsiteX397" fmla="*/ 3357 w 10201"/>
                <a:gd name="connsiteY397" fmla="*/ 4199 h 10002"/>
                <a:gd name="connsiteX398" fmla="*/ 3315 w 10201"/>
                <a:gd name="connsiteY398" fmla="*/ 4255 h 10002"/>
                <a:gd name="connsiteX399" fmla="*/ 3231 w 10201"/>
                <a:gd name="connsiteY399" fmla="*/ 4218 h 10002"/>
                <a:gd name="connsiteX400" fmla="*/ 3085 w 10201"/>
                <a:gd name="connsiteY400" fmla="*/ 4199 h 10002"/>
                <a:gd name="connsiteX401" fmla="*/ 3033 w 10201"/>
                <a:gd name="connsiteY401" fmla="*/ 4237 h 10002"/>
                <a:gd name="connsiteX402" fmla="*/ 2981 w 10201"/>
                <a:gd name="connsiteY402" fmla="*/ 4180 h 10002"/>
                <a:gd name="connsiteX403" fmla="*/ 2909 w 10201"/>
                <a:gd name="connsiteY403" fmla="*/ 4237 h 10002"/>
                <a:gd name="connsiteX404" fmla="*/ 2878 w 10201"/>
                <a:gd name="connsiteY404" fmla="*/ 4180 h 10002"/>
                <a:gd name="connsiteX405" fmla="*/ 2794 w 10201"/>
                <a:gd name="connsiteY405" fmla="*/ 4330 h 10002"/>
                <a:gd name="connsiteX406" fmla="*/ 2596 w 10201"/>
                <a:gd name="connsiteY406" fmla="*/ 4255 h 10002"/>
                <a:gd name="connsiteX407" fmla="*/ 2596 w 10201"/>
                <a:gd name="connsiteY407" fmla="*/ 4218 h 10002"/>
                <a:gd name="connsiteX408" fmla="*/ 2617 w 10201"/>
                <a:gd name="connsiteY408" fmla="*/ 4180 h 10002"/>
                <a:gd name="connsiteX409" fmla="*/ 2544 w 10201"/>
                <a:gd name="connsiteY409" fmla="*/ 4180 h 10002"/>
                <a:gd name="connsiteX410" fmla="*/ 2346 w 10201"/>
                <a:gd name="connsiteY410" fmla="*/ 4275 h 10002"/>
                <a:gd name="connsiteX411" fmla="*/ 2346 w 10201"/>
                <a:gd name="connsiteY411" fmla="*/ 4255 h 10002"/>
                <a:gd name="connsiteX412" fmla="*/ 2367 w 10201"/>
                <a:gd name="connsiteY412" fmla="*/ 4218 h 10002"/>
                <a:gd name="connsiteX413" fmla="*/ 2253 w 10201"/>
                <a:gd name="connsiteY413" fmla="*/ 4218 h 10002"/>
                <a:gd name="connsiteX414" fmla="*/ 2170 w 10201"/>
                <a:gd name="connsiteY414" fmla="*/ 4143 h 10002"/>
                <a:gd name="connsiteX415" fmla="*/ 2044 w 10201"/>
                <a:gd name="connsiteY415" fmla="*/ 4124 h 10002"/>
                <a:gd name="connsiteX416" fmla="*/ 2065 w 10201"/>
                <a:gd name="connsiteY416" fmla="*/ 4124 h 10002"/>
                <a:gd name="connsiteX417" fmla="*/ 2096 w 10201"/>
                <a:gd name="connsiteY417" fmla="*/ 4086 h 10002"/>
                <a:gd name="connsiteX418" fmla="*/ 2085 w 10201"/>
                <a:gd name="connsiteY418" fmla="*/ 4049 h 10002"/>
                <a:gd name="connsiteX419" fmla="*/ 2002 w 10201"/>
                <a:gd name="connsiteY419" fmla="*/ 3992 h 10002"/>
                <a:gd name="connsiteX420" fmla="*/ 1909 w 10201"/>
                <a:gd name="connsiteY420" fmla="*/ 4030 h 10002"/>
                <a:gd name="connsiteX421" fmla="*/ 1479 w 10201"/>
                <a:gd name="connsiteY421" fmla="*/ 3976 h 10002"/>
                <a:gd name="connsiteX422" fmla="*/ 1680 w 10201"/>
                <a:gd name="connsiteY422" fmla="*/ 3823 h 10002"/>
                <a:gd name="connsiteX423" fmla="*/ 1690 w 10201"/>
                <a:gd name="connsiteY423" fmla="*/ 3805 h 10002"/>
                <a:gd name="connsiteX424" fmla="*/ 1826 w 10201"/>
                <a:gd name="connsiteY424" fmla="*/ 3767 h 10002"/>
                <a:gd name="connsiteX425" fmla="*/ 1826 w 10201"/>
                <a:gd name="connsiteY425" fmla="*/ 3805 h 10002"/>
                <a:gd name="connsiteX426" fmla="*/ 1940 w 10201"/>
                <a:gd name="connsiteY426" fmla="*/ 3880 h 10002"/>
                <a:gd name="connsiteX427" fmla="*/ 1950 w 10201"/>
                <a:gd name="connsiteY427" fmla="*/ 3842 h 10002"/>
                <a:gd name="connsiteX428" fmla="*/ 1961 w 10201"/>
                <a:gd name="connsiteY428" fmla="*/ 3880 h 10002"/>
                <a:gd name="connsiteX429" fmla="*/ 2117 w 10201"/>
                <a:gd name="connsiteY429" fmla="*/ 3748 h 10002"/>
                <a:gd name="connsiteX430" fmla="*/ 2201 w 10201"/>
                <a:gd name="connsiteY430" fmla="*/ 3823 h 10002"/>
                <a:gd name="connsiteX431" fmla="*/ 2378 w 10201"/>
                <a:gd name="connsiteY431" fmla="*/ 3786 h 10002"/>
                <a:gd name="connsiteX432" fmla="*/ 2544 w 10201"/>
                <a:gd name="connsiteY432" fmla="*/ 3805 h 10002"/>
                <a:gd name="connsiteX433" fmla="*/ 2544 w 10201"/>
                <a:gd name="connsiteY433" fmla="*/ 3730 h 10002"/>
                <a:gd name="connsiteX434" fmla="*/ 2658 w 10201"/>
                <a:gd name="connsiteY434" fmla="*/ 3730 h 10002"/>
                <a:gd name="connsiteX435" fmla="*/ 2689 w 10201"/>
                <a:gd name="connsiteY435" fmla="*/ 3673 h 10002"/>
                <a:gd name="connsiteX436" fmla="*/ 2689 w 10201"/>
                <a:gd name="connsiteY436" fmla="*/ 3598 h 10002"/>
                <a:gd name="connsiteX437" fmla="*/ 2658 w 10201"/>
                <a:gd name="connsiteY437" fmla="*/ 3598 h 10002"/>
                <a:gd name="connsiteX438" fmla="*/ 2658 w 10201"/>
                <a:gd name="connsiteY438" fmla="*/ 3561 h 10002"/>
                <a:gd name="connsiteX439" fmla="*/ 2648 w 10201"/>
                <a:gd name="connsiteY439" fmla="*/ 3504 h 10002"/>
                <a:gd name="connsiteX440" fmla="*/ 2044 w 10201"/>
                <a:gd name="connsiteY440" fmla="*/ 3504 h 10002"/>
                <a:gd name="connsiteX441" fmla="*/ 1482 w 10201"/>
                <a:gd name="connsiteY441" fmla="*/ 3485 h 10002"/>
                <a:gd name="connsiteX442" fmla="*/ 1898 w 10201"/>
                <a:gd name="connsiteY442" fmla="*/ 3410 h 10002"/>
                <a:gd name="connsiteX443" fmla="*/ 2149 w 10201"/>
                <a:gd name="connsiteY443" fmla="*/ 3429 h 10002"/>
                <a:gd name="connsiteX444" fmla="*/ 2159 w 10201"/>
                <a:gd name="connsiteY444" fmla="*/ 3316 h 10002"/>
                <a:gd name="connsiteX445" fmla="*/ 2201 w 10201"/>
                <a:gd name="connsiteY445" fmla="*/ 3298 h 10002"/>
                <a:gd name="connsiteX446" fmla="*/ 2232 w 10201"/>
                <a:gd name="connsiteY446" fmla="*/ 3354 h 10002"/>
                <a:gd name="connsiteX447" fmla="*/ 2263 w 10201"/>
                <a:gd name="connsiteY447" fmla="*/ 3278 h 10002"/>
                <a:gd name="connsiteX448" fmla="*/ 2263 w 10201"/>
                <a:gd name="connsiteY448" fmla="*/ 3316 h 10002"/>
                <a:gd name="connsiteX449" fmla="*/ 2242 w 10201"/>
                <a:gd name="connsiteY449" fmla="*/ 3354 h 10002"/>
                <a:gd name="connsiteX450" fmla="*/ 2502 w 10201"/>
                <a:gd name="connsiteY450" fmla="*/ 3298 h 10002"/>
                <a:gd name="connsiteX451" fmla="*/ 2513 w 10201"/>
                <a:gd name="connsiteY451" fmla="*/ 3241 h 10002"/>
                <a:gd name="connsiteX452" fmla="*/ 2502 w 10201"/>
                <a:gd name="connsiteY452" fmla="*/ 3223 h 10002"/>
                <a:gd name="connsiteX453" fmla="*/ 2137 w 10201"/>
                <a:gd name="connsiteY453" fmla="*/ 3241 h 10002"/>
                <a:gd name="connsiteX454" fmla="*/ 2127 w 10201"/>
                <a:gd name="connsiteY454" fmla="*/ 3185 h 10002"/>
                <a:gd name="connsiteX455" fmla="*/ 2137 w 10201"/>
                <a:gd name="connsiteY455" fmla="*/ 3166 h 10002"/>
                <a:gd name="connsiteX456" fmla="*/ 2294 w 10201"/>
                <a:gd name="connsiteY456" fmla="*/ 3128 h 10002"/>
                <a:gd name="connsiteX457" fmla="*/ 2263 w 10201"/>
                <a:gd name="connsiteY457" fmla="*/ 3109 h 10002"/>
                <a:gd name="connsiteX458" fmla="*/ 2294 w 10201"/>
                <a:gd name="connsiteY458" fmla="*/ 3091 h 10002"/>
                <a:gd name="connsiteX459" fmla="*/ 2284 w 10201"/>
                <a:gd name="connsiteY459" fmla="*/ 2997 h 10002"/>
                <a:gd name="connsiteX460" fmla="*/ 2232 w 10201"/>
                <a:gd name="connsiteY460" fmla="*/ 2903 h 10002"/>
                <a:gd name="connsiteX461" fmla="*/ 2253 w 10201"/>
                <a:gd name="connsiteY461" fmla="*/ 2865 h 10002"/>
                <a:gd name="connsiteX462" fmla="*/ 2242 w 10201"/>
                <a:gd name="connsiteY462" fmla="*/ 2790 h 10002"/>
                <a:gd name="connsiteX463" fmla="*/ 2294 w 10201"/>
                <a:gd name="connsiteY463" fmla="*/ 2715 h 10002"/>
                <a:gd name="connsiteX464" fmla="*/ 2294 w 10201"/>
                <a:gd name="connsiteY464" fmla="*/ 2771 h 10002"/>
                <a:gd name="connsiteX465" fmla="*/ 2471 w 10201"/>
                <a:gd name="connsiteY465" fmla="*/ 2809 h 10002"/>
                <a:gd name="connsiteX466" fmla="*/ 2482 w 10201"/>
                <a:gd name="connsiteY466" fmla="*/ 2903 h 10002"/>
                <a:gd name="connsiteX467" fmla="*/ 2627 w 10201"/>
                <a:gd name="connsiteY467" fmla="*/ 2884 h 10002"/>
                <a:gd name="connsiteX468" fmla="*/ 2679 w 10201"/>
                <a:gd name="connsiteY468" fmla="*/ 2715 h 10002"/>
                <a:gd name="connsiteX469" fmla="*/ 2523 w 10201"/>
                <a:gd name="connsiteY469" fmla="*/ 2659 h 10002"/>
                <a:gd name="connsiteX470" fmla="*/ 2523 w 10201"/>
                <a:gd name="connsiteY470" fmla="*/ 2602 h 10002"/>
                <a:gd name="connsiteX471" fmla="*/ 2596 w 10201"/>
                <a:gd name="connsiteY471" fmla="*/ 2584 h 10002"/>
                <a:gd name="connsiteX472" fmla="*/ 2596 w 10201"/>
                <a:gd name="connsiteY472" fmla="*/ 2565 h 10002"/>
                <a:gd name="connsiteX473" fmla="*/ 2461 w 10201"/>
                <a:gd name="connsiteY473" fmla="*/ 2452 h 10002"/>
                <a:gd name="connsiteX474" fmla="*/ 2440 w 10201"/>
                <a:gd name="connsiteY474" fmla="*/ 2527 h 10002"/>
                <a:gd name="connsiteX475" fmla="*/ 2440 w 10201"/>
                <a:gd name="connsiteY475" fmla="*/ 2509 h 10002"/>
                <a:gd name="connsiteX476" fmla="*/ 2315 w 10201"/>
                <a:gd name="connsiteY476" fmla="*/ 2358 h 10002"/>
                <a:gd name="connsiteX477" fmla="*/ 2242 w 10201"/>
                <a:gd name="connsiteY477" fmla="*/ 2377 h 10002"/>
                <a:gd name="connsiteX478" fmla="*/ 2242 w 10201"/>
                <a:gd name="connsiteY478" fmla="*/ 2321 h 10002"/>
                <a:gd name="connsiteX479" fmla="*/ 2222 w 10201"/>
                <a:gd name="connsiteY479" fmla="*/ 2283 h 10002"/>
                <a:gd name="connsiteX480" fmla="*/ 2044 w 10201"/>
                <a:gd name="connsiteY480" fmla="*/ 2246 h 10002"/>
                <a:gd name="connsiteX481" fmla="*/ 2034 w 10201"/>
                <a:gd name="connsiteY481" fmla="*/ 2189 h 10002"/>
                <a:gd name="connsiteX482" fmla="*/ 2044 w 10201"/>
                <a:gd name="connsiteY482" fmla="*/ 2171 h 10002"/>
                <a:gd name="connsiteX483" fmla="*/ 2242 w 10201"/>
                <a:gd name="connsiteY483" fmla="*/ 2171 h 10002"/>
                <a:gd name="connsiteX484" fmla="*/ 2305 w 10201"/>
                <a:gd name="connsiteY484" fmla="*/ 2133 h 10002"/>
                <a:gd name="connsiteX485" fmla="*/ 2450 w 10201"/>
                <a:gd name="connsiteY485" fmla="*/ 2171 h 10002"/>
                <a:gd name="connsiteX486" fmla="*/ 2523 w 10201"/>
                <a:gd name="connsiteY486" fmla="*/ 2077 h 10002"/>
                <a:gd name="connsiteX487" fmla="*/ 2774 w 10201"/>
                <a:gd name="connsiteY487" fmla="*/ 2020 h 10002"/>
                <a:gd name="connsiteX488" fmla="*/ 2961 w 10201"/>
                <a:gd name="connsiteY488" fmla="*/ 2133 h 10002"/>
                <a:gd name="connsiteX489" fmla="*/ 3274 w 10201"/>
                <a:gd name="connsiteY489" fmla="*/ 2057 h 10002"/>
                <a:gd name="connsiteX490" fmla="*/ 3274 w 10201"/>
                <a:gd name="connsiteY490" fmla="*/ 2039 h 10002"/>
                <a:gd name="connsiteX491" fmla="*/ 3263 w 10201"/>
                <a:gd name="connsiteY491" fmla="*/ 2002 h 10002"/>
                <a:gd name="connsiteX492" fmla="*/ 3377 w 10201"/>
                <a:gd name="connsiteY492" fmla="*/ 1964 h 10002"/>
                <a:gd name="connsiteX493" fmla="*/ 3357 w 10201"/>
                <a:gd name="connsiteY493" fmla="*/ 1907 h 10002"/>
                <a:gd name="connsiteX494" fmla="*/ 3419 w 10201"/>
                <a:gd name="connsiteY494" fmla="*/ 1907 h 10002"/>
                <a:gd name="connsiteX495" fmla="*/ 3461 w 10201"/>
                <a:gd name="connsiteY495" fmla="*/ 1926 h 10002"/>
                <a:gd name="connsiteX496" fmla="*/ 3492 w 10201"/>
                <a:gd name="connsiteY496" fmla="*/ 1870 h 10002"/>
                <a:gd name="connsiteX497" fmla="*/ 3492 w 10201"/>
                <a:gd name="connsiteY497" fmla="*/ 1851 h 10002"/>
                <a:gd name="connsiteX498" fmla="*/ 3419 w 10201"/>
                <a:gd name="connsiteY498" fmla="*/ 1738 h 10002"/>
                <a:gd name="connsiteX499" fmla="*/ 3429 w 10201"/>
                <a:gd name="connsiteY499" fmla="*/ 1663 h 10002"/>
                <a:gd name="connsiteX500" fmla="*/ 3274 w 10201"/>
                <a:gd name="connsiteY500" fmla="*/ 1589 h 10002"/>
                <a:gd name="connsiteX501" fmla="*/ 3274 w 10201"/>
                <a:gd name="connsiteY501" fmla="*/ 1513 h 10002"/>
                <a:gd name="connsiteX502" fmla="*/ 3241 w 10201"/>
                <a:gd name="connsiteY502" fmla="*/ 1475 h 10002"/>
                <a:gd name="connsiteX503" fmla="*/ 3210 w 10201"/>
                <a:gd name="connsiteY503" fmla="*/ 1513 h 10002"/>
                <a:gd name="connsiteX504" fmla="*/ 3200 w 10201"/>
                <a:gd name="connsiteY504" fmla="*/ 1438 h 10002"/>
                <a:gd name="connsiteX505" fmla="*/ 3085 w 10201"/>
                <a:gd name="connsiteY505" fmla="*/ 1494 h 10002"/>
                <a:gd name="connsiteX506" fmla="*/ 2971 w 10201"/>
                <a:gd name="connsiteY506" fmla="*/ 1419 h 10002"/>
                <a:gd name="connsiteX507" fmla="*/ 2940 w 10201"/>
                <a:gd name="connsiteY507" fmla="*/ 1475 h 10002"/>
                <a:gd name="connsiteX508" fmla="*/ 2909 w 10201"/>
                <a:gd name="connsiteY508" fmla="*/ 1400 h 10002"/>
                <a:gd name="connsiteX509" fmla="*/ 2815 w 10201"/>
                <a:gd name="connsiteY509" fmla="*/ 1438 h 10002"/>
                <a:gd name="connsiteX510" fmla="*/ 2815 w 10201"/>
                <a:gd name="connsiteY510" fmla="*/ 1381 h 10002"/>
                <a:gd name="connsiteX511" fmla="*/ 2742 w 10201"/>
                <a:gd name="connsiteY511" fmla="*/ 1288 h 10002"/>
                <a:gd name="connsiteX512" fmla="*/ 3013 w 10201"/>
                <a:gd name="connsiteY512" fmla="*/ 1062 h 10002"/>
                <a:gd name="connsiteX513" fmla="*/ 3106 w 10201"/>
                <a:gd name="connsiteY513" fmla="*/ 1119 h 10002"/>
                <a:gd name="connsiteX514" fmla="*/ 3241 w 10201"/>
                <a:gd name="connsiteY514" fmla="*/ 1062 h 10002"/>
                <a:gd name="connsiteX515" fmla="*/ 3241 w 10201"/>
                <a:gd name="connsiteY515" fmla="*/ 1119 h 10002"/>
                <a:gd name="connsiteX516" fmla="*/ 3513 w 10201"/>
                <a:gd name="connsiteY516" fmla="*/ 1119 h 10002"/>
                <a:gd name="connsiteX517" fmla="*/ 3513 w 10201"/>
                <a:gd name="connsiteY517" fmla="*/ 1044 h 10002"/>
                <a:gd name="connsiteX518" fmla="*/ 3658 w 10201"/>
                <a:gd name="connsiteY518" fmla="*/ 968 h 10002"/>
                <a:gd name="connsiteX519" fmla="*/ 3700 w 10201"/>
                <a:gd name="connsiteY519" fmla="*/ 875 h 10002"/>
                <a:gd name="connsiteX520" fmla="*/ 3929 w 10201"/>
                <a:gd name="connsiteY520" fmla="*/ 836 h 10002"/>
                <a:gd name="connsiteX521" fmla="*/ 3940 w 10201"/>
                <a:gd name="connsiteY521" fmla="*/ 781 h 10002"/>
                <a:gd name="connsiteX522" fmla="*/ 3971 w 10201"/>
                <a:gd name="connsiteY522" fmla="*/ 781 h 10002"/>
                <a:gd name="connsiteX523" fmla="*/ 4002 w 10201"/>
                <a:gd name="connsiteY523" fmla="*/ 836 h 10002"/>
                <a:gd name="connsiteX524" fmla="*/ 4065 w 10201"/>
                <a:gd name="connsiteY524" fmla="*/ 799 h 10002"/>
                <a:gd name="connsiteX525" fmla="*/ 4127 w 10201"/>
                <a:gd name="connsiteY525" fmla="*/ 836 h 10002"/>
                <a:gd name="connsiteX526" fmla="*/ 4772 w 10201"/>
                <a:gd name="connsiteY526" fmla="*/ 724 h 10002"/>
                <a:gd name="connsiteX527" fmla="*/ 4783 w 10201"/>
                <a:gd name="connsiteY527" fmla="*/ 781 h 10002"/>
                <a:gd name="connsiteX528" fmla="*/ 4908 w 10201"/>
                <a:gd name="connsiteY528" fmla="*/ 781 h 10002"/>
                <a:gd name="connsiteX529" fmla="*/ 4908 w 10201"/>
                <a:gd name="connsiteY529" fmla="*/ 724 h 10002"/>
                <a:gd name="connsiteX530" fmla="*/ 4992 w 10201"/>
                <a:gd name="connsiteY530" fmla="*/ 781 h 10002"/>
                <a:gd name="connsiteX531" fmla="*/ 5096 w 10201"/>
                <a:gd name="connsiteY531" fmla="*/ 743 h 10002"/>
                <a:gd name="connsiteX532" fmla="*/ 5158 w 10201"/>
                <a:gd name="connsiteY532" fmla="*/ 781 h 10002"/>
                <a:gd name="connsiteX533" fmla="*/ 5200 w 10201"/>
                <a:gd name="connsiteY533" fmla="*/ 706 h 10002"/>
                <a:gd name="connsiteX534" fmla="*/ 5283 w 10201"/>
                <a:gd name="connsiteY534" fmla="*/ 686 h 10002"/>
                <a:gd name="connsiteX535" fmla="*/ 5283 w 10201"/>
                <a:gd name="connsiteY535" fmla="*/ 743 h 10002"/>
                <a:gd name="connsiteX536" fmla="*/ 5492 w 10201"/>
                <a:gd name="connsiteY536" fmla="*/ 706 h 10002"/>
                <a:gd name="connsiteX537" fmla="*/ 5679 w 10201"/>
                <a:gd name="connsiteY537" fmla="*/ 781 h 10002"/>
                <a:gd name="connsiteX538" fmla="*/ 5824 w 10201"/>
                <a:gd name="connsiteY538" fmla="*/ 761 h 10002"/>
                <a:gd name="connsiteX539" fmla="*/ 6148 w 10201"/>
                <a:gd name="connsiteY539" fmla="*/ 686 h 10002"/>
                <a:gd name="connsiteX540" fmla="*/ 6345 w 10201"/>
                <a:gd name="connsiteY540" fmla="*/ 611 h 10002"/>
                <a:gd name="connsiteX541" fmla="*/ 6522 w 10201"/>
                <a:gd name="connsiteY541" fmla="*/ 649 h 10002"/>
                <a:gd name="connsiteX542" fmla="*/ 6574 w 10201"/>
                <a:gd name="connsiteY542" fmla="*/ 555 h 10002"/>
                <a:gd name="connsiteX543" fmla="*/ 6668 w 10201"/>
                <a:gd name="connsiteY543" fmla="*/ 574 h 10002"/>
                <a:gd name="connsiteX544" fmla="*/ 6741 w 10201"/>
                <a:gd name="connsiteY544" fmla="*/ 498 h 10002"/>
                <a:gd name="connsiteX545" fmla="*/ 6814 w 10201"/>
                <a:gd name="connsiteY545" fmla="*/ 555 h 10002"/>
                <a:gd name="connsiteX546" fmla="*/ 7105 w 10201"/>
                <a:gd name="connsiteY546" fmla="*/ 574 h 10002"/>
                <a:gd name="connsiteX547" fmla="*/ 7251 w 10201"/>
                <a:gd name="connsiteY547" fmla="*/ 574 h 10002"/>
                <a:gd name="connsiteX548" fmla="*/ 7262 w 10201"/>
                <a:gd name="connsiteY548" fmla="*/ 630 h 10002"/>
                <a:gd name="connsiteX549" fmla="*/ 7459 w 10201"/>
                <a:gd name="connsiteY549" fmla="*/ 592 h 10002"/>
                <a:gd name="connsiteX550" fmla="*/ 7470 w 10201"/>
                <a:gd name="connsiteY550" fmla="*/ 517 h 10002"/>
                <a:gd name="connsiteX551" fmla="*/ 7387 w 10201"/>
                <a:gd name="connsiteY551" fmla="*/ 498 h 10002"/>
                <a:gd name="connsiteX552" fmla="*/ 7428 w 10201"/>
                <a:gd name="connsiteY552" fmla="*/ 405 h 10002"/>
                <a:gd name="connsiteX553" fmla="*/ 7501 w 10201"/>
                <a:gd name="connsiteY553" fmla="*/ 348 h 10002"/>
                <a:gd name="connsiteX554" fmla="*/ 7470 w 10201"/>
                <a:gd name="connsiteY554" fmla="*/ 311 h 10002"/>
                <a:gd name="connsiteX555" fmla="*/ 7407 w 10201"/>
                <a:gd name="connsiteY555" fmla="*/ 348 h 10002"/>
                <a:gd name="connsiteX556" fmla="*/ 7376 w 10201"/>
                <a:gd name="connsiteY556" fmla="*/ 311 h 10002"/>
                <a:gd name="connsiteX557" fmla="*/ 7210 w 10201"/>
                <a:gd name="connsiteY557" fmla="*/ 367 h 10002"/>
                <a:gd name="connsiteX558" fmla="*/ 7210 w 10201"/>
                <a:gd name="connsiteY558" fmla="*/ 311 h 10002"/>
                <a:gd name="connsiteX559" fmla="*/ 7199 w 10201"/>
                <a:gd name="connsiteY559" fmla="*/ 311 h 10002"/>
                <a:gd name="connsiteX560" fmla="*/ 6543 w 10201"/>
                <a:gd name="connsiteY560" fmla="*/ 330 h 10002"/>
                <a:gd name="connsiteX561" fmla="*/ 6225 w 10201"/>
                <a:gd name="connsiteY561" fmla="*/ 273 h 10002"/>
                <a:gd name="connsiteX562" fmla="*/ 6637 w 10201"/>
                <a:gd name="connsiteY562" fmla="*/ 198 h 10002"/>
                <a:gd name="connsiteX563" fmla="*/ 6980 w 10201"/>
                <a:gd name="connsiteY563" fmla="*/ 161 h 10002"/>
                <a:gd name="connsiteX564" fmla="*/ 7433 w 10201"/>
                <a:gd name="connsiteY564" fmla="*/ 80 h 10002"/>
                <a:gd name="connsiteX565" fmla="*/ 7698 w 10201"/>
                <a:gd name="connsiteY565" fmla="*/ 10 h 10002"/>
                <a:gd name="connsiteX566" fmla="*/ 7949 w 10201"/>
                <a:gd name="connsiteY566" fmla="*/ 142 h 10002"/>
                <a:gd name="connsiteX567" fmla="*/ 8011 w 10201"/>
                <a:gd name="connsiteY567" fmla="*/ 48 h 10002"/>
                <a:gd name="connsiteX568" fmla="*/ 8136 w 10201"/>
                <a:gd name="connsiteY568" fmla="*/ 29 h 10002"/>
                <a:gd name="connsiteX569" fmla="*/ 8240 w 10201"/>
                <a:gd name="connsiteY569" fmla="*/ 142 h 10002"/>
                <a:gd name="connsiteX570" fmla="*/ 8262 w 10201"/>
                <a:gd name="connsiteY570" fmla="*/ 104 h 10002"/>
                <a:gd name="connsiteX571" fmla="*/ 8293 w 10201"/>
                <a:gd name="connsiteY571" fmla="*/ 254 h 10002"/>
                <a:gd name="connsiteX572" fmla="*/ 8262 w 10201"/>
                <a:gd name="connsiteY572" fmla="*/ 330 h 10002"/>
                <a:gd name="connsiteX573" fmla="*/ 8262 w 10201"/>
                <a:gd name="connsiteY573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081 w 10201"/>
                <a:gd name="connsiteY78" fmla="*/ 5686 h 10002"/>
                <a:gd name="connsiteX79" fmla="*/ 10188 w 10201"/>
                <a:gd name="connsiteY79" fmla="*/ 5795 h 10002"/>
                <a:gd name="connsiteX80" fmla="*/ 10177 w 10201"/>
                <a:gd name="connsiteY80" fmla="*/ 6153 h 10002"/>
                <a:gd name="connsiteX81" fmla="*/ 10137 w 10201"/>
                <a:gd name="connsiteY81" fmla="*/ 6016 h 10002"/>
                <a:gd name="connsiteX82" fmla="*/ 9949 w 10201"/>
                <a:gd name="connsiteY82" fmla="*/ 6096 h 10002"/>
                <a:gd name="connsiteX83" fmla="*/ 9563 w 10201"/>
                <a:gd name="connsiteY83" fmla="*/ 6190 h 10002"/>
                <a:gd name="connsiteX84" fmla="*/ 9532 w 10201"/>
                <a:gd name="connsiteY84" fmla="*/ 6528 h 10002"/>
                <a:gd name="connsiteX85" fmla="*/ 9490 w 10201"/>
                <a:gd name="connsiteY85" fmla="*/ 6566 h 10002"/>
                <a:gd name="connsiteX86" fmla="*/ 9490 w 10201"/>
                <a:gd name="connsiteY86" fmla="*/ 6979 h 10002"/>
                <a:gd name="connsiteX87" fmla="*/ 9594 w 10201"/>
                <a:gd name="connsiteY87" fmla="*/ 7016 h 10002"/>
                <a:gd name="connsiteX88" fmla="*/ 9584 w 10201"/>
                <a:gd name="connsiteY88" fmla="*/ 7054 h 10002"/>
                <a:gd name="connsiteX89" fmla="*/ 9438 w 10201"/>
                <a:gd name="connsiteY89" fmla="*/ 7411 h 10002"/>
                <a:gd name="connsiteX90" fmla="*/ 9428 w 10201"/>
                <a:gd name="connsiteY90" fmla="*/ 7674 h 10002"/>
                <a:gd name="connsiteX91" fmla="*/ 9459 w 10201"/>
                <a:gd name="connsiteY91" fmla="*/ 7862 h 10002"/>
                <a:gd name="connsiteX92" fmla="*/ 9407 w 10201"/>
                <a:gd name="connsiteY92" fmla="*/ 7918 h 10002"/>
                <a:gd name="connsiteX93" fmla="*/ 9302 w 10201"/>
                <a:gd name="connsiteY93" fmla="*/ 7730 h 10002"/>
                <a:gd name="connsiteX94" fmla="*/ 9126 w 10201"/>
                <a:gd name="connsiteY94" fmla="*/ 7580 h 10002"/>
                <a:gd name="connsiteX95" fmla="*/ 9126 w 10201"/>
                <a:gd name="connsiteY95" fmla="*/ 7543 h 10002"/>
                <a:gd name="connsiteX96" fmla="*/ 9167 w 10201"/>
                <a:gd name="connsiteY96" fmla="*/ 7543 h 10002"/>
                <a:gd name="connsiteX97" fmla="*/ 9167 w 10201"/>
                <a:gd name="connsiteY97" fmla="*/ 7524 h 10002"/>
                <a:gd name="connsiteX98" fmla="*/ 9146 w 10201"/>
                <a:gd name="connsiteY98" fmla="*/ 7524 h 10002"/>
                <a:gd name="connsiteX99" fmla="*/ 9084 w 10201"/>
                <a:gd name="connsiteY99" fmla="*/ 7543 h 10002"/>
                <a:gd name="connsiteX100" fmla="*/ 9105 w 10201"/>
                <a:gd name="connsiteY100" fmla="*/ 7618 h 10002"/>
                <a:gd name="connsiteX101" fmla="*/ 9063 w 10201"/>
                <a:gd name="connsiteY101" fmla="*/ 7637 h 10002"/>
                <a:gd name="connsiteX102" fmla="*/ 9167 w 10201"/>
                <a:gd name="connsiteY102" fmla="*/ 7918 h 10002"/>
                <a:gd name="connsiteX103" fmla="*/ 9167 w 10201"/>
                <a:gd name="connsiteY103" fmla="*/ 8125 h 10002"/>
                <a:gd name="connsiteX104" fmla="*/ 9105 w 10201"/>
                <a:gd name="connsiteY104" fmla="*/ 8237 h 10002"/>
                <a:gd name="connsiteX105" fmla="*/ 8928 w 10201"/>
                <a:gd name="connsiteY105" fmla="*/ 8219 h 10002"/>
                <a:gd name="connsiteX106" fmla="*/ 8866 w 10201"/>
                <a:gd name="connsiteY106" fmla="*/ 8125 h 10002"/>
                <a:gd name="connsiteX107" fmla="*/ 8802 w 10201"/>
                <a:gd name="connsiteY107" fmla="*/ 8182 h 10002"/>
                <a:gd name="connsiteX108" fmla="*/ 8845 w 10201"/>
                <a:gd name="connsiteY108" fmla="*/ 8575 h 10002"/>
                <a:gd name="connsiteX109" fmla="*/ 8814 w 10201"/>
                <a:gd name="connsiteY109" fmla="*/ 8650 h 10002"/>
                <a:gd name="connsiteX110" fmla="*/ 8615 w 10201"/>
                <a:gd name="connsiteY110" fmla="*/ 8670 h 10002"/>
                <a:gd name="connsiteX111" fmla="*/ 8470 w 10201"/>
                <a:gd name="connsiteY111" fmla="*/ 8237 h 10002"/>
                <a:gd name="connsiteX112" fmla="*/ 8459 w 10201"/>
                <a:gd name="connsiteY112" fmla="*/ 7993 h 10002"/>
                <a:gd name="connsiteX113" fmla="*/ 8418 w 10201"/>
                <a:gd name="connsiteY113" fmla="*/ 7993 h 10002"/>
                <a:gd name="connsiteX114" fmla="*/ 8240 w 10201"/>
                <a:gd name="connsiteY114" fmla="*/ 7993 h 10002"/>
                <a:gd name="connsiteX115" fmla="*/ 8136 w 10201"/>
                <a:gd name="connsiteY115" fmla="*/ 7768 h 10002"/>
                <a:gd name="connsiteX116" fmla="*/ 8042 w 10201"/>
                <a:gd name="connsiteY116" fmla="*/ 7712 h 10002"/>
                <a:gd name="connsiteX117" fmla="*/ 7980 w 10201"/>
                <a:gd name="connsiteY117" fmla="*/ 7787 h 10002"/>
                <a:gd name="connsiteX118" fmla="*/ 7990 w 10201"/>
                <a:gd name="connsiteY118" fmla="*/ 8106 h 10002"/>
                <a:gd name="connsiteX119" fmla="*/ 7949 w 10201"/>
                <a:gd name="connsiteY119" fmla="*/ 8406 h 10002"/>
                <a:gd name="connsiteX120" fmla="*/ 7887 w 10201"/>
                <a:gd name="connsiteY120" fmla="*/ 8426 h 10002"/>
                <a:gd name="connsiteX121" fmla="*/ 7845 w 10201"/>
                <a:gd name="connsiteY121" fmla="*/ 8538 h 10002"/>
                <a:gd name="connsiteX122" fmla="*/ 7835 w 10201"/>
                <a:gd name="connsiteY122" fmla="*/ 8538 h 10002"/>
                <a:gd name="connsiteX123" fmla="*/ 7835 w 10201"/>
                <a:gd name="connsiteY123" fmla="*/ 8481 h 10002"/>
                <a:gd name="connsiteX124" fmla="*/ 7855 w 10201"/>
                <a:gd name="connsiteY124" fmla="*/ 8426 h 10002"/>
                <a:gd name="connsiteX125" fmla="*/ 7678 w 10201"/>
                <a:gd name="connsiteY125" fmla="*/ 8182 h 10002"/>
                <a:gd name="connsiteX126" fmla="*/ 7563 w 10201"/>
                <a:gd name="connsiteY126" fmla="*/ 8087 h 10002"/>
                <a:gd name="connsiteX127" fmla="*/ 7501 w 10201"/>
                <a:gd name="connsiteY127" fmla="*/ 8144 h 10002"/>
                <a:gd name="connsiteX128" fmla="*/ 7470 w 10201"/>
                <a:gd name="connsiteY128" fmla="*/ 8087 h 10002"/>
                <a:gd name="connsiteX129" fmla="*/ 7439 w 10201"/>
                <a:gd name="connsiteY129" fmla="*/ 8219 h 10002"/>
                <a:gd name="connsiteX130" fmla="*/ 7574 w 10201"/>
                <a:gd name="connsiteY130" fmla="*/ 8595 h 10002"/>
                <a:gd name="connsiteX131" fmla="*/ 7418 w 10201"/>
                <a:gd name="connsiteY131" fmla="*/ 8782 h 10002"/>
                <a:gd name="connsiteX132" fmla="*/ 7251 w 10201"/>
                <a:gd name="connsiteY132" fmla="*/ 8707 h 10002"/>
                <a:gd name="connsiteX133" fmla="*/ 7189 w 10201"/>
                <a:gd name="connsiteY133" fmla="*/ 8858 h 10002"/>
                <a:gd name="connsiteX134" fmla="*/ 7115 w 10201"/>
                <a:gd name="connsiteY134" fmla="*/ 8914 h 10002"/>
                <a:gd name="connsiteX135" fmla="*/ 7115 w 10201"/>
                <a:gd name="connsiteY135" fmla="*/ 8839 h 10002"/>
                <a:gd name="connsiteX136" fmla="*/ 6991 w 10201"/>
                <a:gd name="connsiteY136" fmla="*/ 8801 h 10002"/>
                <a:gd name="connsiteX137" fmla="*/ 6907 w 10201"/>
                <a:gd name="connsiteY137" fmla="*/ 8895 h 10002"/>
                <a:gd name="connsiteX138" fmla="*/ 6814 w 10201"/>
                <a:gd name="connsiteY138" fmla="*/ 8914 h 10002"/>
                <a:gd name="connsiteX139" fmla="*/ 6814 w 10201"/>
                <a:gd name="connsiteY139" fmla="*/ 8970 h 10002"/>
                <a:gd name="connsiteX140" fmla="*/ 6751 w 10201"/>
                <a:gd name="connsiteY140" fmla="*/ 8989 h 10002"/>
                <a:gd name="connsiteX141" fmla="*/ 6772 w 10201"/>
                <a:gd name="connsiteY141" fmla="*/ 9026 h 10002"/>
                <a:gd name="connsiteX142" fmla="*/ 6939 w 10201"/>
                <a:gd name="connsiteY142" fmla="*/ 9008 h 10002"/>
                <a:gd name="connsiteX143" fmla="*/ 6939 w 10201"/>
                <a:gd name="connsiteY143" fmla="*/ 8989 h 10002"/>
                <a:gd name="connsiteX144" fmla="*/ 6918 w 10201"/>
                <a:gd name="connsiteY144" fmla="*/ 8951 h 10002"/>
                <a:gd name="connsiteX145" fmla="*/ 6939 w 10201"/>
                <a:gd name="connsiteY145" fmla="*/ 8951 h 10002"/>
                <a:gd name="connsiteX146" fmla="*/ 6991 w 10201"/>
                <a:gd name="connsiteY146" fmla="*/ 8933 h 10002"/>
                <a:gd name="connsiteX147" fmla="*/ 7032 w 10201"/>
                <a:gd name="connsiteY147" fmla="*/ 9064 h 10002"/>
                <a:gd name="connsiteX148" fmla="*/ 7303 w 10201"/>
                <a:gd name="connsiteY148" fmla="*/ 9139 h 10002"/>
                <a:gd name="connsiteX149" fmla="*/ 7303 w 10201"/>
                <a:gd name="connsiteY149" fmla="*/ 9195 h 10002"/>
                <a:gd name="connsiteX150" fmla="*/ 7220 w 10201"/>
                <a:gd name="connsiteY150" fmla="*/ 9590 h 10002"/>
                <a:gd name="connsiteX151" fmla="*/ 7199 w 10201"/>
                <a:gd name="connsiteY151" fmla="*/ 9590 h 10002"/>
                <a:gd name="connsiteX152" fmla="*/ 7179 w 10201"/>
                <a:gd name="connsiteY152" fmla="*/ 9533 h 10002"/>
                <a:gd name="connsiteX153" fmla="*/ 6949 w 10201"/>
                <a:gd name="connsiteY153" fmla="*/ 9496 h 10002"/>
                <a:gd name="connsiteX154" fmla="*/ 6876 w 10201"/>
                <a:gd name="connsiteY154" fmla="*/ 9496 h 10002"/>
                <a:gd name="connsiteX155" fmla="*/ 6793 w 10201"/>
                <a:gd name="connsiteY155" fmla="*/ 9403 h 10002"/>
                <a:gd name="connsiteX156" fmla="*/ 6751 w 10201"/>
                <a:gd name="connsiteY156" fmla="*/ 9440 h 10002"/>
                <a:gd name="connsiteX157" fmla="*/ 6637 w 10201"/>
                <a:gd name="connsiteY157" fmla="*/ 9289 h 10002"/>
                <a:gd name="connsiteX158" fmla="*/ 6627 w 10201"/>
                <a:gd name="connsiteY158" fmla="*/ 9289 h 10002"/>
                <a:gd name="connsiteX159" fmla="*/ 6584 w 10201"/>
                <a:gd name="connsiteY159" fmla="*/ 9289 h 10002"/>
                <a:gd name="connsiteX160" fmla="*/ 6480 w 10201"/>
                <a:gd name="connsiteY160" fmla="*/ 9177 h 10002"/>
                <a:gd name="connsiteX161" fmla="*/ 6449 w 10201"/>
                <a:gd name="connsiteY161" fmla="*/ 9346 h 10002"/>
                <a:gd name="connsiteX162" fmla="*/ 6355 w 10201"/>
                <a:gd name="connsiteY162" fmla="*/ 9515 h 10002"/>
                <a:gd name="connsiteX163" fmla="*/ 6262 w 10201"/>
                <a:gd name="connsiteY163" fmla="*/ 9552 h 10002"/>
                <a:gd name="connsiteX164" fmla="*/ 6262 w 10201"/>
                <a:gd name="connsiteY164" fmla="*/ 9609 h 10002"/>
                <a:gd name="connsiteX165" fmla="*/ 6189 w 10201"/>
                <a:gd name="connsiteY165" fmla="*/ 9740 h 10002"/>
                <a:gd name="connsiteX166" fmla="*/ 6106 w 10201"/>
                <a:gd name="connsiteY166" fmla="*/ 9796 h 10002"/>
                <a:gd name="connsiteX167" fmla="*/ 6001 w 10201"/>
                <a:gd name="connsiteY167" fmla="*/ 9947 h 10002"/>
                <a:gd name="connsiteX168" fmla="*/ 5345 w 10201"/>
                <a:gd name="connsiteY168" fmla="*/ 9796 h 10002"/>
                <a:gd name="connsiteX169" fmla="*/ 5220 w 10201"/>
                <a:gd name="connsiteY169" fmla="*/ 9796 h 10002"/>
                <a:gd name="connsiteX170" fmla="*/ 4992 w 10201"/>
                <a:gd name="connsiteY170" fmla="*/ 9647 h 10002"/>
                <a:gd name="connsiteX171" fmla="*/ 4929 w 10201"/>
                <a:gd name="connsiteY171" fmla="*/ 9515 h 10002"/>
                <a:gd name="connsiteX172" fmla="*/ 4929 w 10201"/>
                <a:gd name="connsiteY172" fmla="*/ 9403 h 10002"/>
                <a:gd name="connsiteX173" fmla="*/ 4866 w 10201"/>
                <a:gd name="connsiteY173" fmla="*/ 9346 h 10002"/>
                <a:gd name="connsiteX174" fmla="*/ 5168 w 10201"/>
                <a:gd name="connsiteY174" fmla="*/ 9214 h 10002"/>
                <a:gd name="connsiteX175" fmla="*/ 5387 w 10201"/>
                <a:gd name="connsiteY175" fmla="*/ 9234 h 10002"/>
                <a:gd name="connsiteX176" fmla="*/ 5741 w 10201"/>
                <a:gd name="connsiteY176" fmla="*/ 9195 h 10002"/>
                <a:gd name="connsiteX177" fmla="*/ 5783 w 10201"/>
                <a:gd name="connsiteY177" fmla="*/ 9102 h 10002"/>
                <a:gd name="connsiteX178" fmla="*/ 5731 w 10201"/>
                <a:gd name="connsiteY178" fmla="*/ 8989 h 10002"/>
                <a:gd name="connsiteX179" fmla="*/ 5533 w 10201"/>
                <a:gd name="connsiteY179" fmla="*/ 8933 h 10002"/>
                <a:gd name="connsiteX180" fmla="*/ 5210 w 10201"/>
                <a:gd name="connsiteY180" fmla="*/ 8745 h 10002"/>
                <a:gd name="connsiteX181" fmla="*/ 4961 w 10201"/>
                <a:gd name="connsiteY181" fmla="*/ 8595 h 10002"/>
                <a:gd name="connsiteX182" fmla="*/ 5085 w 10201"/>
                <a:gd name="connsiteY182" fmla="*/ 8481 h 10002"/>
                <a:gd name="connsiteX183" fmla="*/ 4741 w 10201"/>
                <a:gd name="connsiteY183" fmla="*/ 8275 h 10002"/>
                <a:gd name="connsiteX184" fmla="*/ 4554 w 10201"/>
                <a:gd name="connsiteY184" fmla="*/ 8087 h 10002"/>
                <a:gd name="connsiteX185" fmla="*/ 4356 w 10201"/>
                <a:gd name="connsiteY185" fmla="*/ 8031 h 10002"/>
                <a:gd name="connsiteX186" fmla="*/ 4085 w 10201"/>
                <a:gd name="connsiteY186" fmla="*/ 8013 h 10002"/>
                <a:gd name="connsiteX187" fmla="*/ 3919 w 10201"/>
                <a:gd name="connsiteY187" fmla="*/ 7843 h 10002"/>
                <a:gd name="connsiteX188" fmla="*/ 3741 w 10201"/>
                <a:gd name="connsiteY188" fmla="*/ 7806 h 10002"/>
                <a:gd name="connsiteX189" fmla="*/ 3669 w 10201"/>
                <a:gd name="connsiteY189" fmla="*/ 7598 h 10002"/>
                <a:gd name="connsiteX190" fmla="*/ 3492 w 10201"/>
                <a:gd name="connsiteY190" fmla="*/ 7637 h 10002"/>
                <a:gd name="connsiteX191" fmla="*/ 3440 w 10201"/>
                <a:gd name="connsiteY191" fmla="*/ 7674 h 10002"/>
                <a:gd name="connsiteX192" fmla="*/ 3367 w 10201"/>
                <a:gd name="connsiteY192" fmla="*/ 7674 h 10002"/>
                <a:gd name="connsiteX193" fmla="*/ 3367 w 10201"/>
                <a:gd name="connsiteY193" fmla="*/ 7637 h 10002"/>
                <a:gd name="connsiteX194" fmla="*/ 3398 w 10201"/>
                <a:gd name="connsiteY194" fmla="*/ 7543 h 10002"/>
                <a:gd name="connsiteX195" fmla="*/ 3241 w 10201"/>
                <a:gd name="connsiteY195" fmla="*/ 7505 h 10002"/>
                <a:gd name="connsiteX196" fmla="*/ 3189 w 10201"/>
                <a:gd name="connsiteY196" fmla="*/ 7411 h 10002"/>
                <a:gd name="connsiteX197" fmla="*/ 3085 w 10201"/>
                <a:gd name="connsiteY197" fmla="*/ 7468 h 10002"/>
                <a:gd name="connsiteX198" fmla="*/ 2846 w 10201"/>
                <a:gd name="connsiteY198" fmla="*/ 7449 h 10002"/>
                <a:gd name="connsiteX199" fmla="*/ 2722 w 10201"/>
                <a:gd name="connsiteY199" fmla="*/ 7486 h 10002"/>
                <a:gd name="connsiteX200" fmla="*/ 2669 w 10201"/>
                <a:gd name="connsiteY200" fmla="*/ 7598 h 10002"/>
                <a:gd name="connsiteX201" fmla="*/ 2471 w 10201"/>
                <a:gd name="connsiteY201" fmla="*/ 7637 h 10002"/>
                <a:gd name="connsiteX202" fmla="*/ 2419 w 10201"/>
                <a:gd name="connsiteY202" fmla="*/ 7712 h 10002"/>
                <a:gd name="connsiteX203" fmla="*/ 2137 w 10201"/>
                <a:gd name="connsiteY203" fmla="*/ 7693 h 10002"/>
                <a:gd name="connsiteX204" fmla="*/ 2023 w 10201"/>
                <a:gd name="connsiteY204" fmla="*/ 7561 h 10002"/>
                <a:gd name="connsiteX205" fmla="*/ 1867 w 10201"/>
                <a:gd name="connsiteY205" fmla="*/ 7524 h 10002"/>
                <a:gd name="connsiteX206" fmla="*/ 1919 w 10201"/>
                <a:gd name="connsiteY206" fmla="*/ 7505 h 10002"/>
                <a:gd name="connsiteX207" fmla="*/ 1919 w 10201"/>
                <a:gd name="connsiteY207" fmla="*/ 7486 h 10002"/>
                <a:gd name="connsiteX208" fmla="*/ 1867 w 10201"/>
                <a:gd name="connsiteY208" fmla="*/ 7486 h 10002"/>
                <a:gd name="connsiteX209" fmla="*/ 1753 w 10201"/>
                <a:gd name="connsiteY209" fmla="*/ 7505 h 10002"/>
                <a:gd name="connsiteX210" fmla="*/ 1544 w 10201"/>
                <a:gd name="connsiteY210" fmla="*/ 7429 h 10002"/>
                <a:gd name="connsiteX211" fmla="*/ 1544 w 10201"/>
                <a:gd name="connsiteY211" fmla="*/ 7486 h 10002"/>
                <a:gd name="connsiteX212" fmla="*/ 1492 w 10201"/>
                <a:gd name="connsiteY212" fmla="*/ 7468 h 10002"/>
                <a:gd name="connsiteX213" fmla="*/ 1492 w 10201"/>
                <a:gd name="connsiteY213" fmla="*/ 7411 h 10002"/>
                <a:gd name="connsiteX214" fmla="*/ 1398 w 10201"/>
                <a:gd name="connsiteY214" fmla="*/ 7468 h 10002"/>
                <a:gd name="connsiteX215" fmla="*/ 1378 w 10201"/>
                <a:gd name="connsiteY215" fmla="*/ 7411 h 10002"/>
                <a:gd name="connsiteX216" fmla="*/ 1013 w 10201"/>
                <a:gd name="connsiteY216" fmla="*/ 7429 h 10002"/>
                <a:gd name="connsiteX217" fmla="*/ 836 w 10201"/>
                <a:gd name="connsiteY217" fmla="*/ 7411 h 10002"/>
                <a:gd name="connsiteX218" fmla="*/ 795 w 10201"/>
                <a:gd name="connsiteY218" fmla="*/ 7336 h 10002"/>
                <a:gd name="connsiteX219" fmla="*/ 628 w 10201"/>
                <a:gd name="connsiteY219" fmla="*/ 7354 h 10002"/>
                <a:gd name="connsiteX220" fmla="*/ 597 w 10201"/>
                <a:gd name="connsiteY220" fmla="*/ 7299 h 10002"/>
                <a:gd name="connsiteX221" fmla="*/ 493 w 10201"/>
                <a:gd name="connsiteY221" fmla="*/ 7317 h 10002"/>
                <a:gd name="connsiteX222" fmla="*/ 471 w 10201"/>
                <a:gd name="connsiteY222" fmla="*/ 7242 h 10002"/>
                <a:gd name="connsiteX223" fmla="*/ 378 w 10201"/>
                <a:gd name="connsiteY223" fmla="*/ 7242 h 10002"/>
                <a:gd name="connsiteX224" fmla="*/ 243 w 10201"/>
                <a:gd name="connsiteY224" fmla="*/ 7167 h 10002"/>
                <a:gd name="connsiteX225" fmla="*/ 0 w 10201"/>
                <a:gd name="connsiteY225" fmla="*/ 7050 h 10002"/>
                <a:gd name="connsiteX226" fmla="*/ 357 w 10201"/>
                <a:gd name="connsiteY226" fmla="*/ 7054 h 10002"/>
                <a:gd name="connsiteX227" fmla="*/ 576 w 10201"/>
                <a:gd name="connsiteY227" fmla="*/ 7092 h 10002"/>
                <a:gd name="connsiteX228" fmla="*/ 940 w 10201"/>
                <a:gd name="connsiteY228" fmla="*/ 7167 h 10002"/>
                <a:gd name="connsiteX229" fmla="*/ 950 w 10201"/>
                <a:gd name="connsiteY229" fmla="*/ 7092 h 10002"/>
                <a:gd name="connsiteX230" fmla="*/ 888 w 10201"/>
                <a:gd name="connsiteY230" fmla="*/ 6998 h 10002"/>
                <a:gd name="connsiteX231" fmla="*/ 898 w 10201"/>
                <a:gd name="connsiteY231" fmla="*/ 6998 h 10002"/>
                <a:gd name="connsiteX232" fmla="*/ 898 w 10201"/>
                <a:gd name="connsiteY232" fmla="*/ 6979 h 10002"/>
                <a:gd name="connsiteX233" fmla="*/ 1002 w 10201"/>
                <a:gd name="connsiteY233" fmla="*/ 7016 h 10002"/>
                <a:gd name="connsiteX234" fmla="*/ 1002 w 10201"/>
                <a:gd name="connsiteY234" fmla="*/ 6941 h 10002"/>
                <a:gd name="connsiteX235" fmla="*/ 940 w 10201"/>
                <a:gd name="connsiteY235" fmla="*/ 6923 h 10002"/>
                <a:gd name="connsiteX236" fmla="*/ 940 w 10201"/>
                <a:gd name="connsiteY236" fmla="*/ 6847 h 10002"/>
                <a:gd name="connsiteX237" fmla="*/ 961 w 10201"/>
                <a:gd name="connsiteY237" fmla="*/ 6847 h 10002"/>
                <a:gd name="connsiteX238" fmla="*/ 1013 w 10201"/>
                <a:gd name="connsiteY238" fmla="*/ 6885 h 10002"/>
                <a:gd name="connsiteX239" fmla="*/ 1013 w 10201"/>
                <a:gd name="connsiteY239" fmla="*/ 6847 h 10002"/>
                <a:gd name="connsiteX240" fmla="*/ 1149 w 10201"/>
                <a:gd name="connsiteY240" fmla="*/ 6716 h 10002"/>
                <a:gd name="connsiteX241" fmla="*/ 1305 w 10201"/>
                <a:gd name="connsiteY241" fmla="*/ 6678 h 10002"/>
                <a:gd name="connsiteX242" fmla="*/ 1305 w 10201"/>
                <a:gd name="connsiteY242" fmla="*/ 6660 h 10002"/>
                <a:gd name="connsiteX243" fmla="*/ 1128 w 10201"/>
                <a:gd name="connsiteY243" fmla="*/ 6660 h 10002"/>
                <a:gd name="connsiteX244" fmla="*/ 1128 w 10201"/>
                <a:gd name="connsiteY244" fmla="*/ 6641 h 10002"/>
                <a:gd name="connsiteX245" fmla="*/ 1159 w 10201"/>
                <a:gd name="connsiteY245" fmla="*/ 6585 h 10002"/>
                <a:gd name="connsiteX246" fmla="*/ 1211 w 10201"/>
                <a:gd name="connsiteY246" fmla="*/ 6603 h 10002"/>
                <a:gd name="connsiteX247" fmla="*/ 1243 w 10201"/>
                <a:gd name="connsiteY247" fmla="*/ 6566 h 10002"/>
                <a:gd name="connsiteX248" fmla="*/ 1243 w 10201"/>
                <a:gd name="connsiteY248" fmla="*/ 6548 h 10002"/>
                <a:gd name="connsiteX249" fmla="*/ 1191 w 10201"/>
                <a:gd name="connsiteY249" fmla="*/ 6472 h 10002"/>
                <a:gd name="connsiteX250" fmla="*/ 1222 w 10201"/>
                <a:gd name="connsiteY250" fmla="*/ 6472 h 10002"/>
                <a:gd name="connsiteX251" fmla="*/ 1243 w 10201"/>
                <a:gd name="connsiteY251" fmla="*/ 6491 h 10002"/>
                <a:gd name="connsiteX252" fmla="*/ 1253 w 10201"/>
                <a:gd name="connsiteY252" fmla="*/ 6434 h 10002"/>
                <a:gd name="connsiteX253" fmla="*/ 1201 w 10201"/>
                <a:gd name="connsiteY253" fmla="*/ 6378 h 10002"/>
                <a:gd name="connsiteX254" fmla="*/ 1191 w 10201"/>
                <a:gd name="connsiteY254" fmla="*/ 6416 h 10002"/>
                <a:gd name="connsiteX255" fmla="*/ 1191 w 10201"/>
                <a:gd name="connsiteY255" fmla="*/ 6378 h 10002"/>
                <a:gd name="connsiteX256" fmla="*/ 1180 w 10201"/>
                <a:gd name="connsiteY256" fmla="*/ 6378 h 10002"/>
                <a:gd name="connsiteX257" fmla="*/ 1180 w 10201"/>
                <a:gd name="connsiteY257" fmla="*/ 6359 h 10002"/>
                <a:gd name="connsiteX258" fmla="*/ 1253 w 10201"/>
                <a:gd name="connsiteY258" fmla="*/ 6322 h 10002"/>
                <a:gd name="connsiteX259" fmla="*/ 1253 w 10201"/>
                <a:gd name="connsiteY259" fmla="*/ 6302 h 10002"/>
                <a:gd name="connsiteX260" fmla="*/ 1139 w 10201"/>
                <a:gd name="connsiteY260" fmla="*/ 6228 h 10002"/>
                <a:gd name="connsiteX261" fmla="*/ 1118 w 10201"/>
                <a:gd name="connsiteY261" fmla="*/ 6284 h 10002"/>
                <a:gd name="connsiteX262" fmla="*/ 1045 w 10201"/>
                <a:gd name="connsiteY262" fmla="*/ 6228 h 10002"/>
                <a:gd name="connsiteX263" fmla="*/ 1076 w 10201"/>
                <a:gd name="connsiteY263" fmla="*/ 6190 h 10002"/>
                <a:gd name="connsiteX264" fmla="*/ 1035 w 10201"/>
                <a:gd name="connsiteY264" fmla="*/ 6190 h 10002"/>
                <a:gd name="connsiteX265" fmla="*/ 909 w 10201"/>
                <a:gd name="connsiteY265" fmla="*/ 6247 h 10002"/>
                <a:gd name="connsiteX266" fmla="*/ 909 w 10201"/>
                <a:gd name="connsiteY266" fmla="*/ 6190 h 10002"/>
                <a:gd name="connsiteX267" fmla="*/ 961 w 10201"/>
                <a:gd name="connsiteY267" fmla="*/ 6040 h 10002"/>
                <a:gd name="connsiteX268" fmla="*/ 940 w 10201"/>
                <a:gd name="connsiteY268" fmla="*/ 6002 h 10002"/>
                <a:gd name="connsiteX269" fmla="*/ 961 w 10201"/>
                <a:gd name="connsiteY269" fmla="*/ 6002 h 10002"/>
                <a:gd name="connsiteX270" fmla="*/ 1055 w 10201"/>
                <a:gd name="connsiteY270" fmla="*/ 5964 h 10002"/>
                <a:gd name="connsiteX271" fmla="*/ 1087 w 10201"/>
                <a:gd name="connsiteY271" fmla="*/ 5909 h 10002"/>
                <a:gd name="connsiteX272" fmla="*/ 1066 w 10201"/>
                <a:gd name="connsiteY272" fmla="*/ 5852 h 10002"/>
                <a:gd name="connsiteX273" fmla="*/ 1139 w 10201"/>
                <a:gd name="connsiteY273" fmla="*/ 5833 h 10002"/>
                <a:gd name="connsiteX274" fmla="*/ 1139 w 10201"/>
                <a:gd name="connsiteY274" fmla="*/ 5909 h 10002"/>
                <a:gd name="connsiteX275" fmla="*/ 1263 w 10201"/>
                <a:gd name="connsiteY275" fmla="*/ 5909 h 10002"/>
                <a:gd name="connsiteX276" fmla="*/ 1388 w 10201"/>
                <a:gd name="connsiteY276" fmla="*/ 5683 h 10002"/>
                <a:gd name="connsiteX277" fmla="*/ 1586 w 10201"/>
                <a:gd name="connsiteY277" fmla="*/ 5740 h 10002"/>
                <a:gd name="connsiteX278" fmla="*/ 1586 w 10201"/>
                <a:gd name="connsiteY278" fmla="*/ 5758 h 10002"/>
                <a:gd name="connsiteX279" fmla="*/ 1575 w 10201"/>
                <a:gd name="connsiteY279" fmla="*/ 5814 h 10002"/>
                <a:gd name="connsiteX280" fmla="*/ 1554 w 10201"/>
                <a:gd name="connsiteY280" fmla="*/ 5852 h 10002"/>
                <a:gd name="connsiteX281" fmla="*/ 1440 w 10201"/>
                <a:gd name="connsiteY281" fmla="*/ 5889 h 10002"/>
                <a:gd name="connsiteX282" fmla="*/ 1430 w 10201"/>
                <a:gd name="connsiteY282" fmla="*/ 6040 h 10002"/>
                <a:gd name="connsiteX283" fmla="*/ 1450 w 10201"/>
                <a:gd name="connsiteY283" fmla="*/ 6058 h 10002"/>
                <a:gd name="connsiteX284" fmla="*/ 1680 w 10201"/>
                <a:gd name="connsiteY284" fmla="*/ 6265 h 10002"/>
                <a:gd name="connsiteX285" fmla="*/ 1711 w 10201"/>
                <a:gd name="connsiteY285" fmla="*/ 6265 h 10002"/>
                <a:gd name="connsiteX286" fmla="*/ 1784 w 10201"/>
                <a:gd name="connsiteY286" fmla="*/ 6792 h 10002"/>
                <a:gd name="connsiteX287" fmla="*/ 1982 w 10201"/>
                <a:gd name="connsiteY287" fmla="*/ 6585 h 10002"/>
                <a:gd name="connsiteX288" fmla="*/ 1982 w 10201"/>
                <a:gd name="connsiteY288" fmla="*/ 6528 h 10002"/>
                <a:gd name="connsiteX289" fmla="*/ 1909 w 10201"/>
                <a:gd name="connsiteY289" fmla="*/ 6528 h 10002"/>
                <a:gd name="connsiteX290" fmla="*/ 1878 w 10201"/>
                <a:gd name="connsiteY290" fmla="*/ 6453 h 10002"/>
                <a:gd name="connsiteX291" fmla="*/ 1878 w 10201"/>
                <a:gd name="connsiteY291" fmla="*/ 6416 h 10002"/>
                <a:gd name="connsiteX292" fmla="*/ 1888 w 10201"/>
                <a:gd name="connsiteY292" fmla="*/ 6416 h 10002"/>
                <a:gd name="connsiteX293" fmla="*/ 1888 w 10201"/>
                <a:gd name="connsiteY293" fmla="*/ 6397 h 10002"/>
                <a:gd name="connsiteX294" fmla="*/ 2023 w 10201"/>
                <a:gd name="connsiteY294" fmla="*/ 6322 h 10002"/>
                <a:gd name="connsiteX295" fmla="*/ 2002 w 10201"/>
                <a:gd name="connsiteY295" fmla="*/ 6302 h 10002"/>
                <a:gd name="connsiteX296" fmla="*/ 1867 w 10201"/>
                <a:gd name="connsiteY296" fmla="*/ 6265 h 10002"/>
                <a:gd name="connsiteX297" fmla="*/ 1867 w 10201"/>
                <a:gd name="connsiteY297" fmla="*/ 6209 h 10002"/>
                <a:gd name="connsiteX298" fmla="*/ 1815 w 10201"/>
                <a:gd name="connsiteY298" fmla="*/ 6190 h 10002"/>
                <a:gd name="connsiteX299" fmla="*/ 1815 w 10201"/>
                <a:gd name="connsiteY299" fmla="*/ 6190 h 10002"/>
                <a:gd name="connsiteX300" fmla="*/ 1836 w 10201"/>
                <a:gd name="connsiteY300" fmla="*/ 6133 h 10002"/>
                <a:gd name="connsiteX301" fmla="*/ 1753 w 10201"/>
                <a:gd name="connsiteY301" fmla="*/ 6040 h 10002"/>
                <a:gd name="connsiteX302" fmla="*/ 1534 w 10201"/>
                <a:gd name="connsiteY302" fmla="*/ 5984 h 10002"/>
                <a:gd name="connsiteX303" fmla="*/ 1701 w 10201"/>
                <a:gd name="connsiteY303" fmla="*/ 5964 h 10002"/>
                <a:gd name="connsiteX304" fmla="*/ 1722 w 10201"/>
                <a:gd name="connsiteY304" fmla="*/ 5871 h 10002"/>
                <a:gd name="connsiteX305" fmla="*/ 1659 w 10201"/>
                <a:gd name="connsiteY305" fmla="*/ 5740 h 10002"/>
                <a:gd name="connsiteX306" fmla="*/ 1680 w 10201"/>
                <a:gd name="connsiteY306" fmla="*/ 5740 h 10002"/>
                <a:gd name="connsiteX307" fmla="*/ 2023 w 10201"/>
                <a:gd name="connsiteY307" fmla="*/ 5777 h 10002"/>
                <a:gd name="connsiteX308" fmla="*/ 2117 w 10201"/>
                <a:gd name="connsiteY308" fmla="*/ 5665 h 10002"/>
                <a:gd name="connsiteX309" fmla="*/ 2190 w 10201"/>
                <a:gd name="connsiteY309" fmla="*/ 5645 h 10002"/>
                <a:gd name="connsiteX310" fmla="*/ 2117 w 10201"/>
                <a:gd name="connsiteY310" fmla="*/ 5608 h 10002"/>
                <a:gd name="connsiteX311" fmla="*/ 1815 w 10201"/>
                <a:gd name="connsiteY311" fmla="*/ 5720 h 10002"/>
                <a:gd name="connsiteX312" fmla="*/ 1784 w 10201"/>
                <a:gd name="connsiteY312" fmla="*/ 5665 h 10002"/>
                <a:gd name="connsiteX313" fmla="*/ 1805 w 10201"/>
                <a:gd name="connsiteY313" fmla="*/ 5608 h 10002"/>
                <a:gd name="connsiteX314" fmla="*/ 1774 w 10201"/>
                <a:gd name="connsiteY314" fmla="*/ 5514 h 10002"/>
                <a:gd name="connsiteX315" fmla="*/ 1701 w 10201"/>
                <a:gd name="connsiteY315" fmla="*/ 5533 h 10002"/>
                <a:gd name="connsiteX316" fmla="*/ 1458 w 10201"/>
                <a:gd name="connsiteY316" fmla="*/ 5302 h 10002"/>
                <a:gd name="connsiteX317" fmla="*/ 1742 w 10201"/>
                <a:gd name="connsiteY317" fmla="*/ 5288 h 10002"/>
                <a:gd name="connsiteX318" fmla="*/ 2085 w 10201"/>
                <a:gd name="connsiteY318" fmla="*/ 5288 h 10002"/>
                <a:gd name="connsiteX319" fmla="*/ 2190 w 10201"/>
                <a:gd name="connsiteY319" fmla="*/ 5119 h 10002"/>
                <a:gd name="connsiteX320" fmla="*/ 2190 w 10201"/>
                <a:gd name="connsiteY320" fmla="*/ 5063 h 10002"/>
                <a:gd name="connsiteX321" fmla="*/ 2253 w 10201"/>
                <a:gd name="connsiteY321" fmla="*/ 5044 h 10002"/>
                <a:gd name="connsiteX322" fmla="*/ 2284 w 10201"/>
                <a:gd name="connsiteY322" fmla="*/ 5176 h 10002"/>
                <a:gd name="connsiteX323" fmla="*/ 2722 w 10201"/>
                <a:gd name="connsiteY323" fmla="*/ 5195 h 10002"/>
                <a:gd name="connsiteX324" fmla="*/ 2700 w 10201"/>
                <a:gd name="connsiteY324" fmla="*/ 5288 h 10002"/>
                <a:gd name="connsiteX325" fmla="*/ 2732 w 10201"/>
                <a:gd name="connsiteY325" fmla="*/ 5288 h 10002"/>
                <a:gd name="connsiteX326" fmla="*/ 2784 w 10201"/>
                <a:gd name="connsiteY326" fmla="*/ 5251 h 10002"/>
                <a:gd name="connsiteX327" fmla="*/ 2784 w 10201"/>
                <a:gd name="connsiteY327" fmla="*/ 5270 h 10002"/>
                <a:gd name="connsiteX328" fmla="*/ 2763 w 10201"/>
                <a:gd name="connsiteY328" fmla="*/ 5288 h 10002"/>
                <a:gd name="connsiteX329" fmla="*/ 2826 w 10201"/>
                <a:gd name="connsiteY329" fmla="*/ 5288 h 10002"/>
                <a:gd name="connsiteX330" fmla="*/ 2929 w 10201"/>
                <a:gd name="connsiteY330" fmla="*/ 5288 h 10002"/>
                <a:gd name="connsiteX331" fmla="*/ 2929 w 10201"/>
                <a:gd name="connsiteY331" fmla="*/ 5364 h 10002"/>
                <a:gd name="connsiteX332" fmla="*/ 2950 w 10201"/>
                <a:gd name="connsiteY332" fmla="*/ 5364 h 10002"/>
                <a:gd name="connsiteX333" fmla="*/ 3023 w 10201"/>
                <a:gd name="connsiteY333" fmla="*/ 5288 h 10002"/>
                <a:gd name="connsiteX334" fmla="*/ 3023 w 10201"/>
                <a:gd name="connsiteY334" fmla="*/ 5213 h 10002"/>
                <a:gd name="connsiteX335" fmla="*/ 3085 w 10201"/>
                <a:gd name="connsiteY335" fmla="*/ 5213 h 10002"/>
                <a:gd name="connsiteX336" fmla="*/ 3117 w 10201"/>
                <a:gd name="connsiteY336" fmla="*/ 5270 h 10002"/>
                <a:gd name="connsiteX337" fmla="*/ 3117 w 10201"/>
                <a:gd name="connsiteY337" fmla="*/ 5401 h 10002"/>
                <a:gd name="connsiteX338" fmla="*/ 3231 w 10201"/>
                <a:gd name="connsiteY338" fmla="*/ 5401 h 10002"/>
                <a:gd name="connsiteX339" fmla="*/ 3241 w 10201"/>
                <a:gd name="connsiteY339" fmla="*/ 5307 h 10002"/>
                <a:gd name="connsiteX340" fmla="*/ 3241 w 10201"/>
                <a:gd name="connsiteY340" fmla="*/ 5288 h 10002"/>
                <a:gd name="connsiteX341" fmla="*/ 3241 w 10201"/>
                <a:gd name="connsiteY341" fmla="*/ 5288 h 10002"/>
                <a:gd name="connsiteX342" fmla="*/ 3346 w 10201"/>
                <a:gd name="connsiteY342" fmla="*/ 5307 h 10002"/>
                <a:gd name="connsiteX343" fmla="*/ 3367 w 10201"/>
                <a:gd name="connsiteY343" fmla="*/ 5213 h 10002"/>
                <a:gd name="connsiteX344" fmla="*/ 3471 w 10201"/>
                <a:gd name="connsiteY344" fmla="*/ 5251 h 10002"/>
                <a:gd name="connsiteX345" fmla="*/ 3471 w 10201"/>
                <a:gd name="connsiteY345" fmla="*/ 5195 h 10002"/>
                <a:gd name="connsiteX346" fmla="*/ 3648 w 10201"/>
                <a:gd name="connsiteY346" fmla="*/ 5270 h 10002"/>
                <a:gd name="connsiteX347" fmla="*/ 3648 w 10201"/>
                <a:gd name="connsiteY347" fmla="*/ 5195 h 10002"/>
                <a:gd name="connsiteX348" fmla="*/ 3689 w 10201"/>
                <a:gd name="connsiteY348" fmla="*/ 5195 h 10002"/>
                <a:gd name="connsiteX349" fmla="*/ 3689 w 10201"/>
                <a:gd name="connsiteY349" fmla="*/ 5270 h 10002"/>
                <a:gd name="connsiteX350" fmla="*/ 3710 w 10201"/>
                <a:gd name="connsiteY350" fmla="*/ 5270 h 10002"/>
                <a:gd name="connsiteX351" fmla="*/ 3710 w 10201"/>
                <a:gd name="connsiteY351" fmla="*/ 5251 h 10002"/>
                <a:gd name="connsiteX352" fmla="*/ 3721 w 10201"/>
                <a:gd name="connsiteY352" fmla="*/ 5119 h 10002"/>
                <a:gd name="connsiteX353" fmla="*/ 3731 w 10201"/>
                <a:gd name="connsiteY353" fmla="*/ 5119 h 10002"/>
                <a:gd name="connsiteX354" fmla="*/ 3741 w 10201"/>
                <a:gd name="connsiteY354" fmla="*/ 5195 h 10002"/>
                <a:gd name="connsiteX355" fmla="*/ 3825 w 10201"/>
                <a:gd name="connsiteY355" fmla="*/ 5119 h 10002"/>
                <a:gd name="connsiteX356" fmla="*/ 3825 w 10201"/>
                <a:gd name="connsiteY356" fmla="*/ 5157 h 10002"/>
                <a:gd name="connsiteX357" fmla="*/ 3898 w 10201"/>
                <a:gd name="connsiteY357" fmla="*/ 5119 h 10002"/>
                <a:gd name="connsiteX358" fmla="*/ 3898 w 10201"/>
                <a:gd name="connsiteY358" fmla="*/ 5101 h 10002"/>
                <a:gd name="connsiteX359" fmla="*/ 3877 w 10201"/>
                <a:gd name="connsiteY359" fmla="*/ 5063 h 10002"/>
                <a:gd name="connsiteX360" fmla="*/ 3909 w 10201"/>
                <a:gd name="connsiteY360" fmla="*/ 5063 h 10002"/>
                <a:gd name="connsiteX361" fmla="*/ 3950 w 10201"/>
                <a:gd name="connsiteY361" fmla="*/ 5101 h 10002"/>
                <a:gd name="connsiteX362" fmla="*/ 3950 w 10201"/>
                <a:gd name="connsiteY362" fmla="*/ 5063 h 10002"/>
                <a:gd name="connsiteX363" fmla="*/ 3929 w 10201"/>
                <a:gd name="connsiteY363" fmla="*/ 5007 h 10002"/>
                <a:gd name="connsiteX364" fmla="*/ 4033 w 10201"/>
                <a:gd name="connsiteY364" fmla="*/ 4951 h 10002"/>
                <a:gd name="connsiteX365" fmla="*/ 4033 w 10201"/>
                <a:gd name="connsiteY365" fmla="*/ 4932 h 10002"/>
                <a:gd name="connsiteX366" fmla="*/ 3857 w 10201"/>
                <a:gd name="connsiteY366" fmla="*/ 4912 h 10002"/>
                <a:gd name="connsiteX367" fmla="*/ 3867 w 10201"/>
                <a:gd name="connsiteY367" fmla="*/ 5026 h 10002"/>
                <a:gd name="connsiteX368" fmla="*/ 3857 w 10201"/>
                <a:gd name="connsiteY368" fmla="*/ 5026 h 10002"/>
                <a:gd name="connsiteX369" fmla="*/ 3658 w 10201"/>
                <a:gd name="connsiteY369" fmla="*/ 4912 h 10002"/>
                <a:gd name="connsiteX370" fmla="*/ 3658 w 10201"/>
                <a:gd name="connsiteY370" fmla="*/ 4932 h 10002"/>
                <a:gd name="connsiteX371" fmla="*/ 3669 w 10201"/>
                <a:gd name="connsiteY371" fmla="*/ 4932 h 10002"/>
                <a:gd name="connsiteX372" fmla="*/ 3648 w 10201"/>
                <a:gd name="connsiteY372" fmla="*/ 4951 h 10002"/>
                <a:gd name="connsiteX373" fmla="*/ 3596 w 10201"/>
                <a:gd name="connsiteY373" fmla="*/ 4875 h 10002"/>
                <a:gd name="connsiteX374" fmla="*/ 3585 w 10201"/>
                <a:gd name="connsiteY374" fmla="*/ 4837 h 10002"/>
                <a:gd name="connsiteX375" fmla="*/ 3700 w 10201"/>
                <a:gd name="connsiteY375" fmla="*/ 4819 h 10002"/>
                <a:gd name="connsiteX376" fmla="*/ 3700 w 10201"/>
                <a:gd name="connsiteY376" fmla="*/ 4668 h 10002"/>
                <a:gd name="connsiteX377" fmla="*/ 3679 w 10201"/>
                <a:gd name="connsiteY377" fmla="*/ 4668 h 10002"/>
                <a:gd name="connsiteX378" fmla="*/ 3554 w 10201"/>
                <a:gd name="connsiteY378" fmla="*/ 4800 h 10002"/>
                <a:gd name="connsiteX379" fmla="*/ 3533 w 10201"/>
                <a:gd name="connsiteY379" fmla="*/ 4782 h 10002"/>
                <a:gd name="connsiteX380" fmla="*/ 3533 w 10201"/>
                <a:gd name="connsiteY380" fmla="*/ 4706 h 10002"/>
                <a:gd name="connsiteX381" fmla="*/ 3523 w 10201"/>
                <a:gd name="connsiteY381" fmla="*/ 4650 h 10002"/>
                <a:gd name="connsiteX382" fmla="*/ 3450 w 10201"/>
                <a:gd name="connsiteY382" fmla="*/ 4650 h 10002"/>
                <a:gd name="connsiteX383" fmla="*/ 3440 w 10201"/>
                <a:gd name="connsiteY383" fmla="*/ 4593 h 10002"/>
                <a:gd name="connsiteX384" fmla="*/ 3450 w 10201"/>
                <a:gd name="connsiteY384" fmla="*/ 4593 h 10002"/>
                <a:gd name="connsiteX385" fmla="*/ 3450 w 10201"/>
                <a:gd name="connsiteY385" fmla="*/ 4574 h 10002"/>
                <a:gd name="connsiteX386" fmla="*/ 3627 w 10201"/>
                <a:gd name="connsiteY386" fmla="*/ 4481 h 10002"/>
                <a:gd name="connsiteX387" fmla="*/ 3565 w 10201"/>
                <a:gd name="connsiteY387" fmla="*/ 4481 h 10002"/>
                <a:gd name="connsiteX388" fmla="*/ 3544 w 10201"/>
                <a:gd name="connsiteY388" fmla="*/ 4481 h 10002"/>
                <a:gd name="connsiteX389" fmla="*/ 3533 w 10201"/>
                <a:gd name="connsiteY389" fmla="*/ 4481 h 10002"/>
                <a:gd name="connsiteX390" fmla="*/ 3533 w 10201"/>
                <a:gd name="connsiteY390" fmla="*/ 4462 h 10002"/>
                <a:gd name="connsiteX391" fmla="*/ 3637 w 10201"/>
                <a:gd name="connsiteY391" fmla="*/ 4387 h 10002"/>
                <a:gd name="connsiteX392" fmla="*/ 3637 w 10201"/>
                <a:gd name="connsiteY392" fmla="*/ 4387 h 10002"/>
                <a:gd name="connsiteX393" fmla="*/ 3606 w 10201"/>
                <a:gd name="connsiteY393" fmla="*/ 4387 h 10002"/>
                <a:gd name="connsiteX394" fmla="*/ 3585 w 10201"/>
                <a:gd name="connsiteY394" fmla="*/ 4405 h 10002"/>
                <a:gd name="connsiteX395" fmla="*/ 3575 w 10201"/>
                <a:gd name="connsiteY395" fmla="*/ 4368 h 10002"/>
                <a:gd name="connsiteX396" fmla="*/ 3409 w 10201"/>
                <a:gd name="connsiteY396" fmla="*/ 4312 h 10002"/>
                <a:gd name="connsiteX397" fmla="*/ 3357 w 10201"/>
                <a:gd name="connsiteY397" fmla="*/ 4199 h 10002"/>
                <a:gd name="connsiteX398" fmla="*/ 3315 w 10201"/>
                <a:gd name="connsiteY398" fmla="*/ 4255 h 10002"/>
                <a:gd name="connsiteX399" fmla="*/ 3231 w 10201"/>
                <a:gd name="connsiteY399" fmla="*/ 4218 h 10002"/>
                <a:gd name="connsiteX400" fmla="*/ 3085 w 10201"/>
                <a:gd name="connsiteY400" fmla="*/ 4199 h 10002"/>
                <a:gd name="connsiteX401" fmla="*/ 3033 w 10201"/>
                <a:gd name="connsiteY401" fmla="*/ 4237 h 10002"/>
                <a:gd name="connsiteX402" fmla="*/ 2981 w 10201"/>
                <a:gd name="connsiteY402" fmla="*/ 4180 h 10002"/>
                <a:gd name="connsiteX403" fmla="*/ 2909 w 10201"/>
                <a:gd name="connsiteY403" fmla="*/ 4237 h 10002"/>
                <a:gd name="connsiteX404" fmla="*/ 2878 w 10201"/>
                <a:gd name="connsiteY404" fmla="*/ 4180 h 10002"/>
                <a:gd name="connsiteX405" fmla="*/ 2794 w 10201"/>
                <a:gd name="connsiteY405" fmla="*/ 4330 h 10002"/>
                <a:gd name="connsiteX406" fmla="*/ 2596 w 10201"/>
                <a:gd name="connsiteY406" fmla="*/ 4255 h 10002"/>
                <a:gd name="connsiteX407" fmla="*/ 2596 w 10201"/>
                <a:gd name="connsiteY407" fmla="*/ 4218 h 10002"/>
                <a:gd name="connsiteX408" fmla="*/ 2617 w 10201"/>
                <a:gd name="connsiteY408" fmla="*/ 4180 h 10002"/>
                <a:gd name="connsiteX409" fmla="*/ 2544 w 10201"/>
                <a:gd name="connsiteY409" fmla="*/ 4180 h 10002"/>
                <a:gd name="connsiteX410" fmla="*/ 2346 w 10201"/>
                <a:gd name="connsiteY410" fmla="*/ 4275 h 10002"/>
                <a:gd name="connsiteX411" fmla="*/ 2346 w 10201"/>
                <a:gd name="connsiteY411" fmla="*/ 4255 h 10002"/>
                <a:gd name="connsiteX412" fmla="*/ 2367 w 10201"/>
                <a:gd name="connsiteY412" fmla="*/ 4218 h 10002"/>
                <a:gd name="connsiteX413" fmla="*/ 2253 w 10201"/>
                <a:gd name="connsiteY413" fmla="*/ 4218 h 10002"/>
                <a:gd name="connsiteX414" fmla="*/ 2170 w 10201"/>
                <a:gd name="connsiteY414" fmla="*/ 4143 h 10002"/>
                <a:gd name="connsiteX415" fmla="*/ 2044 w 10201"/>
                <a:gd name="connsiteY415" fmla="*/ 4124 h 10002"/>
                <a:gd name="connsiteX416" fmla="*/ 2065 w 10201"/>
                <a:gd name="connsiteY416" fmla="*/ 4124 h 10002"/>
                <a:gd name="connsiteX417" fmla="*/ 2096 w 10201"/>
                <a:gd name="connsiteY417" fmla="*/ 4086 h 10002"/>
                <a:gd name="connsiteX418" fmla="*/ 2085 w 10201"/>
                <a:gd name="connsiteY418" fmla="*/ 4049 h 10002"/>
                <a:gd name="connsiteX419" fmla="*/ 2002 w 10201"/>
                <a:gd name="connsiteY419" fmla="*/ 3992 h 10002"/>
                <a:gd name="connsiteX420" fmla="*/ 1909 w 10201"/>
                <a:gd name="connsiteY420" fmla="*/ 4030 h 10002"/>
                <a:gd name="connsiteX421" fmla="*/ 1479 w 10201"/>
                <a:gd name="connsiteY421" fmla="*/ 3976 h 10002"/>
                <a:gd name="connsiteX422" fmla="*/ 1680 w 10201"/>
                <a:gd name="connsiteY422" fmla="*/ 3823 h 10002"/>
                <a:gd name="connsiteX423" fmla="*/ 1690 w 10201"/>
                <a:gd name="connsiteY423" fmla="*/ 3805 h 10002"/>
                <a:gd name="connsiteX424" fmla="*/ 1826 w 10201"/>
                <a:gd name="connsiteY424" fmla="*/ 3767 h 10002"/>
                <a:gd name="connsiteX425" fmla="*/ 1826 w 10201"/>
                <a:gd name="connsiteY425" fmla="*/ 3805 h 10002"/>
                <a:gd name="connsiteX426" fmla="*/ 1940 w 10201"/>
                <a:gd name="connsiteY426" fmla="*/ 3880 h 10002"/>
                <a:gd name="connsiteX427" fmla="*/ 1950 w 10201"/>
                <a:gd name="connsiteY427" fmla="*/ 3842 h 10002"/>
                <a:gd name="connsiteX428" fmla="*/ 1961 w 10201"/>
                <a:gd name="connsiteY428" fmla="*/ 3880 h 10002"/>
                <a:gd name="connsiteX429" fmla="*/ 2117 w 10201"/>
                <a:gd name="connsiteY429" fmla="*/ 3748 h 10002"/>
                <a:gd name="connsiteX430" fmla="*/ 2201 w 10201"/>
                <a:gd name="connsiteY430" fmla="*/ 3823 h 10002"/>
                <a:gd name="connsiteX431" fmla="*/ 2378 w 10201"/>
                <a:gd name="connsiteY431" fmla="*/ 3786 h 10002"/>
                <a:gd name="connsiteX432" fmla="*/ 2544 w 10201"/>
                <a:gd name="connsiteY432" fmla="*/ 3805 h 10002"/>
                <a:gd name="connsiteX433" fmla="*/ 2544 w 10201"/>
                <a:gd name="connsiteY433" fmla="*/ 3730 h 10002"/>
                <a:gd name="connsiteX434" fmla="*/ 2658 w 10201"/>
                <a:gd name="connsiteY434" fmla="*/ 3730 h 10002"/>
                <a:gd name="connsiteX435" fmla="*/ 2689 w 10201"/>
                <a:gd name="connsiteY435" fmla="*/ 3673 h 10002"/>
                <a:gd name="connsiteX436" fmla="*/ 2689 w 10201"/>
                <a:gd name="connsiteY436" fmla="*/ 3598 h 10002"/>
                <a:gd name="connsiteX437" fmla="*/ 2658 w 10201"/>
                <a:gd name="connsiteY437" fmla="*/ 3598 h 10002"/>
                <a:gd name="connsiteX438" fmla="*/ 2658 w 10201"/>
                <a:gd name="connsiteY438" fmla="*/ 3561 h 10002"/>
                <a:gd name="connsiteX439" fmla="*/ 2648 w 10201"/>
                <a:gd name="connsiteY439" fmla="*/ 3504 h 10002"/>
                <a:gd name="connsiteX440" fmla="*/ 2044 w 10201"/>
                <a:gd name="connsiteY440" fmla="*/ 3504 h 10002"/>
                <a:gd name="connsiteX441" fmla="*/ 1482 w 10201"/>
                <a:gd name="connsiteY441" fmla="*/ 3485 h 10002"/>
                <a:gd name="connsiteX442" fmla="*/ 1898 w 10201"/>
                <a:gd name="connsiteY442" fmla="*/ 3410 h 10002"/>
                <a:gd name="connsiteX443" fmla="*/ 2149 w 10201"/>
                <a:gd name="connsiteY443" fmla="*/ 3429 h 10002"/>
                <a:gd name="connsiteX444" fmla="*/ 2159 w 10201"/>
                <a:gd name="connsiteY444" fmla="*/ 3316 h 10002"/>
                <a:gd name="connsiteX445" fmla="*/ 2201 w 10201"/>
                <a:gd name="connsiteY445" fmla="*/ 3298 h 10002"/>
                <a:gd name="connsiteX446" fmla="*/ 2232 w 10201"/>
                <a:gd name="connsiteY446" fmla="*/ 3354 h 10002"/>
                <a:gd name="connsiteX447" fmla="*/ 2263 w 10201"/>
                <a:gd name="connsiteY447" fmla="*/ 3278 h 10002"/>
                <a:gd name="connsiteX448" fmla="*/ 2263 w 10201"/>
                <a:gd name="connsiteY448" fmla="*/ 3316 h 10002"/>
                <a:gd name="connsiteX449" fmla="*/ 2242 w 10201"/>
                <a:gd name="connsiteY449" fmla="*/ 3354 h 10002"/>
                <a:gd name="connsiteX450" fmla="*/ 2502 w 10201"/>
                <a:gd name="connsiteY450" fmla="*/ 3298 h 10002"/>
                <a:gd name="connsiteX451" fmla="*/ 2513 w 10201"/>
                <a:gd name="connsiteY451" fmla="*/ 3241 h 10002"/>
                <a:gd name="connsiteX452" fmla="*/ 2502 w 10201"/>
                <a:gd name="connsiteY452" fmla="*/ 3223 h 10002"/>
                <a:gd name="connsiteX453" fmla="*/ 2137 w 10201"/>
                <a:gd name="connsiteY453" fmla="*/ 3241 h 10002"/>
                <a:gd name="connsiteX454" fmla="*/ 2127 w 10201"/>
                <a:gd name="connsiteY454" fmla="*/ 3185 h 10002"/>
                <a:gd name="connsiteX455" fmla="*/ 2137 w 10201"/>
                <a:gd name="connsiteY455" fmla="*/ 3166 h 10002"/>
                <a:gd name="connsiteX456" fmla="*/ 2294 w 10201"/>
                <a:gd name="connsiteY456" fmla="*/ 3128 h 10002"/>
                <a:gd name="connsiteX457" fmla="*/ 2263 w 10201"/>
                <a:gd name="connsiteY457" fmla="*/ 3109 h 10002"/>
                <a:gd name="connsiteX458" fmla="*/ 2294 w 10201"/>
                <a:gd name="connsiteY458" fmla="*/ 3091 h 10002"/>
                <a:gd name="connsiteX459" fmla="*/ 2284 w 10201"/>
                <a:gd name="connsiteY459" fmla="*/ 2997 h 10002"/>
                <a:gd name="connsiteX460" fmla="*/ 2232 w 10201"/>
                <a:gd name="connsiteY460" fmla="*/ 2903 h 10002"/>
                <a:gd name="connsiteX461" fmla="*/ 2253 w 10201"/>
                <a:gd name="connsiteY461" fmla="*/ 2865 h 10002"/>
                <a:gd name="connsiteX462" fmla="*/ 2242 w 10201"/>
                <a:gd name="connsiteY462" fmla="*/ 2790 h 10002"/>
                <a:gd name="connsiteX463" fmla="*/ 2294 w 10201"/>
                <a:gd name="connsiteY463" fmla="*/ 2715 h 10002"/>
                <a:gd name="connsiteX464" fmla="*/ 2294 w 10201"/>
                <a:gd name="connsiteY464" fmla="*/ 2771 h 10002"/>
                <a:gd name="connsiteX465" fmla="*/ 2471 w 10201"/>
                <a:gd name="connsiteY465" fmla="*/ 2809 h 10002"/>
                <a:gd name="connsiteX466" fmla="*/ 2482 w 10201"/>
                <a:gd name="connsiteY466" fmla="*/ 2903 h 10002"/>
                <a:gd name="connsiteX467" fmla="*/ 2627 w 10201"/>
                <a:gd name="connsiteY467" fmla="*/ 2884 h 10002"/>
                <a:gd name="connsiteX468" fmla="*/ 2679 w 10201"/>
                <a:gd name="connsiteY468" fmla="*/ 2715 h 10002"/>
                <a:gd name="connsiteX469" fmla="*/ 2523 w 10201"/>
                <a:gd name="connsiteY469" fmla="*/ 2659 h 10002"/>
                <a:gd name="connsiteX470" fmla="*/ 2523 w 10201"/>
                <a:gd name="connsiteY470" fmla="*/ 2602 h 10002"/>
                <a:gd name="connsiteX471" fmla="*/ 2596 w 10201"/>
                <a:gd name="connsiteY471" fmla="*/ 2584 h 10002"/>
                <a:gd name="connsiteX472" fmla="*/ 2596 w 10201"/>
                <a:gd name="connsiteY472" fmla="*/ 2565 h 10002"/>
                <a:gd name="connsiteX473" fmla="*/ 2461 w 10201"/>
                <a:gd name="connsiteY473" fmla="*/ 2452 h 10002"/>
                <a:gd name="connsiteX474" fmla="*/ 2440 w 10201"/>
                <a:gd name="connsiteY474" fmla="*/ 2527 h 10002"/>
                <a:gd name="connsiteX475" fmla="*/ 2440 w 10201"/>
                <a:gd name="connsiteY475" fmla="*/ 2509 h 10002"/>
                <a:gd name="connsiteX476" fmla="*/ 2315 w 10201"/>
                <a:gd name="connsiteY476" fmla="*/ 2358 h 10002"/>
                <a:gd name="connsiteX477" fmla="*/ 2242 w 10201"/>
                <a:gd name="connsiteY477" fmla="*/ 2377 h 10002"/>
                <a:gd name="connsiteX478" fmla="*/ 2242 w 10201"/>
                <a:gd name="connsiteY478" fmla="*/ 2321 h 10002"/>
                <a:gd name="connsiteX479" fmla="*/ 2222 w 10201"/>
                <a:gd name="connsiteY479" fmla="*/ 2283 h 10002"/>
                <a:gd name="connsiteX480" fmla="*/ 2044 w 10201"/>
                <a:gd name="connsiteY480" fmla="*/ 2246 h 10002"/>
                <a:gd name="connsiteX481" fmla="*/ 2034 w 10201"/>
                <a:gd name="connsiteY481" fmla="*/ 2189 h 10002"/>
                <a:gd name="connsiteX482" fmla="*/ 2044 w 10201"/>
                <a:gd name="connsiteY482" fmla="*/ 2171 h 10002"/>
                <a:gd name="connsiteX483" fmla="*/ 2242 w 10201"/>
                <a:gd name="connsiteY483" fmla="*/ 2171 h 10002"/>
                <a:gd name="connsiteX484" fmla="*/ 2305 w 10201"/>
                <a:gd name="connsiteY484" fmla="*/ 2133 h 10002"/>
                <a:gd name="connsiteX485" fmla="*/ 2450 w 10201"/>
                <a:gd name="connsiteY485" fmla="*/ 2171 h 10002"/>
                <a:gd name="connsiteX486" fmla="*/ 2523 w 10201"/>
                <a:gd name="connsiteY486" fmla="*/ 2077 h 10002"/>
                <a:gd name="connsiteX487" fmla="*/ 2774 w 10201"/>
                <a:gd name="connsiteY487" fmla="*/ 2020 h 10002"/>
                <a:gd name="connsiteX488" fmla="*/ 2961 w 10201"/>
                <a:gd name="connsiteY488" fmla="*/ 2133 h 10002"/>
                <a:gd name="connsiteX489" fmla="*/ 3274 w 10201"/>
                <a:gd name="connsiteY489" fmla="*/ 2057 h 10002"/>
                <a:gd name="connsiteX490" fmla="*/ 3274 w 10201"/>
                <a:gd name="connsiteY490" fmla="*/ 2039 h 10002"/>
                <a:gd name="connsiteX491" fmla="*/ 3263 w 10201"/>
                <a:gd name="connsiteY491" fmla="*/ 2002 h 10002"/>
                <a:gd name="connsiteX492" fmla="*/ 3377 w 10201"/>
                <a:gd name="connsiteY492" fmla="*/ 1964 h 10002"/>
                <a:gd name="connsiteX493" fmla="*/ 3357 w 10201"/>
                <a:gd name="connsiteY493" fmla="*/ 1907 h 10002"/>
                <a:gd name="connsiteX494" fmla="*/ 3419 w 10201"/>
                <a:gd name="connsiteY494" fmla="*/ 1907 h 10002"/>
                <a:gd name="connsiteX495" fmla="*/ 3461 w 10201"/>
                <a:gd name="connsiteY495" fmla="*/ 1926 h 10002"/>
                <a:gd name="connsiteX496" fmla="*/ 3492 w 10201"/>
                <a:gd name="connsiteY496" fmla="*/ 1870 h 10002"/>
                <a:gd name="connsiteX497" fmla="*/ 3492 w 10201"/>
                <a:gd name="connsiteY497" fmla="*/ 1851 h 10002"/>
                <a:gd name="connsiteX498" fmla="*/ 3419 w 10201"/>
                <a:gd name="connsiteY498" fmla="*/ 1738 h 10002"/>
                <a:gd name="connsiteX499" fmla="*/ 3429 w 10201"/>
                <a:gd name="connsiteY499" fmla="*/ 1663 h 10002"/>
                <a:gd name="connsiteX500" fmla="*/ 3274 w 10201"/>
                <a:gd name="connsiteY500" fmla="*/ 1589 h 10002"/>
                <a:gd name="connsiteX501" fmla="*/ 3274 w 10201"/>
                <a:gd name="connsiteY501" fmla="*/ 1513 h 10002"/>
                <a:gd name="connsiteX502" fmla="*/ 3241 w 10201"/>
                <a:gd name="connsiteY502" fmla="*/ 1475 h 10002"/>
                <a:gd name="connsiteX503" fmla="*/ 3210 w 10201"/>
                <a:gd name="connsiteY503" fmla="*/ 1513 h 10002"/>
                <a:gd name="connsiteX504" fmla="*/ 3200 w 10201"/>
                <a:gd name="connsiteY504" fmla="*/ 1438 h 10002"/>
                <a:gd name="connsiteX505" fmla="*/ 3085 w 10201"/>
                <a:gd name="connsiteY505" fmla="*/ 1494 h 10002"/>
                <a:gd name="connsiteX506" fmla="*/ 2971 w 10201"/>
                <a:gd name="connsiteY506" fmla="*/ 1419 h 10002"/>
                <a:gd name="connsiteX507" fmla="*/ 2940 w 10201"/>
                <a:gd name="connsiteY507" fmla="*/ 1475 h 10002"/>
                <a:gd name="connsiteX508" fmla="*/ 2909 w 10201"/>
                <a:gd name="connsiteY508" fmla="*/ 1400 h 10002"/>
                <a:gd name="connsiteX509" fmla="*/ 2815 w 10201"/>
                <a:gd name="connsiteY509" fmla="*/ 1438 h 10002"/>
                <a:gd name="connsiteX510" fmla="*/ 2815 w 10201"/>
                <a:gd name="connsiteY510" fmla="*/ 1381 h 10002"/>
                <a:gd name="connsiteX511" fmla="*/ 2742 w 10201"/>
                <a:gd name="connsiteY511" fmla="*/ 1288 h 10002"/>
                <a:gd name="connsiteX512" fmla="*/ 3013 w 10201"/>
                <a:gd name="connsiteY512" fmla="*/ 1062 h 10002"/>
                <a:gd name="connsiteX513" fmla="*/ 3106 w 10201"/>
                <a:gd name="connsiteY513" fmla="*/ 1119 h 10002"/>
                <a:gd name="connsiteX514" fmla="*/ 3241 w 10201"/>
                <a:gd name="connsiteY514" fmla="*/ 1062 h 10002"/>
                <a:gd name="connsiteX515" fmla="*/ 3241 w 10201"/>
                <a:gd name="connsiteY515" fmla="*/ 1119 h 10002"/>
                <a:gd name="connsiteX516" fmla="*/ 3513 w 10201"/>
                <a:gd name="connsiteY516" fmla="*/ 1119 h 10002"/>
                <a:gd name="connsiteX517" fmla="*/ 3513 w 10201"/>
                <a:gd name="connsiteY517" fmla="*/ 1044 h 10002"/>
                <a:gd name="connsiteX518" fmla="*/ 3658 w 10201"/>
                <a:gd name="connsiteY518" fmla="*/ 968 h 10002"/>
                <a:gd name="connsiteX519" fmla="*/ 3700 w 10201"/>
                <a:gd name="connsiteY519" fmla="*/ 875 h 10002"/>
                <a:gd name="connsiteX520" fmla="*/ 3929 w 10201"/>
                <a:gd name="connsiteY520" fmla="*/ 836 h 10002"/>
                <a:gd name="connsiteX521" fmla="*/ 3940 w 10201"/>
                <a:gd name="connsiteY521" fmla="*/ 781 h 10002"/>
                <a:gd name="connsiteX522" fmla="*/ 3971 w 10201"/>
                <a:gd name="connsiteY522" fmla="*/ 781 h 10002"/>
                <a:gd name="connsiteX523" fmla="*/ 4002 w 10201"/>
                <a:gd name="connsiteY523" fmla="*/ 836 h 10002"/>
                <a:gd name="connsiteX524" fmla="*/ 4065 w 10201"/>
                <a:gd name="connsiteY524" fmla="*/ 799 h 10002"/>
                <a:gd name="connsiteX525" fmla="*/ 4127 w 10201"/>
                <a:gd name="connsiteY525" fmla="*/ 836 h 10002"/>
                <a:gd name="connsiteX526" fmla="*/ 4772 w 10201"/>
                <a:gd name="connsiteY526" fmla="*/ 724 h 10002"/>
                <a:gd name="connsiteX527" fmla="*/ 4783 w 10201"/>
                <a:gd name="connsiteY527" fmla="*/ 781 h 10002"/>
                <a:gd name="connsiteX528" fmla="*/ 4908 w 10201"/>
                <a:gd name="connsiteY528" fmla="*/ 781 h 10002"/>
                <a:gd name="connsiteX529" fmla="*/ 4908 w 10201"/>
                <a:gd name="connsiteY529" fmla="*/ 724 h 10002"/>
                <a:gd name="connsiteX530" fmla="*/ 4992 w 10201"/>
                <a:gd name="connsiteY530" fmla="*/ 781 h 10002"/>
                <a:gd name="connsiteX531" fmla="*/ 5096 w 10201"/>
                <a:gd name="connsiteY531" fmla="*/ 743 h 10002"/>
                <a:gd name="connsiteX532" fmla="*/ 5158 w 10201"/>
                <a:gd name="connsiteY532" fmla="*/ 781 h 10002"/>
                <a:gd name="connsiteX533" fmla="*/ 5200 w 10201"/>
                <a:gd name="connsiteY533" fmla="*/ 706 h 10002"/>
                <a:gd name="connsiteX534" fmla="*/ 5283 w 10201"/>
                <a:gd name="connsiteY534" fmla="*/ 686 h 10002"/>
                <a:gd name="connsiteX535" fmla="*/ 5283 w 10201"/>
                <a:gd name="connsiteY535" fmla="*/ 743 h 10002"/>
                <a:gd name="connsiteX536" fmla="*/ 5492 w 10201"/>
                <a:gd name="connsiteY536" fmla="*/ 706 h 10002"/>
                <a:gd name="connsiteX537" fmla="*/ 5679 w 10201"/>
                <a:gd name="connsiteY537" fmla="*/ 781 h 10002"/>
                <a:gd name="connsiteX538" fmla="*/ 5824 w 10201"/>
                <a:gd name="connsiteY538" fmla="*/ 761 h 10002"/>
                <a:gd name="connsiteX539" fmla="*/ 6148 w 10201"/>
                <a:gd name="connsiteY539" fmla="*/ 686 h 10002"/>
                <a:gd name="connsiteX540" fmla="*/ 6345 w 10201"/>
                <a:gd name="connsiteY540" fmla="*/ 611 h 10002"/>
                <a:gd name="connsiteX541" fmla="*/ 6522 w 10201"/>
                <a:gd name="connsiteY541" fmla="*/ 649 h 10002"/>
                <a:gd name="connsiteX542" fmla="*/ 6574 w 10201"/>
                <a:gd name="connsiteY542" fmla="*/ 555 h 10002"/>
                <a:gd name="connsiteX543" fmla="*/ 6668 w 10201"/>
                <a:gd name="connsiteY543" fmla="*/ 574 h 10002"/>
                <a:gd name="connsiteX544" fmla="*/ 6741 w 10201"/>
                <a:gd name="connsiteY544" fmla="*/ 498 h 10002"/>
                <a:gd name="connsiteX545" fmla="*/ 6814 w 10201"/>
                <a:gd name="connsiteY545" fmla="*/ 555 h 10002"/>
                <a:gd name="connsiteX546" fmla="*/ 7105 w 10201"/>
                <a:gd name="connsiteY546" fmla="*/ 574 h 10002"/>
                <a:gd name="connsiteX547" fmla="*/ 7251 w 10201"/>
                <a:gd name="connsiteY547" fmla="*/ 574 h 10002"/>
                <a:gd name="connsiteX548" fmla="*/ 7262 w 10201"/>
                <a:gd name="connsiteY548" fmla="*/ 630 h 10002"/>
                <a:gd name="connsiteX549" fmla="*/ 7459 w 10201"/>
                <a:gd name="connsiteY549" fmla="*/ 592 h 10002"/>
                <a:gd name="connsiteX550" fmla="*/ 7470 w 10201"/>
                <a:gd name="connsiteY550" fmla="*/ 517 h 10002"/>
                <a:gd name="connsiteX551" fmla="*/ 7387 w 10201"/>
                <a:gd name="connsiteY551" fmla="*/ 498 h 10002"/>
                <a:gd name="connsiteX552" fmla="*/ 7428 w 10201"/>
                <a:gd name="connsiteY552" fmla="*/ 405 h 10002"/>
                <a:gd name="connsiteX553" fmla="*/ 7501 w 10201"/>
                <a:gd name="connsiteY553" fmla="*/ 348 h 10002"/>
                <a:gd name="connsiteX554" fmla="*/ 7470 w 10201"/>
                <a:gd name="connsiteY554" fmla="*/ 311 h 10002"/>
                <a:gd name="connsiteX555" fmla="*/ 7407 w 10201"/>
                <a:gd name="connsiteY555" fmla="*/ 348 h 10002"/>
                <a:gd name="connsiteX556" fmla="*/ 7376 w 10201"/>
                <a:gd name="connsiteY556" fmla="*/ 311 h 10002"/>
                <a:gd name="connsiteX557" fmla="*/ 7210 w 10201"/>
                <a:gd name="connsiteY557" fmla="*/ 367 h 10002"/>
                <a:gd name="connsiteX558" fmla="*/ 7210 w 10201"/>
                <a:gd name="connsiteY558" fmla="*/ 311 h 10002"/>
                <a:gd name="connsiteX559" fmla="*/ 7199 w 10201"/>
                <a:gd name="connsiteY559" fmla="*/ 311 h 10002"/>
                <a:gd name="connsiteX560" fmla="*/ 6543 w 10201"/>
                <a:gd name="connsiteY560" fmla="*/ 330 h 10002"/>
                <a:gd name="connsiteX561" fmla="*/ 6225 w 10201"/>
                <a:gd name="connsiteY561" fmla="*/ 273 h 10002"/>
                <a:gd name="connsiteX562" fmla="*/ 6637 w 10201"/>
                <a:gd name="connsiteY562" fmla="*/ 198 h 10002"/>
                <a:gd name="connsiteX563" fmla="*/ 6980 w 10201"/>
                <a:gd name="connsiteY563" fmla="*/ 161 h 10002"/>
                <a:gd name="connsiteX564" fmla="*/ 7433 w 10201"/>
                <a:gd name="connsiteY564" fmla="*/ 80 h 10002"/>
                <a:gd name="connsiteX565" fmla="*/ 7698 w 10201"/>
                <a:gd name="connsiteY565" fmla="*/ 10 h 10002"/>
                <a:gd name="connsiteX566" fmla="*/ 7949 w 10201"/>
                <a:gd name="connsiteY566" fmla="*/ 142 h 10002"/>
                <a:gd name="connsiteX567" fmla="*/ 8011 w 10201"/>
                <a:gd name="connsiteY567" fmla="*/ 48 h 10002"/>
                <a:gd name="connsiteX568" fmla="*/ 8136 w 10201"/>
                <a:gd name="connsiteY568" fmla="*/ 29 h 10002"/>
                <a:gd name="connsiteX569" fmla="*/ 8240 w 10201"/>
                <a:gd name="connsiteY569" fmla="*/ 142 h 10002"/>
                <a:gd name="connsiteX570" fmla="*/ 8262 w 10201"/>
                <a:gd name="connsiteY570" fmla="*/ 104 h 10002"/>
                <a:gd name="connsiteX571" fmla="*/ 8293 w 10201"/>
                <a:gd name="connsiteY571" fmla="*/ 254 h 10002"/>
                <a:gd name="connsiteX572" fmla="*/ 8262 w 10201"/>
                <a:gd name="connsiteY572" fmla="*/ 330 h 10002"/>
                <a:gd name="connsiteX573" fmla="*/ 8262 w 10201"/>
                <a:gd name="connsiteY573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081 w 10201"/>
                <a:gd name="connsiteY78" fmla="*/ 5686 h 10002"/>
                <a:gd name="connsiteX79" fmla="*/ 10188 w 10201"/>
                <a:gd name="connsiteY79" fmla="*/ 5795 h 10002"/>
                <a:gd name="connsiteX80" fmla="*/ 10177 w 10201"/>
                <a:gd name="connsiteY80" fmla="*/ 6153 h 10002"/>
                <a:gd name="connsiteX81" fmla="*/ 10137 w 10201"/>
                <a:gd name="connsiteY81" fmla="*/ 6016 h 10002"/>
                <a:gd name="connsiteX82" fmla="*/ 9949 w 10201"/>
                <a:gd name="connsiteY82" fmla="*/ 6096 h 10002"/>
                <a:gd name="connsiteX83" fmla="*/ 9893 w 10201"/>
                <a:gd name="connsiteY83" fmla="*/ 6004 h 10002"/>
                <a:gd name="connsiteX84" fmla="*/ 9563 w 10201"/>
                <a:gd name="connsiteY84" fmla="*/ 6190 h 10002"/>
                <a:gd name="connsiteX85" fmla="*/ 9532 w 10201"/>
                <a:gd name="connsiteY85" fmla="*/ 6528 h 10002"/>
                <a:gd name="connsiteX86" fmla="*/ 9490 w 10201"/>
                <a:gd name="connsiteY86" fmla="*/ 6566 h 10002"/>
                <a:gd name="connsiteX87" fmla="*/ 9490 w 10201"/>
                <a:gd name="connsiteY87" fmla="*/ 6979 h 10002"/>
                <a:gd name="connsiteX88" fmla="*/ 9594 w 10201"/>
                <a:gd name="connsiteY88" fmla="*/ 7016 h 10002"/>
                <a:gd name="connsiteX89" fmla="*/ 9584 w 10201"/>
                <a:gd name="connsiteY89" fmla="*/ 7054 h 10002"/>
                <a:gd name="connsiteX90" fmla="*/ 9438 w 10201"/>
                <a:gd name="connsiteY90" fmla="*/ 7411 h 10002"/>
                <a:gd name="connsiteX91" fmla="*/ 9428 w 10201"/>
                <a:gd name="connsiteY91" fmla="*/ 7674 h 10002"/>
                <a:gd name="connsiteX92" fmla="*/ 9459 w 10201"/>
                <a:gd name="connsiteY92" fmla="*/ 7862 h 10002"/>
                <a:gd name="connsiteX93" fmla="*/ 9407 w 10201"/>
                <a:gd name="connsiteY93" fmla="*/ 7918 h 10002"/>
                <a:gd name="connsiteX94" fmla="*/ 9302 w 10201"/>
                <a:gd name="connsiteY94" fmla="*/ 7730 h 10002"/>
                <a:gd name="connsiteX95" fmla="*/ 9126 w 10201"/>
                <a:gd name="connsiteY95" fmla="*/ 7580 h 10002"/>
                <a:gd name="connsiteX96" fmla="*/ 9126 w 10201"/>
                <a:gd name="connsiteY96" fmla="*/ 7543 h 10002"/>
                <a:gd name="connsiteX97" fmla="*/ 9167 w 10201"/>
                <a:gd name="connsiteY97" fmla="*/ 7543 h 10002"/>
                <a:gd name="connsiteX98" fmla="*/ 9167 w 10201"/>
                <a:gd name="connsiteY98" fmla="*/ 7524 h 10002"/>
                <a:gd name="connsiteX99" fmla="*/ 9146 w 10201"/>
                <a:gd name="connsiteY99" fmla="*/ 7524 h 10002"/>
                <a:gd name="connsiteX100" fmla="*/ 9084 w 10201"/>
                <a:gd name="connsiteY100" fmla="*/ 7543 h 10002"/>
                <a:gd name="connsiteX101" fmla="*/ 9105 w 10201"/>
                <a:gd name="connsiteY101" fmla="*/ 7618 h 10002"/>
                <a:gd name="connsiteX102" fmla="*/ 9063 w 10201"/>
                <a:gd name="connsiteY102" fmla="*/ 7637 h 10002"/>
                <a:gd name="connsiteX103" fmla="*/ 9167 w 10201"/>
                <a:gd name="connsiteY103" fmla="*/ 7918 h 10002"/>
                <a:gd name="connsiteX104" fmla="*/ 9167 w 10201"/>
                <a:gd name="connsiteY104" fmla="*/ 8125 h 10002"/>
                <a:gd name="connsiteX105" fmla="*/ 9105 w 10201"/>
                <a:gd name="connsiteY105" fmla="*/ 8237 h 10002"/>
                <a:gd name="connsiteX106" fmla="*/ 8928 w 10201"/>
                <a:gd name="connsiteY106" fmla="*/ 8219 h 10002"/>
                <a:gd name="connsiteX107" fmla="*/ 8866 w 10201"/>
                <a:gd name="connsiteY107" fmla="*/ 8125 h 10002"/>
                <a:gd name="connsiteX108" fmla="*/ 8802 w 10201"/>
                <a:gd name="connsiteY108" fmla="*/ 8182 h 10002"/>
                <a:gd name="connsiteX109" fmla="*/ 8845 w 10201"/>
                <a:gd name="connsiteY109" fmla="*/ 8575 h 10002"/>
                <a:gd name="connsiteX110" fmla="*/ 8814 w 10201"/>
                <a:gd name="connsiteY110" fmla="*/ 8650 h 10002"/>
                <a:gd name="connsiteX111" fmla="*/ 8615 w 10201"/>
                <a:gd name="connsiteY111" fmla="*/ 8670 h 10002"/>
                <a:gd name="connsiteX112" fmla="*/ 8470 w 10201"/>
                <a:gd name="connsiteY112" fmla="*/ 8237 h 10002"/>
                <a:gd name="connsiteX113" fmla="*/ 8459 w 10201"/>
                <a:gd name="connsiteY113" fmla="*/ 7993 h 10002"/>
                <a:gd name="connsiteX114" fmla="*/ 8418 w 10201"/>
                <a:gd name="connsiteY114" fmla="*/ 7993 h 10002"/>
                <a:gd name="connsiteX115" fmla="*/ 8240 w 10201"/>
                <a:gd name="connsiteY115" fmla="*/ 7993 h 10002"/>
                <a:gd name="connsiteX116" fmla="*/ 8136 w 10201"/>
                <a:gd name="connsiteY116" fmla="*/ 7768 h 10002"/>
                <a:gd name="connsiteX117" fmla="*/ 8042 w 10201"/>
                <a:gd name="connsiteY117" fmla="*/ 7712 h 10002"/>
                <a:gd name="connsiteX118" fmla="*/ 7980 w 10201"/>
                <a:gd name="connsiteY118" fmla="*/ 7787 h 10002"/>
                <a:gd name="connsiteX119" fmla="*/ 7990 w 10201"/>
                <a:gd name="connsiteY119" fmla="*/ 8106 h 10002"/>
                <a:gd name="connsiteX120" fmla="*/ 7949 w 10201"/>
                <a:gd name="connsiteY120" fmla="*/ 8406 h 10002"/>
                <a:gd name="connsiteX121" fmla="*/ 7887 w 10201"/>
                <a:gd name="connsiteY121" fmla="*/ 8426 h 10002"/>
                <a:gd name="connsiteX122" fmla="*/ 7845 w 10201"/>
                <a:gd name="connsiteY122" fmla="*/ 8538 h 10002"/>
                <a:gd name="connsiteX123" fmla="*/ 7835 w 10201"/>
                <a:gd name="connsiteY123" fmla="*/ 8538 h 10002"/>
                <a:gd name="connsiteX124" fmla="*/ 7835 w 10201"/>
                <a:gd name="connsiteY124" fmla="*/ 8481 h 10002"/>
                <a:gd name="connsiteX125" fmla="*/ 7855 w 10201"/>
                <a:gd name="connsiteY125" fmla="*/ 8426 h 10002"/>
                <a:gd name="connsiteX126" fmla="*/ 7678 w 10201"/>
                <a:gd name="connsiteY126" fmla="*/ 8182 h 10002"/>
                <a:gd name="connsiteX127" fmla="*/ 7563 w 10201"/>
                <a:gd name="connsiteY127" fmla="*/ 8087 h 10002"/>
                <a:gd name="connsiteX128" fmla="*/ 7501 w 10201"/>
                <a:gd name="connsiteY128" fmla="*/ 8144 h 10002"/>
                <a:gd name="connsiteX129" fmla="*/ 7470 w 10201"/>
                <a:gd name="connsiteY129" fmla="*/ 8087 h 10002"/>
                <a:gd name="connsiteX130" fmla="*/ 7439 w 10201"/>
                <a:gd name="connsiteY130" fmla="*/ 8219 h 10002"/>
                <a:gd name="connsiteX131" fmla="*/ 7574 w 10201"/>
                <a:gd name="connsiteY131" fmla="*/ 8595 h 10002"/>
                <a:gd name="connsiteX132" fmla="*/ 7418 w 10201"/>
                <a:gd name="connsiteY132" fmla="*/ 8782 h 10002"/>
                <a:gd name="connsiteX133" fmla="*/ 7251 w 10201"/>
                <a:gd name="connsiteY133" fmla="*/ 8707 h 10002"/>
                <a:gd name="connsiteX134" fmla="*/ 7189 w 10201"/>
                <a:gd name="connsiteY134" fmla="*/ 8858 h 10002"/>
                <a:gd name="connsiteX135" fmla="*/ 7115 w 10201"/>
                <a:gd name="connsiteY135" fmla="*/ 8914 h 10002"/>
                <a:gd name="connsiteX136" fmla="*/ 7115 w 10201"/>
                <a:gd name="connsiteY136" fmla="*/ 8839 h 10002"/>
                <a:gd name="connsiteX137" fmla="*/ 6991 w 10201"/>
                <a:gd name="connsiteY137" fmla="*/ 8801 h 10002"/>
                <a:gd name="connsiteX138" fmla="*/ 6907 w 10201"/>
                <a:gd name="connsiteY138" fmla="*/ 8895 h 10002"/>
                <a:gd name="connsiteX139" fmla="*/ 6814 w 10201"/>
                <a:gd name="connsiteY139" fmla="*/ 8914 h 10002"/>
                <a:gd name="connsiteX140" fmla="*/ 6814 w 10201"/>
                <a:gd name="connsiteY140" fmla="*/ 8970 h 10002"/>
                <a:gd name="connsiteX141" fmla="*/ 6751 w 10201"/>
                <a:gd name="connsiteY141" fmla="*/ 8989 h 10002"/>
                <a:gd name="connsiteX142" fmla="*/ 6772 w 10201"/>
                <a:gd name="connsiteY142" fmla="*/ 9026 h 10002"/>
                <a:gd name="connsiteX143" fmla="*/ 6939 w 10201"/>
                <a:gd name="connsiteY143" fmla="*/ 9008 h 10002"/>
                <a:gd name="connsiteX144" fmla="*/ 6939 w 10201"/>
                <a:gd name="connsiteY144" fmla="*/ 8989 h 10002"/>
                <a:gd name="connsiteX145" fmla="*/ 6918 w 10201"/>
                <a:gd name="connsiteY145" fmla="*/ 8951 h 10002"/>
                <a:gd name="connsiteX146" fmla="*/ 6939 w 10201"/>
                <a:gd name="connsiteY146" fmla="*/ 8951 h 10002"/>
                <a:gd name="connsiteX147" fmla="*/ 6991 w 10201"/>
                <a:gd name="connsiteY147" fmla="*/ 8933 h 10002"/>
                <a:gd name="connsiteX148" fmla="*/ 7032 w 10201"/>
                <a:gd name="connsiteY148" fmla="*/ 9064 h 10002"/>
                <a:gd name="connsiteX149" fmla="*/ 7303 w 10201"/>
                <a:gd name="connsiteY149" fmla="*/ 9139 h 10002"/>
                <a:gd name="connsiteX150" fmla="*/ 7303 w 10201"/>
                <a:gd name="connsiteY150" fmla="*/ 9195 h 10002"/>
                <a:gd name="connsiteX151" fmla="*/ 7220 w 10201"/>
                <a:gd name="connsiteY151" fmla="*/ 9590 h 10002"/>
                <a:gd name="connsiteX152" fmla="*/ 7199 w 10201"/>
                <a:gd name="connsiteY152" fmla="*/ 9590 h 10002"/>
                <a:gd name="connsiteX153" fmla="*/ 7179 w 10201"/>
                <a:gd name="connsiteY153" fmla="*/ 9533 h 10002"/>
                <a:gd name="connsiteX154" fmla="*/ 6949 w 10201"/>
                <a:gd name="connsiteY154" fmla="*/ 9496 h 10002"/>
                <a:gd name="connsiteX155" fmla="*/ 6876 w 10201"/>
                <a:gd name="connsiteY155" fmla="*/ 9496 h 10002"/>
                <a:gd name="connsiteX156" fmla="*/ 6793 w 10201"/>
                <a:gd name="connsiteY156" fmla="*/ 9403 h 10002"/>
                <a:gd name="connsiteX157" fmla="*/ 6751 w 10201"/>
                <a:gd name="connsiteY157" fmla="*/ 9440 h 10002"/>
                <a:gd name="connsiteX158" fmla="*/ 6637 w 10201"/>
                <a:gd name="connsiteY158" fmla="*/ 9289 h 10002"/>
                <a:gd name="connsiteX159" fmla="*/ 6627 w 10201"/>
                <a:gd name="connsiteY159" fmla="*/ 9289 h 10002"/>
                <a:gd name="connsiteX160" fmla="*/ 6584 w 10201"/>
                <a:gd name="connsiteY160" fmla="*/ 9289 h 10002"/>
                <a:gd name="connsiteX161" fmla="*/ 6480 w 10201"/>
                <a:gd name="connsiteY161" fmla="*/ 9177 h 10002"/>
                <a:gd name="connsiteX162" fmla="*/ 6449 w 10201"/>
                <a:gd name="connsiteY162" fmla="*/ 9346 h 10002"/>
                <a:gd name="connsiteX163" fmla="*/ 6355 w 10201"/>
                <a:gd name="connsiteY163" fmla="*/ 9515 h 10002"/>
                <a:gd name="connsiteX164" fmla="*/ 6262 w 10201"/>
                <a:gd name="connsiteY164" fmla="*/ 9552 h 10002"/>
                <a:gd name="connsiteX165" fmla="*/ 6262 w 10201"/>
                <a:gd name="connsiteY165" fmla="*/ 9609 h 10002"/>
                <a:gd name="connsiteX166" fmla="*/ 6189 w 10201"/>
                <a:gd name="connsiteY166" fmla="*/ 9740 h 10002"/>
                <a:gd name="connsiteX167" fmla="*/ 6106 w 10201"/>
                <a:gd name="connsiteY167" fmla="*/ 9796 h 10002"/>
                <a:gd name="connsiteX168" fmla="*/ 6001 w 10201"/>
                <a:gd name="connsiteY168" fmla="*/ 9947 h 10002"/>
                <a:gd name="connsiteX169" fmla="*/ 5345 w 10201"/>
                <a:gd name="connsiteY169" fmla="*/ 9796 h 10002"/>
                <a:gd name="connsiteX170" fmla="*/ 5220 w 10201"/>
                <a:gd name="connsiteY170" fmla="*/ 9796 h 10002"/>
                <a:gd name="connsiteX171" fmla="*/ 4992 w 10201"/>
                <a:gd name="connsiteY171" fmla="*/ 9647 h 10002"/>
                <a:gd name="connsiteX172" fmla="*/ 4929 w 10201"/>
                <a:gd name="connsiteY172" fmla="*/ 9515 h 10002"/>
                <a:gd name="connsiteX173" fmla="*/ 4929 w 10201"/>
                <a:gd name="connsiteY173" fmla="*/ 9403 h 10002"/>
                <a:gd name="connsiteX174" fmla="*/ 4866 w 10201"/>
                <a:gd name="connsiteY174" fmla="*/ 9346 h 10002"/>
                <a:gd name="connsiteX175" fmla="*/ 5168 w 10201"/>
                <a:gd name="connsiteY175" fmla="*/ 9214 h 10002"/>
                <a:gd name="connsiteX176" fmla="*/ 5387 w 10201"/>
                <a:gd name="connsiteY176" fmla="*/ 9234 h 10002"/>
                <a:gd name="connsiteX177" fmla="*/ 5741 w 10201"/>
                <a:gd name="connsiteY177" fmla="*/ 9195 h 10002"/>
                <a:gd name="connsiteX178" fmla="*/ 5783 w 10201"/>
                <a:gd name="connsiteY178" fmla="*/ 9102 h 10002"/>
                <a:gd name="connsiteX179" fmla="*/ 5731 w 10201"/>
                <a:gd name="connsiteY179" fmla="*/ 8989 h 10002"/>
                <a:gd name="connsiteX180" fmla="*/ 5533 w 10201"/>
                <a:gd name="connsiteY180" fmla="*/ 8933 h 10002"/>
                <a:gd name="connsiteX181" fmla="*/ 5210 w 10201"/>
                <a:gd name="connsiteY181" fmla="*/ 8745 h 10002"/>
                <a:gd name="connsiteX182" fmla="*/ 4961 w 10201"/>
                <a:gd name="connsiteY182" fmla="*/ 8595 h 10002"/>
                <a:gd name="connsiteX183" fmla="*/ 5085 w 10201"/>
                <a:gd name="connsiteY183" fmla="*/ 8481 h 10002"/>
                <a:gd name="connsiteX184" fmla="*/ 4741 w 10201"/>
                <a:gd name="connsiteY184" fmla="*/ 8275 h 10002"/>
                <a:gd name="connsiteX185" fmla="*/ 4554 w 10201"/>
                <a:gd name="connsiteY185" fmla="*/ 8087 h 10002"/>
                <a:gd name="connsiteX186" fmla="*/ 4356 w 10201"/>
                <a:gd name="connsiteY186" fmla="*/ 8031 h 10002"/>
                <a:gd name="connsiteX187" fmla="*/ 4085 w 10201"/>
                <a:gd name="connsiteY187" fmla="*/ 8013 h 10002"/>
                <a:gd name="connsiteX188" fmla="*/ 3919 w 10201"/>
                <a:gd name="connsiteY188" fmla="*/ 7843 h 10002"/>
                <a:gd name="connsiteX189" fmla="*/ 3741 w 10201"/>
                <a:gd name="connsiteY189" fmla="*/ 7806 h 10002"/>
                <a:gd name="connsiteX190" fmla="*/ 3669 w 10201"/>
                <a:gd name="connsiteY190" fmla="*/ 7598 h 10002"/>
                <a:gd name="connsiteX191" fmla="*/ 3492 w 10201"/>
                <a:gd name="connsiteY191" fmla="*/ 7637 h 10002"/>
                <a:gd name="connsiteX192" fmla="*/ 3440 w 10201"/>
                <a:gd name="connsiteY192" fmla="*/ 7674 h 10002"/>
                <a:gd name="connsiteX193" fmla="*/ 3367 w 10201"/>
                <a:gd name="connsiteY193" fmla="*/ 7674 h 10002"/>
                <a:gd name="connsiteX194" fmla="*/ 3367 w 10201"/>
                <a:gd name="connsiteY194" fmla="*/ 7637 h 10002"/>
                <a:gd name="connsiteX195" fmla="*/ 3398 w 10201"/>
                <a:gd name="connsiteY195" fmla="*/ 7543 h 10002"/>
                <a:gd name="connsiteX196" fmla="*/ 3241 w 10201"/>
                <a:gd name="connsiteY196" fmla="*/ 7505 h 10002"/>
                <a:gd name="connsiteX197" fmla="*/ 3189 w 10201"/>
                <a:gd name="connsiteY197" fmla="*/ 7411 h 10002"/>
                <a:gd name="connsiteX198" fmla="*/ 3085 w 10201"/>
                <a:gd name="connsiteY198" fmla="*/ 7468 h 10002"/>
                <a:gd name="connsiteX199" fmla="*/ 2846 w 10201"/>
                <a:gd name="connsiteY199" fmla="*/ 7449 h 10002"/>
                <a:gd name="connsiteX200" fmla="*/ 2722 w 10201"/>
                <a:gd name="connsiteY200" fmla="*/ 7486 h 10002"/>
                <a:gd name="connsiteX201" fmla="*/ 2669 w 10201"/>
                <a:gd name="connsiteY201" fmla="*/ 7598 h 10002"/>
                <a:gd name="connsiteX202" fmla="*/ 2471 w 10201"/>
                <a:gd name="connsiteY202" fmla="*/ 7637 h 10002"/>
                <a:gd name="connsiteX203" fmla="*/ 2419 w 10201"/>
                <a:gd name="connsiteY203" fmla="*/ 7712 h 10002"/>
                <a:gd name="connsiteX204" fmla="*/ 2137 w 10201"/>
                <a:gd name="connsiteY204" fmla="*/ 7693 h 10002"/>
                <a:gd name="connsiteX205" fmla="*/ 2023 w 10201"/>
                <a:gd name="connsiteY205" fmla="*/ 7561 h 10002"/>
                <a:gd name="connsiteX206" fmla="*/ 1867 w 10201"/>
                <a:gd name="connsiteY206" fmla="*/ 7524 h 10002"/>
                <a:gd name="connsiteX207" fmla="*/ 1919 w 10201"/>
                <a:gd name="connsiteY207" fmla="*/ 7505 h 10002"/>
                <a:gd name="connsiteX208" fmla="*/ 1919 w 10201"/>
                <a:gd name="connsiteY208" fmla="*/ 7486 h 10002"/>
                <a:gd name="connsiteX209" fmla="*/ 1867 w 10201"/>
                <a:gd name="connsiteY209" fmla="*/ 7486 h 10002"/>
                <a:gd name="connsiteX210" fmla="*/ 1753 w 10201"/>
                <a:gd name="connsiteY210" fmla="*/ 7505 h 10002"/>
                <a:gd name="connsiteX211" fmla="*/ 1544 w 10201"/>
                <a:gd name="connsiteY211" fmla="*/ 7429 h 10002"/>
                <a:gd name="connsiteX212" fmla="*/ 1544 w 10201"/>
                <a:gd name="connsiteY212" fmla="*/ 7486 h 10002"/>
                <a:gd name="connsiteX213" fmla="*/ 1492 w 10201"/>
                <a:gd name="connsiteY213" fmla="*/ 7468 h 10002"/>
                <a:gd name="connsiteX214" fmla="*/ 1492 w 10201"/>
                <a:gd name="connsiteY214" fmla="*/ 7411 h 10002"/>
                <a:gd name="connsiteX215" fmla="*/ 1398 w 10201"/>
                <a:gd name="connsiteY215" fmla="*/ 7468 h 10002"/>
                <a:gd name="connsiteX216" fmla="*/ 1378 w 10201"/>
                <a:gd name="connsiteY216" fmla="*/ 7411 h 10002"/>
                <a:gd name="connsiteX217" fmla="*/ 1013 w 10201"/>
                <a:gd name="connsiteY217" fmla="*/ 7429 h 10002"/>
                <a:gd name="connsiteX218" fmla="*/ 836 w 10201"/>
                <a:gd name="connsiteY218" fmla="*/ 7411 h 10002"/>
                <a:gd name="connsiteX219" fmla="*/ 795 w 10201"/>
                <a:gd name="connsiteY219" fmla="*/ 7336 h 10002"/>
                <a:gd name="connsiteX220" fmla="*/ 628 w 10201"/>
                <a:gd name="connsiteY220" fmla="*/ 7354 h 10002"/>
                <a:gd name="connsiteX221" fmla="*/ 597 w 10201"/>
                <a:gd name="connsiteY221" fmla="*/ 7299 h 10002"/>
                <a:gd name="connsiteX222" fmla="*/ 493 w 10201"/>
                <a:gd name="connsiteY222" fmla="*/ 7317 h 10002"/>
                <a:gd name="connsiteX223" fmla="*/ 471 w 10201"/>
                <a:gd name="connsiteY223" fmla="*/ 7242 h 10002"/>
                <a:gd name="connsiteX224" fmla="*/ 378 w 10201"/>
                <a:gd name="connsiteY224" fmla="*/ 7242 h 10002"/>
                <a:gd name="connsiteX225" fmla="*/ 243 w 10201"/>
                <a:gd name="connsiteY225" fmla="*/ 7167 h 10002"/>
                <a:gd name="connsiteX226" fmla="*/ 0 w 10201"/>
                <a:gd name="connsiteY226" fmla="*/ 7050 h 10002"/>
                <a:gd name="connsiteX227" fmla="*/ 357 w 10201"/>
                <a:gd name="connsiteY227" fmla="*/ 7054 h 10002"/>
                <a:gd name="connsiteX228" fmla="*/ 576 w 10201"/>
                <a:gd name="connsiteY228" fmla="*/ 7092 h 10002"/>
                <a:gd name="connsiteX229" fmla="*/ 940 w 10201"/>
                <a:gd name="connsiteY229" fmla="*/ 7167 h 10002"/>
                <a:gd name="connsiteX230" fmla="*/ 950 w 10201"/>
                <a:gd name="connsiteY230" fmla="*/ 7092 h 10002"/>
                <a:gd name="connsiteX231" fmla="*/ 888 w 10201"/>
                <a:gd name="connsiteY231" fmla="*/ 6998 h 10002"/>
                <a:gd name="connsiteX232" fmla="*/ 898 w 10201"/>
                <a:gd name="connsiteY232" fmla="*/ 6998 h 10002"/>
                <a:gd name="connsiteX233" fmla="*/ 898 w 10201"/>
                <a:gd name="connsiteY233" fmla="*/ 6979 h 10002"/>
                <a:gd name="connsiteX234" fmla="*/ 1002 w 10201"/>
                <a:gd name="connsiteY234" fmla="*/ 7016 h 10002"/>
                <a:gd name="connsiteX235" fmla="*/ 1002 w 10201"/>
                <a:gd name="connsiteY235" fmla="*/ 6941 h 10002"/>
                <a:gd name="connsiteX236" fmla="*/ 940 w 10201"/>
                <a:gd name="connsiteY236" fmla="*/ 6923 h 10002"/>
                <a:gd name="connsiteX237" fmla="*/ 940 w 10201"/>
                <a:gd name="connsiteY237" fmla="*/ 6847 h 10002"/>
                <a:gd name="connsiteX238" fmla="*/ 961 w 10201"/>
                <a:gd name="connsiteY238" fmla="*/ 6847 h 10002"/>
                <a:gd name="connsiteX239" fmla="*/ 1013 w 10201"/>
                <a:gd name="connsiteY239" fmla="*/ 6885 h 10002"/>
                <a:gd name="connsiteX240" fmla="*/ 1013 w 10201"/>
                <a:gd name="connsiteY240" fmla="*/ 6847 h 10002"/>
                <a:gd name="connsiteX241" fmla="*/ 1149 w 10201"/>
                <a:gd name="connsiteY241" fmla="*/ 6716 h 10002"/>
                <a:gd name="connsiteX242" fmla="*/ 1305 w 10201"/>
                <a:gd name="connsiteY242" fmla="*/ 6678 h 10002"/>
                <a:gd name="connsiteX243" fmla="*/ 1305 w 10201"/>
                <a:gd name="connsiteY243" fmla="*/ 6660 h 10002"/>
                <a:gd name="connsiteX244" fmla="*/ 1128 w 10201"/>
                <a:gd name="connsiteY244" fmla="*/ 6660 h 10002"/>
                <a:gd name="connsiteX245" fmla="*/ 1128 w 10201"/>
                <a:gd name="connsiteY245" fmla="*/ 6641 h 10002"/>
                <a:gd name="connsiteX246" fmla="*/ 1159 w 10201"/>
                <a:gd name="connsiteY246" fmla="*/ 6585 h 10002"/>
                <a:gd name="connsiteX247" fmla="*/ 1211 w 10201"/>
                <a:gd name="connsiteY247" fmla="*/ 6603 h 10002"/>
                <a:gd name="connsiteX248" fmla="*/ 1243 w 10201"/>
                <a:gd name="connsiteY248" fmla="*/ 6566 h 10002"/>
                <a:gd name="connsiteX249" fmla="*/ 1243 w 10201"/>
                <a:gd name="connsiteY249" fmla="*/ 6548 h 10002"/>
                <a:gd name="connsiteX250" fmla="*/ 1191 w 10201"/>
                <a:gd name="connsiteY250" fmla="*/ 6472 h 10002"/>
                <a:gd name="connsiteX251" fmla="*/ 1222 w 10201"/>
                <a:gd name="connsiteY251" fmla="*/ 6472 h 10002"/>
                <a:gd name="connsiteX252" fmla="*/ 1243 w 10201"/>
                <a:gd name="connsiteY252" fmla="*/ 6491 h 10002"/>
                <a:gd name="connsiteX253" fmla="*/ 1253 w 10201"/>
                <a:gd name="connsiteY253" fmla="*/ 6434 h 10002"/>
                <a:gd name="connsiteX254" fmla="*/ 1201 w 10201"/>
                <a:gd name="connsiteY254" fmla="*/ 6378 h 10002"/>
                <a:gd name="connsiteX255" fmla="*/ 1191 w 10201"/>
                <a:gd name="connsiteY255" fmla="*/ 6416 h 10002"/>
                <a:gd name="connsiteX256" fmla="*/ 1191 w 10201"/>
                <a:gd name="connsiteY256" fmla="*/ 6378 h 10002"/>
                <a:gd name="connsiteX257" fmla="*/ 1180 w 10201"/>
                <a:gd name="connsiteY257" fmla="*/ 6378 h 10002"/>
                <a:gd name="connsiteX258" fmla="*/ 1180 w 10201"/>
                <a:gd name="connsiteY258" fmla="*/ 6359 h 10002"/>
                <a:gd name="connsiteX259" fmla="*/ 1253 w 10201"/>
                <a:gd name="connsiteY259" fmla="*/ 6322 h 10002"/>
                <a:gd name="connsiteX260" fmla="*/ 1253 w 10201"/>
                <a:gd name="connsiteY260" fmla="*/ 6302 h 10002"/>
                <a:gd name="connsiteX261" fmla="*/ 1139 w 10201"/>
                <a:gd name="connsiteY261" fmla="*/ 6228 h 10002"/>
                <a:gd name="connsiteX262" fmla="*/ 1118 w 10201"/>
                <a:gd name="connsiteY262" fmla="*/ 6284 h 10002"/>
                <a:gd name="connsiteX263" fmla="*/ 1045 w 10201"/>
                <a:gd name="connsiteY263" fmla="*/ 6228 h 10002"/>
                <a:gd name="connsiteX264" fmla="*/ 1076 w 10201"/>
                <a:gd name="connsiteY264" fmla="*/ 6190 h 10002"/>
                <a:gd name="connsiteX265" fmla="*/ 1035 w 10201"/>
                <a:gd name="connsiteY265" fmla="*/ 6190 h 10002"/>
                <a:gd name="connsiteX266" fmla="*/ 909 w 10201"/>
                <a:gd name="connsiteY266" fmla="*/ 6247 h 10002"/>
                <a:gd name="connsiteX267" fmla="*/ 909 w 10201"/>
                <a:gd name="connsiteY267" fmla="*/ 6190 h 10002"/>
                <a:gd name="connsiteX268" fmla="*/ 961 w 10201"/>
                <a:gd name="connsiteY268" fmla="*/ 6040 h 10002"/>
                <a:gd name="connsiteX269" fmla="*/ 940 w 10201"/>
                <a:gd name="connsiteY269" fmla="*/ 6002 h 10002"/>
                <a:gd name="connsiteX270" fmla="*/ 961 w 10201"/>
                <a:gd name="connsiteY270" fmla="*/ 6002 h 10002"/>
                <a:gd name="connsiteX271" fmla="*/ 1055 w 10201"/>
                <a:gd name="connsiteY271" fmla="*/ 5964 h 10002"/>
                <a:gd name="connsiteX272" fmla="*/ 1087 w 10201"/>
                <a:gd name="connsiteY272" fmla="*/ 5909 h 10002"/>
                <a:gd name="connsiteX273" fmla="*/ 1066 w 10201"/>
                <a:gd name="connsiteY273" fmla="*/ 5852 h 10002"/>
                <a:gd name="connsiteX274" fmla="*/ 1139 w 10201"/>
                <a:gd name="connsiteY274" fmla="*/ 5833 h 10002"/>
                <a:gd name="connsiteX275" fmla="*/ 1139 w 10201"/>
                <a:gd name="connsiteY275" fmla="*/ 5909 h 10002"/>
                <a:gd name="connsiteX276" fmla="*/ 1263 w 10201"/>
                <a:gd name="connsiteY276" fmla="*/ 5909 h 10002"/>
                <a:gd name="connsiteX277" fmla="*/ 1388 w 10201"/>
                <a:gd name="connsiteY277" fmla="*/ 5683 h 10002"/>
                <a:gd name="connsiteX278" fmla="*/ 1586 w 10201"/>
                <a:gd name="connsiteY278" fmla="*/ 5740 h 10002"/>
                <a:gd name="connsiteX279" fmla="*/ 1586 w 10201"/>
                <a:gd name="connsiteY279" fmla="*/ 5758 h 10002"/>
                <a:gd name="connsiteX280" fmla="*/ 1575 w 10201"/>
                <a:gd name="connsiteY280" fmla="*/ 5814 h 10002"/>
                <a:gd name="connsiteX281" fmla="*/ 1554 w 10201"/>
                <a:gd name="connsiteY281" fmla="*/ 5852 h 10002"/>
                <a:gd name="connsiteX282" fmla="*/ 1440 w 10201"/>
                <a:gd name="connsiteY282" fmla="*/ 5889 h 10002"/>
                <a:gd name="connsiteX283" fmla="*/ 1430 w 10201"/>
                <a:gd name="connsiteY283" fmla="*/ 6040 h 10002"/>
                <a:gd name="connsiteX284" fmla="*/ 1450 w 10201"/>
                <a:gd name="connsiteY284" fmla="*/ 6058 h 10002"/>
                <a:gd name="connsiteX285" fmla="*/ 1680 w 10201"/>
                <a:gd name="connsiteY285" fmla="*/ 6265 h 10002"/>
                <a:gd name="connsiteX286" fmla="*/ 1711 w 10201"/>
                <a:gd name="connsiteY286" fmla="*/ 6265 h 10002"/>
                <a:gd name="connsiteX287" fmla="*/ 1784 w 10201"/>
                <a:gd name="connsiteY287" fmla="*/ 6792 h 10002"/>
                <a:gd name="connsiteX288" fmla="*/ 1982 w 10201"/>
                <a:gd name="connsiteY288" fmla="*/ 6585 h 10002"/>
                <a:gd name="connsiteX289" fmla="*/ 1982 w 10201"/>
                <a:gd name="connsiteY289" fmla="*/ 6528 h 10002"/>
                <a:gd name="connsiteX290" fmla="*/ 1909 w 10201"/>
                <a:gd name="connsiteY290" fmla="*/ 6528 h 10002"/>
                <a:gd name="connsiteX291" fmla="*/ 1878 w 10201"/>
                <a:gd name="connsiteY291" fmla="*/ 6453 h 10002"/>
                <a:gd name="connsiteX292" fmla="*/ 1878 w 10201"/>
                <a:gd name="connsiteY292" fmla="*/ 6416 h 10002"/>
                <a:gd name="connsiteX293" fmla="*/ 1888 w 10201"/>
                <a:gd name="connsiteY293" fmla="*/ 6416 h 10002"/>
                <a:gd name="connsiteX294" fmla="*/ 1888 w 10201"/>
                <a:gd name="connsiteY294" fmla="*/ 6397 h 10002"/>
                <a:gd name="connsiteX295" fmla="*/ 2023 w 10201"/>
                <a:gd name="connsiteY295" fmla="*/ 6322 h 10002"/>
                <a:gd name="connsiteX296" fmla="*/ 2002 w 10201"/>
                <a:gd name="connsiteY296" fmla="*/ 6302 h 10002"/>
                <a:gd name="connsiteX297" fmla="*/ 1867 w 10201"/>
                <a:gd name="connsiteY297" fmla="*/ 6265 h 10002"/>
                <a:gd name="connsiteX298" fmla="*/ 1867 w 10201"/>
                <a:gd name="connsiteY298" fmla="*/ 6209 h 10002"/>
                <a:gd name="connsiteX299" fmla="*/ 1815 w 10201"/>
                <a:gd name="connsiteY299" fmla="*/ 6190 h 10002"/>
                <a:gd name="connsiteX300" fmla="*/ 1815 w 10201"/>
                <a:gd name="connsiteY300" fmla="*/ 6190 h 10002"/>
                <a:gd name="connsiteX301" fmla="*/ 1836 w 10201"/>
                <a:gd name="connsiteY301" fmla="*/ 6133 h 10002"/>
                <a:gd name="connsiteX302" fmla="*/ 1753 w 10201"/>
                <a:gd name="connsiteY302" fmla="*/ 6040 h 10002"/>
                <a:gd name="connsiteX303" fmla="*/ 1534 w 10201"/>
                <a:gd name="connsiteY303" fmla="*/ 5984 h 10002"/>
                <a:gd name="connsiteX304" fmla="*/ 1701 w 10201"/>
                <a:gd name="connsiteY304" fmla="*/ 5964 h 10002"/>
                <a:gd name="connsiteX305" fmla="*/ 1722 w 10201"/>
                <a:gd name="connsiteY305" fmla="*/ 5871 h 10002"/>
                <a:gd name="connsiteX306" fmla="*/ 1659 w 10201"/>
                <a:gd name="connsiteY306" fmla="*/ 5740 h 10002"/>
                <a:gd name="connsiteX307" fmla="*/ 1680 w 10201"/>
                <a:gd name="connsiteY307" fmla="*/ 5740 h 10002"/>
                <a:gd name="connsiteX308" fmla="*/ 2023 w 10201"/>
                <a:gd name="connsiteY308" fmla="*/ 5777 h 10002"/>
                <a:gd name="connsiteX309" fmla="*/ 2117 w 10201"/>
                <a:gd name="connsiteY309" fmla="*/ 5665 h 10002"/>
                <a:gd name="connsiteX310" fmla="*/ 2190 w 10201"/>
                <a:gd name="connsiteY310" fmla="*/ 5645 h 10002"/>
                <a:gd name="connsiteX311" fmla="*/ 2117 w 10201"/>
                <a:gd name="connsiteY311" fmla="*/ 5608 h 10002"/>
                <a:gd name="connsiteX312" fmla="*/ 1815 w 10201"/>
                <a:gd name="connsiteY312" fmla="*/ 5720 h 10002"/>
                <a:gd name="connsiteX313" fmla="*/ 1784 w 10201"/>
                <a:gd name="connsiteY313" fmla="*/ 5665 h 10002"/>
                <a:gd name="connsiteX314" fmla="*/ 1805 w 10201"/>
                <a:gd name="connsiteY314" fmla="*/ 5608 h 10002"/>
                <a:gd name="connsiteX315" fmla="*/ 1774 w 10201"/>
                <a:gd name="connsiteY315" fmla="*/ 5514 h 10002"/>
                <a:gd name="connsiteX316" fmla="*/ 1701 w 10201"/>
                <a:gd name="connsiteY316" fmla="*/ 5533 h 10002"/>
                <a:gd name="connsiteX317" fmla="*/ 1458 w 10201"/>
                <a:gd name="connsiteY317" fmla="*/ 5302 h 10002"/>
                <a:gd name="connsiteX318" fmla="*/ 1742 w 10201"/>
                <a:gd name="connsiteY318" fmla="*/ 5288 h 10002"/>
                <a:gd name="connsiteX319" fmla="*/ 2085 w 10201"/>
                <a:gd name="connsiteY319" fmla="*/ 5288 h 10002"/>
                <a:gd name="connsiteX320" fmla="*/ 2190 w 10201"/>
                <a:gd name="connsiteY320" fmla="*/ 5119 h 10002"/>
                <a:gd name="connsiteX321" fmla="*/ 2190 w 10201"/>
                <a:gd name="connsiteY321" fmla="*/ 5063 h 10002"/>
                <a:gd name="connsiteX322" fmla="*/ 2253 w 10201"/>
                <a:gd name="connsiteY322" fmla="*/ 5044 h 10002"/>
                <a:gd name="connsiteX323" fmla="*/ 2284 w 10201"/>
                <a:gd name="connsiteY323" fmla="*/ 5176 h 10002"/>
                <a:gd name="connsiteX324" fmla="*/ 2722 w 10201"/>
                <a:gd name="connsiteY324" fmla="*/ 5195 h 10002"/>
                <a:gd name="connsiteX325" fmla="*/ 2700 w 10201"/>
                <a:gd name="connsiteY325" fmla="*/ 5288 h 10002"/>
                <a:gd name="connsiteX326" fmla="*/ 2732 w 10201"/>
                <a:gd name="connsiteY326" fmla="*/ 5288 h 10002"/>
                <a:gd name="connsiteX327" fmla="*/ 2784 w 10201"/>
                <a:gd name="connsiteY327" fmla="*/ 5251 h 10002"/>
                <a:gd name="connsiteX328" fmla="*/ 2784 w 10201"/>
                <a:gd name="connsiteY328" fmla="*/ 5270 h 10002"/>
                <a:gd name="connsiteX329" fmla="*/ 2763 w 10201"/>
                <a:gd name="connsiteY329" fmla="*/ 5288 h 10002"/>
                <a:gd name="connsiteX330" fmla="*/ 2826 w 10201"/>
                <a:gd name="connsiteY330" fmla="*/ 5288 h 10002"/>
                <a:gd name="connsiteX331" fmla="*/ 2929 w 10201"/>
                <a:gd name="connsiteY331" fmla="*/ 5288 h 10002"/>
                <a:gd name="connsiteX332" fmla="*/ 2929 w 10201"/>
                <a:gd name="connsiteY332" fmla="*/ 5364 h 10002"/>
                <a:gd name="connsiteX333" fmla="*/ 2950 w 10201"/>
                <a:gd name="connsiteY333" fmla="*/ 5364 h 10002"/>
                <a:gd name="connsiteX334" fmla="*/ 3023 w 10201"/>
                <a:gd name="connsiteY334" fmla="*/ 5288 h 10002"/>
                <a:gd name="connsiteX335" fmla="*/ 3023 w 10201"/>
                <a:gd name="connsiteY335" fmla="*/ 5213 h 10002"/>
                <a:gd name="connsiteX336" fmla="*/ 3085 w 10201"/>
                <a:gd name="connsiteY336" fmla="*/ 5213 h 10002"/>
                <a:gd name="connsiteX337" fmla="*/ 3117 w 10201"/>
                <a:gd name="connsiteY337" fmla="*/ 5270 h 10002"/>
                <a:gd name="connsiteX338" fmla="*/ 3117 w 10201"/>
                <a:gd name="connsiteY338" fmla="*/ 5401 h 10002"/>
                <a:gd name="connsiteX339" fmla="*/ 3231 w 10201"/>
                <a:gd name="connsiteY339" fmla="*/ 5401 h 10002"/>
                <a:gd name="connsiteX340" fmla="*/ 3241 w 10201"/>
                <a:gd name="connsiteY340" fmla="*/ 5307 h 10002"/>
                <a:gd name="connsiteX341" fmla="*/ 3241 w 10201"/>
                <a:gd name="connsiteY341" fmla="*/ 5288 h 10002"/>
                <a:gd name="connsiteX342" fmla="*/ 3241 w 10201"/>
                <a:gd name="connsiteY342" fmla="*/ 5288 h 10002"/>
                <a:gd name="connsiteX343" fmla="*/ 3346 w 10201"/>
                <a:gd name="connsiteY343" fmla="*/ 5307 h 10002"/>
                <a:gd name="connsiteX344" fmla="*/ 3367 w 10201"/>
                <a:gd name="connsiteY344" fmla="*/ 5213 h 10002"/>
                <a:gd name="connsiteX345" fmla="*/ 3471 w 10201"/>
                <a:gd name="connsiteY345" fmla="*/ 5251 h 10002"/>
                <a:gd name="connsiteX346" fmla="*/ 3471 w 10201"/>
                <a:gd name="connsiteY346" fmla="*/ 5195 h 10002"/>
                <a:gd name="connsiteX347" fmla="*/ 3648 w 10201"/>
                <a:gd name="connsiteY347" fmla="*/ 5270 h 10002"/>
                <a:gd name="connsiteX348" fmla="*/ 3648 w 10201"/>
                <a:gd name="connsiteY348" fmla="*/ 5195 h 10002"/>
                <a:gd name="connsiteX349" fmla="*/ 3689 w 10201"/>
                <a:gd name="connsiteY349" fmla="*/ 5195 h 10002"/>
                <a:gd name="connsiteX350" fmla="*/ 3689 w 10201"/>
                <a:gd name="connsiteY350" fmla="*/ 5270 h 10002"/>
                <a:gd name="connsiteX351" fmla="*/ 3710 w 10201"/>
                <a:gd name="connsiteY351" fmla="*/ 5270 h 10002"/>
                <a:gd name="connsiteX352" fmla="*/ 3710 w 10201"/>
                <a:gd name="connsiteY352" fmla="*/ 5251 h 10002"/>
                <a:gd name="connsiteX353" fmla="*/ 3721 w 10201"/>
                <a:gd name="connsiteY353" fmla="*/ 5119 h 10002"/>
                <a:gd name="connsiteX354" fmla="*/ 3731 w 10201"/>
                <a:gd name="connsiteY354" fmla="*/ 5119 h 10002"/>
                <a:gd name="connsiteX355" fmla="*/ 3741 w 10201"/>
                <a:gd name="connsiteY355" fmla="*/ 5195 h 10002"/>
                <a:gd name="connsiteX356" fmla="*/ 3825 w 10201"/>
                <a:gd name="connsiteY356" fmla="*/ 5119 h 10002"/>
                <a:gd name="connsiteX357" fmla="*/ 3825 w 10201"/>
                <a:gd name="connsiteY357" fmla="*/ 5157 h 10002"/>
                <a:gd name="connsiteX358" fmla="*/ 3898 w 10201"/>
                <a:gd name="connsiteY358" fmla="*/ 5119 h 10002"/>
                <a:gd name="connsiteX359" fmla="*/ 3898 w 10201"/>
                <a:gd name="connsiteY359" fmla="*/ 5101 h 10002"/>
                <a:gd name="connsiteX360" fmla="*/ 3877 w 10201"/>
                <a:gd name="connsiteY360" fmla="*/ 5063 h 10002"/>
                <a:gd name="connsiteX361" fmla="*/ 3909 w 10201"/>
                <a:gd name="connsiteY361" fmla="*/ 5063 h 10002"/>
                <a:gd name="connsiteX362" fmla="*/ 3950 w 10201"/>
                <a:gd name="connsiteY362" fmla="*/ 5101 h 10002"/>
                <a:gd name="connsiteX363" fmla="*/ 3950 w 10201"/>
                <a:gd name="connsiteY363" fmla="*/ 5063 h 10002"/>
                <a:gd name="connsiteX364" fmla="*/ 3929 w 10201"/>
                <a:gd name="connsiteY364" fmla="*/ 5007 h 10002"/>
                <a:gd name="connsiteX365" fmla="*/ 4033 w 10201"/>
                <a:gd name="connsiteY365" fmla="*/ 4951 h 10002"/>
                <a:gd name="connsiteX366" fmla="*/ 4033 w 10201"/>
                <a:gd name="connsiteY366" fmla="*/ 4932 h 10002"/>
                <a:gd name="connsiteX367" fmla="*/ 3857 w 10201"/>
                <a:gd name="connsiteY367" fmla="*/ 4912 h 10002"/>
                <a:gd name="connsiteX368" fmla="*/ 3867 w 10201"/>
                <a:gd name="connsiteY368" fmla="*/ 5026 h 10002"/>
                <a:gd name="connsiteX369" fmla="*/ 3857 w 10201"/>
                <a:gd name="connsiteY369" fmla="*/ 5026 h 10002"/>
                <a:gd name="connsiteX370" fmla="*/ 3658 w 10201"/>
                <a:gd name="connsiteY370" fmla="*/ 4912 h 10002"/>
                <a:gd name="connsiteX371" fmla="*/ 3658 w 10201"/>
                <a:gd name="connsiteY371" fmla="*/ 4932 h 10002"/>
                <a:gd name="connsiteX372" fmla="*/ 3669 w 10201"/>
                <a:gd name="connsiteY372" fmla="*/ 4932 h 10002"/>
                <a:gd name="connsiteX373" fmla="*/ 3648 w 10201"/>
                <a:gd name="connsiteY373" fmla="*/ 4951 h 10002"/>
                <a:gd name="connsiteX374" fmla="*/ 3596 w 10201"/>
                <a:gd name="connsiteY374" fmla="*/ 4875 h 10002"/>
                <a:gd name="connsiteX375" fmla="*/ 3585 w 10201"/>
                <a:gd name="connsiteY375" fmla="*/ 4837 h 10002"/>
                <a:gd name="connsiteX376" fmla="*/ 3700 w 10201"/>
                <a:gd name="connsiteY376" fmla="*/ 4819 h 10002"/>
                <a:gd name="connsiteX377" fmla="*/ 3700 w 10201"/>
                <a:gd name="connsiteY377" fmla="*/ 4668 h 10002"/>
                <a:gd name="connsiteX378" fmla="*/ 3679 w 10201"/>
                <a:gd name="connsiteY378" fmla="*/ 4668 h 10002"/>
                <a:gd name="connsiteX379" fmla="*/ 3554 w 10201"/>
                <a:gd name="connsiteY379" fmla="*/ 4800 h 10002"/>
                <a:gd name="connsiteX380" fmla="*/ 3533 w 10201"/>
                <a:gd name="connsiteY380" fmla="*/ 4782 h 10002"/>
                <a:gd name="connsiteX381" fmla="*/ 3533 w 10201"/>
                <a:gd name="connsiteY381" fmla="*/ 4706 h 10002"/>
                <a:gd name="connsiteX382" fmla="*/ 3523 w 10201"/>
                <a:gd name="connsiteY382" fmla="*/ 4650 h 10002"/>
                <a:gd name="connsiteX383" fmla="*/ 3450 w 10201"/>
                <a:gd name="connsiteY383" fmla="*/ 4650 h 10002"/>
                <a:gd name="connsiteX384" fmla="*/ 3440 w 10201"/>
                <a:gd name="connsiteY384" fmla="*/ 4593 h 10002"/>
                <a:gd name="connsiteX385" fmla="*/ 3450 w 10201"/>
                <a:gd name="connsiteY385" fmla="*/ 4593 h 10002"/>
                <a:gd name="connsiteX386" fmla="*/ 3450 w 10201"/>
                <a:gd name="connsiteY386" fmla="*/ 4574 h 10002"/>
                <a:gd name="connsiteX387" fmla="*/ 3627 w 10201"/>
                <a:gd name="connsiteY387" fmla="*/ 4481 h 10002"/>
                <a:gd name="connsiteX388" fmla="*/ 3565 w 10201"/>
                <a:gd name="connsiteY388" fmla="*/ 4481 h 10002"/>
                <a:gd name="connsiteX389" fmla="*/ 3544 w 10201"/>
                <a:gd name="connsiteY389" fmla="*/ 4481 h 10002"/>
                <a:gd name="connsiteX390" fmla="*/ 3533 w 10201"/>
                <a:gd name="connsiteY390" fmla="*/ 4481 h 10002"/>
                <a:gd name="connsiteX391" fmla="*/ 3533 w 10201"/>
                <a:gd name="connsiteY391" fmla="*/ 4462 h 10002"/>
                <a:gd name="connsiteX392" fmla="*/ 3637 w 10201"/>
                <a:gd name="connsiteY392" fmla="*/ 4387 h 10002"/>
                <a:gd name="connsiteX393" fmla="*/ 3637 w 10201"/>
                <a:gd name="connsiteY393" fmla="*/ 4387 h 10002"/>
                <a:gd name="connsiteX394" fmla="*/ 3606 w 10201"/>
                <a:gd name="connsiteY394" fmla="*/ 4387 h 10002"/>
                <a:gd name="connsiteX395" fmla="*/ 3585 w 10201"/>
                <a:gd name="connsiteY395" fmla="*/ 4405 h 10002"/>
                <a:gd name="connsiteX396" fmla="*/ 3575 w 10201"/>
                <a:gd name="connsiteY396" fmla="*/ 4368 h 10002"/>
                <a:gd name="connsiteX397" fmla="*/ 3409 w 10201"/>
                <a:gd name="connsiteY397" fmla="*/ 4312 h 10002"/>
                <a:gd name="connsiteX398" fmla="*/ 3357 w 10201"/>
                <a:gd name="connsiteY398" fmla="*/ 4199 h 10002"/>
                <a:gd name="connsiteX399" fmla="*/ 3315 w 10201"/>
                <a:gd name="connsiteY399" fmla="*/ 4255 h 10002"/>
                <a:gd name="connsiteX400" fmla="*/ 3231 w 10201"/>
                <a:gd name="connsiteY400" fmla="*/ 4218 h 10002"/>
                <a:gd name="connsiteX401" fmla="*/ 3085 w 10201"/>
                <a:gd name="connsiteY401" fmla="*/ 4199 h 10002"/>
                <a:gd name="connsiteX402" fmla="*/ 3033 w 10201"/>
                <a:gd name="connsiteY402" fmla="*/ 4237 h 10002"/>
                <a:gd name="connsiteX403" fmla="*/ 2981 w 10201"/>
                <a:gd name="connsiteY403" fmla="*/ 4180 h 10002"/>
                <a:gd name="connsiteX404" fmla="*/ 2909 w 10201"/>
                <a:gd name="connsiteY404" fmla="*/ 4237 h 10002"/>
                <a:gd name="connsiteX405" fmla="*/ 2878 w 10201"/>
                <a:gd name="connsiteY405" fmla="*/ 4180 h 10002"/>
                <a:gd name="connsiteX406" fmla="*/ 2794 w 10201"/>
                <a:gd name="connsiteY406" fmla="*/ 4330 h 10002"/>
                <a:gd name="connsiteX407" fmla="*/ 2596 w 10201"/>
                <a:gd name="connsiteY407" fmla="*/ 4255 h 10002"/>
                <a:gd name="connsiteX408" fmla="*/ 2596 w 10201"/>
                <a:gd name="connsiteY408" fmla="*/ 4218 h 10002"/>
                <a:gd name="connsiteX409" fmla="*/ 2617 w 10201"/>
                <a:gd name="connsiteY409" fmla="*/ 4180 h 10002"/>
                <a:gd name="connsiteX410" fmla="*/ 2544 w 10201"/>
                <a:gd name="connsiteY410" fmla="*/ 4180 h 10002"/>
                <a:gd name="connsiteX411" fmla="*/ 2346 w 10201"/>
                <a:gd name="connsiteY411" fmla="*/ 4275 h 10002"/>
                <a:gd name="connsiteX412" fmla="*/ 2346 w 10201"/>
                <a:gd name="connsiteY412" fmla="*/ 4255 h 10002"/>
                <a:gd name="connsiteX413" fmla="*/ 2367 w 10201"/>
                <a:gd name="connsiteY413" fmla="*/ 4218 h 10002"/>
                <a:gd name="connsiteX414" fmla="*/ 2253 w 10201"/>
                <a:gd name="connsiteY414" fmla="*/ 4218 h 10002"/>
                <a:gd name="connsiteX415" fmla="*/ 2170 w 10201"/>
                <a:gd name="connsiteY415" fmla="*/ 4143 h 10002"/>
                <a:gd name="connsiteX416" fmla="*/ 2044 w 10201"/>
                <a:gd name="connsiteY416" fmla="*/ 4124 h 10002"/>
                <a:gd name="connsiteX417" fmla="*/ 2065 w 10201"/>
                <a:gd name="connsiteY417" fmla="*/ 4124 h 10002"/>
                <a:gd name="connsiteX418" fmla="*/ 2096 w 10201"/>
                <a:gd name="connsiteY418" fmla="*/ 4086 h 10002"/>
                <a:gd name="connsiteX419" fmla="*/ 2085 w 10201"/>
                <a:gd name="connsiteY419" fmla="*/ 4049 h 10002"/>
                <a:gd name="connsiteX420" fmla="*/ 2002 w 10201"/>
                <a:gd name="connsiteY420" fmla="*/ 3992 h 10002"/>
                <a:gd name="connsiteX421" fmla="*/ 1909 w 10201"/>
                <a:gd name="connsiteY421" fmla="*/ 4030 h 10002"/>
                <a:gd name="connsiteX422" fmla="*/ 1479 w 10201"/>
                <a:gd name="connsiteY422" fmla="*/ 3976 h 10002"/>
                <a:gd name="connsiteX423" fmla="*/ 1680 w 10201"/>
                <a:gd name="connsiteY423" fmla="*/ 3823 h 10002"/>
                <a:gd name="connsiteX424" fmla="*/ 1690 w 10201"/>
                <a:gd name="connsiteY424" fmla="*/ 3805 h 10002"/>
                <a:gd name="connsiteX425" fmla="*/ 1826 w 10201"/>
                <a:gd name="connsiteY425" fmla="*/ 3767 h 10002"/>
                <a:gd name="connsiteX426" fmla="*/ 1826 w 10201"/>
                <a:gd name="connsiteY426" fmla="*/ 3805 h 10002"/>
                <a:gd name="connsiteX427" fmla="*/ 1940 w 10201"/>
                <a:gd name="connsiteY427" fmla="*/ 3880 h 10002"/>
                <a:gd name="connsiteX428" fmla="*/ 1950 w 10201"/>
                <a:gd name="connsiteY428" fmla="*/ 3842 h 10002"/>
                <a:gd name="connsiteX429" fmla="*/ 1961 w 10201"/>
                <a:gd name="connsiteY429" fmla="*/ 3880 h 10002"/>
                <a:gd name="connsiteX430" fmla="*/ 2117 w 10201"/>
                <a:gd name="connsiteY430" fmla="*/ 3748 h 10002"/>
                <a:gd name="connsiteX431" fmla="*/ 2201 w 10201"/>
                <a:gd name="connsiteY431" fmla="*/ 3823 h 10002"/>
                <a:gd name="connsiteX432" fmla="*/ 2378 w 10201"/>
                <a:gd name="connsiteY432" fmla="*/ 3786 h 10002"/>
                <a:gd name="connsiteX433" fmla="*/ 2544 w 10201"/>
                <a:gd name="connsiteY433" fmla="*/ 3805 h 10002"/>
                <a:gd name="connsiteX434" fmla="*/ 2544 w 10201"/>
                <a:gd name="connsiteY434" fmla="*/ 3730 h 10002"/>
                <a:gd name="connsiteX435" fmla="*/ 2658 w 10201"/>
                <a:gd name="connsiteY435" fmla="*/ 3730 h 10002"/>
                <a:gd name="connsiteX436" fmla="*/ 2689 w 10201"/>
                <a:gd name="connsiteY436" fmla="*/ 3673 h 10002"/>
                <a:gd name="connsiteX437" fmla="*/ 2689 w 10201"/>
                <a:gd name="connsiteY437" fmla="*/ 3598 h 10002"/>
                <a:gd name="connsiteX438" fmla="*/ 2658 w 10201"/>
                <a:gd name="connsiteY438" fmla="*/ 3598 h 10002"/>
                <a:gd name="connsiteX439" fmla="*/ 2658 w 10201"/>
                <a:gd name="connsiteY439" fmla="*/ 3561 h 10002"/>
                <a:gd name="connsiteX440" fmla="*/ 2648 w 10201"/>
                <a:gd name="connsiteY440" fmla="*/ 3504 h 10002"/>
                <a:gd name="connsiteX441" fmla="*/ 2044 w 10201"/>
                <a:gd name="connsiteY441" fmla="*/ 3504 h 10002"/>
                <a:gd name="connsiteX442" fmla="*/ 1482 w 10201"/>
                <a:gd name="connsiteY442" fmla="*/ 3485 h 10002"/>
                <a:gd name="connsiteX443" fmla="*/ 1898 w 10201"/>
                <a:gd name="connsiteY443" fmla="*/ 3410 h 10002"/>
                <a:gd name="connsiteX444" fmla="*/ 2149 w 10201"/>
                <a:gd name="connsiteY444" fmla="*/ 3429 h 10002"/>
                <a:gd name="connsiteX445" fmla="*/ 2159 w 10201"/>
                <a:gd name="connsiteY445" fmla="*/ 3316 h 10002"/>
                <a:gd name="connsiteX446" fmla="*/ 2201 w 10201"/>
                <a:gd name="connsiteY446" fmla="*/ 3298 h 10002"/>
                <a:gd name="connsiteX447" fmla="*/ 2232 w 10201"/>
                <a:gd name="connsiteY447" fmla="*/ 3354 h 10002"/>
                <a:gd name="connsiteX448" fmla="*/ 2263 w 10201"/>
                <a:gd name="connsiteY448" fmla="*/ 3278 h 10002"/>
                <a:gd name="connsiteX449" fmla="*/ 2263 w 10201"/>
                <a:gd name="connsiteY449" fmla="*/ 3316 h 10002"/>
                <a:gd name="connsiteX450" fmla="*/ 2242 w 10201"/>
                <a:gd name="connsiteY450" fmla="*/ 3354 h 10002"/>
                <a:gd name="connsiteX451" fmla="*/ 2502 w 10201"/>
                <a:gd name="connsiteY451" fmla="*/ 3298 h 10002"/>
                <a:gd name="connsiteX452" fmla="*/ 2513 w 10201"/>
                <a:gd name="connsiteY452" fmla="*/ 3241 h 10002"/>
                <a:gd name="connsiteX453" fmla="*/ 2502 w 10201"/>
                <a:gd name="connsiteY453" fmla="*/ 3223 h 10002"/>
                <a:gd name="connsiteX454" fmla="*/ 2137 w 10201"/>
                <a:gd name="connsiteY454" fmla="*/ 3241 h 10002"/>
                <a:gd name="connsiteX455" fmla="*/ 2127 w 10201"/>
                <a:gd name="connsiteY455" fmla="*/ 3185 h 10002"/>
                <a:gd name="connsiteX456" fmla="*/ 2137 w 10201"/>
                <a:gd name="connsiteY456" fmla="*/ 3166 h 10002"/>
                <a:gd name="connsiteX457" fmla="*/ 2294 w 10201"/>
                <a:gd name="connsiteY457" fmla="*/ 3128 h 10002"/>
                <a:gd name="connsiteX458" fmla="*/ 2263 w 10201"/>
                <a:gd name="connsiteY458" fmla="*/ 3109 h 10002"/>
                <a:gd name="connsiteX459" fmla="*/ 2294 w 10201"/>
                <a:gd name="connsiteY459" fmla="*/ 3091 h 10002"/>
                <a:gd name="connsiteX460" fmla="*/ 2284 w 10201"/>
                <a:gd name="connsiteY460" fmla="*/ 2997 h 10002"/>
                <a:gd name="connsiteX461" fmla="*/ 2232 w 10201"/>
                <a:gd name="connsiteY461" fmla="*/ 2903 h 10002"/>
                <a:gd name="connsiteX462" fmla="*/ 2253 w 10201"/>
                <a:gd name="connsiteY462" fmla="*/ 2865 h 10002"/>
                <a:gd name="connsiteX463" fmla="*/ 2242 w 10201"/>
                <a:gd name="connsiteY463" fmla="*/ 2790 h 10002"/>
                <a:gd name="connsiteX464" fmla="*/ 2294 w 10201"/>
                <a:gd name="connsiteY464" fmla="*/ 2715 h 10002"/>
                <a:gd name="connsiteX465" fmla="*/ 2294 w 10201"/>
                <a:gd name="connsiteY465" fmla="*/ 2771 h 10002"/>
                <a:gd name="connsiteX466" fmla="*/ 2471 w 10201"/>
                <a:gd name="connsiteY466" fmla="*/ 2809 h 10002"/>
                <a:gd name="connsiteX467" fmla="*/ 2482 w 10201"/>
                <a:gd name="connsiteY467" fmla="*/ 2903 h 10002"/>
                <a:gd name="connsiteX468" fmla="*/ 2627 w 10201"/>
                <a:gd name="connsiteY468" fmla="*/ 2884 h 10002"/>
                <a:gd name="connsiteX469" fmla="*/ 2679 w 10201"/>
                <a:gd name="connsiteY469" fmla="*/ 2715 h 10002"/>
                <a:gd name="connsiteX470" fmla="*/ 2523 w 10201"/>
                <a:gd name="connsiteY470" fmla="*/ 2659 h 10002"/>
                <a:gd name="connsiteX471" fmla="*/ 2523 w 10201"/>
                <a:gd name="connsiteY471" fmla="*/ 2602 h 10002"/>
                <a:gd name="connsiteX472" fmla="*/ 2596 w 10201"/>
                <a:gd name="connsiteY472" fmla="*/ 2584 h 10002"/>
                <a:gd name="connsiteX473" fmla="*/ 2596 w 10201"/>
                <a:gd name="connsiteY473" fmla="*/ 2565 h 10002"/>
                <a:gd name="connsiteX474" fmla="*/ 2461 w 10201"/>
                <a:gd name="connsiteY474" fmla="*/ 2452 h 10002"/>
                <a:gd name="connsiteX475" fmla="*/ 2440 w 10201"/>
                <a:gd name="connsiteY475" fmla="*/ 2527 h 10002"/>
                <a:gd name="connsiteX476" fmla="*/ 2440 w 10201"/>
                <a:gd name="connsiteY476" fmla="*/ 2509 h 10002"/>
                <a:gd name="connsiteX477" fmla="*/ 2315 w 10201"/>
                <a:gd name="connsiteY477" fmla="*/ 2358 h 10002"/>
                <a:gd name="connsiteX478" fmla="*/ 2242 w 10201"/>
                <a:gd name="connsiteY478" fmla="*/ 2377 h 10002"/>
                <a:gd name="connsiteX479" fmla="*/ 2242 w 10201"/>
                <a:gd name="connsiteY479" fmla="*/ 2321 h 10002"/>
                <a:gd name="connsiteX480" fmla="*/ 2222 w 10201"/>
                <a:gd name="connsiteY480" fmla="*/ 2283 h 10002"/>
                <a:gd name="connsiteX481" fmla="*/ 2044 w 10201"/>
                <a:gd name="connsiteY481" fmla="*/ 2246 h 10002"/>
                <a:gd name="connsiteX482" fmla="*/ 2034 w 10201"/>
                <a:gd name="connsiteY482" fmla="*/ 2189 h 10002"/>
                <a:gd name="connsiteX483" fmla="*/ 2044 w 10201"/>
                <a:gd name="connsiteY483" fmla="*/ 2171 h 10002"/>
                <a:gd name="connsiteX484" fmla="*/ 2242 w 10201"/>
                <a:gd name="connsiteY484" fmla="*/ 2171 h 10002"/>
                <a:gd name="connsiteX485" fmla="*/ 2305 w 10201"/>
                <a:gd name="connsiteY485" fmla="*/ 2133 h 10002"/>
                <a:gd name="connsiteX486" fmla="*/ 2450 w 10201"/>
                <a:gd name="connsiteY486" fmla="*/ 2171 h 10002"/>
                <a:gd name="connsiteX487" fmla="*/ 2523 w 10201"/>
                <a:gd name="connsiteY487" fmla="*/ 2077 h 10002"/>
                <a:gd name="connsiteX488" fmla="*/ 2774 w 10201"/>
                <a:gd name="connsiteY488" fmla="*/ 2020 h 10002"/>
                <a:gd name="connsiteX489" fmla="*/ 2961 w 10201"/>
                <a:gd name="connsiteY489" fmla="*/ 2133 h 10002"/>
                <a:gd name="connsiteX490" fmla="*/ 3274 w 10201"/>
                <a:gd name="connsiteY490" fmla="*/ 2057 h 10002"/>
                <a:gd name="connsiteX491" fmla="*/ 3274 w 10201"/>
                <a:gd name="connsiteY491" fmla="*/ 2039 h 10002"/>
                <a:gd name="connsiteX492" fmla="*/ 3263 w 10201"/>
                <a:gd name="connsiteY492" fmla="*/ 2002 h 10002"/>
                <a:gd name="connsiteX493" fmla="*/ 3377 w 10201"/>
                <a:gd name="connsiteY493" fmla="*/ 1964 h 10002"/>
                <a:gd name="connsiteX494" fmla="*/ 3357 w 10201"/>
                <a:gd name="connsiteY494" fmla="*/ 1907 h 10002"/>
                <a:gd name="connsiteX495" fmla="*/ 3419 w 10201"/>
                <a:gd name="connsiteY495" fmla="*/ 1907 h 10002"/>
                <a:gd name="connsiteX496" fmla="*/ 3461 w 10201"/>
                <a:gd name="connsiteY496" fmla="*/ 1926 h 10002"/>
                <a:gd name="connsiteX497" fmla="*/ 3492 w 10201"/>
                <a:gd name="connsiteY497" fmla="*/ 1870 h 10002"/>
                <a:gd name="connsiteX498" fmla="*/ 3492 w 10201"/>
                <a:gd name="connsiteY498" fmla="*/ 1851 h 10002"/>
                <a:gd name="connsiteX499" fmla="*/ 3419 w 10201"/>
                <a:gd name="connsiteY499" fmla="*/ 1738 h 10002"/>
                <a:gd name="connsiteX500" fmla="*/ 3429 w 10201"/>
                <a:gd name="connsiteY500" fmla="*/ 1663 h 10002"/>
                <a:gd name="connsiteX501" fmla="*/ 3274 w 10201"/>
                <a:gd name="connsiteY501" fmla="*/ 1589 h 10002"/>
                <a:gd name="connsiteX502" fmla="*/ 3274 w 10201"/>
                <a:gd name="connsiteY502" fmla="*/ 1513 h 10002"/>
                <a:gd name="connsiteX503" fmla="*/ 3241 w 10201"/>
                <a:gd name="connsiteY503" fmla="*/ 1475 h 10002"/>
                <a:gd name="connsiteX504" fmla="*/ 3210 w 10201"/>
                <a:gd name="connsiteY504" fmla="*/ 1513 h 10002"/>
                <a:gd name="connsiteX505" fmla="*/ 3200 w 10201"/>
                <a:gd name="connsiteY505" fmla="*/ 1438 h 10002"/>
                <a:gd name="connsiteX506" fmla="*/ 3085 w 10201"/>
                <a:gd name="connsiteY506" fmla="*/ 1494 h 10002"/>
                <a:gd name="connsiteX507" fmla="*/ 2971 w 10201"/>
                <a:gd name="connsiteY507" fmla="*/ 1419 h 10002"/>
                <a:gd name="connsiteX508" fmla="*/ 2940 w 10201"/>
                <a:gd name="connsiteY508" fmla="*/ 1475 h 10002"/>
                <a:gd name="connsiteX509" fmla="*/ 2909 w 10201"/>
                <a:gd name="connsiteY509" fmla="*/ 1400 h 10002"/>
                <a:gd name="connsiteX510" fmla="*/ 2815 w 10201"/>
                <a:gd name="connsiteY510" fmla="*/ 1438 h 10002"/>
                <a:gd name="connsiteX511" fmla="*/ 2815 w 10201"/>
                <a:gd name="connsiteY511" fmla="*/ 1381 h 10002"/>
                <a:gd name="connsiteX512" fmla="*/ 2742 w 10201"/>
                <a:gd name="connsiteY512" fmla="*/ 1288 h 10002"/>
                <a:gd name="connsiteX513" fmla="*/ 3013 w 10201"/>
                <a:gd name="connsiteY513" fmla="*/ 1062 h 10002"/>
                <a:gd name="connsiteX514" fmla="*/ 3106 w 10201"/>
                <a:gd name="connsiteY514" fmla="*/ 1119 h 10002"/>
                <a:gd name="connsiteX515" fmla="*/ 3241 w 10201"/>
                <a:gd name="connsiteY515" fmla="*/ 1062 h 10002"/>
                <a:gd name="connsiteX516" fmla="*/ 3241 w 10201"/>
                <a:gd name="connsiteY516" fmla="*/ 1119 h 10002"/>
                <a:gd name="connsiteX517" fmla="*/ 3513 w 10201"/>
                <a:gd name="connsiteY517" fmla="*/ 1119 h 10002"/>
                <a:gd name="connsiteX518" fmla="*/ 3513 w 10201"/>
                <a:gd name="connsiteY518" fmla="*/ 1044 h 10002"/>
                <a:gd name="connsiteX519" fmla="*/ 3658 w 10201"/>
                <a:gd name="connsiteY519" fmla="*/ 968 h 10002"/>
                <a:gd name="connsiteX520" fmla="*/ 3700 w 10201"/>
                <a:gd name="connsiteY520" fmla="*/ 875 h 10002"/>
                <a:gd name="connsiteX521" fmla="*/ 3929 w 10201"/>
                <a:gd name="connsiteY521" fmla="*/ 836 h 10002"/>
                <a:gd name="connsiteX522" fmla="*/ 3940 w 10201"/>
                <a:gd name="connsiteY522" fmla="*/ 781 h 10002"/>
                <a:gd name="connsiteX523" fmla="*/ 3971 w 10201"/>
                <a:gd name="connsiteY523" fmla="*/ 781 h 10002"/>
                <a:gd name="connsiteX524" fmla="*/ 4002 w 10201"/>
                <a:gd name="connsiteY524" fmla="*/ 836 h 10002"/>
                <a:gd name="connsiteX525" fmla="*/ 4065 w 10201"/>
                <a:gd name="connsiteY525" fmla="*/ 799 h 10002"/>
                <a:gd name="connsiteX526" fmla="*/ 4127 w 10201"/>
                <a:gd name="connsiteY526" fmla="*/ 836 h 10002"/>
                <a:gd name="connsiteX527" fmla="*/ 4772 w 10201"/>
                <a:gd name="connsiteY527" fmla="*/ 724 h 10002"/>
                <a:gd name="connsiteX528" fmla="*/ 4783 w 10201"/>
                <a:gd name="connsiteY528" fmla="*/ 781 h 10002"/>
                <a:gd name="connsiteX529" fmla="*/ 4908 w 10201"/>
                <a:gd name="connsiteY529" fmla="*/ 781 h 10002"/>
                <a:gd name="connsiteX530" fmla="*/ 4908 w 10201"/>
                <a:gd name="connsiteY530" fmla="*/ 724 h 10002"/>
                <a:gd name="connsiteX531" fmla="*/ 4992 w 10201"/>
                <a:gd name="connsiteY531" fmla="*/ 781 h 10002"/>
                <a:gd name="connsiteX532" fmla="*/ 5096 w 10201"/>
                <a:gd name="connsiteY532" fmla="*/ 743 h 10002"/>
                <a:gd name="connsiteX533" fmla="*/ 5158 w 10201"/>
                <a:gd name="connsiteY533" fmla="*/ 781 h 10002"/>
                <a:gd name="connsiteX534" fmla="*/ 5200 w 10201"/>
                <a:gd name="connsiteY534" fmla="*/ 706 h 10002"/>
                <a:gd name="connsiteX535" fmla="*/ 5283 w 10201"/>
                <a:gd name="connsiteY535" fmla="*/ 686 h 10002"/>
                <a:gd name="connsiteX536" fmla="*/ 5283 w 10201"/>
                <a:gd name="connsiteY536" fmla="*/ 743 h 10002"/>
                <a:gd name="connsiteX537" fmla="*/ 5492 w 10201"/>
                <a:gd name="connsiteY537" fmla="*/ 706 h 10002"/>
                <a:gd name="connsiteX538" fmla="*/ 5679 w 10201"/>
                <a:gd name="connsiteY538" fmla="*/ 781 h 10002"/>
                <a:gd name="connsiteX539" fmla="*/ 5824 w 10201"/>
                <a:gd name="connsiteY539" fmla="*/ 761 h 10002"/>
                <a:gd name="connsiteX540" fmla="*/ 6148 w 10201"/>
                <a:gd name="connsiteY540" fmla="*/ 686 h 10002"/>
                <a:gd name="connsiteX541" fmla="*/ 6345 w 10201"/>
                <a:gd name="connsiteY541" fmla="*/ 611 h 10002"/>
                <a:gd name="connsiteX542" fmla="*/ 6522 w 10201"/>
                <a:gd name="connsiteY542" fmla="*/ 649 h 10002"/>
                <a:gd name="connsiteX543" fmla="*/ 6574 w 10201"/>
                <a:gd name="connsiteY543" fmla="*/ 555 h 10002"/>
                <a:gd name="connsiteX544" fmla="*/ 6668 w 10201"/>
                <a:gd name="connsiteY544" fmla="*/ 574 h 10002"/>
                <a:gd name="connsiteX545" fmla="*/ 6741 w 10201"/>
                <a:gd name="connsiteY545" fmla="*/ 498 h 10002"/>
                <a:gd name="connsiteX546" fmla="*/ 6814 w 10201"/>
                <a:gd name="connsiteY546" fmla="*/ 555 h 10002"/>
                <a:gd name="connsiteX547" fmla="*/ 7105 w 10201"/>
                <a:gd name="connsiteY547" fmla="*/ 574 h 10002"/>
                <a:gd name="connsiteX548" fmla="*/ 7251 w 10201"/>
                <a:gd name="connsiteY548" fmla="*/ 574 h 10002"/>
                <a:gd name="connsiteX549" fmla="*/ 7262 w 10201"/>
                <a:gd name="connsiteY549" fmla="*/ 630 h 10002"/>
                <a:gd name="connsiteX550" fmla="*/ 7459 w 10201"/>
                <a:gd name="connsiteY550" fmla="*/ 592 h 10002"/>
                <a:gd name="connsiteX551" fmla="*/ 7470 w 10201"/>
                <a:gd name="connsiteY551" fmla="*/ 517 h 10002"/>
                <a:gd name="connsiteX552" fmla="*/ 7387 w 10201"/>
                <a:gd name="connsiteY552" fmla="*/ 498 h 10002"/>
                <a:gd name="connsiteX553" fmla="*/ 7428 w 10201"/>
                <a:gd name="connsiteY553" fmla="*/ 405 h 10002"/>
                <a:gd name="connsiteX554" fmla="*/ 7501 w 10201"/>
                <a:gd name="connsiteY554" fmla="*/ 348 h 10002"/>
                <a:gd name="connsiteX555" fmla="*/ 7470 w 10201"/>
                <a:gd name="connsiteY555" fmla="*/ 311 h 10002"/>
                <a:gd name="connsiteX556" fmla="*/ 7407 w 10201"/>
                <a:gd name="connsiteY556" fmla="*/ 348 h 10002"/>
                <a:gd name="connsiteX557" fmla="*/ 7376 w 10201"/>
                <a:gd name="connsiteY557" fmla="*/ 311 h 10002"/>
                <a:gd name="connsiteX558" fmla="*/ 7210 w 10201"/>
                <a:gd name="connsiteY558" fmla="*/ 367 h 10002"/>
                <a:gd name="connsiteX559" fmla="*/ 7210 w 10201"/>
                <a:gd name="connsiteY559" fmla="*/ 311 h 10002"/>
                <a:gd name="connsiteX560" fmla="*/ 7199 w 10201"/>
                <a:gd name="connsiteY560" fmla="*/ 311 h 10002"/>
                <a:gd name="connsiteX561" fmla="*/ 6543 w 10201"/>
                <a:gd name="connsiteY561" fmla="*/ 330 h 10002"/>
                <a:gd name="connsiteX562" fmla="*/ 6225 w 10201"/>
                <a:gd name="connsiteY562" fmla="*/ 273 h 10002"/>
                <a:gd name="connsiteX563" fmla="*/ 6637 w 10201"/>
                <a:gd name="connsiteY563" fmla="*/ 198 h 10002"/>
                <a:gd name="connsiteX564" fmla="*/ 6980 w 10201"/>
                <a:gd name="connsiteY564" fmla="*/ 161 h 10002"/>
                <a:gd name="connsiteX565" fmla="*/ 7433 w 10201"/>
                <a:gd name="connsiteY565" fmla="*/ 80 h 10002"/>
                <a:gd name="connsiteX566" fmla="*/ 7698 w 10201"/>
                <a:gd name="connsiteY566" fmla="*/ 10 h 10002"/>
                <a:gd name="connsiteX567" fmla="*/ 7949 w 10201"/>
                <a:gd name="connsiteY567" fmla="*/ 142 h 10002"/>
                <a:gd name="connsiteX568" fmla="*/ 8011 w 10201"/>
                <a:gd name="connsiteY568" fmla="*/ 48 h 10002"/>
                <a:gd name="connsiteX569" fmla="*/ 8136 w 10201"/>
                <a:gd name="connsiteY569" fmla="*/ 29 h 10002"/>
                <a:gd name="connsiteX570" fmla="*/ 8240 w 10201"/>
                <a:gd name="connsiteY570" fmla="*/ 142 h 10002"/>
                <a:gd name="connsiteX571" fmla="*/ 8262 w 10201"/>
                <a:gd name="connsiteY571" fmla="*/ 104 h 10002"/>
                <a:gd name="connsiteX572" fmla="*/ 8293 w 10201"/>
                <a:gd name="connsiteY572" fmla="*/ 254 h 10002"/>
                <a:gd name="connsiteX573" fmla="*/ 8262 w 10201"/>
                <a:gd name="connsiteY573" fmla="*/ 330 h 10002"/>
                <a:gd name="connsiteX574" fmla="*/ 8262 w 10201"/>
                <a:gd name="connsiteY574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081 w 10201"/>
                <a:gd name="connsiteY78" fmla="*/ 5686 h 10002"/>
                <a:gd name="connsiteX79" fmla="*/ 10188 w 10201"/>
                <a:gd name="connsiteY79" fmla="*/ 5795 h 10002"/>
                <a:gd name="connsiteX80" fmla="*/ 10177 w 10201"/>
                <a:gd name="connsiteY80" fmla="*/ 6153 h 10002"/>
                <a:gd name="connsiteX81" fmla="*/ 10137 w 10201"/>
                <a:gd name="connsiteY81" fmla="*/ 6016 h 10002"/>
                <a:gd name="connsiteX82" fmla="*/ 9949 w 10201"/>
                <a:gd name="connsiteY82" fmla="*/ 6096 h 10002"/>
                <a:gd name="connsiteX83" fmla="*/ 9893 w 10201"/>
                <a:gd name="connsiteY83" fmla="*/ 6004 h 10002"/>
                <a:gd name="connsiteX84" fmla="*/ 9610 w 10201"/>
                <a:gd name="connsiteY84" fmla="*/ 6190 h 10002"/>
                <a:gd name="connsiteX85" fmla="*/ 9532 w 10201"/>
                <a:gd name="connsiteY85" fmla="*/ 6528 h 10002"/>
                <a:gd name="connsiteX86" fmla="*/ 9490 w 10201"/>
                <a:gd name="connsiteY86" fmla="*/ 6566 h 10002"/>
                <a:gd name="connsiteX87" fmla="*/ 9490 w 10201"/>
                <a:gd name="connsiteY87" fmla="*/ 6979 h 10002"/>
                <a:gd name="connsiteX88" fmla="*/ 9594 w 10201"/>
                <a:gd name="connsiteY88" fmla="*/ 7016 h 10002"/>
                <a:gd name="connsiteX89" fmla="*/ 9584 w 10201"/>
                <a:gd name="connsiteY89" fmla="*/ 7054 h 10002"/>
                <a:gd name="connsiteX90" fmla="*/ 9438 w 10201"/>
                <a:gd name="connsiteY90" fmla="*/ 7411 h 10002"/>
                <a:gd name="connsiteX91" fmla="*/ 9428 w 10201"/>
                <a:gd name="connsiteY91" fmla="*/ 7674 h 10002"/>
                <a:gd name="connsiteX92" fmla="*/ 9459 w 10201"/>
                <a:gd name="connsiteY92" fmla="*/ 7862 h 10002"/>
                <a:gd name="connsiteX93" fmla="*/ 9407 w 10201"/>
                <a:gd name="connsiteY93" fmla="*/ 7918 h 10002"/>
                <a:gd name="connsiteX94" fmla="*/ 9302 w 10201"/>
                <a:gd name="connsiteY94" fmla="*/ 7730 h 10002"/>
                <a:gd name="connsiteX95" fmla="*/ 9126 w 10201"/>
                <a:gd name="connsiteY95" fmla="*/ 7580 h 10002"/>
                <a:gd name="connsiteX96" fmla="*/ 9126 w 10201"/>
                <a:gd name="connsiteY96" fmla="*/ 7543 h 10002"/>
                <a:gd name="connsiteX97" fmla="*/ 9167 w 10201"/>
                <a:gd name="connsiteY97" fmla="*/ 7543 h 10002"/>
                <a:gd name="connsiteX98" fmla="*/ 9167 w 10201"/>
                <a:gd name="connsiteY98" fmla="*/ 7524 h 10002"/>
                <a:gd name="connsiteX99" fmla="*/ 9146 w 10201"/>
                <a:gd name="connsiteY99" fmla="*/ 7524 h 10002"/>
                <a:gd name="connsiteX100" fmla="*/ 9084 w 10201"/>
                <a:gd name="connsiteY100" fmla="*/ 7543 h 10002"/>
                <a:gd name="connsiteX101" fmla="*/ 9105 w 10201"/>
                <a:gd name="connsiteY101" fmla="*/ 7618 h 10002"/>
                <a:gd name="connsiteX102" fmla="*/ 9063 w 10201"/>
                <a:gd name="connsiteY102" fmla="*/ 7637 h 10002"/>
                <a:gd name="connsiteX103" fmla="*/ 9167 w 10201"/>
                <a:gd name="connsiteY103" fmla="*/ 7918 h 10002"/>
                <a:gd name="connsiteX104" fmla="*/ 9167 w 10201"/>
                <a:gd name="connsiteY104" fmla="*/ 8125 h 10002"/>
                <a:gd name="connsiteX105" fmla="*/ 9105 w 10201"/>
                <a:gd name="connsiteY105" fmla="*/ 8237 h 10002"/>
                <a:gd name="connsiteX106" fmla="*/ 8928 w 10201"/>
                <a:gd name="connsiteY106" fmla="*/ 8219 h 10002"/>
                <a:gd name="connsiteX107" fmla="*/ 8866 w 10201"/>
                <a:gd name="connsiteY107" fmla="*/ 8125 h 10002"/>
                <a:gd name="connsiteX108" fmla="*/ 8802 w 10201"/>
                <a:gd name="connsiteY108" fmla="*/ 8182 h 10002"/>
                <a:gd name="connsiteX109" fmla="*/ 8845 w 10201"/>
                <a:gd name="connsiteY109" fmla="*/ 8575 h 10002"/>
                <a:gd name="connsiteX110" fmla="*/ 8814 w 10201"/>
                <a:gd name="connsiteY110" fmla="*/ 8650 h 10002"/>
                <a:gd name="connsiteX111" fmla="*/ 8615 w 10201"/>
                <a:gd name="connsiteY111" fmla="*/ 8670 h 10002"/>
                <a:gd name="connsiteX112" fmla="*/ 8470 w 10201"/>
                <a:gd name="connsiteY112" fmla="*/ 8237 h 10002"/>
                <a:gd name="connsiteX113" fmla="*/ 8459 w 10201"/>
                <a:gd name="connsiteY113" fmla="*/ 7993 h 10002"/>
                <a:gd name="connsiteX114" fmla="*/ 8418 w 10201"/>
                <a:gd name="connsiteY114" fmla="*/ 7993 h 10002"/>
                <a:gd name="connsiteX115" fmla="*/ 8240 w 10201"/>
                <a:gd name="connsiteY115" fmla="*/ 7993 h 10002"/>
                <a:gd name="connsiteX116" fmla="*/ 8136 w 10201"/>
                <a:gd name="connsiteY116" fmla="*/ 7768 h 10002"/>
                <a:gd name="connsiteX117" fmla="*/ 8042 w 10201"/>
                <a:gd name="connsiteY117" fmla="*/ 7712 h 10002"/>
                <a:gd name="connsiteX118" fmla="*/ 7980 w 10201"/>
                <a:gd name="connsiteY118" fmla="*/ 7787 h 10002"/>
                <a:gd name="connsiteX119" fmla="*/ 7990 w 10201"/>
                <a:gd name="connsiteY119" fmla="*/ 8106 h 10002"/>
                <a:gd name="connsiteX120" fmla="*/ 7949 w 10201"/>
                <a:gd name="connsiteY120" fmla="*/ 8406 h 10002"/>
                <a:gd name="connsiteX121" fmla="*/ 7887 w 10201"/>
                <a:gd name="connsiteY121" fmla="*/ 8426 h 10002"/>
                <a:gd name="connsiteX122" fmla="*/ 7845 w 10201"/>
                <a:gd name="connsiteY122" fmla="*/ 8538 h 10002"/>
                <a:gd name="connsiteX123" fmla="*/ 7835 w 10201"/>
                <a:gd name="connsiteY123" fmla="*/ 8538 h 10002"/>
                <a:gd name="connsiteX124" fmla="*/ 7835 w 10201"/>
                <a:gd name="connsiteY124" fmla="*/ 8481 h 10002"/>
                <a:gd name="connsiteX125" fmla="*/ 7855 w 10201"/>
                <a:gd name="connsiteY125" fmla="*/ 8426 h 10002"/>
                <a:gd name="connsiteX126" fmla="*/ 7678 w 10201"/>
                <a:gd name="connsiteY126" fmla="*/ 8182 h 10002"/>
                <a:gd name="connsiteX127" fmla="*/ 7563 w 10201"/>
                <a:gd name="connsiteY127" fmla="*/ 8087 h 10002"/>
                <a:gd name="connsiteX128" fmla="*/ 7501 w 10201"/>
                <a:gd name="connsiteY128" fmla="*/ 8144 h 10002"/>
                <a:gd name="connsiteX129" fmla="*/ 7470 w 10201"/>
                <a:gd name="connsiteY129" fmla="*/ 8087 h 10002"/>
                <a:gd name="connsiteX130" fmla="*/ 7439 w 10201"/>
                <a:gd name="connsiteY130" fmla="*/ 8219 h 10002"/>
                <a:gd name="connsiteX131" fmla="*/ 7574 w 10201"/>
                <a:gd name="connsiteY131" fmla="*/ 8595 h 10002"/>
                <a:gd name="connsiteX132" fmla="*/ 7418 w 10201"/>
                <a:gd name="connsiteY132" fmla="*/ 8782 h 10002"/>
                <a:gd name="connsiteX133" fmla="*/ 7251 w 10201"/>
                <a:gd name="connsiteY133" fmla="*/ 8707 h 10002"/>
                <a:gd name="connsiteX134" fmla="*/ 7189 w 10201"/>
                <a:gd name="connsiteY134" fmla="*/ 8858 h 10002"/>
                <a:gd name="connsiteX135" fmla="*/ 7115 w 10201"/>
                <a:gd name="connsiteY135" fmla="*/ 8914 h 10002"/>
                <a:gd name="connsiteX136" fmla="*/ 7115 w 10201"/>
                <a:gd name="connsiteY136" fmla="*/ 8839 h 10002"/>
                <a:gd name="connsiteX137" fmla="*/ 6991 w 10201"/>
                <a:gd name="connsiteY137" fmla="*/ 8801 h 10002"/>
                <a:gd name="connsiteX138" fmla="*/ 6907 w 10201"/>
                <a:gd name="connsiteY138" fmla="*/ 8895 h 10002"/>
                <a:gd name="connsiteX139" fmla="*/ 6814 w 10201"/>
                <a:gd name="connsiteY139" fmla="*/ 8914 h 10002"/>
                <a:gd name="connsiteX140" fmla="*/ 6814 w 10201"/>
                <a:gd name="connsiteY140" fmla="*/ 8970 h 10002"/>
                <a:gd name="connsiteX141" fmla="*/ 6751 w 10201"/>
                <a:gd name="connsiteY141" fmla="*/ 8989 h 10002"/>
                <a:gd name="connsiteX142" fmla="*/ 6772 w 10201"/>
                <a:gd name="connsiteY142" fmla="*/ 9026 h 10002"/>
                <a:gd name="connsiteX143" fmla="*/ 6939 w 10201"/>
                <a:gd name="connsiteY143" fmla="*/ 9008 h 10002"/>
                <a:gd name="connsiteX144" fmla="*/ 6939 w 10201"/>
                <a:gd name="connsiteY144" fmla="*/ 8989 h 10002"/>
                <a:gd name="connsiteX145" fmla="*/ 6918 w 10201"/>
                <a:gd name="connsiteY145" fmla="*/ 8951 h 10002"/>
                <a:gd name="connsiteX146" fmla="*/ 6939 w 10201"/>
                <a:gd name="connsiteY146" fmla="*/ 8951 h 10002"/>
                <a:gd name="connsiteX147" fmla="*/ 6991 w 10201"/>
                <a:gd name="connsiteY147" fmla="*/ 8933 h 10002"/>
                <a:gd name="connsiteX148" fmla="*/ 7032 w 10201"/>
                <a:gd name="connsiteY148" fmla="*/ 9064 h 10002"/>
                <a:gd name="connsiteX149" fmla="*/ 7303 w 10201"/>
                <a:gd name="connsiteY149" fmla="*/ 9139 h 10002"/>
                <a:gd name="connsiteX150" fmla="*/ 7303 w 10201"/>
                <a:gd name="connsiteY150" fmla="*/ 9195 h 10002"/>
                <a:gd name="connsiteX151" fmla="*/ 7220 w 10201"/>
                <a:gd name="connsiteY151" fmla="*/ 9590 h 10002"/>
                <a:gd name="connsiteX152" fmla="*/ 7199 w 10201"/>
                <a:gd name="connsiteY152" fmla="*/ 9590 h 10002"/>
                <a:gd name="connsiteX153" fmla="*/ 7179 w 10201"/>
                <a:gd name="connsiteY153" fmla="*/ 9533 h 10002"/>
                <a:gd name="connsiteX154" fmla="*/ 6949 w 10201"/>
                <a:gd name="connsiteY154" fmla="*/ 9496 h 10002"/>
                <a:gd name="connsiteX155" fmla="*/ 6876 w 10201"/>
                <a:gd name="connsiteY155" fmla="*/ 9496 h 10002"/>
                <a:gd name="connsiteX156" fmla="*/ 6793 w 10201"/>
                <a:gd name="connsiteY156" fmla="*/ 9403 h 10002"/>
                <a:gd name="connsiteX157" fmla="*/ 6751 w 10201"/>
                <a:gd name="connsiteY157" fmla="*/ 9440 h 10002"/>
                <a:gd name="connsiteX158" fmla="*/ 6637 w 10201"/>
                <a:gd name="connsiteY158" fmla="*/ 9289 h 10002"/>
                <a:gd name="connsiteX159" fmla="*/ 6627 w 10201"/>
                <a:gd name="connsiteY159" fmla="*/ 9289 h 10002"/>
                <a:gd name="connsiteX160" fmla="*/ 6584 w 10201"/>
                <a:gd name="connsiteY160" fmla="*/ 9289 h 10002"/>
                <a:gd name="connsiteX161" fmla="*/ 6480 w 10201"/>
                <a:gd name="connsiteY161" fmla="*/ 9177 h 10002"/>
                <a:gd name="connsiteX162" fmla="*/ 6449 w 10201"/>
                <a:gd name="connsiteY162" fmla="*/ 9346 h 10002"/>
                <a:gd name="connsiteX163" fmla="*/ 6355 w 10201"/>
                <a:gd name="connsiteY163" fmla="*/ 9515 h 10002"/>
                <a:gd name="connsiteX164" fmla="*/ 6262 w 10201"/>
                <a:gd name="connsiteY164" fmla="*/ 9552 h 10002"/>
                <a:gd name="connsiteX165" fmla="*/ 6262 w 10201"/>
                <a:gd name="connsiteY165" fmla="*/ 9609 h 10002"/>
                <a:gd name="connsiteX166" fmla="*/ 6189 w 10201"/>
                <a:gd name="connsiteY166" fmla="*/ 9740 h 10002"/>
                <a:gd name="connsiteX167" fmla="*/ 6106 w 10201"/>
                <a:gd name="connsiteY167" fmla="*/ 9796 h 10002"/>
                <a:gd name="connsiteX168" fmla="*/ 6001 w 10201"/>
                <a:gd name="connsiteY168" fmla="*/ 9947 h 10002"/>
                <a:gd name="connsiteX169" fmla="*/ 5345 w 10201"/>
                <a:gd name="connsiteY169" fmla="*/ 9796 h 10002"/>
                <a:gd name="connsiteX170" fmla="*/ 5220 w 10201"/>
                <a:gd name="connsiteY170" fmla="*/ 9796 h 10002"/>
                <a:gd name="connsiteX171" fmla="*/ 4992 w 10201"/>
                <a:gd name="connsiteY171" fmla="*/ 9647 h 10002"/>
                <a:gd name="connsiteX172" fmla="*/ 4929 w 10201"/>
                <a:gd name="connsiteY172" fmla="*/ 9515 h 10002"/>
                <a:gd name="connsiteX173" fmla="*/ 4929 w 10201"/>
                <a:gd name="connsiteY173" fmla="*/ 9403 h 10002"/>
                <a:gd name="connsiteX174" fmla="*/ 4866 w 10201"/>
                <a:gd name="connsiteY174" fmla="*/ 9346 h 10002"/>
                <a:gd name="connsiteX175" fmla="*/ 5168 w 10201"/>
                <a:gd name="connsiteY175" fmla="*/ 9214 h 10002"/>
                <a:gd name="connsiteX176" fmla="*/ 5387 w 10201"/>
                <a:gd name="connsiteY176" fmla="*/ 9234 h 10002"/>
                <a:gd name="connsiteX177" fmla="*/ 5741 w 10201"/>
                <a:gd name="connsiteY177" fmla="*/ 9195 h 10002"/>
                <a:gd name="connsiteX178" fmla="*/ 5783 w 10201"/>
                <a:gd name="connsiteY178" fmla="*/ 9102 h 10002"/>
                <a:gd name="connsiteX179" fmla="*/ 5731 w 10201"/>
                <a:gd name="connsiteY179" fmla="*/ 8989 h 10002"/>
                <a:gd name="connsiteX180" fmla="*/ 5533 w 10201"/>
                <a:gd name="connsiteY180" fmla="*/ 8933 h 10002"/>
                <a:gd name="connsiteX181" fmla="*/ 5210 w 10201"/>
                <a:gd name="connsiteY181" fmla="*/ 8745 h 10002"/>
                <a:gd name="connsiteX182" fmla="*/ 4961 w 10201"/>
                <a:gd name="connsiteY182" fmla="*/ 8595 h 10002"/>
                <a:gd name="connsiteX183" fmla="*/ 5085 w 10201"/>
                <a:gd name="connsiteY183" fmla="*/ 8481 h 10002"/>
                <a:gd name="connsiteX184" fmla="*/ 4741 w 10201"/>
                <a:gd name="connsiteY184" fmla="*/ 8275 h 10002"/>
                <a:gd name="connsiteX185" fmla="*/ 4554 w 10201"/>
                <a:gd name="connsiteY185" fmla="*/ 8087 h 10002"/>
                <a:gd name="connsiteX186" fmla="*/ 4356 w 10201"/>
                <a:gd name="connsiteY186" fmla="*/ 8031 h 10002"/>
                <a:gd name="connsiteX187" fmla="*/ 4085 w 10201"/>
                <a:gd name="connsiteY187" fmla="*/ 8013 h 10002"/>
                <a:gd name="connsiteX188" fmla="*/ 3919 w 10201"/>
                <a:gd name="connsiteY188" fmla="*/ 7843 h 10002"/>
                <a:gd name="connsiteX189" fmla="*/ 3741 w 10201"/>
                <a:gd name="connsiteY189" fmla="*/ 7806 h 10002"/>
                <a:gd name="connsiteX190" fmla="*/ 3669 w 10201"/>
                <a:gd name="connsiteY190" fmla="*/ 7598 h 10002"/>
                <a:gd name="connsiteX191" fmla="*/ 3492 w 10201"/>
                <a:gd name="connsiteY191" fmla="*/ 7637 h 10002"/>
                <a:gd name="connsiteX192" fmla="*/ 3440 w 10201"/>
                <a:gd name="connsiteY192" fmla="*/ 7674 h 10002"/>
                <a:gd name="connsiteX193" fmla="*/ 3367 w 10201"/>
                <a:gd name="connsiteY193" fmla="*/ 7674 h 10002"/>
                <a:gd name="connsiteX194" fmla="*/ 3367 w 10201"/>
                <a:gd name="connsiteY194" fmla="*/ 7637 h 10002"/>
                <a:gd name="connsiteX195" fmla="*/ 3398 w 10201"/>
                <a:gd name="connsiteY195" fmla="*/ 7543 h 10002"/>
                <a:gd name="connsiteX196" fmla="*/ 3241 w 10201"/>
                <a:gd name="connsiteY196" fmla="*/ 7505 h 10002"/>
                <a:gd name="connsiteX197" fmla="*/ 3189 w 10201"/>
                <a:gd name="connsiteY197" fmla="*/ 7411 h 10002"/>
                <a:gd name="connsiteX198" fmla="*/ 3085 w 10201"/>
                <a:gd name="connsiteY198" fmla="*/ 7468 h 10002"/>
                <a:gd name="connsiteX199" fmla="*/ 2846 w 10201"/>
                <a:gd name="connsiteY199" fmla="*/ 7449 h 10002"/>
                <a:gd name="connsiteX200" fmla="*/ 2722 w 10201"/>
                <a:gd name="connsiteY200" fmla="*/ 7486 h 10002"/>
                <a:gd name="connsiteX201" fmla="*/ 2669 w 10201"/>
                <a:gd name="connsiteY201" fmla="*/ 7598 h 10002"/>
                <a:gd name="connsiteX202" fmla="*/ 2471 w 10201"/>
                <a:gd name="connsiteY202" fmla="*/ 7637 h 10002"/>
                <a:gd name="connsiteX203" fmla="*/ 2419 w 10201"/>
                <a:gd name="connsiteY203" fmla="*/ 7712 h 10002"/>
                <a:gd name="connsiteX204" fmla="*/ 2137 w 10201"/>
                <a:gd name="connsiteY204" fmla="*/ 7693 h 10002"/>
                <a:gd name="connsiteX205" fmla="*/ 2023 w 10201"/>
                <a:gd name="connsiteY205" fmla="*/ 7561 h 10002"/>
                <a:gd name="connsiteX206" fmla="*/ 1867 w 10201"/>
                <a:gd name="connsiteY206" fmla="*/ 7524 h 10002"/>
                <a:gd name="connsiteX207" fmla="*/ 1919 w 10201"/>
                <a:gd name="connsiteY207" fmla="*/ 7505 h 10002"/>
                <a:gd name="connsiteX208" fmla="*/ 1919 w 10201"/>
                <a:gd name="connsiteY208" fmla="*/ 7486 h 10002"/>
                <a:gd name="connsiteX209" fmla="*/ 1867 w 10201"/>
                <a:gd name="connsiteY209" fmla="*/ 7486 h 10002"/>
                <a:gd name="connsiteX210" fmla="*/ 1753 w 10201"/>
                <a:gd name="connsiteY210" fmla="*/ 7505 h 10002"/>
                <a:gd name="connsiteX211" fmla="*/ 1544 w 10201"/>
                <a:gd name="connsiteY211" fmla="*/ 7429 h 10002"/>
                <a:gd name="connsiteX212" fmla="*/ 1544 w 10201"/>
                <a:gd name="connsiteY212" fmla="*/ 7486 h 10002"/>
                <a:gd name="connsiteX213" fmla="*/ 1492 w 10201"/>
                <a:gd name="connsiteY213" fmla="*/ 7468 h 10002"/>
                <a:gd name="connsiteX214" fmla="*/ 1492 w 10201"/>
                <a:gd name="connsiteY214" fmla="*/ 7411 h 10002"/>
                <a:gd name="connsiteX215" fmla="*/ 1398 w 10201"/>
                <a:gd name="connsiteY215" fmla="*/ 7468 h 10002"/>
                <a:gd name="connsiteX216" fmla="*/ 1378 w 10201"/>
                <a:gd name="connsiteY216" fmla="*/ 7411 h 10002"/>
                <a:gd name="connsiteX217" fmla="*/ 1013 w 10201"/>
                <a:gd name="connsiteY217" fmla="*/ 7429 h 10002"/>
                <a:gd name="connsiteX218" fmla="*/ 836 w 10201"/>
                <a:gd name="connsiteY218" fmla="*/ 7411 h 10002"/>
                <a:gd name="connsiteX219" fmla="*/ 795 w 10201"/>
                <a:gd name="connsiteY219" fmla="*/ 7336 h 10002"/>
                <a:gd name="connsiteX220" fmla="*/ 628 w 10201"/>
                <a:gd name="connsiteY220" fmla="*/ 7354 h 10002"/>
                <a:gd name="connsiteX221" fmla="*/ 597 w 10201"/>
                <a:gd name="connsiteY221" fmla="*/ 7299 h 10002"/>
                <a:gd name="connsiteX222" fmla="*/ 493 w 10201"/>
                <a:gd name="connsiteY222" fmla="*/ 7317 h 10002"/>
                <a:gd name="connsiteX223" fmla="*/ 471 w 10201"/>
                <a:gd name="connsiteY223" fmla="*/ 7242 h 10002"/>
                <a:gd name="connsiteX224" fmla="*/ 378 w 10201"/>
                <a:gd name="connsiteY224" fmla="*/ 7242 h 10002"/>
                <a:gd name="connsiteX225" fmla="*/ 243 w 10201"/>
                <a:gd name="connsiteY225" fmla="*/ 7167 h 10002"/>
                <a:gd name="connsiteX226" fmla="*/ 0 w 10201"/>
                <a:gd name="connsiteY226" fmla="*/ 7050 h 10002"/>
                <a:gd name="connsiteX227" fmla="*/ 357 w 10201"/>
                <a:gd name="connsiteY227" fmla="*/ 7054 h 10002"/>
                <a:gd name="connsiteX228" fmla="*/ 576 w 10201"/>
                <a:gd name="connsiteY228" fmla="*/ 7092 h 10002"/>
                <a:gd name="connsiteX229" fmla="*/ 940 w 10201"/>
                <a:gd name="connsiteY229" fmla="*/ 7167 h 10002"/>
                <a:gd name="connsiteX230" fmla="*/ 950 w 10201"/>
                <a:gd name="connsiteY230" fmla="*/ 7092 h 10002"/>
                <a:gd name="connsiteX231" fmla="*/ 888 w 10201"/>
                <a:gd name="connsiteY231" fmla="*/ 6998 h 10002"/>
                <a:gd name="connsiteX232" fmla="*/ 898 w 10201"/>
                <a:gd name="connsiteY232" fmla="*/ 6998 h 10002"/>
                <a:gd name="connsiteX233" fmla="*/ 898 w 10201"/>
                <a:gd name="connsiteY233" fmla="*/ 6979 h 10002"/>
                <a:gd name="connsiteX234" fmla="*/ 1002 w 10201"/>
                <a:gd name="connsiteY234" fmla="*/ 7016 h 10002"/>
                <a:gd name="connsiteX235" fmla="*/ 1002 w 10201"/>
                <a:gd name="connsiteY235" fmla="*/ 6941 h 10002"/>
                <a:gd name="connsiteX236" fmla="*/ 940 w 10201"/>
                <a:gd name="connsiteY236" fmla="*/ 6923 h 10002"/>
                <a:gd name="connsiteX237" fmla="*/ 940 w 10201"/>
                <a:gd name="connsiteY237" fmla="*/ 6847 h 10002"/>
                <a:gd name="connsiteX238" fmla="*/ 961 w 10201"/>
                <a:gd name="connsiteY238" fmla="*/ 6847 h 10002"/>
                <a:gd name="connsiteX239" fmla="*/ 1013 w 10201"/>
                <a:gd name="connsiteY239" fmla="*/ 6885 h 10002"/>
                <a:gd name="connsiteX240" fmla="*/ 1013 w 10201"/>
                <a:gd name="connsiteY240" fmla="*/ 6847 h 10002"/>
                <a:gd name="connsiteX241" fmla="*/ 1149 w 10201"/>
                <a:gd name="connsiteY241" fmla="*/ 6716 h 10002"/>
                <a:gd name="connsiteX242" fmla="*/ 1305 w 10201"/>
                <a:gd name="connsiteY242" fmla="*/ 6678 h 10002"/>
                <a:gd name="connsiteX243" fmla="*/ 1305 w 10201"/>
                <a:gd name="connsiteY243" fmla="*/ 6660 h 10002"/>
                <a:gd name="connsiteX244" fmla="*/ 1128 w 10201"/>
                <a:gd name="connsiteY244" fmla="*/ 6660 h 10002"/>
                <a:gd name="connsiteX245" fmla="*/ 1128 w 10201"/>
                <a:gd name="connsiteY245" fmla="*/ 6641 h 10002"/>
                <a:gd name="connsiteX246" fmla="*/ 1159 w 10201"/>
                <a:gd name="connsiteY246" fmla="*/ 6585 h 10002"/>
                <a:gd name="connsiteX247" fmla="*/ 1211 w 10201"/>
                <a:gd name="connsiteY247" fmla="*/ 6603 h 10002"/>
                <a:gd name="connsiteX248" fmla="*/ 1243 w 10201"/>
                <a:gd name="connsiteY248" fmla="*/ 6566 h 10002"/>
                <a:gd name="connsiteX249" fmla="*/ 1243 w 10201"/>
                <a:gd name="connsiteY249" fmla="*/ 6548 h 10002"/>
                <a:gd name="connsiteX250" fmla="*/ 1191 w 10201"/>
                <a:gd name="connsiteY250" fmla="*/ 6472 h 10002"/>
                <a:gd name="connsiteX251" fmla="*/ 1222 w 10201"/>
                <a:gd name="connsiteY251" fmla="*/ 6472 h 10002"/>
                <a:gd name="connsiteX252" fmla="*/ 1243 w 10201"/>
                <a:gd name="connsiteY252" fmla="*/ 6491 h 10002"/>
                <a:gd name="connsiteX253" fmla="*/ 1253 w 10201"/>
                <a:gd name="connsiteY253" fmla="*/ 6434 h 10002"/>
                <a:gd name="connsiteX254" fmla="*/ 1201 w 10201"/>
                <a:gd name="connsiteY254" fmla="*/ 6378 h 10002"/>
                <a:gd name="connsiteX255" fmla="*/ 1191 w 10201"/>
                <a:gd name="connsiteY255" fmla="*/ 6416 h 10002"/>
                <a:gd name="connsiteX256" fmla="*/ 1191 w 10201"/>
                <a:gd name="connsiteY256" fmla="*/ 6378 h 10002"/>
                <a:gd name="connsiteX257" fmla="*/ 1180 w 10201"/>
                <a:gd name="connsiteY257" fmla="*/ 6378 h 10002"/>
                <a:gd name="connsiteX258" fmla="*/ 1180 w 10201"/>
                <a:gd name="connsiteY258" fmla="*/ 6359 h 10002"/>
                <a:gd name="connsiteX259" fmla="*/ 1253 w 10201"/>
                <a:gd name="connsiteY259" fmla="*/ 6322 h 10002"/>
                <a:gd name="connsiteX260" fmla="*/ 1253 w 10201"/>
                <a:gd name="connsiteY260" fmla="*/ 6302 h 10002"/>
                <a:gd name="connsiteX261" fmla="*/ 1139 w 10201"/>
                <a:gd name="connsiteY261" fmla="*/ 6228 h 10002"/>
                <a:gd name="connsiteX262" fmla="*/ 1118 w 10201"/>
                <a:gd name="connsiteY262" fmla="*/ 6284 h 10002"/>
                <a:gd name="connsiteX263" fmla="*/ 1045 w 10201"/>
                <a:gd name="connsiteY263" fmla="*/ 6228 h 10002"/>
                <a:gd name="connsiteX264" fmla="*/ 1076 w 10201"/>
                <a:gd name="connsiteY264" fmla="*/ 6190 h 10002"/>
                <a:gd name="connsiteX265" fmla="*/ 1035 w 10201"/>
                <a:gd name="connsiteY265" fmla="*/ 6190 h 10002"/>
                <a:gd name="connsiteX266" fmla="*/ 909 w 10201"/>
                <a:gd name="connsiteY266" fmla="*/ 6247 h 10002"/>
                <a:gd name="connsiteX267" fmla="*/ 909 w 10201"/>
                <a:gd name="connsiteY267" fmla="*/ 6190 h 10002"/>
                <a:gd name="connsiteX268" fmla="*/ 961 w 10201"/>
                <a:gd name="connsiteY268" fmla="*/ 6040 h 10002"/>
                <a:gd name="connsiteX269" fmla="*/ 940 w 10201"/>
                <a:gd name="connsiteY269" fmla="*/ 6002 h 10002"/>
                <a:gd name="connsiteX270" fmla="*/ 961 w 10201"/>
                <a:gd name="connsiteY270" fmla="*/ 6002 h 10002"/>
                <a:gd name="connsiteX271" fmla="*/ 1055 w 10201"/>
                <a:gd name="connsiteY271" fmla="*/ 5964 h 10002"/>
                <a:gd name="connsiteX272" fmla="*/ 1087 w 10201"/>
                <a:gd name="connsiteY272" fmla="*/ 5909 h 10002"/>
                <a:gd name="connsiteX273" fmla="*/ 1066 w 10201"/>
                <a:gd name="connsiteY273" fmla="*/ 5852 h 10002"/>
                <a:gd name="connsiteX274" fmla="*/ 1139 w 10201"/>
                <a:gd name="connsiteY274" fmla="*/ 5833 h 10002"/>
                <a:gd name="connsiteX275" fmla="*/ 1139 w 10201"/>
                <a:gd name="connsiteY275" fmla="*/ 5909 h 10002"/>
                <a:gd name="connsiteX276" fmla="*/ 1263 w 10201"/>
                <a:gd name="connsiteY276" fmla="*/ 5909 h 10002"/>
                <a:gd name="connsiteX277" fmla="*/ 1388 w 10201"/>
                <a:gd name="connsiteY277" fmla="*/ 5683 h 10002"/>
                <a:gd name="connsiteX278" fmla="*/ 1586 w 10201"/>
                <a:gd name="connsiteY278" fmla="*/ 5740 h 10002"/>
                <a:gd name="connsiteX279" fmla="*/ 1586 w 10201"/>
                <a:gd name="connsiteY279" fmla="*/ 5758 h 10002"/>
                <a:gd name="connsiteX280" fmla="*/ 1575 w 10201"/>
                <a:gd name="connsiteY280" fmla="*/ 5814 h 10002"/>
                <a:gd name="connsiteX281" fmla="*/ 1554 w 10201"/>
                <a:gd name="connsiteY281" fmla="*/ 5852 h 10002"/>
                <a:gd name="connsiteX282" fmla="*/ 1440 w 10201"/>
                <a:gd name="connsiteY282" fmla="*/ 5889 h 10002"/>
                <a:gd name="connsiteX283" fmla="*/ 1430 w 10201"/>
                <a:gd name="connsiteY283" fmla="*/ 6040 h 10002"/>
                <a:gd name="connsiteX284" fmla="*/ 1450 w 10201"/>
                <a:gd name="connsiteY284" fmla="*/ 6058 h 10002"/>
                <a:gd name="connsiteX285" fmla="*/ 1680 w 10201"/>
                <a:gd name="connsiteY285" fmla="*/ 6265 h 10002"/>
                <a:gd name="connsiteX286" fmla="*/ 1711 w 10201"/>
                <a:gd name="connsiteY286" fmla="*/ 6265 h 10002"/>
                <a:gd name="connsiteX287" fmla="*/ 1784 w 10201"/>
                <a:gd name="connsiteY287" fmla="*/ 6792 h 10002"/>
                <a:gd name="connsiteX288" fmla="*/ 1982 w 10201"/>
                <a:gd name="connsiteY288" fmla="*/ 6585 h 10002"/>
                <a:gd name="connsiteX289" fmla="*/ 1982 w 10201"/>
                <a:gd name="connsiteY289" fmla="*/ 6528 h 10002"/>
                <a:gd name="connsiteX290" fmla="*/ 1909 w 10201"/>
                <a:gd name="connsiteY290" fmla="*/ 6528 h 10002"/>
                <a:gd name="connsiteX291" fmla="*/ 1878 w 10201"/>
                <a:gd name="connsiteY291" fmla="*/ 6453 h 10002"/>
                <a:gd name="connsiteX292" fmla="*/ 1878 w 10201"/>
                <a:gd name="connsiteY292" fmla="*/ 6416 h 10002"/>
                <a:gd name="connsiteX293" fmla="*/ 1888 w 10201"/>
                <a:gd name="connsiteY293" fmla="*/ 6416 h 10002"/>
                <a:gd name="connsiteX294" fmla="*/ 1888 w 10201"/>
                <a:gd name="connsiteY294" fmla="*/ 6397 h 10002"/>
                <a:gd name="connsiteX295" fmla="*/ 2023 w 10201"/>
                <a:gd name="connsiteY295" fmla="*/ 6322 h 10002"/>
                <a:gd name="connsiteX296" fmla="*/ 2002 w 10201"/>
                <a:gd name="connsiteY296" fmla="*/ 6302 h 10002"/>
                <a:gd name="connsiteX297" fmla="*/ 1867 w 10201"/>
                <a:gd name="connsiteY297" fmla="*/ 6265 h 10002"/>
                <a:gd name="connsiteX298" fmla="*/ 1867 w 10201"/>
                <a:gd name="connsiteY298" fmla="*/ 6209 h 10002"/>
                <a:gd name="connsiteX299" fmla="*/ 1815 w 10201"/>
                <a:gd name="connsiteY299" fmla="*/ 6190 h 10002"/>
                <a:gd name="connsiteX300" fmla="*/ 1815 w 10201"/>
                <a:gd name="connsiteY300" fmla="*/ 6190 h 10002"/>
                <a:gd name="connsiteX301" fmla="*/ 1836 w 10201"/>
                <a:gd name="connsiteY301" fmla="*/ 6133 h 10002"/>
                <a:gd name="connsiteX302" fmla="*/ 1753 w 10201"/>
                <a:gd name="connsiteY302" fmla="*/ 6040 h 10002"/>
                <a:gd name="connsiteX303" fmla="*/ 1534 w 10201"/>
                <a:gd name="connsiteY303" fmla="*/ 5984 h 10002"/>
                <a:gd name="connsiteX304" fmla="*/ 1701 w 10201"/>
                <a:gd name="connsiteY304" fmla="*/ 5964 h 10002"/>
                <a:gd name="connsiteX305" fmla="*/ 1722 w 10201"/>
                <a:gd name="connsiteY305" fmla="*/ 5871 h 10002"/>
                <a:gd name="connsiteX306" fmla="*/ 1659 w 10201"/>
                <a:gd name="connsiteY306" fmla="*/ 5740 h 10002"/>
                <a:gd name="connsiteX307" fmla="*/ 1680 w 10201"/>
                <a:gd name="connsiteY307" fmla="*/ 5740 h 10002"/>
                <a:gd name="connsiteX308" fmla="*/ 2023 w 10201"/>
                <a:gd name="connsiteY308" fmla="*/ 5777 h 10002"/>
                <a:gd name="connsiteX309" fmla="*/ 2117 w 10201"/>
                <a:gd name="connsiteY309" fmla="*/ 5665 h 10002"/>
                <a:gd name="connsiteX310" fmla="*/ 2190 w 10201"/>
                <a:gd name="connsiteY310" fmla="*/ 5645 h 10002"/>
                <a:gd name="connsiteX311" fmla="*/ 2117 w 10201"/>
                <a:gd name="connsiteY311" fmla="*/ 5608 h 10002"/>
                <a:gd name="connsiteX312" fmla="*/ 1815 w 10201"/>
                <a:gd name="connsiteY312" fmla="*/ 5720 h 10002"/>
                <a:gd name="connsiteX313" fmla="*/ 1784 w 10201"/>
                <a:gd name="connsiteY313" fmla="*/ 5665 h 10002"/>
                <a:gd name="connsiteX314" fmla="*/ 1805 w 10201"/>
                <a:gd name="connsiteY314" fmla="*/ 5608 h 10002"/>
                <a:gd name="connsiteX315" fmla="*/ 1774 w 10201"/>
                <a:gd name="connsiteY315" fmla="*/ 5514 h 10002"/>
                <a:gd name="connsiteX316" fmla="*/ 1701 w 10201"/>
                <a:gd name="connsiteY316" fmla="*/ 5533 h 10002"/>
                <a:gd name="connsiteX317" fmla="*/ 1458 w 10201"/>
                <a:gd name="connsiteY317" fmla="*/ 5302 h 10002"/>
                <a:gd name="connsiteX318" fmla="*/ 1742 w 10201"/>
                <a:gd name="connsiteY318" fmla="*/ 5288 h 10002"/>
                <a:gd name="connsiteX319" fmla="*/ 2085 w 10201"/>
                <a:gd name="connsiteY319" fmla="*/ 5288 h 10002"/>
                <a:gd name="connsiteX320" fmla="*/ 2190 w 10201"/>
                <a:gd name="connsiteY320" fmla="*/ 5119 h 10002"/>
                <a:gd name="connsiteX321" fmla="*/ 2190 w 10201"/>
                <a:gd name="connsiteY321" fmla="*/ 5063 h 10002"/>
                <a:gd name="connsiteX322" fmla="*/ 2253 w 10201"/>
                <a:gd name="connsiteY322" fmla="*/ 5044 h 10002"/>
                <a:gd name="connsiteX323" fmla="*/ 2284 w 10201"/>
                <a:gd name="connsiteY323" fmla="*/ 5176 h 10002"/>
                <a:gd name="connsiteX324" fmla="*/ 2722 w 10201"/>
                <a:gd name="connsiteY324" fmla="*/ 5195 h 10002"/>
                <a:gd name="connsiteX325" fmla="*/ 2700 w 10201"/>
                <a:gd name="connsiteY325" fmla="*/ 5288 h 10002"/>
                <a:gd name="connsiteX326" fmla="*/ 2732 w 10201"/>
                <a:gd name="connsiteY326" fmla="*/ 5288 h 10002"/>
                <a:gd name="connsiteX327" fmla="*/ 2784 w 10201"/>
                <a:gd name="connsiteY327" fmla="*/ 5251 h 10002"/>
                <a:gd name="connsiteX328" fmla="*/ 2784 w 10201"/>
                <a:gd name="connsiteY328" fmla="*/ 5270 h 10002"/>
                <a:gd name="connsiteX329" fmla="*/ 2763 w 10201"/>
                <a:gd name="connsiteY329" fmla="*/ 5288 h 10002"/>
                <a:gd name="connsiteX330" fmla="*/ 2826 w 10201"/>
                <a:gd name="connsiteY330" fmla="*/ 5288 h 10002"/>
                <a:gd name="connsiteX331" fmla="*/ 2929 w 10201"/>
                <a:gd name="connsiteY331" fmla="*/ 5288 h 10002"/>
                <a:gd name="connsiteX332" fmla="*/ 2929 w 10201"/>
                <a:gd name="connsiteY332" fmla="*/ 5364 h 10002"/>
                <a:gd name="connsiteX333" fmla="*/ 2950 w 10201"/>
                <a:gd name="connsiteY333" fmla="*/ 5364 h 10002"/>
                <a:gd name="connsiteX334" fmla="*/ 3023 w 10201"/>
                <a:gd name="connsiteY334" fmla="*/ 5288 h 10002"/>
                <a:gd name="connsiteX335" fmla="*/ 3023 w 10201"/>
                <a:gd name="connsiteY335" fmla="*/ 5213 h 10002"/>
                <a:gd name="connsiteX336" fmla="*/ 3085 w 10201"/>
                <a:gd name="connsiteY336" fmla="*/ 5213 h 10002"/>
                <a:gd name="connsiteX337" fmla="*/ 3117 w 10201"/>
                <a:gd name="connsiteY337" fmla="*/ 5270 h 10002"/>
                <a:gd name="connsiteX338" fmla="*/ 3117 w 10201"/>
                <a:gd name="connsiteY338" fmla="*/ 5401 h 10002"/>
                <a:gd name="connsiteX339" fmla="*/ 3231 w 10201"/>
                <a:gd name="connsiteY339" fmla="*/ 5401 h 10002"/>
                <a:gd name="connsiteX340" fmla="*/ 3241 w 10201"/>
                <a:gd name="connsiteY340" fmla="*/ 5307 h 10002"/>
                <a:gd name="connsiteX341" fmla="*/ 3241 w 10201"/>
                <a:gd name="connsiteY341" fmla="*/ 5288 h 10002"/>
                <a:gd name="connsiteX342" fmla="*/ 3241 w 10201"/>
                <a:gd name="connsiteY342" fmla="*/ 5288 h 10002"/>
                <a:gd name="connsiteX343" fmla="*/ 3346 w 10201"/>
                <a:gd name="connsiteY343" fmla="*/ 5307 h 10002"/>
                <a:gd name="connsiteX344" fmla="*/ 3367 w 10201"/>
                <a:gd name="connsiteY344" fmla="*/ 5213 h 10002"/>
                <a:gd name="connsiteX345" fmla="*/ 3471 w 10201"/>
                <a:gd name="connsiteY345" fmla="*/ 5251 h 10002"/>
                <a:gd name="connsiteX346" fmla="*/ 3471 w 10201"/>
                <a:gd name="connsiteY346" fmla="*/ 5195 h 10002"/>
                <a:gd name="connsiteX347" fmla="*/ 3648 w 10201"/>
                <a:gd name="connsiteY347" fmla="*/ 5270 h 10002"/>
                <a:gd name="connsiteX348" fmla="*/ 3648 w 10201"/>
                <a:gd name="connsiteY348" fmla="*/ 5195 h 10002"/>
                <a:gd name="connsiteX349" fmla="*/ 3689 w 10201"/>
                <a:gd name="connsiteY349" fmla="*/ 5195 h 10002"/>
                <a:gd name="connsiteX350" fmla="*/ 3689 w 10201"/>
                <a:gd name="connsiteY350" fmla="*/ 5270 h 10002"/>
                <a:gd name="connsiteX351" fmla="*/ 3710 w 10201"/>
                <a:gd name="connsiteY351" fmla="*/ 5270 h 10002"/>
                <a:gd name="connsiteX352" fmla="*/ 3710 w 10201"/>
                <a:gd name="connsiteY352" fmla="*/ 5251 h 10002"/>
                <a:gd name="connsiteX353" fmla="*/ 3721 w 10201"/>
                <a:gd name="connsiteY353" fmla="*/ 5119 h 10002"/>
                <a:gd name="connsiteX354" fmla="*/ 3731 w 10201"/>
                <a:gd name="connsiteY354" fmla="*/ 5119 h 10002"/>
                <a:gd name="connsiteX355" fmla="*/ 3741 w 10201"/>
                <a:gd name="connsiteY355" fmla="*/ 5195 h 10002"/>
                <a:gd name="connsiteX356" fmla="*/ 3825 w 10201"/>
                <a:gd name="connsiteY356" fmla="*/ 5119 h 10002"/>
                <a:gd name="connsiteX357" fmla="*/ 3825 w 10201"/>
                <a:gd name="connsiteY357" fmla="*/ 5157 h 10002"/>
                <a:gd name="connsiteX358" fmla="*/ 3898 w 10201"/>
                <a:gd name="connsiteY358" fmla="*/ 5119 h 10002"/>
                <a:gd name="connsiteX359" fmla="*/ 3898 w 10201"/>
                <a:gd name="connsiteY359" fmla="*/ 5101 h 10002"/>
                <a:gd name="connsiteX360" fmla="*/ 3877 w 10201"/>
                <a:gd name="connsiteY360" fmla="*/ 5063 h 10002"/>
                <a:gd name="connsiteX361" fmla="*/ 3909 w 10201"/>
                <a:gd name="connsiteY361" fmla="*/ 5063 h 10002"/>
                <a:gd name="connsiteX362" fmla="*/ 3950 w 10201"/>
                <a:gd name="connsiteY362" fmla="*/ 5101 h 10002"/>
                <a:gd name="connsiteX363" fmla="*/ 3950 w 10201"/>
                <a:gd name="connsiteY363" fmla="*/ 5063 h 10002"/>
                <a:gd name="connsiteX364" fmla="*/ 3929 w 10201"/>
                <a:gd name="connsiteY364" fmla="*/ 5007 h 10002"/>
                <a:gd name="connsiteX365" fmla="*/ 4033 w 10201"/>
                <a:gd name="connsiteY365" fmla="*/ 4951 h 10002"/>
                <a:gd name="connsiteX366" fmla="*/ 4033 w 10201"/>
                <a:gd name="connsiteY366" fmla="*/ 4932 h 10002"/>
                <a:gd name="connsiteX367" fmla="*/ 3857 w 10201"/>
                <a:gd name="connsiteY367" fmla="*/ 4912 h 10002"/>
                <a:gd name="connsiteX368" fmla="*/ 3867 w 10201"/>
                <a:gd name="connsiteY368" fmla="*/ 5026 h 10002"/>
                <a:gd name="connsiteX369" fmla="*/ 3857 w 10201"/>
                <a:gd name="connsiteY369" fmla="*/ 5026 h 10002"/>
                <a:gd name="connsiteX370" fmla="*/ 3658 w 10201"/>
                <a:gd name="connsiteY370" fmla="*/ 4912 h 10002"/>
                <a:gd name="connsiteX371" fmla="*/ 3658 w 10201"/>
                <a:gd name="connsiteY371" fmla="*/ 4932 h 10002"/>
                <a:gd name="connsiteX372" fmla="*/ 3669 w 10201"/>
                <a:gd name="connsiteY372" fmla="*/ 4932 h 10002"/>
                <a:gd name="connsiteX373" fmla="*/ 3648 w 10201"/>
                <a:gd name="connsiteY373" fmla="*/ 4951 h 10002"/>
                <a:gd name="connsiteX374" fmla="*/ 3596 w 10201"/>
                <a:gd name="connsiteY374" fmla="*/ 4875 h 10002"/>
                <a:gd name="connsiteX375" fmla="*/ 3585 w 10201"/>
                <a:gd name="connsiteY375" fmla="*/ 4837 h 10002"/>
                <a:gd name="connsiteX376" fmla="*/ 3700 w 10201"/>
                <a:gd name="connsiteY376" fmla="*/ 4819 h 10002"/>
                <a:gd name="connsiteX377" fmla="*/ 3700 w 10201"/>
                <a:gd name="connsiteY377" fmla="*/ 4668 h 10002"/>
                <a:gd name="connsiteX378" fmla="*/ 3679 w 10201"/>
                <a:gd name="connsiteY378" fmla="*/ 4668 h 10002"/>
                <a:gd name="connsiteX379" fmla="*/ 3554 w 10201"/>
                <a:gd name="connsiteY379" fmla="*/ 4800 h 10002"/>
                <a:gd name="connsiteX380" fmla="*/ 3533 w 10201"/>
                <a:gd name="connsiteY380" fmla="*/ 4782 h 10002"/>
                <a:gd name="connsiteX381" fmla="*/ 3533 w 10201"/>
                <a:gd name="connsiteY381" fmla="*/ 4706 h 10002"/>
                <a:gd name="connsiteX382" fmla="*/ 3523 w 10201"/>
                <a:gd name="connsiteY382" fmla="*/ 4650 h 10002"/>
                <a:gd name="connsiteX383" fmla="*/ 3450 w 10201"/>
                <a:gd name="connsiteY383" fmla="*/ 4650 h 10002"/>
                <a:gd name="connsiteX384" fmla="*/ 3440 w 10201"/>
                <a:gd name="connsiteY384" fmla="*/ 4593 h 10002"/>
                <a:gd name="connsiteX385" fmla="*/ 3450 w 10201"/>
                <a:gd name="connsiteY385" fmla="*/ 4593 h 10002"/>
                <a:gd name="connsiteX386" fmla="*/ 3450 w 10201"/>
                <a:gd name="connsiteY386" fmla="*/ 4574 h 10002"/>
                <a:gd name="connsiteX387" fmla="*/ 3627 w 10201"/>
                <a:gd name="connsiteY387" fmla="*/ 4481 h 10002"/>
                <a:gd name="connsiteX388" fmla="*/ 3565 w 10201"/>
                <a:gd name="connsiteY388" fmla="*/ 4481 h 10002"/>
                <a:gd name="connsiteX389" fmla="*/ 3544 w 10201"/>
                <a:gd name="connsiteY389" fmla="*/ 4481 h 10002"/>
                <a:gd name="connsiteX390" fmla="*/ 3533 w 10201"/>
                <a:gd name="connsiteY390" fmla="*/ 4481 h 10002"/>
                <a:gd name="connsiteX391" fmla="*/ 3533 w 10201"/>
                <a:gd name="connsiteY391" fmla="*/ 4462 h 10002"/>
                <a:gd name="connsiteX392" fmla="*/ 3637 w 10201"/>
                <a:gd name="connsiteY392" fmla="*/ 4387 h 10002"/>
                <a:gd name="connsiteX393" fmla="*/ 3637 w 10201"/>
                <a:gd name="connsiteY393" fmla="*/ 4387 h 10002"/>
                <a:gd name="connsiteX394" fmla="*/ 3606 w 10201"/>
                <a:gd name="connsiteY394" fmla="*/ 4387 h 10002"/>
                <a:gd name="connsiteX395" fmla="*/ 3585 w 10201"/>
                <a:gd name="connsiteY395" fmla="*/ 4405 h 10002"/>
                <a:gd name="connsiteX396" fmla="*/ 3575 w 10201"/>
                <a:gd name="connsiteY396" fmla="*/ 4368 h 10002"/>
                <a:gd name="connsiteX397" fmla="*/ 3409 w 10201"/>
                <a:gd name="connsiteY397" fmla="*/ 4312 h 10002"/>
                <a:gd name="connsiteX398" fmla="*/ 3357 w 10201"/>
                <a:gd name="connsiteY398" fmla="*/ 4199 h 10002"/>
                <a:gd name="connsiteX399" fmla="*/ 3315 w 10201"/>
                <a:gd name="connsiteY399" fmla="*/ 4255 h 10002"/>
                <a:gd name="connsiteX400" fmla="*/ 3231 w 10201"/>
                <a:gd name="connsiteY400" fmla="*/ 4218 h 10002"/>
                <a:gd name="connsiteX401" fmla="*/ 3085 w 10201"/>
                <a:gd name="connsiteY401" fmla="*/ 4199 h 10002"/>
                <a:gd name="connsiteX402" fmla="*/ 3033 w 10201"/>
                <a:gd name="connsiteY402" fmla="*/ 4237 h 10002"/>
                <a:gd name="connsiteX403" fmla="*/ 2981 w 10201"/>
                <a:gd name="connsiteY403" fmla="*/ 4180 h 10002"/>
                <a:gd name="connsiteX404" fmla="*/ 2909 w 10201"/>
                <a:gd name="connsiteY404" fmla="*/ 4237 h 10002"/>
                <a:gd name="connsiteX405" fmla="*/ 2878 w 10201"/>
                <a:gd name="connsiteY405" fmla="*/ 4180 h 10002"/>
                <a:gd name="connsiteX406" fmla="*/ 2794 w 10201"/>
                <a:gd name="connsiteY406" fmla="*/ 4330 h 10002"/>
                <a:gd name="connsiteX407" fmla="*/ 2596 w 10201"/>
                <a:gd name="connsiteY407" fmla="*/ 4255 h 10002"/>
                <a:gd name="connsiteX408" fmla="*/ 2596 w 10201"/>
                <a:gd name="connsiteY408" fmla="*/ 4218 h 10002"/>
                <a:gd name="connsiteX409" fmla="*/ 2617 w 10201"/>
                <a:gd name="connsiteY409" fmla="*/ 4180 h 10002"/>
                <a:gd name="connsiteX410" fmla="*/ 2544 w 10201"/>
                <a:gd name="connsiteY410" fmla="*/ 4180 h 10002"/>
                <a:gd name="connsiteX411" fmla="*/ 2346 w 10201"/>
                <a:gd name="connsiteY411" fmla="*/ 4275 h 10002"/>
                <a:gd name="connsiteX412" fmla="*/ 2346 w 10201"/>
                <a:gd name="connsiteY412" fmla="*/ 4255 h 10002"/>
                <a:gd name="connsiteX413" fmla="*/ 2367 w 10201"/>
                <a:gd name="connsiteY413" fmla="*/ 4218 h 10002"/>
                <a:gd name="connsiteX414" fmla="*/ 2253 w 10201"/>
                <a:gd name="connsiteY414" fmla="*/ 4218 h 10002"/>
                <a:gd name="connsiteX415" fmla="*/ 2170 w 10201"/>
                <a:gd name="connsiteY415" fmla="*/ 4143 h 10002"/>
                <a:gd name="connsiteX416" fmla="*/ 2044 w 10201"/>
                <a:gd name="connsiteY416" fmla="*/ 4124 h 10002"/>
                <a:gd name="connsiteX417" fmla="*/ 2065 w 10201"/>
                <a:gd name="connsiteY417" fmla="*/ 4124 h 10002"/>
                <a:gd name="connsiteX418" fmla="*/ 2096 w 10201"/>
                <a:gd name="connsiteY418" fmla="*/ 4086 h 10002"/>
                <a:gd name="connsiteX419" fmla="*/ 2085 w 10201"/>
                <a:gd name="connsiteY419" fmla="*/ 4049 h 10002"/>
                <a:gd name="connsiteX420" fmla="*/ 2002 w 10201"/>
                <a:gd name="connsiteY420" fmla="*/ 3992 h 10002"/>
                <a:gd name="connsiteX421" fmla="*/ 1909 w 10201"/>
                <a:gd name="connsiteY421" fmla="*/ 4030 h 10002"/>
                <a:gd name="connsiteX422" fmla="*/ 1479 w 10201"/>
                <a:gd name="connsiteY422" fmla="*/ 3976 h 10002"/>
                <a:gd name="connsiteX423" fmla="*/ 1680 w 10201"/>
                <a:gd name="connsiteY423" fmla="*/ 3823 h 10002"/>
                <a:gd name="connsiteX424" fmla="*/ 1690 w 10201"/>
                <a:gd name="connsiteY424" fmla="*/ 3805 h 10002"/>
                <a:gd name="connsiteX425" fmla="*/ 1826 w 10201"/>
                <a:gd name="connsiteY425" fmla="*/ 3767 h 10002"/>
                <a:gd name="connsiteX426" fmla="*/ 1826 w 10201"/>
                <a:gd name="connsiteY426" fmla="*/ 3805 h 10002"/>
                <a:gd name="connsiteX427" fmla="*/ 1940 w 10201"/>
                <a:gd name="connsiteY427" fmla="*/ 3880 h 10002"/>
                <a:gd name="connsiteX428" fmla="*/ 1950 w 10201"/>
                <a:gd name="connsiteY428" fmla="*/ 3842 h 10002"/>
                <a:gd name="connsiteX429" fmla="*/ 1961 w 10201"/>
                <a:gd name="connsiteY429" fmla="*/ 3880 h 10002"/>
                <a:gd name="connsiteX430" fmla="*/ 2117 w 10201"/>
                <a:gd name="connsiteY430" fmla="*/ 3748 h 10002"/>
                <a:gd name="connsiteX431" fmla="*/ 2201 w 10201"/>
                <a:gd name="connsiteY431" fmla="*/ 3823 h 10002"/>
                <a:gd name="connsiteX432" fmla="*/ 2378 w 10201"/>
                <a:gd name="connsiteY432" fmla="*/ 3786 h 10002"/>
                <a:gd name="connsiteX433" fmla="*/ 2544 w 10201"/>
                <a:gd name="connsiteY433" fmla="*/ 3805 h 10002"/>
                <a:gd name="connsiteX434" fmla="*/ 2544 w 10201"/>
                <a:gd name="connsiteY434" fmla="*/ 3730 h 10002"/>
                <a:gd name="connsiteX435" fmla="*/ 2658 w 10201"/>
                <a:gd name="connsiteY435" fmla="*/ 3730 h 10002"/>
                <a:gd name="connsiteX436" fmla="*/ 2689 w 10201"/>
                <a:gd name="connsiteY436" fmla="*/ 3673 h 10002"/>
                <a:gd name="connsiteX437" fmla="*/ 2689 w 10201"/>
                <a:gd name="connsiteY437" fmla="*/ 3598 h 10002"/>
                <a:gd name="connsiteX438" fmla="*/ 2658 w 10201"/>
                <a:gd name="connsiteY438" fmla="*/ 3598 h 10002"/>
                <a:gd name="connsiteX439" fmla="*/ 2658 w 10201"/>
                <a:gd name="connsiteY439" fmla="*/ 3561 h 10002"/>
                <a:gd name="connsiteX440" fmla="*/ 2648 w 10201"/>
                <a:gd name="connsiteY440" fmla="*/ 3504 h 10002"/>
                <a:gd name="connsiteX441" fmla="*/ 2044 w 10201"/>
                <a:gd name="connsiteY441" fmla="*/ 3504 h 10002"/>
                <a:gd name="connsiteX442" fmla="*/ 1482 w 10201"/>
                <a:gd name="connsiteY442" fmla="*/ 3485 h 10002"/>
                <a:gd name="connsiteX443" fmla="*/ 1898 w 10201"/>
                <a:gd name="connsiteY443" fmla="*/ 3410 h 10002"/>
                <a:gd name="connsiteX444" fmla="*/ 2149 w 10201"/>
                <a:gd name="connsiteY444" fmla="*/ 3429 h 10002"/>
                <a:gd name="connsiteX445" fmla="*/ 2159 w 10201"/>
                <a:gd name="connsiteY445" fmla="*/ 3316 h 10002"/>
                <a:gd name="connsiteX446" fmla="*/ 2201 w 10201"/>
                <a:gd name="connsiteY446" fmla="*/ 3298 h 10002"/>
                <a:gd name="connsiteX447" fmla="*/ 2232 w 10201"/>
                <a:gd name="connsiteY447" fmla="*/ 3354 h 10002"/>
                <a:gd name="connsiteX448" fmla="*/ 2263 w 10201"/>
                <a:gd name="connsiteY448" fmla="*/ 3278 h 10002"/>
                <a:gd name="connsiteX449" fmla="*/ 2263 w 10201"/>
                <a:gd name="connsiteY449" fmla="*/ 3316 h 10002"/>
                <a:gd name="connsiteX450" fmla="*/ 2242 w 10201"/>
                <a:gd name="connsiteY450" fmla="*/ 3354 h 10002"/>
                <a:gd name="connsiteX451" fmla="*/ 2502 w 10201"/>
                <a:gd name="connsiteY451" fmla="*/ 3298 h 10002"/>
                <a:gd name="connsiteX452" fmla="*/ 2513 w 10201"/>
                <a:gd name="connsiteY452" fmla="*/ 3241 h 10002"/>
                <a:gd name="connsiteX453" fmla="*/ 2502 w 10201"/>
                <a:gd name="connsiteY453" fmla="*/ 3223 h 10002"/>
                <a:gd name="connsiteX454" fmla="*/ 2137 w 10201"/>
                <a:gd name="connsiteY454" fmla="*/ 3241 h 10002"/>
                <a:gd name="connsiteX455" fmla="*/ 2127 w 10201"/>
                <a:gd name="connsiteY455" fmla="*/ 3185 h 10002"/>
                <a:gd name="connsiteX456" fmla="*/ 2137 w 10201"/>
                <a:gd name="connsiteY456" fmla="*/ 3166 h 10002"/>
                <a:gd name="connsiteX457" fmla="*/ 2294 w 10201"/>
                <a:gd name="connsiteY457" fmla="*/ 3128 h 10002"/>
                <a:gd name="connsiteX458" fmla="*/ 2263 w 10201"/>
                <a:gd name="connsiteY458" fmla="*/ 3109 h 10002"/>
                <a:gd name="connsiteX459" fmla="*/ 2294 w 10201"/>
                <a:gd name="connsiteY459" fmla="*/ 3091 h 10002"/>
                <a:gd name="connsiteX460" fmla="*/ 2284 w 10201"/>
                <a:gd name="connsiteY460" fmla="*/ 2997 h 10002"/>
                <a:gd name="connsiteX461" fmla="*/ 2232 w 10201"/>
                <a:gd name="connsiteY461" fmla="*/ 2903 h 10002"/>
                <a:gd name="connsiteX462" fmla="*/ 2253 w 10201"/>
                <a:gd name="connsiteY462" fmla="*/ 2865 h 10002"/>
                <a:gd name="connsiteX463" fmla="*/ 2242 w 10201"/>
                <a:gd name="connsiteY463" fmla="*/ 2790 h 10002"/>
                <a:gd name="connsiteX464" fmla="*/ 2294 w 10201"/>
                <a:gd name="connsiteY464" fmla="*/ 2715 h 10002"/>
                <a:gd name="connsiteX465" fmla="*/ 2294 w 10201"/>
                <a:gd name="connsiteY465" fmla="*/ 2771 h 10002"/>
                <a:gd name="connsiteX466" fmla="*/ 2471 w 10201"/>
                <a:gd name="connsiteY466" fmla="*/ 2809 h 10002"/>
                <a:gd name="connsiteX467" fmla="*/ 2482 w 10201"/>
                <a:gd name="connsiteY467" fmla="*/ 2903 h 10002"/>
                <a:gd name="connsiteX468" fmla="*/ 2627 w 10201"/>
                <a:gd name="connsiteY468" fmla="*/ 2884 h 10002"/>
                <a:gd name="connsiteX469" fmla="*/ 2679 w 10201"/>
                <a:gd name="connsiteY469" fmla="*/ 2715 h 10002"/>
                <a:gd name="connsiteX470" fmla="*/ 2523 w 10201"/>
                <a:gd name="connsiteY470" fmla="*/ 2659 h 10002"/>
                <a:gd name="connsiteX471" fmla="*/ 2523 w 10201"/>
                <a:gd name="connsiteY471" fmla="*/ 2602 h 10002"/>
                <a:gd name="connsiteX472" fmla="*/ 2596 w 10201"/>
                <a:gd name="connsiteY472" fmla="*/ 2584 h 10002"/>
                <a:gd name="connsiteX473" fmla="*/ 2596 w 10201"/>
                <a:gd name="connsiteY473" fmla="*/ 2565 h 10002"/>
                <a:gd name="connsiteX474" fmla="*/ 2461 w 10201"/>
                <a:gd name="connsiteY474" fmla="*/ 2452 h 10002"/>
                <a:gd name="connsiteX475" fmla="*/ 2440 w 10201"/>
                <a:gd name="connsiteY475" fmla="*/ 2527 h 10002"/>
                <a:gd name="connsiteX476" fmla="*/ 2440 w 10201"/>
                <a:gd name="connsiteY476" fmla="*/ 2509 h 10002"/>
                <a:gd name="connsiteX477" fmla="*/ 2315 w 10201"/>
                <a:gd name="connsiteY477" fmla="*/ 2358 h 10002"/>
                <a:gd name="connsiteX478" fmla="*/ 2242 w 10201"/>
                <a:gd name="connsiteY478" fmla="*/ 2377 h 10002"/>
                <a:gd name="connsiteX479" fmla="*/ 2242 w 10201"/>
                <a:gd name="connsiteY479" fmla="*/ 2321 h 10002"/>
                <a:gd name="connsiteX480" fmla="*/ 2222 w 10201"/>
                <a:gd name="connsiteY480" fmla="*/ 2283 h 10002"/>
                <a:gd name="connsiteX481" fmla="*/ 2044 w 10201"/>
                <a:gd name="connsiteY481" fmla="*/ 2246 h 10002"/>
                <a:gd name="connsiteX482" fmla="*/ 2034 w 10201"/>
                <a:gd name="connsiteY482" fmla="*/ 2189 h 10002"/>
                <a:gd name="connsiteX483" fmla="*/ 2044 w 10201"/>
                <a:gd name="connsiteY483" fmla="*/ 2171 h 10002"/>
                <a:gd name="connsiteX484" fmla="*/ 2242 w 10201"/>
                <a:gd name="connsiteY484" fmla="*/ 2171 h 10002"/>
                <a:gd name="connsiteX485" fmla="*/ 2305 w 10201"/>
                <a:gd name="connsiteY485" fmla="*/ 2133 h 10002"/>
                <a:gd name="connsiteX486" fmla="*/ 2450 w 10201"/>
                <a:gd name="connsiteY486" fmla="*/ 2171 h 10002"/>
                <a:gd name="connsiteX487" fmla="*/ 2523 w 10201"/>
                <a:gd name="connsiteY487" fmla="*/ 2077 h 10002"/>
                <a:gd name="connsiteX488" fmla="*/ 2774 w 10201"/>
                <a:gd name="connsiteY488" fmla="*/ 2020 h 10002"/>
                <a:gd name="connsiteX489" fmla="*/ 2961 w 10201"/>
                <a:gd name="connsiteY489" fmla="*/ 2133 h 10002"/>
                <a:gd name="connsiteX490" fmla="*/ 3274 w 10201"/>
                <a:gd name="connsiteY490" fmla="*/ 2057 h 10002"/>
                <a:gd name="connsiteX491" fmla="*/ 3274 w 10201"/>
                <a:gd name="connsiteY491" fmla="*/ 2039 h 10002"/>
                <a:gd name="connsiteX492" fmla="*/ 3263 w 10201"/>
                <a:gd name="connsiteY492" fmla="*/ 2002 h 10002"/>
                <a:gd name="connsiteX493" fmla="*/ 3377 w 10201"/>
                <a:gd name="connsiteY493" fmla="*/ 1964 h 10002"/>
                <a:gd name="connsiteX494" fmla="*/ 3357 w 10201"/>
                <a:gd name="connsiteY494" fmla="*/ 1907 h 10002"/>
                <a:gd name="connsiteX495" fmla="*/ 3419 w 10201"/>
                <a:gd name="connsiteY495" fmla="*/ 1907 h 10002"/>
                <a:gd name="connsiteX496" fmla="*/ 3461 w 10201"/>
                <a:gd name="connsiteY496" fmla="*/ 1926 h 10002"/>
                <a:gd name="connsiteX497" fmla="*/ 3492 w 10201"/>
                <a:gd name="connsiteY497" fmla="*/ 1870 h 10002"/>
                <a:gd name="connsiteX498" fmla="*/ 3492 w 10201"/>
                <a:gd name="connsiteY498" fmla="*/ 1851 h 10002"/>
                <a:gd name="connsiteX499" fmla="*/ 3419 w 10201"/>
                <a:gd name="connsiteY499" fmla="*/ 1738 h 10002"/>
                <a:gd name="connsiteX500" fmla="*/ 3429 w 10201"/>
                <a:gd name="connsiteY500" fmla="*/ 1663 h 10002"/>
                <a:gd name="connsiteX501" fmla="*/ 3274 w 10201"/>
                <a:gd name="connsiteY501" fmla="*/ 1589 h 10002"/>
                <a:gd name="connsiteX502" fmla="*/ 3274 w 10201"/>
                <a:gd name="connsiteY502" fmla="*/ 1513 h 10002"/>
                <a:gd name="connsiteX503" fmla="*/ 3241 w 10201"/>
                <a:gd name="connsiteY503" fmla="*/ 1475 h 10002"/>
                <a:gd name="connsiteX504" fmla="*/ 3210 w 10201"/>
                <a:gd name="connsiteY504" fmla="*/ 1513 h 10002"/>
                <a:gd name="connsiteX505" fmla="*/ 3200 w 10201"/>
                <a:gd name="connsiteY505" fmla="*/ 1438 h 10002"/>
                <a:gd name="connsiteX506" fmla="*/ 3085 w 10201"/>
                <a:gd name="connsiteY506" fmla="*/ 1494 h 10002"/>
                <a:gd name="connsiteX507" fmla="*/ 2971 w 10201"/>
                <a:gd name="connsiteY507" fmla="*/ 1419 h 10002"/>
                <a:gd name="connsiteX508" fmla="*/ 2940 w 10201"/>
                <a:gd name="connsiteY508" fmla="*/ 1475 h 10002"/>
                <a:gd name="connsiteX509" fmla="*/ 2909 w 10201"/>
                <a:gd name="connsiteY509" fmla="*/ 1400 h 10002"/>
                <a:gd name="connsiteX510" fmla="*/ 2815 w 10201"/>
                <a:gd name="connsiteY510" fmla="*/ 1438 h 10002"/>
                <a:gd name="connsiteX511" fmla="*/ 2815 w 10201"/>
                <a:gd name="connsiteY511" fmla="*/ 1381 h 10002"/>
                <a:gd name="connsiteX512" fmla="*/ 2742 w 10201"/>
                <a:gd name="connsiteY512" fmla="*/ 1288 h 10002"/>
                <a:gd name="connsiteX513" fmla="*/ 3013 w 10201"/>
                <a:gd name="connsiteY513" fmla="*/ 1062 h 10002"/>
                <a:gd name="connsiteX514" fmla="*/ 3106 w 10201"/>
                <a:gd name="connsiteY514" fmla="*/ 1119 h 10002"/>
                <a:gd name="connsiteX515" fmla="*/ 3241 w 10201"/>
                <a:gd name="connsiteY515" fmla="*/ 1062 h 10002"/>
                <a:gd name="connsiteX516" fmla="*/ 3241 w 10201"/>
                <a:gd name="connsiteY516" fmla="*/ 1119 h 10002"/>
                <a:gd name="connsiteX517" fmla="*/ 3513 w 10201"/>
                <a:gd name="connsiteY517" fmla="*/ 1119 h 10002"/>
                <a:gd name="connsiteX518" fmla="*/ 3513 w 10201"/>
                <a:gd name="connsiteY518" fmla="*/ 1044 h 10002"/>
                <a:gd name="connsiteX519" fmla="*/ 3658 w 10201"/>
                <a:gd name="connsiteY519" fmla="*/ 968 h 10002"/>
                <a:gd name="connsiteX520" fmla="*/ 3700 w 10201"/>
                <a:gd name="connsiteY520" fmla="*/ 875 h 10002"/>
                <a:gd name="connsiteX521" fmla="*/ 3929 w 10201"/>
                <a:gd name="connsiteY521" fmla="*/ 836 h 10002"/>
                <a:gd name="connsiteX522" fmla="*/ 3940 w 10201"/>
                <a:gd name="connsiteY522" fmla="*/ 781 h 10002"/>
                <a:gd name="connsiteX523" fmla="*/ 3971 w 10201"/>
                <a:gd name="connsiteY523" fmla="*/ 781 h 10002"/>
                <a:gd name="connsiteX524" fmla="*/ 4002 w 10201"/>
                <a:gd name="connsiteY524" fmla="*/ 836 h 10002"/>
                <a:gd name="connsiteX525" fmla="*/ 4065 w 10201"/>
                <a:gd name="connsiteY525" fmla="*/ 799 h 10002"/>
                <a:gd name="connsiteX526" fmla="*/ 4127 w 10201"/>
                <a:gd name="connsiteY526" fmla="*/ 836 h 10002"/>
                <a:gd name="connsiteX527" fmla="*/ 4772 w 10201"/>
                <a:gd name="connsiteY527" fmla="*/ 724 h 10002"/>
                <a:gd name="connsiteX528" fmla="*/ 4783 w 10201"/>
                <a:gd name="connsiteY528" fmla="*/ 781 h 10002"/>
                <a:gd name="connsiteX529" fmla="*/ 4908 w 10201"/>
                <a:gd name="connsiteY529" fmla="*/ 781 h 10002"/>
                <a:gd name="connsiteX530" fmla="*/ 4908 w 10201"/>
                <a:gd name="connsiteY530" fmla="*/ 724 h 10002"/>
                <a:gd name="connsiteX531" fmla="*/ 4992 w 10201"/>
                <a:gd name="connsiteY531" fmla="*/ 781 h 10002"/>
                <a:gd name="connsiteX532" fmla="*/ 5096 w 10201"/>
                <a:gd name="connsiteY532" fmla="*/ 743 h 10002"/>
                <a:gd name="connsiteX533" fmla="*/ 5158 w 10201"/>
                <a:gd name="connsiteY533" fmla="*/ 781 h 10002"/>
                <a:gd name="connsiteX534" fmla="*/ 5200 w 10201"/>
                <a:gd name="connsiteY534" fmla="*/ 706 h 10002"/>
                <a:gd name="connsiteX535" fmla="*/ 5283 w 10201"/>
                <a:gd name="connsiteY535" fmla="*/ 686 h 10002"/>
                <a:gd name="connsiteX536" fmla="*/ 5283 w 10201"/>
                <a:gd name="connsiteY536" fmla="*/ 743 h 10002"/>
                <a:gd name="connsiteX537" fmla="*/ 5492 w 10201"/>
                <a:gd name="connsiteY537" fmla="*/ 706 h 10002"/>
                <a:gd name="connsiteX538" fmla="*/ 5679 w 10201"/>
                <a:gd name="connsiteY538" fmla="*/ 781 h 10002"/>
                <a:gd name="connsiteX539" fmla="*/ 5824 w 10201"/>
                <a:gd name="connsiteY539" fmla="*/ 761 h 10002"/>
                <a:gd name="connsiteX540" fmla="*/ 6148 w 10201"/>
                <a:gd name="connsiteY540" fmla="*/ 686 h 10002"/>
                <a:gd name="connsiteX541" fmla="*/ 6345 w 10201"/>
                <a:gd name="connsiteY541" fmla="*/ 611 h 10002"/>
                <a:gd name="connsiteX542" fmla="*/ 6522 w 10201"/>
                <a:gd name="connsiteY542" fmla="*/ 649 h 10002"/>
                <a:gd name="connsiteX543" fmla="*/ 6574 w 10201"/>
                <a:gd name="connsiteY543" fmla="*/ 555 h 10002"/>
                <a:gd name="connsiteX544" fmla="*/ 6668 w 10201"/>
                <a:gd name="connsiteY544" fmla="*/ 574 h 10002"/>
                <a:gd name="connsiteX545" fmla="*/ 6741 w 10201"/>
                <a:gd name="connsiteY545" fmla="*/ 498 h 10002"/>
                <a:gd name="connsiteX546" fmla="*/ 6814 w 10201"/>
                <a:gd name="connsiteY546" fmla="*/ 555 h 10002"/>
                <a:gd name="connsiteX547" fmla="*/ 7105 w 10201"/>
                <a:gd name="connsiteY547" fmla="*/ 574 h 10002"/>
                <a:gd name="connsiteX548" fmla="*/ 7251 w 10201"/>
                <a:gd name="connsiteY548" fmla="*/ 574 h 10002"/>
                <a:gd name="connsiteX549" fmla="*/ 7262 w 10201"/>
                <a:gd name="connsiteY549" fmla="*/ 630 h 10002"/>
                <a:gd name="connsiteX550" fmla="*/ 7459 w 10201"/>
                <a:gd name="connsiteY550" fmla="*/ 592 h 10002"/>
                <a:gd name="connsiteX551" fmla="*/ 7470 w 10201"/>
                <a:gd name="connsiteY551" fmla="*/ 517 h 10002"/>
                <a:gd name="connsiteX552" fmla="*/ 7387 w 10201"/>
                <a:gd name="connsiteY552" fmla="*/ 498 h 10002"/>
                <a:gd name="connsiteX553" fmla="*/ 7428 w 10201"/>
                <a:gd name="connsiteY553" fmla="*/ 405 h 10002"/>
                <a:gd name="connsiteX554" fmla="*/ 7501 w 10201"/>
                <a:gd name="connsiteY554" fmla="*/ 348 h 10002"/>
                <a:gd name="connsiteX555" fmla="*/ 7470 w 10201"/>
                <a:gd name="connsiteY555" fmla="*/ 311 h 10002"/>
                <a:gd name="connsiteX556" fmla="*/ 7407 w 10201"/>
                <a:gd name="connsiteY556" fmla="*/ 348 h 10002"/>
                <a:gd name="connsiteX557" fmla="*/ 7376 w 10201"/>
                <a:gd name="connsiteY557" fmla="*/ 311 h 10002"/>
                <a:gd name="connsiteX558" fmla="*/ 7210 w 10201"/>
                <a:gd name="connsiteY558" fmla="*/ 367 h 10002"/>
                <a:gd name="connsiteX559" fmla="*/ 7210 w 10201"/>
                <a:gd name="connsiteY559" fmla="*/ 311 h 10002"/>
                <a:gd name="connsiteX560" fmla="*/ 7199 w 10201"/>
                <a:gd name="connsiteY560" fmla="*/ 311 h 10002"/>
                <a:gd name="connsiteX561" fmla="*/ 6543 w 10201"/>
                <a:gd name="connsiteY561" fmla="*/ 330 h 10002"/>
                <a:gd name="connsiteX562" fmla="*/ 6225 w 10201"/>
                <a:gd name="connsiteY562" fmla="*/ 273 h 10002"/>
                <a:gd name="connsiteX563" fmla="*/ 6637 w 10201"/>
                <a:gd name="connsiteY563" fmla="*/ 198 h 10002"/>
                <a:gd name="connsiteX564" fmla="*/ 6980 w 10201"/>
                <a:gd name="connsiteY564" fmla="*/ 161 h 10002"/>
                <a:gd name="connsiteX565" fmla="*/ 7433 w 10201"/>
                <a:gd name="connsiteY565" fmla="*/ 80 h 10002"/>
                <a:gd name="connsiteX566" fmla="*/ 7698 w 10201"/>
                <a:gd name="connsiteY566" fmla="*/ 10 h 10002"/>
                <a:gd name="connsiteX567" fmla="*/ 7949 w 10201"/>
                <a:gd name="connsiteY567" fmla="*/ 142 h 10002"/>
                <a:gd name="connsiteX568" fmla="*/ 8011 w 10201"/>
                <a:gd name="connsiteY568" fmla="*/ 48 h 10002"/>
                <a:gd name="connsiteX569" fmla="*/ 8136 w 10201"/>
                <a:gd name="connsiteY569" fmla="*/ 29 h 10002"/>
                <a:gd name="connsiteX570" fmla="*/ 8240 w 10201"/>
                <a:gd name="connsiteY570" fmla="*/ 142 h 10002"/>
                <a:gd name="connsiteX571" fmla="*/ 8262 w 10201"/>
                <a:gd name="connsiteY571" fmla="*/ 104 h 10002"/>
                <a:gd name="connsiteX572" fmla="*/ 8293 w 10201"/>
                <a:gd name="connsiteY572" fmla="*/ 254 h 10002"/>
                <a:gd name="connsiteX573" fmla="*/ 8262 w 10201"/>
                <a:gd name="connsiteY573" fmla="*/ 330 h 10002"/>
                <a:gd name="connsiteX574" fmla="*/ 8262 w 10201"/>
                <a:gd name="connsiteY574" fmla="*/ 423 h 10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</a:cxnLst>
              <a:rect l="l" t="t" r="r" b="b"/>
              <a:pathLst>
                <a:path w="10201" h="10002">
                  <a:moveTo>
                    <a:pt x="8262" y="423"/>
                  </a:moveTo>
                  <a:cubicBezTo>
                    <a:pt x="8283" y="442"/>
                    <a:pt x="8303" y="442"/>
                    <a:pt x="8324" y="442"/>
                  </a:cubicBezTo>
                  <a:cubicBezTo>
                    <a:pt x="8335" y="480"/>
                    <a:pt x="8335" y="480"/>
                    <a:pt x="8335" y="517"/>
                  </a:cubicBezTo>
                  <a:cubicBezTo>
                    <a:pt x="8303" y="537"/>
                    <a:pt x="8314" y="517"/>
                    <a:pt x="8303" y="592"/>
                  </a:cubicBezTo>
                  <a:lnTo>
                    <a:pt x="8345" y="592"/>
                  </a:lnTo>
                  <a:cubicBezTo>
                    <a:pt x="8355" y="630"/>
                    <a:pt x="8435" y="524"/>
                    <a:pt x="8414" y="543"/>
                  </a:cubicBezTo>
                  <a:cubicBezTo>
                    <a:pt x="8404" y="561"/>
                    <a:pt x="8312" y="750"/>
                    <a:pt x="8291" y="770"/>
                  </a:cubicBezTo>
                  <a:cubicBezTo>
                    <a:pt x="8312" y="825"/>
                    <a:pt x="8250" y="855"/>
                    <a:pt x="8230" y="930"/>
                  </a:cubicBezTo>
                  <a:cubicBezTo>
                    <a:pt x="8272" y="950"/>
                    <a:pt x="8283" y="987"/>
                    <a:pt x="8324" y="1005"/>
                  </a:cubicBezTo>
                  <a:cubicBezTo>
                    <a:pt x="8335" y="968"/>
                    <a:pt x="8335" y="930"/>
                    <a:pt x="8345" y="875"/>
                  </a:cubicBezTo>
                  <a:lnTo>
                    <a:pt x="8355" y="875"/>
                  </a:lnTo>
                  <a:lnTo>
                    <a:pt x="8355" y="893"/>
                  </a:lnTo>
                  <a:cubicBezTo>
                    <a:pt x="8386" y="987"/>
                    <a:pt x="8366" y="1119"/>
                    <a:pt x="8376" y="1212"/>
                  </a:cubicBezTo>
                  <a:lnTo>
                    <a:pt x="8355" y="1212"/>
                  </a:lnTo>
                  <a:cubicBezTo>
                    <a:pt x="8345" y="1212"/>
                    <a:pt x="8345" y="1212"/>
                    <a:pt x="8324" y="1231"/>
                  </a:cubicBezTo>
                  <a:lnTo>
                    <a:pt x="8324" y="1288"/>
                  </a:lnTo>
                  <a:cubicBezTo>
                    <a:pt x="8314" y="1306"/>
                    <a:pt x="8084" y="1607"/>
                    <a:pt x="8084" y="1607"/>
                  </a:cubicBezTo>
                  <a:lnTo>
                    <a:pt x="8126" y="1607"/>
                  </a:lnTo>
                  <a:cubicBezTo>
                    <a:pt x="8157" y="1532"/>
                    <a:pt x="8240" y="1569"/>
                    <a:pt x="8293" y="1589"/>
                  </a:cubicBezTo>
                  <a:cubicBezTo>
                    <a:pt x="8293" y="1644"/>
                    <a:pt x="8283" y="1663"/>
                    <a:pt x="8293" y="1682"/>
                  </a:cubicBezTo>
                  <a:cubicBezTo>
                    <a:pt x="8314" y="1738"/>
                    <a:pt x="8324" y="1776"/>
                    <a:pt x="8366" y="1776"/>
                  </a:cubicBezTo>
                  <a:cubicBezTo>
                    <a:pt x="8407" y="1738"/>
                    <a:pt x="8542" y="1813"/>
                    <a:pt x="8584" y="1682"/>
                  </a:cubicBezTo>
                  <a:cubicBezTo>
                    <a:pt x="8605" y="1626"/>
                    <a:pt x="8594" y="1589"/>
                    <a:pt x="8636" y="1569"/>
                  </a:cubicBezTo>
                  <a:cubicBezTo>
                    <a:pt x="8667" y="1532"/>
                    <a:pt x="8667" y="1569"/>
                    <a:pt x="8698" y="1589"/>
                  </a:cubicBezTo>
                  <a:cubicBezTo>
                    <a:pt x="8698" y="1532"/>
                    <a:pt x="8678" y="1550"/>
                    <a:pt x="8709" y="1532"/>
                  </a:cubicBezTo>
                  <a:cubicBezTo>
                    <a:pt x="8719" y="1569"/>
                    <a:pt x="8792" y="1589"/>
                    <a:pt x="8855" y="1607"/>
                  </a:cubicBezTo>
                  <a:cubicBezTo>
                    <a:pt x="8855" y="1776"/>
                    <a:pt x="8845" y="1870"/>
                    <a:pt x="8802" y="1982"/>
                  </a:cubicBezTo>
                  <a:cubicBezTo>
                    <a:pt x="8792" y="2020"/>
                    <a:pt x="8761" y="2020"/>
                    <a:pt x="8740" y="2077"/>
                  </a:cubicBezTo>
                  <a:lnTo>
                    <a:pt x="8740" y="2133"/>
                  </a:lnTo>
                  <a:cubicBezTo>
                    <a:pt x="8824" y="2208"/>
                    <a:pt x="8938" y="2189"/>
                    <a:pt x="9032" y="2208"/>
                  </a:cubicBezTo>
                  <a:cubicBezTo>
                    <a:pt x="9042" y="2433"/>
                    <a:pt x="9053" y="2565"/>
                    <a:pt x="9011" y="2771"/>
                  </a:cubicBezTo>
                  <a:cubicBezTo>
                    <a:pt x="9011" y="2828"/>
                    <a:pt x="9053" y="2865"/>
                    <a:pt x="9011" y="2940"/>
                  </a:cubicBezTo>
                  <a:cubicBezTo>
                    <a:pt x="9001" y="2940"/>
                    <a:pt x="8990" y="2940"/>
                    <a:pt x="8980" y="2959"/>
                  </a:cubicBezTo>
                  <a:cubicBezTo>
                    <a:pt x="8980" y="2978"/>
                    <a:pt x="9001" y="2959"/>
                    <a:pt x="8990" y="2997"/>
                  </a:cubicBezTo>
                  <a:cubicBezTo>
                    <a:pt x="8980" y="2997"/>
                    <a:pt x="8970" y="3016"/>
                    <a:pt x="8970" y="3034"/>
                  </a:cubicBezTo>
                  <a:cubicBezTo>
                    <a:pt x="9053" y="3034"/>
                    <a:pt x="9094" y="3072"/>
                    <a:pt x="9157" y="3016"/>
                  </a:cubicBezTo>
                  <a:cubicBezTo>
                    <a:pt x="9167" y="3109"/>
                    <a:pt x="9198" y="3166"/>
                    <a:pt x="9250" y="3166"/>
                  </a:cubicBezTo>
                  <a:cubicBezTo>
                    <a:pt x="9281" y="3223"/>
                    <a:pt x="9323" y="3166"/>
                    <a:pt x="9386" y="3147"/>
                  </a:cubicBezTo>
                  <a:lnTo>
                    <a:pt x="9386" y="3166"/>
                  </a:lnTo>
                  <a:lnTo>
                    <a:pt x="9397" y="3166"/>
                  </a:lnTo>
                  <a:cubicBezTo>
                    <a:pt x="9386" y="3260"/>
                    <a:pt x="9397" y="3260"/>
                    <a:pt x="9407" y="3316"/>
                  </a:cubicBezTo>
                  <a:cubicBezTo>
                    <a:pt x="9418" y="3316"/>
                    <a:pt x="9428" y="3298"/>
                    <a:pt x="9438" y="3298"/>
                  </a:cubicBezTo>
                  <a:cubicBezTo>
                    <a:pt x="9438" y="3185"/>
                    <a:pt x="9438" y="3091"/>
                    <a:pt x="9490" y="3072"/>
                  </a:cubicBezTo>
                  <a:cubicBezTo>
                    <a:pt x="9511" y="3109"/>
                    <a:pt x="9522" y="3128"/>
                    <a:pt x="9542" y="3128"/>
                  </a:cubicBezTo>
                  <a:cubicBezTo>
                    <a:pt x="9553" y="3072"/>
                    <a:pt x="9542" y="2964"/>
                    <a:pt x="9563" y="2927"/>
                  </a:cubicBezTo>
                  <a:cubicBezTo>
                    <a:pt x="9584" y="2945"/>
                    <a:pt x="9563" y="3072"/>
                    <a:pt x="9594" y="3054"/>
                  </a:cubicBezTo>
                  <a:cubicBezTo>
                    <a:pt x="9605" y="3147"/>
                    <a:pt x="9615" y="3091"/>
                    <a:pt x="9625" y="3128"/>
                  </a:cubicBezTo>
                  <a:cubicBezTo>
                    <a:pt x="9625" y="3166"/>
                    <a:pt x="9686" y="3182"/>
                    <a:pt x="9686" y="3220"/>
                  </a:cubicBezTo>
                  <a:cubicBezTo>
                    <a:pt x="9707" y="3239"/>
                    <a:pt x="9688" y="3281"/>
                    <a:pt x="9688" y="3316"/>
                  </a:cubicBezTo>
                  <a:lnTo>
                    <a:pt x="9688" y="3429"/>
                  </a:lnTo>
                  <a:cubicBezTo>
                    <a:pt x="9698" y="3447"/>
                    <a:pt x="9802" y="3489"/>
                    <a:pt x="9812" y="3527"/>
                  </a:cubicBezTo>
                  <a:cubicBezTo>
                    <a:pt x="9781" y="3564"/>
                    <a:pt x="9715" y="3586"/>
                    <a:pt x="9698" y="3598"/>
                  </a:cubicBezTo>
                  <a:cubicBezTo>
                    <a:pt x="9681" y="3610"/>
                    <a:pt x="9705" y="3598"/>
                    <a:pt x="9709" y="3598"/>
                  </a:cubicBezTo>
                  <a:cubicBezTo>
                    <a:pt x="9719" y="3579"/>
                    <a:pt x="9719" y="3579"/>
                    <a:pt x="9740" y="3579"/>
                  </a:cubicBezTo>
                  <a:lnTo>
                    <a:pt x="9740" y="3691"/>
                  </a:lnTo>
                  <a:cubicBezTo>
                    <a:pt x="9729" y="3711"/>
                    <a:pt x="9729" y="3711"/>
                    <a:pt x="9709" y="3730"/>
                  </a:cubicBezTo>
                  <a:cubicBezTo>
                    <a:pt x="9698" y="3711"/>
                    <a:pt x="9698" y="3711"/>
                    <a:pt x="9688" y="3691"/>
                  </a:cubicBezTo>
                  <a:cubicBezTo>
                    <a:pt x="9677" y="3730"/>
                    <a:pt x="9665" y="3815"/>
                    <a:pt x="9665" y="3833"/>
                  </a:cubicBezTo>
                  <a:cubicBezTo>
                    <a:pt x="9655" y="3815"/>
                    <a:pt x="9667" y="3730"/>
                    <a:pt x="9646" y="3730"/>
                  </a:cubicBezTo>
                  <a:cubicBezTo>
                    <a:pt x="9646" y="3805"/>
                    <a:pt x="9605" y="3917"/>
                    <a:pt x="9553" y="3955"/>
                  </a:cubicBezTo>
                  <a:cubicBezTo>
                    <a:pt x="9615" y="4105"/>
                    <a:pt x="9584" y="4143"/>
                    <a:pt x="9574" y="4349"/>
                  </a:cubicBezTo>
                  <a:cubicBezTo>
                    <a:pt x="9542" y="4330"/>
                    <a:pt x="9469" y="4295"/>
                    <a:pt x="9438" y="4312"/>
                  </a:cubicBezTo>
                  <a:cubicBezTo>
                    <a:pt x="9407" y="4329"/>
                    <a:pt x="9395" y="4413"/>
                    <a:pt x="9385" y="4451"/>
                  </a:cubicBezTo>
                  <a:cubicBezTo>
                    <a:pt x="9416" y="4508"/>
                    <a:pt x="9449" y="4481"/>
                    <a:pt x="9459" y="4574"/>
                  </a:cubicBezTo>
                  <a:cubicBezTo>
                    <a:pt x="9480" y="4556"/>
                    <a:pt x="9501" y="4556"/>
                    <a:pt x="9522" y="4574"/>
                  </a:cubicBezTo>
                  <a:lnTo>
                    <a:pt x="9522" y="4593"/>
                  </a:lnTo>
                  <a:cubicBezTo>
                    <a:pt x="9470" y="4593"/>
                    <a:pt x="9428" y="4613"/>
                    <a:pt x="9407" y="4688"/>
                  </a:cubicBezTo>
                  <a:cubicBezTo>
                    <a:pt x="9397" y="4706"/>
                    <a:pt x="9397" y="4706"/>
                    <a:pt x="9397" y="4743"/>
                  </a:cubicBezTo>
                  <a:cubicBezTo>
                    <a:pt x="9438" y="4800"/>
                    <a:pt x="9490" y="4857"/>
                    <a:pt x="9532" y="4912"/>
                  </a:cubicBezTo>
                  <a:cubicBezTo>
                    <a:pt x="9553" y="4988"/>
                    <a:pt x="9522" y="4969"/>
                    <a:pt x="9553" y="5007"/>
                  </a:cubicBezTo>
                  <a:cubicBezTo>
                    <a:pt x="9605" y="5063"/>
                    <a:pt x="9667" y="5026"/>
                    <a:pt x="9688" y="5138"/>
                  </a:cubicBezTo>
                  <a:cubicBezTo>
                    <a:pt x="9729" y="5251"/>
                    <a:pt x="9667" y="5364"/>
                    <a:pt x="9657" y="5496"/>
                  </a:cubicBezTo>
                  <a:cubicBezTo>
                    <a:pt x="9698" y="5496"/>
                    <a:pt x="9729" y="5457"/>
                    <a:pt x="9771" y="5439"/>
                  </a:cubicBezTo>
                  <a:lnTo>
                    <a:pt x="9771" y="5382"/>
                  </a:lnTo>
                  <a:cubicBezTo>
                    <a:pt x="9761" y="5364"/>
                    <a:pt x="9761" y="5364"/>
                    <a:pt x="9750" y="5326"/>
                  </a:cubicBezTo>
                  <a:lnTo>
                    <a:pt x="9781" y="5326"/>
                  </a:lnTo>
                  <a:cubicBezTo>
                    <a:pt x="9802" y="5382"/>
                    <a:pt x="9813" y="5401"/>
                    <a:pt x="9865" y="5401"/>
                  </a:cubicBezTo>
                  <a:lnTo>
                    <a:pt x="10042" y="5391"/>
                  </a:lnTo>
                  <a:cubicBezTo>
                    <a:pt x="10094" y="5414"/>
                    <a:pt x="10057" y="5619"/>
                    <a:pt x="10081" y="5686"/>
                  </a:cubicBezTo>
                  <a:cubicBezTo>
                    <a:pt x="10105" y="5753"/>
                    <a:pt x="10188" y="5693"/>
                    <a:pt x="10188" y="5795"/>
                  </a:cubicBezTo>
                  <a:cubicBezTo>
                    <a:pt x="10219" y="5889"/>
                    <a:pt x="10188" y="6078"/>
                    <a:pt x="10177" y="6153"/>
                  </a:cubicBezTo>
                  <a:cubicBezTo>
                    <a:pt x="10157" y="6115"/>
                    <a:pt x="10158" y="6036"/>
                    <a:pt x="10137" y="6016"/>
                  </a:cubicBezTo>
                  <a:cubicBezTo>
                    <a:pt x="10085" y="5998"/>
                    <a:pt x="10011" y="6096"/>
                    <a:pt x="9949" y="6096"/>
                  </a:cubicBezTo>
                  <a:cubicBezTo>
                    <a:pt x="9899" y="6112"/>
                    <a:pt x="9957" y="5988"/>
                    <a:pt x="9893" y="6004"/>
                  </a:cubicBezTo>
                  <a:cubicBezTo>
                    <a:pt x="9829" y="6020"/>
                    <a:pt x="9660" y="6120"/>
                    <a:pt x="9610" y="6190"/>
                  </a:cubicBezTo>
                  <a:cubicBezTo>
                    <a:pt x="9589" y="6247"/>
                    <a:pt x="9553" y="6453"/>
                    <a:pt x="9532" y="6528"/>
                  </a:cubicBezTo>
                  <a:cubicBezTo>
                    <a:pt x="9522" y="6528"/>
                    <a:pt x="9501" y="6548"/>
                    <a:pt x="9490" y="6566"/>
                  </a:cubicBezTo>
                  <a:cubicBezTo>
                    <a:pt x="9574" y="6660"/>
                    <a:pt x="9501" y="6866"/>
                    <a:pt x="9490" y="6979"/>
                  </a:cubicBezTo>
                  <a:cubicBezTo>
                    <a:pt x="9522" y="6979"/>
                    <a:pt x="9563" y="6998"/>
                    <a:pt x="9594" y="7016"/>
                  </a:cubicBezTo>
                  <a:cubicBezTo>
                    <a:pt x="9594" y="7016"/>
                    <a:pt x="9584" y="7036"/>
                    <a:pt x="9584" y="7054"/>
                  </a:cubicBezTo>
                  <a:cubicBezTo>
                    <a:pt x="9480" y="7110"/>
                    <a:pt x="9428" y="7130"/>
                    <a:pt x="9438" y="7411"/>
                  </a:cubicBezTo>
                  <a:cubicBezTo>
                    <a:pt x="9480" y="7468"/>
                    <a:pt x="9407" y="7598"/>
                    <a:pt x="9428" y="7674"/>
                  </a:cubicBezTo>
                  <a:cubicBezTo>
                    <a:pt x="9438" y="7730"/>
                    <a:pt x="9459" y="7749"/>
                    <a:pt x="9459" y="7862"/>
                  </a:cubicBezTo>
                  <a:cubicBezTo>
                    <a:pt x="9438" y="7881"/>
                    <a:pt x="9418" y="7899"/>
                    <a:pt x="9407" y="7918"/>
                  </a:cubicBezTo>
                  <a:cubicBezTo>
                    <a:pt x="9323" y="7881"/>
                    <a:pt x="9344" y="7843"/>
                    <a:pt x="9302" y="7730"/>
                  </a:cubicBezTo>
                  <a:cubicBezTo>
                    <a:pt x="9250" y="7787"/>
                    <a:pt x="9167" y="7655"/>
                    <a:pt x="9126" y="7580"/>
                  </a:cubicBezTo>
                  <a:lnTo>
                    <a:pt x="9126" y="7543"/>
                  </a:lnTo>
                  <a:lnTo>
                    <a:pt x="9167" y="7543"/>
                  </a:lnTo>
                  <a:lnTo>
                    <a:pt x="9167" y="7524"/>
                  </a:lnTo>
                  <a:lnTo>
                    <a:pt x="9146" y="7524"/>
                  </a:lnTo>
                  <a:cubicBezTo>
                    <a:pt x="9136" y="7524"/>
                    <a:pt x="9094" y="7543"/>
                    <a:pt x="9084" y="7543"/>
                  </a:cubicBezTo>
                  <a:cubicBezTo>
                    <a:pt x="9094" y="7598"/>
                    <a:pt x="9094" y="7598"/>
                    <a:pt x="9105" y="7618"/>
                  </a:cubicBezTo>
                  <a:cubicBezTo>
                    <a:pt x="9084" y="7637"/>
                    <a:pt x="9084" y="7637"/>
                    <a:pt x="9063" y="7637"/>
                  </a:cubicBezTo>
                  <a:cubicBezTo>
                    <a:pt x="9105" y="7749"/>
                    <a:pt x="9074" y="7824"/>
                    <a:pt x="9167" y="7918"/>
                  </a:cubicBezTo>
                  <a:cubicBezTo>
                    <a:pt x="9167" y="7956"/>
                    <a:pt x="9177" y="8087"/>
                    <a:pt x="9167" y="8125"/>
                  </a:cubicBezTo>
                  <a:cubicBezTo>
                    <a:pt x="9146" y="8182"/>
                    <a:pt x="9126" y="8200"/>
                    <a:pt x="9105" y="8237"/>
                  </a:cubicBezTo>
                  <a:cubicBezTo>
                    <a:pt x="9042" y="8237"/>
                    <a:pt x="8970" y="8275"/>
                    <a:pt x="8928" y="8219"/>
                  </a:cubicBezTo>
                  <a:cubicBezTo>
                    <a:pt x="8897" y="8200"/>
                    <a:pt x="8897" y="8162"/>
                    <a:pt x="8866" y="8125"/>
                  </a:cubicBezTo>
                  <a:cubicBezTo>
                    <a:pt x="8845" y="8144"/>
                    <a:pt x="8824" y="8162"/>
                    <a:pt x="8802" y="8182"/>
                  </a:cubicBezTo>
                  <a:cubicBezTo>
                    <a:pt x="8834" y="8219"/>
                    <a:pt x="8876" y="8481"/>
                    <a:pt x="8845" y="8575"/>
                  </a:cubicBezTo>
                  <a:cubicBezTo>
                    <a:pt x="8834" y="8632"/>
                    <a:pt x="8834" y="8632"/>
                    <a:pt x="8814" y="8650"/>
                  </a:cubicBezTo>
                  <a:cubicBezTo>
                    <a:pt x="8781" y="8707"/>
                    <a:pt x="8657" y="8726"/>
                    <a:pt x="8615" y="8670"/>
                  </a:cubicBezTo>
                  <a:cubicBezTo>
                    <a:pt x="8542" y="8632"/>
                    <a:pt x="8490" y="8369"/>
                    <a:pt x="8470" y="8237"/>
                  </a:cubicBezTo>
                  <a:cubicBezTo>
                    <a:pt x="8449" y="8162"/>
                    <a:pt x="8470" y="8050"/>
                    <a:pt x="8459" y="7993"/>
                  </a:cubicBezTo>
                  <a:lnTo>
                    <a:pt x="8418" y="7993"/>
                  </a:lnTo>
                  <a:cubicBezTo>
                    <a:pt x="8376" y="8031"/>
                    <a:pt x="8283" y="7993"/>
                    <a:pt x="8240" y="7993"/>
                  </a:cubicBezTo>
                  <a:cubicBezTo>
                    <a:pt x="8219" y="7881"/>
                    <a:pt x="8209" y="7768"/>
                    <a:pt x="8136" y="7768"/>
                  </a:cubicBezTo>
                  <a:cubicBezTo>
                    <a:pt x="8115" y="7730"/>
                    <a:pt x="8053" y="7712"/>
                    <a:pt x="8042" y="7712"/>
                  </a:cubicBezTo>
                  <a:cubicBezTo>
                    <a:pt x="8022" y="7730"/>
                    <a:pt x="8001" y="7768"/>
                    <a:pt x="7980" y="7787"/>
                  </a:cubicBezTo>
                  <a:cubicBezTo>
                    <a:pt x="7970" y="7937"/>
                    <a:pt x="7980" y="8013"/>
                    <a:pt x="7990" y="8106"/>
                  </a:cubicBezTo>
                  <a:cubicBezTo>
                    <a:pt x="7980" y="8200"/>
                    <a:pt x="7949" y="8294"/>
                    <a:pt x="7949" y="8406"/>
                  </a:cubicBezTo>
                  <a:cubicBezTo>
                    <a:pt x="7928" y="8406"/>
                    <a:pt x="7907" y="8406"/>
                    <a:pt x="7887" y="8426"/>
                  </a:cubicBezTo>
                  <a:cubicBezTo>
                    <a:pt x="7876" y="8463"/>
                    <a:pt x="7855" y="8501"/>
                    <a:pt x="7845" y="8538"/>
                  </a:cubicBezTo>
                  <a:lnTo>
                    <a:pt x="7835" y="8538"/>
                  </a:lnTo>
                  <a:lnTo>
                    <a:pt x="7835" y="8481"/>
                  </a:lnTo>
                  <a:cubicBezTo>
                    <a:pt x="7824" y="8463"/>
                    <a:pt x="7845" y="8444"/>
                    <a:pt x="7855" y="8426"/>
                  </a:cubicBezTo>
                  <a:cubicBezTo>
                    <a:pt x="7762" y="8388"/>
                    <a:pt x="7710" y="8351"/>
                    <a:pt x="7678" y="8182"/>
                  </a:cubicBezTo>
                  <a:cubicBezTo>
                    <a:pt x="7605" y="8182"/>
                    <a:pt x="7594" y="8182"/>
                    <a:pt x="7563" y="8087"/>
                  </a:cubicBezTo>
                  <a:cubicBezTo>
                    <a:pt x="7542" y="8125"/>
                    <a:pt x="7542" y="8125"/>
                    <a:pt x="7501" y="8144"/>
                  </a:cubicBezTo>
                  <a:cubicBezTo>
                    <a:pt x="7491" y="8125"/>
                    <a:pt x="7470" y="8068"/>
                    <a:pt x="7470" y="8087"/>
                  </a:cubicBezTo>
                  <a:cubicBezTo>
                    <a:pt x="7449" y="8125"/>
                    <a:pt x="7439" y="8144"/>
                    <a:pt x="7439" y="8219"/>
                  </a:cubicBezTo>
                  <a:cubicBezTo>
                    <a:pt x="7501" y="8275"/>
                    <a:pt x="7615" y="8463"/>
                    <a:pt x="7574" y="8595"/>
                  </a:cubicBezTo>
                  <a:cubicBezTo>
                    <a:pt x="7553" y="8650"/>
                    <a:pt x="7470" y="8764"/>
                    <a:pt x="7418" y="8782"/>
                  </a:cubicBezTo>
                  <a:cubicBezTo>
                    <a:pt x="7387" y="8670"/>
                    <a:pt x="7324" y="8689"/>
                    <a:pt x="7251" y="8707"/>
                  </a:cubicBezTo>
                  <a:cubicBezTo>
                    <a:pt x="7231" y="8764"/>
                    <a:pt x="7199" y="8819"/>
                    <a:pt x="7189" y="8858"/>
                  </a:cubicBezTo>
                  <a:cubicBezTo>
                    <a:pt x="7168" y="8876"/>
                    <a:pt x="7136" y="8895"/>
                    <a:pt x="7115" y="8914"/>
                  </a:cubicBezTo>
                  <a:lnTo>
                    <a:pt x="7115" y="8839"/>
                  </a:lnTo>
                  <a:cubicBezTo>
                    <a:pt x="7063" y="8819"/>
                    <a:pt x="7032" y="8764"/>
                    <a:pt x="6991" y="8801"/>
                  </a:cubicBezTo>
                  <a:cubicBezTo>
                    <a:pt x="6959" y="8801"/>
                    <a:pt x="6928" y="8876"/>
                    <a:pt x="6907" y="8895"/>
                  </a:cubicBezTo>
                  <a:cubicBezTo>
                    <a:pt x="6876" y="8895"/>
                    <a:pt x="6845" y="8914"/>
                    <a:pt x="6814" y="8914"/>
                  </a:cubicBezTo>
                  <a:lnTo>
                    <a:pt x="6814" y="8970"/>
                  </a:lnTo>
                  <a:cubicBezTo>
                    <a:pt x="6793" y="9008"/>
                    <a:pt x="6793" y="8895"/>
                    <a:pt x="6751" y="8989"/>
                  </a:cubicBezTo>
                  <a:cubicBezTo>
                    <a:pt x="6762" y="9008"/>
                    <a:pt x="6772" y="9008"/>
                    <a:pt x="6772" y="9026"/>
                  </a:cubicBezTo>
                  <a:cubicBezTo>
                    <a:pt x="6803" y="8989"/>
                    <a:pt x="6887" y="9008"/>
                    <a:pt x="6939" y="9008"/>
                  </a:cubicBezTo>
                  <a:lnTo>
                    <a:pt x="6939" y="8989"/>
                  </a:lnTo>
                  <a:cubicBezTo>
                    <a:pt x="6928" y="8970"/>
                    <a:pt x="6928" y="8970"/>
                    <a:pt x="6918" y="8951"/>
                  </a:cubicBezTo>
                  <a:lnTo>
                    <a:pt x="6939" y="8951"/>
                  </a:lnTo>
                  <a:cubicBezTo>
                    <a:pt x="6949" y="8951"/>
                    <a:pt x="6959" y="8951"/>
                    <a:pt x="6991" y="8933"/>
                  </a:cubicBezTo>
                  <a:cubicBezTo>
                    <a:pt x="7001" y="8989"/>
                    <a:pt x="7001" y="9045"/>
                    <a:pt x="7032" y="9064"/>
                  </a:cubicBezTo>
                  <a:cubicBezTo>
                    <a:pt x="7084" y="9139"/>
                    <a:pt x="7241" y="9102"/>
                    <a:pt x="7303" y="9139"/>
                  </a:cubicBezTo>
                  <a:lnTo>
                    <a:pt x="7303" y="9195"/>
                  </a:lnTo>
                  <a:cubicBezTo>
                    <a:pt x="7314" y="9234"/>
                    <a:pt x="7241" y="9496"/>
                    <a:pt x="7220" y="9590"/>
                  </a:cubicBezTo>
                  <a:lnTo>
                    <a:pt x="7199" y="9590"/>
                  </a:lnTo>
                  <a:cubicBezTo>
                    <a:pt x="7189" y="9533"/>
                    <a:pt x="7199" y="9552"/>
                    <a:pt x="7179" y="9533"/>
                  </a:cubicBezTo>
                  <a:cubicBezTo>
                    <a:pt x="7126" y="9609"/>
                    <a:pt x="7011" y="9533"/>
                    <a:pt x="6949" y="9496"/>
                  </a:cubicBezTo>
                  <a:lnTo>
                    <a:pt x="6876" y="9496"/>
                  </a:lnTo>
                  <a:cubicBezTo>
                    <a:pt x="6855" y="9478"/>
                    <a:pt x="6814" y="9421"/>
                    <a:pt x="6793" y="9403"/>
                  </a:cubicBezTo>
                  <a:cubicBezTo>
                    <a:pt x="6762" y="9403"/>
                    <a:pt x="6793" y="9458"/>
                    <a:pt x="6751" y="9440"/>
                  </a:cubicBezTo>
                  <a:cubicBezTo>
                    <a:pt x="6710" y="9421"/>
                    <a:pt x="6668" y="9327"/>
                    <a:pt x="6637" y="9289"/>
                  </a:cubicBezTo>
                  <a:lnTo>
                    <a:pt x="6627" y="9289"/>
                  </a:lnTo>
                  <a:cubicBezTo>
                    <a:pt x="6616" y="9289"/>
                    <a:pt x="6606" y="9271"/>
                    <a:pt x="6584" y="9289"/>
                  </a:cubicBezTo>
                  <a:cubicBezTo>
                    <a:pt x="6553" y="9234"/>
                    <a:pt x="6522" y="9214"/>
                    <a:pt x="6480" y="9177"/>
                  </a:cubicBezTo>
                  <a:cubicBezTo>
                    <a:pt x="6459" y="9252"/>
                    <a:pt x="6449" y="9195"/>
                    <a:pt x="6449" y="9346"/>
                  </a:cubicBezTo>
                  <a:cubicBezTo>
                    <a:pt x="6407" y="9383"/>
                    <a:pt x="6397" y="9478"/>
                    <a:pt x="6355" y="9515"/>
                  </a:cubicBezTo>
                  <a:cubicBezTo>
                    <a:pt x="6324" y="9552"/>
                    <a:pt x="6303" y="9552"/>
                    <a:pt x="6262" y="9552"/>
                  </a:cubicBezTo>
                  <a:lnTo>
                    <a:pt x="6262" y="9609"/>
                  </a:lnTo>
                  <a:cubicBezTo>
                    <a:pt x="6238" y="9653"/>
                    <a:pt x="6213" y="9696"/>
                    <a:pt x="6189" y="9740"/>
                  </a:cubicBezTo>
                  <a:cubicBezTo>
                    <a:pt x="6158" y="9759"/>
                    <a:pt x="6137" y="9778"/>
                    <a:pt x="6106" y="9796"/>
                  </a:cubicBezTo>
                  <a:cubicBezTo>
                    <a:pt x="6064" y="9834"/>
                    <a:pt x="6064" y="9909"/>
                    <a:pt x="6001" y="9947"/>
                  </a:cubicBezTo>
                  <a:cubicBezTo>
                    <a:pt x="5762" y="10097"/>
                    <a:pt x="5492" y="9909"/>
                    <a:pt x="5345" y="9796"/>
                  </a:cubicBezTo>
                  <a:lnTo>
                    <a:pt x="5220" y="9796"/>
                  </a:lnTo>
                  <a:cubicBezTo>
                    <a:pt x="5137" y="9740"/>
                    <a:pt x="5148" y="9647"/>
                    <a:pt x="4992" y="9647"/>
                  </a:cubicBezTo>
                  <a:cubicBezTo>
                    <a:pt x="4981" y="9590"/>
                    <a:pt x="4940" y="9552"/>
                    <a:pt x="4929" y="9515"/>
                  </a:cubicBezTo>
                  <a:lnTo>
                    <a:pt x="4929" y="9403"/>
                  </a:lnTo>
                  <a:cubicBezTo>
                    <a:pt x="4918" y="9383"/>
                    <a:pt x="4876" y="9364"/>
                    <a:pt x="4866" y="9346"/>
                  </a:cubicBezTo>
                  <a:cubicBezTo>
                    <a:pt x="5012" y="9364"/>
                    <a:pt x="5064" y="9252"/>
                    <a:pt x="5168" y="9214"/>
                  </a:cubicBezTo>
                  <a:cubicBezTo>
                    <a:pt x="5231" y="9177"/>
                    <a:pt x="5335" y="9214"/>
                    <a:pt x="5387" y="9234"/>
                  </a:cubicBezTo>
                  <a:cubicBezTo>
                    <a:pt x="5512" y="9271"/>
                    <a:pt x="5648" y="9234"/>
                    <a:pt x="5741" y="9195"/>
                  </a:cubicBezTo>
                  <a:cubicBezTo>
                    <a:pt x="5762" y="9158"/>
                    <a:pt x="5772" y="9139"/>
                    <a:pt x="5783" y="9102"/>
                  </a:cubicBezTo>
                  <a:cubicBezTo>
                    <a:pt x="5762" y="9064"/>
                    <a:pt x="5762" y="9026"/>
                    <a:pt x="5731" y="8989"/>
                  </a:cubicBezTo>
                  <a:cubicBezTo>
                    <a:pt x="5679" y="8933"/>
                    <a:pt x="5596" y="8970"/>
                    <a:pt x="5533" y="8933"/>
                  </a:cubicBezTo>
                  <a:cubicBezTo>
                    <a:pt x="5428" y="8876"/>
                    <a:pt x="5324" y="8782"/>
                    <a:pt x="5210" y="8745"/>
                  </a:cubicBezTo>
                  <a:cubicBezTo>
                    <a:pt x="5096" y="8689"/>
                    <a:pt x="4992" y="8764"/>
                    <a:pt x="4961" y="8595"/>
                  </a:cubicBezTo>
                  <a:cubicBezTo>
                    <a:pt x="4992" y="8575"/>
                    <a:pt x="5054" y="8538"/>
                    <a:pt x="5085" y="8481"/>
                  </a:cubicBezTo>
                  <a:cubicBezTo>
                    <a:pt x="4929" y="8501"/>
                    <a:pt x="4845" y="8331"/>
                    <a:pt x="4741" y="8275"/>
                  </a:cubicBezTo>
                  <a:cubicBezTo>
                    <a:pt x="4658" y="8219"/>
                    <a:pt x="4575" y="8257"/>
                    <a:pt x="4554" y="8087"/>
                  </a:cubicBezTo>
                  <a:cubicBezTo>
                    <a:pt x="4492" y="8087"/>
                    <a:pt x="4409" y="8068"/>
                    <a:pt x="4356" y="8031"/>
                  </a:cubicBezTo>
                  <a:cubicBezTo>
                    <a:pt x="4262" y="7993"/>
                    <a:pt x="4168" y="8068"/>
                    <a:pt x="4085" y="8013"/>
                  </a:cubicBezTo>
                  <a:cubicBezTo>
                    <a:pt x="4002" y="7956"/>
                    <a:pt x="4054" y="7843"/>
                    <a:pt x="3919" y="7843"/>
                  </a:cubicBezTo>
                  <a:cubicBezTo>
                    <a:pt x="3888" y="7806"/>
                    <a:pt x="3783" y="7806"/>
                    <a:pt x="3741" y="7806"/>
                  </a:cubicBezTo>
                  <a:cubicBezTo>
                    <a:pt x="3721" y="7730"/>
                    <a:pt x="3731" y="7618"/>
                    <a:pt x="3669" y="7598"/>
                  </a:cubicBezTo>
                  <a:cubicBezTo>
                    <a:pt x="3627" y="7655"/>
                    <a:pt x="3523" y="7618"/>
                    <a:pt x="3492" y="7637"/>
                  </a:cubicBezTo>
                  <a:cubicBezTo>
                    <a:pt x="3481" y="7655"/>
                    <a:pt x="3492" y="7674"/>
                    <a:pt x="3440" y="7674"/>
                  </a:cubicBezTo>
                  <a:cubicBezTo>
                    <a:pt x="3409" y="7655"/>
                    <a:pt x="3398" y="7674"/>
                    <a:pt x="3367" y="7674"/>
                  </a:cubicBezTo>
                  <a:lnTo>
                    <a:pt x="3367" y="7637"/>
                  </a:lnTo>
                  <a:cubicBezTo>
                    <a:pt x="3377" y="7618"/>
                    <a:pt x="3388" y="7580"/>
                    <a:pt x="3398" y="7543"/>
                  </a:cubicBezTo>
                  <a:cubicBezTo>
                    <a:pt x="3357" y="7505"/>
                    <a:pt x="3315" y="7486"/>
                    <a:pt x="3241" y="7505"/>
                  </a:cubicBezTo>
                  <a:cubicBezTo>
                    <a:pt x="3221" y="7468"/>
                    <a:pt x="3200" y="7411"/>
                    <a:pt x="3189" y="7411"/>
                  </a:cubicBezTo>
                  <a:cubicBezTo>
                    <a:pt x="3148" y="7392"/>
                    <a:pt x="3106" y="7449"/>
                    <a:pt x="3085" y="7468"/>
                  </a:cubicBezTo>
                  <a:cubicBezTo>
                    <a:pt x="3002" y="7449"/>
                    <a:pt x="2929" y="7449"/>
                    <a:pt x="2846" y="7449"/>
                  </a:cubicBezTo>
                  <a:cubicBezTo>
                    <a:pt x="2815" y="7449"/>
                    <a:pt x="2763" y="7429"/>
                    <a:pt x="2722" y="7486"/>
                  </a:cubicBezTo>
                  <a:cubicBezTo>
                    <a:pt x="2700" y="7524"/>
                    <a:pt x="2679" y="7561"/>
                    <a:pt x="2669" y="7598"/>
                  </a:cubicBezTo>
                  <a:cubicBezTo>
                    <a:pt x="2606" y="7655"/>
                    <a:pt x="2533" y="7598"/>
                    <a:pt x="2471" y="7637"/>
                  </a:cubicBezTo>
                  <a:cubicBezTo>
                    <a:pt x="2450" y="7655"/>
                    <a:pt x="2440" y="7712"/>
                    <a:pt x="2419" y="7712"/>
                  </a:cubicBezTo>
                  <a:cubicBezTo>
                    <a:pt x="2326" y="7712"/>
                    <a:pt x="2232" y="7693"/>
                    <a:pt x="2137" y="7693"/>
                  </a:cubicBezTo>
                  <a:cubicBezTo>
                    <a:pt x="2085" y="7674"/>
                    <a:pt x="2065" y="7598"/>
                    <a:pt x="2023" y="7561"/>
                  </a:cubicBezTo>
                  <a:cubicBezTo>
                    <a:pt x="1982" y="7524"/>
                    <a:pt x="1898" y="7580"/>
                    <a:pt x="1867" y="7524"/>
                  </a:cubicBezTo>
                  <a:cubicBezTo>
                    <a:pt x="1898" y="7505"/>
                    <a:pt x="1898" y="7505"/>
                    <a:pt x="1919" y="7505"/>
                  </a:cubicBezTo>
                  <a:lnTo>
                    <a:pt x="1919" y="7486"/>
                  </a:lnTo>
                  <a:lnTo>
                    <a:pt x="1867" y="7486"/>
                  </a:lnTo>
                  <a:cubicBezTo>
                    <a:pt x="1846" y="7468"/>
                    <a:pt x="1774" y="7486"/>
                    <a:pt x="1753" y="7505"/>
                  </a:cubicBezTo>
                  <a:cubicBezTo>
                    <a:pt x="1701" y="7392"/>
                    <a:pt x="1597" y="7468"/>
                    <a:pt x="1544" y="7429"/>
                  </a:cubicBezTo>
                  <a:lnTo>
                    <a:pt x="1544" y="7486"/>
                  </a:lnTo>
                  <a:cubicBezTo>
                    <a:pt x="1523" y="7468"/>
                    <a:pt x="1502" y="7468"/>
                    <a:pt x="1492" y="7468"/>
                  </a:cubicBezTo>
                  <a:lnTo>
                    <a:pt x="1492" y="7411"/>
                  </a:lnTo>
                  <a:cubicBezTo>
                    <a:pt x="1430" y="7411"/>
                    <a:pt x="1430" y="7429"/>
                    <a:pt x="1398" y="7468"/>
                  </a:cubicBezTo>
                  <a:cubicBezTo>
                    <a:pt x="1388" y="7429"/>
                    <a:pt x="1388" y="7429"/>
                    <a:pt x="1378" y="7411"/>
                  </a:cubicBezTo>
                  <a:cubicBezTo>
                    <a:pt x="1222" y="7505"/>
                    <a:pt x="1191" y="7505"/>
                    <a:pt x="1013" y="7429"/>
                  </a:cubicBezTo>
                  <a:cubicBezTo>
                    <a:pt x="961" y="7411"/>
                    <a:pt x="898" y="7411"/>
                    <a:pt x="836" y="7411"/>
                  </a:cubicBezTo>
                  <a:cubicBezTo>
                    <a:pt x="826" y="7392"/>
                    <a:pt x="805" y="7336"/>
                    <a:pt x="795" y="7336"/>
                  </a:cubicBezTo>
                  <a:cubicBezTo>
                    <a:pt x="774" y="7317"/>
                    <a:pt x="670" y="7374"/>
                    <a:pt x="628" y="7354"/>
                  </a:cubicBezTo>
                  <a:cubicBezTo>
                    <a:pt x="618" y="7354"/>
                    <a:pt x="607" y="7299"/>
                    <a:pt x="597" y="7299"/>
                  </a:cubicBezTo>
                  <a:cubicBezTo>
                    <a:pt x="566" y="7299"/>
                    <a:pt x="535" y="7317"/>
                    <a:pt x="493" y="7317"/>
                  </a:cubicBezTo>
                  <a:cubicBezTo>
                    <a:pt x="493" y="7299"/>
                    <a:pt x="483" y="7261"/>
                    <a:pt x="471" y="7242"/>
                  </a:cubicBezTo>
                  <a:lnTo>
                    <a:pt x="378" y="7242"/>
                  </a:lnTo>
                  <a:cubicBezTo>
                    <a:pt x="347" y="7223"/>
                    <a:pt x="306" y="7199"/>
                    <a:pt x="243" y="7167"/>
                  </a:cubicBezTo>
                  <a:cubicBezTo>
                    <a:pt x="180" y="7135"/>
                    <a:pt x="10" y="7088"/>
                    <a:pt x="0" y="7050"/>
                  </a:cubicBezTo>
                  <a:cubicBezTo>
                    <a:pt x="31" y="7012"/>
                    <a:pt x="295" y="7036"/>
                    <a:pt x="357" y="7054"/>
                  </a:cubicBezTo>
                  <a:cubicBezTo>
                    <a:pt x="409" y="7110"/>
                    <a:pt x="503" y="7073"/>
                    <a:pt x="576" y="7092"/>
                  </a:cubicBezTo>
                  <a:cubicBezTo>
                    <a:pt x="680" y="7148"/>
                    <a:pt x="836" y="7167"/>
                    <a:pt x="940" y="7167"/>
                  </a:cubicBezTo>
                  <a:cubicBezTo>
                    <a:pt x="940" y="7110"/>
                    <a:pt x="930" y="7148"/>
                    <a:pt x="950" y="7092"/>
                  </a:cubicBezTo>
                  <a:cubicBezTo>
                    <a:pt x="930" y="7054"/>
                    <a:pt x="898" y="7036"/>
                    <a:pt x="888" y="6998"/>
                  </a:cubicBezTo>
                  <a:lnTo>
                    <a:pt x="898" y="6998"/>
                  </a:lnTo>
                  <a:lnTo>
                    <a:pt x="898" y="6979"/>
                  </a:lnTo>
                  <a:cubicBezTo>
                    <a:pt x="940" y="6998"/>
                    <a:pt x="950" y="7016"/>
                    <a:pt x="1002" y="7016"/>
                  </a:cubicBezTo>
                  <a:lnTo>
                    <a:pt x="1002" y="6941"/>
                  </a:lnTo>
                  <a:cubicBezTo>
                    <a:pt x="982" y="6941"/>
                    <a:pt x="961" y="6923"/>
                    <a:pt x="940" y="6923"/>
                  </a:cubicBezTo>
                  <a:lnTo>
                    <a:pt x="940" y="6847"/>
                  </a:lnTo>
                  <a:lnTo>
                    <a:pt x="961" y="6847"/>
                  </a:lnTo>
                  <a:cubicBezTo>
                    <a:pt x="971" y="6866"/>
                    <a:pt x="992" y="6904"/>
                    <a:pt x="1013" y="6885"/>
                  </a:cubicBezTo>
                  <a:lnTo>
                    <a:pt x="1013" y="6847"/>
                  </a:lnTo>
                  <a:cubicBezTo>
                    <a:pt x="1055" y="6810"/>
                    <a:pt x="1107" y="6754"/>
                    <a:pt x="1149" y="6716"/>
                  </a:cubicBezTo>
                  <a:cubicBezTo>
                    <a:pt x="1211" y="6678"/>
                    <a:pt x="1243" y="6735"/>
                    <a:pt x="1305" y="6678"/>
                  </a:cubicBezTo>
                  <a:lnTo>
                    <a:pt x="1305" y="6660"/>
                  </a:lnTo>
                  <a:cubicBezTo>
                    <a:pt x="1253" y="6660"/>
                    <a:pt x="1180" y="6641"/>
                    <a:pt x="1128" y="6660"/>
                  </a:cubicBezTo>
                  <a:lnTo>
                    <a:pt x="1128" y="6641"/>
                  </a:lnTo>
                  <a:cubicBezTo>
                    <a:pt x="1139" y="6622"/>
                    <a:pt x="1149" y="6603"/>
                    <a:pt x="1159" y="6585"/>
                  </a:cubicBezTo>
                  <a:cubicBezTo>
                    <a:pt x="1191" y="6585"/>
                    <a:pt x="1191" y="6603"/>
                    <a:pt x="1211" y="6603"/>
                  </a:cubicBezTo>
                  <a:cubicBezTo>
                    <a:pt x="1222" y="6585"/>
                    <a:pt x="1232" y="6566"/>
                    <a:pt x="1243" y="6566"/>
                  </a:cubicBezTo>
                  <a:lnTo>
                    <a:pt x="1243" y="6548"/>
                  </a:lnTo>
                  <a:cubicBezTo>
                    <a:pt x="1201" y="6528"/>
                    <a:pt x="1201" y="6528"/>
                    <a:pt x="1191" y="6472"/>
                  </a:cubicBezTo>
                  <a:lnTo>
                    <a:pt x="1222" y="6472"/>
                  </a:lnTo>
                  <a:cubicBezTo>
                    <a:pt x="1232" y="6491"/>
                    <a:pt x="1232" y="6472"/>
                    <a:pt x="1243" y="6491"/>
                  </a:cubicBezTo>
                  <a:cubicBezTo>
                    <a:pt x="1253" y="6472"/>
                    <a:pt x="1253" y="6453"/>
                    <a:pt x="1253" y="6434"/>
                  </a:cubicBezTo>
                  <a:cubicBezTo>
                    <a:pt x="1232" y="6397"/>
                    <a:pt x="1232" y="6397"/>
                    <a:pt x="1201" y="6378"/>
                  </a:cubicBezTo>
                  <a:cubicBezTo>
                    <a:pt x="1201" y="6378"/>
                    <a:pt x="1191" y="6453"/>
                    <a:pt x="1191" y="6416"/>
                  </a:cubicBezTo>
                  <a:lnTo>
                    <a:pt x="1191" y="6378"/>
                  </a:lnTo>
                  <a:lnTo>
                    <a:pt x="1180" y="6378"/>
                  </a:lnTo>
                  <a:lnTo>
                    <a:pt x="1180" y="6359"/>
                  </a:lnTo>
                  <a:cubicBezTo>
                    <a:pt x="1211" y="6359"/>
                    <a:pt x="1222" y="6340"/>
                    <a:pt x="1253" y="6322"/>
                  </a:cubicBezTo>
                  <a:lnTo>
                    <a:pt x="1253" y="6302"/>
                  </a:lnTo>
                  <a:cubicBezTo>
                    <a:pt x="1201" y="6302"/>
                    <a:pt x="1191" y="6247"/>
                    <a:pt x="1139" y="6228"/>
                  </a:cubicBezTo>
                  <a:cubicBezTo>
                    <a:pt x="1128" y="6302"/>
                    <a:pt x="1139" y="6265"/>
                    <a:pt x="1118" y="6284"/>
                  </a:cubicBezTo>
                  <a:cubicBezTo>
                    <a:pt x="1097" y="6265"/>
                    <a:pt x="1066" y="6284"/>
                    <a:pt x="1045" y="6228"/>
                  </a:cubicBezTo>
                  <a:cubicBezTo>
                    <a:pt x="1066" y="6209"/>
                    <a:pt x="1066" y="6209"/>
                    <a:pt x="1076" y="6190"/>
                  </a:cubicBezTo>
                  <a:lnTo>
                    <a:pt x="1035" y="6190"/>
                  </a:lnTo>
                  <a:cubicBezTo>
                    <a:pt x="1013" y="6247"/>
                    <a:pt x="971" y="6247"/>
                    <a:pt x="909" y="6247"/>
                  </a:cubicBezTo>
                  <a:lnTo>
                    <a:pt x="909" y="6190"/>
                  </a:lnTo>
                  <a:cubicBezTo>
                    <a:pt x="950" y="6153"/>
                    <a:pt x="961" y="6133"/>
                    <a:pt x="961" y="6040"/>
                  </a:cubicBezTo>
                  <a:cubicBezTo>
                    <a:pt x="940" y="6021"/>
                    <a:pt x="950" y="6021"/>
                    <a:pt x="940" y="6002"/>
                  </a:cubicBezTo>
                  <a:lnTo>
                    <a:pt x="961" y="6002"/>
                  </a:lnTo>
                  <a:cubicBezTo>
                    <a:pt x="992" y="5964"/>
                    <a:pt x="1035" y="6002"/>
                    <a:pt x="1055" y="5964"/>
                  </a:cubicBezTo>
                  <a:cubicBezTo>
                    <a:pt x="1066" y="5946"/>
                    <a:pt x="1076" y="5927"/>
                    <a:pt x="1087" y="5909"/>
                  </a:cubicBezTo>
                  <a:cubicBezTo>
                    <a:pt x="1076" y="5889"/>
                    <a:pt x="1076" y="5871"/>
                    <a:pt x="1066" y="5852"/>
                  </a:cubicBezTo>
                  <a:cubicBezTo>
                    <a:pt x="1118" y="5852"/>
                    <a:pt x="1107" y="5871"/>
                    <a:pt x="1139" y="5833"/>
                  </a:cubicBezTo>
                  <a:lnTo>
                    <a:pt x="1139" y="5909"/>
                  </a:lnTo>
                  <a:lnTo>
                    <a:pt x="1263" y="5909"/>
                  </a:lnTo>
                  <a:cubicBezTo>
                    <a:pt x="1284" y="5814"/>
                    <a:pt x="1326" y="5702"/>
                    <a:pt x="1388" y="5683"/>
                  </a:cubicBezTo>
                  <a:cubicBezTo>
                    <a:pt x="1419" y="5740"/>
                    <a:pt x="1534" y="5720"/>
                    <a:pt x="1586" y="5740"/>
                  </a:cubicBezTo>
                  <a:lnTo>
                    <a:pt x="1586" y="5758"/>
                  </a:lnTo>
                  <a:cubicBezTo>
                    <a:pt x="1575" y="5795"/>
                    <a:pt x="1586" y="5795"/>
                    <a:pt x="1575" y="5814"/>
                  </a:cubicBezTo>
                  <a:cubicBezTo>
                    <a:pt x="1565" y="5871"/>
                    <a:pt x="1586" y="5833"/>
                    <a:pt x="1554" y="5852"/>
                  </a:cubicBezTo>
                  <a:cubicBezTo>
                    <a:pt x="1523" y="5909"/>
                    <a:pt x="1492" y="5909"/>
                    <a:pt x="1440" y="5889"/>
                  </a:cubicBezTo>
                  <a:cubicBezTo>
                    <a:pt x="1430" y="5946"/>
                    <a:pt x="1430" y="5984"/>
                    <a:pt x="1430" y="6040"/>
                  </a:cubicBezTo>
                  <a:cubicBezTo>
                    <a:pt x="1430" y="6040"/>
                    <a:pt x="1440" y="6040"/>
                    <a:pt x="1450" y="6058"/>
                  </a:cubicBezTo>
                  <a:cubicBezTo>
                    <a:pt x="1502" y="6096"/>
                    <a:pt x="1659" y="6115"/>
                    <a:pt x="1680" y="6265"/>
                  </a:cubicBezTo>
                  <a:lnTo>
                    <a:pt x="1711" y="6265"/>
                  </a:lnTo>
                  <a:cubicBezTo>
                    <a:pt x="1711" y="6416"/>
                    <a:pt x="1753" y="6754"/>
                    <a:pt x="1784" y="6792"/>
                  </a:cubicBezTo>
                  <a:cubicBezTo>
                    <a:pt x="1836" y="6847"/>
                    <a:pt x="1919" y="6622"/>
                    <a:pt x="1982" y="6585"/>
                  </a:cubicBezTo>
                  <a:lnTo>
                    <a:pt x="1982" y="6528"/>
                  </a:lnTo>
                  <a:lnTo>
                    <a:pt x="1909" y="6528"/>
                  </a:lnTo>
                  <a:cubicBezTo>
                    <a:pt x="1898" y="6491"/>
                    <a:pt x="1888" y="6472"/>
                    <a:pt x="1878" y="6453"/>
                  </a:cubicBezTo>
                  <a:lnTo>
                    <a:pt x="1878" y="6416"/>
                  </a:lnTo>
                  <a:lnTo>
                    <a:pt x="1888" y="6416"/>
                  </a:lnTo>
                  <a:lnTo>
                    <a:pt x="1888" y="6397"/>
                  </a:lnTo>
                  <a:cubicBezTo>
                    <a:pt x="1961" y="6397"/>
                    <a:pt x="1982" y="6378"/>
                    <a:pt x="2023" y="6322"/>
                  </a:cubicBezTo>
                  <a:cubicBezTo>
                    <a:pt x="2013" y="6302"/>
                    <a:pt x="2023" y="6322"/>
                    <a:pt x="2002" y="6302"/>
                  </a:cubicBezTo>
                  <a:cubicBezTo>
                    <a:pt x="1971" y="6247"/>
                    <a:pt x="1930" y="6265"/>
                    <a:pt x="1867" y="6265"/>
                  </a:cubicBezTo>
                  <a:lnTo>
                    <a:pt x="1867" y="6209"/>
                  </a:lnTo>
                  <a:cubicBezTo>
                    <a:pt x="1846" y="6209"/>
                    <a:pt x="1836" y="6209"/>
                    <a:pt x="1815" y="6190"/>
                  </a:cubicBezTo>
                  <a:lnTo>
                    <a:pt x="1815" y="6190"/>
                  </a:lnTo>
                  <a:cubicBezTo>
                    <a:pt x="1826" y="6171"/>
                    <a:pt x="1826" y="6153"/>
                    <a:pt x="1836" y="6133"/>
                  </a:cubicBezTo>
                  <a:cubicBezTo>
                    <a:pt x="1794" y="6115"/>
                    <a:pt x="1784" y="6058"/>
                    <a:pt x="1753" y="6040"/>
                  </a:cubicBezTo>
                  <a:cubicBezTo>
                    <a:pt x="1680" y="5984"/>
                    <a:pt x="1597" y="6058"/>
                    <a:pt x="1534" y="5984"/>
                  </a:cubicBezTo>
                  <a:cubicBezTo>
                    <a:pt x="1586" y="5984"/>
                    <a:pt x="1649" y="5964"/>
                    <a:pt x="1701" y="5964"/>
                  </a:cubicBezTo>
                  <a:cubicBezTo>
                    <a:pt x="1690" y="5889"/>
                    <a:pt x="1690" y="5927"/>
                    <a:pt x="1722" y="5871"/>
                  </a:cubicBezTo>
                  <a:cubicBezTo>
                    <a:pt x="1680" y="5852"/>
                    <a:pt x="1670" y="5833"/>
                    <a:pt x="1659" y="5740"/>
                  </a:cubicBezTo>
                  <a:lnTo>
                    <a:pt x="1680" y="5740"/>
                  </a:lnTo>
                  <a:cubicBezTo>
                    <a:pt x="1722" y="5814"/>
                    <a:pt x="1982" y="5814"/>
                    <a:pt x="2023" y="5777"/>
                  </a:cubicBezTo>
                  <a:cubicBezTo>
                    <a:pt x="2054" y="5758"/>
                    <a:pt x="2085" y="5683"/>
                    <a:pt x="2117" y="5665"/>
                  </a:cubicBezTo>
                  <a:cubicBezTo>
                    <a:pt x="2149" y="5645"/>
                    <a:pt x="2170" y="5665"/>
                    <a:pt x="2190" y="5645"/>
                  </a:cubicBezTo>
                  <a:cubicBezTo>
                    <a:pt x="2159" y="5626"/>
                    <a:pt x="2159" y="5608"/>
                    <a:pt x="2117" y="5608"/>
                  </a:cubicBezTo>
                  <a:cubicBezTo>
                    <a:pt x="2085" y="5645"/>
                    <a:pt x="1836" y="5720"/>
                    <a:pt x="1815" y="5720"/>
                  </a:cubicBezTo>
                  <a:cubicBezTo>
                    <a:pt x="1784" y="5683"/>
                    <a:pt x="1794" y="5702"/>
                    <a:pt x="1784" y="5665"/>
                  </a:cubicBezTo>
                  <a:cubicBezTo>
                    <a:pt x="1805" y="5626"/>
                    <a:pt x="1805" y="5626"/>
                    <a:pt x="1805" y="5608"/>
                  </a:cubicBezTo>
                  <a:cubicBezTo>
                    <a:pt x="1794" y="5551"/>
                    <a:pt x="1794" y="5551"/>
                    <a:pt x="1774" y="5514"/>
                  </a:cubicBezTo>
                  <a:cubicBezTo>
                    <a:pt x="1753" y="5514"/>
                    <a:pt x="1732" y="5533"/>
                    <a:pt x="1701" y="5533"/>
                  </a:cubicBezTo>
                  <a:cubicBezTo>
                    <a:pt x="1690" y="5457"/>
                    <a:pt x="1469" y="5396"/>
                    <a:pt x="1458" y="5302"/>
                  </a:cubicBezTo>
                  <a:cubicBezTo>
                    <a:pt x="1500" y="5302"/>
                    <a:pt x="1638" y="5290"/>
                    <a:pt x="1742" y="5288"/>
                  </a:cubicBezTo>
                  <a:cubicBezTo>
                    <a:pt x="1846" y="5286"/>
                    <a:pt x="1971" y="5288"/>
                    <a:pt x="2085" y="5288"/>
                  </a:cubicBezTo>
                  <a:cubicBezTo>
                    <a:pt x="2106" y="5213"/>
                    <a:pt x="2149" y="5157"/>
                    <a:pt x="2190" y="5119"/>
                  </a:cubicBezTo>
                  <a:lnTo>
                    <a:pt x="2190" y="5063"/>
                  </a:lnTo>
                  <a:cubicBezTo>
                    <a:pt x="2211" y="5063"/>
                    <a:pt x="2232" y="5044"/>
                    <a:pt x="2253" y="5044"/>
                  </a:cubicBezTo>
                  <a:cubicBezTo>
                    <a:pt x="2263" y="5101"/>
                    <a:pt x="2263" y="5138"/>
                    <a:pt x="2284" y="5176"/>
                  </a:cubicBezTo>
                  <a:cubicBezTo>
                    <a:pt x="2398" y="5326"/>
                    <a:pt x="2596" y="5213"/>
                    <a:pt x="2722" y="5195"/>
                  </a:cubicBezTo>
                  <a:cubicBezTo>
                    <a:pt x="2711" y="5251"/>
                    <a:pt x="2711" y="5251"/>
                    <a:pt x="2700" y="5288"/>
                  </a:cubicBezTo>
                  <a:lnTo>
                    <a:pt x="2732" y="5288"/>
                  </a:lnTo>
                  <a:cubicBezTo>
                    <a:pt x="2742" y="5270"/>
                    <a:pt x="2763" y="5251"/>
                    <a:pt x="2784" y="5251"/>
                  </a:cubicBezTo>
                  <a:lnTo>
                    <a:pt x="2784" y="5270"/>
                  </a:lnTo>
                  <a:cubicBezTo>
                    <a:pt x="2774" y="5270"/>
                    <a:pt x="2774" y="5270"/>
                    <a:pt x="2763" y="5288"/>
                  </a:cubicBezTo>
                  <a:lnTo>
                    <a:pt x="2826" y="5288"/>
                  </a:lnTo>
                  <a:cubicBezTo>
                    <a:pt x="2846" y="5307"/>
                    <a:pt x="2878" y="5307"/>
                    <a:pt x="2929" y="5288"/>
                  </a:cubicBezTo>
                  <a:lnTo>
                    <a:pt x="2929" y="5364"/>
                  </a:lnTo>
                  <a:lnTo>
                    <a:pt x="2950" y="5364"/>
                  </a:lnTo>
                  <a:cubicBezTo>
                    <a:pt x="2961" y="5326"/>
                    <a:pt x="3002" y="5326"/>
                    <a:pt x="3023" y="5288"/>
                  </a:cubicBezTo>
                  <a:lnTo>
                    <a:pt x="3023" y="5213"/>
                  </a:lnTo>
                  <a:lnTo>
                    <a:pt x="3085" y="5213"/>
                  </a:lnTo>
                  <a:cubicBezTo>
                    <a:pt x="3096" y="5232"/>
                    <a:pt x="3106" y="5251"/>
                    <a:pt x="3117" y="5270"/>
                  </a:cubicBezTo>
                  <a:cubicBezTo>
                    <a:pt x="3106" y="5326"/>
                    <a:pt x="3106" y="5345"/>
                    <a:pt x="3117" y="5401"/>
                  </a:cubicBezTo>
                  <a:lnTo>
                    <a:pt x="3231" y="5401"/>
                  </a:lnTo>
                  <a:cubicBezTo>
                    <a:pt x="3241" y="5364"/>
                    <a:pt x="3241" y="5364"/>
                    <a:pt x="3241" y="5307"/>
                  </a:cubicBezTo>
                  <a:lnTo>
                    <a:pt x="3241" y="5288"/>
                  </a:lnTo>
                  <a:lnTo>
                    <a:pt x="3241" y="5288"/>
                  </a:lnTo>
                  <a:cubicBezTo>
                    <a:pt x="3263" y="5326"/>
                    <a:pt x="3305" y="5326"/>
                    <a:pt x="3346" y="5307"/>
                  </a:cubicBezTo>
                  <a:cubicBezTo>
                    <a:pt x="3357" y="5270"/>
                    <a:pt x="3336" y="5232"/>
                    <a:pt x="3367" y="5213"/>
                  </a:cubicBezTo>
                  <a:cubicBezTo>
                    <a:pt x="3409" y="5176"/>
                    <a:pt x="3419" y="5232"/>
                    <a:pt x="3471" y="5251"/>
                  </a:cubicBezTo>
                  <a:lnTo>
                    <a:pt x="3471" y="5195"/>
                  </a:lnTo>
                  <a:cubicBezTo>
                    <a:pt x="3513" y="5195"/>
                    <a:pt x="3606" y="5232"/>
                    <a:pt x="3648" y="5270"/>
                  </a:cubicBezTo>
                  <a:lnTo>
                    <a:pt x="3648" y="5195"/>
                  </a:lnTo>
                  <a:lnTo>
                    <a:pt x="3689" y="5195"/>
                  </a:lnTo>
                  <a:lnTo>
                    <a:pt x="3689" y="5270"/>
                  </a:lnTo>
                  <a:lnTo>
                    <a:pt x="3710" y="5270"/>
                  </a:lnTo>
                  <a:lnTo>
                    <a:pt x="3710" y="5251"/>
                  </a:lnTo>
                  <a:cubicBezTo>
                    <a:pt x="3721" y="5213"/>
                    <a:pt x="3710" y="5176"/>
                    <a:pt x="3721" y="5119"/>
                  </a:cubicBezTo>
                  <a:lnTo>
                    <a:pt x="3731" y="5119"/>
                  </a:lnTo>
                  <a:cubicBezTo>
                    <a:pt x="3731" y="5176"/>
                    <a:pt x="3721" y="5157"/>
                    <a:pt x="3741" y="5195"/>
                  </a:cubicBezTo>
                  <a:cubicBezTo>
                    <a:pt x="3762" y="5157"/>
                    <a:pt x="3783" y="5081"/>
                    <a:pt x="3825" y="5119"/>
                  </a:cubicBezTo>
                  <a:lnTo>
                    <a:pt x="3825" y="5157"/>
                  </a:lnTo>
                  <a:cubicBezTo>
                    <a:pt x="3857" y="5176"/>
                    <a:pt x="3877" y="5119"/>
                    <a:pt x="3898" y="5119"/>
                  </a:cubicBezTo>
                  <a:lnTo>
                    <a:pt x="3898" y="5101"/>
                  </a:lnTo>
                  <a:cubicBezTo>
                    <a:pt x="3888" y="5081"/>
                    <a:pt x="3888" y="5081"/>
                    <a:pt x="3877" y="5063"/>
                  </a:cubicBezTo>
                  <a:lnTo>
                    <a:pt x="3909" y="5063"/>
                  </a:lnTo>
                  <a:cubicBezTo>
                    <a:pt x="3919" y="5081"/>
                    <a:pt x="3929" y="5081"/>
                    <a:pt x="3950" y="5101"/>
                  </a:cubicBezTo>
                  <a:lnTo>
                    <a:pt x="3950" y="5063"/>
                  </a:lnTo>
                  <a:cubicBezTo>
                    <a:pt x="3929" y="5044"/>
                    <a:pt x="3940" y="5044"/>
                    <a:pt x="3929" y="5007"/>
                  </a:cubicBezTo>
                  <a:cubicBezTo>
                    <a:pt x="3961" y="4988"/>
                    <a:pt x="4002" y="4969"/>
                    <a:pt x="4033" y="4951"/>
                  </a:cubicBezTo>
                  <a:lnTo>
                    <a:pt x="4033" y="4932"/>
                  </a:lnTo>
                  <a:cubicBezTo>
                    <a:pt x="3981" y="4932"/>
                    <a:pt x="3919" y="4932"/>
                    <a:pt x="3857" y="4912"/>
                  </a:cubicBezTo>
                  <a:cubicBezTo>
                    <a:pt x="3857" y="4951"/>
                    <a:pt x="3867" y="4988"/>
                    <a:pt x="3867" y="5026"/>
                  </a:cubicBezTo>
                  <a:lnTo>
                    <a:pt x="3857" y="5026"/>
                  </a:lnTo>
                  <a:cubicBezTo>
                    <a:pt x="3815" y="4912"/>
                    <a:pt x="3752" y="4894"/>
                    <a:pt x="3658" y="4912"/>
                  </a:cubicBezTo>
                  <a:lnTo>
                    <a:pt x="3658" y="4932"/>
                  </a:lnTo>
                  <a:lnTo>
                    <a:pt x="3669" y="4932"/>
                  </a:lnTo>
                  <a:cubicBezTo>
                    <a:pt x="3689" y="4951"/>
                    <a:pt x="3648" y="4951"/>
                    <a:pt x="3648" y="4951"/>
                  </a:cubicBezTo>
                  <a:cubicBezTo>
                    <a:pt x="3627" y="4932"/>
                    <a:pt x="3606" y="4932"/>
                    <a:pt x="3596" y="4875"/>
                  </a:cubicBezTo>
                  <a:cubicBezTo>
                    <a:pt x="3585" y="4857"/>
                    <a:pt x="3596" y="4857"/>
                    <a:pt x="3585" y="4837"/>
                  </a:cubicBezTo>
                  <a:cubicBezTo>
                    <a:pt x="3627" y="4819"/>
                    <a:pt x="3658" y="4819"/>
                    <a:pt x="3700" y="4819"/>
                  </a:cubicBezTo>
                  <a:cubicBezTo>
                    <a:pt x="3689" y="4743"/>
                    <a:pt x="3700" y="4743"/>
                    <a:pt x="3700" y="4668"/>
                  </a:cubicBezTo>
                  <a:lnTo>
                    <a:pt x="3679" y="4668"/>
                  </a:lnTo>
                  <a:cubicBezTo>
                    <a:pt x="3658" y="4743"/>
                    <a:pt x="3617" y="4782"/>
                    <a:pt x="3554" y="4800"/>
                  </a:cubicBezTo>
                  <a:cubicBezTo>
                    <a:pt x="3544" y="4782"/>
                    <a:pt x="3554" y="4782"/>
                    <a:pt x="3533" y="4782"/>
                  </a:cubicBezTo>
                  <a:lnTo>
                    <a:pt x="3533" y="4706"/>
                  </a:lnTo>
                  <a:cubicBezTo>
                    <a:pt x="3533" y="4688"/>
                    <a:pt x="3533" y="4688"/>
                    <a:pt x="3523" y="4650"/>
                  </a:cubicBezTo>
                  <a:lnTo>
                    <a:pt x="3450" y="4650"/>
                  </a:lnTo>
                  <a:cubicBezTo>
                    <a:pt x="3440" y="4631"/>
                    <a:pt x="3440" y="4613"/>
                    <a:pt x="3440" y="4593"/>
                  </a:cubicBezTo>
                  <a:lnTo>
                    <a:pt x="3450" y="4593"/>
                  </a:lnTo>
                  <a:lnTo>
                    <a:pt x="3450" y="4574"/>
                  </a:lnTo>
                  <a:cubicBezTo>
                    <a:pt x="3523" y="4574"/>
                    <a:pt x="3606" y="4574"/>
                    <a:pt x="3627" y="4481"/>
                  </a:cubicBezTo>
                  <a:lnTo>
                    <a:pt x="3565" y="4481"/>
                  </a:lnTo>
                  <a:cubicBezTo>
                    <a:pt x="3554" y="4499"/>
                    <a:pt x="3565" y="4499"/>
                    <a:pt x="3544" y="4481"/>
                  </a:cubicBezTo>
                  <a:lnTo>
                    <a:pt x="3533" y="4481"/>
                  </a:lnTo>
                  <a:lnTo>
                    <a:pt x="3533" y="4462"/>
                  </a:lnTo>
                  <a:cubicBezTo>
                    <a:pt x="3585" y="4444"/>
                    <a:pt x="3596" y="4444"/>
                    <a:pt x="3637" y="4387"/>
                  </a:cubicBezTo>
                  <a:lnTo>
                    <a:pt x="3637" y="4387"/>
                  </a:lnTo>
                  <a:lnTo>
                    <a:pt x="3606" y="4387"/>
                  </a:lnTo>
                  <a:cubicBezTo>
                    <a:pt x="3606" y="4387"/>
                    <a:pt x="3596" y="4424"/>
                    <a:pt x="3585" y="4405"/>
                  </a:cubicBezTo>
                  <a:cubicBezTo>
                    <a:pt x="3585" y="4387"/>
                    <a:pt x="3575" y="4387"/>
                    <a:pt x="3575" y="4368"/>
                  </a:cubicBezTo>
                  <a:cubicBezTo>
                    <a:pt x="3523" y="4312"/>
                    <a:pt x="3461" y="4349"/>
                    <a:pt x="3409" y="4312"/>
                  </a:cubicBezTo>
                  <a:cubicBezTo>
                    <a:pt x="3398" y="4293"/>
                    <a:pt x="3367" y="4218"/>
                    <a:pt x="3357" y="4199"/>
                  </a:cubicBezTo>
                  <a:cubicBezTo>
                    <a:pt x="3326" y="4218"/>
                    <a:pt x="3326" y="4255"/>
                    <a:pt x="3315" y="4255"/>
                  </a:cubicBezTo>
                  <a:cubicBezTo>
                    <a:pt x="3284" y="4237"/>
                    <a:pt x="3252" y="4237"/>
                    <a:pt x="3231" y="4218"/>
                  </a:cubicBezTo>
                  <a:cubicBezTo>
                    <a:pt x="3179" y="4218"/>
                    <a:pt x="3137" y="4199"/>
                    <a:pt x="3085" y="4199"/>
                  </a:cubicBezTo>
                  <a:cubicBezTo>
                    <a:pt x="3054" y="4218"/>
                    <a:pt x="3065" y="4255"/>
                    <a:pt x="3033" y="4237"/>
                  </a:cubicBezTo>
                  <a:cubicBezTo>
                    <a:pt x="3013" y="4180"/>
                    <a:pt x="3044" y="4180"/>
                    <a:pt x="2981" y="4180"/>
                  </a:cubicBezTo>
                  <a:cubicBezTo>
                    <a:pt x="2961" y="4237"/>
                    <a:pt x="2950" y="4237"/>
                    <a:pt x="2909" y="4237"/>
                  </a:cubicBezTo>
                  <a:cubicBezTo>
                    <a:pt x="2898" y="4199"/>
                    <a:pt x="2898" y="4199"/>
                    <a:pt x="2878" y="4180"/>
                  </a:cubicBezTo>
                  <a:cubicBezTo>
                    <a:pt x="2846" y="4255"/>
                    <a:pt x="2826" y="4255"/>
                    <a:pt x="2794" y="4330"/>
                  </a:cubicBezTo>
                  <a:cubicBezTo>
                    <a:pt x="2700" y="4312"/>
                    <a:pt x="2679" y="4199"/>
                    <a:pt x="2596" y="4255"/>
                  </a:cubicBezTo>
                  <a:lnTo>
                    <a:pt x="2596" y="4218"/>
                  </a:lnTo>
                  <a:cubicBezTo>
                    <a:pt x="2606" y="4199"/>
                    <a:pt x="2606" y="4199"/>
                    <a:pt x="2617" y="4180"/>
                  </a:cubicBezTo>
                  <a:lnTo>
                    <a:pt x="2544" y="4180"/>
                  </a:lnTo>
                  <a:cubicBezTo>
                    <a:pt x="2492" y="4105"/>
                    <a:pt x="2398" y="4237"/>
                    <a:pt x="2346" y="4275"/>
                  </a:cubicBezTo>
                  <a:lnTo>
                    <a:pt x="2346" y="4255"/>
                  </a:lnTo>
                  <a:cubicBezTo>
                    <a:pt x="2357" y="4237"/>
                    <a:pt x="2357" y="4237"/>
                    <a:pt x="2367" y="4218"/>
                  </a:cubicBezTo>
                  <a:lnTo>
                    <a:pt x="2253" y="4218"/>
                  </a:lnTo>
                  <a:cubicBezTo>
                    <a:pt x="2242" y="4237"/>
                    <a:pt x="2170" y="4143"/>
                    <a:pt x="2170" y="4143"/>
                  </a:cubicBezTo>
                  <a:cubicBezTo>
                    <a:pt x="2127" y="4124"/>
                    <a:pt x="2075" y="4161"/>
                    <a:pt x="2044" y="4124"/>
                  </a:cubicBezTo>
                  <a:lnTo>
                    <a:pt x="2065" y="4124"/>
                  </a:lnTo>
                  <a:cubicBezTo>
                    <a:pt x="2075" y="4105"/>
                    <a:pt x="2085" y="4105"/>
                    <a:pt x="2096" y="4086"/>
                  </a:cubicBezTo>
                  <a:cubicBezTo>
                    <a:pt x="2085" y="4068"/>
                    <a:pt x="2096" y="4086"/>
                    <a:pt x="2085" y="4049"/>
                  </a:cubicBezTo>
                  <a:cubicBezTo>
                    <a:pt x="2034" y="4049"/>
                    <a:pt x="2034" y="4011"/>
                    <a:pt x="2002" y="3992"/>
                  </a:cubicBezTo>
                  <a:cubicBezTo>
                    <a:pt x="1971" y="3974"/>
                    <a:pt x="1996" y="4033"/>
                    <a:pt x="1909" y="4030"/>
                  </a:cubicBezTo>
                  <a:cubicBezTo>
                    <a:pt x="1822" y="4027"/>
                    <a:pt x="1500" y="3995"/>
                    <a:pt x="1479" y="3976"/>
                  </a:cubicBezTo>
                  <a:lnTo>
                    <a:pt x="1680" y="3823"/>
                  </a:lnTo>
                  <a:cubicBezTo>
                    <a:pt x="1683" y="3817"/>
                    <a:pt x="1687" y="3811"/>
                    <a:pt x="1690" y="3805"/>
                  </a:cubicBezTo>
                  <a:cubicBezTo>
                    <a:pt x="1732" y="3805"/>
                    <a:pt x="1805" y="3748"/>
                    <a:pt x="1826" y="3767"/>
                  </a:cubicBezTo>
                  <a:lnTo>
                    <a:pt x="1826" y="3805"/>
                  </a:lnTo>
                  <a:cubicBezTo>
                    <a:pt x="1857" y="3823"/>
                    <a:pt x="1909" y="3860"/>
                    <a:pt x="1940" y="3880"/>
                  </a:cubicBezTo>
                  <a:cubicBezTo>
                    <a:pt x="1940" y="3860"/>
                    <a:pt x="1940" y="3842"/>
                    <a:pt x="1950" y="3842"/>
                  </a:cubicBezTo>
                  <a:cubicBezTo>
                    <a:pt x="1971" y="3823"/>
                    <a:pt x="1950" y="3860"/>
                    <a:pt x="1961" y="3880"/>
                  </a:cubicBezTo>
                  <a:cubicBezTo>
                    <a:pt x="2002" y="3880"/>
                    <a:pt x="2075" y="3767"/>
                    <a:pt x="2117" y="3748"/>
                  </a:cubicBezTo>
                  <a:cubicBezTo>
                    <a:pt x="2137" y="3730"/>
                    <a:pt x="2180" y="3805"/>
                    <a:pt x="2201" y="3823"/>
                  </a:cubicBezTo>
                  <a:cubicBezTo>
                    <a:pt x="2242" y="3842"/>
                    <a:pt x="2336" y="3805"/>
                    <a:pt x="2378" y="3786"/>
                  </a:cubicBezTo>
                  <a:cubicBezTo>
                    <a:pt x="2430" y="3786"/>
                    <a:pt x="2492" y="3786"/>
                    <a:pt x="2544" y="3805"/>
                  </a:cubicBezTo>
                  <a:lnTo>
                    <a:pt x="2544" y="3730"/>
                  </a:lnTo>
                  <a:lnTo>
                    <a:pt x="2658" y="3730"/>
                  </a:lnTo>
                  <a:cubicBezTo>
                    <a:pt x="2669" y="3711"/>
                    <a:pt x="2669" y="3691"/>
                    <a:pt x="2689" y="3673"/>
                  </a:cubicBezTo>
                  <a:lnTo>
                    <a:pt x="2689" y="3598"/>
                  </a:lnTo>
                  <a:lnTo>
                    <a:pt x="2658" y="3598"/>
                  </a:lnTo>
                  <a:lnTo>
                    <a:pt x="2658" y="3561"/>
                  </a:lnTo>
                  <a:cubicBezTo>
                    <a:pt x="2648" y="3542"/>
                    <a:pt x="2648" y="3542"/>
                    <a:pt x="2648" y="3504"/>
                  </a:cubicBezTo>
                  <a:cubicBezTo>
                    <a:pt x="2471" y="3542"/>
                    <a:pt x="2211" y="3579"/>
                    <a:pt x="2044" y="3504"/>
                  </a:cubicBezTo>
                  <a:cubicBezTo>
                    <a:pt x="1940" y="3467"/>
                    <a:pt x="1534" y="3561"/>
                    <a:pt x="1482" y="3485"/>
                  </a:cubicBezTo>
                  <a:cubicBezTo>
                    <a:pt x="1545" y="3467"/>
                    <a:pt x="1846" y="3429"/>
                    <a:pt x="1898" y="3410"/>
                  </a:cubicBezTo>
                  <a:cubicBezTo>
                    <a:pt x="1971" y="3372"/>
                    <a:pt x="2085" y="3410"/>
                    <a:pt x="2149" y="3429"/>
                  </a:cubicBezTo>
                  <a:cubicBezTo>
                    <a:pt x="2149" y="3392"/>
                    <a:pt x="2159" y="3354"/>
                    <a:pt x="2159" y="3316"/>
                  </a:cubicBezTo>
                  <a:cubicBezTo>
                    <a:pt x="2170" y="3298"/>
                    <a:pt x="2170" y="3298"/>
                    <a:pt x="2201" y="3298"/>
                  </a:cubicBezTo>
                  <a:cubicBezTo>
                    <a:pt x="2211" y="3335"/>
                    <a:pt x="2201" y="3335"/>
                    <a:pt x="2232" y="3354"/>
                  </a:cubicBezTo>
                  <a:cubicBezTo>
                    <a:pt x="2242" y="3316"/>
                    <a:pt x="2253" y="3298"/>
                    <a:pt x="2263" y="3278"/>
                  </a:cubicBezTo>
                  <a:lnTo>
                    <a:pt x="2263" y="3316"/>
                  </a:lnTo>
                  <a:cubicBezTo>
                    <a:pt x="2253" y="3335"/>
                    <a:pt x="2253" y="3335"/>
                    <a:pt x="2242" y="3354"/>
                  </a:cubicBezTo>
                  <a:cubicBezTo>
                    <a:pt x="2336" y="3354"/>
                    <a:pt x="2430" y="3410"/>
                    <a:pt x="2502" y="3298"/>
                  </a:cubicBezTo>
                  <a:cubicBezTo>
                    <a:pt x="2513" y="3278"/>
                    <a:pt x="2513" y="3278"/>
                    <a:pt x="2513" y="3241"/>
                  </a:cubicBezTo>
                  <a:cubicBezTo>
                    <a:pt x="2509" y="3235"/>
                    <a:pt x="2506" y="3229"/>
                    <a:pt x="2502" y="3223"/>
                  </a:cubicBezTo>
                  <a:cubicBezTo>
                    <a:pt x="2440" y="3203"/>
                    <a:pt x="2180" y="3278"/>
                    <a:pt x="2137" y="3241"/>
                  </a:cubicBezTo>
                  <a:cubicBezTo>
                    <a:pt x="2127" y="3223"/>
                    <a:pt x="2127" y="3223"/>
                    <a:pt x="2127" y="3185"/>
                  </a:cubicBezTo>
                  <a:cubicBezTo>
                    <a:pt x="2130" y="3179"/>
                    <a:pt x="2134" y="3172"/>
                    <a:pt x="2137" y="3166"/>
                  </a:cubicBezTo>
                  <a:cubicBezTo>
                    <a:pt x="2190" y="3166"/>
                    <a:pt x="2274" y="3185"/>
                    <a:pt x="2294" y="3128"/>
                  </a:cubicBezTo>
                  <a:cubicBezTo>
                    <a:pt x="2274" y="3128"/>
                    <a:pt x="2274" y="3128"/>
                    <a:pt x="2263" y="3109"/>
                  </a:cubicBezTo>
                  <a:cubicBezTo>
                    <a:pt x="2284" y="3109"/>
                    <a:pt x="2284" y="3109"/>
                    <a:pt x="2294" y="3091"/>
                  </a:cubicBezTo>
                  <a:cubicBezTo>
                    <a:pt x="2284" y="3072"/>
                    <a:pt x="2294" y="2997"/>
                    <a:pt x="2284" y="2997"/>
                  </a:cubicBezTo>
                  <a:cubicBezTo>
                    <a:pt x="2263" y="2940"/>
                    <a:pt x="2232" y="2922"/>
                    <a:pt x="2232" y="2903"/>
                  </a:cubicBezTo>
                  <a:cubicBezTo>
                    <a:pt x="2232" y="2884"/>
                    <a:pt x="2253" y="2884"/>
                    <a:pt x="2253" y="2865"/>
                  </a:cubicBezTo>
                  <a:cubicBezTo>
                    <a:pt x="2242" y="2847"/>
                    <a:pt x="2242" y="2828"/>
                    <a:pt x="2242" y="2790"/>
                  </a:cubicBezTo>
                  <a:cubicBezTo>
                    <a:pt x="2263" y="2771"/>
                    <a:pt x="2274" y="2753"/>
                    <a:pt x="2294" y="2715"/>
                  </a:cubicBezTo>
                  <a:lnTo>
                    <a:pt x="2294" y="2771"/>
                  </a:lnTo>
                  <a:cubicBezTo>
                    <a:pt x="2367" y="2771"/>
                    <a:pt x="2419" y="2753"/>
                    <a:pt x="2471" y="2809"/>
                  </a:cubicBezTo>
                  <a:cubicBezTo>
                    <a:pt x="2471" y="2828"/>
                    <a:pt x="2471" y="2847"/>
                    <a:pt x="2482" y="2903"/>
                  </a:cubicBezTo>
                  <a:cubicBezTo>
                    <a:pt x="2523" y="2884"/>
                    <a:pt x="2575" y="2884"/>
                    <a:pt x="2627" y="2884"/>
                  </a:cubicBezTo>
                  <a:cubicBezTo>
                    <a:pt x="2648" y="2828"/>
                    <a:pt x="2658" y="2790"/>
                    <a:pt x="2679" y="2715"/>
                  </a:cubicBezTo>
                  <a:cubicBezTo>
                    <a:pt x="2606" y="2715"/>
                    <a:pt x="2575" y="2696"/>
                    <a:pt x="2523" y="2659"/>
                  </a:cubicBezTo>
                  <a:lnTo>
                    <a:pt x="2523" y="2602"/>
                  </a:lnTo>
                  <a:cubicBezTo>
                    <a:pt x="2565" y="2602"/>
                    <a:pt x="2575" y="2602"/>
                    <a:pt x="2596" y="2584"/>
                  </a:cubicBezTo>
                  <a:lnTo>
                    <a:pt x="2596" y="2565"/>
                  </a:lnTo>
                  <a:cubicBezTo>
                    <a:pt x="2554" y="2509"/>
                    <a:pt x="2523" y="2471"/>
                    <a:pt x="2461" y="2452"/>
                  </a:cubicBezTo>
                  <a:cubicBezTo>
                    <a:pt x="2450" y="2471"/>
                    <a:pt x="2440" y="2509"/>
                    <a:pt x="2440" y="2527"/>
                  </a:cubicBezTo>
                  <a:lnTo>
                    <a:pt x="2440" y="2509"/>
                  </a:lnTo>
                  <a:cubicBezTo>
                    <a:pt x="2409" y="2452"/>
                    <a:pt x="2367" y="2377"/>
                    <a:pt x="2315" y="2358"/>
                  </a:cubicBezTo>
                  <a:cubicBezTo>
                    <a:pt x="2305" y="2377"/>
                    <a:pt x="2274" y="2377"/>
                    <a:pt x="2242" y="2377"/>
                  </a:cubicBezTo>
                  <a:lnTo>
                    <a:pt x="2242" y="2321"/>
                  </a:lnTo>
                  <a:cubicBezTo>
                    <a:pt x="2211" y="2321"/>
                    <a:pt x="2222" y="2340"/>
                    <a:pt x="2222" y="2283"/>
                  </a:cubicBezTo>
                  <a:cubicBezTo>
                    <a:pt x="2170" y="2283"/>
                    <a:pt x="2085" y="2302"/>
                    <a:pt x="2044" y="2246"/>
                  </a:cubicBezTo>
                  <a:cubicBezTo>
                    <a:pt x="2044" y="2226"/>
                    <a:pt x="2044" y="2226"/>
                    <a:pt x="2034" y="2189"/>
                  </a:cubicBezTo>
                  <a:cubicBezTo>
                    <a:pt x="2037" y="2183"/>
                    <a:pt x="2041" y="2177"/>
                    <a:pt x="2044" y="2171"/>
                  </a:cubicBezTo>
                  <a:cubicBezTo>
                    <a:pt x="2096" y="2171"/>
                    <a:pt x="2201" y="2189"/>
                    <a:pt x="2242" y="2171"/>
                  </a:cubicBezTo>
                  <a:cubicBezTo>
                    <a:pt x="2263" y="2171"/>
                    <a:pt x="2284" y="2133"/>
                    <a:pt x="2305" y="2133"/>
                  </a:cubicBezTo>
                  <a:cubicBezTo>
                    <a:pt x="2346" y="2151"/>
                    <a:pt x="2388" y="2226"/>
                    <a:pt x="2450" y="2171"/>
                  </a:cubicBezTo>
                  <a:cubicBezTo>
                    <a:pt x="2471" y="2151"/>
                    <a:pt x="2492" y="2095"/>
                    <a:pt x="2523" y="2077"/>
                  </a:cubicBezTo>
                  <a:cubicBezTo>
                    <a:pt x="2596" y="2020"/>
                    <a:pt x="2689" y="2077"/>
                    <a:pt x="2774" y="2020"/>
                  </a:cubicBezTo>
                  <a:cubicBezTo>
                    <a:pt x="2794" y="2133"/>
                    <a:pt x="2867" y="2133"/>
                    <a:pt x="2961" y="2133"/>
                  </a:cubicBezTo>
                  <a:cubicBezTo>
                    <a:pt x="3013" y="1982"/>
                    <a:pt x="3117" y="2039"/>
                    <a:pt x="3274" y="2057"/>
                  </a:cubicBezTo>
                  <a:lnTo>
                    <a:pt x="3274" y="2039"/>
                  </a:lnTo>
                  <a:cubicBezTo>
                    <a:pt x="3263" y="2002"/>
                    <a:pt x="3252" y="2020"/>
                    <a:pt x="3263" y="2002"/>
                  </a:cubicBezTo>
                  <a:cubicBezTo>
                    <a:pt x="3294" y="1964"/>
                    <a:pt x="3357" y="1982"/>
                    <a:pt x="3377" y="1964"/>
                  </a:cubicBezTo>
                  <a:cubicBezTo>
                    <a:pt x="3367" y="1945"/>
                    <a:pt x="3367" y="1926"/>
                    <a:pt x="3357" y="1907"/>
                  </a:cubicBezTo>
                  <a:lnTo>
                    <a:pt x="3419" y="1907"/>
                  </a:lnTo>
                  <a:cubicBezTo>
                    <a:pt x="3429" y="1926"/>
                    <a:pt x="3429" y="1926"/>
                    <a:pt x="3461" y="1926"/>
                  </a:cubicBezTo>
                  <a:cubicBezTo>
                    <a:pt x="3471" y="1907"/>
                    <a:pt x="3471" y="1888"/>
                    <a:pt x="3492" y="1870"/>
                  </a:cubicBezTo>
                  <a:lnTo>
                    <a:pt x="3492" y="1851"/>
                  </a:lnTo>
                  <a:cubicBezTo>
                    <a:pt x="3429" y="1851"/>
                    <a:pt x="3419" y="1851"/>
                    <a:pt x="3419" y="1738"/>
                  </a:cubicBezTo>
                  <a:cubicBezTo>
                    <a:pt x="3429" y="1719"/>
                    <a:pt x="3429" y="1701"/>
                    <a:pt x="3429" y="1663"/>
                  </a:cubicBezTo>
                  <a:cubicBezTo>
                    <a:pt x="3377" y="1607"/>
                    <a:pt x="3357" y="1589"/>
                    <a:pt x="3274" y="1589"/>
                  </a:cubicBezTo>
                  <a:lnTo>
                    <a:pt x="3274" y="1513"/>
                  </a:lnTo>
                  <a:cubicBezTo>
                    <a:pt x="3263" y="1494"/>
                    <a:pt x="3252" y="1494"/>
                    <a:pt x="3241" y="1475"/>
                  </a:cubicBezTo>
                  <a:cubicBezTo>
                    <a:pt x="3221" y="1494"/>
                    <a:pt x="3221" y="1494"/>
                    <a:pt x="3210" y="1513"/>
                  </a:cubicBezTo>
                  <a:cubicBezTo>
                    <a:pt x="3200" y="1475"/>
                    <a:pt x="3200" y="1475"/>
                    <a:pt x="3200" y="1438"/>
                  </a:cubicBezTo>
                  <a:cubicBezTo>
                    <a:pt x="3189" y="1438"/>
                    <a:pt x="3085" y="1494"/>
                    <a:pt x="3085" y="1494"/>
                  </a:cubicBezTo>
                  <a:cubicBezTo>
                    <a:pt x="3065" y="1494"/>
                    <a:pt x="3013" y="1381"/>
                    <a:pt x="2971" y="1419"/>
                  </a:cubicBezTo>
                  <a:cubicBezTo>
                    <a:pt x="2950" y="1438"/>
                    <a:pt x="2961" y="1457"/>
                    <a:pt x="2940" y="1475"/>
                  </a:cubicBezTo>
                  <a:cubicBezTo>
                    <a:pt x="2929" y="1419"/>
                    <a:pt x="2919" y="1438"/>
                    <a:pt x="2909" y="1400"/>
                  </a:cubicBezTo>
                  <a:cubicBezTo>
                    <a:pt x="2878" y="1419"/>
                    <a:pt x="2846" y="1419"/>
                    <a:pt x="2815" y="1438"/>
                  </a:cubicBezTo>
                  <a:lnTo>
                    <a:pt x="2815" y="1381"/>
                  </a:lnTo>
                  <a:cubicBezTo>
                    <a:pt x="2784" y="1344"/>
                    <a:pt x="2763" y="1344"/>
                    <a:pt x="2742" y="1288"/>
                  </a:cubicBezTo>
                  <a:cubicBezTo>
                    <a:pt x="2878" y="1269"/>
                    <a:pt x="2929" y="1081"/>
                    <a:pt x="3013" y="1062"/>
                  </a:cubicBezTo>
                  <a:cubicBezTo>
                    <a:pt x="3054" y="1044"/>
                    <a:pt x="3085" y="1099"/>
                    <a:pt x="3106" y="1119"/>
                  </a:cubicBezTo>
                  <a:cubicBezTo>
                    <a:pt x="3158" y="1137"/>
                    <a:pt x="3189" y="1005"/>
                    <a:pt x="3241" y="1062"/>
                  </a:cubicBezTo>
                  <a:lnTo>
                    <a:pt x="3241" y="1119"/>
                  </a:lnTo>
                  <a:cubicBezTo>
                    <a:pt x="3315" y="1174"/>
                    <a:pt x="3450" y="1119"/>
                    <a:pt x="3513" y="1119"/>
                  </a:cubicBezTo>
                  <a:lnTo>
                    <a:pt x="3513" y="1044"/>
                  </a:lnTo>
                  <a:cubicBezTo>
                    <a:pt x="3554" y="1044"/>
                    <a:pt x="3627" y="1005"/>
                    <a:pt x="3658" y="968"/>
                  </a:cubicBezTo>
                  <a:cubicBezTo>
                    <a:pt x="3669" y="930"/>
                    <a:pt x="3669" y="912"/>
                    <a:pt x="3700" y="875"/>
                  </a:cubicBezTo>
                  <a:cubicBezTo>
                    <a:pt x="3752" y="818"/>
                    <a:pt x="3867" y="893"/>
                    <a:pt x="3929" y="836"/>
                  </a:cubicBezTo>
                  <a:cubicBezTo>
                    <a:pt x="3929" y="818"/>
                    <a:pt x="3929" y="799"/>
                    <a:pt x="3940" y="781"/>
                  </a:cubicBezTo>
                  <a:lnTo>
                    <a:pt x="3971" y="781"/>
                  </a:lnTo>
                  <a:cubicBezTo>
                    <a:pt x="3971" y="799"/>
                    <a:pt x="4002" y="836"/>
                    <a:pt x="4002" y="836"/>
                  </a:cubicBezTo>
                  <a:cubicBezTo>
                    <a:pt x="4033" y="855"/>
                    <a:pt x="4033" y="781"/>
                    <a:pt x="4065" y="799"/>
                  </a:cubicBezTo>
                  <a:cubicBezTo>
                    <a:pt x="4065" y="799"/>
                    <a:pt x="4075" y="855"/>
                    <a:pt x="4127" y="836"/>
                  </a:cubicBezTo>
                  <a:cubicBezTo>
                    <a:pt x="4314" y="781"/>
                    <a:pt x="4565" y="761"/>
                    <a:pt x="4772" y="724"/>
                  </a:cubicBezTo>
                  <a:cubicBezTo>
                    <a:pt x="4783" y="743"/>
                    <a:pt x="4783" y="761"/>
                    <a:pt x="4783" y="781"/>
                  </a:cubicBezTo>
                  <a:cubicBezTo>
                    <a:pt x="4824" y="724"/>
                    <a:pt x="4856" y="724"/>
                    <a:pt x="4908" y="781"/>
                  </a:cubicBezTo>
                  <a:lnTo>
                    <a:pt x="4908" y="724"/>
                  </a:lnTo>
                  <a:cubicBezTo>
                    <a:pt x="4940" y="724"/>
                    <a:pt x="4961" y="761"/>
                    <a:pt x="4992" y="781"/>
                  </a:cubicBezTo>
                  <a:cubicBezTo>
                    <a:pt x="5033" y="799"/>
                    <a:pt x="5075" y="743"/>
                    <a:pt x="5096" y="743"/>
                  </a:cubicBezTo>
                  <a:cubicBezTo>
                    <a:pt x="5127" y="724"/>
                    <a:pt x="5127" y="761"/>
                    <a:pt x="5158" y="781"/>
                  </a:cubicBezTo>
                  <a:cubicBezTo>
                    <a:pt x="5168" y="724"/>
                    <a:pt x="5168" y="724"/>
                    <a:pt x="5200" y="706"/>
                  </a:cubicBezTo>
                  <a:cubicBezTo>
                    <a:pt x="5231" y="761"/>
                    <a:pt x="5262" y="724"/>
                    <a:pt x="5283" y="686"/>
                  </a:cubicBezTo>
                  <a:lnTo>
                    <a:pt x="5283" y="743"/>
                  </a:lnTo>
                  <a:cubicBezTo>
                    <a:pt x="5356" y="724"/>
                    <a:pt x="5428" y="706"/>
                    <a:pt x="5492" y="706"/>
                  </a:cubicBezTo>
                  <a:cubicBezTo>
                    <a:pt x="5523" y="799"/>
                    <a:pt x="5596" y="781"/>
                    <a:pt x="5679" y="781"/>
                  </a:cubicBezTo>
                  <a:cubicBezTo>
                    <a:pt x="5710" y="724"/>
                    <a:pt x="5783" y="781"/>
                    <a:pt x="5824" y="761"/>
                  </a:cubicBezTo>
                  <a:cubicBezTo>
                    <a:pt x="5897" y="724"/>
                    <a:pt x="6032" y="724"/>
                    <a:pt x="6148" y="686"/>
                  </a:cubicBezTo>
                  <a:cubicBezTo>
                    <a:pt x="6200" y="649"/>
                    <a:pt x="6293" y="630"/>
                    <a:pt x="6345" y="611"/>
                  </a:cubicBezTo>
                  <a:cubicBezTo>
                    <a:pt x="6418" y="574"/>
                    <a:pt x="6459" y="686"/>
                    <a:pt x="6522" y="649"/>
                  </a:cubicBezTo>
                  <a:cubicBezTo>
                    <a:pt x="6543" y="630"/>
                    <a:pt x="6563" y="574"/>
                    <a:pt x="6574" y="555"/>
                  </a:cubicBezTo>
                  <a:cubicBezTo>
                    <a:pt x="6606" y="555"/>
                    <a:pt x="6637" y="574"/>
                    <a:pt x="6668" y="574"/>
                  </a:cubicBezTo>
                  <a:cubicBezTo>
                    <a:pt x="6689" y="574"/>
                    <a:pt x="6720" y="498"/>
                    <a:pt x="6741" y="498"/>
                  </a:cubicBezTo>
                  <a:cubicBezTo>
                    <a:pt x="6783" y="498"/>
                    <a:pt x="6772" y="555"/>
                    <a:pt x="6814" y="555"/>
                  </a:cubicBezTo>
                  <a:cubicBezTo>
                    <a:pt x="6907" y="537"/>
                    <a:pt x="7001" y="537"/>
                    <a:pt x="7105" y="574"/>
                  </a:cubicBezTo>
                  <a:lnTo>
                    <a:pt x="7251" y="574"/>
                  </a:lnTo>
                  <a:cubicBezTo>
                    <a:pt x="7262" y="592"/>
                    <a:pt x="7262" y="611"/>
                    <a:pt x="7262" y="630"/>
                  </a:cubicBezTo>
                  <a:cubicBezTo>
                    <a:pt x="7283" y="649"/>
                    <a:pt x="7397" y="592"/>
                    <a:pt x="7459" y="592"/>
                  </a:cubicBezTo>
                  <a:cubicBezTo>
                    <a:pt x="7459" y="574"/>
                    <a:pt x="7459" y="537"/>
                    <a:pt x="7470" y="517"/>
                  </a:cubicBezTo>
                  <a:cubicBezTo>
                    <a:pt x="7439" y="517"/>
                    <a:pt x="7407" y="517"/>
                    <a:pt x="7387" y="498"/>
                  </a:cubicBezTo>
                  <a:cubicBezTo>
                    <a:pt x="7407" y="480"/>
                    <a:pt x="7407" y="442"/>
                    <a:pt x="7428" y="405"/>
                  </a:cubicBezTo>
                  <a:cubicBezTo>
                    <a:pt x="7449" y="386"/>
                    <a:pt x="7491" y="386"/>
                    <a:pt x="7501" y="348"/>
                  </a:cubicBezTo>
                  <a:cubicBezTo>
                    <a:pt x="7491" y="330"/>
                    <a:pt x="7491" y="330"/>
                    <a:pt x="7470" y="311"/>
                  </a:cubicBezTo>
                  <a:cubicBezTo>
                    <a:pt x="7449" y="330"/>
                    <a:pt x="7439" y="348"/>
                    <a:pt x="7407" y="348"/>
                  </a:cubicBezTo>
                  <a:cubicBezTo>
                    <a:pt x="7397" y="311"/>
                    <a:pt x="7407" y="330"/>
                    <a:pt x="7376" y="311"/>
                  </a:cubicBezTo>
                  <a:cubicBezTo>
                    <a:pt x="7345" y="367"/>
                    <a:pt x="7262" y="367"/>
                    <a:pt x="7210" y="367"/>
                  </a:cubicBezTo>
                  <a:lnTo>
                    <a:pt x="7210" y="311"/>
                  </a:lnTo>
                  <a:lnTo>
                    <a:pt x="7199" y="311"/>
                  </a:lnTo>
                  <a:cubicBezTo>
                    <a:pt x="7115" y="423"/>
                    <a:pt x="6648" y="423"/>
                    <a:pt x="6543" y="330"/>
                  </a:cubicBezTo>
                  <a:cubicBezTo>
                    <a:pt x="6543" y="292"/>
                    <a:pt x="6236" y="311"/>
                    <a:pt x="6225" y="273"/>
                  </a:cubicBezTo>
                  <a:cubicBezTo>
                    <a:pt x="6267" y="236"/>
                    <a:pt x="6574" y="198"/>
                    <a:pt x="6637" y="198"/>
                  </a:cubicBezTo>
                  <a:cubicBezTo>
                    <a:pt x="6668" y="236"/>
                    <a:pt x="6918" y="179"/>
                    <a:pt x="6980" y="161"/>
                  </a:cubicBezTo>
                  <a:cubicBezTo>
                    <a:pt x="7084" y="122"/>
                    <a:pt x="7288" y="156"/>
                    <a:pt x="7433" y="80"/>
                  </a:cubicBezTo>
                  <a:cubicBezTo>
                    <a:pt x="7495" y="43"/>
                    <a:pt x="7574" y="-27"/>
                    <a:pt x="7698" y="10"/>
                  </a:cubicBezTo>
                  <a:cubicBezTo>
                    <a:pt x="7751" y="29"/>
                    <a:pt x="7897" y="161"/>
                    <a:pt x="7949" y="142"/>
                  </a:cubicBezTo>
                  <a:cubicBezTo>
                    <a:pt x="7970" y="122"/>
                    <a:pt x="7990" y="67"/>
                    <a:pt x="8011" y="48"/>
                  </a:cubicBezTo>
                  <a:cubicBezTo>
                    <a:pt x="8074" y="29"/>
                    <a:pt x="8074" y="67"/>
                    <a:pt x="8136" y="29"/>
                  </a:cubicBezTo>
                  <a:cubicBezTo>
                    <a:pt x="8146" y="85"/>
                    <a:pt x="8188" y="142"/>
                    <a:pt x="8240" y="142"/>
                  </a:cubicBezTo>
                  <a:cubicBezTo>
                    <a:pt x="8240" y="122"/>
                    <a:pt x="8250" y="122"/>
                    <a:pt x="8262" y="104"/>
                  </a:cubicBezTo>
                  <a:cubicBezTo>
                    <a:pt x="8262" y="217"/>
                    <a:pt x="8283" y="161"/>
                    <a:pt x="8293" y="254"/>
                  </a:cubicBezTo>
                  <a:cubicBezTo>
                    <a:pt x="8303" y="273"/>
                    <a:pt x="8272" y="311"/>
                    <a:pt x="8262" y="330"/>
                  </a:cubicBezTo>
                  <a:cubicBezTo>
                    <a:pt x="8262" y="348"/>
                    <a:pt x="8272" y="367"/>
                    <a:pt x="8262" y="4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/>
            </a:p>
          </p:txBody>
        </p:sp>
        <p:grpSp>
          <p:nvGrpSpPr>
            <p:cNvPr id="10" name="Graphic 4">
              <a:extLst>
                <a:ext uri="{FF2B5EF4-FFF2-40B4-BE49-F238E27FC236}">
                  <a16:creationId xmlns:a16="http://schemas.microsoft.com/office/drawing/2014/main" id="{EE62B5CC-C0A3-42B4-8D93-0191E1C444B1}"/>
                </a:ext>
              </a:extLst>
            </p:cNvPr>
            <p:cNvGrpSpPr/>
            <p:nvPr/>
          </p:nvGrpSpPr>
          <p:grpSpPr>
            <a:xfrm rot="15933960">
              <a:off x="10169494" y="540350"/>
              <a:ext cx="653726" cy="651941"/>
              <a:chOff x="688950" y="1173205"/>
              <a:chExt cx="3371147" cy="3361942"/>
            </a:xfrm>
            <a:solidFill>
              <a:schemeClr val="bg1"/>
            </a:solidFill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6AF965FE-420C-41F4-BC68-9B2EBF653B20}"/>
                  </a:ext>
                </a:extLst>
              </p:cNvPr>
              <p:cNvSpPr/>
              <p:nvPr/>
            </p:nvSpPr>
            <p:spPr>
              <a:xfrm>
                <a:off x="1132191" y="2241069"/>
                <a:ext cx="1982589" cy="2294078"/>
              </a:xfrm>
              <a:custGeom>
                <a:avLst/>
                <a:gdLst>
                  <a:gd name="connsiteX0" fmla="*/ 1061590 w 1982588"/>
                  <a:gd name="connsiteY0" fmla="*/ 2294078 h 2294078"/>
                  <a:gd name="connsiteX1" fmla="*/ 993399 w 1982588"/>
                  <a:gd name="connsiteY1" fmla="*/ 2283555 h 2294078"/>
                  <a:gd name="connsiteX2" fmla="*/ 431876 w 1982588"/>
                  <a:gd name="connsiteY2" fmla="*/ 2094135 h 2294078"/>
                  <a:gd name="connsiteX3" fmla="*/ 89238 w 1982588"/>
                  <a:gd name="connsiteY3" fmla="*/ 1844944 h 2294078"/>
                  <a:gd name="connsiteX4" fmla="*/ 0 w 1982588"/>
                  <a:gd name="connsiteY4" fmla="*/ 1757811 h 2294078"/>
                  <a:gd name="connsiteX5" fmla="*/ 67349 w 1982588"/>
                  <a:gd name="connsiteY5" fmla="*/ 1677834 h 2294078"/>
                  <a:gd name="connsiteX6" fmla="*/ 424720 w 1982588"/>
                  <a:gd name="connsiteY6" fmla="*/ 1262795 h 2294078"/>
                  <a:gd name="connsiteX7" fmla="*/ 1099053 w 1982588"/>
                  <a:gd name="connsiteY7" fmla="*/ 559418 h 2294078"/>
                  <a:gd name="connsiteX8" fmla="*/ 1757390 w 1982588"/>
                  <a:gd name="connsiteY8" fmla="*/ 5472 h 2294078"/>
                  <a:gd name="connsiteX9" fmla="*/ 1764967 w 1982588"/>
                  <a:gd name="connsiteY9" fmla="*/ 0 h 2294078"/>
                  <a:gd name="connsiteX10" fmla="*/ 1985535 w 1982588"/>
                  <a:gd name="connsiteY10" fmla="*/ 271501 h 2294078"/>
                  <a:gd name="connsiteX11" fmla="*/ 1907242 w 1982588"/>
                  <a:gd name="connsiteY11" fmla="*/ 344743 h 2294078"/>
                  <a:gd name="connsiteX12" fmla="*/ 1746446 w 1982588"/>
                  <a:gd name="connsiteY12" fmla="*/ 602353 h 2294078"/>
                  <a:gd name="connsiteX13" fmla="*/ 1639109 w 1982588"/>
                  <a:gd name="connsiteY13" fmla="*/ 939520 h 2294078"/>
                  <a:gd name="connsiteX14" fmla="*/ 1575548 w 1982588"/>
                  <a:gd name="connsiteY14" fmla="*/ 1232909 h 2294078"/>
                  <a:gd name="connsiteX15" fmla="*/ 1485468 w 1982588"/>
                  <a:gd name="connsiteY15" fmla="*/ 1649211 h 2294078"/>
                  <a:gd name="connsiteX16" fmla="*/ 1372238 w 1982588"/>
                  <a:gd name="connsiteY16" fmla="*/ 1983010 h 2294078"/>
                  <a:gd name="connsiteX17" fmla="*/ 1214809 w 1982588"/>
                  <a:gd name="connsiteY17" fmla="*/ 2206524 h 2294078"/>
                  <a:gd name="connsiteX18" fmla="*/ 1096527 w 1982588"/>
                  <a:gd name="connsiteY18" fmla="*/ 2286501 h 2294078"/>
                  <a:gd name="connsiteX19" fmla="*/ 1080532 w 1982588"/>
                  <a:gd name="connsiteY19" fmla="*/ 2294920 h 2294078"/>
                  <a:gd name="connsiteX20" fmla="*/ 1061590 w 1982588"/>
                  <a:gd name="connsiteY20" fmla="*/ 2294078 h 2294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982588" h="2294078">
                    <a:moveTo>
                      <a:pt x="1061590" y="2294078"/>
                    </a:moveTo>
                    <a:cubicBezTo>
                      <a:pt x="1038860" y="2290711"/>
                      <a:pt x="1016129" y="2286922"/>
                      <a:pt x="993399" y="2283555"/>
                    </a:cubicBezTo>
                    <a:cubicBezTo>
                      <a:pt x="794719" y="2254090"/>
                      <a:pt x="607826" y="2190950"/>
                      <a:pt x="431876" y="2094135"/>
                    </a:cubicBezTo>
                    <a:cubicBezTo>
                      <a:pt x="307280" y="2025524"/>
                      <a:pt x="192366" y="1942600"/>
                      <a:pt x="89238" y="1844944"/>
                    </a:cubicBezTo>
                    <a:cubicBezTo>
                      <a:pt x="59351" y="1816742"/>
                      <a:pt x="30307" y="1787276"/>
                      <a:pt x="0" y="1757811"/>
                    </a:cubicBezTo>
                    <a:cubicBezTo>
                      <a:pt x="23572" y="1730029"/>
                      <a:pt x="45040" y="1703511"/>
                      <a:pt x="67349" y="1677834"/>
                    </a:cubicBezTo>
                    <a:cubicBezTo>
                      <a:pt x="186473" y="1539347"/>
                      <a:pt x="304334" y="1399598"/>
                      <a:pt x="424720" y="1262795"/>
                    </a:cubicBezTo>
                    <a:cubicBezTo>
                      <a:pt x="639395" y="1018655"/>
                      <a:pt x="862910" y="782933"/>
                      <a:pt x="1099053" y="559418"/>
                    </a:cubicBezTo>
                    <a:cubicBezTo>
                      <a:pt x="1307835" y="362001"/>
                      <a:pt x="1525457" y="175108"/>
                      <a:pt x="1757390" y="5472"/>
                    </a:cubicBezTo>
                    <a:cubicBezTo>
                      <a:pt x="1759495" y="3788"/>
                      <a:pt x="1761600" y="2526"/>
                      <a:pt x="1764967" y="0"/>
                    </a:cubicBezTo>
                    <a:cubicBezTo>
                      <a:pt x="1838630" y="90921"/>
                      <a:pt x="1912714" y="181842"/>
                      <a:pt x="1985535" y="271501"/>
                    </a:cubicBezTo>
                    <a:cubicBezTo>
                      <a:pt x="1959017" y="296336"/>
                      <a:pt x="1931656" y="319066"/>
                      <a:pt x="1907242" y="344743"/>
                    </a:cubicBezTo>
                    <a:cubicBezTo>
                      <a:pt x="1836105" y="419669"/>
                      <a:pt x="1786855" y="508065"/>
                      <a:pt x="1746446" y="602353"/>
                    </a:cubicBezTo>
                    <a:cubicBezTo>
                      <a:pt x="1699723" y="711375"/>
                      <a:pt x="1666048" y="824605"/>
                      <a:pt x="1639109" y="939520"/>
                    </a:cubicBezTo>
                    <a:cubicBezTo>
                      <a:pt x="1615957" y="1036755"/>
                      <a:pt x="1596594" y="1135253"/>
                      <a:pt x="1575548" y="1232909"/>
                    </a:cubicBezTo>
                    <a:cubicBezTo>
                      <a:pt x="1545662" y="1371817"/>
                      <a:pt x="1517459" y="1511145"/>
                      <a:pt x="1485468" y="1649211"/>
                    </a:cubicBezTo>
                    <a:cubicBezTo>
                      <a:pt x="1458950" y="1764125"/>
                      <a:pt x="1422749" y="1876093"/>
                      <a:pt x="1372238" y="1983010"/>
                    </a:cubicBezTo>
                    <a:cubicBezTo>
                      <a:pt x="1332670" y="2066354"/>
                      <a:pt x="1283421" y="2143385"/>
                      <a:pt x="1214809" y="2206524"/>
                    </a:cubicBezTo>
                    <a:cubicBezTo>
                      <a:pt x="1179451" y="2238936"/>
                      <a:pt x="1139883" y="2265876"/>
                      <a:pt x="1096527" y="2286501"/>
                    </a:cubicBezTo>
                    <a:cubicBezTo>
                      <a:pt x="1091055" y="2289027"/>
                      <a:pt x="1086004" y="2291973"/>
                      <a:pt x="1080532" y="2294920"/>
                    </a:cubicBezTo>
                    <a:cubicBezTo>
                      <a:pt x="1074218" y="2294078"/>
                      <a:pt x="1067904" y="2294078"/>
                      <a:pt x="1061590" y="2294078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DFE9B032-43AE-4FC0-B331-B8A2403420CC}"/>
                  </a:ext>
                </a:extLst>
              </p:cNvPr>
              <p:cNvSpPr/>
              <p:nvPr/>
            </p:nvSpPr>
            <p:spPr>
              <a:xfrm>
                <a:off x="688950" y="1934631"/>
                <a:ext cx="2125706" cy="2012054"/>
              </a:xfrm>
              <a:custGeom>
                <a:avLst/>
                <a:gdLst>
                  <a:gd name="connsiteX0" fmla="*/ 0 w 2125705"/>
                  <a:gd name="connsiteY0" fmla="*/ 858280 h 2012053"/>
                  <a:gd name="connsiteX1" fmla="*/ 2105 w 2125705"/>
                  <a:gd name="connsiteY1" fmla="*/ 850703 h 2012053"/>
                  <a:gd name="connsiteX2" fmla="*/ 22309 w 2125705"/>
                  <a:gd name="connsiteY2" fmla="*/ 787142 h 2012053"/>
                  <a:gd name="connsiteX3" fmla="*/ 279499 w 2125705"/>
                  <a:gd name="connsiteY3" fmla="*/ 540055 h 2012053"/>
                  <a:gd name="connsiteX4" fmla="*/ 588884 w 2125705"/>
                  <a:gd name="connsiteY4" fmla="*/ 413355 h 2012053"/>
                  <a:gd name="connsiteX5" fmla="*/ 920999 w 2125705"/>
                  <a:gd name="connsiteY5" fmla="*/ 333799 h 2012053"/>
                  <a:gd name="connsiteX6" fmla="*/ 1386970 w 2125705"/>
                  <a:gd name="connsiteY6" fmla="*/ 233196 h 2012053"/>
                  <a:gd name="connsiteX7" fmla="*/ 1732976 w 2125705"/>
                  <a:gd name="connsiteY7" fmla="*/ 107338 h 2012053"/>
                  <a:gd name="connsiteX8" fmla="*/ 1884933 w 2125705"/>
                  <a:gd name="connsiteY8" fmla="*/ 3788 h 2012053"/>
                  <a:gd name="connsiteX9" fmla="*/ 1889563 w 2125705"/>
                  <a:gd name="connsiteY9" fmla="*/ 0 h 2012053"/>
                  <a:gd name="connsiteX10" fmla="*/ 2128231 w 2125705"/>
                  <a:gd name="connsiteY10" fmla="*/ 239931 h 2012053"/>
                  <a:gd name="connsiteX11" fmla="*/ 399464 w 2125705"/>
                  <a:gd name="connsiteY11" fmla="*/ 2014158 h 2012053"/>
                  <a:gd name="connsiteX12" fmla="*/ 309385 w 2125705"/>
                  <a:gd name="connsiteY12" fmla="*/ 1895456 h 2012053"/>
                  <a:gd name="connsiteX13" fmla="*/ 80819 w 2125705"/>
                  <a:gd name="connsiteY13" fmla="*/ 1438745 h 2012053"/>
                  <a:gd name="connsiteX14" fmla="*/ 14733 w 2125705"/>
                  <a:gd name="connsiteY14" fmla="*/ 1143251 h 2012053"/>
                  <a:gd name="connsiteX15" fmla="*/ 2526 w 2125705"/>
                  <a:gd name="connsiteY15" fmla="*/ 998871 h 2012053"/>
                  <a:gd name="connsiteX16" fmla="*/ 421 w 2125705"/>
                  <a:gd name="connsiteY16" fmla="*/ 984559 h 2012053"/>
                  <a:gd name="connsiteX17" fmla="*/ 0 w 2125705"/>
                  <a:gd name="connsiteY17" fmla="*/ 858280 h 2012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25705" h="2012053">
                    <a:moveTo>
                      <a:pt x="0" y="858280"/>
                    </a:moveTo>
                    <a:cubicBezTo>
                      <a:pt x="842" y="855754"/>
                      <a:pt x="2526" y="853229"/>
                      <a:pt x="2105" y="850703"/>
                    </a:cubicBezTo>
                    <a:cubicBezTo>
                      <a:pt x="-1263" y="826289"/>
                      <a:pt x="10944" y="806926"/>
                      <a:pt x="22309" y="787142"/>
                    </a:cubicBezTo>
                    <a:cubicBezTo>
                      <a:pt x="84607" y="680226"/>
                      <a:pt x="173424" y="601091"/>
                      <a:pt x="279499" y="540055"/>
                    </a:cubicBezTo>
                    <a:cubicBezTo>
                      <a:pt x="376734" y="483651"/>
                      <a:pt x="481546" y="445346"/>
                      <a:pt x="588884" y="413355"/>
                    </a:cubicBezTo>
                    <a:cubicBezTo>
                      <a:pt x="698326" y="380943"/>
                      <a:pt x="809452" y="357371"/>
                      <a:pt x="920999" y="333799"/>
                    </a:cubicBezTo>
                    <a:cubicBezTo>
                      <a:pt x="1076323" y="300966"/>
                      <a:pt x="1232067" y="269396"/>
                      <a:pt x="1386970" y="233196"/>
                    </a:cubicBezTo>
                    <a:cubicBezTo>
                      <a:pt x="1506936" y="205415"/>
                      <a:pt x="1623534" y="165005"/>
                      <a:pt x="1732976" y="107338"/>
                    </a:cubicBezTo>
                    <a:cubicBezTo>
                      <a:pt x="1787697" y="78714"/>
                      <a:pt x="1838630" y="44619"/>
                      <a:pt x="1884933" y="3788"/>
                    </a:cubicBezTo>
                    <a:cubicBezTo>
                      <a:pt x="1886616" y="2526"/>
                      <a:pt x="1888300" y="1263"/>
                      <a:pt x="1889563" y="0"/>
                    </a:cubicBezTo>
                    <a:cubicBezTo>
                      <a:pt x="1969119" y="79977"/>
                      <a:pt x="2047833" y="159112"/>
                      <a:pt x="2128231" y="239931"/>
                    </a:cubicBezTo>
                    <a:cubicBezTo>
                      <a:pt x="1493466" y="772410"/>
                      <a:pt x="916369" y="1361714"/>
                      <a:pt x="399464" y="2014158"/>
                    </a:cubicBezTo>
                    <a:cubicBezTo>
                      <a:pt x="367473" y="1972486"/>
                      <a:pt x="337166" y="1935023"/>
                      <a:pt x="309385" y="1895456"/>
                    </a:cubicBezTo>
                    <a:cubicBezTo>
                      <a:pt x="210045" y="1754865"/>
                      <a:pt x="133435" y="1602487"/>
                      <a:pt x="80819" y="1438745"/>
                    </a:cubicBezTo>
                    <a:cubicBezTo>
                      <a:pt x="49670" y="1342351"/>
                      <a:pt x="27361" y="1243853"/>
                      <a:pt x="14733" y="1143251"/>
                    </a:cubicBezTo>
                    <a:cubicBezTo>
                      <a:pt x="8840" y="1095264"/>
                      <a:pt x="6314" y="1047278"/>
                      <a:pt x="2526" y="998871"/>
                    </a:cubicBezTo>
                    <a:cubicBezTo>
                      <a:pt x="2105" y="994241"/>
                      <a:pt x="1263" y="989611"/>
                      <a:pt x="421" y="984559"/>
                    </a:cubicBezTo>
                    <a:cubicBezTo>
                      <a:pt x="0" y="942887"/>
                      <a:pt x="0" y="900373"/>
                      <a:pt x="0" y="858280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19A6DABA-E04A-41A9-A59D-AB95EB498167}"/>
                  </a:ext>
                </a:extLst>
              </p:cNvPr>
              <p:cNvSpPr/>
              <p:nvPr/>
            </p:nvSpPr>
            <p:spPr>
              <a:xfrm>
                <a:off x="2341949" y="2603904"/>
                <a:ext cx="1309098" cy="1927867"/>
              </a:xfrm>
              <a:custGeom>
                <a:avLst/>
                <a:gdLst>
                  <a:gd name="connsiteX0" fmla="*/ 0 w 1309097"/>
                  <a:gd name="connsiteY0" fmla="*/ 1928717 h 1927867"/>
                  <a:gd name="connsiteX1" fmla="*/ 68191 w 1309097"/>
                  <a:gd name="connsiteY1" fmla="*/ 1864736 h 1927867"/>
                  <a:gd name="connsiteX2" fmla="*/ 215938 w 1309097"/>
                  <a:gd name="connsiteY2" fmla="*/ 1639116 h 1927867"/>
                  <a:gd name="connsiteX3" fmla="*/ 339271 w 1309097"/>
                  <a:gd name="connsiteY3" fmla="*/ 1286376 h 1927867"/>
                  <a:gd name="connsiteX4" fmla="*/ 424299 w 1309097"/>
                  <a:gd name="connsiteY4" fmla="*/ 919323 h 1927867"/>
                  <a:gd name="connsiteX5" fmla="*/ 519851 w 1309097"/>
                  <a:gd name="connsiteY5" fmla="*/ 483238 h 1927867"/>
                  <a:gd name="connsiteX6" fmla="*/ 617086 w 1309097"/>
                  <a:gd name="connsiteY6" fmla="*/ 189427 h 1927867"/>
                  <a:gd name="connsiteX7" fmla="*/ 729054 w 1309097"/>
                  <a:gd name="connsiteY7" fmla="*/ 37050 h 1927867"/>
                  <a:gd name="connsiteX8" fmla="*/ 785038 w 1309097"/>
                  <a:gd name="connsiteY8" fmla="*/ 5901 h 1927867"/>
                  <a:gd name="connsiteX9" fmla="*/ 865436 w 1309097"/>
                  <a:gd name="connsiteY9" fmla="*/ 21055 h 1927867"/>
                  <a:gd name="connsiteX10" fmla="*/ 990873 w 1309097"/>
                  <a:gd name="connsiteY10" fmla="*/ 171327 h 1927867"/>
                  <a:gd name="connsiteX11" fmla="*/ 1279633 w 1309097"/>
                  <a:gd name="connsiteY11" fmla="*/ 851132 h 1927867"/>
                  <a:gd name="connsiteX12" fmla="*/ 1309519 w 1309097"/>
                  <a:gd name="connsiteY12" fmla="*/ 1141996 h 1927867"/>
                  <a:gd name="connsiteX13" fmla="*/ 1243432 w 1309097"/>
                  <a:gd name="connsiteY13" fmla="*/ 1415602 h 1927867"/>
                  <a:gd name="connsiteX14" fmla="*/ 1230804 w 1309097"/>
                  <a:gd name="connsiteY14" fmla="*/ 1432439 h 1927867"/>
                  <a:gd name="connsiteX15" fmla="*/ 750101 w 1309097"/>
                  <a:gd name="connsiteY15" fmla="*/ 1771289 h 1927867"/>
                  <a:gd name="connsiteX16" fmla="*/ 303492 w 1309097"/>
                  <a:gd name="connsiteY16" fmla="*/ 1908934 h 1927867"/>
                  <a:gd name="connsiteX17" fmla="*/ 8419 w 1309097"/>
                  <a:gd name="connsiteY17" fmla="*/ 1929980 h 1927867"/>
                  <a:gd name="connsiteX18" fmla="*/ 0 w 1309097"/>
                  <a:gd name="connsiteY18" fmla="*/ 1928717 h 192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309097" h="1927867">
                    <a:moveTo>
                      <a:pt x="0" y="1928717"/>
                    </a:moveTo>
                    <a:cubicBezTo>
                      <a:pt x="23151" y="1907250"/>
                      <a:pt x="46723" y="1887045"/>
                      <a:pt x="68191" y="1864736"/>
                    </a:cubicBezTo>
                    <a:cubicBezTo>
                      <a:pt x="131752" y="1798649"/>
                      <a:pt x="177212" y="1721198"/>
                      <a:pt x="215938" y="1639116"/>
                    </a:cubicBezTo>
                    <a:cubicBezTo>
                      <a:pt x="269396" y="1525886"/>
                      <a:pt x="308543" y="1407183"/>
                      <a:pt x="339271" y="1286376"/>
                    </a:cubicBezTo>
                    <a:cubicBezTo>
                      <a:pt x="369999" y="1164726"/>
                      <a:pt x="396939" y="1041814"/>
                      <a:pt x="424299" y="919323"/>
                    </a:cubicBezTo>
                    <a:cubicBezTo>
                      <a:pt x="456711" y="774102"/>
                      <a:pt x="486597" y="628038"/>
                      <a:pt x="519851" y="483238"/>
                    </a:cubicBezTo>
                    <a:cubicBezTo>
                      <a:pt x="543002" y="382635"/>
                      <a:pt x="572888" y="283295"/>
                      <a:pt x="617086" y="189427"/>
                    </a:cubicBezTo>
                    <a:cubicBezTo>
                      <a:pt x="644447" y="131339"/>
                      <a:pt x="676858" y="76618"/>
                      <a:pt x="729054" y="37050"/>
                    </a:cubicBezTo>
                    <a:cubicBezTo>
                      <a:pt x="745891" y="24422"/>
                      <a:pt x="765254" y="13478"/>
                      <a:pt x="785038" y="5901"/>
                    </a:cubicBezTo>
                    <a:cubicBezTo>
                      <a:pt x="814082" y="-5464"/>
                      <a:pt x="841864" y="-413"/>
                      <a:pt x="865436" y="21055"/>
                    </a:cubicBezTo>
                    <a:cubicBezTo>
                      <a:pt x="914685" y="64832"/>
                      <a:pt x="954673" y="116606"/>
                      <a:pt x="990873" y="171327"/>
                    </a:cubicBezTo>
                    <a:cubicBezTo>
                      <a:pt x="1128518" y="380109"/>
                      <a:pt x="1224912" y="606992"/>
                      <a:pt x="1279633" y="851132"/>
                    </a:cubicBezTo>
                    <a:cubicBezTo>
                      <a:pt x="1301100" y="946684"/>
                      <a:pt x="1312886" y="1043919"/>
                      <a:pt x="1309519" y="1141996"/>
                    </a:cubicBezTo>
                    <a:cubicBezTo>
                      <a:pt x="1306151" y="1237547"/>
                      <a:pt x="1289735" y="1330152"/>
                      <a:pt x="1243432" y="1415602"/>
                    </a:cubicBezTo>
                    <a:cubicBezTo>
                      <a:pt x="1240065" y="1421495"/>
                      <a:pt x="1235856" y="1427388"/>
                      <a:pt x="1230804" y="1432439"/>
                    </a:cubicBezTo>
                    <a:cubicBezTo>
                      <a:pt x="1090634" y="1573451"/>
                      <a:pt x="930259" y="1686682"/>
                      <a:pt x="750101" y="1771289"/>
                    </a:cubicBezTo>
                    <a:cubicBezTo>
                      <a:pt x="607825" y="1838217"/>
                      <a:pt x="458816" y="1884099"/>
                      <a:pt x="303492" y="1908934"/>
                    </a:cubicBezTo>
                    <a:cubicBezTo>
                      <a:pt x="205836" y="1924508"/>
                      <a:pt x="107338" y="1931664"/>
                      <a:pt x="8419" y="1929980"/>
                    </a:cubicBezTo>
                    <a:cubicBezTo>
                      <a:pt x="5472" y="1929138"/>
                      <a:pt x="2525" y="1928717"/>
                      <a:pt x="0" y="1928717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F04C831A-B604-4B5C-98DD-E8B85C752032}"/>
                  </a:ext>
                </a:extLst>
              </p:cNvPr>
              <p:cNvSpPr/>
              <p:nvPr/>
            </p:nvSpPr>
            <p:spPr>
              <a:xfrm>
                <a:off x="698631" y="1470056"/>
                <a:ext cx="1780541" cy="1195446"/>
              </a:xfrm>
              <a:custGeom>
                <a:avLst/>
                <a:gdLst>
                  <a:gd name="connsiteX0" fmla="*/ 0 w 1780541"/>
                  <a:gd name="connsiteY0" fmla="*/ 1198680 h 1195446"/>
                  <a:gd name="connsiteX1" fmla="*/ 17258 w 1780541"/>
                  <a:gd name="connsiteY1" fmla="*/ 1085871 h 1195446"/>
                  <a:gd name="connsiteX2" fmla="*/ 158691 w 1780541"/>
                  <a:gd name="connsiteY2" fmla="*/ 652732 h 1195446"/>
                  <a:gd name="connsiteX3" fmla="*/ 678121 w 1780541"/>
                  <a:gd name="connsiteY3" fmla="*/ 30174 h 1195446"/>
                  <a:gd name="connsiteX4" fmla="*/ 728633 w 1780541"/>
                  <a:gd name="connsiteY4" fmla="*/ 13757 h 1195446"/>
                  <a:gd name="connsiteX5" fmla="*/ 928997 w 1780541"/>
                  <a:gd name="connsiteY5" fmla="*/ 1971 h 1195446"/>
                  <a:gd name="connsiteX6" fmla="*/ 1573864 w 1780541"/>
                  <a:gd name="connsiteY6" fmla="*/ 201493 h 1195446"/>
                  <a:gd name="connsiteX7" fmla="*/ 1741395 w 1780541"/>
                  <a:gd name="connsiteY7" fmla="*/ 323563 h 1195446"/>
                  <a:gd name="connsiteX8" fmla="*/ 1776332 w 1780541"/>
                  <a:gd name="connsiteY8" fmla="*/ 371129 h 1195446"/>
                  <a:gd name="connsiteX9" fmla="*/ 1780121 w 1780541"/>
                  <a:gd name="connsiteY9" fmla="*/ 401015 h 1195446"/>
                  <a:gd name="connsiteX10" fmla="*/ 1704774 w 1780541"/>
                  <a:gd name="connsiteY10" fmla="*/ 497829 h 1195446"/>
                  <a:gd name="connsiteX11" fmla="*/ 1539769 w 1780541"/>
                  <a:gd name="connsiteY11" fmla="*/ 571492 h 1195446"/>
                  <a:gd name="connsiteX12" fmla="*/ 1240907 w 1780541"/>
                  <a:gd name="connsiteY12" fmla="*/ 647681 h 1195446"/>
                  <a:gd name="connsiteX13" fmla="*/ 710112 w 1780541"/>
                  <a:gd name="connsiteY13" fmla="*/ 764279 h 1195446"/>
                  <a:gd name="connsiteX14" fmla="*/ 354425 w 1780541"/>
                  <a:gd name="connsiteY14" fmla="*/ 879614 h 1195446"/>
                  <a:gd name="connsiteX15" fmla="*/ 110284 w 1780541"/>
                  <a:gd name="connsiteY15" fmla="*/ 1031991 h 1195446"/>
                  <a:gd name="connsiteX16" fmla="*/ 5893 w 1780541"/>
                  <a:gd name="connsiteY16" fmla="*/ 1193629 h 1195446"/>
                  <a:gd name="connsiteX17" fmla="*/ 3367 w 1780541"/>
                  <a:gd name="connsiteY17" fmla="*/ 1199522 h 1195446"/>
                  <a:gd name="connsiteX18" fmla="*/ 0 w 1780541"/>
                  <a:gd name="connsiteY18" fmla="*/ 1198680 h 1195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780541" h="1195446">
                    <a:moveTo>
                      <a:pt x="0" y="1198680"/>
                    </a:moveTo>
                    <a:cubicBezTo>
                      <a:pt x="5893" y="1161217"/>
                      <a:pt x="10523" y="1123334"/>
                      <a:pt x="17258" y="1085871"/>
                    </a:cubicBezTo>
                    <a:cubicBezTo>
                      <a:pt x="44619" y="935177"/>
                      <a:pt x="91342" y="790377"/>
                      <a:pt x="158691" y="652732"/>
                    </a:cubicBezTo>
                    <a:cubicBezTo>
                      <a:pt x="280762" y="402698"/>
                      <a:pt x="454185" y="195179"/>
                      <a:pt x="678121" y="30174"/>
                    </a:cubicBezTo>
                    <a:cubicBezTo>
                      <a:pt x="691591" y="20071"/>
                      <a:pt x="711375" y="17125"/>
                      <a:pt x="728633" y="13757"/>
                    </a:cubicBezTo>
                    <a:cubicBezTo>
                      <a:pt x="794719" y="709"/>
                      <a:pt x="861647" y="-2659"/>
                      <a:pt x="928997" y="1971"/>
                    </a:cubicBezTo>
                    <a:cubicBezTo>
                      <a:pt x="1159667" y="18388"/>
                      <a:pt x="1372659" y="91630"/>
                      <a:pt x="1573864" y="201493"/>
                    </a:cubicBezTo>
                    <a:cubicBezTo>
                      <a:pt x="1634899" y="234747"/>
                      <a:pt x="1692988" y="272631"/>
                      <a:pt x="1741395" y="323563"/>
                    </a:cubicBezTo>
                    <a:cubicBezTo>
                      <a:pt x="1754865" y="337875"/>
                      <a:pt x="1766651" y="353870"/>
                      <a:pt x="1776332" y="371129"/>
                    </a:cubicBezTo>
                    <a:cubicBezTo>
                      <a:pt x="1780962" y="379126"/>
                      <a:pt x="1782225" y="391754"/>
                      <a:pt x="1780121" y="401015"/>
                    </a:cubicBezTo>
                    <a:cubicBezTo>
                      <a:pt x="1771281" y="445634"/>
                      <a:pt x="1740553" y="473836"/>
                      <a:pt x="1704774" y="497829"/>
                    </a:cubicBezTo>
                    <a:cubicBezTo>
                      <a:pt x="1654262" y="531925"/>
                      <a:pt x="1597436" y="552550"/>
                      <a:pt x="1539769" y="571492"/>
                    </a:cubicBezTo>
                    <a:cubicBezTo>
                      <a:pt x="1441691" y="603483"/>
                      <a:pt x="1341510" y="625792"/>
                      <a:pt x="1240907" y="647681"/>
                    </a:cubicBezTo>
                    <a:cubicBezTo>
                      <a:pt x="1063695" y="686406"/>
                      <a:pt x="886482" y="723448"/>
                      <a:pt x="710112" y="764279"/>
                    </a:cubicBezTo>
                    <a:cubicBezTo>
                      <a:pt x="588463" y="792481"/>
                      <a:pt x="469339" y="829944"/>
                      <a:pt x="354425" y="879614"/>
                    </a:cubicBezTo>
                    <a:cubicBezTo>
                      <a:pt x="265608" y="918340"/>
                      <a:pt x="181001" y="964642"/>
                      <a:pt x="110284" y="1031991"/>
                    </a:cubicBezTo>
                    <a:cubicBezTo>
                      <a:pt x="63140" y="1077873"/>
                      <a:pt x="26098" y="1130489"/>
                      <a:pt x="5893" y="1193629"/>
                    </a:cubicBezTo>
                    <a:cubicBezTo>
                      <a:pt x="5051" y="1195734"/>
                      <a:pt x="4209" y="1197418"/>
                      <a:pt x="3367" y="1199522"/>
                    </a:cubicBezTo>
                    <a:cubicBezTo>
                      <a:pt x="2105" y="1199101"/>
                      <a:pt x="1263" y="1199101"/>
                      <a:pt x="0" y="1198680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D3BB792-0E64-472B-8439-B3A2D5092EEA}"/>
                  </a:ext>
                </a:extLst>
              </p:cNvPr>
              <p:cNvSpPr/>
              <p:nvPr/>
            </p:nvSpPr>
            <p:spPr>
              <a:xfrm>
                <a:off x="3256117" y="2400093"/>
                <a:ext cx="803980" cy="1544820"/>
              </a:xfrm>
              <a:custGeom>
                <a:avLst/>
                <a:gdLst>
                  <a:gd name="connsiteX0" fmla="*/ 406716 w 803979"/>
                  <a:gd name="connsiteY0" fmla="*/ 1546170 h 1544819"/>
                  <a:gd name="connsiteX1" fmla="*/ 432393 w 803979"/>
                  <a:gd name="connsiteY1" fmla="*/ 1432940 h 1544819"/>
                  <a:gd name="connsiteX2" fmla="*/ 447967 w 803979"/>
                  <a:gd name="connsiteY2" fmla="*/ 1301188 h 1544819"/>
                  <a:gd name="connsiteX3" fmla="*/ 446284 w 803979"/>
                  <a:gd name="connsiteY3" fmla="*/ 1156809 h 1544819"/>
                  <a:gd name="connsiteX4" fmla="*/ 391562 w 803979"/>
                  <a:gd name="connsiteY4" fmla="*/ 884466 h 1544819"/>
                  <a:gd name="connsiteX5" fmla="*/ 173520 w 803979"/>
                  <a:gd name="connsiteY5" fmla="*/ 427755 h 1544819"/>
                  <a:gd name="connsiteX6" fmla="*/ 28719 w 803979"/>
                  <a:gd name="connsiteY6" fmla="*/ 195400 h 1544819"/>
                  <a:gd name="connsiteX7" fmla="*/ 2200 w 803979"/>
                  <a:gd name="connsiteY7" fmla="*/ 136891 h 1544819"/>
                  <a:gd name="connsiteX8" fmla="*/ 8514 w 803979"/>
                  <a:gd name="connsiteY8" fmla="*/ 104058 h 1544819"/>
                  <a:gd name="connsiteX9" fmla="*/ 146159 w 803979"/>
                  <a:gd name="connsiteY9" fmla="*/ 17346 h 1544819"/>
                  <a:gd name="connsiteX10" fmla="*/ 353679 w 803979"/>
                  <a:gd name="connsiteY10" fmla="*/ 5560 h 1544819"/>
                  <a:gd name="connsiteX11" fmla="*/ 634861 w 803979"/>
                  <a:gd name="connsiteY11" fmla="*/ 118370 h 1544819"/>
                  <a:gd name="connsiteX12" fmla="*/ 796499 w 803979"/>
                  <a:gd name="connsiteY12" fmla="*/ 314524 h 1544819"/>
                  <a:gd name="connsiteX13" fmla="*/ 803234 w 803979"/>
                  <a:gd name="connsiteY13" fmla="*/ 349040 h 1544819"/>
                  <a:gd name="connsiteX14" fmla="*/ 802392 w 803979"/>
                  <a:gd name="connsiteY14" fmla="*/ 580553 h 1544819"/>
                  <a:gd name="connsiteX15" fmla="*/ 748091 w 803979"/>
                  <a:gd name="connsiteY15" fmla="*/ 901303 h 1544819"/>
                  <a:gd name="connsiteX16" fmla="*/ 584770 w 803979"/>
                  <a:gd name="connsiteY16" fmla="*/ 1294453 h 1544819"/>
                  <a:gd name="connsiteX17" fmla="*/ 406716 w 803979"/>
                  <a:gd name="connsiteY17" fmla="*/ 1546170 h 1544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03979" h="1544819">
                    <a:moveTo>
                      <a:pt x="406716" y="1546170"/>
                    </a:moveTo>
                    <a:cubicBezTo>
                      <a:pt x="415555" y="1507865"/>
                      <a:pt x="426079" y="1470824"/>
                      <a:pt x="432393" y="1432940"/>
                    </a:cubicBezTo>
                    <a:cubicBezTo>
                      <a:pt x="439548" y="1389584"/>
                      <a:pt x="445862" y="1345386"/>
                      <a:pt x="447967" y="1301188"/>
                    </a:cubicBezTo>
                    <a:cubicBezTo>
                      <a:pt x="450072" y="1253202"/>
                      <a:pt x="449230" y="1204795"/>
                      <a:pt x="446284" y="1156809"/>
                    </a:cubicBezTo>
                    <a:cubicBezTo>
                      <a:pt x="439970" y="1063782"/>
                      <a:pt x="419344" y="973282"/>
                      <a:pt x="391562" y="884466"/>
                    </a:cubicBezTo>
                    <a:cubicBezTo>
                      <a:pt x="340209" y="721986"/>
                      <a:pt x="262757" y="572134"/>
                      <a:pt x="173520" y="427755"/>
                    </a:cubicBezTo>
                    <a:cubicBezTo>
                      <a:pt x="125533" y="350303"/>
                      <a:pt x="76284" y="273273"/>
                      <a:pt x="28719" y="195400"/>
                    </a:cubicBezTo>
                    <a:cubicBezTo>
                      <a:pt x="17775" y="177300"/>
                      <a:pt x="10198" y="156675"/>
                      <a:pt x="2200" y="136891"/>
                    </a:cubicBezTo>
                    <a:cubicBezTo>
                      <a:pt x="-2430" y="125105"/>
                      <a:pt x="517" y="114581"/>
                      <a:pt x="8514" y="104058"/>
                    </a:cubicBezTo>
                    <a:cubicBezTo>
                      <a:pt x="43873" y="58177"/>
                      <a:pt x="92280" y="32921"/>
                      <a:pt x="146159" y="17346"/>
                    </a:cubicBezTo>
                    <a:cubicBezTo>
                      <a:pt x="214350" y="-2438"/>
                      <a:pt x="283804" y="-3700"/>
                      <a:pt x="353679" y="5560"/>
                    </a:cubicBezTo>
                    <a:cubicBezTo>
                      <a:pt x="457228" y="19030"/>
                      <a:pt x="551095" y="56072"/>
                      <a:pt x="634861" y="118370"/>
                    </a:cubicBezTo>
                    <a:cubicBezTo>
                      <a:pt x="705157" y="170144"/>
                      <a:pt x="759036" y="235810"/>
                      <a:pt x="796499" y="314524"/>
                    </a:cubicBezTo>
                    <a:cubicBezTo>
                      <a:pt x="801550" y="324626"/>
                      <a:pt x="802392" y="337254"/>
                      <a:pt x="803234" y="349040"/>
                    </a:cubicBezTo>
                    <a:cubicBezTo>
                      <a:pt x="808285" y="426071"/>
                      <a:pt x="807864" y="503522"/>
                      <a:pt x="802392" y="580553"/>
                    </a:cubicBezTo>
                    <a:cubicBezTo>
                      <a:pt x="794394" y="689153"/>
                      <a:pt x="776294" y="796070"/>
                      <a:pt x="748091" y="901303"/>
                    </a:cubicBezTo>
                    <a:cubicBezTo>
                      <a:pt x="710629" y="1039368"/>
                      <a:pt x="655908" y="1170699"/>
                      <a:pt x="584770" y="1294453"/>
                    </a:cubicBezTo>
                    <a:cubicBezTo>
                      <a:pt x="532575" y="1383270"/>
                      <a:pt x="473644" y="1467035"/>
                      <a:pt x="406716" y="1546170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24483144-27F8-4E74-B305-AC37F4D498F2}"/>
                  </a:ext>
                </a:extLst>
              </p:cNvPr>
              <p:cNvSpPr/>
              <p:nvPr/>
            </p:nvSpPr>
            <p:spPr>
              <a:xfrm>
                <a:off x="2948933" y="1703539"/>
                <a:ext cx="1098632" cy="938678"/>
              </a:xfrm>
              <a:custGeom>
                <a:avLst/>
                <a:gdLst>
                  <a:gd name="connsiteX0" fmla="*/ 655812 w 1098631"/>
                  <a:gd name="connsiteY0" fmla="*/ 0 h 938677"/>
                  <a:gd name="connsiteX1" fmla="*/ 1100316 w 1098631"/>
                  <a:gd name="connsiteY1" fmla="*/ 939941 h 938677"/>
                  <a:gd name="connsiteX2" fmla="*/ 1069588 w 1098631"/>
                  <a:gd name="connsiteY2" fmla="*/ 893217 h 938677"/>
                  <a:gd name="connsiteX3" fmla="*/ 886061 w 1098631"/>
                  <a:gd name="connsiteY3" fmla="*/ 708849 h 938677"/>
                  <a:gd name="connsiteX4" fmla="*/ 689065 w 1098631"/>
                  <a:gd name="connsiteY4" fmla="*/ 641079 h 938677"/>
                  <a:gd name="connsiteX5" fmla="*/ 361580 w 1098631"/>
                  <a:gd name="connsiteY5" fmla="*/ 695379 h 938677"/>
                  <a:gd name="connsiteX6" fmla="*/ 233196 w 1098631"/>
                  <a:gd name="connsiteY6" fmla="*/ 752626 h 938677"/>
                  <a:gd name="connsiteX7" fmla="*/ 220568 w 1098631"/>
                  <a:gd name="connsiteY7" fmla="*/ 758940 h 938677"/>
                  <a:gd name="connsiteX8" fmla="*/ 0 w 1098631"/>
                  <a:gd name="connsiteY8" fmla="*/ 481967 h 938677"/>
                  <a:gd name="connsiteX9" fmla="*/ 655812 w 1098631"/>
                  <a:gd name="connsiteY9" fmla="*/ 0 h 938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98631" h="938677">
                    <a:moveTo>
                      <a:pt x="655812" y="0"/>
                    </a:moveTo>
                    <a:cubicBezTo>
                      <a:pt x="902057" y="266029"/>
                      <a:pt x="1050646" y="577518"/>
                      <a:pt x="1100316" y="939941"/>
                    </a:cubicBezTo>
                    <a:cubicBezTo>
                      <a:pt x="1088950" y="922261"/>
                      <a:pt x="1079269" y="907950"/>
                      <a:pt x="1069588" y="893217"/>
                    </a:cubicBezTo>
                    <a:cubicBezTo>
                      <a:pt x="1019918" y="820396"/>
                      <a:pt x="961408" y="755993"/>
                      <a:pt x="886061" y="708849"/>
                    </a:cubicBezTo>
                    <a:cubicBezTo>
                      <a:pt x="825868" y="670965"/>
                      <a:pt x="760203" y="648656"/>
                      <a:pt x="689065" y="641079"/>
                    </a:cubicBezTo>
                    <a:cubicBezTo>
                      <a:pt x="574993" y="629293"/>
                      <a:pt x="466813" y="654128"/>
                      <a:pt x="361580" y="695379"/>
                    </a:cubicBezTo>
                    <a:cubicBezTo>
                      <a:pt x="318224" y="712217"/>
                      <a:pt x="276131" y="733684"/>
                      <a:pt x="233196" y="752626"/>
                    </a:cubicBezTo>
                    <a:cubicBezTo>
                      <a:pt x="229408" y="754310"/>
                      <a:pt x="225619" y="756414"/>
                      <a:pt x="220568" y="758940"/>
                    </a:cubicBezTo>
                    <a:cubicBezTo>
                      <a:pt x="146905" y="666335"/>
                      <a:pt x="73242" y="574151"/>
                      <a:pt x="0" y="481967"/>
                    </a:cubicBezTo>
                    <a:cubicBezTo>
                      <a:pt x="49249" y="420090"/>
                      <a:pt x="539214" y="59772"/>
                      <a:pt x="655812" y="0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39896A14-3B95-44B8-BC11-B12CA1BB01CF}"/>
                  </a:ext>
                </a:extLst>
              </p:cNvPr>
              <p:cNvSpPr/>
              <p:nvPr/>
            </p:nvSpPr>
            <p:spPr>
              <a:xfrm>
                <a:off x="1457151" y="1173205"/>
                <a:ext cx="1304889" cy="614560"/>
              </a:xfrm>
              <a:custGeom>
                <a:avLst/>
                <a:gdLst>
                  <a:gd name="connsiteX0" fmla="*/ 0 w 1304888"/>
                  <a:gd name="connsiteY0" fmla="*/ 269357 h 614560"/>
                  <a:gd name="connsiteX1" fmla="*/ 111968 w 1304888"/>
                  <a:gd name="connsiteY1" fmla="*/ 204113 h 614560"/>
                  <a:gd name="connsiteX2" fmla="*/ 545528 w 1304888"/>
                  <a:gd name="connsiteY2" fmla="*/ 40370 h 614560"/>
                  <a:gd name="connsiteX3" fmla="*/ 763570 w 1304888"/>
                  <a:gd name="connsiteY3" fmla="*/ 6696 h 614560"/>
                  <a:gd name="connsiteX4" fmla="*/ 967301 w 1304888"/>
                  <a:gd name="connsiteY4" fmla="*/ 382 h 614560"/>
                  <a:gd name="connsiteX5" fmla="*/ 1155879 w 1304888"/>
                  <a:gd name="connsiteY5" fmla="*/ 15956 h 614560"/>
                  <a:gd name="connsiteX6" fmla="*/ 1176504 w 1304888"/>
                  <a:gd name="connsiteY6" fmla="*/ 27742 h 614560"/>
                  <a:gd name="connsiteX7" fmla="*/ 1296470 w 1304888"/>
                  <a:gd name="connsiteY7" fmla="*/ 236104 h 614560"/>
                  <a:gd name="connsiteX8" fmla="*/ 1177346 w 1304888"/>
                  <a:gd name="connsiteY8" fmla="*/ 588844 h 614560"/>
                  <a:gd name="connsiteX9" fmla="*/ 1113786 w 1304888"/>
                  <a:gd name="connsiteY9" fmla="*/ 614521 h 614560"/>
                  <a:gd name="connsiteX10" fmla="*/ 1059906 w 1304888"/>
                  <a:gd name="connsiteY10" fmla="*/ 594737 h 614560"/>
                  <a:gd name="connsiteX11" fmla="*/ 913843 w 1304888"/>
                  <a:gd name="connsiteY11" fmla="*/ 500870 h 614560"/>
                  <a:gd name="connsiteX12" fmla="*/ 612877 w 1304888"/>
                  <a:gd name="connsiteY12" fmla="*/ 340495 h 614560"/>
                  <a:gd name="connsiteX13" fmla="*/ 340955 w 1304888"/>
                  <a:gd name="connsiteY13" fmla="*/ 272304 h 614560"/>
                  <a:gd name="connsiteX14" fmla="*/ 79556 w 1304888"/>
                  <a:gd name="connsiteY14" fmla="*/ 265148 h 614560"/>
                  <a:gd name="connsiteX15" fmla="*/ 1263 w 1304888"/>
                  <a:gd name="connsiteY15" fmla="*/ 273146 h 614560"/>
                  <a:gd name="connsiteX16" fmla="*/ 0 w 1304888"/>
                  <a:gd name="connsiteY16" fmla="*/ 269357 h 614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04888" h="614560">
                    <a:moveTo>
                      <a:pt x="0" y="269357"/>
                    </a:moveTo>
                    <a:cubicBezTo>
                      <a:pt x="37463" y="247469"/>
                      <a:pt x="74084" y="224738"/>
                      <a:pt x="111968" y="204113"/>
                    </a:cubicBezTo>
                    <a:cubicBezTo>
                      <a:pt x="248771" y="129187"/>
                      <a:pt x="393150" y="74466"/>
                      <a:pt x="545528" y="40370"/>
                    </a:cubicBezTo>
                    <a:cubicBezTo>
                      <a:pt x="617507" y="23954"/>
                      <a:pt x="689907" y="10905"/>
                      <a:pt x="763570" y="6696"/>
                    </a:cubicBezTo>
                    <a:cubicBezTo>
                      <a:pt x="831340" y="2907"/>
                      <a:pt x="899531" y="-1302"/>
                      <a:pt x="967301" y="382"/>
                    </a:cubicBezTo>
                    <a:cubicBezTo>
                      <a:pt x="1030441" y="1645"/>
                      <a:pt x="1093160" y="9642"/>
                      <a:pt x="1155879" y="15956"/>
                    </a:cubicBezTo>
                    <a:cubicBezTo>
                      <a:pt x="1163035" y="16798"/>
                      <a:pt x="1171453" y="21849"/>
                      <a:pt x="1176504" y="27742"/>
                    </a:cubicBezTo>
                    <a:cubicBezTo>
                      <a:pt x="1231226" y="88356"/>
                      <a:pt x="1274581" y="156126"/>
                      <a:pt x="1296470" y="236104"/>
                    </a:cubicBezTo>
                    <a:cubicBezTo>
                      <a:pt x="1333091" y="368276"/>
                      <a:pt x="1286789" y="506763"/>
                      <a:pt x="1177346" y="588844"/>
                    </a:cubicBezTo>
                    <a:cubicBezTo>
                      <a:pt x="1158825" y="602735"/>
                      <a:pt x="1139462" y="620414"/>
                      <a:pt x="1113786" y="614521"/>
                    </a:cubicBezTo>
                    <a:cubicBezTo>
                      <a:pt x="1095265" y="610733"/>
                      <a:pt x="1075902" y="604419"/>
                      <a:pt x="1059906" y="594737"/>
                    </a:cubicBezTo>
                    <a:cubicBezTo>
                      <a:pt x="1010657" y="564851"/>
                      <a:pt x="962250" y="532860"/>
                      <a:pt x="913843" y="500870"/>
                    </a:cubicBezTo>
                    <a:cubicBezTo>
                      <a:pt x="818712" y="437730"/>
                      <a:pt x="720214" y="380904"/>
                      <a:pt x="612877" y="340495"/>
                    </a:cubicBezTo>
                    <a:cubicBezTo>
                      <a:pt x="524902" y="307241"/>
                      <a:pt x="434402" y="284511"/>
                      <a:pt x="340955" y="272304"/>
                    </a:cubicBezTo>
                    <a:cubicBezTo>
                      <a:pt x="253822" y="260938"/>
                      <a:pt x="166689" y="260097"/>
                      <a:pt x="79556" y="265148"/>
                    </a:cubicBezTo>
                    <a:cubicBezTo>
                      <a:pt x="53458" y="266832"/>
                      <a:pt x="27361" y="270199"/>
                      <a:pt x="1263" y="273146"/>
                    </a:cubicBezTo>
                    <a:cubicBezTo>
                      <a:pt x="1263" y="271883"/>
                      <a:pt x="421" y="270620"/>
                      <a:pt x="0" y="269357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C7D25BA-89A8-4599-824C-28172E55D5CC}"/>
                  </a:ext>
                </a:extLst>
              </p:cNvPr>
              <p:cNvSpPr/>
              <p:nvPr/>
            </p:nvSpPr>
            <p:spPr>
              <a:xfrm>
                <a:off x="2629867" y="1203472"/>
                <a:ext cx="921841" cy="917631"/>
              </a:xfrm>
              <a:custGeom>
                <a:avLst/>
                <a:gdLst>
                  <a:gd name="connsiteX0" fmla="*/ 255506 w 921840"/>
                  <a:gd name="connsiteY0" fmla="*/ 917631 h 917631"/>
                  <a:gd name="connsiteX1" fmla="*/ 0 w 921840"/>
                  <a:gd name="connsiteY1" fmla="*/ 679384 h 917631"/>
                  <a:gd name="connsiteX2" fmla="*/ 23993 w 921840"/>
                  <a:gd name="connsiteY2" fmla="*/ 654549 h 917631"/>
                  <a:gd name="connsiteX3" fmla="*/ 143117 w 921840"/>
                  <a:gd name="connsiteY3" fmla="*/ 499646 h 917631"/>
                  <a:gd name="connsiteX4" fmla="*/ 163742 w 921840"/>
                  <a:gd name="connsiteY4" fmla="*/ 179738 h 917631"/>
                  <a:gd name="connsiteX5" fmla="*/ 84186 w 921840"/>
                  <a:gd name="connsiteY5" fmla="*/ 24414 h 917631"/>
                  <a:gd name="connsiteX6" fmla="*/ 68191 w 921840"/>
                  <a:gd name="connsiteY6" fmla="*/ 0 h 917631"/>
                  <a:gd name="connsiteX7" fmla="*/ 138487 w 921840"/>
                  <a:gd name="connsiteY7" fmla="*/ 15154 h 917631"/>
                  <a:gd name="connsiteX8" fmla="*/ 633502 w 921840"/>
                  <a:gd name="connsiteY8" fmla="*/ 221410 h 917631"/>
                  <a:gd name="connsiteX9" fmla="*/ 918473 w 921840"/>
                  <a:gd name="connsiteY9" fmla="*/ 443662 h 917631"/>
                  <a:gd name="connsiteX10" fmla="*/ 915527 w 921840"/>
                  <a:gd name="connsiteY10" fmla="*/ 460920 h 917631"/>
                  <a:gd name="connsiteX11" fmla="*/ 445346 w 921840"/>
                  <a:gd name="connsiteY11" fmla="*/ 768200 h 917631"/>
                  <a:gd name="connsiteX12" fmla="*/ 263924 w 921840"/>
                  <a:gd name="connsiteY12" fmla="*/ 912159 h 917631"/>
                  <a:gd name="connsiteX13" fmla="*/ 255506 w 921840"/>
                  <a:gd name="connsiteY13" fmla="*/ 917631 h 91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21840" h="917631">
                    <a:moveTo>
                      <a:pt x="255506" y="917631"/>
                    </a:moveTo>
                    <a:cubicBezTo>
                      <a:pt x="170477" y="838496"/>
                      <a:pt x="85870" y="759361"/>
                      <a:pt x="0" y="679384"/>
                    </a:cubicBezTo>
                    <a:cubicBezTo>
                      <a:pt x="8419" y="670544"/>
                      <a:pt x="16416" y="662547"/>
                      <a:pt x="23993" y="654549"/>
                    </a:cubicBezTo>
                    <a:cubicBezTo>
                      <a:pt x="69454" y="607405"/>
                      <a:pt x="111547" y="557314"/>
                      <a:pt x="143117" y="499646"/>
                    </a:cubicBezTo>
                    <a:cubicBezTo>
                      <a:pt x="199943" y="396518"/>
                      <a:pt x="203310" y="289180"/>
                      <a:pt x="163742" y="179738"/>
                    </a:cubicBezTo>
                    <a:cubicBezTo>
                      <a:pt x="143959" y="124596"/>
                      <a:pt x="116177" y="73242"/>
                      <a:pt x="84186" y="24414"/>
                    </a:cubicBezTo>
                    <a:cubicBezTo>
                      <a:pt x="79556" y="17258"/>
                      <a:pt x="74926" y="9681"/>
                      <a:pt x="68191" y="0"/>
                    </a:cubicBezTo>
                    <a:cubicBezTo>
                      <a:pt x="93447" y="5472"/>
                      <a:pt x="116177" y="9681"/>
                      <a:pt x="138487" y="15154"/>
                    </a:cubicBezTo>
                    <a:cubicBezTo>
                      <a:pt x="314436" y="57668"/>
                      <a:pt x="479441" y="126280"/>
                      <a:pt x="633502" y="221410"/>
                    </a:cubicBezTo>
                    <a:cubicBezTo>
                      <a:pt x="736631" y="285392"/>
                      <a:pt x="831340" y="359476"/>
                      <a:pt x="918473" y="443662"/>
                    </a:cubicBezTo>
                    <a:cubicBezTo>
                      <a:pt x="926892" y="452081"/>
                      <a:pt x="926471" y="455448"/>
                      <a:pt x="915527" y="460920"/>
                    </a:cubicBezTo>
                    <a:cubicBezTo>
                      <a:pt x="743786" y="540476"/>
                      <a:pt x="593093" y="652023"/>
                      <a:pt x="445346" y="768200"/>
                    </a:cubicBezTo>
                    <a:cubicBezTo>
                      <a:pt x="384732" y="816187"/>
                      <a:pt x="324117" y="864173"/>
                      <a:pt x="263924" y="912159"/>
                    </a:cubicBezTo>
                    <a:cubicBezTo>
                      <a:pt x="261399" y="913843"/>
                      <a:pt x="258873" y="915527"/>
                      <a:pt x="255506" y="917631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7B6CBA5C-6C14-4A16-A6CE-2B80D0686D53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1775439"/>
            <a:ext cx="3887755" cy="44259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7E3A7714-DFD5-459F-9CF5-A260020DC40D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304245" y="1775439"/>
            <a:ext cx="3887755" cy="44259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1125314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255520" y="548640"/>
            <a:ext cx="9936479" cy="27468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-1" y="3562540"/>
            <a:ext cx="12192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993889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2E541B56-E562-45F7-AF65-DC212716E3B3}"/>
              </a:ext>
            </a:extLst>
          </p:cNvPr>
          <p:cNvSpPr/>
          <p:nvPr userDrawn="1"/>
        </p:nvSpPr>
        <p:spPr>
          <a:xfrm>
            <a:off x="0" y="863125"/>
            <a:ext cx="6546079" cy="513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1D487A8B-D75C-45FC-8BC1-0D4AF5ACE0C7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096000" y="2959216"/>
            <a:ext cx="6096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21110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1EB5CB2-417A-4834-8FBC-7782E3A88B99}"/>
              </a:ext>
            </a:extLst>
          </p:cNvPr>
          <p:cNvSpPr/>
          <p:nvPr userDrawn="1"/>
        </p:nvSpPr>
        <p:spPr>
          <a:xfrm>
            <a:off x="7516166" y="1796911"/>
            <a:ext cx="4675833" cy="3225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13B6D00C-03D5-47AF-A8A4-91B609A2EBD1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751187" y="312069"/>
            <a:ext cx="3314090" cy="6233862"/>
          </a:xfrm>
          <a:custGeom>
            <a:avLst/>
            <a:gdLst>
              <a:gd name="connsiteX0" fmla="*/ 2704618 w 3314090"/>
              <a:gd name="connsiteY0" fmla="*/ 1899002 h 6233862"/>
              <a:gd name="connsiteX1" fmla="*/ 2726234 w 3314090"/>
              <a:gd name="connsiteY1" fmla="*/ 2309081 h 6233862"/>
              <a:gd name="connsiteX2" fmla="*/ 2905526 w 3314090"/>
              <a:gd name="connsiteY2" fmla="*/ 2220708 h 6233862"/>
              <a:gd name="connsiteX3" fmla="*/ 2931592 w 3314090"/>
              <a:gd name="connsiteY3" fmla="*/ 2157766 h 6233862"/>
              <a:gd name="connsiteX4" fmla="*/ 2860385 w 3314090"/>
              <a:gd name="connsiteY4" fmla="*/ 2065578 h 6233862"/>
              <a:gd name="connsiteX5" fmla="*/ 2724964 w 3314090"/>
              <a:gd name="connsiteY5" fmla="*/ 1912354 h 6233862"/>
              <a:gd name="connsiteX6" fmla="*/ 2704618 w 3314090"/>
              <a:gd name="connsiteY6" fmla="*/ 1899002 h 6233862"/>
              <a:gd name="connsiteX7" fmla="*/ 1855452 w 3314090"/>
              <a:gd name="connsiteY7" fmla="*/ 795 h 6233862"/>
              <a:gd name="connsiteX8" fmla="*/ 1889546 w 3314090"/>
              <a:gd name="connsiteY8" fmla="*/ 6914 h 6233862"/>
              <a:gd name="connsiteX9" fmla="*/ 1940408 w 3314090"/>
              <a:gd name="connsiteY9" fmla="*/ 20902 h 6233862"/>
              <a:gd name="connsiteX10" fmla="*/ 2164839 w 3314090"/>
              <a:gd name="connsiteY10" fmla="*/ 251691 h 6233862"/>
              <a:gd name="connsiteX11" fmla="*/ 2163568 w 3314090"/>
              <a:gd name="connsiteY11" fmla="*/ 375032 h 6233862"/>
              <a:gd name="connsiteX12" fmla="*/ 2202350 w 3314090"/>
              <a:gd name="connsiteY12" fmla="*/ 506639 h 6233862"/>
              <a:gd name="connsiteX13" fmla="*/ 2151488 w 3314090"/>
              <a:gd name="connsiteY13" fmla="*/ 581026 h 6233862"/>
              <a:gd name="connsiteX14" fmla="*/ 2102532 w 3314090"/>
              <a:gd name="connsiteY14" fmla="*/ 830888 h 6233862"/>
              <a:gd name="connsiteX15" fmla="*/ 2170562 w 3314090"/>
              <a:gd name="connsiteY15" fmla="*/ 837246 h 6233862"/>
              <a:gd name="connsiteX16" fmla="*/ 2410251 w 3314090"/>
              <a:gd name="connsiteY16" fmla="*/ 854412 h 6233862"/>
              <a:gd name="connsiteX17" fmla="*/ 2611794 w 3314090"/>
              <a:gd name="connsiteY17" fmla="*/ 973303 h 6233862"/>
              <a:gd name="connsiteX18" fmla="*/ 2806344 w 3314090"/>
              <a:gd name="connsiteY18" fmla="*/ 1195827 h 6233862"/>
              <a:gd name="connsiteX19" fmla="*/ 2891538 w 3314090"/>
              <a:gd name="connsiteY19" fmla="*/ 1336335 h 6233862"/>
              <a:gd name="connsiteX20" fmla="*/ 2955752 w 3314090"/>
              <a:gd name="connsiteY20" fmla="*/ 1565852 h 6233862"/>
              <a:gd name="connsiteX21" fmla="*/ 3089902 w 3314090"/>
              <a:gd name="connsiteY21" fmla="*/ 1746415 h 6233862"/>
              <a:gd name="connsiteX22" fmla="*/ 3136951 w 3314090"/>
              <a:gd name="connsiteY22" fmla="*/ 1843054 h 6233862"/>
              <a:gd name="connsiteX23" fmla="*/ 3280637 w 3314090"/>
              <a:gd name="connsiteY23" fmla="*/ 2132335 h 6233862"/>
              <a:gd name="connsiteX24" fmla="*/ 3312426 w 3314090"/>
              <a:gd name="connsiteY24" fmla="*/ 2346593 h 6233862"/>
              <a:gd name="connsiteX25" fmla="*/ 3252026 w 3314090"/>
              <a:gd name="connsiteY25" fmla="*/ 2424794 h 6233862"/>
              <a:gd name="connsiteX26" fmla="*/ 3034589 w 3314090"/>
              <a:gd name="connsiteY26" fmla="*/ 2520162 h 6233862"/>
              <a:gd name="connsiteX27" fmla="*/ 2948123 w 3314090"/>
              <a:gd name="connsiteY27" fmla="*/ 2572296 h 6233862"/>
              <a:gd name="connsiteX28" fmla="*/ 2729414 w 3314090"/>
              <a:gd name="connsiteY28" fmla="*/ 2663213 h 6233862"/>
              <a:gd name="connsiteX29" fmla="*/ 2708433 w 3314090"/>
              <a:gd name="connsiteY29" fmla="*/ 2688009 h 6233862"/>
              <a:gd name="connsiteX30" fmla="*/ 2626417 w 3314090"/>
              <a:gd name="connsiteY30" fmla="*/ 3195362 h 6233862"/>
              <a:gd name="connsiteX31" fmla="*/ 2564746 w 3314090"/>
              <a:gd name="connsiteY31" fmla="*/ 3340320 h 6233862"/>
              <a:gd name="connsiteX32" fmla="*/ 2494174 w 3314090"/>
              <a:gd name="connsiteY32" fmla="*/ 3489729 h 6233862"/>
              <a:gd name="connsiteX33" fmla="*/ 2478916 w 3314090"/>
              <a:gd name="connsiteY33" fmla="*/ 3524697 h 6233862"/>
              <a:gd name="connsiteX34" fmla="*/ 2443312 w 3314090"/>
              <a:gd name="connsiteY34" fmla="*/ 3620065 h 6233862"/>
              <a:gd name="connsiteX35" fmla="*/ 2393085 w 3314090"/>
              <a:gd name="connsiteY35" fmla="*/ 3737685 h 6233862"/>
              <a:gd name="connsiteX36" fmla="*/ 2278008 w 3314090"/>
              <a:gd name="connsiteY36" fmla="*/ 3816521 h 6233862"/>
              <a:gd name="connsiteX37" fmla="*/ 2070744 w 3314090"/>
              <a:gd name="connsiteY37" fmla="*/ 4037138 h 6233862"/>
              <a:gd name="connsiteX38" fmla="*/ 2065657 w 3314090"/>
              <a:gd name="connsiteY38" fmla="*/ 4149036 h 6233862"/>
              <a:gd name="connsiteX39" fmla="*/ 2110162 w 3314090"/>
              <a:gd name="connsiteY39" fmla="*/ 4169380 h 6233862"/>
              <a:gd name="connsiteX40" fmla="*/ 2132414 w 3314090"/>
              <a:gd name="connsiteY40" fmla="*/ 4298445 h 6233862"/>
              <a:gd name="connsiteX41" fmla="*/ 2087909 w 3314090"/>
              <a:gd name="connsiteY41" fmla="*/ 4473285 h 6233862"/>
              <a:gd name="connsiteX42" fmla="*/ 2116520 w 3314090"/>
              <a:gd name="connsiteY42" fmla="*/ 4646853 h 6233862"/>
              <a:gd name="connsiteX43" fmla="*/ 2049762 w 3314090"/>
              <a:gd name="connsiteY43" fmla="*/ 4784182 h 6233862"/>
              <a:gd name="connsiteX44" fmla="*/ 2011616 w 3314090"/>
              <a:gd name="connsiteY44" fmla="*/ 4861748 h 6233862"/>
              <a:gd name="connsiteX45" fmla="*/ 1892089 w 3314090"/>
              <a:gd name="connsiteY45" fmla="*/ 5052483 h 6233862"/>
              <a:gd name="connsiteX46" fmla="*/ 1770654 w 3314090"/>
              <a:gd name="connsiteY46" fmla="*/ 5172645 h 6233862"/>
              <a:gd name="connsiteX47" fmla="*/ 1590092 w 3314090"/>
              <a:gd name="connsiteY47" fmla="*/ 5081093 h 6233862"/>
              <a:gd name="connsiteX48" fmla="*/ 1595814 w 3314090"/>
              <a:gd name="connsiteY48" fmla="*/ 4997806 h 6233862"/>
              <a:gd name="connsiteX49" fmla="*/ 1620609 w 3314090"/>
              <a:gd name="connsiteY49" fmla="*/ 4857933 h 6233862"/>
              <a:gd name="connsiteX50" fmla="*/ 1658121 w 3314090"/>
              <a:gd name="connsiteY50" fmla="*/ 4694537 h 6233862"/>
              <a:gd name="connsiteX51" fmla="*/ 1639047 w 3314090"/>
              <a:gd name="connsiteY51" fmla="*/ 4634138 h 6233862"/>
              <a:gd name="connsiteX52" fmla="*/ 1433053 w 3314090"/>
              <a:gd name="connsiteY52" fmla="*/ 4572467 h 6233862"/>
              <a:gd name="connsiteX53" fmla="*/ 1370111 w 3314090"/>
              <a:gd name="connsiteY53" fmla="*/ 4466927 h 6233862"/>
              <a:gd name="connsiteX54" fmla="*/ 1398721 w 3314090"/>
              <a:gd name="connsiteY54" fmla="*/ 4262206 h 6233862"/>
              <a:gd name="connsiteX55" fmla="*/ 1510619 w 3314090"/>
              <a:gd name="connsiteY55" fmla="*/ 3947493 h 6233862"/>
              <a:gd name="connsiteX56" fmla="*/ 1539229 w 3314090"/>
              <a:gd name="connsiteY56" fmla="*/ 3901081 h 6233862"/>
              <a:gd name="connsiteX57" fmla="*/ 1614888 w 3314090"/>
              <a:gd name="connsiteY57" fmla="*/ 3756122 h 6233862"/>
              <a:gd name="connsiteX58" fmla="*/ 1494724 w 3314090"/>
              <a:gd name="connsiteY58" fmla="*/ 3744043 h 6233862"/>
              <a:gd name="connsiteX59" fmla="*/ 1435596 w 3314090"/>
              <a:gd name="connsiteY59" fmla="*/ 3761844 h 6233862"/>
              <a:gd name="connsiteX60" fmla="*/ 1353581 w 3314090"/>
              <a:gd name="connsiteY60" fmla="*/ 3886458 h 6233862"/>
              <a:gd name="connsiteX61" fmla="*/ 1250584 w 3314090"/>
              <a:gd name="connsiteY61" fmla="*/ 4039681 h 6233862"/>
              <a:gd name="connsiteX62" fmla="*/ 1073836 w 3314090"/>
              <a:gd name="connsiteY62" fmla="*/ 4289544 h 6233862"/>
              <a:gd name="connsiteX63" fmla="*/ 1042683 w 3314090"/>
              <a:gd name="connsiteY63" fmla="*/ 4372195 h 6233862"/>
              <a:gd name="connsiteX64" fmla="*/ 844319 w 3314090"/>
              <a:gd name="connsiteY64" fmla="*/ 4820422 h 6233862"/>
              <a:gd name="connsiteX65" fmla="*/ 814438 w 3314090"/>
              <a:gd name="connsiteY65" fmla="*/ 4870013 h 6233862"/>
              <a:gd name="connsiteX66" fmla="*/ 647862 w 3314090"/>
              <a:gd name="connsiteY66" fmla="*/ 5184725 h 6233862"/>
              <a:gd name="connsiteX67" fmla="*/ 555038 w 3314090"/>
              <a:gd name="connsiteY67" fmla="*/ 5423780 h 6233862"/>
              <a:gd name="connsiteX68" fmla="*/ 553766 w 3314090"/>
              <a:gd name="connsiteY68" fmla="*/ 5428230 h 6233862"/>
              <a:gd name="connsiteX69" fmla="*/ 562667 w 3314090"/>
              <a:gd name="connsiteY69" fmla="*/ 5449846 h 6233862"/>
              <a:gd name="connsiteX70" fmla="*/ 579198 w 3314090"/>
              <a:gd name="connsiteY70" fmla="*/ 5436495 h 6233862"/>
              <a:gd name="connsiteX71" fmla="*/ 584285 w 3314090"/>
              <a:gd name="connsiteY71" fmla="*/ 5426958 h 6233862"/>
              <a:gd name="connsiteX72" fmla="*/ 592550 w 3314090"/>
              <a:gd name="connsiteY72" fmla="*/ 5428230 h 6233862"/>
              <a:gd name="connsiteX73" fmla="*/ 584920 w 3314090"/>
              <a:gd name="connsiteY73" fmla="*/ 5474006 h 6233862"/>
              <a:gd name="connsiteX74" fmla="*/ 520706 w 3314090"/>
              <a:gd name="connsiteY74" fmla="*/ 5569373 h 6233862"/>
              <a:gd name="connsiteX75" fmla="*/ 514984 w 3314090"/>
              <a:gd name="connsiteY75" fmla="*/ 5607521 h 6233862"/>
              <a:gd name="connsiteX76" fmla="*/ 529607 w 3314090"/>
              <a:gd name="connsiteY76" fmla="*/ 5663469 h 6233862"/>
              <a:gd name="connsiteX77" fmla="*/ 538508 w 3314090"/>
              <a:gd name="connsiteY77" fmla="*/ 5698437 h 6233862"/>
              <a:gd name="connsiteX78" fmla="*/ 542959 w 3314090"/>
              <a:gd name="connsiteY78" fmla="*/ 5748029 h 6233862"/>
              <a:gd name="connsiteX79" fmla="*/ 504175 w 3314090"/>
              <a:gd name="connsiteY79" fmla="*/ 5869463 h 6233862"/>
              <a:gd name="connsiteX80" fmla="*/ 497818 w 3314090"/>
              <a:gd name="connsiteY80" fmla="*/ 5899980 h 6233862"/>
              <a:gd name="connsiteX81" fmla="*/ 454585 w 3314090"/>
              <a:gd name="connsiteY81" fmla="*/ 6011878 h 6233862"/>
              <a:gd name="connsiteX82" fmla="*/ 437419 w 3314090"/>
              <a:gd name="connsiteY82" fmla="*/ 6109788 h 6233862"/>
              <a:gd name="connsiteX83" fmla="*/ 439962 w 3314090"/>
              <a:gd name="connsiteY83" fmla="*/ 6200705 h 6233862"/>
              <a:gd name="connsiteX84" fmla="*/ 403087 w 3314090"/>
              <a:gd name="connsiteY84" fmla="*/ 6233766 h 6233862"/>
              <a:gd name="connsiteX85" fmla="*/ 299454 w 3314090"/>
              <a:gd name="connsiteY85" fmla="*/ 6232494 h 6233862"/>
              <a:gd name="connsiteX86" fmla="*/ 83923 w 3314090"/>
              <a:gd name="connsiteY86" fmla="*/ 6214057 h 6233862"/>
              <a:gd name="connsiteX87" fmla="*/ 0 w 3314090"/>
              <a:gd name="connsiteY87" fmla="*/ 6152386 h 6233862"/>
              <a:gd name="connsiteX88" fmla="*/ 0 w 3314090"/>
              <a:gd name="connsiteY88" fmla="*/ 6104066 h 6233862"/>
              <a:gd name="connsiteX89" fmla="*/ 3815 w 3314090"/>
              <a:gd name="connsiteY89" fmla="*/ 6095165 h 6233862"/>
              <a:gd name="connsiteX90" fmla="*/ 73751 w 3314090"/>
              <a:gd name="connsiteY90" fmla="*/ 5943213 h 6233862"/>
              <a:gd name="connsiteX91" fmla="*/ 82016 w 3314090"/>
              <a:gd name="connsiteY91" fmla="*/ 5920961 h 6233862"/>
              <a:gd name="connsiteX92" fmla="*/ 96003 w 3314090"/>
              <a:gd name="connsiteY92" fmla="*/ 5862469 h 6233862"/>
              <a:gd name="connsiteX93" fmla="*/ 185648 w 3314090"/>
              <a:gd name="connsiteY93" fmla="*/ 5585904 h 6233862"/>
              <a:gd name="connsiteX94" fmla="*/ 211716 w 3314090"/>
              <a:gd name="connsiteY94" fmla="*/ 5566830 h 6233862"/>
              <a:gd name="connsiteX95" fmla="*/ 246048 w 3314090"/>
              <a:gd name="connsiteY95" fmla="*/ 5547121 h 6233862"/>
              <a:gd name="connsiteX96" fmla="*/ 264486 w 3314090"/>
              <a:gd name="connsiteY96" fmla="*/ 5508339 h 6233862"/>
              <a:gd name="connsiteX97" fmla="*/ 321070 w 3314090"/>
              <a:gd name="connsiteY97" fmla="*/ 5269284 h 6233862"/>
              <a:gd name="connsiteX98" fmla="*/ 330607 w 3314090"/>
              <a:gd name="connsiteY98" fmla="*/ 5227323 h 6233862"/>
              <a:gd name="connsiteX99" fmla="*/ 366211 w 3314090"/>
              <a:gd name="connsiteY99" fmla="*/ 5130684 h 6233862"/>
              <a:gd name="connsiteX100" fmla="*/ 544230 w 3314090"/>
              <a:gd name="connsiteY100" fmla="*/ 4435774 h 6233862"/>
              <a:gd name="connsiteX101" fmla="*/ 694910 w 3314090"/>
              <a:gd name="connsiteY101" fmla="*/ 4132505 h 6233862"/>
              <a:gd name="connsiteX102" fmla="*/ 817617 w 3314090"/>
              <a:gd name="connsiteY102" fmla="*/ 3951943 h 6233862"/>
              <a:gd name="connsiteX103" fmla="*/ 855763 w 3314090"/>
              <a:gd name="connsiteY103" fmla="*/ 3863570 h 6233862"/>
              <a:gd name="connsiteX104" fmla="*/ 888188 w 3314090"/>
              <a:gd name="connsiteY104" fmla="*/ 3726241 h 6233862"/>
              <a:gd name="connsiteX105" fmla="*/ 916163 w 3314090"/>
              <a:gd name="connsiteY105" fmla="*/ 3555215 h 6233862"/>
              <a:gd name="connsiteX106" fmla="*/ 918706 w 3314090"/>
              <a:gd name="connsiteY106" fmla="*/ 3443953 h 6233862"/>
              <a:gd name="connsiteX107" fmla="*/ 886281 w 3314090"/>
              <a:gd name="connsiteY107" fmla="*/ 3396269 h 6233862"/>
              <a:gd name="connsiteX108" fmla="*/ 886916 w 3314090"/>
              <a:gd name="connsiteY108" fmla="*/ 3298995 h 6233862"/>
              <a:gd name="connsiteX109" fmla="*/ 928242 w 3314090"/>
              <a:gd name="connsiteY109" fmla="*/ 3285643 h 6233862"/>
              <a:gd name="connsiteX110" fmla="*/ 956217 w 3314090"/>
              <a:gd name="connsiteY110" fmla="*/ 3281193 h 6233862"/>
              <a:gd name="connsiteX111" fmla="*/ 991185 w 3314090"/>
              <a:gd name="connsiteY111" fmla="*/ 3222065 h 6233862"/>
              <a:gd name="connsiteX112" fmla="*/ 1035054 w 3314090"/>
              <a:gd name="connsiteY112" fmla="*/ 3107625 h 6233862"/>
              <a:gd name="connsiteX113" fmla="*/ 1172383 w 3314090"/>
              <a:gd name="connsiteY113" fmla="*/ 2842503 h 6233862"/>
              <a:gd name="connsiteX114" fmla="*/ 1186370 w 3314090"/>
              <a:gd name="connsiteY114" fmla="*/ 2807535 h 6233862"/>
              <a:gd name="connsiteX115" fmla="*/ 1249948 w 3314090"/>
              <a:gd name="connsiteY115" fmla="*/ 2629516 h 6233862"/>
              <a:gd name="connsiteX116" fmla="*/ 1284281 w 3314090"/>
              <a:gd name="connsiteY116" fmla="*/ 2516347 h 6233862"/>
              <a:gd name="connsiteX117" fmla="*/ 1328150 w 3314090"/>
              <a:gd name="connsiteY117" fmla="*/ 2355494 h 6233862"/>
              <a:gd name="connsiteX118" fmla="*/ 1372655 w 3314090"/>
              <a:gd name="connsiteY118" fmla="*/ 2322433 h 6233862"/>
              <a:gd name="connsiteX119" fmla="*/ 1382191 w 3314090"/>
              <a:gd name="connsiteY119" fmla="*/ 2285558 h 6233862"/>
              <a:gd name="connsiteX120" fmla="*/ 1371383 w 3314090"/>
              <a:gd name="connsiteY120" fmla="*/ 2261398 h 6233862"/>
              <a:gd name="connsiteX121" fmla="*/ 1359303 w 3314090"/>
              <a:gd name="connsiteY121" fmla="*/ 2180018 h 6233862"/>
              <a:gd name="connsiteX122" fmla="*/ 1382827 w 3314090"/>
              <a:gd name="connsiteY122" fmla="*/ 2040781 h 6233862"/>
              <a:gd name="connsiteX123" fmla="*/ 1339593 w 3314090"/>
              <a:gd name="connsiteY123" fmla="*/ 2164760 h 6233862"/>
              <a:gd name="connsiteX124" fmla="*/ 1289367 w 3314090"/>
              <a:gd name="connsiteY124" fmla="*/ 2249319 h 6233862"/>
              <a:gd name="connsiteX125" fmla="*/ 1138687 w 3314090"/>
              <a:gd name="connsiteY125" fmla="*/ 2311626 h 6233862"/>
              <a:gd name="connsiteX126" fmla="*/ 1090367 w 3314090"/>
              <a:gd name="connsiteY126" fmla="*/ 2315439 h 6233862"/>
              <a:gd name="connsiteX127" fmla="*/ 1035054 w 3314090"/>
              <a:gd name="connsiteY127" fmla="*/ 2342778 h 6233862"/>
              <a:gd name="connsiteX128" fmla="*/ 997543 w 3314090"/>
              <a:gd name="connsiteY128" fmla="*/ 2415257 h 6233862"/>
              <a:gd name="connsiteX129" fmla="*/ 731150 w 3314090"/>
              <a:gd name="connsiteY129" fmla="*/ 2636509 h 6233862"/>
              <a:gd name="connsiteX130" fmla="*/ 491460 w 3314090"/>
              <a:gd name="connsiteY130" fmla="*/ 2649861 h 6233862"/>
              <a:gd name="connsiteX131" fmla="*/ 162125 w 3314090"/>
              <a:gd name="connsiteY131" fmla="*/ 2229609 h 6233862"/>
              <a:gd name="connsiteX132" fmla="*/ 171662 w 3314090"/>
              <a:gd name="connsiteY132" fmla="*/ 2104996 h 6233862"/>
              <a:gd name="connsiteX133" fmla="*/ 171026 w 3314090"/>
              <a:gd name="connsiteY133" fmla="*/ 2060491 h 6233862"/>
              <a:gd name="connsiteX134" fmla="*/ 191371 w 3314090"/>
              <a:gd name="connsiteY134" fmla="*/ 1970846 h 6233862"/>
              <a:gd name="connsiteX135" fmla="*/ 263215 w 3314090"/>
              <a:gd name="connsiteY135" fmla="*/ 1916169 h 6233862"/>
              <a:gd name="connsiteX136" fmla="*/ 271479 w 3314090"/>
              <a:gd name="connsiteY136" fmla="*/ 1880565 h 6233862"/>
              <a:gd name="connsiteX137" fmla="*/ 282287 w 3314090"/>
              <a:gd name="connsiteY137" fmla="*/ 1819529 h 6233862"/>
              <a:gd name="connsiteX138" fmla="*/ 361125 w 3314090"/>
              <a:gd name="connsiteY138" fmla="*/ 1775661 h 6233862"/>
              <a:gd name="connsiteX139" fmla="*/ 403087 w 3314090"/>
              <a:gd name="connsiteY139" fmla="*/ 1792191 h 6233862"/>
              <a:gd name="connsiteX140" fmla="*/ 440598 w 3314090"/>
              <a:gd name="connsiteY140" fmla="*/ 1774389 h 6233862"/>
              <a:gd name="connsiteX141" fmla="*/ 453949 w 3314090"/>
              <a:gd name="connsiteY141" fmla="*/ 1751501 h 6233862"/>
              <a:gd name="connsiteX142" fmla="*/ 521342 w 3314090"/>
              <a:gd name="connsiteY142" fmla="*/ 1696188 h 6233862"/>
              <a:gd name="connsiteX143" fmla="*/ 567118 w 3314090"/>
              <a:gd name="connsiteY143" fmla="*/ 1735606 h 6233862"/>
              <a:gd name="connsiteX144" fmla="*/ 621160 w 3314090"/>
              <a:gd name="connsiteY144" fmla="*/ 1759766 h 6233862"/>
              <a:gd name="connsiteX145" fmla="*/ 778198 w 3314090"/>
              <a:gd name="connsiteY145" fmla="*/ 1797277 h 6233862"/>
              <a:gd name="connsiteX146" fmla="*/ 813166 w 3314090"/>
              <a:gd name="connsiteY146" fmla="*/ 1786469 h 6233862"/>
              <a:gd name="connsiteX147" fmla="*/ 865300 w 3314090"/>
              <a:gd name="connsiteY147" fmla="*/ 1778840 h 6233862"/>
              <a:gd name="connsiteX148" fmla="*/ 896453 w 3314090"/>
              <a:gd name="connsiteY148" fmla="*/ 1827795 h 6233862"/>
              <a:gd name="connsiteX149" fmla="*/ 936508 w 3314090"/>
              <a:gd name="connsiteY149" fmla="*/ 1911082 h 6233862"/>
              <a:gd name="connsiteX150" fmla="*/ 1007716 w 3314090"/>
              <a:gd name="connsiteY150" fmla="*/ 1881201 h 6233862"/>
              <a:gd name="connsiteX151" fmla="*/ 1044591 w 3314090"/>
              <a:gd name="connsiteY151" fmla="*/ 1740057 h 6233862"/>
              <a:gd name="connsiteX152" fmla="*/ 1064935 w 3314090"/>
              <a:gd name="connsiteY152" fmla="*/ 1618622 h 6233862"/>
              <a:gd name="connsiteX153" fmla="*/ 1078287 w 3314090"/>
              <a:gd name="connsiteY153" fmla="*/ 1439967 h 6233862"/>
              <a:gd name="connsiteX154" fmla="*/ 1162210 w 3314090"/>
              <a:gd name="connsiteY154" fmla="*/ 986655 h 6233862"/>
              <a:gd name="connsiteX155" fmla="*/ 1302082 w 3314090"/>
              <a:gd name="connsiteY155" fmla="*/ 924348 h 6233862"/>
              <a:gd name="connsiteX156" fmla="*/ 1401900 w 3314090"/>
              <a:gd name="connsiteY156" fmla="*/ 879843 h 6233862"/>
              <a:gd name="connsiteX157" fmla="*/ 1476287 w 3314090"/>
              <a:gd name="connsiteY157" fmla="*/ 855684 h 6233862"/>
              <a:gd name="connsiteX158" fmla="*/ 1595178 w 3314090"/>
              <a:gd name="connsiteY158" fmla="*/ 836610 h 6233862"/>
              <a:gd name="connsiteX159" fmla="*/ 1667657 w 3314090"/>
              <a:gd name="connsiteY159" fmla="*/ 715176 h 6233862"/>
              <a:gd name="connsiteX160" fmla="*/ 1626967 w 3314090"/>
              <a:gd name="connsiteY160" fmla="*/ 650961 h 6233862"/>
              <a:gd name="connsiteX161" fmla="*/ 1604715 w 3314090"/>
              <a:gd name="connsiteY161" fmla="*/ 581662 h 6233862"/>
              <a:gd name="connsiteX162" fmla="*/ 1530328 w 3314090"/>
              <a:gd name="connsiteY162" fmla="*/ 540336 h 6233862"/>
              <a:gd name="connsiteX163" fmla="*/ 1528421 w 3314090"/>
              <a:gd name="connsiteY163" fmla="*/ 383933 h 6233862"/>
              <a:gd name="connsiteX164" fmla="*/ 1537957 w 3314090"/>
              <a:gd name="connsiteY164" fmla="*/ 373125 h 6233862"/>
              <a:gd name="connsiteX165" fmla="*/ 1567840 w 3314090"/>
              <a:gd name="connsiteY165" fmla="*/ 340064 h 6233862"/>
              <a:gd name="connsiteX166" fmla="*/ 1598993 w 3314090"/>
              <a:gd name="connsiteY166" fmla="*/ 167768 h 6233862"/>
              <a:gd name="connsiteX167" fmla="*/ 1656849 w 3314090"/>
              <a:gd name="connsiteY167" fmla="*/ 79393 h 6233862"/>
              <a:gd name="connsiteX168" fmla="*/ 1818973 w 3314090"/>
              <a:gd name="connsiteY168" fmla="*/ 1828 h 6233862"/>
              <a:gd name="connsiteX169" fmla="*/ 1855452 w 3314090"/>
              <a:gd name="connsiteY169" fmla="*/ 795 h 6233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</a:cxnLst>
            <a:rect l="l" t="t" r="r" b="b"/>
            <a:pathLst>
              <a:path w="3314090" h="6233862">
                <a:moveTo>
                  <a:pt x="2704618" y="1899002"/>
                </a:moveTo>
                <a:cubicBezTo>
                  <a:pt x="2680458" y="2116440"/>
                  <a:pt x="2717334" y="2010264"/>
                  <a:pt x="2726234" y="2309081"/>
                </a:cubicBezTo>
                <a:cubicBezTo>
                  <a:pt x="2777098" y="2290644"/>
                  <a:pt x="2861021" y="2237239"/>
                  <a:pt x="2905526" y="2220708"/>
                </a:cubicBezTo>
                <a:cubicBezTo>
                  <a:pt x="2940493" y="2207993"/>
                  <a:pt x="2946216" y="2193369"/>
                  <a:pt x="2931592" y="2157766"/>
                </a:cubicBezTo>
                <a:cubicBezTo>
                  <a:pt x="2916970" y="2120255"/>
                  <a:pt x="2890902" y="2091644"/>
                  <a:pt x="2860385" y="2065578"/>
                </a:cubicBezTo>
                <a:cubicBezTo>
                  <a:pt x="2833682" y="2042689"/>
                  <a:pt x="2751030" y="1935878"/>
                  <a:pt x="2724964" y="1912354"/>
                </a:cubicBezTo>
                <a:cubicBezTo>
                  <a:pt x="2720513" y="1908539"/>
                  <a:pt x="2714791" y="1905996"/>
                  <a:pt x="2704618" y="1899002"/>
                </a:cubicBezTo>
                <a:close/>
                <a:moveTo>
                  <a:pt x="1855452" y="795"/>
                </a:moveTo>
                <a:cubicBezTo>
                  <a:pt x="1867611" y="1987"/>
                  <a:pt x="1879373" y="4371"/>
                  <a:pt x="1889546" y="6914"/>
                </a:cubicBezTo>
                <a:cubicBezTo>
                  <a:pt x="1895904" y="8822"/>
                  <a:pt x="1934686" y="18994"/>
                  <a:pt x="1940408" y="20902"/>
                </a:cubicBezTo>
                <a:cubicBezTo>
                  <a:pt x="2058664" y="59684"/>
                  <a:pt x="2140043" y="122626"/>
                  <a:pt x="2164839" y="251691"/>
                </a:cubicBezTo>
                <a:cubicBezTo>
                  <a:pt x="2176283" y="310818"/>
                  <a:pt x="2167383" y="324805"/>
                  <a:pt x="2163568" y="375032"/>
                </a:cubicBezTo>
                <a:cubicBezTo>
                  <a:pt x="2232868" y="362316"/>
                  <a:pt x="2201715" y="454505"/>
                  <a:pt x="2202350" y="506639"/>
                </a:cubicBezTo>
                <a:cubicBezTo>
                  <a:pt x="2202986" y="544150"/>
                  <a:pt x="2197900" y="587384"/>
                  <a:pt x="2151488" y="581026"/>
                </a:cubicBezTo>
                <a:cubicBezTo>
                  <a:pt x="2127964" y="716447"/>
                  <a:pt x="2030054" y="677029"/>
                  <a:pt x="2102532" y="830888"/>
                </a:cubicBezTo>
                <a:cubicBezTo>
                  <a:pt x="2105076" y="835338"/>
                  <a:pt x="2165475" y="835974"/>
                  <a:pt x="2170562" y="837246"/>
                </a:cubicBezTo>
                <a:cubicBezTo>
                  <a:pt x="2213159" y="846147"/>
                  <a:pt x="2368925" y="842968"/>
                  <a:pt x="2410251" y="854412"/>
                </a:cubicBezTo>
                <a:cubicBezTo>
                  <a:pt x="2498624" y="879207"/>
                  <a:pt x="2545672" y="906546"/>
                  <a:pt x="2611794" y="973303"/>
                </a:cubicBezTo>
                <a:cubicBezTo>
                  <a:pt x="2691902" y="1054048"/>
                  <a:pt x="2725598" y="1115718"/>
                  <a:pt x="2806344" y="1195827"/>
                </a:cubicBezTo>
                <a:cubicBezTo>
                  <a:pt x="2847034" y="1235882"/>
                  <a:pt x="2875008" y="1282294"/>
                  <a:pt x="2891538" y="1336335"/>
                </a:cubicBezTo>
                <a:cubicBezTo>
                  <a:pt x="2917606" y="1418987"/>
                  <a:pt x="2908069" y="1494009"/>
                  <a:pt x="2955752" y="1565852"/>
                </a:cubicBezTo>
                <a:cubicBezTo>
                  <a:pt x="3001529" y="1633881"/>
                  <a:pt x="3046669" y="1677114"/>
                  <a:pt x="3089902" y="1746415"/>
                </a:cubicBezTo>
                <a:cubicBezTo>
                  <a:pt x="3108340" y="1776296"/>
                  <a:pt x="3125506" y="1809357"/>
                  <a:pt x="3136951" y="1843054"/>
                </a:cubicBezTo>
                <a:cubicBezTo>
                  <a:pt x="3171918" y="1947322"/>
                  <a:pt x="3246304" y="2028066"/>
                  <a:pt x="3280637" y="2132335"/>
                </a:cubicBezTo>
                <a:cubicBezTo>
                  <a:pt x="3303525" y="2200999"/>
                  <a:pt x="3319420" y="2269664"/>
                  <a:pt x="3312426" y="2346593"/>
                </a:cubicBezTo>
                <a:cubicBezTo>
                  <a:pt x="3309883" y="2384104"/>
                  <a:pt x="3287630" y="2413350"/>
                  <a:pt x="3252026" y="2424794"/>
                </a:cubicBezTo>
                <a:cubicBezTo>
                  <a:pt x="3171282" y="2450225"/>
                  <a:pt x="3099438" y="2465484"/>
                  <a:pt x="3034589" y="2520162"/>
                </a:cubicBezTo>
                <a:cubicBezTo>
                  <a:pt x="3021873" y="2530970"/>
                  <a:pt x="2963382" y="2567210"/>
                  <a:pt x="2948123" y="2572296"/>
                </a:cubicBezTo>
                <a:cubicBezTo>
                  <a:pt x="2875644" y="2595184"/>
                  <a:pt x="2802529" y="2642232"/>
                  <a:pt x="2729414" y="2663213"/>
                </a:cubicBezTo>
                <a:cubicBezTo>
                  <a:pt x="2716063" y="2667027"/>
                  <a:pt x="2709705" y="2673385"/>
                  <a:pt x="2708433" y="2688009"/>
                </a:cubicBezTo>
                <a:cubicBezTo>
                  <a:pt x="2691902" y="2850769"/>
                  <a:pt x="2662657" y="3036417"/>
                  <a:pt x="2626417" y="3195362"/>
                </a:cubicBezTo>
                <a:cubicBezTo>
                  <a:pt x="2614337" y="3247496"/>
                  <a:pt x="2597806" y="3297723"/>
                  <a:pt x="2564746" y="3340320"/>
                </a:cubicBezTo>
                <a:cubicBezTo>
                  <a:pt x="2530414" y="3385461"/>
                  <a:pt x="2510704" y="3436959"/>
                  <a:pt x="2494174" y="3489729"/>
                </a:cubicBezTo>
                <a:cubicBezTo>
                  <a:pt x="2490360" y="3501809"/>
                  <a:pt x="2486545" y="3515161"/>
                  <a:pt x="2478916" y="3524697"/>
                </a:cubicBezTo>
                <a:cubicBezTo>
                  <a:pt x="2456027" y="3552672"/>
                  <a:pt x="2447126" y="3585097"/>
                  <a:pt x="2443312" y="3620065"/>
                </a:cubicBezTo>
                <a:cubicBezTo>
                  <a:pt x="2438861" y="3664569"/>
                  <a:pt x="2424874" y="3704623"/>
                  <a:pt x="2393085" y="3737685"/>
                </a:cubicBezTo>
                <a:cubicBezTo>
                  <a:pt x="2368925" y="3763116"/>
                  <a:pt x="2301532" y="3790455"/>
                  <a:pt x="2278008" y="3816521"/>
                </a:cubicBezTo>
                <a:cubicBezTo>
                  <a:pt x="2211252" y="3889636"/>
                  <a:pt x="2135593" y="3961480"/>
                  <a:pt x="2070744" y="4037138"/>
                </a:cubicBezTo>
                <a:cubicBezTo>
                  <a:pt x="2031961" y="4081642"/>
                  <a:pt x="2034504" y="4100081"/>
                  <a:pt x="2065657" y="4149036"/>
                </a:cubicBezTo>
                <a:cubicBezTo>
                  <a:pt x="2069472" y="4156030"/>
                  <a:pt x="2105711" y="4163023"/>
                  <a:pt x="2110162" y="4169380"/>
                </a:cubicBezTo>
                <a:cubicBezTo>
                  <a:pt x="2136864" y="4209436"/>
                  <a:pt x="2143858" y="4252669"/>
                  <a:pt x="2132414" y="4298445"/>
                </a:cubicBezTo>
                <a:cubicBezTo>
                  <a:pt x="2117791" y="4356937"/>
                  <a:pt x="2104440" y="4415428"/>
                  <a:pt x="2087909" y="4473285"/>
                </a:cubicBezTo>
                <a:cubicBezTo>
                  <a:pt x="2070744" y="4533685"/>
                  <a:pt x="2096810" y="4585819"/>
                  <a:pt x="2116520" y="4646853"/>
                </a:cubicBezTo>
                <a:cubicBezTo>
                  <a:pt x="2132414" y="4695172"/>
                  <a:pt x="2078373" y="4740949"/>
                  <a:pt x="2049762" y="4784182"/>
                </a:cubicBezTo>
                <a:cubicBezTo>
                  <a:pt x="2033869" y="4807706"/>
                  <a:pt x="2022424" y="4835045"/>
                  <a:pt x="2011616" y="4861748"/>
                </a:cubicBezTo>
                <a:cubicBezTo>
                  <a:pt x="1983006" y="4932319"/>
                  <a:pt x="1942951" y="4995898"/>
                  <a:pt x="1892089" y="5052483"/>
                </a:cubicBezTo>
                <a:cubicBezTo>
                  <a:pt x="1848856" y="5100167"/>
                  <a:pt x="1832325" y="5149121"/>
                  <a:pt x="1770654" y="5172645"/>
                </a:cubicBezTo>
                <a:cubicBezTo>
                  <a:pt x="1689910" y="5203798"/>
                  <a:pt x="1611709" y="5165016"/>
                  <a:pt x="1590092" y="5081093"/>
                </a:cubicBezTo>
                <a:cubicBezTo>
                  <a:pt x="1583098" y="5054390"/>
                  <a:pt x="1593271" y="5025144"/>
                  <a:pt x="1595814" y="4997806"/>
                </a:cubicBezTo>
                <a:cubicBezTo>
                  <a:pt x="1600900" y="4950758"/>
                  <a:pt x="1609166" y="4903709"/>
                  <a:pt x="1620609" y="4857933"/>
                </a:cubicBezTo>
                <a:cubicBezTo>
                  <a:pt x="1634596" y="4802620"/>
                  <a:pt x="1641590" y="4749214"/>
                  <a:pt x="1658121" y="4694537"/>
                </a:cubicBezTo>
                <a:cubicBezTo>
                  <a:pt x="1665750" y="4669106"/>
                  <a:pt x="1665114" y="4632867"/>
                  <a:pt x="1639047" y="4634138"/>
                </a:cubicBezTo>
                <a:cubicBezTo>
                  <a:pt x="1573561" y="4637952"/>
                  <a:pt x="1487731" y="4601712"/>
                  <a:pt x="1433053" y="4572467"/>
                </a:cubicBezTo>
                <a:cubicBezTo>
                  <a:pt x="1390456" y="4549578"/>
                  <a:pt x="1372655" y="4514611"/>
                  <a:pt x="1370111" y="4466927"/>
                </a:cubicBezTo>
                <a:cubicBezTo>
                  <a:pt x="1364389" y="4359480"/>
                  <a:pt x="1368204" y="4365202"/>
                  <a:pt x="1398721" y="4262206"/>
                </a:cubicBezTo>
                <a:cubicBezTo>
                  <a:pt x="1426696" y="4167473"/>
                  <a:pt x="1463571" y="4048582"/>
                  <a:pt x="1510619" y="3947493"/>
                </a:cubicBezTo>
                <a:cubicBezTo>
                  <a:pt x="1513162" y="3941770"/>
                  <a:pt x="1537322" y="3907439"/>
                  <a:pt x="1539229" y="3901081"/>
                </a:cubicBezTo>
                <a:cubicBezTo>
                  <a:pt x="1555760" y="3855940"/>
                  <a:pt x="1576740" y="3836867"/>
                  <a:pt x="1614888" y="3756122"/>
                </a:cubicBezTo>
                <a:cubicBezTo>
                  <a:pt x="1616159" y="3754214"/>
                  <a:pt x="1496632" y="3745315"/>
                  <a:pt x="1494724" y="3744043"/>
                </a:cubicBezTo>
                <a:cubicBezTo>
                  <a:pt x="1463571" y="3726241"/>
                  <a:pt x="1454670" y="3730691"/>
                  <a:pt x="1435596" y="3761844"/>
                </a:cubicBezTo>
                <a:cubicBezTo>
                  <a:pt x="1410166" y="3804441"/>
                  <a:pt x="1386005" y="3849582"/>
                  <a:pt x="1353581" y="3886458"/>
                </a:cubicBezTo>
                <a:cubicBezTo>
                  <a:pt x="1312255" y="3933506"/>
                  <a:pt x="1281102" y="3986275"/>
                  <a:pt x="1250584" y="4039681"/>
                </a:cubicBezTo>
                <a:cubicBezTo>
                  <a:pt x="1202900" y="4123604"/>
                  <a:pt x="1120884" y="4205621"/>
                  <a:pt x="1073836" y="4289544"/>
                </a:cubicBezTo>
                <a:cubicBezTo>
                  <a:pt x="1059213" y="4314975"/>
                  <a:pt x="1048406" y="4343585"/>
                  <a:pt x="1042683" y="4372195"/>
                </a:cubicBezTo>
                <a:cubicBezTo>
                  <a:pt x="1008987" y="4531141"/>
                  <a:pt x="940958" y="4686272"/>
                  <a:pt x="844319" y="4820422"/>
                </a:cubicBezTo>
                <a:cubicBezTo>
                  <a:pt x="832875" y="4835681"/>
                  <a:pt x="823339" y="4852847"/>
                  <a:pt x="814438" y="4870013"/>
                </a:cubicBezTo>
                <a:cubicBezTo>
                  <a:pt x="758489" y="4974281"/>
                  <a:pt x="698725" y="5077914"/>
                  <a:pt x="647862" y="5184725"/>
                </a:cubicBezTo>
                <a:cubicBezTo>
                  <a:pt x="610987" y="5261655"/>
                  <a:pt x="585556" y="5343670"/>
                  <a:pt x="555038" y="5423780"/>
                </a:cubicBezTo>
                <a:cubicBezTo>
                  <a:pt x="554402" y="5425051"/>
                  <a:pt x="553131" y="5426958"/>
                  <a:pt x="553766" y="5428230"/>
                </a:cubicBezTo>
                <a:cubicBezTo>
                  <a:pt x="556310" y="5435223"/>
                  <a:pt x="559489" y="5442853"/>
                  <a:pt x="562667" y="5449846"/>
                </a:cubicBezTo>
                <a:cubicBezTo>
                  <a:pt x="567754" y="5445396"/>
                  <a:pt x="574112" y="5441581"/>
                  <a:pt x="579198" y="5436495"/>
                </a:cubicBezTo>
                <a:cubicBezTo>
                  <a:pt x="581741" y="5433951"/>
                  <a:pt x="583013" y="5430137"/>
                  <a:pt x="584285" y="5426958"/>
                </a:cubicBezTo>
                <a:cubicBezTo>
                  <a:pt x="586828" y="5426958"/>
                  <a:pt x="590007" y="5427594"/>
                  <a:pt x="592550" y="5428230"/>
                </a:cubicBezTo>
                <a:cubicBezTo>
                  <a:pt x="590007" y="5443488"/>
                  <a:pt x="592550" y="5461291"/>
                  <a:pt x="584920" y="5474006"/>
                </a:cubicBezTo>
                <a:cubicBezTo>
                  <a:pt x="565846" y="5507067"/>
                  <a:pt x="542959" y="5538220"/>
                  <a:pt x="520706" y="5569373"/>
                </a:cubicBezTo>
                <a:cubicBezTo>
                  <a:pt x="512441" y="5581453"/>
                  <a:pt x="500997" y="5593533"/>
                  <a:pt x="514984" y="5607521"/>
                </a:cubicBezTo>
                <a:cubicBezTo>
                  <a:pt x="531514" y="5624051"/>
                  <a:pt x="530879" y="5642488"/>
                  <a:pt x="529607" y="5663469"/>
                </a:cubicBezTo>
                <a:cubicBezTo>
                  <a:pt x="528971" y="5674913"/>
                  <a:pt x="530879" y="5690808"/>
                  <a:pt x="538508" y="5698437"/>
                </a:cubicBezTo>
                <a:cubicBezTo>
                  <a:pt x="555038" y="5714967"/>
                  <a:pt x="554402" y="5731498"/>
                  <a:pt x="542959" y="5748029"/>
                </a:cubicBezTo>
                <a:cubicBezTo>
                  <a:pt x="517527" y="5784268"/>
                  <a:pt x="503539" y="5824322"/>
                  <a:pt x="504175" y="5869463"/>
                </a:cubicBezTo>
                <a:cubicBezTo>
                  <a:pt x="504175" y="5879635"/>
                  <a:pt x="501632" y="5890444"/>
                  <a:pt x="497818" y="5899980"/>
                </a:cubicBezTo>
                <a:cubicBezTo>
                  <a:pt x="484467" y="5937492"/>
                  <a:pt x="470479" y="5975003"/>
                  <a:pt x="454585" y="6011878"/>
                </a:cubicBezTo>
                <a:cubicBezTo>
                  <a:pt x="440598" y="6043667"/>
                  <a:pt x="432968" y="6074821"/>
                  <a:pt x="437419" y="6109788"/>
                </a:cubicBezTo>
                <a:cubicBezTo>
                  <a:pt x="441233" y="6139670"/>
                  <a:pt x="439326" y="6170188"/>
                  <a:pt x="439962" y="6200705"/>
                </a:cubicBezTo>
                <a:cubicBezTo>
                  <a:pt x="440598" y="6226136"/>
                  <a:pt x="425974" y="6233766"/>
                  <a:pt x="403087" y="6233766"/>
                </a:cubicBezTo>
                <a:cubicBezTo>
                  <a:pt x="368754" y="6233130"/>
                  <a:pt x="333786" y="6235037"/>
                  <a:pt x="299454" y="6232494"/>
                </a:cubicBezTo>
                <a:cubicBezTo>
                  <a:pt x="227610" y="6227408"/>
                  <a:pt x="155767" y="6222321"/>
                  <a:pt x="83923" y="6214057"/>
                </a:cubicBezTo>
                <a:cubicBezTo>
                  <a:pt x="45776" y="6210242"/>
                  <a:pt x="13988" y="6192440"/>
                  <a:pt x="0" y="6152386"/>
                </a:cubicBezTo>
                <a:cubicBezTo>
                  <a:pt x="0" y="6136491"/>
                  <a:pt x="0" y="6119961"/>
                  <a:pt x="0" y="6104066"/>
                </a:cubicBezTo>
                <a:cubicBezTo>
                  <a:pt x="1272" y="6100888"/>
                  <a:pt x="3179" y="6098344"/>
                  <a:pt x="3815" y="6095165"/>
                </a:cubicBezTo>
                <a:cubicBezTo>
                  <a:pt x="18438" y="6040488"/>
                  <a:pt x="35604" y="5987082"/>
                  <a:pt x="73751" y="5943213"/>
                </a:cubicBezTo>
                <a:cubicBezTo>
                  <a:pt x="78202" y="5937492"/>
                  <a:pt x="80109" y="5928591"/>
                  <a:pt x="82016" y="5920961"/>
                </a:cubicBezTo>
                <a:cubicBezTo>
                  <a:pt x="87102" y="5901251"/>
                  <a:pt x="89645" y="5881543"/>
                  <a:pt x="96003" y="5862469"/>
                </a:cubicBezTo>
                <a:cubicBezTo>
                  <a:pt x="125250" y="5770281"/>
                  <a:pt x="155767" y="5678092"/>
                  <a:pt x="185648" y="5585904"/>
                </a:cubicBezTo>
                <a:cubicBezTo>
                  <a:pt x="190099" y="5572552"/>
                  <a:pt x="197729" y="5568737"/>
                  <a:pt x="211716" y="5566830"/>
                </a:cubicBezTo>
                <a:cubicBezTo>
                  <a:pt x="223795" y="5564923"/>
                  <a:pt x="237783" y="5556658"/>
                  <a:pt x="246048" y="5547121"/>
                </a:cubicBezTo>
                <a:cubicBezTo>
                  <a:pt x="254949" y="5536948"/>
                  <a:pt x="261307" y="5522325"/>
                  <a:pt x="264486" y="5508339"/>
                </a:cubicBezTo>
                <a:cubicBezTo>
                  <a:pt x="283559" y="5428865"/>
                  <a:pt x="302633" y="5348757"/>
                  <a:pt x="321070" y="5269284"/>
                </a:cubicBezTo>
                <a:cubicBezTo>
                  <a:pt x="324885" y="5255297"/>
                  <a:pt x="326156" y="5240674"/>
                  <a:pt x="330607" y="5227323"/>
                </a:cubicBezTo>
                <a:cubicBezTo>
                  <a:pt x="342051" y="5194898"/>
                  <a:pt x="357946" y="5163744"/>
                  <a:pt x="366211" y="5130684"/>
                </a:cubicBezTo>
                <a:cubicBezTo>
                  <a:pt x="426610" y="4899259"/>
                  <a:pt x="484467" y="4667199"/>
                  <a:pt x="544230" y="4435774"/>
                </a:cubicBezTo>
                <a:cubicBezTo>
                  <a:pt x="572840" y="4323876"/>
                  <a:pt x="614166" y="4217065"/>
                  <a:pt x="694910" y="4132505"/>
                </a:cubicBezTo>
                <a:cubicBezTo>
                  <a:pt x="745773" y="4079099"/>
                  <a:pt x="790277" y="4019972"/>
                  <a:pt x="817617" y="3951943"/>
                </a:cubicBezTo>
                <a:cubicBezTo>
                  <a:pt x="829696" y="3922062"/>
                  <a:pt x="846226" y="3894087"/>
                  <a:pt x="855763" y="3863570"/>
                </a:cubicBezTo>
                <a:cubicBezTo>
                  <a:pt x="869751" y="3818429"/>
                  <a:pt x="883737" y="3772653"/>
                  <a:pt x="888188" y="3726241"/>
                </a:cubicBezTo>
                <a:cubicBezTo>
                  <a:pt x="894546" y="3657576"/>
                  <a:pt x="899632" y="3621972"/>
                  <a:pt x="916163" y="3555215"/>
                </a:cubicBezTo>
                <a:cubicBezTo>
                  <a:pt x="931421" y="3492908"/>
                  <a:pt x="940958" y="3488458"/>
                  <a:pt x="918706" y="3443953"/>
                </a:cubicBezTo>
                <a:cubicBezTo>
                  <a:pt x="898997" y="3403899"/>
                  <a:pt x="900268" y="3438867"/>
                  <a:pt x="886281" y="3396269"/>
                </a:cubicBezTo>
                <a:cubicBezTo>
                  <a:pt x="879923" y="3376560"/>
                  <a:pt x="881830" y="3319976"/>
                  <a:pt x="886916" y="3298995"/>
                </a:cubicBezTo>
                <a:cubicBezTo>
                  <a:pt x="893274" y="3273564"/>
                  <a:pt x="906626" y="3271021"/>
                  <a:pt x="928242" y="3285643"/>
                </a:cubicBezTo>
                <a:cubicBezTo>
                  <a:pt x="939687" y="3293272"/>
                  <a:pt x="947316" y="3291365"/>
                  <a:pt x="956217" y="3281193"/>
                </a:cubicBezTo>
                <a:cubicBezTo>
                  <a:pt x="975926" y="3258305"/>
                  <a:pt x="979741" y="3250675"/>
                  <a:pt x="991185" y="3222065"/>
                </a:cubicBezTo>
                <a:cubicBezTo>
                  <a:pt x="1006444" y="3184554"/>
                  <a:pt x="1021702" y="3146407"/>
                  <a:pt x="1035054" y="3107625"/>
                </a:cubicBezTo>
                <a:cubicBezTo>
                  <a:pt x="1063664" y="3025608"/>
                  <a:pt x="1118341" y="2912440"/>
                  <a:pt x="1172383" y="2842503"/>
                </a:cubicBezTo>
                <a:cubicBezTo>
                  <a:pt x="1180012" y="2832966"/>
                  <a:pt x="1184463" y="2819615"/>
                  <a:pt x="1186370" y="2807535"/>
                </a:cubicBezTo>
                <a:cubicBezTo>
                  <a:pt x="1194636" y="2743321"/>
                  <a:pt x="1216888" y="2683557"/>
                  <a:pt x="1249948" y="2629516"/>
                </a:cubicBezTo>
                <a:cubicBezTo>
                  <a:pt x="1272201" y="2593276"/>
                  <a:pt x="1283009" y="2557037"/>
                  <a:pt x="1284281" y="2516347"/>
                </a:cubicBezTo>
                <a:cubicBezTo>
                  <a:pt x="1286188" y="2452768"/>
                  <a:pt x="1276651" y="2391734"/>
                  <a:pt x="1328150" y="2355494"/>
                </a:cubicBezTo>
                <a:cubicBezTo>
                  <a:pt x="1343408" y="2344686"/>
                  <a:pt x="1357395" y="2332606"/>
                  <a:pt x="1372655" y="2322433"/>
                </a:cubicBezTo>
                <a:cubicBezTo>
                  <a:pt x="1394271" y="2307811"/>
                  <a:pt x="1392999" y="2308446"/>
                  <a:pt x="1382191" y="2285558"/>
                </a:cubicBezTo>
                <a:cubicBezTo>
                  <a:pt x="1379012" y="2277293"/>
                  <a:pt x="1374562" y="2269664"/>
                  <a:pt x="1371383" y="2261398"/>
                </a:cubicBezTo>
                <a:cubicBezTo>
                  <a:pt x="1360574" y="2236603"/>
                  <a:pt x="1369476" y="2204814"/>
                  <a:pt x="1359303" y="2180018"/>
                </a:cubicBezTo>
                <a:cubicBezTo>
                  <a:pt x="1354216" y="2167302"/>
                  <a:pt x="1390456" y="2058584"/>
                  <a:pt x="1382827" y="2040781"/>
                </a:cubicBezTo>
                <a:cubicBezTo>
                  <a:pt x="1372655" y="2054133"/>
                  <a:pt x="1344680" y="2157130"/>
                  <a:pt x="1339593" y="2164760"/>
                </a:cubicBezTo>
                <a:cubicBezTo>
                  <a:pt x="1318613" y="2194641"/>
                  <a:pt x="1310348" y="2218801"/>
                  <a:pt x="1289367" y="2249319"/>
                </a:cubicBezTo>
                <a:cubicBezTo>
                  <a:pt x="1252491" y="2302089"/>
                  <a:pt x="1205443" y="2330063"/>
                  <a:pt x="1138687" y="2311626"/>
                </a:cubicBezTo>
                <a:cubicBezTo>
                  <a:pt x="1133600" y="2309718"/>
                  <a:pt x="1096089" y="2316711"/>
                  <a:pt x="1090367" y="2315439"/>
                </a:cubicBezTo>
                <a:cubicBezTo>
                  <a:pt x="1064935" y="2310353"/>
                  <a:pt x="1046498" y="2319890"/>
                  <a:pt x="1035054" y="2342778"/>
                </a:cubicBezTo>
                <a:cubicBezTo>
                  <a:pt x="1022974" y="2366938"/>
                  <a:pt x="1010895" y="2391734"/>
                  <a:pt x="997543" y="2415257"/>
                </a:cubicBezTo>
                <a:cubicBezTo>
                  <a:pt x="937143" y="2522705"/>
                  <a:pt x="853856" y="2604085"/>
                  <a:pt x="731150" y="2636509"/>
                </a:cubicBezTo>
                <a:cubicBezTo>
                  <a:pt x="654856" y="2656855"/>
                  <a:pt x="567118" y="2663848"/>
                  <a:pt x="491460" y="2649861"/>
                </a:cubicBezTo>
                <a:cubicBezTo>
                  <a:pt x="299454" y="2614257"/>
                  <a:pt x="165304" y="2402541"/>
                  <a:pt x="162125" y="2229609"/>
                </a:cubicBezTo>
                <a:cubicBezTo>
                  <a:pt x="161489" y="2188283"/>
                  <a:pt x="168483" y="2146322"/>
                  <a:pt x="171662" y="2104996"/>
                </a:cubicBezTo>
                <a:cubicBezTo>
                  <a:pt x="172298" y="2090373"/>
                  <a:pt x="176747" y="2072571"/>
                  <a:pt x="171026" y="2060491"/>
                </a:cubicBezTo>
                <a:cubicBezTo>
                  <a:pt x="151952" y="2022344"/>
                  <a:pt x="157039" y="1995005"/>
                  <a:pt x="191371" y="1970846"/>
                </a:cubicBezTo>
                <a:cubicBezTo>
                  <a:pt x="214895" y="1954315"/>
                  <a:pt x="239690" y="1932699"/>
                  <a:pt x="263215" y="1916169"/>
                </a:cubicBezTo>
                <a:cubicBezTo>
                  <a:pt x="275929" y="1907267"/>
                  <a:pt x="279744" y="1895188"/>
                  <a:pt x="271479" y="1880565"/>
                </a:cubicBezTo>
                <a:cubicBezTo>
                  <a:pt x="258128" y="1857676"/>
                  <a:pt x="265122" y="1836696"/>
                  <a:pt x="282287" y="1819529"/>
                </a:cubicBezTo>
                <a:cubicBezTo>
                  <a:pt x="304540" y="1797913"/>
                  <a:pt x="327428" y="1780111"/>
                  <a:pt x="361125" y="1775661"/>
                </a:cubicBezTo>
                <a:cubicBezTo>
                  <a:pt x="380198" y="1788376"/>
                  <a:pt x="385920" y="1783290"/>
                  <a:pt x="403087" y="1792191"/>
                </a:cubicBezTo>
                <a:cubicBezTo>
                  <a:pt x="422795" y="1802363"/>
                  <a:pt x="434875" y="1796006"/>
                  <a:pt x="440598" y="1774389"/>
                </a:cubicBezTo>
                <a:cubicBezTo>
                  <a:pt x="443777" y="1762309"/>
                  <a:pt x="450770" y="1762945"/>
                  <a:pt x="453949" y="1751501"/>
                </a:cubicBezTo>
                <a:cubicBezTo>
                  <a:pt x="460942" y="1726069"/>
                  <a:pt x="493368" y="1698731"/>
                  <a:pt x="521342" y="1696188"/>
                </a:cubicBezTo>
                <a:cubicBezTo>
                  <a:pt x="549316" y="1693645"/>
                  <a:pt x="557581" y="1716532"/>
                  <a:pt x="567118" y="1735606"/>
                </a:cubicBezTo>
                <a:cubicBezTo>
                  <a:pt x="578562" y="1759130"/>
                  <a:pt x="595092" y="1757858"/>
                  <a:pt x="621160" y="1759766"/>
                </a:cubicBezTo>
                <a:cubicBezTo>
                  <a:pt x="677745" y="1763580"/>
                  <a:pt x="725428" y="1775025"/>
                  <a:pt x="778198" y="1797277"/>
                </a:cubicBezTo>
                <a:cubicBezTo>
                  <a:pt x="794092" y="1803635"/>
                  <a:pt x="795364" y="1787741"/>
                  <a:pt x="813166" y="1786469"/>
                </a:cubicBezTo>
                <a:cubicBezTo>
                  <a:pt x="830332" y="1785198"/>
                  <a:pt x="848134" y="1779475"/>
                  <a:pt x="865300" y="1778840"/>
                </a:cubicBezTo>
                <a:cubicBezTo>
                  <a:pt x="900904" y="1778204"/>
                  <a:pt x="911712" y="1796006"/>
                  <a:pt x="896453" y="1827795"/>
                </a:cubicBezTo>
                <a:cubicBezTo>
                  <a:pt x="884373" y="1853226"/>
                  <a:pt x="912984" y="1898366"/>
                  <a:pt x="936508" y="1911082"/>
                </a:cubicBezTo>
                <a:cubicBezTo>
                  <a:pt x="954310" y="1920619"/>
                  <a:pt x="991185" y="1911082"/>
                  <a:pt x="1007716" y="1881201"/>
                </a:cubicBezTo>
                <a:cubicBezTo>
                  <a:pt x="1032511" y="1837332"/>
                  <a:pt x="1043955" y="1789012"/>
                  <a:pt x="1044591" y="1740057"/>
                </a:cubicBezTo>
                <a:cubicBezTo>
                  <a:pt x="1045227" y="1696188"/>
                  <a:pt x="1040776" y="1654226"/>
                  <a:pt x="1064935" y="1618622"/>
                </a:cubicBezTo>
                <a:cubicBezTo>
                  <a:pt x="1097997" y="1569667"/>
                  <a:pt x="1091003" y="1497188"/>
                  <a:pt x="1078287" y="1439967"/>
                </a:cubicBezTo>
                <a:cubicBezTo>
                  <a:pt x="1041412" y="1275300"/>
                  <a:pt x="1045862" y="1115083"/>
                  <a:pt x="1162210" y="986655"/>
                </a:cubicBezTo>
                <a:cubicBezTo>
                  <a:pt x="1192728" y="953594"/>
                  <a:pt x="1256942" y="930070"/>
                  <a:pt x="1302082" y="924348"/>
                </a:cubicBezTo>
                <a:cubicBezTo>
                  <a:pt x="1339593" y="919261"/>
                  <a:pt x="1372655" y="904639"/>
                  <a:pt x="1401900" y="879843"/>
                </a:cubicBezTo>
                <a:cubicBezTo>
                  <a:pt x="1429239" y="856955"/>
                  <a:pt x="1448312" y="877300"/>
                  <a:pt x="1476287" y="855684"/>
                </a:cubicBezTo>
                <a:cubicBezTo>
                  <a:pt x="1512527" y="828345"/>
                  <a:pt x="1555760" y="811815"/>
                  <a:pt x="1595178" y="836610"/>
                </a:cubicBezTo>
                <a:cubicBezTo>
                  <a:pt x="1693089" y="897645"/>
                  <a:pt x="1698811" y="739971"/>
                  <a:pt x="1667657" y="715176"/>
                </a:cubicBezTo>
                <a:cubicBezTo>
                  <a:pt x="1654306" y="705003"/>
                  <a:pt x="1635868" y="694830"/>
                  <a:pt x="1626967" y="650961"/>
                </a:cubicBezTo>
                <a:cubicBezTo>
                  <a:pt x="1624424" y="638881"/>
                  <a:pt x="1619338" y="577211"/>
                  <a:pt x="1604715" y="581662"/>
                </a:cubicBezTo>
                <a:cubicBezTo>
                  <a:pt x="1563389" y="594377"/>
                  <a:pt x="1541136" y="582933"/>
                  <a:pt x="1530328" y="540336"/>
                </a:cubicBezTo>
                <a:cubicBezTo>
                  <a:pt x="1516341" y="485023"/>
                  <a:pt x="1505533" y="433524"/>
                  <a:pt x="1528421" y="383933"/>
                </a:cubicBezTo>
                <a:cubicBezTo>
                  <a:pt x="1530328" y="379483"/>
                  <a:pt x="1534143" y="373760"/>
                  <a:pt x="1537957" y="373125"/>
                </a:cubicBezTo>
                <a:cubicBezTo>
                  <a:pt x="1572925" y="366131"/>
                  <a:pt x="1567204" y="364224"/>
                  <a:pt x="1567840" y="340064"/>
                </a:cubicBezTo>
                <a:cubicBezTo>
                  <a:pt x="1569112" y="280936"/>
                  <a:pt x="1576740" y="223080"/>
                  <a:pt x="1598993" y="167768"/>
                </a:cubicBezTo>
                <a:cubicBezTo>
                  <a:pt x="1613616" y="132163"/>
                  <a:pt x="1625060" y="101646"/>
                  <a:pt x="1656849" y="79393"/>
                </a:cubicBezTo>
                <a:cubicBezTo>
                  <a:pt x="1695632" y="52055"/>
                  <a:pt x="1775104" y="10729"/>
                  <a:pt x="1818973" y="1828"/>
                </a:cubicBezTo>
                <a:cubicBezTo>
                  <a:pt x="1830736" y="-397"/>
                  <a:pt x="1843292" y="-397"/>
                  <a:pt x="1855452" y="79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3417761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3CD10489-647D-4424-92F3-2E31185A69B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27514" y="0"/>
            <a:ext cx="7964489" cy="6858000"/>
          </a:xfrm>
          <a:custGeom>
            <a:avLst/>
            <a:gdLst>
              <a:gd name="connsiteX0" fmla="*/ 7895557 w 7964489"/>
              <a:gd name="connsiteY0" fmla="*/ 1035541 h 6858000"/>
              <a:gd name="connsiteX1" fmla="*/ 6561027 w 7964489"/>
              <a:gd name="connsiteY1" fmla="*/ 6858000 h 6858000"/>
              <a:gd name="connsiteX2" fmla="*/ 3421268 w 7964489"/>
              <a:gd name="connsiteY2" fmla="*/ 6858000 h 6858000"/>
              <a:gd name="connsiteX3" fmla="*/ 4816845 w 7964489"/>
              <a:gd name="connsiteY3" fmla="*/ 380744 h 6858000"/>
              <a:gd name="connsiteX4" fmla="*/ 3224260 w 7964489"/>
              <a:gd name="connsiteY4" fmla="*/ 6858000 h 6858000"/>
              <a:gd name="connsiteX5" fmla="*/ 0 w 7964489"/>
              <a:gd name="connsiteY5" fmla="*/ 6858000 h 6858000"/>
              <a:gd name="connsiteX6" fmla="*/ 5167647 w 7964489"/>
              <a:gd name="connsiteY6" fmla="*/ 0 h 6858000"/>
              <a:gd name="connsiteX7" fmla="*/ 7964489 w 7964489"/>
              <a:gd name="connsiteY7" fmla="*/ 0 h 6858000"/>
              <a:gd name="connsiteX8" fmla="*/ 7964489 w 7964489"/>
              <a:gd name="connsiteY8" fmla="*/ 581734 h 6858000"/>
              <a:gd name="connsiteX9" fmla="*/ 3748483 w 7964489"/>
              <a:gd name="connsiteY9" fmla="*/ 59826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64489" h="6858000">
                <a:moveTo>
                  <a:pt x="7895557" y="1035541"/>
                </a:moveTo>
                <a:lnTo>
                  <a:pt x="6561027" y="6858000"/>
                </a:lnTo>
                <a:lnTo>
                  <a:pt x="3421268" y="6858000"/>
                </a:lnTo>
                <a:close/>
                <a:moveTo>
                  <a:pt x="4816845" y="380744"/>
                </a:moveTo>
                <a:lnTo>
                  <a:pt x="3224260" y="6858000"/>
                </a:lnTo>
                <a:lnTo>
                  <a:pt x="0" y="6858000"/>
                </a:lnTo>
                <a:close/>
                <a:moveTo>
                  <a:pt x="5167647" y="0"/>
                </a:moveTo>
                <a:lnTo>
                  <a:pt x="7964489" y="0"/>
                </a:lnTo>
                <a:lnTo>
                  <a:pt x="7964489" y="581734"/>
                </a:lnTo>
                <a:lnTo>
                  <a:pt x="3748483" y="598267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370225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4539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063750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21" Type="http://schemas.openxmlformats.org/officeDocument/2006/relationships/slideLayout" Target="../slideLayouts/slideLayout79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1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82.xml"/><Relationship Id="rId21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17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1.xml"/><Relationship Id="rId16" Type="http://schemas.openxmlformats.org/officeDocument/2006/relationships/slideLayout" Target="../slideLayouts/slideLayout95.xml"/><Relationship Id="rId20" Type="http://schemas.openxmlformats.org/officeDocument/2006/relationships/slideLayout" Target="../slideLayouts/slideLayout99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94.xml"/><Relationship Id="rId23" Type="http://schemas.openxmlformats.org/officeDocument/2006/relationships/theme" Target="../theme/theme8.xml"/><Relationship Id="rId10" Type="http://schemas.openxmlformats.org/officeDocument/2006/relationships/slideLayout" Target="../slideLayouts/slideLayout89.xml"/><Relationship Id="rId19" Type="http://schemas.openxmlformats.org/officeDocument/2006/relationships/slideLayout" Target="../slideLayouts/slideLayout98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Relationship Id="rId22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9" r:id="rId2"/>
    <p:sldLayoutId id="2147483737" r:id="rId3"/>
    <p:sldLayoutId id="2147483740" r:id="rId4"/>
    <p:sldLayoutId id="2147483736" r:id="rId5"/>
    <p:sldLayoutId id="2147483743" r:id="rId6"/>
    <p:sldLayoutId id="2147483741" r:id="rId7"/>
    <p:sldLayoutId id="2147483746" r:id="rId8"/>
    <p:sldLayoutId id="2147483751" r:id="rId9"/>
    <p:sldLayoutId id="2147483752" r:id="rId10"/>
    <p:sldLayoutId id="2147483732" r:id="rId11"/>
    <p:sldLayoutId id="2147483738" r:id="rId1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45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3617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847" r:id="rId2"/>
    <p:sldLayoutId id="214748384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2845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  <p:sldLayoutId id="2147483778" r:id="rId18"/>
    <p:sldLayoutId id="2147483779" r:id="rId19"/>
    <p:sldLayoutId id="2147483780" r:id="rId20"/>
    <p:sldLayoutId id="214748378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6701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  <p:sldLayoutId id="2147483797" r:id="rId15"/>
    <p:sldLayoutId id="2147483798" r:id="rId16"/>
    <p:sldLayoutId id="2147483799" r:id="rId17"/>
    <p:sldLayoutId id="2147483800" r:id="rId18"/>
    <p:sldLayoutId id="2147483801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128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  <p:sldLayoutId id="2147483820" r:id="rId17"/>
    <p:sldLayoutId id="2147483821" r:id="rId18"/>
    <p:sldLayoutId id="2147483822" r:id="rId19"/>
    <p:sldLayoutId id="2147483823" r:id="rId20"/>
    <p:sldLayoutId id="2147483824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1719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  <p:sldLayoutId id="2147483840" r:id="rId15"/>
    <p:sldLayoutId id="2147483841" r:id="rId16"/>
    <p:sldLayoutId id="2147483842" r:id="rId17"/>
    <p:sldLayoutId id="2147483843" r:id="rId18"/>
    <p:sldLayoutId id="2147483844" r:id="rId19"/>
    <p:sldLayoutId id="2147483845" r:id="rId20"/>
    <p:sldLayoutId id="2147483846" r:id="rId21"/>
    <p:sldLayoutId id="2147483849" r:id="rId2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66.wmf"/><Relationship Id="rId3" Type="http://schemas.openxmlformats.org/officeDocument/2006/relationships/oleObject" Target="../embeddings/oleObject12.bin"/><Relationship Id="rId7" Type="http://schemas.openxmlformats.org/officeDocument/2006/relationships/image" Target="../media/image63.wmf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65.wmf"/><Relationship Id="rId5" Type="http://schemas.openxmlformats.org/officeDocument/2006/relationships/image" Target="../media/image67.jpeg"/><Relationship Id="rId10" Type="http://schemas.openxmlformats.org/officeDocument/2006/relationships/oleObject" Target="../embeddings/oleObject15.bin"/><Relationship Id="rId4" Type="http://schemas.openxmlformats.org/officeDocument/2006/relationships/image" Target="../media/image62.wmf"/><Relationship Id="rId9" Type="http://schemas.openxmlformats.org/officeDocument/2006/relationships/image" Target="../media/image6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6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7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7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2.png"/><Relationship Id="rId7" Type="http://schemas.openxmlformats.org/officeDocument/2006/relationships/image" Target="../media/image54.png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6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6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57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80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5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2EACE2C-F0BB-4B26-BDA0-E1B66FC049A7}"/>
              </a:ext>
            </a:extLst>
          </p:cNvPr>
          <p:cNvSpPr txBox="1"/>
          <p:nvPr/>
        </p:nvSpPr>
        <p:spPr>
          <a:xfrm>
            <a:off x="5937293" y="2767280"/>
            <a:ext cx="6586012" cy="1323439"/>
          </a:xfrm>
          <a:prstGeom prst="rect">
            <a:avLst/>
          </a:prstGeom>
          <a:noFill/>
          <a:effectLst>
            <a:outerShdw blurRad="50800" dist="38100" dir="5400000" algn="t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1200" cap="none" spc="0" normalizeH="0" baseline="0" noProof="0">
                <a:ln>
                  <a:noFill/>
                </a:ln>
                <a:solidFill>
                  <a:srgbClr val="DC00C8"/>
                </a:solidFill>
                <a:effectLst/>
                <a:uLnTx/>
                <a:uFillTx/>
                <a:latin typeface="Arial"/>
                <a:cs typeface="Arial" pitchFamily="34" charset="0"/>
              </a:rPr>
              <a:t>PELUANG </a:t>
            </a:r>
            <a:r>
              <a:rPr kumimoji="0" lang="en-US" altLang="ko-KR" sz="40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KEJADIAN</a:t>
            </a:r>
            <a:r>
              <a:rPr kumimoji="0" lang="en-US" altLang="ko-KR" sz="4000" b="1" i="0" u="none" strike="noStrike" kern="1200" cap="none" spc="0" normalizeH="0" baseline="0" noProof="0">
                <a:ln>
                  <a:noFill/>
                </a:ln>
                <a:solidFill>
                  <a:srgbClr val="DC00C8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altLang="ko-KR" sz="4000" b="1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 pitchFamily="34" charset="0"/>
              </a:rPr>
              <a:t>MAJEMUK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A11BD51-4E3B-4AF3-9F0D-981AFFF3CD96}"/>
              </a:ext>
            </a:extLst>
          </p:cNvPr>
          <p:cNvSpPr/>
          <p:nvPr/>
        </p:nvSpPr>
        <p:spPr>
          <a:xfrm>
            <a:off x="540912" y="567860"/>
            <a:ext cx="592149" cy="616320"/>
          </a:xfrm>
          <a:custGeom>
            <a:avLst/>
            <a:gdLst>
              <a:gd name="connsiteX0" fmla="*/ 1166419 w 1221987"/>
              <a:gd name="connsiteY0" fmla="*/ 1413288 h 1412525"/>
              <a:gd name="connsiteX1" fmla="*/ 916178 w 1221987"/>
              <a:gd name="connsiteY1" fmla="*/ 1108426 h 1412525"/>
              <a:gd name="connsiteX2" fmla="*/ 884168 w 1221987"/>
              <a:gd name="connsiteY2" fmla="*/ 1069556 h 1412525"/>
              <a:gd name="connsiteX3" fmla="*/ 865114 w 1221987"/>
              <a:gd name="connsiteY3" fmla="*/ 1060156 h 1412525"/>
              <a:gd name="connsiteX4" fmla="*/ 175364 w 1221987"/>
              <a:gd name="connsiteY4" fmla="*/ 1060665 h 1412525"/>
              <a:gd name="connsiteX5" fmla="*/ 58754 w 1221987"/>
              <a:gd name="connsiteY5" fmla="*/ 1023827 h 1412525"/>
              <a:gd name="connsiteX6" fmla="*/ 69 w 1221987"/>
              <a:gd name="connsiteY6" fmla="*/ 893753 h 1412525"/>
              <a:gd name="connsiteX7" fmla="*/ 69 w 1221987"/>
              <a:gd name="connsiteY7" fmla="*/ 192571 h 1412525"/>
              <a:gd name="connsiteX8" fmla="*/ 2863 w 1221987"/>
              <a:gd name="connsiteY8" fmla="*/ 133123 h 1412525"/>
              <a:gd name="connsiteX9" fmla="*/ 89749 w 1221987"/>
              <a:gd name="connsiteY9" fmla="*/ 16513 h 1412525"/>
              <a:gd name="connsiteX10" fmla="*/ 163170 w 1221987"/>
              <a:gd name="connsiteY10" fmla="*/ 0 h 1412525"/>
              <a:gd name="connsiteX11" fmla="*/ 1059971 w 1221987"/>
              <a:gd name="connsiteY11" fmla="*/ 0 h 1412525"/>
              <a:gd name="connsiteX12" fmla="*/ 1216467 w 1221987"/>
              <a:gd name="connsiteY12" fmla="*/ 117880 h 1412525"/>
              <a:gd name="connsiteX13" fmla="*/ 1222818 w 1221987"/>
              <a:gd name="connsiteY13" fmla="*/ 165387 h 1412525"/>
              <a:gd name="connsiteX14" fmla="*/ 1222564 w 1221987"/>
              <a:gd name="connsiteY14" fmla="*/ 897055 h 1412525"/>
              <a:gd name="connsiteX15" fmla="*/ 1114592 w 1221987"/>
              <a:gd name="connsiteY15" fmla="*/ 1051519 h 1412525"/>
              <a:gd name="connsiteX16" fmla="*/ 1112052 w 1221987"/>
              <a:gd name="connsiteY16" fmla="*/ 1052281 h 1412525"/>
              <a:gd name="connsiteX17" fmla="*/ 1093760 w 1221987"/>
              <a:gd name="connsiteY17" fmla="*/ 1084037 h 1412525"/>
              <a:gd name="connsiteX18" fmla="*/ 1121198 w 1221987"/>
              <a:gd name="connsiteY18" fmla="*/ 1207506 h 1412525"/>
              <a:gd name="connsiteX19" fmla="*/ 1143046 w 1221987"/>
              <a:gd name="connsiteY19" fmla="*/ 1303792 h 1412525"/>
              <a:gd name="connsiteX20" fmla="*/ 1166419 w 1221987"/>
              <a:gd name="connsiteY20" fmla="*/ 1404904 h 1412525"/>
              <a:gd name="connsiteX21" fmla="*/ 1166419 w 1221987"/>
              <a:gd name="connsiteY21" fmla="*/ 1413288 h 141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21987" h="1412525">
                <a:moveTo>
                  <a:pt x="1166419" y="1413288"/>
                </a:moveTo>
                <a:cubicBezTo>
                  <a:pt x="1081820" y="1310143"/>
                  <a:pt x="998999" y="1209285"/>
                  <a:pt x="916178" y="1108426"/>
                </a:cubicBezTo>
                <a:cubicBezTo>
                  <a:pt x="905508" y="1095470"/>
                  <a:pt x="894330" y="1082767"/>
                  <a:pt x="884168" y="1069556"/>
                </a:cubicBezTo>
                <a:cubicBezTo>
                  <a:pt x="879086" y="1062697"/>
                  <a:pt x="873497" y="1060156"/>
                  <a:pt x="865114" y="1060156"/>
                </a:cubicBezTo>
                <a:cubicBezTo>
                  <a:pt x="635197" y="1060411"/>
                  <a:pt x="405281" y="1060156"/>
                  <a:pt x="175364" y="1060665"/>
                </a:cubicBezTo>
                <a:cubicBezTo>
                  <a:pt x="132175" y="1060665"/>
                  <a:pt x="92543" y="1052281"/>
                  <a:pt x="58754" y="1023827"/>
                </a:cubicBezTo>
                <a:cubicBezTo>
                  <a:pt x="18614" y="989784"/>
                  <a:pt x="69" y="946087"/>
                  <a:pt x="69" y="893753"/>
                </a:cubicBezTo>
                <a:cubicBezTo>
                  <a:pt x="323" y="660025"/>
                  <a:pt x="69" y="426298"/>
                  <a:pt x="69" y="192571"/>
                </a:cubicBezTo>
                <a:cubicBezTo>
                  <a:pt x="69" y="172755"/>
                  <a:pt x="-694" y="152939"/>
                  <a:pt x="2863" y="133123"/>
                </a:cubicBezTo>
                <a:cubicBezTo>
                  <a:pt x="12517" y="79772"/>
                  <a:pt x="42241" y="41410"/>
                  <a:pt x="89749" y="16513"/>
                </a:cubicBezTo>
                <a:cubicBezTo>
                  <a:pt x="112613" y="4319"/>
                  <a:pt x="137256" y="0"/>
                  <a:pt x="163170" y="0"/>
                </a:cubicBezTo>
                <a:cubicBezTo>
                  <a:pt x="462188" y="254"/>
                  <a:pt x="760953" y="508"/>
                  <a:pt x="1059971" y="0"/>
                </a:cubicBezTo>
                <a:cubicBezTo>
                  <a:pt x="1132630" y="0"/>
                  <a:pt x="1195635" y="46491"/>
                  <a:pt x="1216467" y="117880"/>
                </a:cubicBezTo>
                <a:cubicBezTo>
                  <a:pt x="1221040" y="133123"/>
                  <a:pt x="1222818" y="149128"/>
                  <a:pt x="1222818" y="165387"/>
                </a:cubicBezTo>
                <a:cubicBezTo>
                  <a:pt x="1222564" y="409277"/>
                  <a:pt x="1222818" y="653166"/>
                  <a:pt x="1222564" y="897055"/>
                </a:cubicBezTo>
                <a:cubicBezTo>
                  <a:pt x="1222564" y="967428"/>
                  <a:pt x="1180646" y="1026622"/>
                  <a:pt x="1114592" y="1051519"/>
                </a:cubicBezTo>
                <a:cubicBezTo>
                  <a:pt x="1113830" y="1051773"/>
                  <a:pt x="1113068" y="1052027"/>
                  <a:pt x="1112052" y="1052281"/>
                </a:cubicBezTo>
                <a:cubicBezTo>
                  <a:pt x="1087155" y="1059648"/>
                  <a:pt x="1087917" y="1059394"/>
                  <a:pt x="1093760" y="1084037"/>
                </a:cubicBezTo>
                <a:cubicBezTo>
                  <a:pt x="1103414" y="1124940"/>
                  <a:pt x="1112052" y="1166350"/>
                  <a:pt x="1121198" y="1207506"/>
                </a:cubicBezTo>
                <a:cubicBezTo>
                  <a:pt x="1128311" y="1239517"/>
                  <a:pt x="1135678" y="1271527"/>
                  <a:pt x="1143046" y="1303792"/>
                </a:cubicBezTo>
                <a:cubicBezTo>
                  <a:pt x="1150667" y="1337581"/>
                  <a:pt x="1158543" y="1371115"/>
                  <a:pt x="1166419" y="1404904"/>
                </a:cubicBezTo>
                <a:cubicBezTo>
                  <a:pt x="1166927" y="1406937"/>
                  <a:pt x="1166419" y="1408969"/>
                  <a:pt x="1166419" y="1413288"/>
                </a:cubicBezTo>
                <a:close/>
              </a:path>
            </a:pathLst>
          </a:custGeom>
          <a:solidFill>
            <a:srgbClr val="F08B16"/>
          </a:solidFill>
          <a:ln w="253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23D4480-B5A0-4348-9C7D-B28E51FAA924}"/>
              </a:ext>
            </a:extLst>
          </p:cNvPr>
          <p:cNvGrpSpPr/>
          <p:nvPr/>
        </p:nvGrpSpPr>
        <p:grpSpPr>
          <a:xfrm>
            <a:off x="1133061" y="716471"/>
            <a:ext cx="1024523" cy="1969118"/>
            <a:chOff x="4769990" y="2185438"/>
            <a:chExt cx="2322367" cy="385955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F46A6DC-BE2C-4BB7-B666-CB4ADE10AC43}"/>
                </a:ext>
              </a:extLst>
            </p:cNvPr>
            <p:cNvGrpSpPr/>
            <p:nvPr/>
          </p:nvGrpSpPr>
          <p:grpSpPr>
            <a:xfrm>
              <a:off x="5696247" y="5746751"/>
              <a:ext cx="398438" cy="293123"/>
              <a:chOff x="5696247" y="5746751"/>
              <a:chExt cx="398438" cy="293123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C6865C2E-9C84-433B-AA0D-712292EBA6C9}"/>
                  </a:ext>
                </a:extLst>
              </p:cNvPr>
              <p:cNvGrpSpPr/>
              <p:nvPr/>
            </p:nvGrpSpPr>
            <p:grpSpPr>
              <a:xfrm>
                <a:off x="5696247" y="5746752"/>
                <a:ext cx="398438" cy="293122"/>
                <a:chOff x="5749772" y="5812681"/>
                <a:chExt cx="294954" cy="216991"/>
              </a:xfrm>
            </p:grpSpPr>
            <p:sp>
              <p:nvSpPr>
                <p:cNvPr id="8" name="Freeform: Shape 7">
                  <a:extLst>
                    <a:ext uri="{FF2B5EF4-FFF2-40B4-BE49-F238E27FC236}">
                      <a16:creationId xmlns:a16="http://schemas.microsoft.com/office/drawing/2014/main" id="{9558C46B-ADD5-4147-83B5-C899153ECBF4}"/>
                    </a:ext>
                  </a:extLst>
                </p:cNvPr>
                <p:cNvSpPr/>
                <p:nvPr/>
              </p:nvSpPr>
              <p:spPr>
                <a:xfrm>
                  <a:off x="5750026" y="5812681"/>
                  <a:ext cx="294700" cy="215944"/>
                </a:xfrm>
                <a:custGeom>
                  <a:avLst/>
                  <a:gdLst>
                    <a:gd name="connsiteX0" fmla="*/ 149308 w 294699"/>
                    <a:gd name="connsiteY0" fmla="*/ 61226 h 215943"/>
                    <a:gd name="connsiteX1" fmla="*/ 150071 w 294699"/>
                    <a:gd name="connsiteY1" fmla="*/ 0 h 215943"/>
                    <a:gd name="connsiteX2" fmla="*/ 161757 w 294699"/>
                    <a:gd name="connsiteY2" fmla="*/ 5843 h 215943"/>
                    <a:gd name="connsiteX3" fmla="*/ 209773 w 294699"/>
                    <a:gd name="connsiteY3" fmla="*/ 9908 h 215943"/>
                    <a:gd name="connsiteX4" fmla="*/ 283193 w 294699"/>
                    <a:gd name="connsiteY4" fmla="*/ 508 h 215943"/>
                    <a:gd name="connsiteX5" fmla="*/ 287004 w 294699"/>
                    <a:gd name="connsiteY5" fmla="*/ 5081 h 215943"/>
                    <a:gd name="connsiteX6" fmla="*/ 286242 w 294699"/>
                    <a:gd name="connsiteY6" fmla="*/ 58432 h 215943"/>
                    <a:gd name="connsiteX7" fmla="*/ 291577 w 294699"/>
                    <a:gd name="connsiteY7" fmla="*/ 76724 h 215943"/>
                    <a:gd name="connsiteX8" fmla="*/ 294626 w 294699"/>
                    <a:gd name="connsiteY8" fmla="*/ 87140 h 215943"/>
                    <a:gd name="connsiteX9" fmla="*/ 294880 w 294699"/>
                    <a:gd name="connsiteY9" fmla="*/ 147350 h 215943"/>
                    <a:gd name="connsiteX10" fmla="*/ 274302 w 294699"/>
                    <a:gd name="connsiteY10" fmla="*/ 180885 h 215943"/>
                    <a:gd name="connsiteX11" fmla="*/ 236702 w 294699"/>
                    <a:gd name="connsiteY11" fmla="*/ 189777 h 215943"/>
                    <a:gd name="connsiteX12" fmla="*/ 146006 w 294699"/>
                    <a:gd name="connsiteY12" fmla="*/ 216960 h 215943"/>
                    <a:gd name="connsiteX13" fmla="*/ 107898 w 294699"/>
                    <a:gd name="connsiteY13" fmla="*/ 217214 h 215943"/>
                    <a:gd name="connsiteX14" fmla="*/ 6532 w 294699"/>
                    <a:gd name="connsiteY14" fmla="*/ 164117 h 215943"/>
                    <a:gd name="connsiteX15" fmla="*/ 10850 w 294699"/>
                    <a:gd name="connsiteY15" fmla="*/ 136171 h 215943"/>
                    <a:gd name="connsiteX16" fmla="*/ 16439 w 294699"/>
                    <a:gd name="connsiteY16" fmla="*/ 137696 h 215943"/>
                    <a:gd name="connsiteX17" fmla="*/ 16185 w 294699"/>
                    <a:gd name="connsiteY17" fmla="*/ 137442 h 215943"/>
                    <a:gd name="connsiteX18" fmla="*/ 68774 w 294699"/>
                    <a:gd name="connsiteY18" fmla="*/ 110512 h 215943"/>
                    <a:gd name="connsiteX19" fmla="*/ 97228 w 294699"/>
                    <a:gd name="connsiteY19" fmla="*/ 90442 h 215943"/>
                    <a:gd name="connsiteX20" fmla="*/ 119330 w 294699"/>
                    <a:gd name="connsiteY20" fmla="*/ 77740 h 215943"/>
                    <a:gd name="connsiteX21" fmla="*/ 140925 w 294699"/>
                    <a:gd name="connsiteY21" fmla="*/ 71643 h 215943"/>
                    <a:gd name="connsiteX22" fmla="*/ 149308 w 294699"/>
                    <a:gd name="connsiteY22" fmla="*/ 61226 h 2159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294699" h="215943">
                      <a:moveTo>
                        <a:pt x="149308" y="61226"/>
                      </a:moveTo>
                      <a:cubicBezTo>
                        <a:pt x="150071" y="40902"/>
                        <a:pt x="146514" y="20324"/>
                        <a:pt x="150071" y="0"/>
                      </a:cubicBezTo>
                      <a:cubicBezTo>
                        <a:pt x="152611" y="4573"/>
                        <a:pt x="157438" y="4319"/>
                        <a:pt x="161757" y="5843"/>
                      </a:cubicBezTo>
                      <a:cubicBezTo>
                        <a:pt x="170903" y="9400"/>
                        <a:pt x="203167" y="9908"/>
                        <a:pt x="209773" y="9908"/>
                      </a:cubicBezTo>
                      <a:cubicBezTo>
                        <a:pt x="234670" y="9908"/>
                        <a:pt x="259313" y="8130"/>
                        <a:pt x="283193" y="508"/>
                      </a:cubicBezTo>
                      <a:cubicBezTo>
                        <a:pt x="285480" y="1270"/>
                        <a:pt x="286750" y="3049"/>
                        <a:pt x="287004" y="5081"/>
                      </a:cubicBezTo>
                      <a:cubicBezTo>
                        <a:pt x="288020" y="22865"/>
                        <a:pt x="290815" y="40648"/>
                        <a:pt x="286242" y="58432"/>
                      </a:cubicBezTo>
                      <a:cubicBezTo>
                        <a:pt x="285480" y="65291"/>
                        <a:pt x="285480" y="71643"/>
                        <a:pt x="291577" y="76724"/>
                      </a:cubicBezTo>
                      <a:cubicBezTo>
                        <a:pt x="294372" y="79264"/>
                        <a:pt x="294626" y="83329"/>
                        <a:pt x="294626" y="87140"/>
                      </a:cubicBezTo>
                      <a:cubicBezTo>
                        <a:pt x="294626" y="107210"/>
                        <a:pt x="294880" y="127280"/>
                        <a:pt x="294880" y="147350"/>
                      </a:cubicBezTo>
                      <a:cubicBezTo>
                        <a:pt x="300977" y="164117"/>
                        <a:pt x="291831" y="178090"/>
                        <a:pt x="274302" y="180885"/>
                      </a:cubicBezTo>
                      <a:cubicBezTo>
                        <a:pt x="267188" y="182155"/>
                        <a:pt x="242545" y="186728"/>
                        <a:pt x="236702" y="189777"/>
                      </a:cubicBezTo>
                      <a:cubicBezTo>
                        <a:pt x="222475" y="196890"/>
                        <a:pt x="159978" y="215690"/>
                        <a:pt x="146006" y="216960"/>
                      </a:cubicBezTo>
                      <a:cubicBezTo>
                        <a:pt x="133303" y="217976"/>
                        <a:pt x="120601" y="218230"/>
                        <a:pt x="107898" y="217214"/>
                      </a:cubicBezTo>
                      <a:cubicBezTo>
                        <a:pt x="105612" y="216960"/>
                        <a:pt x="39812" y="214165"/>
                        <a:pt x="6532" y="164117"/>
                      </a:cubicBezTo>
                      <a:cubicBezTo>
                        <a:pt x="-1852" y="151415"/>
                        <a:pt x="-3885" y="143285"/>
                        <a:pt x="10850" y="136171"/>
                      </a:cubicBezTo>
                      <a:cubicBezTo>
                        <a:pt x="13137" y="135156"/>
                        <a:pt x="14915" y="135917"/>
                        <a:pt x="16439" y="137696"/>
                      </a:cubicBezTo>
                      <a:cubicBezTo>
                        <a:pt x="16439" y="137696"/>
                        <a:pt x="16439" y="137442"/>
                        <a:pt x="16185" y="137442"/>
                      </a:cubicBezTo>
                      <a:lnTo>
                        <a:pt x="68774" y="110512"/>
                      </a:lnTo>
                      <a:cubicBezTo>
                        <a:pt x="77920" y="103399"/>
                        <a:pt x="87066" y="97810"/>
                        <a:pt x="97228" y="90442"/>
                      </a:cubicBezTo>
                      <a:cubicBezTo>
                        <a:pt x="103833" y="84853"/>
                        <a:pt x="111963" y="81296"/>
                        <a:pt x="119330" y="77740"/>
                      </a:cubicBezTo>
                      <a:cubicBezTo>
                        <a:pt x="125682" y="73167"/>
                        <a:pt x="133557" y="72913"/>
                        <a:pt x="140925" y="71643"/>
                      </a:cubicBezTo>
                      <a:cubicBezTo>
                        <a:pt x="146768" y="70372"/>
                        <a:pt x="149054" y="68848"/>
                        <a:pt x="149308" y="6122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25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97C47514-AD6C-4321-B022-89550955E979}"/>
                    </a:ext>
                  </a:extLst>
                </p:cNvPr>
                <p:cNvSpPr/>
                <p:nvPr/>
              </p:nvSpPr>
              <p:spPr>
                <a:xfrm>
                  <a:off x="5749772" y="5948376"/>
                  <a:ext cx="294700" cy="81296"/>
                </a:xfrm>
                <a:custGeom>
                  <a:avLst/>
                  <a:gdLst>
                    <a:gd name="connsiteX0" fmla="*/ 274302 w 294699"/>
                    <a:gd name="connsiteY0" fmla="*/ 45189 h 81296"/>
                    <a:gd name="connsiteX1" fmla="*/ 294880 w 294699"/>
                    <a:gd name="connsiteY1" fmla="*/ 11654 h 81296"/>
                    <a:gd name="connsiteX2" fmla="*/ 192751 w 294699"/>
                    <a:gd name="connsiteY2" fmla="*/ 41124 h 81296"/>
                    <a:gd name="connsiteX3" fmla="*/ 143719 w 294699"/>
                    <a:gd name="connsiteY3" fmla="*/ 51541 h 81296"/>
                    <a:gd name="connsiteX4" fmla="*/ 120092 w 294699"/>
                    <a:gd name="connsiteY4" fmla="*/ 51032 h 81296"/>
                    <a:gd name="connsiteX5" fmla="*/ 42099 w 294699"/>
                    <a:gd name="connsiteY5" fmla="*/ 30962 h 81296"/>
                    <a:gd name="connsiteX6" fmla="*/ 18726 w 294699"/>
                    <a:gd name="connsiteY6" fmla="*/ 5303 h 81296"/>
                    <a:gd name="connsiteX7" fmla="*/ 10850 w 294699"/>
                    <a:gd name="connsiteY7" fmla="*/ 476 h 81296"/>
                    <a:gd name="connsiteX8" fmla="*/ 6531 w 294699"/>
                    <a:gd name="connsiteY8" fmla="*/ 28422 h 81296"/>
                    <a:gd name="connsiteX9" fmla="*/ 107898 w 294699"/>
                    <a:gd name="connsiteY9" fmla="*/ 81519 h 81296"/>
                    <a:gd name="connsiteX10" fmla="*/ 146006 w 294699"/>
                    <a:gd name="connsiteY10" fmla="*/ 81265 h 81296"/>
                    <a:gd name="connsiteX11" fmla="*/ 236702 w 294699"/>
                    <a:gd name="connsiteY11" fmla="*/ 54081 h 81296"/>
                    <a:gd name="connsiteX12" fmla="*/ 274302 w 294699"/>
                    <a:gd name="connsiteY12" fmla="*/ 45189 h 81296"/>
                    <a:gd name="connsiteX13" fmla="*/ 194275 w 294699"/>
                    <a:gd name="connsiteY13" fmla="*/ 70086 h 81296"/>
                    <a:gd name="connsiteX14" fmla="*/ 195292 w 294699"/>
                    <a:gd name="connsiteY14" fmla="*/ 69832 h 81296"/>
                    <a:gd name="connsiteX15" fmla="*/ 193513 w 294699"/>
                    <a:gd name="connsiteY15" fmla="*/ 70340 h 81296"/>
                    <a:gd name="connsiteX16" fmla="*/ 194275 w 294699"/>
                    <a:gd name="connsiteY16" fmla="*/ 70086 h 81296"/>
                    <a:gd name="connsiteX17" fmla="*/ 197578 w 294699"/>
                    <a:gd name="connsiteY17" fmla="*/ 70340 h 81296"/>
                    <a:gd name="connsiteX18" fmla="*/ 197578 w 294699"/>
                    <a:gd name="connsiteY18" fmla="*/ 70340 h 81296"/>
                    <a:gd name="connsiteX19" fmla="*/ 197578 w 294699"/>
                    <a:gd name="connsiteY19" fmla="*/ 70340 h 812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94699" h="81296">
                      <a:moveTo>
                        <a:pt x="274302" y="45189"/>
                      </a:moveTo>
                      <a:cubicBezTo>
                        <a:pt x="291831" y="42141"/>
                        <a:pt x="300977" y="28168"/>
                        <a:pt x="294880" y="11654"/>
                      </a:cubicBezTo>
                      <a:cubicBezTo>
                        <a:pt x="258804" y="14703"/>
                        <a:pt x="225270" y="25881"/>
                        <a:pt x="192751" y="41124"/>
                      </a:cubicBezTo>
                      <a:cubicBezTo>
                        <a:pt x="177254" y="48492"/>
                        <a:pt x="160487" y="49762"/>
                        <a:pt x="143719" y="51541"/>
                      </a:cubicBezTo>
                      <a:cubicBezTo>
                        <a:pt x="138130" y="52049"/>
                        <a:pt x="124919" y="51795"/>
                        <a:pt x="120092" y="51032"/>
                      </a:cubicBezTo>
                      <a:cubicBezTo>
                        <a:pt x="93417" y="47730"/>
                        <a:pt x="66996" y="41887"/>
                        <a:pt x="42099" y="30962"/>
                      </a:cubicBezTo>
                      <a:cubicBezTo>
                        <a:pt x="39050" y="29692"/>
                        <a:pt x="28380" y="19530"/>
                        <a:pt x="18726" y="5303"/>
                      </a:cubicBezTo>
                      <a:cubicBezTo>
                        <a:pt x="16693" y="2255"/>
                        <a:pt x="14661" y="-1302"/>
                        <a:pt x="10850" y="476"/>
                      </a:cubicBezTo>
                      <a:cubicBezTo>
                        <a:pt x="-3885" y="7590"/>
                        <a:pt x="-1852" y="15719"/>
                        <a:pt x="6531" y="28422"/>
                      </a:cubicBezTo>
                      <a:cubicBezTo>
                        <a:pt x="39812" y="78724"/>
                        <a:pt x="105611" y="81265"/>
                        <a:pt x="107898" y="81519"/>
                      </a:cubicBezTo>
                      <a:cubicBezTo>
                        <a:pt x="120601" y="82535"/>
                        <a:pt x="133303" y="82281"/>
                        <a:pt x="146006" y="81265"/>
                      </a:cubicBezTo>
                      <a:cubicBezTo>
                        <a:pt x="159724" y="79994"/>
                        <a:pt x="222221" y="61194"/>
                        <a:pt x="236702" y="54081"/>
                      </a:cubicBezTo>
                      <a:cubicBezTo>
                        <a:pt x="242545" y="51032"/>
                        <a:pt x="267188" y="46460"/>
                        <a:pt x="274302" y="45189"/>
                      </a:cubicBezTo>
                      <a:close/>
                      <a:moveTo>
                        <a:pt x="194275" y="70086"/>
                      </a:moveTo>
                      <a:cubicBezTo>
                        <a:pt x="194784" y="70086"/>
                        <a:pt x="195038" y="69832"/>
                        <a:pt x="195292" y="69832"/>
                      </a:cubicBezTo>
                      <a:cubicBezTo>
                        <a:pt x="194784" y="70086"/>
                        <a:pt x="194021" y="70340"/>
                        <a:pt x="193513" y="70340"/>
                      </a:cubicBezTo>
                      <a:cubicBezTo>
                        <a:pt x="193767" y="70340"/>
                        <a:pt x="194021" y="70086"/>
                        <a:pt x="194275" y="70086"/>
                      </a:cubicBezTo>
                      <a:close/>
                      <a:moveTo>
                        <a:pt x="197578" y="70340"/>
                      </a:moveTo>
                      <a:cubicBezTo>
                        <a:pt x="197832" y="70595"/>
                        <a:pt x="197578" y="70849"/>
                        <a:pt x="197578" y="70340"/>
                      </a:cubicBezTo>
                      <a:lnTo>
                        <a:pt x="197578" y="70340"/>
                      </a:lnTo>
                      <a:close/>
                    </a:path>
                  </a:pathLst>
                </a:custGeom>
                <a:solidFill>
                  <a:srgbClr val="BCBEBE"/>
                </a:solidFill>
                <a:ln w="25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9B9D2521-ACF4-45F9-9BCB-01CD8B6E148B}"/>
                  </a:ext>
                </a:extLst>
              </p:cNvPr>
              <p:cNvSpPr/>
              <p:nvPr/>
            </p:nvSpPr>
            <p:spPr>
              <a:xfrm>
                <a:off x="5718453" y="5746751"/>
                <a:ext cx="336799" cy="258278"/>
              </a:xfrm>
              <a:custGeom>
                <a:avLst/>
                <a:gdLst>
                  <a:gd name="connsiteX0" fmla="*/ 71040 w 336799"/>
                  <a:gd name="connsiteY0" fmla="*/ 148942 h 258278"/>
                  <a:gd name="connsiteX1" fmla="*/ 160268 w 336799"/>
                  <a:gd name="connsiteY1" fmla="*/ 243662 h 258278"/>
                  <a:gd name="connsiteX2" fmla="*/ 134872 w 336799"/>
                  <a:gd name="connsiteY2" fmla="*/ 256360 h 258278"/>
                  <a:gd name="connsiteX3" fmla="*/ 51822 w 336799"/>
                  <a:gd name="connsiteY3" fmla="*/ 237141 h 258278"/>
                  <a:gd name="connsiteX4" fmla="*/ 10296 w 336799"/>
                  <a:gd name="connsiteY4" fmla="*/ 201108 h 258278"/>
                  <a:gd name="connsiteX5" fmla="*/ 0 w 336799"/>
                  <a:gd name="connsiteY5" fmla="*/ 185320 h 258278"/>
                  <a:gd name="connsiteX6" fmla="*/ 319637 w 336799"/>
                  <a:gd name="connsiteY6" fmla="*/ 132083 h 258278"/>
                  <a:gd name="connsiteX7" fmla="*/ 334264 w 336799"/>
                  <a:gd name="connsiteY7" fmla="*/ 145169 h 258278"/>
                  <a:gd name="connsiteX8" fmla="*/ 321910 w 336799"/>
                  <a:gd name="connsiteY8" fmla="*/ 179830 h 258278"/>
                  <a:gd name="connsiteX9" fmla="*/ 287934 w 336799"/>
                  <a:gd name="connsiteY9" fmla="*/ 167476 h 258278"/>
                  <a:gd name="connsiteX10" fmla="*/ 299602 w 336799"/>
                  <a:gd name="connsiteY10" fmla="*/ 133156 h 258278"/>
                  <a:gd name="connsiteX11" fmla="*/ 319637 w 336799"/>
                  <a:gd name="connsiteY11" fmla="*/ 132083 h 258278"/>
                  <a:gd name="connsiteX12" fmla="*/ 110505 w 336799"/>
                  <a:gd name="connsiteY12" fmla="*/ 120801 h 258278"/>
                  <a:gd name="connsiteX13" fmla="*/ 149285 w 336799"/>
                  <a:gd name="connsiteY13" fmla="*/ 136245 h 258278"/>
                  <a:gd name="connsiteX14" fmla="*/ 166101 w 336799"/>
                  <a:gd name="connsiteY14" fmla="*/ 151689 h 258278"/>
                  <a:gd name="connsiteX15" fmla="*/ 150315 w 336799"/>
                  <a:gd name="connsiteY15" fmla="*/ 167476 h 258278"/>
                  <a:gd name="connsiteX16" fmla="*/ 133156 w 336799"/>
                  <a:gd name="connsiteY16" fmla="*/ 158896 h 258278"/>
                  <a:gd name="connsiteX17" fmla="*/ 89228 w 336799"/>
                  <a:gd name="connsiteY17" fmla="*/ 135902 h 258278"/>
                  <a:gd name="connsiteX18" fmla="*/ 241602 w 336799"/>
                  <a:gd name="connsiteY18" fmla="*/ 93003 h 258278"/>
                  <a:gd name="connsiteX19" fmla="*/ 241945 w 336799"/>
                  <a:gd name="connsiteY19" fmla="*/ 94376 h 258278"/>
                  <a:gd name="connsiteX20" fmla="*/ 241945 w 336799"/>
                  <a:gd name="connsiteY20" fmla="*/ 95406 h 258278"/>
                  <a:gd name="connsiteX21" fmla="*/ 241602 w 336799"/>
                  <a:gd name="connsiteY21" fmla="*/ 93003 h 258278"/>
                  <a:gd name="connsiteX22" fmla="*/ 180516 w 336799"/>
                  <a:gd name="connsiteY22" fmla="*/ 0 h 258278"/>
                  <a:gd name="connsiteX23" fmla="*/ 196303 w 336799"/>
                  <a:gd name="connsiteY23" fmla="*/ 7893 h 258278"/>
                  <a:gd name="connsiteX24" fmla="*/ 235769 w 336799"/>
                  <a:gd name="connsiteY24" fmla="*/ 12698 h 258278"/>
                  <a:gd name="connsiteX25" fmla="*/ 236112 w 336799"/>
                  <a:gd name="connsiteY25" fmla="*/ 94376 h 258278"/>
                  <a:gd name="connsiteX26" fmla="*/ 230964 w 336799"/>
                  <a:gd name="connsiteY26" fmla="*/ 109475 h 258278"/>
                  <a:gd name="connsiteX27" fmla="*/ 204882 w 336799"/>
                  <a:gd name="connsiteY27" fmla="*/ 125606 h 258278"/>
                  <a:gd name="connsiteX28" fmla="*/ 187722 w 336799"/>
                  <a:gd name="connsiteY28" fmla="*/ 125263 h 258278"/>
                  <a:gd name="connsiteX29" fmla="*/ 138990 w 336799"/>
                  <a:gd name="connsiteY29" fmla="*/ 104672 h 258278"/>
                  <a:gd name="connsiteX30" fmla="*/ 167818 w 336799"/>
                  <a:gd name="connsiteY30" fmla="*/ 96434 h 258278"/>
                  <a:gd name="connsiteX31" fmla="*/ 179486 w 336799"/>
                  <a:gd name="connsiteY31" fmla="*/ 82707 h 258278"/>
                  <a:gd name="connsiteX32" fmla="*/ 180516 w 336799"/>
                  <a:gd name="connsiteY32" fmla="*/ 0 h 258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36799" h="258278">
                    <a:moveTo>
                      <a:pt x="71040" y="148942"/>
                    </a:moveTo>
                    <a:cubicBezTo>
                      <a:pt x="117370" y="164042"/>
                      <a:pt x="150658" y="193901"/>
                      <a:pt x="160268" y="243662"/>
                    </a:cubicBezTo>
                    <a:cubicBezTo>
                      <a:pt x="167131" y="264253"/>
                      <a:pt x="145168" y="257389"/>
                      <a:pt x="134872" y="256360"/>
                    </a:cubicBezTo>
                    <a:cubicBezTo>
                      <a:pt x="106731" y="253272"/>
                      <a:pt x="78933" y="246065"/>
                      <a:pt x="51822" y="237141"/>
                    </a:cubicBezTo>
                    <a:cubicBezTo>
                      <a:pt x="32603" y="230964"/>
                      <a:pt x="19219" y="218611"/>
                      <a:pt x="10296" y="201108"/>
                    </a:cubicBezTo>
                    <a:cubicBezTo>
                      <a:pt x="7207" y="195616"/>
                      <a:pt x="3776" y="190125"/>
                      <a:pt x="0" y="185320"/>
                    </a:cubicBezTo>
                    <a:close/>
                    <a:moveTo>
                      <a:pt x="319637" y="132083"/>
                    </a:moveTo>
                    <a:cubicBezTo>
                      <a:pt x="325943" y="134272"/>
                      <a:pt x="331347" y="138819"/>
                      <a:pt x="334264" y="145169"/>
                    </a:cubicBezTo>
                    <a:cubicBezTo>
                      <a:pt x="340443" y="158210"/>
                      <a:pt x="334951" y="173310"/>
                      <a:pt x="321910" y="179830"/>
                    </a:cubicBezTo>
                    <a:cubicBezTo>
                      <a:pt x="308183" y="186351"/>
                      <a:pt x="294797" y="181546"/>
                      <a:pt x="287934" y="167476"/>
                    </a:cubicBezTo>
                    <a:cubicBezTo>
                      <a:pt x="281413" y="153748"/>
                      <a:pt x="286217" y="139333"/>
                      <a:pt x="299602" y="133156"/>
                    </a:cubicBezTo>
                    <a:cubicBezTo>
                      <a:pt x="306123" y="130068"/>
                      <a:pt x="313330" y="129896"/>
                      <a:pt x="319637" y="132083"/>
                    </a:cubicBezTo>
                    <a:close/>
                    <a:moveTo>
                      <a:pt x="110505" y="120801"/>
                    </a:moveTo>
                    <a:cubicBezTo>
                      <a:pt x="120801" y="124918"/>
                      <a:pt x="142765" y="132814"/>
                      <a:pt x="149285" y="136245"/>
                    </a:cubicBezTo>
                    <a:cubicBezTo>
                      <a:pt x="154433" y="138991"/>
                      <a:pt x="169533" y="146198"/>
                      <a:pt x="166101" y="151689"/>
                    </a:cubicBezTo>
                    <a:cubicBezTo>
                      <a:pt x="161640" y="158896"/>
                      <a:pt x="157178" y="162327"/>
                      <a:pt x="150315" y="167476"/>
                    </a:cubicBezTo>
                    <a:cubicBezTo>
                      <a:pt x="144823" y="171593"/>
                      <a:pt x="137617" y="161984"/>
                      <a:pt x="133156" y="158896"/>
                    </a:cubicBezTo>
                    <a:cubicBezTo>
                      <a:pt x="127665" y="155121"/>
                      <a:pt x="96435" y="133843"/>
                      <a:pt x="89228" y="135902"/>
                    </a:cubicBezTo>
                    <a:close/>
                    <a:moveTo>
                      <a:pt x="241602" y="93003"/>
                    </a:moveTo>
                    <a:cubicBezTo>
                      <a:pt x="241602" y="93689"/>
                      <a:pt x="241945" y="94033"/>
                      <a:pt x="241945" y="94376"/>
                    </a:cubicBezTo>
                    <a:cubicBezTo>
                      <a:pt x="241945" y="94719"/>
                      <a:pt x="241945" y="95063"/>
                      <a:pt x="241945" y="95406"/>
                    </a:cubicBezTo>
                    <a:cubicBezTo>
                      <a:pt x="241945" y="94719"/>
                      <a:pt x="241602" y="93689"/>
                      <a:pt x="241602" y="93003"/>
                    </a:cubicBezTo>
                    <a:close/>
                    <a:moveTo>
                      <a:pt x="180516" y="0"/>
                    </a:moveTo>
                    <a:cubicBezTo>
                      <a:pt x="184291" y="6177"/>
                      <a:pt x="190812" y="5834"/>
                      <a:pt x="196303" y="7893"/>
                    </a:cubicBezTo>
                    <a:cubicBezTo>
                      <a:pt x="208656" y="12698"/>
                      <a:pt x="216551" y="11669"/>
                      <a:pt x="235769" y="12698"/>
                    </a:cubicBezTo>
                    <a:cubicBezTo>
                      <a:pt x="236456" y="38780"/>
                      <a:pt x="235769" y="68293"/>
                      <a:pt x="236112" y="94376"/>
                    </a:cubicBezTo>
                    <a:cubicBezTo>
                      <a:pt x="236456" y="99867"/>
                      <a:pt x="237485" y="105701"/>
                      <a:pt x="230964" y="109475"/>
                    </a:cubicBezTo>
                    <a:cubicBezTo>
                      <a:pt x="222041" y="114624"/>
                      <a:pt x="213461" y="120115"/>
                      <a:pt x="204882" y="125606"/>
                    </a:cubicBezTo>
                    <a:cubicBezTo>
                      <a:pt x="198705" y="129382"/>
                      <a:pt x="193900" y="129725"/>
                      <a:pt x="187722" y="125263"/>
                    </a:cubicBezTo>
                    <a:cubicBezTo>
                      <a:pt x="172966" y="114967"/>
                      <a:pt x="155806" y="110162"/>
                      <a:pt x="138990" y="104672"/>
                    </a:cubicBezTo>
                    <a:cubicBezTo>
                      <a:pt x="147913" y="98494"/>
                      <a:pt x="158209" y="97808"/>
                      <a:pt x="167818" y="96434"/>
                    </a:cubicBezTo>
                    <a:cubicBezTo>
                      <a:pt x="176055" y="95062"/>
                      <a:pt x="179143" y="93003"/>
                      <a:pt x="179486" y="82707"/>
                    </a:cubicBezTo>
                    <a:cubicBezTo>
                      <a:pt x="180516" y="55252"/>
                      <a:pt x="176055" y="27455"/>
                      <a:pt x="180516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53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C7671E1-51F8-4654-A655-C9D51A27A1E3}"/>
                </a:ext>
              </a:extLst>
            </p:cNvPr>
            <p:cNvSpPr/>
            <p:nvPr/>
          </p:nvSpPr>
          <p:spPr>
            <a:xfrm>
              <a:off x="4877489" y="3939225"/>
              <a:ext cx="2063243" cy="1234655"/>
            </a:xfrm>
            <a:custGeom>
              <a:avLst/>
              <a:gdLst>
                <a:gd name="connsiteX0" fmla="*/ 1059767 w 1527370"/>
                <a:gd name="connsiteY0" fmla="*/ 143773 h 913985"/>
                <a:gd name="connsiteX1" fmla="*/ 1191112 w 1527370"/>
                <a:gd name="connsiteY1" fmla="*/ 267496 h 913985"/>
                <a:gd name="connsiteX2" fmla="*/ 1203052 w 1527370"/>
                <a:gd name="connsiteY2" fmla="*/ 281215 h 913985"/>
                <a:gd name="connsiteX3" fmla="*/ 1430174 w 1527370"/>
                <a:gd name="connsiteY3" fmla="*/ 387917 h 913985"/>
                <a:gd name="connsiteX4" fmla="*/ 1517568 w 1527370"/>
                <a:gd name="connsiteY4" fmla="*/ 495381 h 913985"/>
                <a:gd name="connsiteX5" fmla="*/ 1509438 w 1527370"/>
                <a:gd name="connsiteY5" fmla="*/ 625709 h 913985"/>
                <a:gd name="connsiteX6" fmla="*/ 1374537 w 1527370"/>
                <a:gd name="connsiteY6" fmla="*/ 903388 h 913985"/>
                <a:gd name="connsiteX7" fmla="*/ 1351927 w 1527370"/>
                <a:gd name="connsiteY7" fmla="*/ 910755 h 913985"/>
                <a:gd name="connsiteX8" fmla="*/ 1347100 w 1527370"/>
                <a:gd name="connsiteY8" fmla="*/ 909739 h 913985"/>
                <a:gd name="connsiteX9" fmla="*/ 1243192 w 1527370"/>
                <a:gd name="connsiteY9" fmla="*/ 852831 h 913985"/>
                <a:gd name="connsiteX10" fmla="*/ 1230236 w 1527370"/>
                <a:gd name="connsiteY10" fmla="*/ 839113 h 913985"/>
                <a:gd name="connsiteX11" fmla="*/ 1239128 w 1527370"/>
                <a:gd name="connsiteY11" fmla="*/ 821075 h 913985"/>
                <a:gd name="connsiteX12" fmla="*/ 1367170 w 1527370"/>
                <a:gd name="connsiteY12" fmla="*/ 558386 h 913985"/>
                <a:gd name="connsiteX13" fmla="*/ 1365645 w 1527370"/>
                <a:gd name="connsiteY13" fmla="*/ 542127 h 913985"/>
                <a:gd name="connsiteX14" fmla="*/ 1316359 w 1527370"/>
                <a:gd name="connsiteY14" fmla="*/ 500970 h 913985"/>
                <a:gd name="connsiteX15" fmla="*/ 1207879 w 1527370"/>
                <a:gd name="connsiteY15" fmla="*/ 449398 h 913985"/>
                <a:gd name="connsiteX16" fmla="*/ 1197463 w 1527370"/>
                <a:gd name="connsiteY16" fmla="*/ 456511 h 913985"/>
                <a:gd name="connsiteX17" fmla="*/ 1198733 w 1527370"/>
                <a:gd name="connsiteY17" fmla="*/ 786524 h 913985"/>
                <a:gd name="connsiteX18" fmla="*/ 1154783 w 1527370"/>
                <a:gd name="connsiteY18" fmla="*/ 834540 h 913985"/>
                <a:gd name="connsiteX19" fmla="*/ 1115405 w 1527370"/>
                <a:gd name="connsiteY19" fmla="*/ 839621 h 913985"/>
                <a:gd name="connsiteX20" fmla="*/ 1038173 w 1527370"/>
                <a:gd name="connsiteY20" fmla="*/ 839621 h 913985"/>
                <a:gd name="connsiteX21" fmla="*/ 1026741 w 1527370"/>
                <a:gd name="connsiteY21" fmla="*/ 828189 h 913985"/>
                <a:gd name="connsiteX22" fmla="*/ 1026995 w 1527370"/>
                <a:gd name="connsiteY22" fmla="*/ 688714 h 913985"/>
                <a:gd name="connsiteX23" fmla="*/ 1026995 w 1527370"/>
                <a:gd name="connsiteY23" fmla="*/ 183913 h 913985"/>
                <a:gd name="connsiteX24" fmla="*/ 1059767 w 1527370"/>
                <a:gd name="connsiteY24" fmla="*/ 143773 h 913985"/>
                <a:gd name="connsiteX25" fmla="*/ 127209 w 1527370"/>
                <a:gd name="connsiteY25" fmla="*/ 361 h 913985"/>
                <a:gd name="connsiteX26" fmla="*/ 134767 w 1527370"/>
                <a:gd name="connsiteY26" fmla="*/ 9125 h 913985"/>
                <a:gd name="connsiteX27" fmla="*/ 317176 w 1527370"/>
                <a:gd name="connsiteY27" fmla="*/ 221259 h 913985"/>
                <a:gd name="connsiteX28" fmla="*/ 585200 w 1527370"/>
                <a:gd name="connsiteY28" fmla="*/ 293156 h 913985"/>
                <a:gd name="connsiteX29" fmla="*/ 589011 w 1527370"/>
                <a:gd name="connsiteY29" fmla="*/ 292902 h 913985"/>
                <a:gd name="connsiteX30" fmla="*/ 620005 w 1527370"/>
                <a:gd name="connsiteY30" fmla="*/ 287312 h 913985"/>
                <a:gd name="connsiteX31" fmla="*/ 629659 w 1527370"/>
                <a:gd name="connsiteY31" fmla="*/ 260383 h 913985"/>
                <a:gd name="connsiteX32" fmla="*/ 752620 w 1527370"/>
                <a:gd name="connsiteY32" fmla="*/ 144280 h 913985"/>
                <a:gd name="connsiteX33" fmla="*/ 763798 w 1527370"/>
                <a:gd name="connsiteY33" fmla="*/ 143010 h 913985"/>
                <a:gd name="connsiteX34" fmla="*/ 779549 w 1527370"/>
                <a:gd name="connsiteY34" fmla="*/ 144789 h 913985"/>
                <a:gd name="connsiteX35" fmla="*/ 810289 w 1527370"/>
                <a:gd name="connsiteY35" fmla="*/ 183404 h 913985"/>
                <a:gd name="connsiteX36" fmla="*/ 810289 w 1527370"/>
                <a:gd name="connsiteY36" fmla="*/ 822091 h 913985"/>
                <a:gd name="connsiteX37" fmla="*/ 792252 w 1527370"/>
                <a:gd name="connsiteY37" fmla="*/ 839620 h 913985"/>
                <a:gd name="connsiteX38" fmla="*/ 713496 w 1527370"/>
                <a:gd name="connsiteY38" fmla="*/ 839620 h 913985"/>
                <a:gd name="connsiteX39" fmla="*/ 649983 w 1527370"/>
                <a:gd name="connsiteY39" fmla="*/ 829712 h 913985"/>
                <a:gd name="connsiteX40" fmla="*/ 621529 w 1527370"/>
                <a:gd name="connsiteY40" fmla="*/ 773313 h 913985"/>
                <a:gd name="connsiteX41" fmla="*/ 622291 w 1527370"/>
                <a:gd name="connsiteY41" fmla="*/ 449651 h 913985"/>
                <a:gd name="connsiteX42" fmla="*/ 610097 w 1527370"/>
                <a:gd name="connsiteY42" fmla="*/ 437965 h 913985"/>
                <a:gd name="connsiteX43" fmla="*/ 405331 w 1527370"/>
                <a:gd name="connsiteY43" fmla="*/ 417133 h 913985"/>
                <a:gd name="connsiteX44" fmla="*/ 211490 w 1527370"/>
                <a:gd name="connsiteY44" fmla="*/ 324150 h 913985"/>
                <a:gd name="connsiteX45" fmla="*/ 3422 w 1527370"/>
                <a:gd name="connsiteY45" fmla="*/ 70351 h 913985"/>
                <a:gd name="connsiteX46" fmla="*/ 4946 w 1527370"/>
                <a:gd name="connsiteY46" fmla="*/ 56887 h 913985"/>
                <a:gd name="connsiteX47" fmla="*/ 22476 w 1527370"/>
                <a:gd name="connsiteY47" fmla="*/ 44946 h 913985"/>
                <a:gd name="connsiteX48" fmla="*/ 104789 w 1527370"/>
                <a:gd name="connsiteY48" fmla="*/ 6076 h 913985"/>
                <a:gd name="connsiteX49" fmla="*/ 116983 w 1527370"/>
                <a:gd name="connsiteY49" fmla="*/ 3028 h 913985"/>
                <a:gd name="connsiteX50" fmla="*/ 127209 w 1527370"/>
                <a:gd name="connsiteY50" fmla="*/ 361 h 913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527370" h="913985">
                  <a:moveTo>
                    <a:pt x="1059767" y="143773"/>
                  </a:moveTo>
                  <a:cubicBezTo>
                    <a:pt x="1126329" y="155459"/>
                    <a:pt x="1175361" y="197632"/>
                    <a:pt x="1191112" y="267496"/>
                  </a:cubicBezTo>
                  <a:cubicBezTo>
                    <a:pt x="1192890" y="275118"/>
                    <a:pt x="1195431" y="278674"/>
                    <a:pt x="1203052" y="281215"/>
                  </a:cubicBezTo>
                  <a:cubicBezTo>
                    <a:pt x="1283078" y="307636"/>
                    <a:pt x="1361580" y="337614"/>
                    <a:pt x="1430174" y="387917"/>
                  </a:cubicBezTo>
                  <a:cubicBezTo>
                    <a:pt x="1468536" y="415863"/>
                    <a:pt x="1500801" y="449144"/>
                    <a:pt x="1517568" y="495381"/>
                  </a:cubicBezTo>
                  <a:cubicBezTo>
                    <a:pt x="1533827" y="540094"/>
                    <a:pt x="1529000" y="583029"/>
                    <a:pt x="1509438" y="625709"/>
                  </a:cubicBezTo>
                  <a:cubicBezTo>
                    <a:pt x="1466504" y="719200"/>
                    <a:pt x="1421028" y="811675"/>
                    <a:pt x="1374537" y="903388"/>
                  </a:cubicBezTo>
                  <a:cubicBezTo>
                    <a:pt x="1368440" y="915582"/>
                    <a:pt x="1361834" y="916090"/>
                    <a:pt x="1351927" y="910755"/>
                  </a:cubicBezTo>
                  <a:cubicBezTo>
                    <a:pt x="1350148" y="910755"/>
                    <a:pt x="1348624" y="910501"/>
                    <a:pt x="1347100" y="909739"/>
                  </a:cubicBezTo>
                  <a:cubicBezTo>
                    <a:pt x="1312549" y="890685"/>
                    <a:pt x="1277235" y="873155"/>
                    <a:pt x="1243192" y="852831"/>
                  </a:cubicBezTo>
                  <a:cubicBezTo>
                    <a:pt x="1241414" y="845464"/>
                    <a:pt x="1228203" y="848259"/>
                    <a:pt x="1230236" y="839113"/>
                  </a:cubicBezTo>
                  <a:cubicBezTo>
                    <a:pt x="1231506" y="832761"/>
                    <a:pt x="1236079" y="826918"/>
                    <a:pt x="1239128" y="821075"/>
                  </a:cubicBezTo>
                  <a:cubicBezTo>
                    <a:pt x="1284095" y="734697"/>
                    <a:pt x="1326521" y="647050"/>
                    <a:pt x="1367170" y="558386"/>
                  </a:cubicBezTo>
                  <a:cubicBezTo>
                    <a:pt x="1369964" y="552034"/>
                    <a:pt x="1369710" y="547716"/>
                    <a:pt x="1365645" y="542127"/>
                  </a:cubicBezTo>
                  <a:cubicBezTo>
                    <a:pt x="1352689" y="524089"/>
                    <a:pt x="1334651" y="512403"/>
                    <a:pt x="1316359" y="500970"/>
                  </a:cubicBezTo>
                  <a:cubicBezTo>
                    <a:pt x="1282062" y="479884"/>
                    <a:pt x="1245225" y="464387"/>
                    <a:pt x="1207879" y="449398"/>
                  </a:cubicBezTo>
                  <a:cubicBezTo>
                    <a:pt x="1200766" y="446603"/>
                    <a:pt x="1197209" y="447365"/>
                    <a:pt x="1197463" y="456511"/>
                  </a:cubicBezTo>
                  <a:cubicBezTo>
                    <a:pt x="1198225" y="566516"/>
                    <a:pt x="1196193" y="676520"/>
                    <a:pt x="1198733" y="786524"/>
                  </a:cubicBezTo>
                  <a:cubicBezTo>
                    <a:pt x="1199242" y="809643"/>
                    <a:pt x="1182474" y="828696"/>
                    <a:pt x="1154783" y="834540"/>
                  </a:cubicBezTo>
                  <a:cubicBezTo>
                    <a:pt x="1141318" y="836826"/>
                    <a:pt x="1128361" y="837842"/>
                    <a:pt x="1115405" y="839621"/>
                  </a:cubicBezTo>
                  <a:cubicBezTo>
                    <a:pt x="1089491" y="839621"/>
                    <a:pt x="1063832" y="839113"/>
                    <a:pt x="1038173" y="839621"/>
                  </a:cubicBezTo>
                  <a:cubicBezTo>
                    <a:pt x="1029281" y="839875"/>
                    <a:pt x="1026487" y="837080"/>
                    <a:pt x="1026741" y="828189"/>
                  </a:cubicBezTo>
                  <a:cubicBezTo>
                    <a:pt x="1026995" y="781697"/>
                    <a:pt x="1026995" y="735206"/>
                    <a:pt x="1026995" y="688714"/>
                  </a:cubicBezTo>
                  <a:cubicBezTo>
                    <a:pt x="1026995" y="520532"/>
                    <a:pt x="1026995" y="352096"/>
                    <a:pt x="1026995" y="183913"/>
                  </a:cubicBezTo>
                  <a:cubicBezTo>
                    <a:pt x="1031314" y="165113"/>
                    <a:pt x="1045795" y="154697"/>
                    <a:pt x="1059767" y="143773"/>
                  </a:cubicBezTo>
                  <a:close/>
                  <a:moveTo>
                    <a:pt x="127209" y="361"/>
                  </a:moveTo>
                  <a:cubicBezTo>
                    <a:pt x="130004" y="1313"/>
                    <a:pt x="132354" y="4171"/>
                    <a:pt x="134767" y="9125"/>
                  </a:cubicBezTo>
                  <a:cubicBezTo>
                    <a:pt x="177701" y="95249"/>
                    <a:pt x="235371" y="168669"/>
                    <a:pt x="317176" y="221259"/>
                  </a:cubicBezTo>
                  <a:cubicBezTo>
                    <a:pt x="398726" y="273848"/>
                    <a:pt x="488152" y="297982"/>
                    <a:pt x="585200" y="293156"/>
                  </a:cubicBezTo>
                  <a:cubicBezTo>
                    <a:pt x="586470" y="293156"/>
                    <a:pt x="587740" y="293156"/>
                    <a:pt x="589011" y="292902"/>
                  </a:cubicBezTo>
                  <a:cubicBezTo>
                    <a:pt x="599427" y="291123"/>
                    <a:pt x="610605" y="291123"/>
                    <a:pt x="620005" y="287312"/>
                  </a:cubicBezTo>
                  <a:cubicBezTo>
                    <a:pt x="631183" y="282739"/>
                    <a:pt x="627118" y="269529"/>
                    <a:pt x="629659" y="260383"/>
                  </a:cubicBezTo>
                  <a:cubicBezTo>
                    <a:pt x="647442" y="196869"/>
                    <a:pt x="690123" y="160032"/>
                    <a:pt x="752620" y="144280"/>
                  </a:cubicBezTo>
                  <a:cubicBezTo>
                    <a:pt x="756176" y="143264"/>
                    <a:pt x="760241" y="143264"/>
                    <a:pt x="763798" y="143010"/>
                  </a:cubicBezTo>
                  <a:cubicBezTo>
                    <a:pt x="769387" y="140978"/>
                    <a:pt x="774722" y="142248"/>
                    <a:pt x="779549" y="144789"/>
                  </a:cubicBezTo>
                  <a:cubicBezTo>
                    <a:pt x="795809" y="153172"/>
                    <a:pt x="803938" y="167653"/>
                    <a:pt x="810289" y="183404"/>
                  </a:cubicBezTo>
                  <a:cubicBezTo>
                    <a:pt x="810289" y="396300"/>
                    <a:pt x="810289" y="609195"/>
                    <a:pt x="810289" y="822091"/>
                  </a:cubicBezTo>
                  <a:cubicBezTo>
                    <a:pt x="810289" y="839620"/>
                    <a:pt x="810289" y="839620"/>
                    <a:pt x="792252" y="839620"/>
                  </a:cubicBezTo>
                  <a:cubicBezTo>
                    <a:pt x="766084" y="839620"/>
                    <a:pt x="739663" y="839366"/>
                    <a:pt x="713496" y="839620"/>
                  </a:cubicBezTo>
                  <a:cubicBezTo>
                    <a:pt x="691647" y="839874"/>
                    <a:pt x="670815" y="836317"/>
                    <a:pt x="649983" y="829712"/>
                  </a:cubicBezTo>
                  <a:cubicBezTo>
                    <a:pt x="626864" y="817772"/>
                    <a:pt x="621275" y="798718"/>
                    <a:pt x="621529" y="773313"/>
                  </a:cubicBezTo>
                  <a:cubicBezTo>
                    <a:pt x="622799" y="665341"/>
                    <a:pt x="622037" y="557623"/>
                    <a:pt x="622291" y="449651"/>
                  </a:cubicBezTo>
                  <a:cubicBezTo>
                    <a:pt x="622291" y="439743"/>
                    <a:pt x="619243" y="437711"/>
                    <a:pt x="610097" y="437965"/>
                  </a:cubicBezTo>
                  <a:cubicBezTo>
                    <a:pt x="540995" y="440759"/>
                    <a:pt x="472401" y="434916"/>
                    <a:pt x="405331" y="417133"/>
                  </a:cubicBezTo>
                  <a:cubicBezTo>
                    <a:pt x="334959" y="398333"/>
                    <a:pt x="270430" y="367085"/>
                    <a:pt x="211490" y="324150"/>
                  </a:cubicBezTo>
                  <a:cubicBezTo>
                    <a:pt x="120286" y="257588"/>
                    <a:pt x="53470" y="170702"/>
                    <a:pt x="3422" y="70351"/>
                  </a:cubicBezTo>
                  <a:cubicBezTo>
                    <a:pt x="1136" y="65779"/>
                    <a:pt x="-3691" y="60444"/>
                    <a:pt x="4946" y="56887"/>
                  </a:cubicBezTo>
                  <a:cubicBezTo>
                    <a:pt x="9265" y="50535"/>
                    <a:pt x="16125" y="47741"/>
                    <a:pt x="22476" y="44946"/>
                  </a:cubicBezTo>
                  <a:cubicBezTo>
                    <a:pt x="50168" y="32244"/>
                    <a:pt x="77097" y="18271"/>
                    <a:pt x="104789" y="6076"/>
                  </a:cubicBezTo>
                  <a:cubicBezTo>
                    <a:pt x="108599" y="4298"/>
                    <a:pt x="112664" y="3028"/>
                    <a:pt x="116983" y="3028"/>
                  </a:cubicBezTo>
                  <a:cubicBezTo>
                    <a:pt x="121175" y="361"/>
                    <a:pt x="124415" y="-592"/>
                    <a:pt x="127209" y="361"/>
                  </a:cubicBezTo>
                  <a:close/>
                </a:path>
              </a:pathLst>
            </a:custGeom>
            <a:solidFill>
              <a:schemeClr val="accent1"/>
            </a:solidFill>
            <a:ln w="253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B4B1354-3BDD-4A9A-934D-CDC022AF687C}"/>
                </a:ext>
              </a:extLst>
            </p:cNvPr>
            <p:cNvSpPr/>
            <p:nvPr/>
          </p:nvSpPr>
          <p:spPr>
            <a:xfrm>
              <a:off x="5755518" y="4142511"/>
              <a:ext cx="682936" cy="1630127"/>
            </a:xfrm>
            <a:custGeom>
              <a:avLst/>
              <a:gdLst>
                <a:gd name="connsiteX0" fmla="*/ 504038 w 505562"/>
                <a:gd name="connsiteY0" fmla="*/ 1035913 h 1206744"/>
                <a:gd name="connsiteX1" fmla="*/ 485492 w 505562"/>
                <a:gd name="connsiteY1" fmla="*/ 984848 h 1206744"/>
                <a:gd name="connsiteX2" fmla="*/ 456784 w 505562"/>
                <a:gd name="connsiteY2" fmla="*/ 890595 h 1206744"/>
                <a:gd name="connsiteX3" fmla="*/ 414612 w 505562"/>
                <a:gd name="connsiteY3" fmla="*/ 754170 h 1206744"/>
                <a:gd name="connsiteX4" fmla="*/ 418169 w 505562"/>
                <a:gd name="connsiteY4" fmla="*/ 741467 h 1206744"/>
                <a:gd name="connsiteX5" fmla="*/ 465422 w 505562"/>
                <a:gd name="connsiteY5" fmla="*/ 688624 h 1206744"/>
                <a:gd name="connsiteX6" fmla="*/ 448655 w 505562"/>
                <a:gd name="connsiteY6" fmla="*/ 684305 h 1206744"/>
                <a:gd name="connsiteX7" fmla="*/ 404196 w 505562"/>
                <a:gd name="connsiteY7" fmla="*/ 684305 h 1206744"/>
                <a:gd name="connsiteX8" fmla="*/ 380569 w 505562"/>
                <a:gd name="connsiteY8" fmla="*/ 660425 h 1206744"/>
                <a:gd name="connsiteX9" fmla="*/ 380569 w 505562"/>
                <a:gd name="connsiteY9" fmla="*/ 62642 h 1206744"/>
                <a:gd name="connsiteX10" fmla="*/ 379807 w 505562"/>
                <a:gd name="connsiteY10" fmla="*/ 8021 h 1206744"/>
                <a:gd name="connsiteX11" fmla="*/ 157004 w 505562"/>
                <a:gd name="connsiteY11" fmla="*/ 8021 h 1206744"/>
                <a:gd name="connsiteX12" fmla="*/ 156242 w 505562"/>
                <a:gd name="connsiteY12" fmla="*/ 61371 h 1206744"/>
                <a:gd name="connsiteX13" fmla="*/ 156242 w 505562"/>
                <a:gd name="connsiteY13" fmla="*/ 658138 h 1206744"/>
                <a:gd name="connsiteX14" fmla="*/ 155988 w 505562"/>
                <a:gd name="connsiteY14" fmla="*/ 673381 h 1206744"/>
                <a:gd name="connsiteX15" fmla="*/ 145063 w 505562"/>
                <a:gd name="connsiteY15" fmla="*/ 684051 h 1206744"/>
                <a:gd name="connsiteX16" fmla="*/ 14735 w 505562"/>
                <a:gd name="connsiteY16" fmla="*/ 678716 h 1206744"/>
                <a:gd name="connsiteX17" fmla="*/ 0 w 505562"/>
                <a:gd name="connsiteY17" fmla="*/ 678716 h 1206744"/>
                <a:gd name="connsiteX18" fmla="*/ 762 w 505562"/>
                <a:gd name="connsiteY18" fmla="*/ 683798 h 1206744"/>
                <a:gd name="connsiteX19" fmla="*/ 85107 w 505562"/>
                <a:gd name="connsiteY19" fmla="*/ 754678 h 1206744"/>
                <a:gd name="connsiteX20" fmla="*/ 109242 w 505562"/>
                <a:gd name="connsiteY20" fmla="*/ 784148 h 1206744"/>
                <a:gd name="connsiteX21" fmla="*/ 109242 w 505562"/>
                <a:gd name="connsiteY21" fmla="*/ 787959 h 1206744"/>
                <a:gd name="connsiteX22" fmla="*/ 109242 w 505562"/>
                <a:gd name="connsiteY22" fmla="*/ 1160652 h 1206744"/>
                <a:gd name="connsiteX23" fmla="*/ 107464 w 505562"/>
                <a:gd name="connsiteY23" fmla="*/ 1188344 h 1206744"/>
                <a:gd name="connsiteX24" fmla="*/ 111274 w 505562"/>
                <a:gd name="connsiteY24" fmla="*/ 1194187 h 1206744"/>
                <a:gd name="connsiteX25" fmla="*/ 149890 w 505562"/>
                <a:gd name="connsiteY25" fmla="*/ 1199268 h 1206744"/>
                <a:gd name="connsiteX26" fmla="*/ 234998 w 505562"/>
                <a:gd name="connsiteY26" fmla="*/ 1207651 h 1206744"/>
                <a:gd name="connsiteX27" fmla="*/ 244397 w 505562"/>
                <a:gd name="connsiteY27" fmla="*/ 1109842 h 1206744"/>
                <a:gd name="connsiteX28" fmla="*/ 244143 w 505562"/>
                <a:gd name="connsiteY28" fmla="*/ 773731 h 1206744"/>
                <a:gd name="connsiteX29" fmla="*/ 256592 w 505562"/>
                <a:gd name="connsiteY29" fmla="*/ 761791 h 1206744"/>
                <a:gd name="connsiteX30" fmla="*/ 285046 w 505562"/>
                <a:gd name="connsiteY30" fmla="*/ 782369 h 1206744"/>
                <a:gd name="connsiteX31" fmla="*/ 354148 w 505562"/>
                <a:gd name="connsiteY31" fmla="*/ 1009491 h 1206744"/>
                <a:gd name="connsiteX32" fmla="*/ 365072 w 505562"/>
                <a:gd name="connsiteY32" fmla="*/ 1043026 h 1206744"/>
                <a:gd name="connsiteX33" fmla="*/ 358466 w 505562"/>
                <a:gd name="connsiteY33" fmla="*/ 1058015 h 1206744"/>
                <a:gd name="connsiteX34" fmla="*/ 298002 w 505562"/>
                <a:gd name="connsiteY34" fmla="*/ 1086977 h 1206744"/>
                <a:gd name="connsiteX35" fmla="*/ 296224 w 505562"/>
                <a:gd name="connsiteY35" fmla="*/ 1087485 h 1206744"/>
                <a:gd name="connsiteX36" fmla="*/ 297240 w 505562"/>
                <a:gd name="connsiteY36" fmla="*/ 1101966 h 1206744"/>
                <a:gd name="connsiteX37" fmla="*/ 326710 w 505562"/>
                <a:gd name="connsiteY37" fmla="*/ 1175387 h 1206744"/>
                <a:gd name="connsiteX38" fmla="*/ 344240 w 505562"/>
                <a:gd name="connsiteY38" fmla="*/ 1201046 h 1206744"/>
                <a:gd name="connsiteX39" fmla="*/ 356434 w 505562"/>
                <a:gd name="connsiteY39" fmla="*/ 1206635 h 1206744"/>
                <a:gd name="connsiteX40" fmla="*/ 390477 w 505562"/>
                <a:gd name="connsiteY40" fmla="*/ 1190630 h 1206744"/>
                <a:gd name="connsiteX41" fmla="*/ 474568 w 505562"/>
                <a:gd name="connsiteY41" fmla="*/ 1135501 h 1206744"/>
                <a:gd name="connsiteX42" fmla="*/ 504038 w 505562"/>
                <a:gd name="connsiteY42" fmla="*/ 1035913 h 1206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05562" h="1206744">
                  <a:moveTo>
                    <a:pt x="504038" y="1035913"/>
                  </a:moveTo>
                  <a:cubicBezTo>
                    <a:pt x="500735" y="1017621"/>
                    <a:pt x="490827" y="1002378"/>
                    <a:pt x="485492" y="984848"/>
                  </a:cubicBezTo>
                  <a:cubicBezTo>
                    <a:pt x="476092" y="953346"/>
                    <a:pt x="466438" y="922098"/>
                    <a:pt x="456784" y="890595"/>
                  </a:cubicBezTo>
                  <a:cubicBezTo>
                    <a:pt x="442812" y="845120"/>
                    <a:pt x="428585" y="799645"/>
                    <a:pt x="414612" y="754170"/>
                  </a:cubicBezTo>
                  <a:cubicBezTo>
                    <a:pt x="413088" y="749343"/>
                    <a:pt x="411309" y="745024"/>
                    <a:pt x="418169" y="741467"/>
                  </a:cubicBezTo>
                  <a:cubicBezTo>
                    <a:pt x="440779" y="730289"/>
                    <a:pt x="454498" y="710727"/>
                    <a:pt x="465422" y="688624"/>
                  </a:cubicBezTo>
                  <a:cubicBezTo>
                    <a:pt x="460849" y="683798"/>
                    <a:pt x="454498" y="684559"/>
                    <a:pt x="448655" y="684305"/>
                  </a:cubicBezTo>
                  <a:cubicBezTo>
                    <a:pt x="433920" y="684051"/>
                    <a:pt x="418931" y="684305"/>
                    <a:pt x="404196" y="684305"/>
                  </a:cubicBezTo>
                  <a:cubicBezTo>
                    <a:pt x="380569" y="684305"/>
                    <a:pt x="380569" y="684305"/>
                    <a:pt x="380569" y="660425"/>
                  </a:cubicBezTo>
                  <a:cubicBezTo>
                    <a:pt x="380569" y="461248"/>
                    <a:pt x="380569" y="261818"/>
                    <a:pt x="380569" y="62642"/>
                  </a:cubicBezTo>
                  <a:cubicBezTo>
                    <a:pt x="380569" y="54512"/>
                    <a:pt x="380823" y="16150"/>
                    <a:pt x="379807" y="8021"/>
                  </a:cubicBezTo>
                  <a:cubicBezTo>
                    <a:pt x="378283" y="-1633"/>
                    <a:pt x="161069" y="-3666"/>
                    <a:pt x="157004" y="8021"/>
                  </a:cubicBezTo>
                  <a:cubicBezTo>
                    <a:pt x="155733" y="15642"/>
                    <a:pt x="156242" y="53750"/>
                    <a:pt x="156242" y="61371"/>
                  </a:cubicBezTo>
                  <a:cubicBezTo>
                    <a:pt x="156242" y="260294"/>
                    <a:pt x="156242" y="459216"/>
                    <a:pt x="156242" y="658138"/>
                  </a:cubicBezTo>
                  <a:cubicBezTo>
                    <a:pt x="156242" y="663219"/>
                    <a:pt x="156242" y="668300"/>
                    <a:pt x="155988" y="673381"/>
                  </a:cubicBezTo>
                  <a:cubicBezTo>
                    <a:pt x="155988" y="680749"/>
                    <a:pt x="152431" y="684305"/>
                    <a:pt x="145063" y="684051"/>
                  </a:cubicBezTo>
                  <a:cubicBezTo>
                    <a:pt x="101621" y="682781"/>
                    <a:pt x="57924" y="688370"/>
                    <a:pt x="14735" y="678716"/>
                  </a:cubicBezTo>
                  <a:cubicBezTo>
                    <a:pt x="9908" y="677700"/>
                    <a:pt x="4827" y="675668"/>
                    <a:pt x="0" y="678716"/>
                  </a:cubicBezTo>
                  <a:cubicBezTo>
                    <a:pt x="254" y="680495"/>
                    <a:pt x="254" y="682273"/>
                    <a:pt x="762" y="683798"/>
                  </a:cubicBezTo>
                  <a:cubicBezTo>
                    <a:pt x="16259" y="722159"/>
                    <a:pt x="44459" y="746040"/>
                    <a:pt x="85107" y="754678"/>
                  </a:cubicBezTo>
                  <a:cubicBezTo>
                    <a:pt x="107972" y="759505"/>
                    <a:pt x="109242" y="760521"/>
                    <a:pt x="109242" y="784148"/>
                  </a:cubicBezTo>
                  <a:cubicBezTo>
                    <a:pt x="109242" y="785418"/>
                    <a:pt x="109242" y="786688"/>
                    <a:pt x="109242" y="787959"/>
                  </a:cubicBezTo>
                  <a:cubicBezTo>
                    <a:pt x="109242" y="912189"/>
                    <a:pt x="109242" y="1036421"/>
                    <a:pt x="109242" y="1160652"/>
                  </a:cubicBezTo>
                  <a:cubicBezTo>
                    <a:pt x="109242" y="1169798"/>
                    <a:pt x="107718" y="1179198"/>
                    <a:pt x="107464" y="1188344"/>
                  </a:cubicBezTo>
                  <a:cubicBezTo>
                    <a:pt x="107464" y="1190630"/>
                    <a:pt x="105939" y="1193679"/>
                    <a:pt x="111274" y="1194187"/>
                  </a:cubicBezTo>
                  <a:cubicBezTo>
                    <a:pt x="125755" y="1195711"/>
                    <a:pt x="137950" y="1195711"/>
                    <a:pt x="149890" y="1199268"/>
                  </a:cubicBezTo>
                  <a:cubicBezTo>
                    <a:pt x="198668" y="1207143"/>
                    <a:pt x="226106" y="1206127"/>
                    <a:pt x="234998" y="1207651"/>
                  </a:cubicBezTo>
                  <a:cubicBezTo>
                    <a:pt x="241857" y="1208668"/>
                    <a:pt x="244906" y="1109842"/>
                    <a:pt x="244397" y="1109842"/>
                  </a:cubicBezTo>
                  <a:cubicBezTo>
                    <a:pt x="244397" y="997805"/>
                    <a:pt x="244397" y="885768"/>
                    <a:pt x="244143" y="773731"/>
                  </a:cubicBezTo>
                  <a:cubicBezTo>
                    <a:pt x="244143" y="764078"/>
                    <a:pt x="247192" y="761537"/>
                    <a:pt x="256592" y="761791"/>
                  </a:cubicBezTo>
                  <a:cubicBezTo>
                    <a:pt x="282251" y="762553"/>
                    <a:pt x="277932" y="759505"/>
                    <a:pt x="285046" y="782369"/>
                  </a:cubicBezTo>
                  <a:cubicBezTo>
                    <a:pt x="308164" y="858077"/>
                    <a:pt x="331029" y="933784"/>
                    <a:pt x="354148" y="1009491"/>
                  </a:cubicBezTo>
                  <a:cubicBezTo>
                    <a:pt x="357704" y="1020670"/>
                    <a:pt x="361007" y="1032102"/>
                    <a:pt x="365072" y="1043026"/>
                  </a:cubicBezTo>
                  <a:cubicBezTo>
                    <a:pt x="367866" y="1050647"/>
                    <a:pt x="365580" y="1054967"/>
                    <a:pt x="358466" y="1058015"/>
                  </a:cubicBezTo>
                  <a:cubicBezTo>
                    <a:pt x="338142" y="1067415"/>
                    <a:pt x="318072" y="1077323"/>
                    <a:pt x="298002" y="1086977"/>
                  </a:cubicBezTo>
                  <a:cubicBezTo>
                    <a:pt x="297494" y="1087231"/>
                    <a:pt x="296732" y="1087485"/>
                    <a:pt x="296224" y="1087485"/>
                  </a:cubicBezTo>
                  <a:cubicBezTo>
                    <a:pt x="294446" y="1092312"/>
                    <a:pt x="296224" y="1097139"/>
                    <a:pt x="297240" y="1101966"/>
                  </a:cubicBezTo>
                  <a:cubicBezTo>
                    <a:pt x="303337" y="1127879"/>
                    <a:pt x="315024" y="1151506"/>
                    <a:pt x="326710" y="1175387"/>
                  </a:cubicBezTo>
                  <a:cubicBezTo>
                    <a:pt x="333315" y="1183516"/>
                    <a:pt x="337126" y="1193171"/>
                    <a:pt x="344240" y="1201046"/>
                  </a:cubicBezTo>
                  <a:cubicBezTo>
                    <a:pt x="347542" y="1204603"/>
                    <a:pt x="350337" y="1209176"/>
                    <a:pt x="356434" y="1206635"/>
                  </a:cubicBezTo>
                  <a:cubicBezTo>
                    <a:pt x="367866" y="1201300"/>
                    <a:pt x="379045" y="1195965"/>
                    <a:pt x="390477" y="1190630"/>
                  </a:cubicBezTo>
                  <a:cubicBezTo>
                    <a:pt x="420963" y="1175895"/>
                    <a:pt x="451958" y="1161922"/>
                    <a:pt x="474568" y="1135501"/>
                  </a:cubicBezTo>
                  <a:cubicBezTo>
                    <a:pt x="498703" y="1107301"/>
                    <a:pt x="510897" y="1075037"/>
                    <a:pt x="504038" y="103591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253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93834CF-821E-40AC-8CB1-1CDA8E42AA71}"/>
                </a:ext>
              </a:extLst>
            </p:cNvPr>
            <p:cNvSpPr/>
            <p:nvPr/>
          </p:nvSpPr>
          <p:spPr>
            <a:xfrm>
              <a:off x="4769990" y="3610565"/>
              <a:ext cx="302002" cy="377504"/>
            </a:xfrm>
            <a:custGeom>
              <a:avLst/>
              <a:gdLst>
                <a:gd name="connsiteX0" fmla="*/ 82239 w 223565"/>
                <a:gd name="connsiteY0" fmla="*/ 279863 h 279456"/>
                <a:gd name="connsiteX1" fmla="*/ 35494 w 223565"/>
                <a:gd name="connsiteY1" fmla="*/ 249123 h 279456"/>
                <a:gd name="connsiteX2" fmla="*/ 1451 w 223565"/>
                <a:gd name="connsiteY2" fmla="*/ 195772 h 279456"/>
                <a:gd name="connsiteX3" fmla="*/ 33715 w 223565"/>
                <a:gd name="connsiteY3" fmla="*/ 138611 h 279456"/>
                <a:gd name="connsiteX4" fmla="*/ 104850 w 223565"/>
                <a:gd name="connsiteY4" fmla="*/ 106346 h 279456"/>
                <a:gd name="connsiteX5" fmla="*/ 109677 w 223565"/>
                <a:gd name="connsiteY5" fmla="*/ 93135 h 279456"/>
                <a:gd name="connsiteX6" fmla="*/ 81477 w 223565"/>
                <a:gd name="connsiteY6" fmla="*/ 28352 h 279456"/>
                <a:gd name="connsiteX7" fmla="*/ 84780 w 223565"/>
                <a:gd name="connsiteY7" fmla="*/ 1931 h 279456"/>
                <a:gd name="connsiteX8" fmla="*/ 108152 w 223565"/>
                <a:gd name="connsiteY8" fmla="*/ 15904 h 279456"/>
                <a:gd name="connsiteX9" fmla="*/ 143465 w 223565"/>
                <a:gd name="connsiteY9" fmla="*/ 96946 h 279456"/>
                <a:gd name="connsiteX10" fmla="*/ 163281 w 223565"/>
                <a:gd name="connsiteY10" fmla="*/ 115492 h 279456"/>
                <a:gd name="connsiteX11" fmla="*/ 172427 w 223565"/>
                <a:gd name="connsiteY11" fmla="*/ 111427 h 279456"/>
                <a:gd name="connsiteX12" fmla="*/ 192751 w 223565"/>
                <a:gd name="connsiteY12" fmla="*/ 88817 h 279456"/>
                <a:gd name="connsiteX13" fmla="*/ 217140 w 223565"/>
                <a:gd name="connsiteY13" fmla="*/ 91103 h 279456"/>
                <a:gd name="connsiteX14" fmla="*/ 219173 w 223565"/>
                <a:gd name="connsiteY14" fmla="*/ 112951 h 279456"/>
                <a:gd name="connsiteX15" fmla="*/ 199611 w 223565"/>
                <a:gd name="connsiteY15" fmla="*/ 134292 h 279456"/>
                <a:gd name="connsiteX16" fmla="*/ 189195 w 223565"/>
                <a:gd name="connsiteY16" fmla="*/ 172400 h 279456"/>
                <a:gd name="connsiteX17" fmla="*/ 178779 w 223565"/>
                <a:gd name="connsiteY17" fmla="*/ 237183 h 279456"/>
                <a:gd name="connsiteX18" fmla="*/ 168871 w 223565"/>
                <a:gd name="connsiteY18" fmla="*/ 245820 h 279456"/>
                <a:gd name="connsiteX19" fmla="*/ 93671 w 223565"/>
                <a:gd name="connsiteY19" fmla="*/ 278593 h 279456"/>
                <a:gd name="connsiteX20" fmla="*/ 82239 w 223565"/>
                <a:gd name="connsiteY20" fmla="*/ 279863 h 279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3565" h="279456">
                  <a:moveTo>
                    <a:pt x="82239" y="279863"/>
                  </a:moveTo>
                  <a:cubicBezTo>
                    <a:pt x="65726" y="270971"/>
                    <a:pt x="49212" y="262080"/>
                    <a:pt x="35494" y="249123"/>
                  </a:cubicBezTo>
                  <a:cubicBezTo>
                    <a:pt x="19488" y="234134"/>
                    <a:pt x="5262" y="217367"/>
                    <a:pt x="1451" y="195772"/>
                  </a:cubicBezTo>
                  <a:cubicBezTo>
                    <a:pt x="-3376" y="166556"/>
                    <a:pt x="2975" y="155886"/>
                    <a:pt x="33715" y="138611"/>
                  </a:cubicBezTo>
                  <a:cubicBezTo>
                    <a:pt x="56326" y="125908"/>
                    <a:pt x="80715" y="116254"/>
                    <a:pt x="104850" y="106346"/>
                  </a:cubicBezTo>
                  <a:cubicBezTo>
                    <a:pt x="112979" y="103044"/>
                    <a:pt x="112471" y="99233"/>
                    <a:pt x="109677" y="93135"/>
                  </a:cubicBezTo>
                  <a:cubicBezTo>
                    <a:pt x="100277" y="71541"/>
                    <a:pt x="91131" y="49693"/>
                    <a:pt x="81477" y="28352"/>
                  </a:cubicBezTo>
                  <a:cubicBezTo>
                    <a:pt x="74872" y="13871"/>
                    <a:pt x="75634" y="6758"/>
                    <a:pt x="84780" y="1931"/>
                  </a:cubicBezTo>
                  <a:cubicBezTo>
                    <a:pt x="93925" y="-2896"/>
                    <a:pt x="101547" y="1169"/>
                    <a:pt x="108152" y="15904"/>
                  </a:cubicBezTo>
                  <a:cubicBezTo>
                    <a:pt x="120347" y="42833"/>
                    <a:pt x="132287" y="69763"/>
                    <a:pt x="143465" y="96946"/>
                  </a:cubicBezTo>
                  <a:cubicBezTo>
                    <a:pt x="147530" y="106854"/>
                    <a:pt x="156422" y="109649"/>
                    <a:pt x="163281" y="115492"/>
                  </a:cubicBezTo>
                  <a:cubicBezTo>
                    <a:pt x="167346" y="119049"/>
                    <a:pt x="170141" y="113968"/>
                    <a:pt x="172427" y="111427"/>
                  </a:cubicBezTo>
                  <a:cubicBezTo>
                    <a:pt x="179287" y="104060"/>
                    <a:pt x="185638" y="96184"/>
                    <a:pt x="192751" y="88817"/>
                  </a:cubicBezTo>
                  <a:cubicBezTo>
                    <a:pt x="201643" y="79671"/>
                    <a:pt x="209519" y="85006"/>
                    <a:pt x="217140" y="91103"/>
                  </a:cubicBezTo>
                  <a:cubicBezTo>
                    <a:pt x="225270" y="97708"/>
                    <a:pt x="225778" y="105076"/>
                    <a:pt x="219173" y="112951"/>
                  </a:cubicBezTo>
                  <a:cubicBezTo>
                    <a:pt x="212821" y="120319"/>
                    <a:pt x="206724" y="128449"/>
                    <a:pt x="199611" y="134292"/>
                  </a:cubicBezTo>
                  <a:cubicBezTo>
                    <a:pt x="186400" y="145216"/>
                    <a:pt x="187162" y="158681"/>
                    <a:pt x="189195" y="172400"/>
                  </a:cubicBezTo>
                  <a:cubicBezTo>
                    <a:pt x="192497" y="195264"/>
                    <a:pt x="187670" y="216350"/>
                    <a:pt x="178779" y="237183"/>
                  </a:cubicBezTo>
                  <a:cubicBezTo>
                    <a:pt x="178016" y="242772"/>
                    <a:pt x="172935" y="244042"/>
                    <a:pt x="168871" y="245820"/>
                  </a:cubicBezTo>
                  <a:cubicBezTo>
                    <a:pt x="143974" y="256999"/>
                    <a:pt x="118822" y="267923"/>
                    <a:pt x="93671" y="278593"/>
                  </a:cubicBezTo>
                  <a:cubicBezTo>
                    <a:pt x="90369" y="280625"/>
                    <a:pt x="86558" y="283420"/>
                    <a:pt x="82239" y="279863"/>
                  </a:cubicBezTo>
                  <a:close/>
                </a:path>
              </a:pathLst>
            </a:custGeom>
            <a:solidFill>
              <a:srgbClr val="FCD9C1"/>
            </a:solidFill>
            <a:ln w="253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8657927-BB0A-4565-900F-8062B227D4B6}"/>
                </a:ext>
              </a:extLst>
            </p:cNvPr>
            <p:cNvSpPr/>
            <p:nvPr/>
          </p:nvSpPr>
          <p:spPr>
            <a:xfrm>
              <a:off x="6431145" y="5105948"/>
              <a:ext cx="253957" cy="284844"/>
            </a:xfrm>
            <a:custGeom>
              <a:avLst/>
              <a:gdLst>
                <a:gd name="connsiteX0" fmla="*/ 188581 w 187998"/>
                <a:gd name="connsiteY0" fmla="*/ 52391 h 210862"/>
                <a:gd name="connsiteX1" fmla="*/ 183500 w 187998"/>
                <a:gd name="connsiteY1" fmla="*/ 108537 h 210862"/>
                <a:gd name="connsiteX2" fmla="*/ 177149 w 187998"/>
                <a:gd name="connsiteY2" fmla="*/ 122255 h 210862"/>
                <a:gd name="connsiteX3" fmla="*/ 132182 w 187998"/>
                <a:gd name="connsiteY3" fmla="*/ 193390 h 210862"/>
                <a:gd name="connsiteX4" fmla="*/ 115923 w 187998"/>
                <a:gd name="connsiteY4" fmla="*/ 200503 h 210862"/>
                <a:gd name="connsiteX5" fmla="*/ 112112 w 187998"/>
                <a:gd name="connsiteY5" fmla="*/ 181957 h 210862"/>
                <a:gd name="connsiteX6" fmla="*/ 128625 w 187998"/>
                <a:gd name="connsiteY6" fmla="*/ 149439 h 210862"/>
                <a:gd name="connsiteX7" fmla="*/ 129641 w 187998"/>
                <a:gd name="connsiteY7" fmla="*/ 139023 h 210862"/>
                <a:gd name="connsiteX8" fmla="*/ 117701 w 187998"/>
                <a:gd name="connsiteY8" fmla="*/ 144866 h 210862"/>
                <a:gd name="connsiteX9" fmla="*/ 94582 w 187998"/>
                <a:gd name="connsiteY9" fmla="*/ 186785 h 210862"/>
                <a:gd name="connsiteX10" fmla="*/ 87469 w 187998"/>
                <a:gd name="connsiteY10" fmla="*/ 200249 h 210862"/>
                <a:gd name="connsiteX11" fmla="*/ 67653 w 187998"/>
                <a:gd name="connsiteY11" fmla="*/ 210665 h 210862"/>
                <a:gd name="connsiteX12" fmla="*/ 66383 w 187998"/>
                <a:gd name="connsiteY12" fmla="*/ 190341 h 210862"/>
                <a:gd name="connsiteX13" fmla="*/ 95091 w 187998"/>
                <a:gd name="connsiteY13" fmla="*/ 137244 h 210862"/>
                <a:gd name="connsiteX14" fmla="*/ 94582 w 187998"/>
                <a:gd name="connsiteY14" fmla="*/ 123272 h 210862"/>
                <a:gd name="connsiteX15" fmla="*/ 83912 w 187998"/>
                <a:gd name="connsiteY15" fmla="*/ 130131 h 210862"/>
                <a:gd name="connsiteX16" fmla="*/ 53426 w 187998"/>
                <a:gd name="connsiteY16" fmla="*/ 186785 h 210862"/>
                <a:gd name="connsiteX17" fmla="*/ 46567 w 187998"/>
                <a:gd name="connsiteY17" fmla="*/ 197455 h 210862"/>
                <a:gd name="connsiteX18" fmla="*/ 30561 w 187998"/>
                <a:gd name="connsiteY18" fmla="*/ 202536 h 210862"/>
                <a:gd name="connsiteX19" fmla="*/ 27513 w 187998"/>
                <a:gd name="connsiteY19" fmla="*/ 184244 h 210862"/>
                <a:gd name="connsiteX20" fmla="*/ 61556 w 187998"/>
                <a:gd name="connsiteY20" fmla="*/ 122509 h 210862"/>
                <a:gd name="connsiteX21" fmla="*/ 65875 w 187998"/>
                <a:gd name="connsiteY21" fmla="*/ 114888 h 210862"/>
                <a:gd name="connsiteX22" fmla="*/ 60794 w 187998"/>
                <a:gd name="connsiteY22" fmla="*/ 104472 h 210862"/>
                <a:gd name="connsiteX23" fmla="*/ 53934 w 187998"/>
                <a:gd name="connsiteY23" fmla="*/ 109807 h 210862"/>
                <a:gd name="connsiteX24" fmla="*/ 25734 w 187998"/>
                <a:gd name="connsiteY24" fmla="*/ 160617 h 210862"/>
                <a:gd name="connsiteX25" fmla="*/ 6934 w 187998"/>
                <a:gd name="connsiteY25" fmla="*/ 168493 h 210862"/>
                <a:gd name="connsiteX26" fmla="*/ 3124 w 187998"/>
                <a:gd name="connsiteY26" fmla="*/ 154012 h 210862"/>
                <a:gd name="connsiteX27" fmla="*/ 36150 w 187998"/>
                <a:gd name="connsiteY27" fmla="*/ 94310 h 210862"/>
                <a:gd name="connsiteX28" fmla="*/ 40723 w 187998"/>
                <a:gd name="connsiteY28" fmla="*/ 83894 h 210862"/>
                <a:gd name="connsiteX29" fmla="*/ 23194 w 187998"/>
                <a:gd name="connsiteY29" fmla="*/ 59759 h 210862"/>
                <a:gd name="connsiteX30" fmla="*/ 13032 w 187998"/>
                <a:gd name="connsiteY30" fmla="*/ 59505 h 210862"/>
                <a:gd name="connsiteX31" fmla="*/ 75 w 187998"/>
                <a:gd name="connsiteY31" fmla="*/ 45278 h 210862"/>
                <a:gd name="connsiteX32" fmla="*/ 14048 w 187998"/>
                <a:gd name="connsiteY32" fmla="*/ 32067 h 210862"/>
                <a:gd name="connsiteX33" fmla="*/ 81118 w 187998"/>
                <a:gd name="connsiteY33" fmla="*/ 9203 h 210862"/>
                <a:gd name="connsiteX34" fmla="*/ 94074 w 187998"/>
                <a:gd name="connsiteY34" fmla="*/ 1581 h 210862"/>
                <a:gd name="connsiteX35" fmla="*/ 103220 w 187998"/>
                <a:gd name="connsiteY35" fmla="*/ 2089 h 210862"/>
                <a:gd name="connsiteX36" fmla="*/ 180198 w 187998"/>
                <a:gd name="connsiteY36" fmla="*/ 43499 h 210862"/>
                <a:gd name="connsiteX37" fmla="*/ 188581 w 187998"/>
                <a:gd name="connsiteY37" fmla="*/ 52391 h 21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7998" h="210862">
                  <a:moveTo>
                    <a:pt x="188581" y="52391"/>
                  </a:moveTo>
                  <a:cubicBezTo>
                    <a:pt x="188073" y="71191"/>
                    <a:pt x="191630" y="90499"/>
                    <a:pt x="183500" y="108537"/>
                  </a:cubicBezTo>
                  <a:cubicBezTo>
                    <a:pt x="181468" y="113110"/>
                    <a:pt x="180452" y="118953"/>
                    <a:pt x="177149" y="122255"/>
                  </a:cubicBezTo>
                  <a:cubicBezTo>
                    <a:pt x="157079" y="142833"/>
                    <a:pt x="146663" y="169509"/>
                    <a:pt x="132182" y="193390"/>
                  </a:cubicBezTo>
                  <a:cubicBezTo>
                    <a:pt x="128117" y="200249"/>
                    <a:pt x="123544" y="204314"/>
                    <a:pt x="115923" y="200503"/>
                  </a:cubicBezTo>
                  <a:cubicBezTo>
                    <a:pt x="107793" y="196438"/>
                    <a:pt x="108301" y="189071"/>
                    <a:pt x="112112" y="181957"/>
                  </a:cubicBezTo>
                  <a:cubicBezTo>
                    <a:pt x="117701" y="171033"/>
                    <a:pt x="124560" y="161125"/>
                    <a:pt x="128625" y="149439"/>
                  </a:cubicBezTo>
                  <a:cubicBezTo>
                    <a:pt x="129895" y="145882"/>
                    <a:pt x="135739" y="142326"/>
                    <a:pt x="129641" y="139023"/>
                  </a:cubicBezTo>
                  <a:cubicBezTo>
                    <a:pt x="124306" y="136228"/>
                    <a:pt x="120496" y="139531"/>
                    <a:pt x="117701" y="144866"/>
                  </a:cubicBezTo>
                  <a:cubicBezTo>
                    <a:pt x="110334" y="158839"/>
                    <a:pt x="102204" y="172812"/>
                    <a:pt x="94582" y="186785"/>
                  </a:cubicBezTo>
                  <a:cubicBezTo>
                    <a:pt x="92042" y="191103"/>
                    <a:pt x="90009" y="195930"/>
                    <a:pt x="87469" y="200249"/>
                  </a:cubicBezTo>
                  <a:cubicBezTo>
                    <a:pt x="83150" y="208125"/>
                    <a:pt x="77815" y="215492"/>
                    <a:pt x="67653" y="210665"/>
                  </a:cubicBezTo>
                  <a:cubicBezTo>
                    <a:pt x="56729" y="205584"/>
                    <a:pt x="62572" y="197455"/>
                    <a:pt x="66383" y="190341"/>
                  </a:cubicBezTo>
                  <a:cubicBezTo>
                    <a:pt x="76037" y="172558"/>
                    <a:pt x="85944" y="155028"/>
                    <a:pt x="95091" y="137244"/>
                  </a:cubicBezTo>
                  <a:cubicBezTo>
                    <a:pt x="97377" y="132925"/>
                    <a:pt x="102204" y="127590"/>
                    <a:pt x="94582" y="123272"/>
                  </a:cubicBezTo>
                  <a:cubicBezTo>
                    <a:pt x="86961" y="118953"/>
                    <a:pt x="85944" y="126574"/>
                    <a:pt x="83912" y="130131"/>
                  </a:cubicBezTo>
                  <a:cubicBezTo>
                    <a:pt x="73496" y="148931"/>
                    <a:pt x="63588" y="167985"/>
                    <a:pt x="53426" y="186785"/>
                  </a:cubicBezTo>
                  <a:cubicBezTo>
                    <a:pt x="51393" y="190595"/>
                    <a:pt x="49361" y="194152"/>
                    <a:pt x="46567" y="197455"/>
                  </a:cubicBezTo>
                  <a:cubicBezTo>
                    <a:pt x="42502" y="202536"/>
                    <a:pt x="37421" y="207363"/>
                    <a:pt x="30561" y="202536"/>
                  </a:cubicBezTo>
                  <a:cubicBezTo>
                    <a:pt x="23956" y="197709"/>
                    <a:pt x="24210" y="190849"/>
                    <a:pt x="27513" y="184244"/>
                  </a:cubicBezTo>
                  <a:cubicBezTo>
                    <a:pt x="38691" y="163412"/>
                    <a:pt x="50123" y="143087"/>
                    <a:pt x="61556" y="122509"/>
                  </a:cubicBezTo>
                  <a:cubicBezTo>
                    <a:pt x="63080" y="119969"/>
                    <a:pt x="65112" y="117682"/>
                    <a:pt x="65875" y="114888"/>
                  </a:cubicBezTo>
                  <a:cubicBezTo>
                    <a:pt x="67399" y="110061"/>
                    <a:pt x="64858" y="106250"/>
                    <a:pt x="60794" y="104472"/>
                  </a:cubicBezTo>
                  <a:cubicBezTo>
                    <a:pt x="55967" y="102185"/>
                    <a:pt x="55458" y="107266"/>
                    <a:pt x="53934" y="109807"/>
                  </a:cubicBezTo>
                  <a:cubicBezTo>
                    <a:pt x="44534" y="126574"/>
                    <a:pt x="35388" y="143850"/>
                    <a:pt x="25734" y="160617"/>
                  </a:cubicBezTo>
                  <a:cubicBezTo>
                    <a:pt x="21670" y="167985"/>
                    <a:pt x="16843" y="174844"/>
                    <a:pt x="6934" y="168493"/>
                  </a:cubicBezTo>
                  <a:cubicBezTo>
                    <a:pt x="1345" y="164936"/>
                    <a:pt x="-1195" y="161125"/>
                    <a:pt x="3124" y="154012"/>
                  </a:cubicBezTo>
                  <a:cubicBezTo>
                    <a:pt x="14556" y="134450"/>
                    <a:pt x="23448" y="113364"/>
                    <a:pt x="36150" y="94310"/>
                  </a:cubicBezTo>
                  <a:cubicBezTo>
                    <a:pt x="38183" y="91261"/>
                    <a:pt x="39707" y="87450"/>
                    <a:pt x="40723" y="83894"/>
                  </a:cubicBezTo>
                  <a:cubicBezTo>
                    <a:pt x="45550" y="67126"/>
                    <a:pt x="40215" y="60013"/>
                    <a:pt x="23194" y="59759"/>
                  </a:cubicBezTo>
                  <a:cubicBezTo>
                    <a:pt x="19891" y="59759"/>
                    <a:pt x="16334" y="59759"/>
                    <a:pt x="13032" y="59505"/>
                  </a:cubicBezTo>
                  <a:cubicBezTo>
                    <a:pt x="4394" y="58743"/>
                    <a:pt x="-687" y="55440"/>
                    <a:pt x="75" y="45278"/>
                  </a:cubicBezTo>
                  <a:cubicBezTo>
                    <a:pt x="837" y="35624"/>
                    <a:pt x="4902" y="30035"/>
                    <a:pt x="14048" y="32067"/>
                  </a:cubicBezTo>
                  <a:cubicBezTo>
                    <a:pt x="41231" y="37656"/>
                    <a:pt x="61810" y="25208"/>
                    <a:pt x="81118" y="9203"/>
                  </a:cubicBezTo>
                  <a:cubicBezTo>
                    <a:pt x="85182" y="5900"/>
                    <a:pt x="89501" y="3868"/>
                    <a:pt x="94074" y="1581"/>
                  </a:cubicBezTo>
                  <a:cubicBezTo>
                    <a:pt x="97377" y="-1468"/>
                    <a:pt x="100426" y="565"/>
                    <a:pt x="103220" y="2089"/>
                  </a:cubicBezTo>
                  <a:cubicBezTo>
                    <a:pt x="129133" y="15554"/>
                    <a:pt x="154030" y="30289"/>
                    <a:pt x="180198" y="43499"/>
                  </a:cubicBezTo>
                  <a:cubicBezTo>
                    <a:pt x="184516" y="45278"/>
                    <a:pt x="188073" y="47564"/>
                    <a:pt x="188581" y="52391"/>
                  </a:cubicBezTo>
                  <a:close/>
                </a:path>
              </a:pathLst>
            </a:custGeom>
            <a:solidFill>
              <a:srgbClr val="FCD9C1"/>
            </a:solidFill>
            <a:ln w="253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CBB6293-7627-4B36-A862-CF54107CCFF6}"/>
                </a:ext>
              </a:extLst>
            </p:cNvPr>
            <p:cNvSpPr/>
            <p:nvPr/>
          </p:nvSpPr>
          <p:spPr>
            <a:xfrm>
              <a:off x="4877362" y="3927834"/>
              <a:ext cx="1826030" cy="1251539"/>
            </a:xfrm>
            <a:custGeom>
              <a:avLst/>
              <a:gdLst>
                <a:gd name="connsiteX0" fmla="*/ 1243033 w 1351767"/>
                <a:gd name="connsiteY0" fmla="*/ 860756 h 926484"/>
                <a:gd name="connsiteX1" fmla="*/ 1260563 w 1351767"/>
                <a:gd name="connsiteY1" fmla="*/ 868378 h 926484"/>
                <a:gd name="connsiteX2" fmla="*/ 1347448 w 1351767"/>
                <a:gd name="connsiteY2" fmla="*/ 914615 h 926484"/>
                <a:gd name="connsiteX3" fmla="*/ 1351767 w 1351767"/>
                <a:gd name="connsiteY3" fmla="*/ 918934 h 926484"/>
                <a:gd name="connsiteX4" fmla="*/ 1338810 w 1351767"/>
                <a:gd name="connsiteY4" fmla="*/ 924523 h 926484"/>
                <a:gd name="connsiteX5" fmla="*/ 1244811 w 1351767"/>
                <a:gd name="connsiteY5" fmla="*/ 873459 h 926484"/>
                <a:gd name="connsiteX6" fmla="*/ 1243033 w 1351767"/>
                <a:gd name="connsiteY6" fmla="*/ 860756 h 926484"/>
                <a:gd name="connsiteX7" fmla="*/ 803556 w 1351767"/>
                <a:gd name="connsiteY7" fmla="*/ 146237 h 926484"/>
                <a:gd name="connsiteX8" fmla="*/ 843157 w 1351767"/>
                <a:gd name="connsiteY8" fmla="*/ 147126 h 926484"/>
                <a:gd name="connsiteX9" fmla="*/ 919118 w 1351767"/>
                <a:gd name="connsiteY9" fmla="*/ 209624 h 926484"/>
                <a:gd name="connsiteX10" fmla="*/ 974502 w 1351767"/>
                <a:gd name="connsiteY10" fmla="*/ 177612 h 926484"/>
                <a:gd name="connsiteX11" fmla="*/ 978058 w 1351767"/>
                <a:gd name="connsiteY11" fmla="*/ 146618 h 926484"/>
                <a:gd name="connsiteX12" fmla="*/ 1065452 w 1351767"/>
                <a:gd name="connsiteY12" fmla="*/ 152207 h 926484"/>
                <a:gd name="connsiteX13" fmla="*/ 1043095 w 1351767"/>
                <a:gd name="connsiteY13" fmla="*/ 170245 h 926484"/>
                <a:gd name="connsiteX14" fmla="*/ 915562 w 1351767"/>
                <a:gd name="connsiteY14" fmla="*/ 302352 h 926484"/>
                <a:gd name="connsiteX15" fmla="*/ 902097 w 1351767"/>
                <a:gd name="connsiteY15" fmla="*/ 299304 h 926484"/>
                <a:gd name="connsiteX16" fmla="*/ 775832 w 1351767"/>
                <a:gd name="connsiteY16" fmla="*/ 154494 h 926484"/>
                <a:gd name="connsiteX17" fmla="*/ 764146 w 1351767"/>
                <a:gd name="connsiteY17" fmla="*/ 151445 h 926484"/>
                <a:gd name="connsiteX18" fmla="*/ 803556 w 1351767"/>
                <a:gd name="connsiteY18" fmla="*/ 146237 h 926484"/>
                <a:gd name="connsiteX19" fmla="*/ 111298 w 1351767"/>
                <a:gd name="connsiteY19" fmla="*/ 1300 h 926484"/>
                <a:gd name="connsiteX20" fmla="*/ 117332 w 1351767"/>
                <a:gd name="connsiteY20" fmla="*/ 11462 h 926484"/>
                <a:gd name="connsiteX21" fmla="*/ 32478 w 1351767"/>
                <a:gd name="connsiteY21" fmla="*/ 52620 h 926484"/>
                <a:gd name="connsiteX22" fmla="*/ 5294 w 1351767"/>
                <a:gd name="connsiteY22" fmla="*/ 65576 h 926484"/>
                <a:gd name="connsiteX23" fmla="*/ 2754 w 1351767"/>
                <a:gd name="connsiteY23" fmla="*/ 44997 h 926484"/>
                <a:gd name="connsiteX24" fmla="*/ 99548 w 1351767"/>
                <a:gd name="connsiteY24" fmla="*/ 2571 h 926484"/>
                <a:gd name="connsiteX25" fmla="*/ 111298 w 1351767"/>
                <a:gd name="connsiteY25" fmla="*/ 1300 h 92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51767" h="926484">
                  <a:moveTo>
                    <a:pt x="1243033" y="860756"/>
                  </a:moveTo>
                  <a:cubicBezTo>
                    <a:pt x="1250908" y="858470"/>
                    <a:pt x="1254973" y="865329"/>
                    <a:pt x="1260563" y="868378"/>
                  </a:cubicBezTo>
                  <a:cubicBezTo>
                    <a:pt x="1289778" y="883367"/>
                    <a:pt x="1318486" y="899118"/>
                    <a:pt x="1347448" y="914615"/>
                  </a:cubicBezTo>
                  <a:cubicBezTo>
                    <a:pt x="1349226" y="915631"/>
                    <a:pt x="1350496" y="917409"/>
                    <a:pt x="1351767" y="918934"/>
                  </a:cubicBezTo>
                  <a:cubicBezTo>
                    <a:pt x="1349226" y="925031"/>
                    <a:pt x="1345924" y="929096"/>
                    <a:pt x="1338810" y="924523"/>
                  </a:cubicBezTo>
                  <a:cubicBezTo>
                    <a:pt x="1307816" y="906485"/>
                    <a:pt x="1276822" y="889210"/>
                    <a:pt x="1244811" y="873459"/>
                  </a:cubicBezTo>
                  <a:cubicBezTo>
                    <a:pt x="1238460" y="870156"/>
                    <a:pt x="1239476" y="865583"/>
                    <a:pt x="1243033" y="860756"/>
                  </a:cubicBezTo>
                  <a:close/>
                  <a:moveTo>
                    <a:pt x="803556" y="146237"/>
                  </a:moveTo>
                  <a:cubicBezTo>
                    <a:pt x="816735" y="145919"/>
                    <a:pt x="829946" y="146618"/>
                    <a:pt x="843157" y="147126"/>
                  </a:cubicBezTo>
                  <a:cubicBezTo>
                    <a:pt x="843157" y="190062"/>
                    <a:pt x="874659" y="215975"/>
                    <a:pt x="919118" y="209624"/>
                  </a:cubicBezTo>
                  <a:cubicBezTo>
                    <a:pt x="941983" y="206321"/>
                    <a:pt x="962561" y="199716"/>
                    <a:pt x="974502" y="177612"/>
                  </a:cubicBezTo>
                  <a:cubicBezTo>
                    <a:pt x="980091" y="167450"/>
                    <a:pt x="976534" y="157034"/>
                    <a:pt x="978058" y="146618"/>
                  </a:cubicBezTo>
                  <a:cubicBezTo>
                    <a:pt x="1005496" y="146364"/>
                    <a:pt x="1038777" y="144585"/>
                    <a:pt x="1065452" y="152207"/>
                  </a:cubicBezTo>
                  <a:cubicBezTo>
                    <a:pt x="1051987" y="157796"/>
                    <a:pt x="1047160" y="166942"/>
                    <a:pt x="1043095" y="170245"/>
                  </a:cubicBezTo>
                  <a:cubicBezTo>
                    <a:pt x="1033695" y="178120"/>
                    <a:pt x="945286" y="271358"/>
                    <a:pt x="915562" y="302352"/>
                  </a:cubicBezTo>
                  <a:cubicBezTo>
                    <a:pt x="908702" y="309466"/>
                    <a:pt x="905908" y="304131"/>
                    <a:pt x="902097" y="299304"/>
                  </a:cubicBezTo>
                  <a:cubicBezTo>
                    <a:pt x="874405" y="266023"/>
                    <a:pt x="793870" y="161353"/>
                    <a:pt x="775832" y="154494"/>
                  </a:cubicBezTo>
                  <a:cubicBezTo>
                    <a:pt x="772022" y="152969"/>
                    <a:pt x="768211" y="152207"/>
                    <a:pt x="764146" y="151445"/>
                  </a:cubicBezTo>
                  <a:cubicBezTo>
                    <a:pt x="777230" y="147889"/>
                    <a:pt x="790377" y="146555"/>
                    <a:pt x="803556" y="146237"/>
                  </a:cubicBezTo>
                  <a:close/>
                  <a:moveTo>
                    <a:pt x="111298" y="1300"/>
                  </a:moveTo>
                  <a:cubicBezTo>
                    <a:pt x="114029" y="3206"/>
                    <a:pt x="115807" y="7016"/>
                    <a:pt x="117332" y="11462"/>
                  </a:cubicBezTo>
                  <a:cubicBezTo>
                    <a:pt x="89132" y="25181"/>
                    <a:pt x="60678" y="38900"/>
                    <a:pt x="32478" y="52620"/>
                  </a:cubicBezTo>
                  <a:cubicBezTo>
                    <a:pt x="23586" y="56939"/>
                    <a:pt x="14440" y="61258"/>
                    <a:pt x="5294" y="65576"/>
                  </a:cubicBezTo>
                  <a:cubicBezTo>
                    <a:pt x="5803" y="58463"/>
                    <a:pt x="-4868" y="52874"/>
                    <a:pt x="2754" y="44997"/>
                  </a:cubicBezTo>
                  <a:cubicBezTo>
                    <a:pt x="35526" y="31787"/>
                    <a:pt x="67791" y="17814"/>
                    <a:pt x="99548" y="2571"/>
                  </a:cubicBezTo>
                  <a:cubicBezTo>
                    <a:pt x="104883" y="-605"/>
                    <a:pt x="108567" y="-605"/>
                    <a:pt x="111298" y="130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53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9450CE65-DB5D-42F7-AB9F-A3290EE4C322}"/>
                </a:ext>
              </a:extLst>
            </p:cNvPr>
            <p:cNvGrpSpPr/>
            <p:nvPr/>
          </p:nvGrpSpPr>
          <p:grpSpPr>
            <a:xfrm>
              <a:off x="5167091" y="2185438"/>
              <a:ext cx="1925266" cy="2028222"/>
              <a:chOff x="5358050" y="3176326"/>
              <a:chExt cx="1425228" cy="1501444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3F420C5C-566C-4324-A16D-672FCAB7E836}"/>
                  </a:ext>
                </a:extLst>
              </p:cNvPr>
              <p:cNvSpPr/>
              <p:nvPr/>
            </p:nvSpPr>
            <p:spPr>
              <a:xfrm>
                <a:off x="5358050" y="3176326"/>
                <a:ext cx="1425228" cy="1501444"/>
              </a:xfrm>
              <a:custGeom>
                <a:avLst/>
                <a:gdLst>
                  <a:gd name="connsiteX0" fmla="*/ 1412426 w 1425228"/>
                  <a:gd name="connsiteY0" fmla="*/ 794228 h 1501443"/>
                  <a:gd name="connsiteX1" fmla="*/ 1338243 w 1425228"/>
                  <a:gd name="connsiteY1" fmla="*/ 755612 h 1501443"/>
                  <a:gd name="connsiteX2" fmla="*/ 1340276 w 1425228"/>
                  <a:gd name="connsiteY2" fmla="*/ 681938 h 1501443"/>
                  <a:gd name="connsiteX3" fmla="*/ 1344340 w 1425228"/>
                  <a:gd name="connsiteY3" fmla="*/ 555166 h 1501443"/>
                  <a:gd name="connsiteX4" fmla="*/ 1315887 w 1425228"/>
                  <a:gd name="connsiteY4" fmla="*/ 347098 h 1501443"/>
                  <a:gd name="connsiteX5" fmla="*/ 879172 w 1425228"/>
                  <a:gd name="connsiteY5" fmla="*/ 10226 h 1501443"/>
                  <a:gd name="connsiteX6" fmla="*/ 625629 w 1425228"/>
                  <a:gd name="connsiteY6" fmla="*/ 64 h 1501443"/>
                  <a:gd name="connsiteX7" fmla="*/ 406129 w 1425228"/>
                  <a:gd name="connsiteY7" fmla="*/ 49350 h 1501443"/>
                  <a:gd name="connsiteX8" fmla="*/ 144964 w 1425228"/>
                  <a:gd name="connsiteY8" fmla="*/ 310769 h 1501443"/>
                  <a:gd name="connsiteX9" fmla="*/ 103553 w 1425228"/>
                  <a:gd name="connsiteY9" fmla="*/ 516804 h 1501443"/>
                  <a:gd name="connsiteX10" fmla="*/ 97456 w 1425228"/>
                  <a:gd name="connsiteY10" fmla="*/ 714710 h 1501443"/>
                  <a:gd name="connsiteX11" fmla="*/ 97456 w 1425228"/>
                  <a:gd name="connsiteY11" fmla="*/ 714710 h 1501443"/>
                  <a:gd name="connsiteX12" fmla="*/ 97456 w 1425228"/>
                  <a:gd name="connsiteY12" fmla="*/ 714710 h 1501443"/>
                  <a:gd name="connsiteX13" fmla="*/ 2187 w 1425228"/>
                  <a:gd name="connsiteY13" fmla="*/ 800834 h 1501443"/>
                  <a:gd name="connsiteX14" fmla="*/ 154 w 1425228"/>
                  <a:gd name="connsiteY14" fmla="*/ 906011 h 1501443"/>
                  <a:gd name="connsiteX15" fmla="*/ 106348 w 1425228"/>
                  <a:gd name="connsiteY15" fmla="*/ 988578 h 1501443"/>
                  <a:gd name="connsiteX16" fmla="*/ 128705 w 1425228"/>
                  <a:gd name="connsiteY16" fmla="*/ 1003821 h 1501443"/>
                  <a:gd name="connsiteX17" fmla="*/ 129721 w 1425228"/>
                  <a:gd name="connsiteY17" fmla="*/ 1012713 h 1501443"/>
                  <a:gd name="connsiteX18" fmla="*/ 181039 w 1425228"/>
                  <a:gd name="connsiteY18" fmla="*/ 1134657 h 1501443"/>
                  <a:gd name="connsiteX19" fmla="*/ 292314 w 1425228"/>
                  <a:gd name="connsiteY19" fmla="*/ 1266510 h 1501443"/>
                  <a:gd name="connsiteX20" fmla="*/ 384026 w 1425228"/>
                  <a:gd name="connsiteY20" fmla="*/ 1327990 h 1501443"/>
                  <a:gd name="connsiteX21" fmla="*/ 461512 w 1425228"/>
                  <a:gd name="connsiteY21" fmla="*/ 1361017 h 1501443"/>
                  <a:gd name="connsiteX22" fmla="*/ 619278 w 1425228"/>
                  <a:gd name="connsiteY22" fmla="*/ 1385914 h 1501443"/>
                  <a:gd name="connsiteX23" fmla="*/ 628932 w 1425228"/>
                  <a:gd name="connsiteY23" fmla="*/ 1395314 h 1501443"/>
                  <a:gd name="connsiteX24" fmla="*/ 628678 w 1425228"/>
                  <a:gd name="connsiteY24" fmla="*/ 1437232 h 1501443"/>
                  <a:gd name="connsiteX25" fmla="*/ 639348 w 1425228"/>
                  <a:gd name="connsiteY25" fmla="*/ 1483216 h 1501443"/>
                  <a:gd name="connsiteX26" fmla="*/ 751639 w 1425228"/>
                  <a:gd name="connsiteY26" fmla="*/ 1484740 h 1501443"/>
                  <a:gd name="connsiteX27" fmla="*/ 763579 w 1425228"/>
                  <a:gd name="connsiteY27" fmla="*/ 1436724 h 1501443"/>
                  <a:gd name="connsiteX28" fmla="*/ 763325 w 1425228"/>
                  <a:gd name="connsiteY28" fmla="*/ 1404968 h 1501443"/>
                  <a:gd name="connsiteX29" fmla="*/ 777044 w 1425228"/>
                  <a:gd name="connsiteY29" fmla="*/ 1390487 h 1501443"/>
                  <a:gd name="connsiteX30" fmla="*/ 863167 w 1425228"/>
                  <a:gd name="connsiteY30" fmla="*/ 1388709 h 1501443"/>
                  <a:gd name="connsiteX31" fmla="*/ 1016614 w 1425228"/>
                  <a:gd name="connsiteY31" fmla="*/ 1346536 h 1501443"/>
                  <a:gd name="connsiteX32" fmla="*/ 1175651 w 1425228"/>
                  <a:gd name="connsiteY32" fmla="*/ 1231959 h 1501443"/>
                  <a:gd name="connsiteX33" fmla="*/ 1291244 w 1425228"/>
                  <a:gd name="connsiteY33" fmla="*/ 1031766 h 1501443"/>
                  <a:gd name="connsiteX34" fmla="*/ 1303184 w 1425228"/>
                  <a:gd name="connsiteY34" fmla="*/ 1025161 h 1501443"/>
                  <a:gd name="connsiteX35" fmla="*/ 1337735 w 1425228"/>
                  <a:gd name="connsiteY35" fmla="*/ 1030496 h 1501443"/>
                  <a:gd name="connsiteX36" fmla="*/ 1423605 w 1425228"/>
                  <a:gd name="connsiteY36" fmla="*/ 944627 h 1501443"/>
                  <a:gd name="connsiteX37" fmla="*/ 1425891 w 1425228"/>
                  <a:gd name="connsiteY37" fmla="*/ 854693 h 1501443"/>
                  <a:gd name="connsiteX38" fmla="*/ 1412426 w 1425228"/>
                  <a:gd name="connsiteY38" fmla="*/ 794228 h 1501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425228" h="1501443">
                    <a:moveTo>
                      <a:pt x="1412426" y="794228"/>
                    </a:moveTo>
                    <a:cubicBezTo>
                      <a:pt x="1394389" y="769331"/>
                      <a:pt x="1369746" y="755104"/>
                      <a:pt x="1338243" y="755612"/>
                    </a:cubicBezTo>
                    <a:cubicBezTo>
                      <a:pt x="1339005" y="730969"/>
                      <a:pt x="1339514" y="706581"/>
                      <a:pt x="1340276" y="681938"/>
                    </a:cubicBezTo>
                    <a:cubicBezTo>
                      <a:pt x="1341546" y="639765"/>
                      <a:pt x="1341546" y="597339"/>
                      <a:pt x="1344340" y="555166"/>
                    </a:cubicBezTo>
                    <a:cubicBezTo>
                      <a:pt x="1349167" y="483777"/>
                      <a:pt x="1343070" y="413405"/>
                      <a:pt x="1315887" y="347098"/>
                    </a:cubicBezTo>
                    <a:cubicBezTo>
                      <a:pt x="1235353" y="151224"/>
                      <a:pt x="1087495" y="39188"/>
                      <a:pt x="879172" y="10226"/>
                    </a:cubicBezTo>
                    <a:cubicBezTo>
                      <a:pt x="795590" y="-1461"/>
                      <a:pt x="710228" y="1588"/>
                      <a:pt x="625629" y="64"/>
                    </a:cubicBezTo>
                    <a:cubicBezTo>
                      <a:pt x="549160" y="-1207"/>
                      <a:pt x="475485" y="16577"/>
                      <a:pt x="406129" y="49350"/>
                    </a:cubicBezTo>
                    <a:cubicBezTo>
                      <a:pt x="287995" y="105241"/>
                      <a:pt x="199585" y="191364"/>
                      <a:pt x="144964" y="310769"/>
                    </a:cubicBezTo>
                    <a:cubicBezTo>
                      <a:pt x="115240" y="376060"/>
                      <a:pt x="104824" y="445416"/>
                      <a:pt x="103553" y="516804"/>
                    </a:cubicBezTo>
                    <a:cubicBezTo>
                      <a:pt x="102283" y="582858"/>
                      <a:pt x="99489" y="648657"/>
                      <a:pt x="97456" y="714710"/>
                    </a:cubicBezTo>
                    <a:cubicBezTo>
                      <a:pt x="97456" y="714710"/>
                      <a:pt x="97456" y="714710"/>
                      <a:pt x="97456" y="714710"/>
                    </a:cubicBezTo>
                    <a:cubicBezTo>
                      <a:pt x="97456" y="714710"/>
                      <a:pt x="97456" y="714710"/>
                      <a:pt x="97456" y="714710"/>
                    </a:cubicBezTo>
                    <a:cubicBezTo>
                      <a:pt x="40549" y="710391"/>
                      <a:pt x="4728" y="752818"/>
                      <a:pt x="2187" y="800834"/>
                    </a:cubicBezTo>
                    <a:cubicBezTo>
                      <a:pt x="409" y="835893"/>
                      <a:pt x="-354" y="870952"/>
                      <a:pt x="154" y="906011"/>
                    </a:cubicBezTo>
                    <a:cubicBezTo>
                      <a:pt x="917" y="963935"/>
                      <a:pt x="49949" y="997978"/>
                      <a:pt x="106348" y="988578"/>
                    </a:cubicBezTo>
                    <a:cubicBezTo>
                      <a:pt x="124894" y="985529"/>
                      <a:pt x="125656" y="985021"/>
                      <a:pt x="128705" y="1003821"/>
                    </a:cubicBezTo>
                    <a:cubicBezTo>
                      <a:pt x="129213" y="1006615"/>
                      <a:pt x="128705" y="1009918"/>
                      <a:pt x="129721" y="1012713"/>
                    </a:cubicBezTo>
                    <a:cubicBezTo>
                      <a:pt x="143694" y="1054631"/>
                      <a:pt x="158174" y="1096296"/>
                      <a:pt x="181039" y="1134657"/>
                    </a:cubicBezTo>
                    <a:cubicBezTo>
                      <a:pt x="211017" y="1184705"/>
                      <a:pt x="247855" y="1228910"/>
                      <a:pt x="292314" y="1266510"/>
                    </a:cubicBezTo>
                    <a:cubicBezTo>
                      <a:pt x="320767" y="1290391"/>
                      <a:pt x="351000" y="1310715"/>
                      <a:pt x="384026" y="1327990"/>
                    </a:cubicBezTo>
                    <a:cubicBezTo>
                      <a:pt x="409177" y="1341201"/>
                      <a:pt x="434837" y="1351871"/>
                      <a:pt x="461512" y="1361017"/>
                    </a:cubicBezTo>
                    <a:cubicBezTo>
                      <a:pt x="512830" y="1378293"/>
                      <a:pt x="565673" y="1384390"/>
                      <a:pt x="619278" y="1385914"/>
                    </a:cubicBezTo>
                    <a:cubicBezTo>
                      <a:pt x="626391" y="1386168"/>
                      <a:pt x="629186" y="1388200"/>
                      <a:pt x="628932" y="1395314"/>
                    </a:cubicBezTo>
                    <a:cubicBezTo>
                      <a:pt x="628424" y="1409287"/>
                      <a:pt x="628678" y="1423260"/>
                      <a:pt x="628678" y="1437232"/>
                    </a:cubicBezTo>
                    <a:cubicBezTo>
                      <a:pt x="622072" y="1453238"/>
                      <a:pt x="626137" y="1471021"/>
                      <a:pt x="639348" y="1483216"/>
                    </a:cubicBezTo>
                    <a:cubicBezTo>
                      <a:pt x="668564" y="1509891"/>
                      <a:pt x="721915" y="1510653"/>
                      <a:pt x="751639" y="1484740"/>
                    </a:cubicBezTo>
                    <a:cubicBezTo>
                      <a:pt x="766374" y="1472037"/>
                      <a:pt x="770947" y="1453492"/>
                      <a:pt x="763579" y="1436724"/>
                    </a:cubicBezTo>
                    <a:cubicBezTo>
                      <a:pt x="763579" y="1426054"/>
                      <a:pt x="764341" y="1415638"/>
                      <a:pt x="763325" y="1404968"/>
                    </a:cubicBezTo>
                    <a:cubicBezTo>
                      <a:pt x="762309" y="1394044"/>
                      <a:pt x="765612" y="1390487"/>
                      <a:pt x="777044" y="1390487"/>
                    </a:cubicBezTo>
                    <a:cubicBezTo>
                      <a:pt x="805752" y="1390741"/>
                      <a:pt x="834459" y="1392011"/>
                      <a:pt x="863167" y="1388709"/>
                    </a:cubicBezTo>
                    <a:cubicBezTo>
                      <a:pt x="916518" y="1382611"/>
                      <a:pt x="967836" y="1368893"/>
                      <a:pt x="1016614" y="1346536"/>
                    </a:cubicBezTo>
                    <a:cubicBezTo>
                      <a:pt x="1077079" y="1318844"/>
                      <a:pt x="1129667" y="1280229"/>
                      <a:pt x="1175651" y="1231959"/>
                    </a:cubicBezTo>
                    <a:cubicBezTo>
                      <a:pt x="1230272" y="1174289"/>
                      <a:pt x="1267617" y="1106966"/>
                      <a:pt x="1291244" y="1031766"/>
                    </a:cubicBezTo>
                    <a:cubicBezTo>
                      <a:pt x="1293784" y="1023891"/>
                      <a:pt x="1296579" y="1021604"/>
                      <a:pt x="1303184" y="1025161"/>
                    </a:cubicBezTo>
                    <a:cubicBezTo>
                      <a:pt x="1314109" y="1031004"/>
                      <a:pt x="1326049" y="1029734"/>
                      <a:pt x="1337735" y="1030496"/>
                    </a:cubicBezTo>
                    <a:cubicBezTo>
                      <a:pt x="1386005" y="1033037"/>
                      <a:pt x="1421572" y="992134"/>
                      <a:pt x="1423605" y="944627"/>
                    </a:cubicBezTo>
                    <a:cubicBezTo>
                      <a:pt x="1424875" y="914649"/>
                      <a:pt x="1422588" y="884671"/>
                      <a:pt x="1425891" y="854693"/>
                    </a:cubicBezTo>
                    <a:cubicBezTo>
                      <a:pt x="1428432" y="833352"/>
                      <a:pt x="1425383" y="812012"/>
                      <a:pt x="1412426" y="794228"/>
                    </a:cubicBezTo>
                    <a:close/>
                  </a:path>
                </a:pathLst>
              </a:custGeom>
              <a:solidFill>
                <a:srgbClr val="FCD9C1"/>
              </a:solidFill>
              <a:ln w="25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C6A6A481-C623-462C-9061-60C9B46B3247}"/>
                  </a:ext>
                </a:extLst>
              </p:cNvPr>
              <p:cNvSpPr/>
              <p:nvPr/>
            </p:nvSpPr>
            <p:spPr>
              <a:xfrm>
                <a:off x="5454998" y="3176580"/>
                <a:ext cx="1247392" cy="894261"/>
              </a:xfrm>
              <a:custGeom>
                <a:avLst/>
                <a:gdLst>
                  <a:gd name="connsiteX0" fmla="*/ 1241295 w 1247392"/>
                  <a:gd name="connsiteY0" fmla="*/ 755358 h 894260"/>
                  <a:gd name="connsiteX1" fmla="*/ 1230117 w 1247392"/>
                  <a:gd name="connsiteY1" fmla="*/ 786861 h 894260"/>
                  <a:gd name="connsiteX2" fmla="*/ 1188453 w 1247392"/>
                  <a:gd name="connsiteY2" fmla="*/ 887973 h 894260"/>
                  <a:gd name="connsiteX3" fmla="*/ 1179307 w 1247392"/>
                  <a:gd name="connsiteY3" fmla="*/ 895341 h 894260"/>
                  <a:gd name="connsiteX4" fmla="*/ 1142469 w 1247392"/>
                  <a:gd name="connsiteY4" fmla="*/ 896611 h 894260"/>
                  <a:gd name="connsiteX5" fmla="*/ 1138658 w 1247392"/>
                  <a:gd name="connsiteY5" fmla="*/ 889498 h 894260"/>
                  <a:gd name="connsiteX6" fmla="*/ 1147042 w 1247392"/>
                  <a:gd name="connsiteY6" fmla="*/ 756883 h 894260"/>
                  <a:gd name="connsiteX7" fmla="*/ 1118842 w 1247392"/>
                  <a:gd name="connsiteY7" fmla="*/ 578793 h 894260"/>
                  <a:gd name="connsiteX8" fmla="*/ 1106902 w 1247392"/>
                  <a:gd name="connsiteY8" fmla="*/ 549577 h 894260"/>
                  <a:gd name="connsiteX9" fmla="*/ 1020271 w 1247392"/>
                  <a:gd name="connsiteY9" fmla="*/ 510453 h 894260"/>
                  <a:gd name="connsiteX10" fmla="*/ 907472 w 1247392"/>
                  <a:gd name="connsiteY10" fmla="*/ 544496 h 894260"/>
                  <a:gd name="connsiteX11" fmla="*/ 709820 w 1247392"/>
                  <a:gd name="connsiteY11" fmla="*/ 587176 h 894260"/>
                  <a:gd name="connsiteX12" fmla="*/ 505562 w 1247392"/>
                  <a:gd name="connsiteY12" fmla="*/ 574728 h 894260"/>
                  <a:gd name="connsiteX13" fmla="*/ 282759 w 1247392"/>
                  <a:gd name="connsiteY13" fmla="*/ 499021 h 894260"/>
                  <a:gd name="connsiteX14" fmla="*/ 210609 w 1247392"/>
                  <a:gd name="connsiteY14" fmla="*/ 480729 h 894260"/>
                  <a:gd name="connsiteX15" fmla="*/ 154463 w 1247392"/>
                  <a:gd name="connsiteY15" fmla="*/ 511215 h 894260"/>
                  <a:gd name="connsiteX16" fmla="*/ 112545 w 1247392"/>
                  <a:gd name="connsiteY16" fmla="*/ 616900 h 894260"/>
                  <a:gd name="connsiteX17" fmla="*/ 94507 w 1247392"/>
                  <a:gd name="connsiteY17" fmla="*/ 833606 h 894260"/>
                  <a:gd name="connsiteX18" fmla="*/ 95269 w 1247392"/>
                  <a:gd name="connsiteY18" fmla="*/ 860536 h 894260"/>
                  <a:gd name="connsiteX19" fmla="*/ 68848 w 1247392"/>
                  <a:gd name="connsiteY19" fmla="*/ 859519 h 894260"/>
                  <a:gd name="connsiteX20" fmla="*/ 67578 w 1247392"/>
                  <a:gd name="connsiteY20" fmla="*/ 859519 h 894260"/>
                  <a:gd name="connsiteX21" fmla="*/ 46237 w 1247392"/>
                  <a:gd name="connsiteY21" fmla="*/ 839957 h 894260"/>
                  <a:gd name="connsiteX22" fmla="*/ 8638 w 1247392"/>
                  <a:gd name="connsiteY22" fmla="*/ 738337 h 894260"/>
                  <a:gd name="connsiteX23" fmla="*/ 0 w 1247392"/>
                  <a:gd name="connsiteY23" fmla="*/ 714710 h 894260"/>
                  <a:gd name="connsiteX24" fmla="*/ 6097 w 1247392"/>
                  <a:gd name="connsiteY24" fmla="*/ 516804 h 894260"/>
                  <a:gd name="connsiteX25" fmla="*/ 47508 w 1247392"/>
                  <a:gd name="connsiteY25" fmla="*/ 310768 h 894260"/>
                  <a:gd name="connsiteX26" fmla="*/ 308672 w 1247392"/>
                  <a:gd name="connsiteY26" fmla="*/ 49350 h 894260"/>
                  <a:gd name="connsiteX27" fmla="*/ 528173 w 1247392"/>
                  <a:gd name="connsiteY27" fmla="*/ 64 h 894260"/>
                  <a:gd name="connsiteX28" fmla="*/ 781716 w 1247392"/>
                  <a:gd name="connsiteY28" fmla="*/ 10226 h 894260"/>
                  <a:gd name="connsiteX29" fmla="*/ 1218431 w 1247392"/>
                  <a:gd name="connsiteY29" fmla="*/ 347098 h 894260"/>
                  <a:gd name="connsiteX30" fmla="*/ 1246884 w 1247392"/>
                  <a:gd name="connsiteY30" fmla="*/ 555166 h 894260"/>
                  <a:gd name="connsiteX31" fmla="*/ 1242820 w 1247392"/>
                  <a:gd name="connsiteY31" fmla="*/ 681938 h 894260"/>
                  <a:gd name="connsiteX32" fmla="*/ 1241295 w 1247392"/>
                  <a:gd name="connsiteY32" fmla="*/ 755358 h 894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247392" h="894260">
                    <a:moveTo>
                      <a:pt x="1241295" y="755358"/>
                    </a:moveTo>
                    <a:cubicBezTo>
                      <a:pt x="1242566" y="767807"/>
                      <a:pt x="1235706" y="777207"/>
                      <a:pt x="1230117" y="786861"/>
                    </a:cubicBezTo>
                    <a:cubicBezTo>
                      <a:pt x="1211063" y="818363"/>
                      <a:pt x="1193026" y="850374"/>
                      <a:pt x="1188453" y="887973"/>
                    </a:cubicBezTo>
                    <a:cubicBezTo>
                      <a:pt x="1187690" y="894071"/>
                      <a:pt x="1184896" y="895341"/>
                      <a:pt x="1179307" y="895341"/>
                    </a:cubicBezTo>
                    <a:cubicBezTo>
                      <a:pt x="1167112" y="895341"/>
                      <a:pt x="1154664" y="895595"/>
                      <a:pt x="1142469" y="896611"/>
                    </a:cubicBezTo>
                    <a:cubicBezTo>
                      <a:pt x="1134339" y="897119"/>
                      <a:pt x="1138405" y="892800"/>
                      <a:pt x="1138658" y="889498"/>
                    </a:cubicBezTo>
                    <a:cubicBezTo>
                      <a:pt x="1143740" y="845293"/>
                      <a:pt x="1147804" y="801342"/>
                      <a:pt x="1147042" y="756883"/>
                    </a:cubicBezTo>
                    <a:cubicBezTo>
                      <a:pt x="1146280" y="696164"/>
                      <a:pt x="1139420" y="636462"/>
                      <a:pt x="1118842" y="578793"/>
                    </a:cubicBezTo>
                    <a:cubicBezTo>
                      <a:pt x="1115286" y="568885"/>
                      <a:pt x="1111475" y="558977"/>
                      <a:pt x="1106902" y="549577"/>
                    </a:cubicBezTo>
                    <a:cubicBezTo>
                      <a:pt x="1088864" y="514010"/>
                      <a:pt x="1062189" y="502323"/>
                      <a:pt x="1020271" y="510453"/>
                    </a:cubicBezTo>
                    <a:cubicBezTo>
                      <a:pt x="981655" y="518075"/>
                      <a:pt x="944817" y="532301"/>
                      <a:pt x="907472" y="544496"/>
                    </a:cubicBezTo>
                    <a:cubicBezTo>
                      <a:pt x="842943" y="565582"/>
                      <a:pt x="777651" y="582349"/>
                      <a:pt x="709820" y="587176"/>
                    </a:cubicBezTo>
                    <a:cubicBezTo>
                      <a:pt x="641480" y="592257"/>
                      <a:pt x="573140" y="588701"/>
                      <a:pt x="505562" y="574728"/>
                    </a:cubicBezTo>
                    <a:cubicBezTo>
                      <a:pt x="428077" y="558723"/>
                      <a:pt x="355926" y="527728"/>
                      <a:pt x="282759" y="499021"/>
                    </a:cubicBezTo>
                    <a:cubicBezTo>
                      <a:pt x="259641" y="489875"/>
                      <a:pt x="236268" y="481491"/>
                      <a:pt x="210609" y="480729"/>
                    </a:cubicBezTo>
                    <a:cubicBezTo>
                      <a:pt x="185458" y="479967"/>
                      <a:pt x="167166" y="490891"/>
                      <a:pt x="154463" y="511215"/>
                    </a:cubicBezTo>
                    <a:cubicBezTo>
                      <a:pt x="133885" y="543734"/>
                      <a:pt x="121945" y="579809"/>
                      <a:pt x="112545" y="616900"/>
                    </a:cubicBezTo>
                    <a:cubicBezTo>
                      <a:pt x="94507" y="688035"/>
                      <a:pt x="92729" y="760694"/>
                      <a:pt x="94507" y="833606"/>
                    </a:cubicBezTo>
                    <a:cubicBezTo>
                      <a:pt x="94761" y="842752"/>
                      <a:pt x="101366" y="854184"/>
                      <a:pt x="95269" y="860536"/>
                    </a:cubicBezTo>
                    <a:cubicBezTo>
                      <a:pt x="89172" y="866633"/>
                      <a:pt x="77994" y="858249"/>
                      <a:pt x="68848" y="859519"/>
                    </a:cubicBezTo>
                    <a:cubicBezTo>
                      <a:pt x="68340" y="859519"/>
                      <a:pt x="68086" y="859519"/>
                      <a:pt x="67578" y="859519"/>
                    </a:cubicBezTo>
                    <a:cubicBezTo>
                      <a:pt x="48778" y="858503"/>
                      <a:pt x="48524" y="858503"/>
                      <a:pt x="46237" y="839957"/>
                    </a:cubicBezTo>
                    <a:cubicBezTo>
                      <a:pt x="41410" y="803120"/>
                      <a:pt x="25913" y="770348"/>
                      <a:pt x="8638" y="738337"/>
                    </a:cubicBezTo>
                    <a:cubicBezTo>
                      <a:pt x="4573" y="730970"/>
                      <a:pt x="0" y="723602"/>
                      <a:pt x="0" y="714710"/>
                    </a:cubicBezTo>
                    <a:cubicBezTo>
                      <a:pt x="2032" y="648657"/>
                      <a:pt x="4827" y="582858"/>
                      <a:pt x="6097" y="516804"/>
                    </a:cubicBezTo>
                    <a:cubicBezTo>
                      <a:pt x="7622" y="445416"/>
                      <a:pt x="17784" y="376060"/>
                      <a:pt x="47508" y="310768"/>
                    </a:cubicBezTo>
                    <a:cubicBezTo>
                      <a:pt x="102129" y="191364"/>
                      <a:pt x="190539" y="105241"/>
                      <a:pt x="308672" y="49350"/>
                    </a:cubicBezTo>
                    <a:cubicBezTo>
                      <a:pt x="378028" y="16577"/>
                      <a:pt x="451703" y="-1207"/>
                      <a:pt x="528173" y="64"/>
                    </a:cubicBezTo>
                    <a:cubicBezTo>
                      <a:pt x="612772" y="1334"/>
                      <a:pt x="698133" y="-1461"/>
                      <a:pt x="781716" y="10226"/>
                    </a:cubicBezTo>
                    <a:cubicBezTo>
                      <a:pt x="990038" y="39188"/>
                      <a:pt x="1137896" y="151224"/>
                      <a:pt x="1218431" y="347098"/>
                    </a:cubicBezTo>
                    <a:cubicBezTo>
                      <a:pt x="1245614" y="413405"/>
                      <a:pt x="1251711" y="483523"/>
                      <a:pt x="1246884" y="555166"/>
                    </a:cubicBezTo>
                    <a:cubicBezTo>
                      <a:pt x="1244090" y="597338"/>
                      <a:pt x="1244090" y="639765"/>
                      <a:pt x="1242820" y="681938"/>
                    </a:cubicBezTo>
                    <a:cubicBezTo>
                      <a:pt x="1242566" y="706327"/>
                      <a:pt x="1242057" y="730970"/>
                      <a:pt x="1241295" y="755358"/>
                    </a:cubicBezTo>
                    <a:close/>
                  </a:path>
                </a:pathLst>
              </a:custGeom>
              <a:solidFill>
                <a:srgbClr val="EA5B50"/>
              </a:solidFill>
              <a:ln w="25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6CC54A64-33B7-4C67-B2F0-B23AA40AE187}"/>
                  </a:ext>
                </a:extLst>
              </p:cNvPr>
              <p:cNvSpPr/>
              <p:nvPr/>
            </p:nvSpPr>
            <p:spPr>
              <a:xfrm>
                <a:off x="5949302" y="4266057"/>
                <a:ext cx="226106" cy="104161"/>
              </a:xfrm>
              <a:custGeom>
                <a:avLst/>
                <a:gdLst>
                  <a:gd name="connsiteX0" fmla="*/ 53176 w 226105"/>
                  <a:gd name="connsiteY0" fmla="*/ 103105 h 104161"/>
                  <a:gd name="connsiteX1" fmla="*/ 1350 w 226105"/>
                  <a:gd name="connsiteY1" fmla="*/ 25619 h 104161"/>
                  <a:gd name="connsiteX2" fmla="*/ 26247 w 226105"/>
                  <a:gd name="connsiteY2" fmla="*/ 1738 h 104161"/>
                  <a:gd name="connsiteX3" fmla="*/ 61306 w 226105"/>
                  <a:gd name="connsiteY3" fmla="*/ 15965 h 104161"/>
                  <a:gd name="connsiteX4" fmla="*/ 165975 w 226105"/>
                  <a:gd name="connsiteY4" fmla="*/ 19522 h 104161"/>
                  <a:gd name="connsiteX5" fmla="*/ 203321 w 226105"/>
                  <a:gd name="connsiteY5" fmla="*/ 7327 h 104161"/>
                  <a:gd name="connsiteX6" fmla="*/ 226694 w 226105"/>
                  <a:gd name="connsiteY6" fmla="*/ 30954 h 104161"/>
                  <a:gd name="connsiteX7" fmla="*/ 182743 w 226105"/>
                  <a:gd name="connsiteY7" fmla="*/ 96499 h 104161"/>
                  <a:gd name="connsiteX8" fmla="*/ 172581 w 226105"/>
                  <a:gd name="connsiteY8" fmla="*/ 105899 h 104161"/>
                  <a:gd name="connsiteX9" fmla="*/ 162927 w 226105"/>
                  <a:gd name="connsiteY9" fmla="*/ 104375 h 104161"/>
                  <a:gd name="connsiteX10" fmla="*/ 55717 w 226105"/>
                  <a:gd name="connsiteY10" fmla="*/ 102596 h 104161"/>
                  <a:gd name="connsiteX11" fmla="*/ 53176 w 226105"/>
                  <a:gd name="connsiteY11" fmla="*/ 103105 h 104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6105" h="104161">
                    <a:moveTo>
                      <a:pt x="53176" y="103105"/>
                    </a:moveTo>
                    <a:cubicBezTo>
                      <a:pt x="28279" y="82272"/>
                      <a:pt x="9734" y="57121"/>
                      <a:pt x="1350" y="25619"/>
                    </a:cubicBezTo>
                    <a:cubicBezTo>
                      <a:pt x="-3985" y="6057"/>
                      <a:pt x="6939" y="-4359"/>
                      <a:pt x="26247" y="1738"/>
                    </a:cubicBezTo>
                    <a:cubicBezTo>
                      <a:pt x="38187" y="5549"/>
                      <a:pt x="49874" y="10884"/>
                      <a:pt x="61306" y="15965"/>
                    </a:cubicBezTo>
                    <a:cubicBezTo>
                      <a:pt x="95857" y="31462"/>
                      <a:pt x="130408" y="32986"/>
                      <a:pt x="165975" y="19522"/>
                    </a:cubicBezTo>
                    <a:cubicBezTo>
                      <a:pt x="178170" y="14949"/>
                      <a:pt x="190618" y="10630"/>
                      <a:pt x="203321" y="7327"/>
                    </a:cubicBezTo>
                    <a:cubicBezTo>
                      <a:pt x="221613" y="2754"/>
                      <a:pt x="231521" y="12662"/>
                      <a:pt x="226694" y="30954"/>
                    </a:cubicBezTo>
                    <a:cubicBezTo>
                      <a:pt x="219580" y="57629"/>
                      <a:pt x="201797" y="77445"/>
                      <a:pt x="182743" y="96499"/>
                    </a:cubicBezTo>
                    <a:cubicBezTo>
                      <a:pt x="179440" y="99802"/>
                      <a:pt x="175883" y="102850"/>
                      <a:pt x="172581" y="105899"/>
                    </a:cubicBezTo>
                    <a:cubicBezTo>
                      <a:pt x="169024" y="107423"/>
                      <a:pt x="165975" y="105899"/>
                      <a:pt x="162927" y="104375"/>
                    </a:cubicBezTo>
                    <a:cubicBezTo>
                      <a:pt x="127614" y="85829"/>
                      <a:pt x="91792" y="85575"/>
                      <a:pt x="55717" y="102596"/>
                    </a:cubicBezTo>
                    <a:cubicBezTo>
                      <a:pt x="54701" y="103105"/>
                      <a:pt x="53939" y="103105"/>
                      <a:pt x="53176" y="103105"/>
                    </a:cubicBezTo>
                    <a:close/>
                  </a:path>
                </a:pathLst>
              </a:custGeom>
              <a:solidFill>
                <a:srgbClr val="761329"/>
              </a:solidFill>
              <a:ln w="25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DA18A1B1-2DA6-49A8-A97D-7695612635BA}"/>
                  </a:ext>
                </a:extLst>
              </p:cNvPr>
              <p:cNvSpPr/>
              <p:nvPr/>
            </p:nvSpPr>
            <p:spPr>
              <a:xfrm>
                <a:off x="5746615" y="4056534"/>
                <a:ext cx="644234" cy="132001"/>
              </a:xfrm>
              <a:custGeom>
                <a:avLst/>
                <a:gdLst>
                  <a:gd name="connsiteX0" fmla="*/ 604517 w 644234"/>
                  <a:gd name="connsiteY0" fmla="*/ 24279 h 132001"/>
                  <a:gd name="connsiteX1" fmla="*/ 622968 w 644234"/>
                  <a:gd name="connsiteY1" fmla="*/ 27581 h 132001"/>
                  <a:gd name="connsiteX2" fmla="*/ 625001 w 644234"/>
                  <a:gd name="connsiteY2" fmla="*/ 38251 h 132001"/>
                  <a:gd name="connsiteX3" fmla="*/ 621444 w 644234"/>
                  <a:gd name="connsiteY3" fmla="*/ 51462 h 132001"/>
                  <a:gd name="connsiteX4" fmla="*/ 628304 w 644234"/>
                  <a:gd name="connsiteY4" fmla="*/ 64165 h 132001"/>
                  <a:gd name="connsiteX5" fmla="*/ 641514 w 644234"/>
                  <a:gd name="connsiteY5" fmla="*/ 56797 h 132001"/>
                  <a:gd name="connsiteX6" fmla="*/ 634147 w 644234"/>
                  <a:gd name="connsiteY6" fmla="*/ 114214 h 132001"/>
                  <a:gd name="connsiteX7" fmla="*/ 581557 w 644234"/>
                  <a:gd name="connsiteY7" fmla="*/ 113198 h 132001"/>
                  <a:gd name="connsiteX8" fmla="*/ 587400 w 644234"/>
                  <a:gd name="connsiteY8" fmla="*/ 36219 h 132001"/>
                  <a:gd name="connsiteX9" fmla="*/ 604517 w 644234"/>
                  <a:gd name="connsiteY9" fmla="*/ 24279 h 132001"/>
                  <a:gd name="connsiteX10" fmla="*/ 33602 w 644234"/>
                  <a:gd name="connsiteY10" fmla="*/ 49 h 132001"/>
                  <a:gd name="connsiteX11" fmla="*/ 55165 w 644234"/>
                  <a:gd name="connsiteY11" fmla="*/ 9036 h 132001"/>
                  <a:gd name="connsiteX12" fmla="*/ 51862 w 644234"/>
                  <a:gd name="connsiteY12" fmla="*/ 38506 h 132001"/>
                  <a:gd name="connsiteX13" fmla="*/ 67867 w 644234"/>
                  <a:gd name="connsiteY13" fmla="*/ 33171 h 132001"/>
                  <a:gd name="connsiteX14" fmla="*/ 56181 w 644234"/>
                  <a:gd name="connsiteY14" fmla="*/ 96431 h 132001"/>
                  <a:gd name="connsiteX15" fmla="*/ 11467 w 644234"/>
                  <a:gd name="connsiteY15" fmla="*/ 95161 h 132001"/>
                  <a:gd name="connsiteX16" fmla="*/ 13753 w 644234"/>
                  <a:gd name="connsiteY16" fmla="*/ 11831 h 132001"/>
                  <a:gd name="connsiteX17" fmla="*/ 33602 w 644234"/>
                  <a:gd name="connsiteY17" fmla="*/ 49 h 132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4234" h="132001">
                    <a:moveTo>
                      <a:pt x="604517" y="24279"/>
                    </a:moveTo>
                    <a:cubicBezTo>
                      <a:pt x="610583" y="22818"/>
                      <a:pt x="616871" y="23898"/>
                      <a:pt x="622968" y="27581"/>
                    </a:cubicBezTo>
                    <a:cubicBezTo>
                      <a:pt x="627542" y="30376"/>
                      <a:pt x="631606" y="32662"/>
                      <a:pt x="625001" y="38251"/>
                    </a:cubicBezTo>
                    <a:cubicBezTo>
                      <a:pt x="621444" y="41300"/>
                      <a:pt x="621190" y="46635"/>
                      <a:pt x="621444" y="51462"/>
                    </a:cubicBezTo>
                    <a:cubicBezTo>
                      <a:pt x="621698" y="56797"/>
                      <a:pt x="623223" y="61624"/>
                      <a:pt x="628304" y="64165"/>
                    </a:cubicBezTo>
                    <a:cubicBezTo>
                      <a:pt x="634655" y="67214"/>
                      <a:pt x="637196" y="61624"/>
                      <a:pt x="641514" y="56797"/>
                    </a:cubicBezTo>
                    <a:cubicBezTo>
                      <a:pt x="646849" y="77884"/>
                      <a:pt x="644309" y="96684"/>
                      <a:pt x="634147" y="114214"/>
                    </a:cubicBezTo>
                    <a:cubicBezTo>
                      <a:pt x="619920" y="138349"/>
                      <a:pt x="595023" y="137840"/>
                      <a:pt x="581557" y="113198"/>
                    </a:cubicBezTo>
                    <a:cubicBezTo>
                      <a:pt x="569109" y="90587"/>
                      <a:pt x="571649" y="55527"/>
                      <a:pt x="587400" y="36219"/>
                    </a:cubicBezTo>
                    <a:cubicBezTo>
                      <a:pt x="592609" y="29741"/>
                      <a:pt x="598452" y="25739"/>
                      <a:pt x="604517" y="24279"/>
                    </a:cubicBezTo>
                    <a:close/>
                    <a:moveTo>
                      <a:pt x="33602" y="49"/>
                    </a:moveTo>
                    <a:cubicBezTo>
                      <a:pt x="40556" y="-427"/>
                      <a:pt x="47797" y="2558"/>
                      <a:pt x="55165" y="9036"/>
                    </a:cubicBezTo>
                    <a:cubicBezTo>
                      <a:pt x="46272" y="20977"/>
                      <a:pt x="44747" y="32409"/>
                      <a:pt x="51862" y="38506"/>
                    </a:cubicBezTo>
                    <a:cubicBezTo>
                      <a:pt x="58975" y="44858"/>
                      <a:pt x="62786" y="38506"/>
                      <a:pt x="67867" y="33171"/>
                    </a:cubicBezTo>
                    <a:cubicBezTo>
                      <a:pt x="73202" y="56545"/>
                      <a:pt x="70662" y="77885"/>
                      <a:pt x="56181" y="96431"/>
                    </a:cubicBezTo>
                    <a:cubicBezTo>
                      <a:pt x="43223" y="113198"/>
                      <a:pt x="24169" y="112182"/>
                      <a:pt x="11467" y="95161"/>
                    </a:cubicBezTo>
                    <a:cubicBezTo>
                      <a:pt x="-4793" y="73312"/>
                      <a:pt x="-3522" y="32663"/>
                      <a:pt x="13753" y="11831"/>
                    </a:cubicBezTo>
                    <a:cubicBezTo>
                      <a:pt x="19978" y="4463"/>
                      <a:pt x="26647" y="526"/>
                      <a:pt x="33602" y="49"/>
                    </a:cubicBezTo>
                    <a:close/>
                  </a:path>
                </a:pathLst>
              </a:custGeom>
              <a:solidFill>
                <a:srgbClr val="221F20"/>
              </a:solidFill>
              <a:ln w="253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E8E91F93-26E0-4CDE-BA15-FA68A6ACF5E9}"/>
                  </a:ext>
                </a:extLst>
              </p:cNvPr>
              <p:cNvSpPr/>
              <p:nvPr/>
            </p:nvSpPr>
            <p:spPr>
              <a:xfrm>
                <a:off x="6002479" y="4353354"/>
                <a:ext cx="116864" cy="43189"/>
              </a:xfrm>
              <a:custGeom>
                <a:avLst/>
                <a:gdLst>
                  <a:gd name="connsiteX0" fmla="*/ 0 w 116863"/>
                  <a:gd name="connsiteY0" fmla="*/ 15807 h 43188"/>
                  <a:gd name="connsiteX1" fmla="*/ 30740 w 116863"/>
                  <a:gd name="connsiteY1" fmla="*/ 1326 h 43188"/>
                  <a:gd name="connsiteX2" fmla="*/ 91967 w 116863"/>
                  <a:gd name="connsiteY2" fmla="*/ 4121 h 43188"/>
                  <a:gd name="connsiteX3" fmla="*/ 119150 w 116863"/>
                  <a:gd name="connsiteY3" fmla="*/ 18348 h 43188"/>
                  <a:gd name="connsiteX4" fmla="*/ 68340 w 116863"/>
                  <a:gd name="connsiteY4" fmla="*/ 43753 h 43188"/>
                  <a:gd name="connsiteX5" fmla="*/ 0 w 116863"/>
                  <a:gd name="connsiteY5" fmla="*/ 15807 h 43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863" h="43188">
                    <a:moveTo>
                      <a:pt x="0" y="15807"/>
                    </a:moveTo>
                    <a:cubicBezTo>
                      <a:pt x="7113" y="4375"/>
                      <a:pt x="19308" y="2597"/>
                      <a:pt x="30740" y="1326"/>
                    </a:cubicBezTo>
                    <a:cubicBezTo>
                      <a:pt x="51064" y="-960"/>
                      <a:pt x="71643" y="-452"/>
                      <a:pt x="91967" y="4121"/>
                    </a:cubicBezTo>
                    <a:cubicBezTo>
                      <a:pt x="102637" y="6661"/>
                      <a:pt x="110004" y="13775"/>
                      <a:pt x="119150" y="18348"/>
                    </a:cubicBezTo>
                    <a:cubicBezTo>
                      <a:pt x="104161" y="30542"/>
                      <a:pt x="88410" y="41212"/>
                      <a:pt x="68340" y="43753"/>
                    </a:cubicBezTo>
                    <a:cubicBezTo>
                      <a:pt x="39632" y="48072"/>
                      <a:pt x="18546" y="35115"/>
                      <a:pt x="0" y="15807"/>
                    </a:cubicBezTo>
                    <a:close/>
                  </a:path>
                </a:pathLst>
              </a:custGeom>
              <a:solidFill>
                <a:srgbClr val="EF879B"/>
              </a:solidFill>
              <a:ln w="25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A93643F8-EF6A-4712-8F0E-7A812806ED48}"/>
                  </a:ext>
                </a:extLst>
              </p:cNvPr>
              <p:cNvSpPr/>
              <p:nvPr/>
            </p:nvSpPr>
            <p:spPr>
              <a:xfrm>
                <a:off x="5750729" y="3858258"/>
                <a:ext cx="650399" cy="371078"/>
              </a:xfrm>
              <a:custGeom>
                <a:avLst/>
                <a:gdLst>
                  <a:gd name="connsiteX0" fmla="*/ 328728 w 650399"/>
                  <a:gd name="connsiteY0" fmla="*/ 221793 h 371078"/>
                  <a:gd name="connsiteX1" fmla="*/ 337366 w 650399"/>
                  <a:gd name="connsiteY1" fmla="*/ 229668 h 371078"/>
                  <a:gd name="connsiteX2" fmla="*/ 370901 w 650399"/>
                  <a:gd name="connsiteY2" fmla="*/ 309949 h 371078"/>
                  <a:gd name="connsiteX3" fmla="*/ 381571 w 650399"/>
                  <a:gd name="connsiteY3" fmla="*/ 335355 h 371078"/>
                  <a:gd name="connsiteX4" fmla="*/ 360231 w 650399"/>
                  <a:gd name="connsiteY4" fmla="*/ 368127 h 371078"/>
                  <a:gd name="connsiteX5" fmla="*/ 343971 w 650399"/>
                  <a:gd name="connsiteY5" fmla="*/ 369906 h 371078"/>
                  <a:gd name="connsiteX6" fmla="*/ 309673 w 650399"/>
                  <a:gd name="connsiteY6" fmla="*/ 341960 h 371078"/>
                  <a:gd name="connsiteX7" fmla="*/ 318819 w 650399"/>
                  <a:gd name="connsiteY7" fmla="*/ 267014 h 371078"/>
                  <a:gd name="connsiteX8" fmla="*/ 322884 w 650399"/>
                  <a:gd name="connsiteY8" fmla="*/ 231955 h 371078"/>
                  <a:gd name="connsiteX9" fmla="*/ 328728 w 650399"/>
                  <a:gd name="connsiteY9" fmla="*/ 221793 h 371078"/>
                  <a:gd name="connsiteX10" fmla="*/ 611741 w 650399"/>
                  <a:gd name="connsiteY10" fmla="*/ 23378 h 371078"/>
                  <a:gd name="connsiteX11" fmla="*/ 650357 w 650399"/>
                  <a:gd name="connsiteY11" fmla="*/ 57422 h 371078"/>
                  <a:gd name="connsiteX12" fmla="*/ 645022 w 650399"/>
                  <a:gd name="connsiteY12" fmla="*/ 61487 h 371078"/>
                  <a:gd name="connsiteX13" fmla="*/ 575157 w 650399"/>
                  <a:gd name="connsiteY13" fmla="*/ 61741 h 371078"/>
                  <a:gd name="connsiteX14" fmla="*/ 611741 w 650399"/>
                  <a:gd name="connsiteY14" fmla="*/ 23378 h 371078"/>
                  <a:gd name="connsiteX15" fmla="*/ 39364 w 650399"/>
                  <a:gd name="connsiteY15" fmla="*/ 5 h 371078"/>
                  <a:gd name="connsiteX16" fmla="*/ 72899 w 650399"/>
                  <a:gd name="connsiteY16" fmla="*/ 24141 h 371078"/>
                  <a:gd name="connsiteX17" fmla="*/ 74931 w 650399"/>
                  <a:gd name="connsiteY17" fmla="*/ 38876 h 371078"/>
                  <a:gd name="connsiteX18" fmla="*/ 55115 w 650399"/>
                  <a:gd name="connsiteY18" fmla="*/ 29477 h 371078"/>
                  <a:gd name="connsiteX19" fmla="*/ 11417 w 650399"/>
                  <a:gd name="connsiteY19" fmla="*/ 32525 h 371078"/>
                  <a:gd name="connsiteX20" fmla="*/ 1255 w 650399"/>
                  <a:gd name="connsiteY20" fmla="*/ 34303 h 371078"/>
                  <a:gd name="connsiteX21" fmla="*/ 2780 w 650399"/>
                  <a:gd name="connsiteY21" fmla="*/ 23633 h 371078"/>
                  <a:gd name="connsiteX22" fmla="*/ 39364 w 650399"/>
                  <a:gd name="connsiteY22" fmla="*/ 5 h 37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50399" h="371078">
                    <a:moveTo>
                      <a:pt x="328728" y="221793"/>
                    </a:moveTo>
                    <a:cubicBezTo>
                      <a:pt x="334063" y="220777"/>
                      <a:pt x="335588" y="225858"/>
                      <a:pt x="337366" y="229668"/>
                    </a:cubicBezTo>
                    <a:cubicBezTo>
                      <a:pt x="348798" y="256344"/>
                      <a:pt x="359722" y="283274"/>
                      <a:pt x="370901" y="309949"/>
                    </a:cubicBezTo>
                    <a:cubicBezTo>
                      <a:pt x="374457" y="318587"/>
                      <a:pt x="378522" y="326717"/>
                      <a:pt x="381571" y="335355"/>
                    </a:cubicBezTo>
                    <a:cubicBezTo>
                      <a:pt x="387668" y="353138"/>
                      <a:pt x="379030" y="366349"/>
                      <a:pt x="360231" y="368127"/>
                    </a:cubicBezTo>
                    <a:cubicBezTo>
                      <a:pt x="354895" y="368635"/>
                      <a:pt x="349306" y="368889"/>
                      <a:pt x="343971" y="369906"/>
                    </a:cubicBezTo>
                    <a:cubicBezTo>
                      <a:pt x="322630" y="373970"/>
                      <a:pt x="307641" y="368127"/>
                      <a:pt x="309673" y="341960"/>
                    </a:cubicBezTo>
                    <a:cubicBezTo>
                      <a:pt x="312722" y="317063"/>
                      <a:pt x="315771" y="291912"/>
                      <a:pt x="318819" y="267014"/>
                    </a:cubicBezTo>
                    <a:cubicBezTo>
                      <a:pt x="320344" y="255327"/>
                      <a:pt x="321360" y="243641"/>
                      <a:pt x="322884" y="231955"/>
                    </a:cubicBezTo>
                    <a:cubicBezTo>
                      <a:pt x="323392" y="227890"/>
                      <a:pt x="323646" y="222809"/>
                      <a:pt x="328728" y="221793"/>
                    </a:cubicBezTo>
                    <a:close/>
                    <a:moveTo>
                      <a:pt x="611741" y="23378"/>
                    </a:moveTo>
                    <a:cubicBezTo>
                      <a:pt x="630033" y="23632"/>
                      <a:pt x="649341" y="40655"/>
                      <a:pt x="650357" y="57422"/>
                    </a:cubicBezTo>
                    <a:cubicBezTo>
                      <a:pt x="650611" y="61233"/>
                      <a:pt x="649849" y="65298"/>
                      <a:pt x="645022" y="61487"/>
                    </a:cubicBezTo>
                    <a:cubicBezTo>
                      <a:pt x="622158" y="44465"/>
                      <a:pt x="599293" y="45990"/>
                      <a:pt x="575157" y="61741"/>
                    </a:cubicBezTo>
                    <a:cubicBezTo>
                      <a:pt x="575919" y="38622"/>
                      <a:pt x="591924" y="23124"/>
                      <a:pt x="611741" y="23378"/>
                    </a:cubicBezTo>
                    <a:close/>
                    <a:moveTo>
                      <a:pt x="39364" y="5"/>
                    </a:moveTo>
                    <a:cubicBezTo>
                      <a:pt x="54607" y="260"/>
                      <a:pt x="67564" y="9405"/>
                      <a:pt x="72899" y="24141"/>
                    </a:cubicBezTo>
                    <a:cubicBezTo>
                      <a:pt x="74423" y="28206"/>
                      <a:pt x="76964" y="32017"/>
                      <a:pt x="74931" y="38876"/>
                    </a:cubicBezTo>
                    <a:cubicBezTo>
                      <a:pt x="67818" y="35574"/>
                      <a:pt x="61721" y="32271"/>
                      <a:pt x="55115" y="29477"/>
                    </a:cubicBezTo>
                    <a:cubicBezTo>
                      <a:pt x="40126" y="22871"/>
                      <a:pt x="25645" y="25158"/>
                      <a:pt x="11417" y="32525"/>
                    </a:cubicBezTo>
                    <a:cubicBezTo>
                      <a:pt x="8369" y="34049"/>
                      <a:pt x="4812" y="38114"/>
                      <a:pt x="1255" y="34303"/>
                    </a:cubicBezTo>
                    <a:cubicBezTo>
                      <a:pt x="-1793" y="31001"/>
                      <a:pt x="1509" y="26936"/>
                      <a:pt x="2780" y="23633"/>
                    </a:cubicBezTo>
                    <a:cubicBezTo>
                      <a:pt x="8877" y="8389"/>
                      <a:pt x="22343" y="-249"/>
                      <a:pt x="39364" y="5"/>
                    </a:cubicBezTo>
                    <a:close/>
                  </a:path>
                </a:pathLst>
              </a:custGeom>
              <a:solidFill>
                <a:srgbClr val="C49380"/>
              </a:solidFill>
              <a:ln w="253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3BD6654-FB75-4A57-AAFF-720ACFCE28B2}"/>
                </a:ext>
              </a:extLst>
            </p:cNvPr>
            <p:cNvGrpSpPr/>
            <p:nvPr/>
          </p:nvGrpSpPr>
          <p:grpSpPr>
            <a:xfrm>
              <a:off x="5940772" y="5609818"/>
              <a:ext cx="295902" cy="435172"/>
              <a:chOff x="5930781" y="5711305"/>
              <a:chExt cx="219049" cy="322147"/>
            </a:xfrm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9C4016AD-478D-4B06-AA92-5F6DEF7B534C}"/>
                  </a:ext>
                </a:extLst>
              </p:cNvPr>
              <p:cNvSpPr/>
              <p:nvPr/>
            </p:nvSpPr>
            <p:spPr>
              <a:xfrm>
                <a:off x="5930781" y="5711305"/>
                <a:ext cx="218484" cy="320105"/>
              </a:xfrm>
              <a:custGeom>
                <a:avLst/>
                <a:gdLst>
                  <a:gd name="connsiteX0" fmla="*/ 163918 w 218484"/>
                  <a:gd name="connsiteY0" fmla="*/ 148630 h 320104"/>
                  <a:gd name="connsiteX1" fmla="*/ 218793 w 218484"/>
                  <a:gd name="connsiteY1" fmla="*/ 121192 h 320104"/>
                  <a:gd name="connsiteX2" fmla="*/ 208377 w 218484"/>
                  <a:gd name="connsiteY2" fmla="*/ 113317 h 320104"/>
                  <a:gd name="connsiteX3" fmla="*/ 183734 w 218484"/>
                  <a:gd name="connsiteY3" fmla="*/ 71906 h 320104"/>
                  <a:gd name="connsiteX4" fmla="*/ 160362 w 218484"/>
                  <a:gd name="connsiteY4" fmla="*/ 1788 h 320104"/>
                  <a:gd name="connsiteX5" fmla="*/ 154518 w 218484"/>
                  <a:gd name="connsiteY5" fmla="*/ 518 h 320104"/>
                  <a:gd name="connsiteX6" fmla="*/ 106757 w 218484"/>
                  <a:gd name="connsiteY6" fmla="*/ 24399 h 320104"/>
                  <a:gd name="connsiteX7" fmla="*/ 87957 w 218484"/>
                  <a:gd name="connsiteY7" fmla="*/ 27447 h 320104"/>
                  <a:gd name="connsiteX8" fmla="*/ 77033 w 218484"/>
                  <a:gd name="connsiteY8" fmla="*/ 29226 h 320104"/>
                  <a:gd name="connsiteX9" fmla="*/ 22666 w 218484"/>
                  <a:gd name="connsiteY9" fmla="*/ 55139 h 320104"/>
                  <a:gd name="connsiteX10" fmla="*/ 1325 w 218484"/>
                  <a:gd name="connsiteY10" fmla="*/ 88420 h 320104"/>
                  <a:gd name="connsiteX11" fmla="*/ 9709 w 218484"/>
                  <a:gd name="connsiteY11" fmla="*/ 126019 h 320104"/>
                  <a:gd name="connsiteX12" fmla="*/ 24698 w 218484"/>
                  <a:gd name="connsiteY12" fmla="*/ 219510 h 320104"/>
                  <a:gd name="connsiteX13" fmla="*/ 40957 w 218484"/>
                  <a:gd name="connsiteY13" fmla="*/ 253807 h 320104"/>
                  <a:gd name="connsiteX14" fmla="*/ 132924 w 218484"/>
                  <a:gd name="connsiteY14" fmla="*/ 321893 h 320104"/>
                  <a:gd name="connsiteX15" fmla="*/ 156297 w 218484"/>
                  <a:gd name="connsiteY15" fmla="*/ 305888 h 320104"/>
                  <a:gd name="connsiteX16" fmla="*/ 152740 w 218484"/>
                  <a:gd name="connsiteY16" fmla="*/ 301569 h 320104"/>
                  <a:gd name="connsiteX17" fmla="*/ 152994 w 218484"/>
                  <a:gd name="connsiteY17" fmla="*/ 301569 h 320104"/>
                  <a:gd name="connsiteX18" fmla="*/ 154518 w 218484"/>
                  <a:gd name="connsiteY18" fmla="*/ 242375 h 320104"/>
                  <a:gd name="connsiteX19" fmla="*/ 160362 w 218484"/>
                  <a:gd name="connsiteY19" fmla="*/ 208078 h 320104"/>
                  <a:gd name="connsiteX20" fmla="*/ 162140 w 218484"/>
                  <a:gd name="connsiteY20" fmla="*/ 182673 h 320104"/>
                  <a:gd name="connsiteX21" fmla="*/ 158329 w 218484"/>
                  <a:gd name="connsiteY21" fmla="*/ 160824 h 320104"/>
                  <a:gd name="connsiteX22" fmla="*/ 163918 w 218484"/>
                  <a:gd name="connsiteY22" fmla="*/ 148630 h 320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8484" h="320104">
                    <a:moveTo>
                      <a:pt x="163918" y="148630"/>
                    </a:moveTo>
                    <a:cubicBezTo>
                      <a:pt x="181956" y="139230"/>
                      <a:pt x="202026" y="133133"/>
                      <a:pt x="218793" y="121192"/>
                    </a:cubicBezTo>
                    <a:cubicBezTo>
                      <a:pt x="213458" y="120938"/>
                      <a:pt x="211680" y="116365"/>
                      <a:pt x="208377" y="113317"/>
                    </a:cubicBezTo>
                    <a:cubicBezTo>
                      <a:pt x="201264" y="106457"/>
                      <a:pt x="186783" y="77750"/>
                      <a:pt x="183734" y="71906"/>
                    </a:cubicBezTo>
                    <a:cubicBezTo>
                      <a:pt x="173064" y="49550"/>
                      <a:pt x="163918" y="26685"/>
                      <a:pt x="160362" y="1788"/>
                    </a:cubicBezTo>
                    <a:cubicBezTo>
                      <a:pt x="158837" y="10"/>
                      <a:pt x="156551" y="-498"/>
                      <a:pt x="154518" y="518"/>
                    </a:cubicBezTo>
                    <a:cubicBezTo>
                      <a:pt x="138005" y="7123"/>
                      <a:pt x="120730" y="12712"/>
                      <a:pt x="106757" y="24399"/>
                    </a:cubicBezTo>
                    <a:cubicBezTo>
                      <a:pt x="100914" y="27955"/>
                      <a:pt x="95324" y="30750"/>
                      <a:pt x="87957" y="27447"/>
                    </a:cubicBezTo>
                    <a:cubicBezTo>
                      <a:pt x="84400" y="25923"/>
                      <a:pt x="80590" y="27447"/>
                      <a:pt x="77033" y="29226"/>
                    </a:cubicBezTo>
                    <a:cubicBezTo>
                      <a:pt x="58995" y="37863"/>
                      <a:pt x="40957" y="46501"/>
                      <a:pt x="22666" y="55139"/>
                    </a:cubicBezTo>
                    <a:cubicBezTo>
                      <a:pt x="5136" y="56917"/>
                      <a:pt x="-3502" y="71398"/>
                      <a:pt x="1325" y="88420"/>
                    </a:cubicBezTo>
                    <a:cubicBezTo>
                      <a:pt x="3358" y="95533"/>
                      <a:pt x="9963" y="119668"/>
                      <a:pt x="9709" y="126019"/>
                    </a:cubicBezTo>
                    <a:cubicBezTo>
                      <a:pt x="9455" y="142025"/>
                      <a:pt x="19871" y="206554"/>
                      <a:pt x="24698" y="219510"/>
                    </a:cubicBezTo>
                    <a:cubicBezTo>
                      <a:pt x="29271" y="231451"/>
                      <a:pt x="34606" y="242883"/>
                      <a:pt x="40957" y="253807"/>
                    </a:cubicBezTo>
                    <a:cubicBezTo>
                      <a:pt x="41974" y="255586"/>
                      <a:pt x="73222" y="314017"/>
                      <a:pt x="132924" y="321893"/>
                    </a:cubicBezTo>
                    <a:cubicBezTo>
                      <a:pt x="148167" y="323925"/>
                      <a:pt x="156297" y="322147"/>
                      <a:pt x="156297" y="305888"/>
                    </a:cubicBezTo>
                    <a:cubicBezTo>
                      <a:pt x="156297" y="303347"/>
                      <a:pt x="154773" y="302077"/>
                      <a:pt x="152740" y="301569"/>
                    </a:cubicBezTo>
                    <a:cubicBezTo>
                      <a:pt x="152740" y="301569"/>
                      <a:pt x="152994" y="301569"/>
                      <a:pt x="152994" y="301569"/>
                    </a:cubicBezTo>
                    <a:lnTo>
                      <a:pt x="154518" y="242375"/>
                    </a:lnTo>
                    <a:cubicBezTo>
                      <a:pt x="156805" y="231196"/>
                      <a:pt x="158075" y="220272"/>
                      <a:pt x="160362" y="208078"/>
                    </a:cubicBezTo>
                    <a:cubicBezTo>
                      <a:pt x="162648" y="199694"/>
                      <a:pt x="162394" y="190803"/>
                      <a:pt x="162140" y="182673"/>
                    </a:cubicBezTo>
                    <a:cubicBezTo>
                      <a:pt x="163410" y="174797"/>
                      <a:pt x="160362" y="167938"/>
                      <a:pt x="158329" y="160824"/>
                    </a:cubicBezTo>
                    <a:cubicBezTo>
                      <a:pt x="156805" y="154981"/>
                      <a:pt x="157313" y="152187"/>
                      <a:pt x="163918" y="14863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5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CD492F82-7FA4-4AAC-9D67-808EB69CDD93}"/>
                  </a:ext>
                </a:extLst>
              </p:cNvPr>
              <p:cNvSpPr/>
              <p:nvPr/>
            </p:nvSpPr>
            <p:spPr>
              <a:xfrm>
                <a:off x="5984441" y="5777114"/>
                <a:ext cx="165389" cy="235760"/>
              </a:xfrm>
              <a:custGeom>
                <a:avLst/>
                <a:gdLst>
                  <a:gd name="connsiteX0" fmla="*/ 9654 w 165389"/>
                  <a:gd name="connsiteY0" fmla="*/ 147603 h 235760"/>
                  <a:gd name="connsiteX1" fmla="*/ 101620 w 165389"/>
                  <a:gd name="connsiteY1" fmla="*/ 176566 h 235760"/>
                  <a:gd name="connsiteX2" fmla="*/ 100096 w 165389"/>
                  <a:gd name="connsiteY2" fmla="*/ 235760 h 235760"/>
                  <a:gd name="connsiteX3" fmla="*/ 86123 w 165389"/>
                  <a:gd name="connsiteY3" fmla="*/ 233982 h 235760"/>
                  <a:gd name="connsiteX4" fmla="*/ 48778 w 165389"/>
                  <a:gd name="connsiteY4" fmla="*/ 217977 h 235760"/>
                  <a:gd name="connsiteX5" fmla="*/ 9400 w 165389"/>
                  <a:gd name="connsiteY5" fmla="*/ 168437 h 235760"/>
                  <a:gd name="connsiteX6" fmla="*/ 9654 w 165389"/>
                  <a:gd name="connsiteY6" fmla="*/ 147603 h 235760"/>
                  <a:gd name="connsiteX7" fmla="*/ 68848 w 165389"/>
                  <a:gd name="connsiteY7" fmla="*/ 114069 h 235760"/>
                  <a:gd name="connsiteX8" fmla="*/ 84600 w 165389"/>
                  <a:gd name="connsiteY8" fmla="*/ 120420 h 235760"/>
                  <a:gd name="connsiteX9" fmla="*/ 107465 w 165389"/>
                  <a:gd name="connsiteY9" fmla="*/ 141252 h 235760"/>
                  <a:gd name="connsiteX10" fmla="*/ 104162 w 165389"/>
                  <a:gd name="connsiteY10" fmla="*/ 160306 h 235760"/>
                  <a:gd name="connsiteX11" fmla="*/ 74692 w 165389"/>
                  <a:gd name="connsiteY11" fmla="*/ 138458 h 235760"/>
                  <a:gd name="connsiteX12" fmla="*/ 63513 w 165389"/>
                  <a:gd name="connsiteY12" fmla="*/ 129566 h 235760"/>
                  <a:gd name="connsiteX13" fmla="*/ 68848 w 165389"/>
                  <a:gd name="connsiteY13" fmla="*/ 114069 h 235760"/>
                  <a:gd name="connsiteX14" fmla="*/ 138967 w 165389"/>
                  <a:gd name="connsiteY14" fmla="*/ 23118 h 235760"/>
                  <a:gd name="connsiteX15" fmla="*/ 154972 w 165389"/>
                  <a:gd name="connsiteY15" fmla="*/ 48015 h 235760"/>
                  <a:gd name="connsiteX16" fmla="*/ 165389 w 165389"/>
                  <a:gd name="connsiteY16" fmla="*/ 55891 h 235760"/>
                  <a:gd name="connsiteX17" fmla="*/ 110513 w 165389"/>
                  <a:gd name="connsiteY17" fmla="*/ 83328 h 235760"/>
                  <a:gd name="connsiteX18" fmla="*/ 105178 w 165389"/>
                  <a:gd name="connsiteY18" fmla="*/ 95523 h 235760"/>
                  <a:gd name="connsiteX19" fmla="*/ 108989 w 165389"/>
                  <a:gd name="connsiteY19" fmla="*/ 117117 h 235760"/>
                  <a:gd name="connsiteX20" fmla="*/ 79518 w 165389"/>
                  <a:gd name="connsiteY20" fmla="*/ 91458 h 235760"/>
                  <a:gd name="connsiteX21" fmla="*/ 73675 w 165389"/>
                  <a:gd name="connsiteY21" fmla="*/ 80280 h 235760"/>
                  <a:gd name="connsiteX22" fmla="*/ 75961 w 165389"/>
                  <a:gd name="connsiteY22" fmla="*/ 57669 h 235760"/>
                  <a:gd name="connsiteX23" fmla="*/ 84345 w 165389"/>
                  <a:gd name="connsiteY23" fmla="*/ 49285 h 235760"/>
                  <a:gd name="connsiteX24" fmla="*/ 138967 w 165389"/>
                  <a:gd name="connsiteY24" fmla="*/ 23118 h 235760"/>
                  <a:gd name="connsiteX25" fmla="*/ 19055 w 165389"/>
                  <a:gd name="connsiteY25" fmla="*/ 0 h 235760"/>
                  <a:gd name="connsiteX26" fmla="*/ 38109 w 165389"/>
                  <a:gd name="connsiteY26" fmla="*/ 19309 h 235760"/>
                  <a:gd name="connsiteX27" fmla="*/ 19055 w 165389"/>
                  <a:gd name="connsiteY27" fmla="*/ 38109 h 235760"/>
                  <a:gd name="connsiteX28" fmla="*/ 0 w 165389"/>
                  <a:gd name="connsiteY28" fmla="*/ 19309 h 235760"/>
                  <a:gd name="connsiteX29" fmla="*/ 19055 w 165389"/>
                  <a:gd name="connsiteY29" fmla="*/ 0 h 235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65389" h="235760">
                    <a:moveTo>
                      <a:pt x="9654" y="147603"/>
                    </a:moveTo>
                    <a:cubicBezTo>
                      <a:pt x="45983" y="137949"/>
                      <a:pt x="76723" y="150652"/>
                      <a:pt x="101620" y="176566"/>
                    </a:cubicBezTo>
                    <a:lnTo>
                      <a:pt x="100096" y="235760"/>
                    </a:lnTo>
                    <a:cubicBezTo>
                      <a:pt x="95523" y="234744"/>
                      <a:pt x="90950" y="234236"/>
                      <a:pt x="86123" y="233982"/>
                    </a:cubicBezTo>
                    <a:cubicBezTo>
                      <a:pt x="71388" y="233728"/>
                      <a:pt x="58940" y="228647"/>
                      <a:pt x="48778" y="217977"/>
                    </a:cubicBezTo>
                    <a:cubicBezTo>
                      <a:pt x="34043" y="202734"/>
                      <a:pt x="20324" y="186474"/>
                      <a:pt x="9400" y="168437"/>
                    </a:cubicBezTo>
                    <a:cubicBezTo>
                      <a:pt x="5335" y="162084"/>
                      <a:pt x="-6351" y="149636"/>
                      <a:pt x="9654" y="147603"/>
                    </a:cubicBezTo>
                    <a:close/>
                    <a:moveTo>
                      <a:pt x="68848" y="114069"/>
                    </a:moveTo>
                    <a:cubicBezTo>
                      <a:pt x="71388" y="110258"/>
                      <a:pt x="81043" y="117879"/>
                      <a:pt x="84600" y="120420"/>
                    </a:cubicBezTo>
                    <a:cubicBezTo>
                      <a:pt x="89173" y="123468"/>
                      <a:pt x="101367" y="135663"/>
                      <a:pt x="107465" y="141252"/>
                    </a:cubicBezTo>
                    <a:lnTo>
                      <a:pt x="104162" y="160306"/>
                    </a:lnTo>
                    <a:cubicBezTo>
                      <a:pt x="103146" y="154717"/>
                      <a:pt x="79011" y="140998"/>
                      <a:pt x="74692" y="138458"/>
                    </a:cubicBezTo>
                    <a:cubicBezTo>
                      <a:pt x="71134" y="136425"/>
                      <a:pt x="62496" y="134393"/>
                      <a:pt x="63513" y="129566"/>
                    </a:cubicBezTo>
                    <a:cubicBezTo>
                      <a:pt x="64783" y="123468"/>
                      <a:pt x="65545" y="119150"/>
                      <a:pt x="68848" y="114069"/>
                    </a:cubicBezTo>
                    <a:close/>
                    <a:moveTo>
                      <a:pt x="138967" y="23118"/>
                    </a:moveTo>
                    <a:cubicBezTo>
                      <a:pt x="145827" y="35567"/>
                      <a:pt x="147859" y="41156"/>
                      <a:pt x="154972" y="48015"/>
                    </a:cubicBezTo>
                    <a:cubicBezTo>
                      <a:pt x="158275" y="51064"/>
                      <a:pt x="160053" y="55637"/>
                      <a:pt x="165389" y="55891"/>
                    </a:cubicBezTo>
                    <a:cubicBezTo>
                      <a:pt x="148621" y="67831"/>
                      <a:pt x="128551" y="73674"/>
                      <a:pt x="110513" y="83328"/>
                    </a:cubicBezTo>
                    <a:cubicBezTo>
                      <a:pt x="103908" y="86885"/>
                      <a:pt x="103400" y="89426"/>
                      <a:pt x="105178" y="95523"/>
                    </a:cubicBezTo>
                    <a:cubicBezTo>
                      <a:pt x="107211" y="102128"/>
                      <a:pt x="110259" y="109241"/>
                      <a:pt x="108989" y="117117"/>
                    </a:cubicBezTo>
                    <a:cubicBezTo>
                      <a:pt x="99843" y="107717"/>
                      <a:pt x="91204" y="97809"/>
                      <a:pt x="79518" y="91458"/>
                    </a:cubicBezTo>
                    <a:cubicBezTo>
                      <a:pt x="74691" y="88917"/>
                      <a:pt x="73167" y="85361"/>
                      <a:pt x="73675" y="80280"/>
                    </a:cubicBezTo>
                    <a:cubicBezTo>
                      <a:pt x="74691" y="72658"/>
                      <a:pt x="75453" y="65291"/>
                      <a:pt x="75961" y="57669"/>
                    </a:cubicBezTo>
                    <a:cubicBezTo>
                      <a:pt x="76215" y="52080"/>
                      <a:pt x="80534" y="51064"/>
                      <a:pt x="84345" y="49285"/>
                    </a:cubicBezTo>
                    <a:cubicBezTo>
                      <a:pt x="101876" y="41156"/>
                      <a:pt x="121184" y="31248"/>
                      <a:pt x="138967" y="23118"/>
                    </a:cubicBezTo>
                    <a:close/>
                    <a:moveTo>
                      <a:pt x="19055" y="0"/>
                    </a:moveTo>
                    <a:cubicBezTo>
                      <a:pt x="29471" y="0"/>
                      <a:pt x="38109" y="8638"/>
                      <a:pt x="38109" y="19309"/>
                    </a:cubicBezTo>
                    <a:cubicBezTo>
                      <a:pt x="38363" y="30233"/>
                      <a:pt x="30487" y="38109"/>
                      <a:pt x="19055" y="38109"/>
                    </a:cubicBezTo>
                    <a:cubicBezTo>
                      <a:pt x="7368" y="38109"/>
                      <a:pt x="0" y="30741"/>
                      <a:pt x="0" y="19309"/>
                    </a:cubicBezTo>
                    <a:cubicBezTo>
                      <a:pt x="0" y="8384"/>
                      <a:pt x="8384" y="0"/>
                      <a:pt x="19055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53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9CE734A5-12FA-4353-B64B-EE3E5B23CB0A}"/>
                  </a:ext>
                </a:extLst>
              </p:cNvPr>
              <p:cNvSpPr/>
              <p:nvPr/>
            </p:nvSpPr>
            <p:spPr>
              <a:xfrm>
                <a:off x="5931797" y="5766698"/>
                <a:ext cx="154971" cy="266754"/>
              </a:xfrm>
              <a:custGeom>
                <a:avLst/>
                <a:gdLst>
                  <a:gd name="connsiteX0" fmla="*/ 9455 w 154971"/>
                  <a:gd name="connsiteY0" fmla="*/ 70626 h 266753"/>
                  <a:gd name="connsiteX1" fmla="*/ 24444 w 154971"/>
                  <a:gd name="connsiteY1" fmla="*/ 164117 h 266753"/>
                  <a:gd name="connsiteX2" fmla="*/ 40703 w 154971"/>
                  <a:gd name="connsiteY2" fmla="*/ 198414 h 266753"/>
                  <a:gd name="connsiteX3" fmla="*/ 132670 w 154971"/>
                  <a:gd name="connsiteY3" fmla="*/ 266500 h 266753"/>
                  <a:gd name="connsiteX4" fmla="*/ 156043 w 154971"/>
                  <a:gd name="connsiteY4" fmla="*/ 250495 h 266753"/>
                  <a:gd name="connsiteX5" fmla="*/ 148167 w 154971"/>
                  <a:gd name="connsiteY5" fmla="*/ 245414 h 266753"/>
                  <a:gd name="connsiteX6" fmla="*/ 114886 w 154971"/>
                  <a:gd name="connsiteY6" fmla="*/ 235760 h 266753"/>
                  <a:gd name="connsiteX7" fmla="*/ 63060 w 154971"/>
                  <a:gd name="connsiteY7" fmla="*/ 174279 h 266753"/>
                  <a:gd name="connsiteX8" fmla="*/ 52390 w 154971"/>
                  <a:gd name="connsiteY8" fmla="*/ 153193 h 266753"/>
                  <a:gd name="connsiteX9" fmla="*/ 40449 w 154971"/>
                  <a:gd name="connsiteY9" fmla="*/ 104669 h 266753"/>
                  <a:gd name="connsiteX10" fmla="*/ 22666 w 154971"/>
                  <a:gd name="connsiteY10" fmla="*/ 0 h 266753"/>
                  <a:gd name="connsiteX11" fmla="*/ 1325 w 154971"/>
                  <a:gd name="connsiteY11" fmla="*/ 33281 h 266753"/>
                  <a:gd name="connsiteX12" fmla="*/ 9455 w 154971"/>
                  <a:gd name="connsiteY12" fmla="*/ 70626 h 266753"/>
                  <a:gd name="connsiteX13" fmla="*/ 13520 w 154971"/>
                  <a:gd name="connsiteY13" fmla="*/ 116864 h 266753"/>
                  <a:gd name="connsiteX14" fmla="*/ 13266 w 154971"/>
                  <a:gd name="connsiteY14" fmla="*/ 115085 h 266753"/>
                  <a:gd name="connsiteX15" fmla="*/ 13520 w 154971"/>
                  <a:gd name="connsiteY15" fmla="*/ 116101 h 266753"/>
                  <a:gd name="connsiteX16" fmla="*/ 13520 w 154971"/>
                  <a:gd name="connsiteY16" fmla="*/ 116864 h 266753"/>
                  <a:gd name="connsiteX17" fmla="*/ 11995 w 154971"/>
                  <a:gd name="connsiteY17" fmla="*/ 113053 h 266753"/>
                  <a:gd name="connsiteX18" fmla="*/ 11995 w 154971"/>
                  <a:gd name="connsiteY18" fmla="*/ 113053 h 266753"/>
                  <a:gd name="connsiteX19" fmla="*/ 11995 w 154971"/>
                  <a:gd name="connsiteY19" fmla="*/ 113053 h 266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4971" h="266753">
                    <a:moveTo>
                      <a:pt x="9455" y="70626"/>
                    </a:moveTo>
                    <a:cubicBezTo>
                      <a:pt x="9201" y="86631"/>
                      <a:pt x="19617" y="151161"/>
                      <a:pt x="24444" y="164117"/>
                    </a:cubicBezTo>
                    <a:cubicBezTo>
                      <a:pt x="29017" y="176058"/>
                      <a:pt x="34352" y="187490"/>
                      <a:pt x="40703" y="198414"/>
                    </a:cubicBezTo>
                    <a:cubicBezTo>
                      <a:pt x="41720" y="200193"/>
                      <a:pt x="72968" y="258624"/>
                      <a:pt x="132670" y="266500"/>
                    </a:cubicBezTo>
                    <a:cubicBezTo>
                      <a:pt x="147913" y="268532"/>
                      <a:pt x="156043" y="266754"/>
                      <a:pt x="156043" y="250495"/>
                    </a:cubicBezTo>
                    <a:cubicBezTo>
                      <a:pt x="156043" y="246176"/>
                      <a:pt x="151978" y="245922"/>
                      <a:pt x="148167" y="245414"/>
                    </a:cubicBezTo>
                    <a:cubicBezTo>
                      <a:pt x="131146" y="242873"/>
                      <a:pt x="117427" y="237792"/>
                      <a:pt x="114886" y="235760"/>
                    </a:cubicBezTo>
                    <a:cubicBezTo>
                      <a:pt x="94308" y="217976"/>
                      <a:pt x="77541" y="196890"/>
                      <a:pt x="63060" y="174279"/>
                    </a:cubicBezTo>
                    <a:cubicBezTo>
                      <a:pt x="60265" y="170214"/>
                      <a:pt x="54168" y="158528"/>
                      <a:pt x="52390" y="153193"/>
                    </a:cubicBezTo>
                    <a:cubicBezTo>
                      <a:pt x="46547" y="137442"/>
                      <a:pt x="40449" y="121691"/>
                      <a:pt x="40449" y="104669"/>
                    </a:cubicBezTo>
                    <a:cubicBezTo>
                      <a:pt x="40195" y="68848"/>
                      <a:pt x="35622" y="33535"/>
                      <a:pt x="22666" y="0"/>
                    </a:cubicBezTo>
                    <a:cubicBezTo>
                      <a:pt x="5136" y="1778"/>
                      <a:pt x="-3502" y="16259"/>
                      <a:pt x="1325" y="33281"/>
                    </a:cubicBezTo>
                    <a:cubicBezTo>
                      <a:pt x="3104" y="39886"/>
                      <a:pt x="9455" y="64275"/>
                      <a:pt x="9455" y="70626"/>
                    </a:cubicBezTo>
                    <a:close/>
                    <a:moveTo>
                      <a:pt x="13520" y="116864"/>
                    </a:moveTo>
                    <a:cubicBezTo>
                      <a:pt x="13520" y="116356"/>
                      <a:pt x="13266" y="115593"/>
                      <a:pt x="13266" y="115085"/>
                    </a:cubicBezTo>
                    <a:cubicBezTo>
                      <a:pt x="13266" y="115339"/>
                      <a:pt x="13520" y="115847"/>
                      <a:pt x="13520" y="116101"/>
                    </a:cubicBezTo>
                    <a:cubicBezTo>
                      <a:pt x="13520" y="116356"/>
                      <a:pt x="13520" y="116610"/>
                      <a:pt x="13520" y="116864"/>
                    </a:cubicBezTo>
                    <a:close/>
                    <a:moveTo>
                      <a:pt x="11995" y="113053"/>
                    </a:moveTo>
                    <a:cubicBezTo>
                      <a:pt x="11488" y="113307"/>
                      <a:pt x="11488" y="113053"/>
                      <a:pt x="11995" y="113053"/>
                    </a:cubicBezTo>
                    <a:lnTo>
                      <a:pt x="11995" y="113053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25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48DDECA-203A-4407-8897-16A6F1CE7C33}"/>
              </a:ext>
            </a:extLst>
          </p:cNvPr>
          <p:cNvSpPr txBox="1"/>
          <p:nvPr/>
        </p:nvSpPr>
        <p:spPr>
          <a:xfrm>
            <a:off x="630838" y="52810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>
                <a:solidFill>
                  <a:prstClr val="white"/>
                </a:solidFill>
                <a:latin typeface="Arial"/>
              </a:rPr>
              <a:t>2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74A6AEE2-5CC1-4590-8195-E56B8DFC2072}"/>
              </a:ext>
            </a:extLst>
          </p:cNvPr>
          <p:cNvGrpSpPr/>
          <p:nvPr/>
        </p:nvGrpSpPr>
        <p:grpSpPr>
          <a:xfrm>
            <a:off x="9389075" y="1858908"/>
            <a:ext cx="3244879" cy="4620024"/>
            <a:chOff x="348360" y="1332374"/>
            <a:chExt cx="2545698" cy="3690873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85855B76-08CE-495B-867E-E5337C83B2B3}"/>
                </a:ext>
              </a:extLst>
            </p:cNvPr>
            <p:cNvGrpSpPr/>
            <p:nvPr/>
          </p:nvGrpSpPr>
          <p:grpSpPr>
            <a:xfrm>
              <a:off x="348360" y="4335070"/>
              <a:ext cx="2545698" cy="688177"/>
              <a:chOff x="348360" y="4335070"/>
              <a:chExt cx="2545698" cy="688177"/>
            </a:xfrm>
          </p:grpSpPr>
          <p:sp>
            <p:nvSpPr>
              <p:cNvPr id="105" name="Rectangle 7">
                <a:extLst>
                  <a:ext uri="{FF2B5EF4-FFF2-40B4-BE49-F238E27FC236}">
                    <a16:creationId xmlns:a16="http://schemas.microsoft.com/office/drawing/2014/main" id="{915C6183-B32F-4AC3-9C19-0D74B00C7023}"/>
                  </a:ext>
                </a:extLst>
              </p:cNvPr>
              <p:cNvSpPr/>
              <p:nvPr/>
            </p:nvSpPr>
            <p:spPr>
              <a:xfrm rot="358729">
                <a:off x="348360" y="4422214"/>
                <a:ext cx="2379133" cy="601033"/>
              </a:xfrm>
              <a:custGeom>
                <a:avLst/>
                <a:gdLst>
                  <a:gd name="connsiteX0" fmla="*/ 0 w 1546076"/>
                  <a:gd name="connsiteY0" fmla="*/ 0 h 547777"/>
                  <a:gd name="connsiteX1" fmla="*/ 1546076 w 1546076"/>
                  <a:gd name="connsiteY1" fmla="*/ 0 h 547777"/>
                  <a:gd name="connsiteX2" fmla="*/ 1546076 w 1546076"/>
                  <a:gd name="connsiteY2" fmla="*/ 547777 h 547777"/>
                  <a:gd name="connsiteX3" fmla="*/ 0 w 1546076"/>
                  <a:gd name="connsiteY3" fmla="*/ 547777 h 547777"/>
                  <a:gd name="connsiteX4" fmla="*/ 0 w 1546076"/>
                  <a:gd name="connsiteY4" fmla="*/ 0 h 547777"/>
                  <a:gd name="connsiteX0" fmla="*/ 0 w 1546076"/>
                  <a:gd name="connsiteY0" fmla="*/ 0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0 w 1546076"/>
                  <a:gd name="connsiteY4" fmla="*/ 0 h 547777"/>
                  <a:gd name="connsiteX0" fmla="*/ 311437 w 1546076"/>
                  <a:gd name="connsiteY0" fmla="*/ 120616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311437 w 1546076"/>
                  <a:gd name="connsiteY4" fmla="*/ 120616 h 547777"/>
                  <a:gd name="connsiteX0" fmla="*/ 454636 w 1546076"/>
                  <a:gd name="connsiteY0" fmla="*/ 97957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454636 w 1546076"/>
                  <a:gd name="connsiteY4" fmla="*/ 97957 h 547777"/>
                  <a:gd name="connsiteX0" fmla="*/ 454636 w 1714392"/>
                  <a:gd name="connsiteY0" fmla="*/ 100262 h 550082"/>
                  <a:gd name="connsiteX1" fmla="*/ 1714392 w 1714392"/>
                  <a:gd name="connsiteY1" fmla="*/ 0 h 550082"/>
                  <a:gd name="connsiteX2" fmla="*/ 1300823 w 1714392"/>
                  <a:gd name="connsiteY2" fmla="*/ 476166 h 550082"/>
                  <a:gd name="connsiteX3" fmla="*/ 0 w 1714392"/>
                  <a:gd name="connsiteY3" fmla="*/ 550082 h 550082"/>
                  <a:gd name="connsiteX4" fmla="*/ 454636 w 1714392"/>
                  <a:gd name="connsiteY4" fmla="*/ 100262 h 550082"/>
                  <a:gd name="connsiteX0" fmla="*/ 454636 w 1908260"/>
                  <a:gd name="connsiteY0" fmla="*/ 151213 h 601033"/>
                  <a:gd name="connsiteX1" fmla="*/ 1908260 w 1908260"/>
                  <a:gd name="connsiteY1" fmla="*/ 0 h 601033"/>
                  <a:gd name="connsiteX2" fmla="*/ 1300823 w 1908260"/>
                  <a:gd name="connsiteY2" fmla="*/ 527117 h 601033"/>
                  <a:gd name="connsiteX3" fmla="*/ 0 w 1908260"/>
                  <a:gd name="connsiteY3" fmla="*/ 601033 h 601033"/>
                  <a:gd name="connsiteX4" fmla="*/ 454636 w 1908260"/>
                  <a:gd name="connsiteY4" fmla="*/ 151213 h 601033"/>
                  <a:gd name="connsiteX0" fmla="*/ 675642 w 1908260"/>
                  <a:gd name="connsiteY0" fmla="*/ 66773 h 601033"/>
                  <a:gd name="connsiteX1" fmla="*/ 1908260 w 1908260"/>
                  <a:gd name="connsiteY1" fmla="*/ 0 h 601033"/>
                  <a:gd name="connsiteX2" fmla="*/ 1300823 w 1908260"/>
                  <a:gd name="connsiteY2" fmla="*/ 527117 h 601033"/>
                  <a:gd name="connsiteX3" fmla="*/ 0 w 1908260"/>
                  <a:gd name="connsiteY3" fmla="*/ 601033 h 601033"/>
                  <a:gd name="connsiteX4" fmla="*/ 675642 w 1908260"/>
                  <a:gd name="connsiteY4" fmla="*/ 66773 h 601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8260" h="601033">
                    <a:moveTo>
                      <a:pt x="675642" y="66773"/>
                    </a:moveTo>
                    <a:lnTo>
                      <a:pt x="1908260" y="0"/>
                    </a:lnTo>
                    <a:lnTo>
                      <a:pt x="1300823" y="527117"/>
                    </a:lnTo>
                    <a:lnTo>
                      <a:pt x="0" y="601033"/>
                    </a:lnTo>
                    <a:lnTo>
                      <a:pt x="675642" y="66773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softEdge rad="152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6" name="Rectangle 7">
                <a:extLst>
                  <a:ext uri="{FF2B5EF4-FFF2-40B4-BE49-F238E27FC236}">
                    <a16:creationId xmlns:a16="http://schemas.microsoft.com/office/drawing/2014/main" id="{1860C6B2-C8A2-4B36-BD24-2C81D0F4CA16}"/>
                  </a:ext>
                </a:extLst>
              </p:cNvPr>
              <p:cNvSpPr/>
              <p:nvPr/>
            </p:nvSpPr>
            <p:spPr>
              <a:xfrm rot="358729">
                <a:off x="809437" y="4335070"/>
                <a:ext cx="2084621" cy="526631"/>
              </a:xfrm>
              <a:custGeom>
                <a:avLst/>
                <a:gdLst>
                  <a:gd name="connsiteX0" fmla="*/ 0 w 1546076"/>
                  <a:gd name="connsiteY0" fmla="*/ 0 h 547777"/>
                  <a:gd name="connsiteX1" fmla="*/ 1546076 w 1546076"/>
                  <a:gd name="connsiteY1" fmla="*/ 0 h 547777"/>
                  <a:gd name="connsiteX2" fmla="*/ 1546076 w 1546076"/>
                  <a:gd name="connsiteY2" fmla="*/ 547777 h 547777"/>
                  <a:gd name="connsiteX3" fmla="*/ 0 w 1546076"/>
                  <a:gd name="connsiteY3" fmla="*/ 547777 h 547777"/>
                  <a:gd name="connsiteX4" fmla="*/ 0 w 1546076"/>
                  <a:gd name="connsiteY4" fmla="*/ 0 h 547777"/>
                  <a:gd name="connsiteX0" fmla="*/ 0 w 1546076"/>
                  <a:gd name="connsiteY0" fmla="*/ 0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0 w 1546076"/>
                  <a:gd name="connsiteY4" fmla="*/ 0 h 547777"/>
                  <a:gd name="connsiteX0" fmla="*/ 311437 w 1546076"/>
                  <a:gd name="connsiteY0" fmla="*/ 120616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311437 w 1546076"/>
                  <a:gd name="connsiteY4" fmla="*/ 120616 h 547777"/>
                  <a:gd name="connsiteX0" fmla="*/ 454636 w 1546076"/>
                  <a:gd name="connsiteY0" fmla="*/ 97957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454636 w 1546076"/>
                  <a:gd name="connsiteY4" fmla="*/ 97957 h 547777"/>
                  <a:gd name="connsiteX0" fmla="*/ 454636 w 1714392"/>
                  <a:gd name="connsiteY0" fmla="*/ 100262 h 550082"/>
                  <a:gd name="connsiteX1" fmla="*/ 1714392 w 1714392"/>
                  <a:gd name="connsiteY1" fmla="*/ 0 h 550082"/>
                  <a:gd name="connsiteX2" fmla="*/ 1300823 w 1714392"/>
                  <a:gd name="connsiteY2" fmla="*/ 476166 h 550082"/>
                  <a:gd name="connsiteX3" fmla="*/ 0 w 1714392"/>
                  <a:gd name="connsiteY3" fmla="*/ 550082 h 550082"/>
                  <a:gd name="connsiteX4" fmla="*/ 454636 w 1714392"/>
                  <a:gd name="connsiteY4" fmla="*/ 100262 h 550082"/>
                  <a:gd name="connsiteX0" fmla="*/ 454636 w 1908260"/>
                  <a:gd name="connsiteY0" fmla="*/ 151213 h 601033"/>
                  <a:gd name="connsiteX1" fmla="*/ 1908260 w 1908260"/>
                  <a:gd name="connsiteY1" fmla="*/ 0 h 601033"/>
                  <a:gd name="connsiteX2" fmla="*/ 1300823 w 1908260"/>
                  <a:gd name="connsiteY2" fmla="*/ 527117 h 601033"/>
                  <a:gd name="connsiteX3" fmla="*/ 0 w 1908260"/>
                  <a:gd name="connsiteY3" fmla="*/ 601033 h 601033"/>
                  <a:gd name="connsiteX4" fmla="*/ 454636 w 1908260"/>
                  <a:gd name="connsiteY4" fmla="*/ 151213 h 601033"/>
                  <a:gd name="connsiteX0" fmla="*/ 675642 w 1908260"/>
                  <a:gd name="connsiteY0" fmla="*/ 66773 h 601033"/>
                  <a:gd name="connsiteX1" fmla="*/ 1908260 w 1908260"/>
                  <a:gd name="connsiteY1" fmla="*/ 0 h 601033"/>
                  <a:gd name="connsiteX2" fmla="*/ 1300823 w 1908260"/>
                  <a:gd name="connsiteY2" fmla="*/ 527117 h 601033"/>
                  <a:gd name="connsiteX3" fmla="*/ 0 w 1908260"/>
                  <a:gd name="connsiteY3" fmla="*/ 601033 h 601033"/>
                  <a:gd name="connsiteX4" fmla="*/ 675642 w 1908260"/>
                  <a:gd name="connsiteY4" fmla="*/ 66773 h 601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8260" h="601033">
                    <a:moveTo>
                      <a:pt x="675642" y="66773"/>
                    </a:moveTo>
                    <a:lnTo>
                      <a:pt x="1908260" y="0"/>
                    </a:lnTo>
                    <a:lnTo>
                      <a:pt x="1300823" y="527117"/>
                    </a:lnTo>
                    <a:lnTo>
                      <a:pt x="0" y="601033"/>
                    </a:lnTo>
                    <a:lnTo>
                      <a:pt x="675642" y="66773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softEdge rad="152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B1881E6F-CBE3-486A-9F9A-A7100F4A9EB1}"/>
                </a:ext>
              </a:extLst>
            </p:cNvPr>
            <p:cNvGrpSpPr/>
            <p:nvPr/>
          </p:nvGrpSpPr>
          <p:grpSpPr>
            <a:xfrm>
              <a:off x="933500" y="1332374"/>
              <a:ext cx="1262236" cy="3479244"/>
              <a:chOff x="1619672" y="1332374"/>
              <a:chExt cx="1262236" cy="3479244"/>
            </a:xfrm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962CD601-6A58-4ECE-9415-81F1ACA35939}"/>
                  </a:ext>
                </a:extLst>
              </p:cNvPr>
              <p:cNvSpPr/>
              <p:nvPr/>
            </p:nvSpPr>
            <p:spPr>
              <a:xfrm>
                <a:off x="1691680" y="3947522"/>
                <a:ext cx="864096" cy="86409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scene3d>
                <a:camera prst="perspectiveRight">
                  <a:rot lat="598412" lon="1237643" rev="0"/>
                </a:camera>
                <a:lightRig rig="threePt" dir="t"/>
              </a:scene3d>
              <a:sp3d extrusionH="819150" prstMaterial="flat">
                <a:bevelT w="44450" h="25400"/>
                <a:extrusionClr>
                  <a:schemeClr val="accent1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5400" b="1" spc="50" dirty="0">
                    <a:ln w="13500">
                      <a:solidFill>
                        <a:srgbClr val="17B6FF">
                          <a:shade val="2500"/>
                          <a:alpha val="6500"/>
                        </a:srgbClr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Arial"/>
                    <a:cs typeface="Arial" pitchFamily="34" charset="0"/>
                  </a:rPr>
                  <a:t>E</a:t>
                </a:r>
                <a:endParaRPr kumimoji="0" lang="ko-KR" altLang="en-US" sz="5400" b="1" i="0" u="none" strike="noStrike" kern="1200" cap="none" spc="50" normalizeH="0" baseline="0" noProof="0" dirty="0">
                  <a:ln w="13500">
                    <a:solidFill>
                      <a:srgbClr val="17B6FF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prstClr val="white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uLnTx/>
                  <a:uFillTx/>
                  <a:latin typeface="Arial"/>
                  <a:cs typeface="Arial" pitchFamily="34" charset="0"/>
                </a:endParaRP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D43DCE5D-F07E-4F8A-8E63-8DA653C97769}"/>
                  </a:ext>
                </a:extLst>
              </p:cNvPr>
              <p:cNvSpPr/>
              <p:nvPr/>
            </p:nvSpPr>
            <p:spPr>
              <a:xfrm>
                <a:off x="2017812" y="3077696"/>
                <a:ext cx="864096" cy="86409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scene3d>
                <a:camera prst="perspectiveRight">
                  <a:rot lat="300000" lon="20699968" rev="0"/>
                </a:camera>
                <a:lightRig rig="threePt" dir="t"/>
              </a:scene3d>
              <a:sp3d extrusionH="819150" prstMaterial="flat">
                <a:bevelT w="44450" h="44450"/>
                <a:extrusionClr>
                  <a:schemeClr val="accent2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5400" b="1" spc="50" dirty="0">
                    <a:ln w="13500">
                      <a:solidFill>
                        <a:srgbClr val="17B6FF">
                          <a:shade val="2500"/>
                          <a:alpha val="6500"/>
                        </a:srgbClr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Arial"/>
                    <a:cs typeface="Arial" pitchFamily="34" charset="0"/>
                  </a:rPr>
                  <a:t>T</a:t>
                </a:r>
                <a:endParaRPr kumimoji="0" lang="ko-KR" altLang="en-US" sz="5400" b="1" i="0" u="none" strike="noStrike" kern="1200" cap="none" spc="50" normalizeH="0" baseline="0" noProof="0" dirty="0">
                  <a:ln w="13500">
                    <a:solidFill>
                      <a:srgbClr val="17B6FF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prstClr val="white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uLnTx/>
                  <a:uFillTx/>
                  <a:latin typeface="Arial"/>
                  <a:cs typeface="Arial" pitchFamily="34" charset="0"/>
                </a:endParaRP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B2C7B8E8-F2C7-4C1F-BE92-6BB1F2AEFC7D}"/>
                  </a:ext>
                </a:extLst>
              </p:cNvPr>
              <p:cNvSpPr/>
              <p:nvPr/>
            </p:nvSpPr>
            <p:spPr>
              <a:xfrm>
                <a:off x="1979712" y="1332374"/>
                <a:ext cx="864096" cy="86409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scene3d>
                <a:camera prst="perspectiveRight">
                  <a:rot lat="21299999" lon="20699968" rev="0"/>
                </a:camera>
                <a:lightRig rig="threePt" dir="t"/>
              </a:scene3d>
              <a:sp3d extrusionH="819150" prstMaterial="flat">
                <a:bevelT w="63500" h="31750"/>
                <a:extrusionClr>
                  <a:schemeClr val="accent4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5400" b="1" i="0" u="none" strike="noStrike" kern="1200" cap="none" spc="50" normalizeH="0" baseline="0" noProof="0" dirty="0">
                    <a:ln w="13500">
                      <a:solidFill>
                        <a:srgbClr val="17B6FF">
                          <a:shade val="2500"/>
                          <a:alpha val="6500"/>
                        </a:srgbClr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uLnTx/>
                    <a:uFillTx/>
                    <a:latin typeface="Arial"/>
                    <a:cs typeface="Arial" pitchFamily="34" charset="0"/>
                  </a:rPr>
                  <a:t>M</a:t>
                </a:r>
                <a:endParaRPr kumimoji="0" lang="ko-KR" altLang="en-US" sz="5400" b="1" i="0" u="none" strike="noStrike" kern="1200" cap="none" spc="50" normalizeH="0" baseline="0" noProof="0" dirty="0">
                  <a:ln w="13500">
                    <a:solidFill>
                      <a:srgbClr val="17B6FF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prstClr val="white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uLnTx/>
                  <a:uFillTx/>
                  <a:latin typeface="Arial"/>
                  <a:cs typeface="Arial" pitchFamily="34" charset="0"/>
                </a:endParaRP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42CF1C7E-0BB8-4701-A819-30DACF58C6D6}"/>
                  </a:ext>
                </a:extLst>
              </p:cNvPr>
              <p:cNvSpPr/>
              <p:nvPr/>
            </p:nvSpPr>
            <p:spPr>
              <a:xfrm>
                <a:off x="1619672" y="2211710"/>
                <a:ext cx="864096" cy="86409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scene3d>
                <a:camera prst="perspectiveRight">
                  <a:rot lat="0" lon="1499958" rev="0"/>
                </a:camera>
                <a:lightRig rig="threePt" dir="t"/>
              </a:scene3d>
              <a:sp3d extrusionH="819150" prstMaterial="flat">
                <a:bevelT w="38100" h="44450"/>
                <a:extrusionClr>
                  <a:schemeClr val="accent3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5400" b="1" spc="50" dirty="0">
                    <a:ln w="13500">
                      <a:solidFill>
                        <a:srgbClr val="17B6FF">
                          <a:shade val="2500"/>
                          <a:alpha val="6500"/>
                        </a:srgbClr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Arial"/>
                    <a:cs typeface="Arial" pitchFamily="34" charset="0"/>
                  </a:rPr>
                  <a:t>A</a:t>
                </a:r>
                <a:endParaRPr kumimoji="0" lang="ko-KR" altLang="en-US" sz="5400" b="1" i="0" u="none" strike="noStrike" kern="1200" cap="none" spc="50" normalizeH="0" baseline="0" noProof="0" dirty="0">
                  <a:ln w="13500">
                    <a:solidFill>
                      <a:srgbClr val="17B6FF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prstClr val="white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uLnTx/>
                  <a:uFillTx/>
                  <a:latin typeface="Arial"/>
                  <a:cs typeface="Arial" pitchFamily="34" charset="0"/>
                </a:endParaRPr>
              </a:p>
            </p:txBody>
          </p:sp>
        </p:grp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D27AF5A7-033B-44A1-BF12-DBF408676B3E}"/>
              </a:ext>
            </a:extLst>
          </p:cNvPr>
          <p:cNvSpPr txBox="1"/>
          <p:nvPr/>
        </p:nvSpPr>
        <p:spPr>
          <a:xfrm>
            <a:off x="2231861" y="428022"/>
            <a:ext cx="81485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Dua buah dadu ditos bersama-sama. A adalah kejadian muncul dadu pertama</a:t>
            </a:r>
          </a:p>
          <a:p>
            <a:r>
              <a:rPr lang="id-ID" dirty="0"/>
              <a:t>bermata 3 dan B adalah kejadian muncul mata dadu kedua lebih dari 3. </a:t>
            </a:r>
          </a:p>
          <a:p>
            <a:r>
              <a:rPr lang="id-ID" dirty="0"/>
              <a:t>Apakah kejadian A dan B saling bebas? Berikan penjelasanmu!</a:t>
            </a:r>
            <a:endParaRPr lang="en-GB" dirty="0"/>
          </a:p>
        </p:txBody>
      </p:sp>
      <p:sp>
        <p:nvSpPr>
          <p:cNvPr id="69" name="Title 1">
            <a:extLst>
              <a:ext uri="{FF2B5EF4-FFF2-40B4-BE49-F238E27FC236}">
                <a16:creationId xmlns:a16="http://schemas.microsoft.com/office/drawing/2014/main" id="{961AB7AD-1115-4B91-97BC-4355FE856444}"/>
              </a:ext>
            </a:extLst>
          </p:cNvPr>
          <p:cNvSpPr txBox="1">
            <a:spLocks/>
          </p:cNvSpPr>
          <p:nvPr/>
        </p:nvSpPr>
        <p:spPr>
          <a:xfrm>
            <a:off x="2213175" y="1275609"/>
            <a:ext cx="2088232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d-ID" sz="2000" dirty="0">
                <a:solidFill>
                  <a:srgbClr val="FF0000"/>
                </a:solidFill>
                <a:latin typeface="Harrington" pitchFamily="82" charset="0"/>
              </a:rPr>
              <a:t>Pembahasan:</a:t>
            </a:r>
            <a:endParaRPr lang="en-GB" sz="2000" dirty="0">
              <a:solidFill>
                <a:srgbClr val="FF0000"/>
              </a:solidFill>
              <a:latin typeface="Harrington" pitchFamily="82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29FABF7-96A3-4E53-80C1-48C840187D11}"/>
              </a:ext>
            </a:extLst>
          </p:cNvPr>
          <p:cNvSpPr txBox="1"/>
          <p:nvPr/>
        </p:nvSpPr>
        <p:spPr>
          <a:xfrm>
            <a:off x="2213175" y="1757926"/>
            <a:ext cx="4865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Kejadian A : muncul dadu pertama bermata </a:t>
            </a:r>
            <a:r>
              <a:rPr lang="id-ID"/>
              <a:t>3 </a:t>
            </a:r>
            <a:endParaRPr lang="id-ID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8B9741D-0014-4C16-A426-5C9946EE7C57}"/>
              </a:ext>
            </a:extLst>
          </p:cNvPr>
          <p:cNvSpPr txBox="1"/>
          <p:nvPr/>
        </p:nvSpPr>
        <p:spPr>
          <a:xfrm>
            <a:off x="2218849" y="2090601"/>
            <a:ext cx="5545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Kejadian B : muncul mata dadu kedua lebih dari </a:t>
            </a:r>
            <a:r>
              <a:rPr lang="id-ID"/>
              <a:t>3 </a:t>
            </a:r>
            <a:endParaRPr lang="id-ID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568EC86-112F-4503-8B46-EE29BCD63884}"/>
              </a:ext>
            </a:extLst>
          </p:cNvPr>
          <p:cNvSpPr txBox="1"/>
          <p:nvPr/>
        </p:nvSpPr>
        <p:spPr>
          <a:xfrm>
            <a:off x="5209559" y="5210184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Karena hasil P(A ∩ B) = P(A) x P(B) maka dapat disimpulkan bahwa kejadian A dan B saling bebas. </a:t>
            </a:r>
          </a:p>
        </p:txBody>
      </p:sp>
      <p:graphicFrame>
        <p:nvGraphicFramePr>
          <p:cNvPr id="73" name="Object 72">
            <a:extLst>
              <a:ext uri="{FF2B5EF4-FFF2-40B4-BE49-F238E27FC236}">
                <a16:creationId xmlns:a16="http://schemas.microsoft.com/office/drawing/2014/main" id="{259F0D79-E13B-4097-A3F3-E90260900C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2059000"/>
              </p:ext>
            </p:extLst>
          </p:nvPr>
        </p:nvGraphicFramePr>
        <p:xfrm>
          <a:off x="6742482" y="2648984"/>
          <a:ext cx="156210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Equation" r:id="rId3" imgW="927000" imgH="393480" progId="Equation.3">
                  <p:embed/>
                </p:oleObj>
              </mc:Choice>
              <mc:Fallback>
                <p:oleObj name="Equation" r:id="rId3" imgW="927000" imgH="393480" progId="Equation.3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2482" y="2648984"/>
                        <a:ext cx="1562100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4" name="Picture 3" descr="C:\Users\user\Pictures\ruang sampel\ruangsampel4.jpg">
            <a:extLst>
              <a:ext uri="{FF2B5EF4-FFF2-40B4-BE49-F238E27FC236}">
                <a16:creationId xmlns:a16="http://schemas.microsoft.com/office/drawing/2014/main" id="{A87B71BD-A4B4-4F5B-BA3A-04972DBF2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r="22432" b="15556"/>
          <a:stretch>
            <a:fillRect/>
          </a:stretch>
        </p:blipFill>
        <p:spPr bwMode="auto">
          <a:xfrm>
            <a:off x="1623995" y="2484894"/>
            <a:ext cx="4793866" cy="2143140"/>
          </a:xfrm>
          <a:prstGeom prst="rect">
            <a:avLst/>
          </a:prstGeom>
          <a:noFill/>
        </p:spPr>
      </p:pic>
      <p:sp>
        <p:nvSpPr>
          <p:cNvPr id="75" name="Freeform 14">
            <a:extLst>
              <a:ext uri="{FF2B5EF4-FFF2-40B4-BE49-F238E27FC236}">
                <a16:creationId xmlns:a16="http://schemas.microsoft.com/office/drawing/2014/main" id="{BE9BEA21-F6DB-4C65-B4FA-2FF6B8806362}"/>
              </a:ext>
            </a:extLst>
          </p:cNvPr>
          <p:cNvSpPr/>
          <p:nvPr/>
        </p:nvSpPr>
        <p:spPr>
          <a:xfrm>
            <a:off x="2685475" y="3528709"/>
            <a:ext cx="3643532" cy="281354"/>
          </a:xfrm>
          <a:custGeom>
            <a:avLst/>
            <a:gdLst>
              <a:gd name="connsiteX0" fmla="*/ 28136 w 3671668"/>
              <a:gd name="connsiteY0" fmla="*/ 0 h 267286"/>
              <a:gd name="connsiteX1" fmla="*/ 0 w 3671668"/>
              <a:gd name="connsiteY1" fmla="*/ 267286 h 267286"/>
              <a:gd name="connsiteX2" fmla="*/ 3671668 w 3671668"/>
              <a:gd name="connsiteY2" fmla="*/ 267286 h 267286"/>
              <a:gd name="connsiteX3" fmla="*/ 3671668 w 3671668"/>
              <a:gd name="connsiteY3" fmla="*/ 0 h 267286"/>
              <a:gd name="connsiteX4" fmla="*/ 28136 w 3671668"/>
              <a:gd name="connsiteY4" fmla="*/ 0 h 267286"/>
              <a:gd name="connsiteX0" fmla="*/ 0 w 3643532"/>
              <a:gd name="connsiteY0" fmla="*/ 0 h 281354"/>
              <a:gd name="connsiteX1" fmla="*/ 0 w 3643532"/>
              <a:gd name="connsiteY1" fmla="*/ 281354 h 281354"/>
              <a:gd name="connsiteX2" fmla="*/ 3643532 w 3643532"/>
              <a:gd name="connsiteY2" fmla="*/ 267286 h 281354"/>
              <a:gd name="connsiteX3" fmla="*/ 3643532 w 3643532"/>
              <a:gd name="connsiteY3" fmla="*/ 0 h 281354"/>
              <a:gd name="connsiteX4" fmla="*/ 0 w 3643532"/>
              <a:gd name="connsiteY4" fmla="*/ 0 h 28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3532" h="281354">
                <a:moveTo>
                  <a:pt x="0" y="0"/>
                </a:moveTo>
                <a:lnTo>
                  <a:pt x="0" y="281354"/>
                </a:lnTo>
                <a:lnTo>
                  <a:pt x="3643532" y="267286"/>
                </a:lnTo>
                <a:lnTo>
                  <a:pt x="3643532" y="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6" name="Freeform 15">
            <a:extLst>
              <a:ext uri="{FF2B5EF4-FFF2-40B4-BE49-F238E27FC236}">
                <a16:creationId xmlns:a16="http://schemas.microsoft.com/office/drawing/2014/main" id="{34F7978E-FAC8-4803-A937-4EA4F2DD1540}"/>
              </a:ext>
            </a:extLst>
          </p:cNvPr>
          <p:cNvSpPr/>
          <p:nvPr/>
        </p:nvSpPr>
        <p:spPr>
          <a:xfrm>
            <a:off x="4514275" y="3008204"/>
            <a:ext cx="1828800" cy="1547446"/>
          </a:xfrm>
          <a:custGeom>
            <a:avLst/>
            <a:gdLst>
              <a:gd name="connsiteX0" fmla="*/ 0 w 1828800"/>
              <a:gd name="connsiteY0" fmla="*/ 0 h 1547446"/>
              <a:gd name="connsiteX1" fmla="*/ 14068 w 1828800"/>
              <a:gd name="connsiteY1" fmla="*/ 1547446 h 1547446"/>
              <a:gd name="connsiteX2" fmla="*/ 1828800 w 1828800"/>
              <a:gd name="connsiteY2" fmla="*/ 1547446 h 1547446"/>
              <a:gd name="connsiteX3" fmla="*/ 1828800 w 1828800"/>
              <a:gd name="connsiteY3" fmla="*/ 0 h 1547446"/>
              <a:gd name="connsiteX4" fmla="*/ 0 w 1828800"/>
              <a:gd name="connsiteY4" fmla="*/ 0 h 1547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547446">
                <a:moveTo>
                  <a:pt x="0" y="0"/>
                </a:moveTo>
                <a:lnTo>
                  <a:pt x="14068" y="1547446"/>
                </a:lnTo>
                <a:lnTo>
                  <a:pt x="1828800" y="1547446"/>
                </a:lnTo>
                <a:lnTo>
                  <a:pt x="1828800" y="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aphicFrame>
        <p:nvGraphicFramePr>
          <p:cNvPr id="77" name="Object 76">
            <a:extLst>
              <a:ext uri="{FF2B5EF4-FFF2-40B4-BE49-F238E27FC236}">
                <a16:creationId xmlns:a16="http://schemas.microsoft.com/office/drawing/2014/main" id="{9059A58A-E680-42FA-9F1C-0FB664A9AB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4304582"/>
              </p:ext>
            </p:extLst>
          </p:nvPr>
        </p:nvGraphicFramePr>
        <p:xfrm>
          <a:off x="6742482" y="3374487"/>
          <a:ext cx="1563688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Equation" r:id="rId6" imgW="927000" imgH="393480" progId="Equation.3">
                  <p:embed/>
                </p:oleObj>
              </mc:Choice>
              <mc:Fallback>
                <p:oleObj name="Equation" r:id="rId6" imgW="927000" imgH="393480" progId="Equation.3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2482" y="3374487"/>
                        <a:ext cx="1563688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ct 77">
            <a:extLst>
              <a:ext uri="{FF2B5EF4-FFF2-40B4-BE49-F238E27FC236}">
                <a16:creationId xmlns:a16="http://schemas.microsoft.com/office/drawing/2014/main" id="{42F1FD55-C8CC-41EE-8F67-5BAA5D10D5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4875775"/>
              </p:ext>
            </p:extLst>
          </p:nvPr>
        </p:nvGraphicFramePr>
        <p:xfrm>
          <a:off x="6768078" y="4064693"/>
          <a:ext cx="2100263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Equation" r:id="rId8" imgW="1244520" imgH="393480" progId="Equation.3">
                  <p:embed/>
                </p:oleObj>
              </mc:Choice>
              <mc:Fallback>
                <p:oleObj name="Equation" r:id="rId8" imgW="1244520" imgH="393480" progId="Equation.3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8078" y="4064693"/>
                        <a:ext cx="2100263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Object 78">
            <a:extLst>
              <a:ext uri="{FF2B5EF4-FFF2-40B4-BE49-F238E27FC236}">
                <a16:creationId xmlns:a16="http://schemas.microsoft.com/office/drawing/2014/main" id="{BFCFEF30-7847-499F-A753-142D720603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876167"/>
              </p:ext>
            </p:extLst>
          </p:nvPr>
        </p:nvGraphicFramePr>
        <p:xfrm>
          <a:off x="2549772" y="4783414"/>
          <a:ext cx="248602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Equation" r:id="rId10" imgW="1473120" imgH="215640" progId="Equation.3">
                  <p:embed/>
                </p:oleObj>
              </mc:Choice>
              <mc:Fallback>
                <p:oleObj name="Equation" r:id="rId10" imgW="1473120" imgH="215640" progId="Equation.3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9772" y="4783414"/>
                        <a:ext cx="2486025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Object 79">
            <a:extLst>
              <a:ext uri="{FF2B5EF4-FFF2-40B4-BE49-F238E27FC236}">
                <a16:creationId xmlns:a16="http://schemas.microsoft.com/office/drawing/2014/main" id="{2BE81DEC-AAEB-4506-8A36-4BE3A89316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6515151"/>
              </p:ext>
            </p:extLst>
          </p:nvPr>
        </p:nvGraphicFramePr>
        <p:xfrm>
          <a:off x="3579891" y="5101955"/>
          <a:ext cx="814388" cy="137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Equation" r:id="rId12" imgW="482400" imgH="812520" progId="Equation.3">
                  <p:embed/>
                </p:oleObj>
              </mc:Choice>
              <mc:Fallback>
                <p:oleObj name="Equation" r:id="rId12" imgW="482400" imgH="812520" progId="Equation.3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9891" y="5101955"/>
                        <a:ext cx="814388" cy="1374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960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0" grpId="0"/>
      <p:bldP spid="68" grpId="0"/>
      <p:bldP spid="69" grpId="0"/>
      <p:bldP spid="70" grpId="0"/>
      <p:bldP spid="71" grpId="0"/>
      <p:bldP spid="72" grpId="0"/>
      <p:bldP spid="75" grpId="0" animBg="1"/>
      <p:bldP spid="7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raphic 115">
            <a:extLst>
              <a:ext uri="{FF2B5EF4-FFF2-40B4-BE49-F238E27FC236}">
                <a16:creationId xmlns:a16="http://schemas.microsoft.com/office/drawing/2014/main" id="{93F75F9B-064A-4A61-863A-EDA805FE9756}"/>
              </a:ext>
            </a:extLst>
          </p:cNvPr>
          <p:cNvSpPr/>
          <p:nvPr/>
        </p:nvSpPr>
        <p:spPr>
          <a:xfrm>
            <a:off x="619565" y="1742492"/>
            <a:ext cx="2956326" cy="4866783"/>
          </a:xfrm>
          <a:custGeom>
            <a:avLst/>
            <a:gdLst>
              <a:gd name="connsiteX0" fmla="*/ 2960376 w 2956325"/>
              <a:gd name="connsiteY0" fmla="*/ 256627 h 4866782"/>
              <a:gd name="connsiteX1" fmla="*/ 2893440 w 2956325"/>
              <a:gd name="connsiteY1" fmla="*/ 291489 h 4866782"/>
              <a:gd name="connsiteX2" fmla="*/ 2816743 w 2956325"/>
              <a:gd name="connsiteY2" fmla="*/ 332394 h 4866782"/>
              <a:gd name="connsiteX3" fmla="*/ 2815348 w 2956325"/>
              <a:gd name="connsiteY3" fmla="*/ 356565 h 4866782"/>
              <a:gd name="connsiteX4" fmla="*/ 2828829 w 2956325"/>
              <a:gd name="connsiteY4" fmla="*/ 371905 h 4866782"/>
              <a:gd name="connsiteX5" fmla="*/ 2830223 w 2956325"/>
              <a:gd name="connsiteY5" fmla="*/ 440235 h 4866782"/>
              <a:gd name="connsiteX6" fmla="*/ 2818138 w 2956325"/>
              <a:gd name="connsiteY6" fmla="*/ 505776 h 4866782"/>
              <a:gd name="connsiteX7" fmla="*/ 2800009 w 2956325"/>
              <a:gd name="connsiteY7" fmla="*/ 527623 h 4866782"/>
              <a:gd name="connsiteX8" fmla="*/ 2769795 w 2956325"/>
              <a:gd name="connsiteY8" fmla="*/ 530877 h 4866782"/>
              <a:gd name="connsiteX9" fmla="*/ 2688915 w 2956325"/>
              <a:gd name="connsiteY9" fmla="*/ 544357 h 4866782"/>
              <a:gd name="connsiteX10" fmla="*/ 2631740 w 2956325"/>
              <a:gd name="connsiteY10" fmla="*/ 558302 h 4866782"/>
              <a:gd name="connsiteX11" fmla="*/ 2604780 w 2956325"/>
              <a:gd name="connsiteY11" fmla="*/ 570853 h 4866782"/>
              <a:gd name="connsiteX12" fmla="*/ 2462077 w 2956325"/>
              <a:gd name="connsiteY12" fmla="*/ 704724 h 4866782"/>
              <a:gd name="connsiteX13" fmla="*/ 2399790 w 2956325"/>
              <a:gd name="connsiteY13" fmla="*/ 776308 h 4866782"/>
              <a:gd name="connsiteX14" fmla="*/ 2291949 w 2956325"/>
              <a:gd name="connsiteY14" fmla="*/ 852075 h 4866782"/>
              <a:gd name="connsiteX15" fmla="*/ 2194334 w 2956325"/>
              <a:gd name="connsiteY15" fmla="*/ 897629 h 4866782"/>
              <a:gd name="connsiteX16" fmla="*/ 2137625 w 2956325"/>
              <a:gd name="connsiteY16" fmla="*/ 938069 h 4866782"/>
              <a:gd name="connsiteX17" fmla="*/ 2100903 w 2956325"/>
              <a:gd name="connsiteY17" fmla="*/ 961311 h 4866782"/>
              <a:gd name="connsiteX18" fmla="*/ 2088817 w 2956325"/>
              <a:gd name="connsiteY18" fmla="*/ 970143 h 4866782"/>
              <a:gd name="connsiteX19" fmla="*/ 2042799 w 2956325"/>
              <a:gd name="connsiteY19" fmla="*/ 1019415 h 4866782"/>
              <a:gd name="connsiteX20" fmla="*/ 2040010 w 2956325"/>
              <a:gd name="connsiteY20" fmla="*/ 1024063 h 4866782"/>
              <a:gd name="connsiteX21" fmla="*/ 2029319 w 2956325"/>
              <a:gd name="connsiteY21" fmla="*/ 1047769 h 4866782"/>
              <a:gd name="connsiteX22" fmla="*/ 1976793 w 2956325"/>
              <a:gd name="connsiteY22" fmla="*/ 1066363 h 4866782"/>
              <a:gd name="connsiteX23" fmla="*/ 1918225 w 2956325"/>
              <a:gd name="connsiteY23" fmla="*/ 1087745 h 4866782"/>
              <a:gd name="connsiteX24" fmla="*/ 1860121 w 2956325"/>
              <a:gd name="connsiteY24" fmla="*/ 1116564 h 4866782"/>
              <a:gd name="connsiteX25" fmla="*/ 1759717 w 2956325"/>
              <a:gd name="connsiteY25" fmla="*/ 1142130 h 4866782"/>
              <a:gd name="connsiteX26" fmla="*/ 1722996 w 2956325"/>
              <a:gd name="connsiteY26" fmla="*/ 1167231 h 4866782"/>
              <a:gd name="connsiteX27" fmla="*/ 1671399 w 2956325"/>
              <a:gd name="connsiteY27" fmla="*/ 1297384 h 4866782"/>
              <a:gd name="connsiteX28" fmla="*/ 1681161 w 2956325"/>
              <a:gd name="connsiteY28" fmla="*/ 1564197 h 4866782"/>
              <a:gd name="connsiteX29" fmla="*/ 1727179 w 2956325"/>
              <a:gd name="connsiteY29" fmla="*/ 1740368 h 4866782"/>
              <a:gd name="connsiteX30" fmla="*/ 1746237 w 2956325"/>
              <a:gd name="connsiteY30" fmla="*/ 1871915 h 4866782"/>
              <a:gd name="connsiteX31" fmla="*/ 1789466 w 2956325"/>
              <a:gd name="connsiteY31" fmla="*/ 2104796 h 4866782"/>
              <a:gd name="connsiteX32" fmla="*/ 1800157 w 2956325"/>
              <a:gd name="connsiteY32" fmla="*/ 2179634 h 4866782"/>
              <a:gd name="connsiteX33" fmla="*/ 1811778 w 2956325"/>
              <a:gd name="connsiteY33" fmla="*/ 2342789 h 4866782"/>
              <a:gd name="connsiteX34" fmla="*/ 1795974 w 2956325"/>
              <a:gd name="connsiteY34" fmla="*/ 2431572 h 4866782"/>
              <a:gd name="connsiteX35" fmla="*/ 1740659 w 2956325"/>
              <a:gd name="connsiteY35" fmla="*/ 2444587 h 4866782"/>
              <a:gd name="connsiteX36" fmla="*/ 1682090 w 2956325"/>
              <a:gd name="connsiteY36" fmla="*/ 2406936 h 4866782"/>
              <a:gd name="connsiteX37" fmla="*/ 1664427 w 2956325"/>
              <a:gd name="connsiteY37" fmla="*/ 2404147 h 4866782"/>
              <a:gd name="connsiteX38" fmla="*/ 1663497 w 2956325"/>
              <a:gd name="connsiteY38" fmla="*/ 2422275 h 4866782"/>
              <a:gd name="connsiteX39" fmla="*/ 1687668 w 2956325"/>
              <a:gd name="connsiteY39" fmla="*/ 2548245 h 4866782"/>
              <a:gd name="connsiteX40" fmla="*/ 1705797 w 2956325"/>
              <a:gd name="connsiteY40" fmla="*/ 2661199 h 4866782"/>
              <a:gd name="connsiteX41" fmla="*/ 1705797 w 2956325"/>
              <a:gd name="connsiteY41" fmla="*/ 2671890 h 4866782"/>
              <a:gd name="connsiteX42" fmla="*/ 1703008 w 2956325"/>
              <a:gd name="connsiteY42" fmla="*/ 2719767 h 4866782"/>
              <a:gd name="connsiteX43" fmla="*/ 1717882 w 2956325"/>
              <a:gd name="connsiteY43" fmla="*/ 2792281 h 4866782"/>
              <a:gd name="connsiteX44" fmla="*/ 1711840 w 2956325"/>
              <a:gd name="connsiteY44" fmla="*/ 2825749 h 4866782"/>
              <a:gd name="connsiteX45" fmla="*/ 1709051 w 2956325"/>
              <a:gd name="connsiteY45" fmla="*/ 2830862 h 4866782"/>
              <a:gd name="connsiteX46" fmla="*/ 1690457 w 2956325"/>
              <a:gd name="connsiteY46" fmla="*/ 2936843 h 4866782"/>
              <a:gd name="connsiteX47" fmla="*/ 1694641 w 2956325"/>
              <a:gd name="connsiteY47" fmla="*/ 3086984 h 4866782"/>
              <a:gd name="connsiteX48" fmla="*/ 1687203 w 2956325"/>
              <a:gd name="connsiteY48" fmla="*/ 3230617 h 4866782"/>
              <a:gd name="connsiteX49" fmla="*/ 1690922 w 2956325"/>
              <a:gd name="connsiteY49" fmla="*/ 3276635 h 4866782"/>
              <a:gd name="connsiteX50" fmla="*/ 1695571 w 2956325"/>
              <a:gd name="connsiteY50" fmla="*/ 3289186 h 4866782"/>
              <a:gd name="connsiteX51" fmla="*/ 1662103 w 2956325"/>
              <a:gd name="connsiteY51" fmla="*/ 3356121 h 4866782"/>
              <a:gd name="connsiteX52" fmla="*/ 1617944 w 2956325"/>
              <a:gd name="connsiteY52" fmla="*/ 3410506 h 4866782"/>
              <a:gd name="connsiteX53" fmla="*/ 1614690 w 2956325"/>
              <a:gd name="connsiteY53" fmla="*/ 3626653 h 4866782"/>
              <a:gd name="connsiteX54" fmla="*/ 1603534 w 2956325"/>
              <a:gd name="connsiteY54" fmla="*/ 3893931 h 4866782"/>
              <a:gd name="connsiteX55" fmla="*/ 1578433 w 2956325"/>
              <a:gd name="connsiteY55" fmla="*/ 4137967 h 4866782"/>
              <a:gd name="connsiteX56" fmla="*/ 1603069 w 2956325"/>
              <a:gd name="connsiteY56" fmla="*/ 4270444 h 4866782"/>
              <a:gd name="connsiteX57" fmla="*/ 1638861 w 2956325"/>
              <a:gd name="connsiteY57" fmla="*/ 4398273 h 4866782"/>
              <a:gd name="connsiteX58" fmla="*/ 1657454 w 2956325"/>
              <a:gd name="connsiteY58" fmla="*/ 4430811 h 4866782"/>
              <a:gd name="connsiteX59" fmla="*/ 1734616 w 2956325"/>
              <a:gd name="connsiteY59" fmla="*/ 4507973 h 4866782"/>
              <a:gd name="connsiteX60" fmla="*/ 1773197 w 2956325"/>
              <a:gd name="connsiteY60" fmla="*/ 4561429 h 4866782"/>
              <a:gd name="connsiteX61" fmla="*/ 1795509 w 2956325"/>
              <a:gd name="connsiteY61" fmla="*/ 4583741 h 4866782"/>
              <a:gd name="connsiteX62" fmla="*/ 1895448 w 2956325"/>
              <a:gd name="connsiteY62" fmla="*/ 4606517 h 4866782"/>
              <a:gd name="connsiteX63" fmla="*/ 1972610 w 2956325"/>
              <a:gd name="connsiteY63" fmla="*/ 4675312 h 4866782"/>
              <a:gd name="connsiteX64" fmla="*/ 1978653 w 2956325"/>
              <a:gd name="connsiteY64" fmla="*/ 4724584 h 4866782"/>
              <a:gd name="connsiteX65" fmla="*/ 1932634 w 2956325"/>
              <a:gd name="connsiteY65" fmla="*/ 4765954 h 4866782"/>
              <a:gd name="connsiteX66" fmla="*/ 1761576 w 2956325"/>
              <a:gd name="connsiteY66" fmla="*/ 4767814 h 4866782"/>
              <a:gd name="connsiteX67" fmla="*/ 1412953 w 2956325"/>
              <a:gd name="connsiteY67" fmla="*/ 4750150 h 4866782"/>
              <a:gd name="connsiteX68" fmla="*/ 1346947 w 2956325"/>
              <a:gd name="connsiteY68" fmla="*/ 4743178 h 4866782"/>
              <a:gd name="connsiteX69" fmla="*/ 1308831 w 2956325"/>
              <a:gd name="connsiteY69" fmla="*/ 4696695 h 4866782"/>
              <a:gd name="connsiteX70" fmla="*/ 1314874 w 2956325"/>
              <a:gd name="connsiteY70" fmla="*/ 4545624 h 4866782"/>
              <a:gd name="connsiteX71" fmla="*/ 1343693 w 2956325"/>
              <a:gd name="connsiteY71" fmla="*/ 4457771 h 4866782"/>
              <a:gd name="connsiteX72" fmla="*/ 1355779 w 2956325"/>
              <a:gd name="connsiteY72" fmla="*/ 4409429 h 4866782"/>
              <a:gd name="connsiteX73" fmla="*/ 1352525 w 2956325"/>
              <a:gd name="connsiteY73" fmla="*/ 4297404 h 4866782"/>
              <a:gd name="connsiteX74" fmla="*/ 1368329 w 2956325"/>
              <a:gd name="connsiteY74" fmla="*/ 4270909 h 4866782"/>
              <a:gd name="connsiteX75" fmla="*/ 1379485 w 2956325"/>
              <a:gd name="connsiteY75" fmla="*/ 4252316 h 4866782"/>
              <a:gd name="connsiteX76" fmla="*/ 1370653 w 2956325"/>
              <a:gd name="connsiteY76" fmla="*/ 4140756 h 4866782"/>
              <a:gd name="connsiteX77" fmla="*/ 1318592 w 2956325"/>
              <a:gd name="connsiteY77" fmla="*/ 3915313 h 4866782"/>
              <a:gd name="connsiteX78" fmla="*/ 1294421 w 2956325"/>
              <a:gd name="connsiteY78" fmla="*/ 3668953 h 4866782"/>
              <a:gd name="connsiteX79" fmla="*/ 1306972 w 2956325"/>
              <a:gd name="connsiteY79" fmla="*/ 3526714 h 4866782"/>
              <a:gd name="connsiteX80" fmla="*/ 1296745 w 2956325"/>
              <a:gd name="connsiteY80" fmla="*/ 3410506 h 4866782"/>
              <a:gd name="connsiteX81" fmla="*/ 1253051 w 2956325"/>
              <a:gd name="connsiteY81" fmla="*/ 3310568 h 4866782"/>
              <a:gd name="connsiteX82" fmla="*/ 1235852 w 2956325"/>
              <a:gd name="connsiteY82" fmla="*/ 3250604 h 4866782"/>
              <a:gd name="connsiteX83" fmla="*/ 1214005 w 2956325"/>
              <a:gd name="connsiteY83" fmla="*/ 3194360 h 4866782"/>
              <a:gd name="connsiteX84" fmla="*/ 1209822 w 2956325"/>
              <a:gd name="connsiteY84" fmla="*/ 3220855 h 4866782"/>
              <a:gd name="connsiteX85" fmla="*/ 1194947 w 2956325"/>
              <a:gd name="connsiteY85" fmla="*/ 3323583 h 4866782"/>
              <a:gd name="connsiteX86" fmla="*/ 1194483 w 2956325"/>
              <a:gd name="connsiteY86" fmla="*/ 3389589 h 4866782"/>
              <a:gd name="connsiteX87" fmla="*/ 1170311 w 2956325"/>
              <a:gd name="connsiteY87" fmla="*/ 3421663 h 4866782"/>
              <a:gd name="connsiteX88" fmla="*/ 1125688 w 2956325"/>
              <a:gd name="connsiteY88" fmla="*/ 3456990 h 4866782"/>
              <a:gd name="connsiteX89" fmla="*/ 1074556 w 2956325"/>
              <a:gd name="connsiteY89" fmla="*/ 3611778 h 4866782"/>
              <a:gd name="connsiteX90" fmla="*/ 1050385 w 2956325"/>
              <a:gd name="connsiteY90" fmla="*/ 3881845 h 4866782"/>
              <a:gd name="connsiteX91" fmla="*/ 1022960 w 2956325"/>
              <a:gd name="connsiteY91" fmla="*/ 4086836 h 4866782"/>
              <a:gd name="connsiteX92" fmla="*/ 1008550 w 2956325"/>
              <a:gd name="connsiteY92" fmla="*/ 4274163 h 4866782"/>
              <a:gd name="connsiteX93" fmla="*/ 1032256 w 2956325"/>
              <a:gd name="connsiteY93" fmla="*/ 4310420 h 4866782"/>
              <a:gd name="connsiteX94" fmla="*/ 1048061 w 2956325"/>
              <a:gd name="connsiteY94" fmla="*/ 4345282 h 4866782"/>
              <a:gd name="connsiteX95" fmla="*/ 1068048 w 2956325"/>
              <a:gd name="connsiteY95" fmla="*/ 4462885 h 4866782"/>
              <a:gd name="connsiteX96" fmla="*/ 1069443 w 2956325"/>
              <a:gd name="connsiteY96" fmla="*/ 4468462 h 4866782"/>
              <a:gd name="connsiteX97" fmla="*/ 1102911 w 2956325"/>
              <a:gd name="connsiteY97" fmla="*/ 4508903 h 4866782"/>
              <a:gd name="connsiteX98" fmla="*/ 1128941 w 2956325"/>
              <a:gd name="connsiteY98" fmla="*/ 4556780 h 4866782"/>
              <a:gd name="connsiteX99" fmla="*/ 1132195 w 2956325"/>
              <a:gd name="connsiteY99" fmla="*/ 4565147 h 4866782"/>
              <a:gd name="connsiteX100" fmla="*/ 1190299 w 2956325"/>
              <a:gd name="connsiteY100" fmla="*/ 4648817 h 4866782"/>
              <a:gd name="connsiteX101" fmla="*/ 1263742 w 2956325"/>
              <a:gd name="connsiteY101" fmla="*/ 4704597 h 4866782"/>
              <a:gd name="connsiteX102" fmla="*/ 1299070 w 2956325"/>
              <a:gd name="connsiteY102" fmla="*/ 4733881 h 4866782"/>
              <a:gd name="connsiteX103" fmla="*/ 1324170 w 2956325"/>
              <a:gd name="connsiteY103" fmla="*/ 4792915 h 4866782"/>
              <a:gd name="connsiteX104" fmla="*/ 1273039 w 2956325"/>
              <a:gd name="connsiteY104" fmla="*/ 4864499 h 4866782"/>
              <a:gd name="connsiteX105" fmla="*/ 1251192 w 2956325"/>
              <a:gd name="connsiteY105" fmla="*/ 4869612 h 4866782"/>
              <a:gd name="connsiteX106" fmla="*/ 1106629 w 2956325"/>
              <a:gd name="connsiteY106" fmla="*/ 4869612 h 4866782"/>
              <a:gd name="connsiteX107" fmla="*/ 1088036 w 2956325"/>
              <a:gd name="connsiteY107" fmla="*/ 4866823 h 4866782"/>
              <a:gd name="connsiteX108" fmla="*/ 932783 w 2956325"/>
              <a:gd name="connsiteY108" fmla="*/ 4842651 h 4866782"/>
              <a:gd name="connsiteX109" fmla="*/ 834238 w 2956325"/>
              <a:gd name="connsiteY109" fmla="*/ 4814297 h 4866782"/>
              <a:gd name="connsiteX110" fmla="*/ 795657 w 2956325"/>
              <a:gd name="connsiteY110" fmla="*/ 4773391 h 4866782"/>
              <a:gd name="connsiteX111" fmla="*/ 817505 w 2956325"/>
              <a:gd name="connsiteY111" fmla="*/ 4554921 h 4866782"/>
              <a:gd name="connsiteX112" fmla="*/ 805884 w 2956325"/>
              <a:gd name="connsiteY112" fmla="*/ 4418726 h 4866782"/>
              <a:gd name="connsiteX113" fmla="*/ 795193 w 2956325"/>
              <a:gd name="connsiteY113" fmla="*/ 4366664 h 4866782"/>
              <a:gd name="connsiteX114" fmla="*/ 802630 w 2956325"/>
              <a:gd name="connsiteY114" fmla="*/ 4349466 h 4866782"/>
              <a:gd name="connsiteX115" fmla="*/ 823547 w 2956325"/>
              <a:gd name="connsiteY115" fmla="*/ 4285319 h 4866782"/>
              <a:gd name="connsiteX116" fmla="*/ 750569 w 2956325"/>
              <a:gd name="connsiteY116" fmla="*/ 3943668 h 4866782"/>
              <a:gd name="connsiteX117" fmla="*/ 745920 w 2956325"/>
              <a:gd name="connsiteY117" fmla="*/ 3701491 h 4866782"/>
              <a:gd name="connsiteX118" fmla="*/ 798911 w 2956325"/>
              <a:gd name="connsiteY118" fmla="*/ 3536011 h 4866782"/>
              <a:gd name="connsiteX119" fmla="*/ 827731 w 2956325"/>
              <a:gd name="connsiteY119" fmla="*/ 3428170 h 4866782"/>
              <a:gd name="connsiteX120" fmla="*/ 800306 w 2956325"/>
              <a:gd name="connsiteY120" fmla="*/ 3392843 h 4866782"/>
              <a:gd name="connsiteX121" fmla="*/ 792868 w 2956325"/>
              <a:gd name="connsiteY121" fmla="*/ 3392378 h 4866782"/>
              <a:gd name="connsiteX122" fmla="*/ 779388 w 2956325"/>
              <a:gd name="connsiteY122" fmla="*/ 3373320 h 4866782"/>
              <a:gd name="connsiteX123" fmla="*/ 784501 w 2956325"/>
              <a:gd name="connsiteY123" fmla="*/ 3296623 h 4866782"/>
              <a:gd name="connsiteX124" fmla="*/ 774275 w 2956325"/>
              <a:gd name="connsiteY124" fmla="*/ 3160892 h 4866782"/>
              <a:gd name="connsiteX125" fmla="*/ 774275 w 2956325"/>
              <a:gd name="connsiteY125" fmla="*/ 3119057 h 4866782"/>
              <a:gd name="connsiteX126" fmla="*/ 756612 w 2956325"/>
              <a:gd name="connsiteY126" fmla="*/ 2991229 h 4866782"/>
              <a:gd name="connsiteX127" fmla="*/ 738018 w 2956325"/>
              <a:gd name="connsiteY127" fmla="*/ 2592404 h 4866782"/>
              <a:gd name="connsiteX128" fmla="*/ 760330 w 2956325"/>
              <a:gd name="connsiteY128" fmla="*/ 2349297 h 4866782"/>
              <a:gd name="connsiteX129" fmla="*/ 736159 w 2956325"/>
              <a:gd name="connsiteY129" fmla="*/ 2299560 h 4866782"/>
              <a:gd name="connsiteX130" fmla="*/ 660856 w 2956325"/>
              <a:gd name="connsiteY130" fmla="*/ 2248893 h 4866782"/>
              <a:gd name="connsiteX131" fmla="*/ 637150 w 2956325"/>
              <a:gd name="connsiteY131" fmla="*/ 2205664 h 4866782"/>
              <a:gd name="connsiteX132" fmla="*/ 551621 w 2956325"/>
              <a:gd name="connsiteY132" fmla="*/ 2167548 h 4866782"/>
              <a:gd name="connsiteX133" fmla="*/ 492588 w 2956325"/>
              <a:gd name="connsiteY133" fmla="*/ 2126643 h 4866782"/>
              <a:gd name="connsiteX134" fmla="*/ 467952 w 2956325"/>
              <a:gd name="connsiteY134" fmla="*/ 2130361 h 4866782"/>
              <a:gd name="connsiteX135" fmla="*/ 452147 w 2956325"/>
              <a:gd name="connsiteY135" fmla="*/ 2151744 h 4866782"/>
              <a:gd name="connsiteX136" fmla="*/ 444245 w 2956325"/>
              <a:gd name="connsiteY136" fmla="*/ 2169407 h 4866782"/>
              <a:gd name="connsiteX137" fmla="*/ 443780 w 2956325"/>
              <a:gd name="connsiteY137" fmla="*/ 2249358 h 4866782"/>
              <a:gd name="connsiteX138" fmla="*/ 376845 w 2956325"/>
              <a:gd name="connsiteY138" fmla="*/ 2335352 h 4866782"/>
              <a:gd name="connsiteX139" fmla="*/ 386606 w 2956325"/>
              <a:gd name="connsiteY139" fmla="*/ 2215425 h 4866782"/>
              <a:gd name="connsiteX140" fmla="*/ 404734 w 2956325"/>
              <a:gd name="connsiteY140" fmla="*/ 2163364 h 4866782"/>
              <a:gd name="connsiteX141" fmla="*/ 457725 w 2956325"/>
              <a:gd name="connsiteY141" fmla="*/ 2092245 h 4866782"/>
              <a:gd name="connsiteX142" fmla="*/ 425652 w 2956325"/>
              <a:gd name="connsiteY142" fmla="*/ 1973713 h 4866782"/>
              <a:gd name="connsiteX143" fmla="*/ 417750 w 2956325"/>
              <a:gd name="connsiteY143" fmla="*/ 1964417 h 4866782"/>
              <a:gd name="connsiteX144" fmla="*/ 408453 w 2956325"/>
              <a:gd name="connsiteY144" fmla="*/ 1974178 h 4866782"/>
              <a:gd name="connsiteX145" fmla="*/ 392184 w 2956325"/>
              <a:gd name="connsiteY145" fmla="*/ 2011365 h 4866782"/>
              <a:gd name="connsiteX146" fmla="*/ 354068 w 2956325"/>
              <a:gd name="connsiteY146" fmla="*/ 1973713 h 4866782"/>
              <a:gd name="connsiteX147" fmla="*/ 352673 w 2956325"/>
              <a:gd name="connsiteY147" fmla="*/ 1953725 h 4866782"/>
              <a:gd name="connsiteX148" fmla="*/ 385212 w 2956325"/>
              <a:gd name="connsiteY148" fmla="*/ 1857040 h 4866782"/>
              <a:gd name="connsiteX149" fmla="*/ 379169 w 2956325"/>
              <a:gd name="connsiteY149" fmla="*/ 1829151 h 4866782"/>
              <a:gd name="connsiteX150" fmla="*/ 356392 w 2956325"/>
              <a:gd name="connsiteY150" fmla="*/ 1759426 h 4866782"/>
              <a:gd name="connsiteX151" fmla="*/ 348025 w 2956325"/>
              <a:gd name="connsiteY151" fmla="*/ 1742692 h 4866782"/>
              <a:gd name="connsiteX152" fmla="*/ 261567 w 2956325"/>
              <a:gd name="connsiteY152" fmla="*/ 1630203 h 4866782"/>
              <a:gd name="connsiteX153" fmla="*/ 251340 w 2956325"/>
              <a:gd name="connsiteY153" fmla="*/ 1507952 h 4866782"/>
              <a:gd name="connsiteX154" fmla="*/ 246227 w 2956325"/>
              <a:gd name="connsiteY154" fmla="*/ 1446130 h 4866782"/>
              <a:gd name="connsiteX155" fmla="*/ 238325 w 2956325"/>
              <a:gd name="connsiteY155" fmla="*/ 1421029 h 4866782"/>
              <a:gd name="connsiteX156" fmla="*/ 212759 w 2956325"/>
              <a:gd name="connsiteY156" fmla="*/ 1120748 h 4866782"/>
              <a:gd name="connsiteX157" fmla="*/ 268074 w 2956325"/>
              <a:gd name="connsiteY157" fmla="*/ 1064039 h 4866782"/>
              <a:gd name="connsiteX158" fmla="*/ 294105 w 2956325"/>
              <a:gd name="connsiteY158" fmla="*/ 1060785 h 4866782"/>
              <a:gd name="connsiteX159" fmla="*/ 289921 w 2956325"/>
              <a:gd name="connsiteY159" fmla="*/ 956663 h 4866782"/>
              <a:gd name="connsiteX160" fmla="*/ 290851 w 2956325"/>
              <a:gd name="connsiteY160" fmla="*/ 891586 h 4866782"/>
              <a:gd name="connsiteX161" fmla="*/ 289456 w 2956325"/>
              <a:gd name="connsiteY161" fmla="*/ 887867 h 4866782"/>
              <a:gd name="connsiteX162" fmla="*/ 250875 w 2956325"/>
              <a:gd name="connsiteY162" fmla="*/ 864626 h 4866782"/>
              <a:gd name="connsiteX163" fmla="*/ 121652 w 2956325"/>
              <a:gd name="connsiteY163" fmla="*/ 870204 h 4866782"/>
              <a:gd name="connsiteX164" fmla="*/ 47744 w 2956325"/>
              <a:gd name="connsiteY164" fmla="*/ 848822 h 4866782"/>
              <a:gd name="connsiteX165" fmla="*/ 30545 w 2956325"/>
              <a:gd name="connsiteY165" fmla="*/ 841384 h 4866782"/>
              <a:gd name="connsiteX166" fmla="*/ 2191 w 2956325"/>
              <a:gd name="connsiteY166" fmla="*/ 799085 h 4866782"/>
              <a:gd name="connsiteX167" fmla="*/ 4050 w 2956325"/>
              <a:gd name="connsiteY167" fmla="*/ 783745 h 4866782"/>
              <a:gd name="connsiteX168" fmla="*/ 57970 w 2956325"/>
              <a:gd name="connsiteY168" fmla="*/ 637788 h 4866782"/>
              <a:gd name="connsiteX169" fmla="*/ 141640 w 2956325"/>
              <a:gd name="connsiteY169" fmla="*/ 604785 h 4866782"/>
              <a:gd name="connsiteX170" fmla="*/ 260637 w 2956325"/>
              <a:gd name="connsiteY170" fmla="*/ 617336 h 4866782"/>
              <a:gd name="connsiteX171" fmla="*/ 288062 w 2956325"/>
              <a:gd name="connsiteY171" fmla="*/ 603391 h 4866782"/>
              <a:gd name="connsiteX172" fmla="*/ 360111 w 2956325"/>
              <a:gd name="connsiteY172" fmla="*/ 499269 h 4866782"/>
              <a:gd name="connsiteX173" fmla="*/ 400551 w 2956325"/>
              <a:gd name="connsiteY173" fmla="*/ 473238 h 4866782"/>
              <a:gd name="connsiteX174" fmla="*/ 437273 w 2956325"/>
              <a:gd name="connsiteY174" fmla="*/ 450926 h 4866782"/>
              <a:gd name="connsiteX175" fmla="*/ 477713 w 2956325"/>
              <a:gd name="connsiteY175" fmla="*/ 457899 h 4866782"/>
              <a:gd name="connsiteX176" fmla="*/ 503744 w 2956325"/>
              <a:gd name="connsiteY176" fmla="*/ 473703 h 4866782"/>
              <a:gd name="connsiteX177" fmla="*/ 663181 w 2956325"/>
              <a:gd name="connsiteY177" fmla="*/ 469055 h 4866782"/>
              <a:gd name="connsiteX178" fmla="*/ 872355 w 2956325"/>
              <a:gd name="connsiteY178" fmla="*/ 478816 h 4866782"/>
              <a:gd name="connsiteX179" fmla="*/ 883975 w 2956325"/>
              <a:gd name="connsiteY179" fmla="*/ 480675 h 4866782"/>
              <a:gd name="connsiteX180" fmla="*/ 885835 w 2956325"/>
              <a:gd name="connsiteY180" fmla="*/ 458363 h 4866782"/>
              <a:gd name="connsiteX181" fmla="*/ 919767 w 2956325"/>
              <a:gd name="connsiteY181" fmla="*/ 476957 h 4866782"/>
              <a:gd name="connsiteX182" fmla="*/ 935107 w 2956325"/>
              <a:gd name="connsiteY182" fmla="*/ 485324 h 4866782"/>
              <a:gd name="connsiteX183" fmla="*/ 1006226 w 2956325"/>
              <a:gd name="connsiteY183" fmla="*/ 498804 h 4866782"/>
              <a:gd name="connsiteX184" fmla="*/ 1081993 w 2956325"/>
              <a:gd name="connsiteY184" fmla="*/ 568993 h 4866782"/>
              <a:gd name="connsiteX185" fmla="*/ 1098727 w 2956325"/>
              <a:gd name="connsiteY185" fmla="*/ 603856 h 4866782"/>
              <a:gd name="connsiteX186" fmla="*/ 1104770 w 2956325"/>
              <a:gd name="connsiteY186" fmla="*/ 601067 h 4866782"/>
              <a:gd name="connsiteX187" fmla="*/ 1088966 w 2956325"/>
              <a:gd name="connsiteY187" fmla="*/ 540639 h 4866782"/>
              <a:gd name="connsiteX188" fmla="*/ 1008550 w 2956325"/>
              <a:gd name="connsiteY188" fmla="*/ 313801 h 4866782"/>
              <a:gd name="connsiteX189" fmla="*/ 1008085 w 2956325"/>
              <a:gd name="connsiteY189" fmla="*/ 221300 h 4866782"/>
              <a:gd name="connsiteX190" fmla="*/ 1015523 w 2956325"/>
              <a:gd name="connsiteY190" fmla="*/ 165055 h 4866782"/>
              <a:gd name="connsiteX191" fmla="*/ 1031792 w 2956325"/>
              <a:gd name="connsiteY191" fmla="*/ 127404 h 4866782"/>
              <a:gd name="connsiteX192" fmla="*/ 1040159 w 2956325"/>
              <a:gd name="connsiteY192" fmla="*/ 109275 h 4866782"/>
              <a:gd name="connsiteX193" fmla="*/ 1068513 w 2956325"/>
              <a:gd name="connsiteY193" fmla="*/ 75342 h 4866782"/>
              <a:gd name="connsiteX194" fmla="*/ 1087571 w 2956325"/>
              <a:gd name="connsiteY194" fmla="*/ 63722 h 4866782"/>
              <a:gd name="connsiteX195" fmla="*/ 1162409 w 2956325"/>
              <a:gd name="connsiteY195" fmla="*/ 35832 h 4866782"/>
              <a:gd name="connsiteX196" fmla="*/ 1252122 w 2956325"/>
              <a:gd name="connsiteY196" fmla="*/ 15844 h 4866782"/>
              <a:gd name="connsiteX197" fmla="*/ 1311620 w 2956325"/>
              <a:gd name="connsiteY197" fmla="*/ 3758 h 4866782"/>
              <a:gd name="connsiteX198" fmla="*/ 1332073 w 2956325"/>
              <a:gd name="connsiteY198" fmla="*/ 5153 h 4866782"/>
              <a:gd name="connsiteX199" fmla="*/ 1401797 w 2956325"/>
              <a:gd name="connsiteY199" fmla="*/ 40 h 4866782"/>
              <a:gd name="connsiteX200" fmla="*/ 1448280 w 2956325"/>
              <a:gd name="connsiteY200" fmla="*/ 8872 h 4866782"/>
              <a:gd name="connsiteX201" fmla="*/ 1457112 w 2956325"/>
              <a:gd name="connsiteY201" fmla="*/ 15844 h 4866782"/>
              <a:gd name="connsiteX202" fmla="*/ 1476170 w 2956325"/>
              <a:gd name="connsiteY202" fmla="*/ 48382 h 4866782"/>
              <a:gd name="connsiteX203" fmla="*/ 1464085 w 2956325"/>
              <a:gd name="connsiteY203" fmla="*/ 114853 h 4866782"/>
              <a:gd name="connsiteX204" fmla="*/ 1458507 w 2956325"/>
              <a:gd name="connsiteY204" fmla="*/ 154829 h 4866782"/>
              <a:gd name="connsiteX205" fmla="*/ 1492904 w 2956325"/>
              <a:gd name="connsiteY205" fmla="*/ 213862 h 4866782"/>
              <a:gd name="connsiteX206" fmla="*/ 1527302 w 2956325"/>
              <a:gd name="connsiteY206" fmla="*/ 279403 h 4866782"/>
              <a:gd name="connsiteX207" fmla="*/ 1529161 w 2956325"/>
              <a:gd name="connsiteY207" fmla="*/ 298461 h 4866782"/>
              <a:gd name="connsiteX208" fmla="*/ 1537063 w 2956325"/>
              <a:gd name="connsiteY208" fmla="*/ 400724 h 4866782"/>
              <a:gd name="connsiteX209" fmla="*/ 1536598 w 2956325"/>
              <a:gd name="connsiteY209" fmla="*/ 480675 h 4866782"/>
              <a:gd name="connsiteX210" fmla="*/ 1507314 w 2956325"/>
              <a:gd name="connsiteY210" fmla="*/ 568064 h 4866782"/>
              <a:gd name="connsiteX211" fmla="*/ 1502666 w 2956325"/>
              <a:gd name="connsiteY211" fmla="*/ 613152 h 4866782"/>
              <a:gd name="connsiteX212" fmla="*/ 1475705 w 2956325"/>
              <a:gd name="connsiteY212" fmla="*/ 650804 h 4866782"/>
              <a:gd name="connsiteX213" fmla="*/ 1407375 w 2956325"/>
              <a:gd name="connsiteY213" fmla="*/ 679623 h 4866782"/>
              <a:gd name="connsiteX214" fmla="*/ 1400403 w 2956325"/>
              <a:gd name="connsiteY214" fmla="*/ 706583 h 4866782"/>
              <a:gd name="connsiteX215" fmla="*/ 1504990 w 2956325"/>
              <a:gd name="connsiteY215" fmla="*/ 752602 h 4866782"/>
              <a:gd name="connsiteX216" fmla="*/ 1548684 w 2956325"/>
              <a:gd name="connsiteY216" fmla="*/ 740981 h 4866782"/>
              <a:gd name="connsiteX217" fmla="*/ 1572390 w 2956325"/>
              <a:gd name="connsiteY217" fmla="*/ 738192 h 4866782"/>
              <a:gd name="connsiteX218" fmla="*/ 1724390 w 2956325"/>
              <a:gd name="connsiteY218" fmla="*/ 783745 h 4866782"/>
              <a:gd name="connsiteX219" fmla="*/ 1817821 w 2956325"/>
              <a:gd name="connsiteY219" fmla="*/ 783280 h 4866782"/>
              <a:gd name="connsiteX220" fmla="*/ 1855472 w 2956325"/>
              <a:gd name="connsiteY220" fmla="*/ 772124 h 4866782"/>
              <a:gd name="connsiteX221" fmla="*/ 1950298 w 2956325"/>
              <a:gd name="connsiteY221" fmla="*/ 729360 h 4866782"/>
              <a:gd name="connsiteX222" fmla="*/ 2020952 w 2956325"/>
              <a:gd name="connsiteY222" fmla="*/ 686596 h 4866782"/>
              <a:gd name="connsiteX223" fmla="*/ 2097185 w 2956325"/>
              <a:gd name="connsiteY223" fmla="*/ 651268 h 4866782"/>
              <a:gd name="connsiteX224" fmla="*/ 2254762 w 2956325"/>
              <a:gd name="connsiteY224" fmla="*/ 577825 h 4866782"/>
              <a:gd name="connsiteX225" fmla="*/ 2412340 w 2956325"/>
              <a:gd name="connsiteY225" fmla="*/ 514143 h 4866782"/>
              <a:gd name="connsiteX226" fmla="*/ 2509490 w 2956325"/>
              <a:gd name="connsiteY226" fmla="*/ 455574 h 4866782"/>
              <a:gd name="connsiteX227" fmla="*/ 2627092 w 2956325"/>
              <a:gd name="connsiteY227" fmla="*/ 376553 h 4866782"/>
              <a:gd name="connsiteX228" fmla="*/ 2783740 w 2956325"/>
              <a:gd name="connsiteY228" fmla="*/ 284517 h 4866782"/>
              <a:gd name="connsiteX229" fmla="*/ 2931556 w 2956325"/>
              <a:gd name="connsiteY229" fmla="*/ 241287 h 4866782"/>
              <a:gd name="connsiteX230" fmla="*/ 2958517 w 2956325"/>
              <a:gd name="connsiteY230" fmla="*/ 247330 h 4866782"/>
              <a:gd name="connsiteX231" fmla="*/ 2960376 w 2956325"/>
              <a:gd name="connsiteY231" fmla="*/ 256627 h 486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</a:cxnLst>
            <a:rect l="l" t="t" r="r" b="b"/>
            <a:pathLst>
              <a:path w="2956325" h="4866782">
                <a:moveTo>
                  <a:pt x="2960376" y="256627"/>
                </a:moveTo>
                <a:cubicBezTo>
                  <a:pt x="2938064" y="268247"/>
                  <a:pt x="2915752" y="279868"/>
                  <a:pt x="2893440" y="291489"/>
                </a:cubicBezTo>
                <a:cubicBezTo>
                  <a:pt x="2867875" y="304969"/>
                  <a:pt x="2842309" y="318449"/>
                  <a:pt x="2816743" y="332394"/>
                </a:cubicBezTo>
                <a:cubicBezTo>
                  <a:pt x="2804657" y="339367"/>
                  <a:pt x="2805587" y="347734"/>
                  <a:pt x="2815348" y="356565"/>
                </a:cubicBezTo>
                <a:cubicBezTo>
                  <a:pt x="2820462" y="361214"/>
                  <a:pt x="2825110" y="366327"/>
                  <a:pt x="2828829" y="371905"/>
                </a:cubicBezTo>
                <a:cubicBezTo>
                  <a:pt x="2852535" y="405373"/>
                  <a:pt x="2849746" y="403978"/>
                  <a:pt x="2830223" y="440235"/>
                </a:cubicBezTo>
                <a:cubicBezTo>
                  <a:pt x="2819997" y="458828"/>
                  <a:pt x="2819532" y="483929"/>
                  <a:pt x="2818138" y="505776"/>
                </a:cubicBezTo>
                <a:cubicBezTo>
                  <a:pt x="2817208" y="519721"/>
                  <a:pt x="2812560" y="525764"/>
                  <a:pt x="2800009" y="527623"/>
                </a:cubicBezTo>
                <a:cubicBezTo>
                  <a:pt x="2790248" y="529018"/>
                  <a:pt x="2779557" y="532736"/>
                  <a:pt x="2769795" y="530877"/>
                </a:cubicBezTo>
                <a:cubicBezTo>
                  <a:pt x="2740976" y="525764"/>
                  <a:pt x="2715410" y="534596"/>
                  <a:pt x="2688915" y="544357"/>
                </a:cubicBezTo>
                <a:cubicBezTo>
                  <a:pt x="2670786" y="550865"/>
                  <a:pt x="2650798" y="553189"/>
                  <a:pt x="2631740" y="558302"/>
                </a:cubicBezTo>
                <a:cubicBezTo>
                  <a:pt x="2622444" y="561091"/>
                  <a:pt x="2611753" y="564345"/>
                  <a:pt x="2604780" y="570853"/>
                </a:cubicBezTo>
                <a:cubicBezTo>
                  <a:pt x="2556438" y="615012"/>
                  <a:pt x="2508560" y="659171"/>
                  <a:pt x="2462077" y="704724"/>
                </a:cubicBezTo>
                <a:cubicBezTo>
                  <a:pt x="2439765" y="727036"/>
                  <a:pt x="2421172" y="753066"/>
                  <a:pt x="2399790" y="776308"/>
                </a:cubicBezTo>
                <a:cubicBezTo>
                  <a:pt x="2369576" y="809311"/>
                  <a:pt x="2334248" y="835342"/>
                  <a:pt x="2291949" y="852075"/>
                </a:cubicBezTo>
                <a:cubicBezTo>
                  <a:pt x="2258481" y="865091"/>
                  <a:pt x="2225943" y="880895"/>
                  <a:pt x="2194334" y="897629"/>
                </a:cubicBezTo>
                <a:cubicBezTo>
                  <a:pt x="2173882" y="908785"/>
                  <a:pt x="2156683" y="925054"/>
                  <a:pt x="2137625" y="938069"/>
                </a:cubicBezTo>
                <a:cubicBezTo>
                  <a:pt x="2125539" y="946436"/>
                  <a:pt x="2112989" y="953409"/>
                  <a:pt x="2100903" y="961311"/>
                </a:cubicBezTo>
                <a:cubicBezTo>
                  <a:pt x="2096720" y="964100"/>
                  <a:pt x="2091607" y="966424"/>
                  <a:pt x="2088817" y="970143"/>
                </a:cubicBezTo>
                <a:cubicBezTo>
                  <a:pt x="2075802" y="988736"/>
                  <a:pt x="2063717" y="1007794"/>
                  <a:pt x="2042799" y="1019415"/>
                </a:cubicBezTo>
                <a:cubicBezTo>
                  <a:pt x="2041405" y="1020344"/>
                  <a:pt x="2040940" y="1022669"/>
                  <a:pt x="2040010" y="1024063"/>
                </a:cubicBezTo>
                <a:cubicBezTo>
                  <a:pt x="2036756" y="1032430"/>
                  <a:pt x="2035362" y="1044516"/>
                  <a:pt x="2029319" y="1047769"/>
                </a:cubicBezTo>
                <a:cubicBezTo>
                  <a:pt x="2013050" y="1056601"/>
                  <a:pt x="1994457" y="1066363"/>
                  <a:pt x="1976793" y="1066363"/>
                </a:cubicBezTo>
                <a:cubicBezTo>
                  <a:pt x="1953087" y="1066363"/>
                  <a:pt x="1936353" y="1075195"/>
                  <a:pt x="1918225" y="1087745"/>
                </a:cubicBezTo>
                <a:cubicBezTo>
                  <a:pt x="1900561" y="1100295"/>
                  <a:pt x="1880573" y="1110522"/>
                  <a:pt x="1860121" y="1116564"/>
                </a:cubicBezTo>
                <a:cubicBezTo>
                  <a:pt x="1827118" y="1126791"/>
                  <a:pt x="1792720" y="1131904"/>
                  <a:pt x="1759717" y="1142130"/>
                </a:cubicBezTo>
                <a:cubicBezTo>
                  <a:pt x="1746237" y="1146314"/>
                  <a:pt x="1732757" y="1156540"/>
                  <a:pt x="1722996" y="1167231"/>
                </a:cubicBezTo>
                <a:cubicBezTo>
                  <a:pt x="1689992" y="1203953"/>
                  <a:pt x="1676512" y="1249041"/>
                  <a:pt x="1671399" y="1297384"/>
                </a:cubicBezTo>
                <a:cubicBezTo>
                  <a:pt x="1661638" y="1387096"/>
                  <a:pt x="1661173" y="1475879"/>
                  <a:pt x="1681161" y="1564197"/>
                </a:cubicBezTo>
                <a:cubicBezTo>
                  <a:pt x="1694641" y="1623230"/>
                  <a:pt x="1714164" y="1681334"/>
                  <a:pt x="1727179" y="1740368"/>
                </a:cubicBezTo>
                <a:cubicBezTo>
                  <a:pt x="1736940" y="1783597"/>
                  <a:pt x="1740659" y="1827756"/>
                  <a:pt x="1746237" y="1871915"/>
                </a:cubicBezTo>
                <a:cubicBezTo>
                  <a:pt x="1756928" y="1950472"/>
                  <a:pt x="1766690" y="2028563"/>
                  <a:pt x="1789466" y="2104796"/>
                </a:cubicBezTo>
                <a:cubicBezTo>
                  <a:pt x="1796439" y="2128502"/>
                  <a:pt x="1797833" y="2154533"/>
                  <a:pt x="1800157" y="2179634"/>
                </a:cubicBezTo>
                <a:cubicBezTo>
                  <a:pt x="1804806" y="2234019"/>
                  <a:pt x="1811313" y="2288404"/>
                  <a:pt x="1811778" y="2342789"/>
                </a:cubicBezTo>
                <a:cubicBezTo>
                  <a:pt x="1812243" y="2372538"/>
                  <a:pt x="1806200" y="2403682"/>
                  <a:pt x="1795974" y="2431572"/>
                </a:cubicBezTo>
                <a:cubicBezTo>
                  <a:pt x="1782029" y="2469688"/>
                  <a:pt x="1772268" y="2469223"/>
                  <a:pt x="1740659" y="2444587"/>
                </a:cubicBezTo>
                <a:cubicBezTo>
                  <a:pt x="1722531" y="2430177"/>
                  <a:pt x="1702078" y="2419022"/>
                  <a:pt x="1682090" y="2406936"/>
                </a:cubicBezTo>
                <a:cubicBezTo>
                  <a:pt x="1677442" y="2404147"/>
                  <a:pt x="1670470" y="2405077"/>
                  <a:pt x="1664427" y="2404147"/>
                </a:cubicBezTo>
                <a:cubicBezTo>
                  <a:pt x="1663962" y="2410190"/>
                  <a:pt x="1661173" y="2417162"/>
                  <a:pt x="1663497" y="2422275"/>
                </a:cubicBezTo>
                <a:cubicBezTo>
                  <a:pt x="1681161" y="2462716"/>
                  <a:pt x="1680231" y="2506410"/>
                  <a:pt x="1687668" y="2548245"/>
                </a:cubicBezTo>
                <a:cubicBezTo>
                  <a:pt x="1694176" y="2585896"/>
                  <a:pt x="1683950" y="2626336"/>
                  <a:pt x="1705797" y="2661199"/>
                </a:cubicBezTo>
                <a:cubicBezTo>
                  <a:pt x="1707191" y="2663988"/>
                  <a:pt x="1707656" y="2669101"/>
                  <a:pt x="1705797" y="2671890"/>
                </a:cubicBezTo>
                <a:cubicBezTo>
                  <a:pt x="1695571" y="2687694"/>
                  <a:pt x="1699289" y="2703498"/>
                  <a:pt x="1703008" y="2719767"/>
                </a:cubicBezTo>
                <a:cubicBezTo>
                  <a:pt x="1708586" y="2743938"/>
                  <a:pt x="1714628" y="2768110"/>
                  <a:pt x="1717882" y="2792281"/>
                </a:cubicBezTo>
                <a:cubicBezTo>
                  <a:pt x="1719277" y="2802972"/>
                  <a:pt x="1714164" y="2814593"/>
                  <a:pt x="1711840" y="2825749"/>
                </a:cubicBezTo>
                <a:cubicBezTo>
                  <a:pt x="1711375" y="2827608"/>
                  <a:pt x="1709515" y="2829003"/>
                  <a:pt x="1709051" y="2830862"/>
                </a:cubicBezTo>
                <a:cubicBezTo>
                  <a:pt x="1702543" y="2866189"/>
                  <a:pt x="1691852" y="2901516"/>
                  <a:pt x="1690457" y="2936843"/>
                </a:cubicBezTo>
                <a:cubicBezTo>
                  <a:pt x="1688133" y="2986580"/>
                  <a:pt x="1693246" y="3036782"/>
                  <a:pt x="1694641" y="3086984"/>
                </a:cubicBezTo>
                <a:cubicBezTo>
                  <a:pt x="1696035" y="3134862"/>
                  <a:pt x="1699754" y="3183204"/>
                  <a:pt x="1687203" y="3230617"/>
                </a:cubicBezTo>
                <a:cubicBezTo>
                  <a:pt x="1683485" y="3244562"/>
                  <a:pt x="1689063" y="3261296"/>
                  <a:pt x="1690922" y="3276635"/>
                </a:cubicBezTo>
                <a:cubicBezTo>
                  <a:pt x="1691387" y="3280818"/>
                  <a:pt x="1694641" y="3284537"/>
                  <a:pt x="1695571" y="3289186"/>
                </a:cubicBezTo>
                <a:cubicBezTo>
                  <a:pt x="1708586" y="3334274"/>
                  <a:pt x="1706262" y="3342176"/>
                  <a:pt x="1662103" y="3356121"/>
                </a:cubicBezTo>
                <a:cubicBezTo>
                  <a:pt x="1633748" y="3365418"/>
                  <a:pt x="1621662" y="3379828"/>
                  <a:pt x="1617944" y="3410506"/>
                </a:cubicBezTo>
                <a:cubicBezTo>
                  <a:pt x="1608647" y="3482555"/>
                  <a:pt x="1607253" y="3554604"/>
                  <a:pt x="1614690" y="3626653"/>
                </a:cubicBezTo>
                <a:cubicBezTo>
                  <a:pt x="1623986" y="3716365"/>
                  <a:pt x="1615155" y="3805148"/>
                  <a:pt x="1603534" y="3893931"/>
                </a:cubicBezTo>
                <a:cubicBezTo>
                  <a:pt x="1592843" y="3974812"/>
                  <a:pt x="1588194" y="4056622"/>
                  <a:pt x="1578433" y="4137967"/>
                </a:cubicBezTo>
                <a:cubicBezTo>
                  <a:pt x="1572855" y="4185380"/>
                  <a:pt x="1592378" y="4226750"/>
                  <a:pt x="1603069" y="4270444"/>
                </a:cubicBezTo>
                <a:cubicBezTo>
                  <a:pt x="1613760" y="4313209"/>
                  <a:pt x="1625846" y="4355973"/>
                  <a:pt x="1638861" y="4398273"/>
                </a:cubicBezTo>
                <a:cubicBezTo>
                  <a:pt x="1642580" y="4409894"/>
                  <a:pt x="1649087" y="4421979"/>
                  <a:pt x="1657454" y="4430811"/>
                </a:cubicBezTo>
                <a:cubicBezTo>
                  <a:pt x="1682555" y="4457307"/>
                  <a:pt x="1709980" y="4481478"/>
                  <a:pt x="1734616" y="4507973"/>
                </a:cubicBezTo>
                <a:cubicBezTo>
                  <a:pt x="1749491" y="4524242"/>
                  <a:pt x="1759717" y="4544230"/>
                  <a:pt x="1773197" y="4561429"/>
                </a:cubicBezTo>
                <a:cubicBezTo>
                  <a:pt x="1779705" y="4569796"/>
                  <a:pt x="1786677" y="4580952"/>
                  <a:pt x="1795509" y="4583741"/>
                </a:cubicBezTo>
                <a:cubicBezTo>
                  <a:pt x="1828512" y="4593037"/>
                  <a:pt x="1861515" y="4600939"/>
                  <a:pt x="1895448" y="4606517"/>
                </a:cubicBezTo>
                <a:cubicBezTo>
                  <a:pt x="1936818" y="4613490"/>
                  <a:pt x="1963778" y="4632083"/>
                  <a:pt x="1972610" y="4675312"/>
                </a:cubicBezTo>
                <a:cubicBezTo>
                  <a:pt x="1975864" y="4692046"/>
                  <a:pt x="1984230" y="4706456"/>
                  <a:pt x="1978653" y="4724584"/>
                </a:cubicBezTo>
                <a:cubicBezTo>
                  <a:pt x="1971215" y="4747826"/>
                  <a:pt x="1957735" y="4765025"/>
                  <a:pt x="1932634" y="4765954"/>
                </a:cubicBezTo>
                <a:cubicBezTo>
                  <a:pt x="1875925" y="4767814"/>
                  <a:pt x="1818751" y="4770138"/>
                  <a:pt x="1761576" y="4767814"/>
                </a:cubicBezTo>
                <a:cubicBezTo>
                  <a:pt x="1645369" y="4763165"/>
                  <a:pt x="1529161" y="4756193"/>
                  <a:pt x="1412953" y="4750150"/>
                </a:cubicBezTo>
                <a:cubicBezTo>
                  <a:pt x="1390641" y="4748756"/>
                  <a:pt x="1368794" y="4746432"/>
                  <a:pt x="1346947" y="4743178"/>
                </a:cubicBezTo>
                <a:cubicBezTo>
                  <a:pt x="1326030" y="4739924"/>
                  <a:pt x="1307901" y="4718077"/>
                  <a:pt x="1308831" y="4696695"/>
                </a:cubicBezTo>
                <a:cubicBezTo>
                  <a:pt x="1310690" y="4646028"/>
                  <a:pt x="1312550" y="4595826"/>
                  <a:pt x="1314874" y="4545624"/>
                </a:cubicBezTo>
                <a:cubicBezTo>
                  <a:pt x="1316268" y="4514016"/>
                  <a:pt x="1329748" y="4486126"/>
                  <a:pt x="1343693" y="4457771"/>
                </a:cubicBezTo>
                <a:cubicBezTo>
                  <a:pt x="1351131" y="4443362"/>
                  <a:pt x="1355314" y="4425698"/>
                  <a:pt x="1355779" y="4409429"/>
                </a:cubicBezTo>
                <a:cubicBezTo>
                  <a:pt x="1356244" y="4372242"/>
                  <a:pt x="1353920" y="4334591"/>
                  <a:pt x="1352525" y="4297404"/>
                </a:cubicBezTo>
                <a:cubicBezTo>
                  <a:pt x="1352060" y="4284854"/>
                  <a:pt x="1355314" y="4276022"/>
                  <a:pt x="1368329" y="4270909"/>
                </a:cubicBezTo>
                <a:cubicBezTo>
                  <a:pt x="1373907" y="4268585"/>
                  <a:pt x="1379950" y="4258359"/>
                  <a:pt x="1379485" y="4252316"/>
                </a:cubicBezTo>
                <a:cubicBezTo>
                  <a:pt x="1377626" y="4215129"/>
                  <a:pt x="1377626" y="4177478"/>
                  <a:pt x="1370653" y="4140756"/>
                </a:cubicBezTo>
                <a:cubicBezTo>
                  <a:pt x="1355779" y="4064989"/>
                  <a:pt x="1339975" y="3989221"/>
                  <a:pt x="1318592" y="3915313"/>
                </a:cubicBezTo>
                <a:cubicBezTo>
                  <a:pt x="1294886" y="3833968"/>
                  <a:pt x="1289308" y="3752157"/>
                  <a:pt x="1294421" y="3668953"/>
                </a:cubicBezTo>
                <a:cubicBezTo>
                  <a:pt x="1297675" y="3621540"/>
                  <a:pt x="1303253" y="3574127"/>
                  <a:pt x="1306972" y="3526714"/>
                </a:cubicBezTo>
                <a:cubicBezTo>
                  <a:pt x="1310225" y="3487668"/>
                  <a:pt x="1313014" y="3448158"/>
                  <a:pt x="1296745" y="3410506"/>
                </a:cubicBezTo>
                <a:cubicBezTo>
                  <a:pt x="1282336" y="3377039"/>
                  <a:pt x="1266531" y="3344500"/>
                  <a:pt x="1253051" y="3310568"/>
                </a:cubicBezTo>
                <a:cubicBezTo>
                  <a:pt x="1245614" y="3291510"/>
                  <a:pt x="1240966" y="3271057"/>
                  <a:pt x="1235852" y="3250604"/>
                </a:cubicBezTo>
                <a:cubicBezTo>
                  <a:pt x="1231204" y="3232941"/>
                  <a:pt x="1232599" y="3212953"/>
                  <a:pt x="1214005" y="3194360"/>
                </a:cubicBezTo>
                <a:cubicBezTo>
                  <a:pt x="1212146" y="3205981"/>
                  <a:pt x="1211216" y="3213418"/>
                  <a:pt x="1209822" y="3220855"/>
                </a:cubicBezTo>
                <a:cubicBezTo>
                  <a:pt x="1204709" y="3255253"/>
                  <a:pt x="1198666" y="3289186"/>
                  <a:pt x="1194947" y="3323583"/>
                </a:cubicBezTo>
                <a:cubicBezTo>
                  <a:pt x="1192623" y="3345430"/>
                  <a:pt x="1193088" y="3367742"/>
                  <a:pt x="1194483" y="3389589"/>
                </a:cubicBezTo>
                <a:cubicBezTo>
                  <a:pt x="1195877" y="3410971"/>
                  <a:pt x="1191693" y="3420733"/>
                  <a:pt x="1170311" y="3421663"/>
                </a:cubicBezTo>
                <a:cubicBezTo>
                  <a:pt x="1145210" y="3422592"/>
                  <a:pt x="1134984" y="3436072"/>
                  <a:pt x="1125688" y="3456990"/>
                </a:cubicBezTo>
                <a:cubicBezTo>
                  <a:pt x="1103376" y="3506727"/>
                  <a:pt x="1088501" y="3558788"/>
                  <a:pt x="1074556" y="3611778"/>
                </a:cubicBezTo>
                <a:cubicBezTo>
                  <a:pt x="1051779" y="3701026"/>
                  <a:pt x="1053639" y="3791668"/>
                  <a:pt x="1050385" y="3881845"/>
                </a:cubicBezTo>
                <a:cubicBezTo>
                  <a:pt x="1048061" y="3951570"/>
                  <a:pt x="1034116" y="4018506"/>
                  <a:pt x="1022960" y="4086836"/>
                </a:cubicBezTo>
                <a:cubicBezTo>
                  <a:pt x="1012734" y="4148194"/>
                  <a:pt x="1010409" y="4211411"/>
                  <a:pt x="1008550" y="4274163"/>
                </a:cubicBezTo>
                <a:cubicBezTo>
                  <a:pt x="1008085" y="4285784"/>
                  <a:pt x="1024819" y="4297869"/>
                  <a:pt x="1032256" y="4310420"/>
                </a:cubicBezTo>
                <a:cubicBezTo>
                  <a:pt x="1038764" y="4321576"/>
                  <a:pt x="1045737" y="4333197"/>
                  <a:pt x="1048061" y="4345282"/>
                </a:cubicBezTo>
                <a:cubicBezTo>
                  <a:pt x="1055963" y="4384328"/>
                  <a:pt x="1061541" y="4423839"/>
                  <a:pt x="1068048" y="4462885"/>
                </a:cubicBezTo>
                <a:cubicBezTo>
                  <a:pt x="1068513" y="4464744"/>
                  <a:pt x="1068513" y="4467068"/>
                  <a:pt x="1069443" y="4468462"/>
                </a:cubicBezTo>
                <a:cubicBezTo>
                  <a:pt x="1080599" y="4481943"/>
                  <a:pt x="1093149" y="4494493"/>
                  <a:pt x="1102911" y="4508903"/>
                </a:cubicBezTo>
                <a:cubicBezTo>
                  <a:pt x="1113137" y="4523777"/>
                  <a:pt x="1120110" y="4540511"/>
                  <a:pt x="1128941" y="4556780"/>
                </a:cubicBezTo>
                <a:cubicBezTo>
                  <a:pt x="1130336" y="4559569"/>
                  <a:pt x="1130336" y="4563753"/>
                  <a:pt x="1132195" y="4565147"/>
                </a:cubicBezTo>
                <a:cubicBezTo>
                  <a:pt x="1162874" y="4585600"/>
                  <a:pt x="1169847" y="4622322"/>
                  <a:pt x="1190299" y="4648817"/>
                </a:cubicBezTo>
                <a:cubicBezTo>
                  <a:pt x="1208427" y="4672059"/>
                  <a:pt x="1239106" y="4686004"/>
                  <a:pt x="1263742" y="4704597"/>
                </a:cubicBezTo>
                <a:cubicBezTo>
                  <a:pt x="1276293" y="4713893"/>
                  <a:pt x="1291167" y="4721795"/>
                  <a:pt x="1299070" y="4733881"/>
                </a:cubicBezTo>
                <a:cubicBezTo>
                  <a:pt x="1310225" y="4751545"/>
                  <a:pt x="1316733" y="4772927"/>
                  <a:pt x="1324170" y="4792915"/>
                </a:cubicBezTo>
                <a:cubicBezTo>
                  <a:pt x="1335791" y="4825453"/>
                  <a:pt x="1304183" y="4856596"/>
                  <a:pt x="1273039" y="4864499"/>
                </a:cubicBezTo>
                <a:cubicBezTo>
                  <a:pt x="1265602" y="4866358"/>
                  <a:pt x="1258629" y="4867752"/>
                  <a:pt x="1251192" y="4869612"/>
                </a:cubicBezTo>
                <a:cubicBezTo>
                  <a:pt x="1202850" y="4869612"/>
                  <a:pt x="1154972" y="4869612"/>
                  <a:pt x="1106629" y="4869612"/>
                </a:cubicBezTo>
                <a:cubicBezTo>
                  <a:pt x="1100587" y="4868682"/>
                  <a:pt x="1094079" y="4867752"/>
                  <a:pt x="1088036" y="4866823"/>
                </a:cubicBezTo>
                <a:cubicBezTo>
                  <a:pt x="1035975" y="4858921"/>
                  <a:pt x="983914" y="4852878"/>
                  <a:pt x="932783" y="4842651"/>
                </a:cubicBezTo>
                <a:cubicBezTo>
                  <a:pt x="899315" y="4836144"/>
                  <a:pt x="866312" y="4825453"/>
                  <a:pt x="834238" y="4814297"/>
                </a:cubicBezTo>
                <a:cubicBezTo>
                  <a:pt x="815645" y="4807789"/>
                  <a:pt x="796587" y="4798957"/>
                  <a:pt x="795657" y="4773391"/>
                </a:cubicBezTo>
                <a:cubicBezTo>
                  <a:pt x="792404" y="4699483"/>
                  <a:pt x="808208" y="4627435"/>
                  <a:pt x="817505" y="4554921"/>
                </a:cubicBezTo>
                <a:cubicBezTo>
                  <a:pt x="823547" y="4508438"/>
                  <a:pt x="821688" y="4463349"/>
                  <a:pt x="805884" y="4418726"/>
                </a:cubicBezTo>
                <a:cubicBezTo>
                  <a:pt x="800306" y="4401992"/>
                  <a:pt x="797517" y="4384328"/>
                  <a:pt x="795193" y="4366664"/>
                </a:cubicBezTo>
                <a:cubicBezTo>
                  <a:pt x="794728" y="4361086"/>
                  <a:pt x="798446" y="4352255"/>
                  <a:pt x="802630" y="4349466"/>
                </a:cubicBezTo>
                <a:cubicBezTo>
                  <a:pt x="828660" y="4333661"/>
                  <a:pt x="829590" y="4312744"/>
                  <a:pt x="823547" y="4285319"/>
                </a:cubicBezTo>
                <a:cubicBezTo>
                  <a:pt x="798446" y="4171435"/>
                  <a:pt x="773346" y="4058016"/>
                  <a:pt x="750569" y="3943668"/>
                </a:cubicBezTo>
                <a:cubicBezTo>
                  <a:pt x="734765" y="3863717"/>
                  <a:pt x="729651" y="3781907"/>
                  <a:pt x="745920" y="3701491"/>
                </a:cubicBezTo>
                <a:cubicBezTo>
                  <a:pt x="757541" y="3645246"/>
                  <a:pt x="781713" y="3591326"/>
                  <a:pt x="798911" y="3536011"/>
                </a:cubicBezTo>
                <a:cubicBezTo>
                  <a:pt x="810067" y="3500684"/>
                  <a:pt x="820293" y="3464427"/>
                  <a:pt x="827731" y="3428170"/>
                </a:cubicBezTo>
                <a:cubicBezTo>
                  <a:pt x="832844" y="3403534"/>
                  <a:pt x="825407" y="3396562"/>
                  <a:pt x="800306" y="3392843"/>
                </a:cubicBezTo>
                <a:cubicBezTo>
                  <a:pt x="797982" y="3392378"/>
                  <a:pt x="795193" y="3392378"/>
                  <a:pt x="792868" y="3392378"/>
                </a:cubicBezTo>
                <a:cubicBezTo>
                  <a:pt x="778459" y="3392843"/>
                  <a:pt x="777064" y="3386800"/>
                  <a:pt x="779388" y="3373320"/>
                </a:cubicBezTo>
                <a:cubicBezTo>
                  <a:pt x="783107" y="3347754"/>
                  <a:pt x="788220" y="3321259"/>
                  <a:pt x="784501" y="3296623"/>
                </a:cubicBezTo>
                <a:cubicBezTo>
                  <a:pt x="777529" y="3251534"/>
                  <a:pt x="768697" y="3206910"/>
                  <a:pt x="774275" y="3160892"/>
                </a:cubicBezTo>
                <a:cubicBezTo>
                  <a:pt x="776135" y="3147412"/>
                  <a:pt x="775670" y="3133002"/>
                  <a:pt x="774275" y="3119057"/>
                </a:cubicBezTo>
                <a:cubicBezTo>
                  <a:pt x="768697" y="3076293"/>
                  <a:pt x="758936" y="3033993"/>
                  <a:pt x="756612" y="2991229"/>
                </a:cubicBezTo>
                <a:cubicBezTo>
                  <a:pt x="749174" y="2858287"/>
                  <a:pt x="743596" y="2725345"/>
                  <a:pt x="738018" y="2592404"/>
                </a:cubicBezTo>
                <a:cubicBezTo>
                  <a:pt x="734765" y="2510593"/>
                  <a:pt x="738483" y="2428783"/>
                  <a:pt x="760330" y="2349297"/>
                </a:cubicBezTo>
                <a:cubicBezTo>
                  <a:pt x="766838" y="2325126"/>
                  <a:pt x="755217" y="2311646"/>
                  <a:pt x="736159" y="2299560"/>
                </a:cubicBezTo>
                <a:cubicBezTo>
                  <a:pt x="710593" y="2283756"/>
                  <a:pt x="685957" y="2265627"/>
                  <a:pt x="660856" y="2248893"/>
                </a:cubicBezTo>
                <a:cubicBezTo>
                  <a:pt x="644587" y="2237737"/>
                  <a:pt x="626924" y="2226581"/>
                  <a:pt x="637150" y="2205664"/>
                </a:cubicBezTo>
                <a:cubicBezTo>
                  <a:pt x="607401" y="2192649"/>
                  <a:pt x="578581" y="2181958"/>
                  <a:pt x="551621" y="2167548"/>
                </a:cubicBezTo>
                <a:cubicBezTo>
                  <a:pt x="530704" y="2156392"/>
                  <a:pt x="511646" y="2141052"/>
                  <a:pt x="492588" y="2126643"/>
                </a:cubicBezTo>
                <a:cubicBezTo>
                  <a:pt x="481896" y="2118741"/>
                  <a:pt x="474924" y="2119205"/>
                  <a:pt x="467952" y="2130361"/>
                </a:cubicBezTo>
                <a:cubicBezTo>
                  <a:pt x="463303" y="2137799"/>
                  <a:pt x="457260" y="2144306"/>
                  <a:pt x="452147" y="2151744"/>
                </a:cubicBezTo>
                <a:cubicBezTo>
                  <a:pt x="448893" y="2157322"/>
                  <a:pt x="444245" y="2163364"/>
                  <a:pt x="444245" y="2169407"/>
                </a:cubicBezTo>
                <a:cubicBezTo>
                  <a:pt x="443315" y="2195903"/>
                  <a:pt x="443315" y="2222863"/>
                  <a:pt x="443780" y="2249358"/>
                </a:cubicBezTo>
                <a:cubicBezTo>
                  <a:pt x="444710" y="2296771"/>
                  <a:pt x="403340" y="2309321"/>
                  <a:pt x="376845" y="2335352"/>
                </a:cubicBezTo>
                <a:cubicBezTo>
                  <a:pt x="372661" y="2293982"/>
                  <a:pt x="369872" y="2254007"/>
                  <a:pt x="386606" y="2215425"/>
                </a:cubicBezTo>
                <a:cubicBezTo>
                  <a:pt x="394043" y="2198691"/>
                  <a:pt x="399621" y="2181028"/>
                  <a:pt x="404734" y="2163364"/>
                </a:cubicBezTo>
                <a:cubicBezTo>
                  <a:pt x="414496" y="2133150"/>
                  <a:pt x="421468" y="2101542"/>
                  <a:pt x="457725" y="2092245"/>
                </a:cubicBezTo>
                <a:cubicBezTo>
                  <a:pt x="446569" y="2051340"/>
                  <a:pt x="436343" y="2012294"/>
                  <a:pt x="425652" y="1973713"/>
                </a:cubicBezTo>
                <a:cubicBezTo>
                  <a:pt x="424722" y="1969995"/>
                  <a:pt x="420539" y="1967670"/>
                  <a:pt x="417750" y="1964417"/>
                </a:cubicBezTo>
                <a:cubicBezTo>
                  <a:pt x="414496" y="1967670"/>
                  <a:pt x="410312" y="1970459"/>
                  <a:pt x="408453" y="1974178"/>
                </a:cubicBezTo>
                <a:cubicBezTo>
                  <a:pt x="402875" y="1985334"/>
                  <a:pt x="398227" y="1996490"/>
                  <a:pt x="392184" y="2011365"/>
                </a:cubicBezTo>
                <a:cubicBezTo>
                  <a:pt x="377309" y="1996955"/>
                  <a:pt x="364759" y="1986264"/>
                  <a:pt x="354068" y="1973713"/>
                </a:cubicBezTo>
                <a:cubicBezTo>
                  <a:pt x="350349" y="1969530"/>
                  <a:pt x="350814" y="1959768"/>
                  <a:pt x="352673" y="1953725"/>
                </a:cubicBezTo>
                <a:cubicBezTo>
                  <a:pt x="362900" y="1921187"/>
                  <a:pt x="375450" y="1889579"/>
                  <a:pt x="385212" y="1857040"/>
                </a:cubicBezTo>
                <a:cubicBezTo>
                  <a:pt x="387536" y="1848674"/>
                  <a:pt x="384747" y="1834729"/>
                  <a:pt x="379169" y="1829151"/>
                </a:cubicBezTo>
                <a:cubicBezTo>
                  <a:pt x="358251" y="1809628"/>
                  <a:pt x="355462" y="1785921"/>
                  <a:pt x="356392" y="1759426"/>
                </a:cubicBezTo>
                <a:cubicBezTo>
                  <a:pt x="356392" y="1753848"/>
                  <a:pt x="352673" y="1745481"/>
                  <a:pt x="348025" y="1742692"/>
                </a:cubicBezTo>
                <a:cubicBezTo>
                  <a:pt x="305261" y="1715732"/>
                  <a:pt x="270398" y="1682264"/>
                  <a:pt x="261567" y="1630203"/>
                </a:cubicBezTo>
                <a:cubicBezTo>
                  <a:pt x="255059" y="1589763"/>
                  <a:pt x="249016" y="1548393"/>
                  <a:pt x="251340" y="1507952"/>
                </a:cubicBezTo>
                <a:cubicBezTo>
                  <a:pt x="252735" y="1486105"/>
                  <a:pt x="255989" y="1466582"/>
                  <a:pt x="246227" y="1446130"/>
                </a:cubicBezTo>
                <a:cubicBezTo>
                  <a:pt x="242508" y="1438228"/>
                  <a:pt x="240649" y="1429396"/>
                  <a:pt x="238325" y="1421029"/>
                </a:cubicBezTo>
                <a:cubicBezTo>
                  <a:pt x="210435" y="1322485"/>
                  <a:pt x="216013" y="1221151"/>
                  <a:pt x="212759" y="1120748"/>
                </a:cubicBezTo>
                <a:cubicBezTo>
                  <a:pt x="211830" y="1084026"/>
                  <a:pt x="230888" y="1066828"/>
                  <a:pt x="268074" y="1064039"/>
                </a:cubicBezTo>
                <a:cubicBezTo>
                  <a:pt x="277371" y="1063574"/>
                  <a:pt x="286667" y="1061714"/>
                  <a:pt x="294105" y="1060785"/>
                </a:cubicBezTo>
                <a:cubicBezTo>
                  <a:pt x="292710" y="1024528"/>
                  <a:pt x="290386" y="990595"/>
                  <a:pt x="289921" y="956663"/>
                </a:cubicBezTo>
                <a:cubicBezTo>
                  <a:pt x="289456" y="934815"/>
                  <a:pt x="290386" y="913433"/>
                  <a:pt x="290851" y="891586"/>
                </a:cubicBezTo>
                <a:cubicBezTo>
                  <a:pt x="290851" y="890192"/>
                  <a:pt x="290386" y="888797"/>
                  <a:pt x="289456" y="887867"/>
                </a:cubicBezTo>
                <a:cubicBezTo>
                  <a:pt x="277371" y="879036"/>
                  <a:pt x="271328" y="863231"/>
                  <a:pt x="250875" y="864626"/>
                </a:cubicBezTo>
                <a:cubicBezTo>
                  <a:pt x="208111" y="867880"/>
                  <a:pt x="164417" y="866950"/>
                  <a:pt x="121652" y="870204"/>
                </a:cubicBezTo>
                <a:cubicBezTo>
                  <a:pt x="93762" y="872063"/>
                  <a:pt x="69126" y="867880"/>
                  <a:pt x="47744" y="848822"/>
                </a:cubicBezTo>
                <a:cubicBezTo>
                  <a:pt x="43096" y="844638"/>
                  <a:pt x="36588" y="842779"/>
                  <a:pt x="30545" y="841384"/>
                </a:cubicBezTo>
                <a:cubicBezTo>
                  <a:pt x="-2458" y="833017"/>
                  <a:pt x="-2458" y="833482"/>
                  <a:pt x="2191" y="799085"/>
                </a:cubicBezTo>
                <a:cubicBezTo>
                  <a:pt x="2656" y="793972"/>
                  <a:pt x="3120" y="788858"/>
                  <a:pt x="4050" y="783745"/>
                </a:cubicBezTo>
                <a:cubicBezTo>
                  <a:pt x="9628" y="730290"/>
                  <a:pt x="23573" y="680088"/>
                  <a:pt x="57970" y="637788"/>
                </a:cubicBezTo>
                <a:cubicBezTo>
                  <a:pt x="79353" y="611293"/>
                  <a:pt x="105848" y="598742"/>
                  <a:pt x="141640" y="604785"/>
                </a:cubicBezTo>
                <a:cubicBezTo>
                  <a:pt x="181151" y="611293"/>
                  <a:pt x="221126" y="613617"/>
                  <a:pt x="260637" y="617336"/>
                </a:cubicBezTo>
                <a:cubicBezTo>
                  <a:pt x="272722" y="618265"/>
                  <a:pt x="280160" y="615476"/>
                  <a:pt x="288062" y="603391"/>
                </a:cubicBezTo>
                <a:cubicBezTo>
                  <a:pt x="309909" y="567134"/>
                  <a:pt x="334080" y="532272"/>
                  <a:pt x="360111" y="499269"/>
                </a:cubicBezTo>
                <a:cubicBezTo>
                  <a:pt x="369407" y="487183"/>
                  <a:pt x="386606" y="481605"/>
                  <a:pt x="400551" y="473238"/>
                </a:cubicBezTo>
                <a:cubicBezTo>
                  <a:pt x="412637" y="465801"/>
                  <a:pt x="425652" y="459293"/>
                  <a:pt x="437273" y="450926"/>
                </a:cubicBezTo>
                <a:cubicBezTo>
                  <a:pt x="448429" y="443024"/>
                  <a:pt x="474459" y="445348"/>
                  <a:pt x="477713" y="457899"/>
                </a:cubicBezTo>
                <a:cubicBezTo>
                  <a:pt x="481896" y="473703"/>
                  <a:pt x="492588" y="473703"/>
                  <a:pt x="503744" y="473703"/>
                </a:cubicBezTo>
                <a:cubicBezTo>
                  <a:pt x="557199" y="472773"/>
                  <a:pt x="610190" y="471379"/>
                  <a:pt x="663181" y="469055"/>
                </a:cubicBezTo>
                <a:cubicBezTo>
                  <a:pt x="733370" y="466266"/>
                  <a:pt x="803560" y="455574"/>
                  <a:pt x="872355" y="478816"/>
                </a:cubicBezTo>
                <a:cubicBezTo>
                  <a:pt x="875608" y="480210"/>
                  <a:pt x="879792" y="480210"/>
                  <a:pt x="883975" y="480675"/>
                </a:cubicBezTo>
                <a:cubicBezTo>
                  <a:pt x="884905" y="472773"/>
                  <a:pt x="885370" y="465336"/>
                  <a:pt x="885835" y="458363"/>
                </a:cubicBezTo>
                <a:cubicBezTo>
                  <a:pt x="909541" y="457899"/>
                  <a:pt x="909076" y="457899"/>
                  <a:pt x="919767" y="476957"/>
                </a:cubicBezTo>
                <a:cubicBezTo>
                  <a:pt x="922092" y="481140"/>
                  <a:pt x="929529" y="483929"/>
                  <a:pt x="935107" y="485324"/>
                </a:cubicBezTo>
                <a:cubicBezTo>
                  <a:pt x="958813" y="490437"/>
                  <a:pt x="982520" y="494620"/>
                  <a:pt x="1006226" y="498804"/>
                </a:cubicBezTo>
                <a:cubicBezTo>
                  <a:pt x="1046666" y="506241"/>
                  <a:pt x="1071302" y="529483"/>
                  <a:pt x="1081993" y="568993"/>
                </a:cubicBezTo>
                <a:cubicBezTo>
                  <a:pt x="1085247" y="581079"/>
                  <a:pt x="1093149" y="592235"/>
                  <a:pt x="1098727" y="603856"/>
                </a:cubicBezTo>
                <a:cubicBezTo>
                  <a:pt x="1100587" y="602926"/>
                  <a:pt x="1102911" y="601996"/>
                  <a:pt x="1104770" y="601067"/>
                </a:cubicBezTo>
                <a:cubicBezTo>
                  <a:pt x="1109418" y="578755"/>
                  <a:pt x="1100587" y="558302"/>
                  <a:pt x="1088966" y="540639"/>
                </a:cubicBezTo>
                <a:cubicBezTo>
                  <a:pt x="1043412" y="471379"/>
                  <a:pt x="1021565" y="393752"/>
                  <a:pt x="1008550" y="313801"/>
                </a:cubicBezTo>
                <a:cubicBezTo>
                  <a:pt x="1003902" y="283587"/>
                  <a:pt x="1006691" y="251978"/>
                  <a:pt x="1008085" y="221300"/>
                </a:cubicBezTo>
                <a:cubicBezTo>
                  <a:pt x="1009015" y="202706"/>
                  <a:pt x="1013198" y="183648"/>
                  <a:pt x="1015523" y="165055"/>
                </a:cubicBezTo>
                <a:cubicBezTo>
                  <a:pt x="1016917" y="150645"/>
                  <a:pt x="1015987" y="136235"/>
                  <a:pt x="1031792" y="127404"/>
                </a:cubicBezTo>
                <a:cubicBezTo>
                  <a:pt x="1036440" y="124615"/>
                  <a:pt x="1037834" y="115783"/>
                  <a:pt x="1040159" y="109275"/>
                </a:cubicBezTo>
                <a:cubicBezTo>
                  <a:pt x="1045737" y="94401"/>
                  <a:pt x="1048526" y="78596"/>
                  <a:pt x="1068513" y="75342"/>
                </a:cubicBezTo>
                <a:cubicBezTo>
                  <a:pt x="1075486" y="74413"/>
                  <a:pt x="1082458" y="68835"/>
                  <a:pt x="1087571" y="63722"/>
                </a:cubicBezTo>
                <a:cubicBezTo>
                  <a:pt x="1108489" y="42804"/>
                  <a:pt x="1134984" y="40015"/>
                  <a:pt x="1162409" y="35832"/>
                </a:cubicBezTo>
                <a:cubicBezTo>
                  <a:pt x="1192623" y="31184"/>
                  <a:pt x="1224697" y="27465"/>
                  <a:pt x="1252122" y="15844"/>
                </a:cubicBezTo>
                <a:cubicBezTo>
                  <a:pt x="1272109" y="7012"/>
                  <a:pt x="1290238" y="970"/>
                  <a:pt x="1311620" y="3758"/>
                </a:cubicBezTo>
                <a:cubicBezTo>
                  <a:pt x="1318592" y="4688"/>
                  <a:pt x="1325565" y="5618"/>
                  <a:pt x="1332073" y="5153"/>
                </a:cubicBezTo>
                <a:cubicBezTo>
                  <a:pt x="1355314" y="3294"/>
                  <a:pt x="1378556" y="-425"/>
                  <a:pt x="1401797" y="40"/>
                </a:cubicBezTo>
                <a:cubicBezTo>
                  <a:pt x="1417137" y="40"/>
                  <a:pt x="1432941" y="5618"/>
                  <a:pt x="1448280" y="8872"/>
                </a:cubicBezTo>
                <a:cubicBezTo>
                  <a:pt x="1451534" y="9801"/>
                  <a:pt x="1454788" y="13055"/>
                  <a:pt x="1457112" y="15844"/>
                </a:cubicBezTo>
                <a:cubicBezTo>
                  <a:pt x="1464085" y="26535"/>
                  <a:pt x="1471057" y="36762"/>
                  <a:pt x="1476170" y="48382"/>
                </a:cubicBezTo>
                <a:cubicBezTo>
                  <a:pt x="1482678" y="63722"/>
                  <a:pt x="1474311" y="106486"/>
                  <a:pt x="1464085" y="114853"/>
                </a:cubicBezTo>
                <a:cubicBezTo>
                  <a:pt x="1447351" y="128798"/>
                  <a:pt x="1446886" y="135771"/>
                  <a:pt x="1458507" y="154829"/>
                </a:cubicBezTo>
                <a:cubicBezTo>
                  <a:pt x="1470592" y="174352"/>
                  <a:pt x="1481748" y="193874"/>
                  <a:pt x="1492904" y="213862"/>
                </a:cubicBezTo>
                <a:cubicBezTo>
                  <a:pt x="1504990" y="235244"/>
                  <a:pt x="1516611" y="257091"/>
                  <a:pt x="1527302" y="279403"/>
                </a:cubicBezTo>
                <a:cubicBezTo>
                  <a:pt x="1530091" y="284981"/>
                  <a:pt x="1530555" y="292419"/>
                  <a:pt x="1529161" y="298461"/>
                </a:cubicBezTo>
                <a:cubicBezTo>
                  <a:pt x="1519864" y="333789"/>
                  <a:pt x="1524048" y="368651"/>
                  <a:pt x="1537063" y="400724"/>
                </a:cubicBezTo>
                <a:cubicBezTo>
                  <a:pt x="1548684" y="429079"/>
                  <a:pt x="1548219" y="453250"/>
                  <a:pt x="1536598" y="480675"/>
                </a:cubicBezTo>
                <a:cubicBezTo>
                  <a:pt x="1524513" y="509030"/>
                  <a:pt x="1515681" y="538314"/>
                  <a:pt x="1507314" y="568064"/>
                </a:cubicBezTo>
                <a:cubicBezTo>
                  <a:pt x="1503130" y="582473"/>
                  <a:pt x="1503130" y="598278"/>
                  <a:pt x="1502666" y="613152"/>
                </a:cubicBezTo>
                <a:cubicBezTo>
                  <a:pt x="1501736" y="631745"/>
                  <a:pt x="1492904" y="643831"/>
                  <a:pt x="1475705" y="650804"/>
                </a:cubicBezTo>
                <a:cubicBezTo>
                  <a:pt x="1452929" y="660100"/>
                  <a:pt x="1430152" y="669397"/>
                  <a:pt x="1407375" y="679623"/>
                </a:cubicBezTo>
                <a:cubicBezTo>
                  <a:pt x="1391106" y="686596"/>
                  <a:pt x="1389247" y="694033"/>
                  <a:pt x="1400403" y="706583"/>
                </a:cubicBezTo>
                <a:cubicBezTo>
                  <a:pt x="1428293" y="737727"/>
                  <a:pt x="1460831" y="759109"/>
                  <a:pt x="1504990" y="752602"/>
                </a:cubicBezTo>
                <a:cubicBezTo>
                  <a:pt x="1519864" y="750277"/>
                  <a:pt x="1534274" y="744235"/>
                  <a:pt x="1548684" y="740981"/>
                </a:cubicBezTo>
                <a:cubicBezTo>
                  <a:pt x="1556586" y="739121"/>
                  <a:pt x="1565418" y="736332"/>
                  <a:pt x="1572390" y="738192"/>
                </a:cubicBezTo>
                <a:cubicBezTo>
                  <a:pt x="1623522" y="752602"/>
                  <a:pt x="1674188" y="767011"/>
                  <a:pt x="1724390" y="783745"/>
                </a:cubicBezTo>
                <a:cubicBezTo>
                  <a:pt x="1756463" y="794436"/>
                  <a:pt x="1786677" y="789323"/>
                  <a:pt x="1817821" y="783280"/>
                </a:cubicBezTo>
                <a:cubicBezTo>
                  <a:pt x="1830836" y="780491"/>
                  <a:pt x="1842922" y="772589"/>
                  <a:pt x="1855472" y="772124"/>
                </a:cubicBezTo>
                <a:cubicBezTo>
                  <a:pt x="1893588" y="770730"/>
                  <a:pt x="1921943" y="752137"/>
                  <a:pt x="1950298" y="729360"/>
                </a:cubicBezTo>
                <a:cubicBezTo>
                  <a:pt x="1971680" y="712161"/>
                  <a:pt x="1995387" y="694033"/>
                  <a:pt x="2020952" y="686596"/>
                </a:cubicBezTo>
                <a:cubicBezTo>
                  <a:pt x="2048842" y="678229"/>
                  <a:pt x="2075337" y="670791"/>
                  <a:pt x="2097185" y="651268"/>
                </a:cubicBezTo>
                <a:cubicBezTo>
                  <a:pt x="2142273" y="610828"/>
                  <a:pt x="2195729" y="589446"/>
                  <a:pt x="2254762" y="577825"/>
                </a:cubicBezTo>
                <a:cubicBezTo>
                  <a:pt x="2311007" y="567134"/>
                  <a:pt x="2363998" y="545752"/>
                  <a:pt x="2412340" y="514143"/>
                </a:cubicBezTo>
                <a:cubicBezTo>
                  <a:pt x="2443949" y="493691"/>
                  <a:pt x="2477881" y="476027"/>
                  <a:pt x="2509490" y="455574"/>
                </a:cubicBezTo>
                <a:cubicBezTo>
                  <a:pt x="2549465" y="430009"/>
                  <a:pt x="2591300" y="407232"/>
                  <a:pt x="2627092" y="376553"/>
                </a:cubicBezTo>
                <a:cubicBezTo>
                  <a:pt x="2674040" y="336113"/>
                  <a:pt x="2720523" y="298461"/>
                  <a:pt x="2783740" y="284517"/>
                </a:cubicBezTo>
                <a:cubicBezTo>
                  <a:pt x="2833477" y="273361"/>
                  <a:pt x="2881820" y="255232"/>
                  <a:pt x="2931556" y="241287"/>
                </a:cubicBezTo>
                <a:cubicBezTo>
                  <a:pt x="2939458" y="238963"/>
                  <a:pt x="2949685" y="245006"/>
                  <a:pt x="2958517" y="247330"/>
                </a:cubicBezTo>
                <a:cubicBezTo>
                  <a:pt x="2960376" y="249189"/>
                  <a:pt x="2960376" y="252908"/>
                  <a:pt x="2960376" y="256627"/>
                </a:cubicBezTo>
                <a:close/>
              </a:path>
            </a:pathLst>
          </a:custGeom>
          <a:solidFill>
            <a:schemeClr val="accent2"/>
          </a:solidFill>
          <a:ln w="463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AE70B739-AAC9-4E59-9F0F-8F9E044CF97E}"/>
              </a:ext>
            </a:extLst>
          </p:cNvPr>
          <p:cNvSpPr/>
          <p:nvPr/>
        </p:nvSpPr>
        <p:spPr>
          <a:xfrm>
            <a:off x="914688" y="739749"/>
            <a:ext cx="843336" cy="687342"/>
          </a:xfrm>
          <a:custGeom>
            <a:avLst/>
            <a:gdLst>
              <a:gd name="connsiteX0" fmla="*/ 1603909 w 1775805"/>
              <a:gd name="connsiteY0" fmla="*/ 763019 h 1447329"/>
              <a:gd name="connsiteX1" fmla="*/ 1628058 w 1775805"/>
              <a:gd name="connsiteY1" fmla="*/ 785552 h 1447329"/>
              <a:gd name="connsiteX2" fmla="*/ 1768708 w 1775805"/>
              <a:gd name="connsiteY2" fmla="*/ 1028052 h 1447329"/>
              <a:gd name="connsiteX3" fmla="*/ 1746883 w 1775805"/>
              <a:gd name="connsiteY3" fmla="*/ 1062810 h 1447329"/>
              <a:gd name="connsiteX4" fmla="*/ 1732333 w 1775805"/>
              <a:gd name="connsiteY4" fmla="*/ 1092719 h 1447329"/>
              <a:gd name="connsiteX5" fmla="*/ 1761432 w 1775805"/>
              <a:gd name="connsiteY5" fmla="*/ 1144453 h 1447329"/>
              <a:gd name="connsiteX6" fmla="*/ 1733950 w 1775805"/>
              <a:gd name="connsiteY6" fmla="*/ 1196994 h 1447329"/>
              <a:gd name="connsiteX7" fmla="*/ 1771133 w 1775805"/>
              <a:gd name="connsiteY7" fmla="*/ 1269744 h 1447329"/>
              <a:gd name="connsiteX8" fmla="*/ 1756583 w 1775805"/>
              <a:gd name="connsiteY8" fmla="*/ 1298844 h 1447329"/>
              <a:gd name="connsiteX9" fmla="*/ 1634525 w 1775805"/>
              <a:gd name="connsiteY9" fmla="*/ 1303695 h 1447329"/>
              <a:gd name="connsiteX10" fmla="*/ 1633615 w 1775805"/>
              <a:gd name="connsiteY10" fmla="*/ 1303960 h 1447329"/>
              <a:gd name="connsiteX11" fmla="*/ 1644810 w 1775805"/>
              <a:gd name="connsiteY11" fmla="*/ 1403118 h 1447329"/>
              <a:gd name="connsiteX12" fmla="*/ 1610052 w 1775805"/>
              <a:gd name="connsiteY12" fmla="*/ 1445152 h 1447329"/>
              <a:gd name="connsiteX13" fmla="*/ 1572870 w 1775805"/>
              <a:gd name="connsiteY13" fmla="*/ 1402311 h 1447329"/>
              <a:gd name="connsiteX14" fmla="*/ 1584186 w 1775805"/>
              <a:gd name="connsiteY14" fmla="*/ 1302885 h 1447329"/>
              <a:gd name="connsiteX15" fmla="*/ 1584308 w 1775805"/>
              <a:gd name="connsiteY15" fmla="*/ 1302885 h 1447329"/>
              <a:gd name="connsiteX16" fmla="*/ 1473667 w 1775805"/>
              <a:gd name="connsiteY16" fmla="*/ 1302077 h 1447329"/>
              <a:gd name="connsiteX17" fmla="*/ 1446184 w 1775805"/>
              <a:gd name="connsiteY17" fmla="*/ 1256003 h 1447329"/>
              <a:gd name="connsiteX18" fmla="*/ 1476092 w 1775805"/>
              <a:gd name="connsiteY18" fmla="*/ 1197802 h 1447329"/>
              <a:gd name="connsiteX19" fmla="*/ 1447800 w 1775805"/>
              <a:gd name="connsiteY19" fmla="*/ 1146069 h 1447329"/>
              <a:gd name="connsiteX20" fmla="*/ 1468817 w 1775805"/>
              <a:gd name="connsiteY20" fmla="*/ 1106460 h 1447329"/>
              <a:gd name="connsiteX21" fmla="*/ 1489025 w 1775805"/>
              <a:gd name="connsiteY21" fmla="*/ 1069277 h 1447329"/>
              <a:gd name="connsiteX22" fmla="*/ 1485792 w 1775805"/>
              <a:gd name="connsiteY22" fmla="*/ 1065236 h 1447329"/>
              <a:gd name="connsiteX23" fmla="*/ 1454267 w 1775805"/>
              <a:gd name="connsiteY23" fmla="*/ 1003802 h 1447329"/>
              <a:gd name="connsiteX24" fmla="*/ 1580367 w 1775805"/>
              <a:gd name="connsiteY24" fmla="*/ 787168 h 1447329"/>
              <a:gd name="connsiteX25" fmla="*/ 1603909 w 1775805"/>
              <a:gd name="connsiteY25" fmla="*/ 763019 h 1447329"/>
              <a:gd name="connsiteX26" fmla="*/ 239205 w 1775805"/>
              <a:gd name="connsiteY26" fmla="*/ 479942 h 1447329"/>
              <a:gd name="connsiteX27" fmla="*/ 273447 w 1775805"/>
              <a:gd name="connsiteY27" fmla="*/ 511892 h 1447329"/>
              <a:gd name="connsiteX28" fmla="*/ 472883 w 1775805"/>
              <a:gd name="connsiteY28" fmla="*/ 855748 h 1447329"/>
              <a:gd name="connsiteX29" fmla="*/ 441936 w 1775805"/>
              <a:gd name="connsiteY29" fmla="*/ 905034 h 1447329"/>
              <a:gd name="connsiteX30" fmla="*/ 421305 w 1775805"/>
              <a:gd name="connsiteY30" fmla="*/ 947443 h 1447329"/>
              <a:gd name="connsiteX31" fmla="*/ 462567 w 1775805"/>
              <a:gd name="connsiteY31" fmla="*/ 1020800 h 1447329"/>
              <a:gd name="connsiteX32" fmla="*/ 423598 w 1775805"/>
              <a:gd name="connsiteY32" fmla="*/ 1095302 h 1447329"/>
              <a:gd name="connsiteX33" fmla="*/ 476322 w 1775805"/>
              <a:gd name="connsiteY33" fmla="*/ 1198458 h 1447329"/>
              <a:gd name="connsiteX34" fmla="*/ 455691 w 1775805"/>
              <a:gd name="connsiteY34" fmla="*/ 1239720 h 1447329"/>
              <a:gd name="connsiteX35" fmla="*/ 282616 w 1775805"/>
              <a:gd name="connsiteY35" fmla="*/ 1246599 h 1447329"/>
              <a:gd name="connsiteX36" fmla="*/ 281327 w 1775805"/>
              <a:gd name="connsiteY36" fmla="*/ 1246974 h 1447329"/>
              <a:gd name="connsiteX37" fmla="*/ 297201 w 1775805"/>
              <a:gd name="connsiteY37" fmla="*/ 1387577 h 1447329"/>
              <a:gd name="connsiteX38" fmla="*/ 247916 w 1775805"/>
              <a:gd name="connsiteY38" fmla="*/ 1447179 h 1447329"/>
              <a:gd name="connsiteX39" fmla="*/ 195193 w 1775805"/>
              <a:gd name="connsiteY39" fmla="*/ 1386432 h 1447329"/>
              <a:gd name="connsiteX40" fmla="*/ 211239 w 1775805"/>
              <a:gd name="connsiteY40" fmla="*/ 1245450 h 1447329"/>
              <a:gd name="connsiteX41" fmla="*/ 211278 w 1775805"/>
              <a:gd name="connsiteY41" fmla="*/ 1245450 h 1447329"/>
              <a:gd name="connsiteX42" fmla="*/ 54527 w 1775805"/>
              <a:gd name="connsiteY42" fmla="*/ 1244305 h 1447329"/>
              <a:gd name="connsiteX43" fmla="*/ 15556 w 1775805"/>
              <a:gd name="connsiteY43" fmla="*/ 1178973 h 1447329"/>
              <a:gd name="connsiteX44" fmla="*/ 57965 w 1775805"/>
              <a:gd name="connsiteY44" fmla="*/ 1096447 h 1447329"/>
              <a:gd name="connsiteX45" fmla="*/ 17848 w 1775805"/>
              <a:gd name="connsiteY45" fmla="*/ 1023091 h 1447329"/>
              <a:gd name="connsiteX46" fmla="*/ 47649 w 1775805"/>
              <a:gd name="connsiteY46" fmla="*/ 966928 h 1447329"/>
              <a:gd name="connsiteX47" fmla="*/ 76303 w 1775805"/>
              <a:gd name="connsiteY47" fmla="*/ 914204 h 1447329"/>
              <a:gd name="connsiteX48" fmla="*/ 71720 w 1775805"/>
              <a:gd name="connsiteY48" fmla="*/ 908474 h 1447329"/>
              <a:gd name="connsiteX49" fmla="*/ 27017 w 1775805"/>
              <a:gd name="connsiteY49" fmla="*/ 821362 h 1447329"/>
              <a:gd name="connsiteX50" fmla="*/ 205823 w 1775805"/>
              <a:gd name="connsiteY50" fmla="*/ 514184 h 1447329"/>
              <a:gd name="connsiteX51" fmla="*/ 239205 w 1775805"/>
              <a:gd name="connsiteY51" fmla="*/ 479942 h 1447329"/>
              <a:gd name="connsiteX52" fmla="*/ 948402 w 1775805"/>
              <a:gd name="connsiteY52" fmla="*/ 18 h 1447329"/>
              <a:gd name="connsiteX53" fmla="*/ 999451 w 1775805"/>
              <a:gd name="connsiteY53" fmla="*/ 47651 h 1447329"/>
              <a:gd name="connsiteX54" fmla="*/ 1296779 w 1775805"/>
              <a:gd name="connsiteY54" fmla="*/ 560284 h 1447329"/>
              <a:gd name="connsiteX55" fmla="*/ 1250641 w 1775805"/>
              <a:gd name="connsiteY55" fmla="*/ 633761 h 1447329"/>
              <a:gd name="connsiteX56" fmla="*/ 1219883 w 1775805"/>
              <a:gd name="connsiteY56" fmla="*/ 696986 h 1447329"/>
              <a:gd name="connsiteX57" fmla="*/ 1281399 w 1775805"/>
              <a:gd name="connsiteY57" fmla="*/ 806348 h 1447329"/>
              <a:gd name="connsiteX58" fmla="*/ 1223302 w 1775805"/>
              <a:gd name="connsiteY58" fmla="*/ 917418 h 1447329"/>
              <a:gd name="connsiteX59" fmla="*/ 1301905 w 1775805"/>
              <a:gd name="connsiteY59" fmla="*/ 1071208 h 1447329"/>
              <a:gd name="connsiteX60" fmla="*/ 1271147 w 1775805"/>
              <a:gd name="connsiteY60" fmla="*/ 1132723 h 1447329"/>
              <a:gd name="connsiteX61" fmla="*/ 1013121 w 1775805"/>
              <a:gd name="connsiteY61" fmla="*/ 1142977 h 1447329"/>
              <a:gd name="connsiteX62" fmla="*/ 1011201 w 1775805"/>
              <a:gd name="connsiteY62" fmla="*/ 1143537 h 1447329"/>
              <a:gd name="connsiteX63" fmla="*/ 1034867 w 1775805"/>
              <a:gd name="connsiteY63" fmla="*/ 1353154 h 1447329"/>
              <a:gd name="connsiteX64" fmla="*/ 961390 w 1775805"/>
              <a:gd name="connsiteY64" fmla="*/ 1442011 h 1447329"/>
              <a:gd name="connsiteX65" fmla="*/ 882787 w 1775805"/>
              <a:gd name="connsiteY65" fmla="*/ 1351447 h 1447329"/>
              <a:gd name="connsiteX66" fmla="*/ 906710 w 1775805"/>
              <a:gd name="connsiteY66" fmla="*/ 1141266 h 1447329"/>
              <a:gd name="connsiteX67" fmla="*/ 906905 w 1775805"/>
              <a:gd name="connsiteY67" fmla="*/ 1141266 h 1447329"/>
              <a:gd name="connsiteX68" fmla="*/ 673076 w 1775805"/>
              <a:gd name="connsiteY68" fmla="*/ 1139558 h 1447329"/>
              <a:gd name="connsiteX69" fmla="*/ 614977 w 1775805"/>
              <a:gd name="connsiteY69" fmla="*/ 1042159 h 1447329"/>
              <a:gd name="connsiteX70" fmla="*/ 678202 w 1775805"/>
              <a:gd name="connsiteY70" fmla="*/ 919126 h 1447329"/>
              <a:gd name="connsiteX71" fmla="*/ 618394 w 1775805"/>
              <a:gd name="connsiteY71" fmla="*/ 809765 h 1447329"/>
              <a:gd name="connsiteX72" fmla="*/ 662822 w 1775805"/>
              <a:gd name="connsiteY72" fmla="*/ 726034 h 1447329"/>
              <a:gd name="connsiteX73" fmla="*/ 705541 w 1775805"/>
              <a:gd name="connsiteY73" fmla="*/ 647431 h 1447329"/>
              <a:gd name="connsiteX74" fmla="*/ 698708 w 1775805"/>
              <a:gd name="connsiteY74" fmla="*/ 638889 h 1447329"/>
              <a:gd name="connsiteX75" fmla="*/ 632065 w 1775805"/>
              <a:gd name="connsiteY75" fmla="*/ 509020 h 1447329"/>
              <a:gd name="connsiteX76" fmla="*/ 898635 w 1775805"/>
              <a:gd name="connsiteY76" fmla="*/ 51067 h 1447329"/>
              <a:gd name="connsiteX77" fmla="*/ 948402 w 1775805"/>
              <a:gd name="connsiteY77" fmla="*/ 18 h 1447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1775805" h="1447329">
                <a:moveTo>
                  <a:pt x="1603909" y="763019"/>
                </a:moveTo>
                <a:cubicBezTo>
                  <a:pt x="1611083" y="762716"/>
                  <a:pt x="1618358" y="770193"/>
                  <a:pt x="1628058" y="785552"/>
                </a:cubicBezTo>
                <a:cubicBezTo>
                  <a:pt x="1679791" y="863960"/>
                  <a:pt x="1724250" y="945602"/>
                  <a:pt x="1768708" y="1028052"/>
                </a:cubicBezTo>
                <a:cubicBezTo>
                  <a:pt x="1782449" y="1053111"/>
                  <a:pt x="1776791" y="1062002"/>
                  <a:pt x="1746883" y="1062810"/>
                </a:cubicBezTo>
                <a:cubicBezTo>
                  <a:pt x="1718591" y="1063619"/>
                  <a:pt x="1716974" y="1071702"/>
                  <a:pt x="1732333" y="1092719"/>
                </a:cubicBezTo>
                <a:cubicBezTo>
                  <a:pt x="1743649" y="1108885"/>
                  <a:pt x="1752541" y="1126669"/>
                  <a:pt x="1761432" y="1144453"/>
                </a:cubicBezTo>
                <a:cubicBezTo>
                  <a:pt x="1783258" y="1186486"/>
                  <a:pt x="1781641" y="1189719"/>
                  <a:pt x="1733950" y="1196994"/>
                </a:cubicBezTo>
                <a:cubicBezTo>
                  <a:pt x="1746883" y="1222052"/>
                  <a:pt x="1759008" y="1245494"/>
                  <a:pt x="1771133" y="1269744"/>
                </a:cubicBezTo>
                <a:cubicBezTo>
                  <a:pt x="1779216" y="1285911"/>
                  <a:pt x="1775982" y="1294803"/>
                  <a:pt x="1756583" y="1298844"/>
                </a:cubicBezTo>
                <a:cubicBezTo>
                  <a:pt x="1716167" y="1306927"/>
                  <a:pt x="1674942" y="1301270"/>
                  <a:pt x="1634525" y="1303695"/>
                </a:cubicBezTo>
                <a:lnTo>
                  <a:pt x="1633615" y="1303960"/>
                </a:lnTo>
                <a:lnTo>
                  <a:pt x="1644810" y="1403118"/>
                </a:lnTo>
                <a:cubicBezTo>
                  <a:pt x="1647235" y="1428177"/>
                  <a:pt x="1635110" y="1443536"/>
                  <a:pt x="1610052" y="1445152"/>
                </a:cubicBezTo>
                <a:cubicBezTo>
                  <a:pt x="1586611" y="1446769"/>
                  <a:pt x="1570444" y="1429793"/>
                  <a:pt x="1572870" y="1402311"/>
                </a:cubicBezTo>
                <a:cubicBezTo>
                  <a:pt x="1574486" y="1369977"/>
                  <a:pt x="1580144" y="1336027"/>
                  <a:pt x="1584186" y="1302885"/>
                </a:cubicBezTo>
                <a:lnTo>
                  <a:pt x="1584308" y="1302885"/>
                </a:lnTo>
                <a:lnTo>
                  <a:pt x="1473667" y="1302077"/>
                </a:lnTo>
                <a:cubicBezTo>
                  <a:pt x="1432442" y="1301270"/>
                  <a:pt x="1428400" y="1293994"/>
                  <a:pt x="1446184" y="1256003"/>
                </a:cubicBezTo>
                <a:cubicBezTo>
                  <a:pt x="1455075" y="1236603"/>
                  <a:pt x="1465583" y="1217202"/>
                  <a:pt x="1476092" y="1197802"/>
                </a:cubicBezTo>
                <a:cubicBezTo>
                  <a:pt x="1429209" y="1189719"/>
                  <a:pt x="1427592" y="1186486"/>
                  <a:pt x="1447800" y="1146069"/>
                </a:cubicBezTo>
                <a:cubicBezTo>
                  <a:pt x="1454267" y="1132328"/>
                  <a:pt x="1461542" y="1119394"/>
                  <a:pt x="1468817" y="1106460"/>
                </a:cubicBezTo>
                <a:cubicBezTo>
                  <a:pt x="1475283" y="1093527"/>
                  <a:pt x="1482559" y="1080594"/>
                  <a:pt x="1489025" y="1069277"/>
                </a:cubicBezTo>
                <a:cubicBezTo>
                  <a:pt x="1487408" y="1066852"/>
                  <a:pt x="1486600" y="1065236"/>
                  <a:pt x="1485792" y="1065236"/>
                </a:cubicBezTo>
                <a:cubicBezTo>
                  <a:pt x="1425976" y="1058769"/>
                  <a:pt x="1424358" y="1057961"/>
                  <a:pt x="1454267" y="1003802"/>
                </a:cubicBezTo>
                <a:cubicBezTo>
                  <a:pt x="1494684" y="931052"/>
                  <a:pt x="1536716" y="859110"/>
                  <a:pt x="1580367" y="787168"/>
                </a:cubicBezTo>
                <a:cubicBezTo>
                  <a:pt x="1589663" y="771406"/>
                  <a:pt x="1596735" y="763323"/>
                  <a:pt x="1603909" y="763019"/>
                </a:cubicBezTo>
                <a:close/>
                <a:moveTo>
                  <a:pt x="239205" y="479942"/>
                </a:moveTo>
                <a:cubicBezTo>
                  <a:pt x="249377" y="479512"/>
                  <a:pt x="259693" y="490115"/>
                  <a:pt x="273447" y="511892"/>
                </a:cubicBezTo>
                <a:cubicBezTo>
                  <a:pt x="346803" y="623072"/>
                  <a:pt x="409843" y="738837"/>
                  <a:pt x="472883" y="855748"/>
                </a:cubicBezTo>
                <a:cubicBezTo>
                  <a:pt x="492368" y="891281"/>
                  <a:pt x="484345" y="903887"/>
                  <a:pt x="441936" y="905034"/>
                </a:cubicBezTo>
                <a:cubicBezTo>
                  <a:pt x="401820" y="906181"/>
                  <a:pt x="399527" y="917642"/>
                  <a:pt x="421305" y="947443"/>
                </a:cubicBezTo>
                <a:cubicBezTo>
                  <a:pt x="437351" y="970366"/>
                  <a:pt x="449959" y="995584"/>
                  <a:pt x="462567" y="1020800"/>
                </a:cubicBezTo>
                <a:cubicBezTo>
                  <a:pt x="493515" y="1080402"/>
                  <a:pt x="491222" y="1084985"/>
                  <a:pt x="423598" y="1095302"/>
                </a:cubicBezTo>
                <a:cubicBezTo>
                  <a:pt x="441936" y="1130833"/>
                  <a:pt x="459129" y="1164072"/>
                  <a:pt x="476322" y="1198458"/>
                </a:cubicBezTo>
                <a:cubicBezTo>
                  <a:pt x="487783" y="1221382"/>
                  <a:pt x="483198" y="1233990"/>
                  <a:pt x="455691" y="1239720"/>
                </a:cubicBezTo>
                <a:cubicBezTo>
                  <a:pt x="398382" y="1251182"/>
                  <a:pt x="339927" y="1243160"/>
                  <a:pt x="282616" y="1246599"/>
                </a:cubicBezTo>
                <a:lnTo>
                  <a:pt x="281327" y="1246974"/>
                </a:lnTo>
                <a:lnTo>
                  <a:pt x="297201" y="1387577"/>
                </a:lnTo>
                <a:cubicBezTo>
                  <a:pt x="300640" y="1423110"/>
                  <a:pt x="283447" y="1444887"/>
                  <a:pt x="247916" y="1447179"/>
                </a:cubicBezTo>
                <a:cubicBezTo>
                  <a:pt x="214677" y="1449472"/>
                  <a:pt x="191753" y="1425401"/>
                  <a:pt x="195193" y="1386432"/>
                </a:cubicBezTo>
                <a:cubicBezTo>
                  <a:pt x="197484" y="1340585"/>
                  <a:pt x="205507" y="1292444"/>
                  <a:pt x="211239" y="1245450"/>
                </a:cubicBezTo>
                <a:lnTo>
                  <a:pt x="211278" y="1245450"/>
                </a:lnTo>
                <a:lnTo>
                  <a:pt x="54527" y="1244305"/>
                </a:lnTo>
                <a:cubicBezTo>
                  <a:pt x="-3929" y="1243160"/>
                  <a:pt x="-9660" y="1232844"/>
                  <a:pt x="15556" y="1178973"/>
                </a:cubicBezTo>
                <a:cubicBezTo>
                  <a:pt x="28164" y="1151465"/>
                  <a:pt x="43064" y="1123956"/>
                  <a:pt x="57965" y="1096447"/>
                </a:cubicBezTo>
                <a:cubicBezTo>
                  <a:pt x="-8514" y="1084985"/>
                  <a:pt x="-10807" y="1080402"/>
                  <a:pt x="17848" y="1023091"/>
                </a:cubicBezTo>
                <a:cubicBezTo>
                  <a:pt x="27017" y="1003607"/>
                  <a:pt x="37334" y="985267"/>
                  <a:pt x="47649" y="966928"/>
                </a:cubicBezTo>
                <a:cubicBezTo>
                  <a:pt x="56818" y="948590"/>
                  <a:pt x="67135" y="930250"/>
                  <a:pt x="76303" y="914204"/>
                </a:cubicBezTo>
                <a:cubicBezTo>
                  <a:pt x="74011" y="910765"/>
                  <a:pt x="72865" y="908474"/>
                  <a:pt x="71720" y="908474"/>
                </a:cubicBezTo>
                <a:cubicBezTo>
                  <a:pt x="-13098" y="899304"/>
                  <a:pt x="-15392" y="898157"/>
                  <a:pt x="27017" y="821362"/>
                </a:cubicBezTo>
                <a:cubicBezTo>
                  <a:pt x="84328" y="718206"/>
                  <a:pt x="143928" y="616195"/>
                  <a:pt x="205823" y="514184"/>
                </a:cubicBezTo>
                <a:cubicBezTo>
                  <a:pt x="219004" y="491834"/>
                  <a:pt x="229033" y="480372"/>
                  <a:pt x="239205" y="479942"/>
                </a:cubicBezTo>
                <a:close/>
                <a:moveTo>
                  <a:pt x="948402" y="18"/>
                </a:moveTo>
                <a:cubicBezTo>
                  <a:pt x="963567" y="-623"/>
                  <a:pt x="978946" y="15183"/>
                  <a:pt x="999451" y="47651"/>
                </a:cubicBezTo>
                <a:cubicBezTo>
                  <a:pt x="1108813" y="213401"/>
                  <a:pt x="1202796" y="385989"/>
                  <a:pt x="1296779" y="560284"/>
                </a:cubicBezTo>
                <a:cubicBezTo>
                  <a:pt x="1325827" y="613257"/>
                  <a:pt x="1313866" y="632051"/>
                  <a:pt x="1250641" y="633761"/>
                </a:cubicBezTo>
                <a:cubicBezTo>
                  <a:pt x="1190835" y="635470"/>
                  <a:pt x="1187416" y="652557"/>
                  <a:pt x="1219883" y="696986"/>
                </a:cubicBezTo>
                <a:cubicBezTo>
                  <a:pt x="1243806" y="731160"/>
                  <a:pt x="1262602" y="768755"/>
                  <a:pt x="1281399" y="806348"/>
                </a:cubicBezTo>
                <a:cubicBezTo>
                  <a:pt x="1327536" y="895205"/>
                  <a:pt x="1324118" y="902039"/>
                  <a:pt x="1223302" y="917418"/>
                </a:cubicBezTo>
                <a:cubicBezTo>
                  <a:pt x="1250641" y="970389"/>
                  <a:pt x="1276273" y="1019944"/>
                  <a:pt x="1301905" y="1071208"/>
                </a:cubicBezTo>
                <a:cubicBezTo>
                  <a:pt x="1318992" y="1105384"/>
                  <a:pt x="1312156" y="1124181"/>
                  <a:pt x="1271147" y="1132723"/>
                </a:cubicBezTo>
                <a:cubicBezTo>
                  <a:pt x="1185709" y="1149810"/>
                  <a:pt x="1098561" y="1137851"/>
                  <a:pt x="1013121" y="1142977"/>
                </a:cubicBezTo>
                <a:lnTo>
                  <a:pt x="1011201" y="1143537"/>
                </a:lnTo>
                <a:lnTo>
                  <a:pt x="1034867" y="1353154"/>
                </a:lnTo>
                <a:cubicBezTo>
                  <a:pt x="1039993" y="1406127"/>
                  <a:pt x="1014361" y="1438595"/>
                  <a:pt x="961390" y="1442011"/>
                </a:cubicBezTo>
                <a:cubicBezTo>
                  <a:pt x="911836" y="1445430"/>
                  <a:pt x="877659" y="1409544"/>
                  <a:pt x="882787" y="1351447"/>
                </a:cubicBezTo>
                <a:cubicBezTo>
                  <a:pt x="886204" y="1283096"/>
                  <a:pt x="898165" y="1211326"/>
                  <a:pt x="906710" y="1141266"/>
                </a:cubicBezTo>
                <a:lnTo>
                  <a:pt x="906905" y="1141266"/>
                </a:lnTo>
                <a:lnTo>
                  <a:pt x="673076" y="1139558"/>
                </a:lnTo>
                <a:cubicBezTo>
                  <a:pt x="585929" y="1137851"/>
                  <a:pt x="577384" y="1122471"/>
                  <a:pt x="614977" y="1042159"/>
                </a:cubicBezTo>
                <a:cubicBezTo>
                  <a:pt x="633774" y="1001149"/>
                  <a:pt x="655987" y="960138"/>
                  <a:pt x="678202" y="919126"/>
                </a:cubicBezTo>
                <a:cubicBezTo>
                  <a:pt x="579094" y="902039"/>
                  <a:pt x="575675" y="895205"/>
                  <a:pt x="618394" y="809765"/>
                </a:cubicBezTo>
                <a:cubicBezTo>
                  <a:pt x="632065" y="780717"/>
                  <a:pt x="647445" y="753375"/>
                  <a:pt x="662822" y="726034"/>
                </a:cubicBezTo>
                <a:cubicBezTo>
                  <a:pt x="676493" y="698695"/>
                  <a:pt x="691873" y="671354"/>
                  <a:pt x="705541" y="647431"/>
                </a:cubicBezTo>
                <a:cubicBezTo>
                  <a:pt x="702125" y="642305"/>
                  <a:pt x="700415" y="638889"/>
                  <a:pt x="698708" y="638889"/>
                </a:cubicBezTo>
                <a:cubicBezTo>
                  <a:pt x="572258" y="625218"/>
                  <a:pt x="568840" y="623509"/>
                  <a:pt x="632065" y="509020"/>
                </a:cubicBezTo>
                <a:cubicBezTo>
                  <a:pt x="717505" y="355231"/>
                  <a:pt x="806359" y="203149"/>
                  <a:pt x="898635" y="51067"/>
                </a:cubicBezTo>
                <a:cubicBezTo>
                  <a:pt x="918285" y="17746"/>
                  <a:pt x="933237" y="659"/>
                  <a:pt x="948402" y="18"/>
                </a:cubicBezTo>
                <a:close/>
              </a:path>
            </a:pathLst>
          </a:custGeom>
          <a:solidFill>
            <a:schemeClr val="accent1"/>
          </a:solidFill>
          <a:ln w="808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2AB171C8-9B17-4529-AD42-60B9924D8D20}"/>
              </a:ext>
            </a:extLst>
          </p:cNvPr>
          <p:cNvSpPr txBox="1">
            <a:spLocks/>
          </p:cNvSpPr>
          <p:nvPr/>
        </p:nvSpPr>
        <p:spPr>
          <a:xfrm>
            <a:off x="3388583" y="360040"/>
            <a:ext cx="2088232" cy="58259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arrington" pitchFamily="82" charset="0"/>
                <a:cs typeface="+mj-cs"/>
              </a:rPr>
              <a:t>contoh soal -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arrington" pitchFamily="82" charset="0"/>
                <a:cs typeface="+mj-cs"/>
              </a:rPr>
              <a:t>3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arrington" pitchFamily="82" charset="0"/>
              <a:cs typeface="+mj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8F31F25-42A2-431C-B65A-483F42990DA7}"/>
              </a:ext>
            </a:extLst>
          </p:cNvPr>
          <p:cNvSpPr txBox="1"/>
          <p:nvPr/>
        </p:nvSpPr>
        <p:spPr>
          <a:xfrm>
            <a:off x="3512240" y="864096"/>
            <a:ext cx="85041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Dari 18 siswa yang berada</a:t>
            </a:r>
            <a:r>
              <a:rPr kumimoji="0" lang="en-US" sz="18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di sebuah kantin, 12 orang memesan makanan, 9 orang memesan minuman, dan 6 orang memesan makanan dan minuman. Peluang siswa memesan makanan atau minuman adalah ….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FBE53BF6-CB4A-440C-8466-869D37BA7FE2}"/>
              </a:ext>
            </a:extLst>
          </p:cNvPr>
          <p:cNvSpPr txBox="1">
            <a:spLocks/>
          </p:cNvSpPr>
          <p:nvPr/>
        </p:nvSpPr>
        <p:spPr>
          <a:xfrm>
            <a:off x="3519213" y="1668049"/>
            <a:ext cx="2088232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arrington" pitchFamily="82" charset="0"/>
                <a:cs typeface="+mj-cs"/>
              </a:rPr>
              <a:t>Pembahasan: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arrington" pitchFamily="82" charset="0"/>
              <a:cs typeface="+mj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520F31B-62B7-4063-8777-0E433F39D862}"/>
              </a:ext>
            </a:extLst>
          </p:cNvPr>
          <p:cNvSpPr txBox="1"/>
          <p:nvPr/>
        </p:nvSpPr>
        <p:spPr>
          <a:xfrm>
            <a:off x="3512240" y="3332774"/>
            <a:ext cx="829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Disini kita </a:t>
            </a:r>
            <a:r>
              <a: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lihat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bahwa ada 6 orang siswa</a:t>
            </a:r>
            <a:r>
              <a:rPr kumimoji="0" lang="en-US" sz="18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yang memesan makanan dan minuman berarti kejadian ini merupakan kejadian tidak saling lepas</a:t>
            </a: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bject 34">
                <a:extLst>
                  <a:ext uri="{FF2B5EF4-FFF2-40B4-BE49-F238E27FC236}">
                    <a16:creationId xmlns:a16="http://schemas.microsoft.com/office/drawing/2014/main" id="{187BC113-F6AA-48B3-8D92-BAD57757DBB1}"/>
                  </a:ext>
                </a:extLst>
              </p:cNvPr>
              <p:cNvSpPr txBox="1"/>
              <p:nvPr/>
            </p:nvSpPr>
            <p:spPr bwMode="auto">
              <a:xfrm>
                <a:off x="3532347" y="4158878"/>
                <a:ext cx="5276444" cy="4386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atau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∪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5" name="Object 34">
                <a:extLst>
                  <a:ext uri="{FF2B5EF4-FFF2-40B4-BE49-F238E27FC236}">
                    <a16:creationId xmlns:a16="http://schemas.microsoft.com/office/drawing/2014/main" id="{187BC113-F6AA-48B3-8D92-BAD57757DB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32347" y="4158878"/>
                <a:ext cx="5276444" cy="438611"/>
              </a:xfrm>
              <a:prstGeom prst="rect">
                <a:avLst/>
              </a:prstGeom>
              <a:blipFill>
                <a:blip r:embed="rId2"/>
                <a:stretch>
                  <a:fillRect r="-11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Object 35">
                <a:extLst>
                  <a:ext uri="{FF2B5EF4-FFF2-40B4-BE49-F238E27FC236}">
                    <a16:creationId xmlns:a16="http://schemas.microsoft.com/office/drawing/2014/main" id="{9EDBE1F8-9350-4B2B-977E-55B802D9FFCB}"/>
                  </a:ext>
                </a:extLst>
              </p:cNvPr>
              <p:cNvSpPr txBox="1"/>
              <p:nvPr/>
            </p:nvSpPr>
            <p:spPr bwMode="auto">
              <a:xfrm>
                <a:off x="5964218" y="4501830"/>
                <a:ext cx="2191429" cy="6667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6" name="Object 35">
                <a:extLst>
                  <a:ext uri="{FF2B5EF4-FFF2-40B4-BE49-F238E27FC236}">
                    <a16:creationId xmlns:a16="http://schemas.microsoft.com/office/drawing/2014/main" id="{9EDBE1F8-9350-4B2B-977E-55B802D9FF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64218" y="4501830"/>
                <a:ext cx="2191429" cy="6667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bject 35">
                <a:extLst>
                  <a:ext uri="{FF2B5EF4-FFF2-40B4-BE49-F238E27FC236}">
                    <a16:creationId xmlns:a16="http://schemas.microsoft.com/office/drawing/2014/main" id="{A49130BE-1E20-4A5D-85B1-5D06760E57D2}"/>
                  </a:ext>
                </a:extLst>
              </p:cNvPr>
              <p:cNvSpPr txBox="1"/>
              <p:nvPr/>
            </p:nvSpPr>
            <p:spPr bwMode="auto">
              <a:xfrm>
                <a:off x="5975104" y="5166566"/>
                <a:ext cx="2191429" cy="6667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0" name="Object 35">
                <a:extLst>
                  <a:ext uri="{FF2B5EF4-FFF2-40B4-BE49-F238E27FC236}">
                    <a16:creationId xmlns:a16="http://schemas.microsoft.com/office/drawing/2014/main" id="{A49130BE-1E20-4A5D-85B1-5D06760E57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75104" y="5166566"/>
                <a:ext cx="2191429" cy="6667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0FB1A105-BE74-4528-A0DA-600FBEE92785}"/>
              </a:ext>
            </a:extLst>
          </p:cNvPr>
          <p:cNvSpPr txBox="1"/>
          <p:nvPr/>
        </p:nvSpPr>
        <p:spPr>
          <a:xfrm>
            <a:off x="3531399" y="2291482"/>
            <a:ext cx="5442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Kejadian A </a:t>
            </a:r>
            <a:r>
              <a:rPr lang="id-ID"/>
              <a:t>: </a:t>
            </a:r>
            <a:r>
              <a:rPr lang="en-US"/>
              <a:t>terpilih siswa yang memesan makanan</a:t>
            </a:r>
            <a:endParaRPr lang="id-ID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20CC82-5283-4D6A-8798-B83E64DE2545}"/>
              </a:ext>
            </a:extLst>
          </p:cNvPr>
          <p:cNvSpPr txBox="1"/>
          <p:nvPr/>
        </p:nvSpPr>
        <p:spPr>
          <a:xfrm>
            <a:off x="3519213" y="2717531"/>
            <a:ext cx="5468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/>
              <a:t>Kejadian </a:t>
            </a:r>
            <a:r>
              <a:rPr lang="en-US"/>
              <a:t>B</a:t>
            </a:r>
            <a:r>
              <a:rPr lang="id-ID"/>
              <a:t> : </a:t>
            </a:r>
            <a:r>
              <a:rPr lang="en-US"/>
              <a:t>terpilih siswa yang memesan minuman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0787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34" grpId="0"/>
      <p:bldP spid="35" grpId="0"/>
      <p:bldP spid="36" grpId="0"/>
      <p:bldP spid="20" grpId="0"/>
      <p:bldP spid="21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691C40-340A-44BC-A6B3-C3A20A9ED913}"/>
              </a:ext>
            </a:extLst>
          </p:cNvPr>
          <p:cNvSpPr txBox="1"/>
          <p:nvPr/>
        </p:nvSpPr>
        <p:spPr>
          <a:xfrm>
            <a:off x="6930189" y="2746073"/>
            <a:ext cx="5261810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867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5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805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97">
            <a:extLst>
              <a:ext uri="{FF2B5EF4-FFF2-40B4-BE49-F238E27FC236}">
                <a16:creationId xmlns:a16="http://schemas.microsoft.com/office/drawing/2014/main" id="{74A6AEE2-5CC1-4590-8195-E56B8DFC2072}"/>
              </a:ext>
            </a:extLst>
          </p:cNvPr>
          <p:cNvGrpSpPr/>
          <p:nvPr/>
        </p:nvGrpSpPr>
        <p:grpSpPr>
          <a:xfrm>
            <a:off x="9345344" y="1964450"/>
            <a:ext cx="3244879" cy="4620024"/>
            <a:chOff x="348360" y="1332374"/>
            <a:chExt cx="2545698" cy="3690873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85855B76-08CE-495B-867E-E5337C83B2B3}"/>
                </a:ext>
              </a:extLst>
            </p:cNvPr>
            <p:cNvGrpSpPr/>
            <p:nvPr/>
          </p:nvGrpSpPr>
          <p:grpSpPr>
            <a:xfrm>
              <a:off x="348360" y="4335070"/>
              <a:ext cx="2545698" cy="688177"/>
              <a:chOff x="348360" y="4335070"/>
              <a:chExt cx="2545698" cy="688177"/>
            </a:xfrm>
          </p:grpSpPr>
          <p:sp>
            <p:nvSpPr>
              <p:cNvPr id="105" name="Rectangle 7">
                <a:extLst>
                  <a:ext uri="{FF2B5EF4-FFF2-40B4-BE49-F238E27FC236}">
                    <a16:creationId xmlns:a16="http://schemas.microsoft.com/office/drawing/2014/main" id="{915C6183-B32F-4AC3-9C19-0D74B00C7023}"/>
                  </a:ext>
                </a:extLst>
              </p:cNvPr>
              <p:cNvSpPr/>
              <p:nvPr/>
            </p:nvSpPr>
            <p:spPr>
              <a:xfrm rot="358729">
                <a:off x="348360" y="4422214"/>
                <a:ext cx="2379133" cy="601033"/>
              </a:xfrm>
              <a:custGeom>
                <a:avLst/>
                <a:gdLst>
                  <a:gd name="connsiteX0" fmla="*/ 0 w 1546076"/>
                  <a:gd name="connsiteY0" fmla="*/ 0 h 547777"/>
                  <a:gd name="connsiteX1" fmla="*/ 1546076 w 1546076"/>
                  <a:gd name="connsiteY1" fmla="*/ 0 h 547777"/>
                  <a:gd name="connsiteX2" fmla="*/ 1546076 w 1546076"/>
                  <a:gd name="connsiteY2" fmla="*/ 547777 h 547777"/>
                  <a:gd name="connsiteX3" fmla="*/ 0 w 1546076"/>
                  <a:gd name="connsiteY3" fmla="*/ 547777 h 547777"/>
                  <a:gd name="connsiteX4" fmla="*/ 0 w 1546076"/>
                  <a:gd name="connsiteY4" fmla="*/ 0 h 547777"/>
                  <a:gd name="connsiteX0" fmla="*/ 0 w 1546076"/>
                  <a:gd name="connsiteY0" fmla="*/ 0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0 w 1546076"/>
                  <a:gd name="connsiteY4" fmla="*/ 0 h 547777"/>
                  <a:gd name="connsiteX0" fmla="*/ 311437 w 1546076"/>
                  <a:gd name="connsiteY0" fmla="*/ 120616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311437 w 1546076"/>
                  <a:gd name="connsiteY4" fmla="*/ 120616 h 547777"/>
                  <a:gd name="connsiteX0" fmla="*/ 454636 w 1546076"/>
                  <a:gd name="connsiteY0" fmla="*/ 97957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454636 w 1546076"/>
                  <a:gd name="connsiteY4" fmla="*/ 97957 h 547777"/>
                  <a:gd name="connsiteX0" fmla="*/ 454636 w 1714392"/>
                  <a:gd name="connsiteY0" fmla="*/ 100262 h 550082"/>
                  <a:gd name="connsiteX1" fmla="*/ 1714392 w 1714392"/>
                  <a:gd name="connsiteY1" fmla="*/ 0 h 550082"/>
                  <a:gd name="connsiteX2" fmla="*/ 1300823 w 1714392"/>
                  <a:gd name="connsiteY2" fmla="*/ 476166 h 550082"/>
                  <a:gd name="connsiteX3" fmla="*/ 0 w 1714392"/>
                  <a:gd name="connsiteY3" fmla="*/ 550082 h 550082"/>
                  <a:gd name="connsiteX4" fmla="*/ 454636 w 1714392"/>
                  <a:gd name="connsiteY4" fmla="*/ 100262 h 550082"/>
                  <a:gd name="connsiteX0" fmla="*/ 454636 w 1908260"/>
                  <a:gd name="connsiteY0" fmla="*/ 151213 h 601033"/>
                  <a:gd name="connsiteX1" fmla="*/ 1908260 w 1908260"/>
                  <a:gd name="connsiteY1" fmla="*/ 0 h 601033"/>
                  <a:gd name="connsiteX2" fmla="*/ 1300823 w 1908260"/>
                  <a:gd name="connsiteY2" fmla="*/ 527117 h 601033"/>
                  <a:gd name="connsiteX3" fmla="*/ 0 w 1908260"/>
                  <a:gd name="connsiteY3" fmla="*/ 601033 h 601033"/>
                  <a:gd name="connsiteX4" fmla="*/ 454636 w 1908260"/>
                  <a:gd name="connsiteY4" fmla="*/ 151213 h 601033"/>
                  <a:gd name="connsiteX0" fmla="*/ 675642 w 1908260"/>
                  <a:gd name="connsiteY0" fmla="*/ 66773 h 601033"/>
                  <a:gd name="connsiteX1" fmla="*/ 1908260 w 1908260"/>
                  <a:gd name="connsiteY1" fmla="*/ 0 h 601033"/>
                  <a:gd name="connsiteX2" fmla="*/ 1300823 w 1908260"/>
                  <a:gd name="connsiteY2" fmla="*/ 527117 h 601033"/>
                  <a:gd name="connsiteX3" fmla="*/ 0 w 1908260"/>
                  <a:gd name="connsiteY3" fmla="*/ 601033 h 601033"/>
                  <a:gd name="connsiteX4" fmla="*/ 675642 w 1908260"/>
                  <a:gd name="connsiteY4" fmla="*/ 66773 h 601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8260" h="601033">
                    <a:moveTo>
                      <a:pt x="675642" y="66773"/>
                    </a:moveTo>
                    <a:lnTo>
                      <a:pt x="1908260" y="0"/>
                    </a:lnTo>
                    <a:lnTo>
                      <a:pt x="1300823" y="527117"/>
                    </a:lnTo>
                    <a:lnTo>
                      <a:pt x="0" y="601033"/>
                    </a:lnTo>
                    <a:lnTo>
                      <a:pt x="675642" y="66773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softEdge rad="152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6" name="Rectangle 7">
                <a:extLst>
                  <a:ext uri="{FF2B5EF4-FFF2-40B4-BE49-F238E27FC236}">
                    <a16:creationId xmlns:a16="http://schemas.microsoft.com/office/drawing/2014/main" id="{1860C6B2-C8A2-4B36-BD24-2C81D0F4CA16}"/>
                  </a:ext>
                </a:extLst>
              </p:cNvPr>
              <p:cNvSpPr/>
              <p:nvPr/>
            </p:nvSpPr>
            <p:spPr>
              <a:xfrm rot="358729">
                <a:off x="809437" y="4335070"/>
                <a:ext cx="2084621" cy="526631"/>
              </a:xfrm>
              <a:custGeom>
                <a:avLst/>
                <a:gdLst>
                  <a:gd name="connsiteX0" fmla="*/ 0 w 1546076"/>
                  <a:gd name="connsiteY0" fmla="*/ 0 h 547777"/>
                  <a:gd name="connsiteX1" fmla="*/ 1546076 w 1546076"/>
                  <a:gd name="connsiteY1" fmla="*/ 0 h 547777"/>
                  <a:gd name="connsiteX2" fmla="*/ 1546076 w 1546076"/>
                  <a:gd name="connsiteY2" fmla="*/ 547777 h 547777"/>
                  <a:gd name="connsiteX3" fmla="*/ 0 w 1546076"/>
                  <a:gd name="connsiteY3" fmla="*/ 547777 h 547777"/>
                  <a:gd name="connsiteX4" fmla="*/ 0 w 1546076"/>
                  <a:gd name="connsiteY4" fmla="*/ 0 h 547777"/>
                  <a:gd name="connsiteX0" fmla="*/ 0 w 1546076"/>
                  <a:gd name="connsiteY0" fmla="*/ 0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0 w 1546076"/>
                  <a:gd name="connsiteY4" fmla="*/ 0 h 547777"/>
                  <a:gd name="connsiteX0" fmla="*/ 311437 w 1546076"/>
                  <a:gd name="connsiteY0" fmla="*/ 120616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311437 w 1546076"/>
                  <a:gd name="connsiteY4" fmla="*/ 120616 h 547777"/>
                  <a:gd name="connsiteX0" fmla="*/ 454636 w 1546076"/>
                  <a:gd name="connsiteY0" fmla="*/ 97957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454636 w 1546076"/>
                  <a:gd name="connsiteY4" fmla="*/ 97957 h 547777"/>
                  <a:gd name="connsiteX0" fmla="*/ 454636 w 1714392"/>
                  <a:gd name="connsiteY0" fmla="*/ 100262 h 550082"/>
                  <a:gd name="connsiteX1" fmla="*/ 1714392 w 1714392"/>
                  <a:gd name="connsiteY1" fmla="*/ 0 h 550082"/>
                  <a:gd name="connsiteX2" fmla="*/ 1300823 w 1714392"/>
                  <a:gd name="connsiteY2" fmla="*/ 476166 h 550082"/>
                  <a:gd name="connsiteX3" fmla="*/ 0 w 1714392"/>
                  <a:gd name="connsiteY3" fmla="*/ 550082 h 550082"/>
                  <a:gd name="connsiteX4" fmla="*/ 454636 w 1714392"/>
                  <a:gd name="connsiteY4" fmla="*/ 100262 h 550082"/>
                  <a:gd name="connsiteX0" fmla="*/ 454636 w 1908260"/>
                  <a:gd name="connsiteY0" fmla="*/ 151213 h 601033"/>
                  <a:gd name="connsiteX1" fmla="*/ 1908260 w 1908260"/>
                  <a:gd name="connsiteY1" fmla="*/ 0 h 601033"/>
                  <a:gd name="connsiteX2" fmla="*/ 1300823 w 1908260"/>
                  <a:gd name="connsiteY2" fmla="*/ 527117 h 601033"/>
                  <a:gd name="connsiteX3" fmla="*/ 0 w 1908260"/>
                  <a:gd name="connsiteY3" fmla="*/ 601033 h 601033"/>
                  <a:gd name="connsiteX4" fmla="*/ 454636 w 1908260"/>
                  <a:gd name="connsiteY4" fmla="*/ 151213 h 601033"/>
                  <a:gd name="connsiteX0" fmla="*/ 675642 w 1908260"/>
                  <a:gd name="connsiteY0" fmla="*/ 66773 h 601033"/>
                  <a:gd name="connsiteX1" fmla="*/ 1908260 w 1908260"/>
                  <a:gd name="connsiteY1" fmla="*/ 0 h 601033"/>
                  <a:gd name="connsiteX2" fmla="*/ 1300823 w 1908260"/>
                  <a:gd name="connsiteY2" fmla="*/ 527117 h 601033"/>
                  <a:gd name="connsiteX3" fmla="*/ 0 w 1908260"/>
                  <a:gd name="connsiteY3" fmla="*/ 601033 h 601033"/>
                  <a:gd name="connsiteX4" fmla="*/ 675642 w 1908260"/>
                  <a:gd name="connsiteY4" fmla="*/ 66773 h 601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8260" h="601033">
                    <a:moveTo>
                      <a:pt x="675642" y="66773"/>
                    </a:moveTo>
                    <a:lnTo>
                      <a:pt x="1908260" y="0"/>
                    </a:lnTo>
                    <a:lnTo>
                      <a:pt x="1300823" y="527117"/>
                    </a:lnTo>
                    <a:lnTo>
                      <a:pt x="0" y="601033"/>
                    </a:lnTo>
                    <a:lnTo>
                      <a:pt x="675642" y="66773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softEdge rad="152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B1881E6F-CBE3-486A-9F9A-A7100F4A9EB1}"/>
                </a:ext>
              </a:extLst>
            </p:cNvPr>
            <p:cNvGrpSpPr/>
            <p:nvPr/>
          </p:nvGrpSpPr>
          <p:grpSpPr>
            <a:xfrm>
              <a:off x="933500" y="1332374"/>
              <a:ext cx="1262236" cy="3479244"/>
              <a:chOff x="1619672" y="1332374"/>
              <a:chExt cx="1262236" cy="3479244"/>
            </a:xfrm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962CD601-6A58-4ECE-9415-81F1ACA35939}"/>
                  </a:ext>
                </a:extLst>
              </p:cNvPr>
              <p:cNvSpPr/>
              <p:nvPr/>
            </p:nvSpPr>
            <p:spPr>
              <a:xfrm>
                <a:off x="1691680" y="3947522"/>
                <a:ext cx="864096" cy="86409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scene3d>
                <a:camera prst="perspectiveRight">
                  <a:rot lat="598412" lon="1237643" rev="0"/>
                </a:camera>
                <a:lightRig rig="threePt" dir="t"/>
              </a:scene3d>
              <a:sp3d extrusionH="819150" prstMaterial="flat">
                <a:bevelT w="44450" h="25400"/>
                <a:extrusionClr>
                  <a:schemeClr val="accent1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5400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cs typeface="Arial" pitchFamily="34" charset="0"/>
                  </a:rPr>
                  <a:t>D</a:t>
                </a:r>
                <a:endParaRPr lang="ko-KR" altLang="en-US" sz="54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cs typeface="Arial" pitchFamily="34" charset="0"/>
                </a:endParaRP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D43DCE5D-F07E-4F8A-8E63-8DA653C97769}"/>
                  </a:ext>
                </a:extLst>
              </p:cNvPr>
              <p:cNvSpPr/>
              <p:nvPr/>
            </p:nvSpPr>
            <p:spPr>
              <a:xfrm>
                <a:off x="2017812" y="3077696"/>
                <a:ext cx="864096" cy="86409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scene3d>
                <a:camera prst="perspectiveRight">
                  <a:rot lat="300000" lon="20699968" rev="0"/>
                </a:camera>
                <a:lightRig rig="threePt" dir="t"/>
              </a:scene3d>
              <a:sp3d extrusionH="819150" prstMaterial="flat">
                <a:bevelT w="44450" h="44450"/>
                <a:extrusionClr>
                  <a:schemeClr val="accent2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5400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cs typeface="Arial" pitchFamily="34" charset="0"/>
                  </a:rPr>
                  <a:t>C</a:t>
                </a:r>
                <a:endParaRPr lang="ko-KR" altLang="en-US" sz="54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cs typeface="Arial" pitchFamily="34" charset="0"/>
                </a:endParaRP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B2C7B8E8-F2C7-4C1F-BE92-6BB1F2AEFC7D}"/>
                  </a:ext>
                </a:extLst>
              </p:cNvPr>
              <p:cNvSpPr/>
              <p:nvPr/>
            </p:nvSpPr>
            <p:spPr>
              <a:xfrm>
                <a:off x="1979712" y="1332374"/>
                <a:ext cx="864096" cy="86409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scene3d>
                <a:camera prst="perspectiveRight">
                  <a:rot lat="21299999" lon="20699968" rev="0"/>
                </a:camera>
                <a:lightRig rig="threePt" dir="t"/>
              </a:scene3d>
              <a:sp3d extrusionH="819150" prstMaterial="flat">
                <a:bevelT w="63500" h="31750"/>
                <a:extrusionClr>
                  <a:schemeClr val="accent4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5400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cs typeface="Arial" pitchFamily="34" charset="0"/>
                  </a:rPr>
                  <a:t>A</a:t>
                </a:r>
                <a:endParaRPr lang="ko-KR" altLang="en-US" sz="54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cs typeface="Arial" pitchFamily="34" charset="0"/>
                </a:endParaRP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42CF1C7E-0BB8-4701-A819-30DACF58C6D6}"/>
                  </a:ext>
                </a:extLst>
              </p:cNvPr>
              <p:cNvSpPr/>
              <p:nvPr/>
            </p:nvSpPr>
            <p:spPr>
              <a:xfrm>
                <a:off x="1619672" y="2211710"/>
                <a:ext cx="864096" cy="86409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scene3d>
                <a:camera prst="perspectiveRight">
                  <a:rot lat="0" lon="1499958" rev="0"/>
                </a:camera>
                <a:lightRig rig="threePt" dir="t"/>
              </a:scene3d>
              <a:sp3d extrusionH="819150" prstMaterial="flat">
                <a:bevelT w="38100" h="44450"/>
                <a:extrusionClr>
                  <a:schemeClr val="accent3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5400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cs typeface="Arial" pitchFamily="34" charset="0"/>
                  </a:rPr>
                  <a:t>B</a:t>
                </a:r>
                <a:endParaRPr lang="ko-KR" altLang="en-US" sz="54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cs typeface="Arial" pitchFamily="34" charset="0"/>
                </a:endParaRPr>
              </a:p>
            </p:txBody>
          </p:sp>
        </p:grpSp>
      </p:grpSp>
      <p:sp>
        <p:nvSpPr>
          <p:cNvPr id="51" name="Title 1">
            <a:extLst>
              <a:ext uri="{FF2B5EF4-FFF2-40B4-BE49-F238E27FC236}">
                <a16:creationId xmlns:a16="http://schemas.microsoft.com/office/drawing/2014/main" id="{1AA7C04A-8175-4CCB-ABCB-B4788D071FAF}"/>
              </a:ext>
            </a:extLst>
          </p:cNvPr>
          <p:cNvSpPr txBox="1">
            <a:spLocks/>
          </p:cNvSpPr>
          <p:nvPr/>
        </p:nvSpPr>
        <p:spPr>
          <a:xfrm>
            <a:off x="579588" y="519992"/>
            <a:ext cx="6624736" cy="582594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3600">
                <a:solidFill>
                  <a:srgbClr val="FF0000"/>
                </a:solidFill>
                <a:latin typeface="Harrington" pitchFamily="82" charset="0"/>
              </a:rPr>
              <a:t>KEJADIAN TIDAK SALING LEPAS</a:t>
            </a:r>
            <a:endParaRPr lang="en-GB" sz="3600" dirty="0">
              <a:solidFill>
                <a:srgbClr val="FF0000"/>
              </a:solidFill>
              <a:latin typeface="Harrington" pitchFamily="82" charset="0"/>
            </a:endParaRPr>
          </a:p>
        </p:txBody>
      </p:sp>
      <p:sp>
        <p:nvSpPr>
          <p:cNvPr id="53" name="Rounded Rectangle 20">
            <a:extLst>
              <a:ext uri="{FF2B5EF4-FFF2-40B4-BE49-F238E27FC236}">
                <a16:creationId xmlns:a16="http://schemas.microsoft.com/office/drawing/2014/main" id="{53A2ECD4-C2DF-4F3B-8625-3A5A580F804C}"/>
              </a:ext>
            </a:extLst>
          </p:cNvPr>
          <p:cNvSpPr/>
          <p:nvPr/>
        </p:nvSpPr>
        <p:spPr>
          <a:xfrm>
            <a:off x="579588" y="434011"/>
            <a:ext cx="6322694" cy="714380"/>
          </a:xfrm>
          <a:prstGeom prst="round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216420A-EBB5-40DC-86CB-CEB99B184739}"/>
              </a:ext>
            </a:extLst>
          </p:cNvPr>
          <p:cNvSpPr txBox="1"/>
          <p:nvPr/>
        </p:nvSpPr>
        <p:spPr>
          <a:xfrm>
            <a:off x="795612" y="1282225"/>
            <a:ext cx="97547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b="1" dirty="0"/>
              <a:t>Dua kejadian dikatakan TIDAK SALING LEPAS jika kedua kejadian </a:t>
            </a:r>
            <a:r>
              <a:rPr lang="id-ID" sz="2000" b="1"/>
              <a:t>itu </a:t>
            </a:r>
            <a:r>
              <a:rPr lang="en-US" sz="2000" b="1">
                <a:solidFill>
                  <a:schemeClr val="accent2">
                    <a:lumMod val="75000"/>
                  </a:schemeClr>
                </a:solidFill>
              </a:rPr>
              <a:t>mungkin</a:t>
            </a:r>
            <a:endParaRPr lang="id-ID" sz="2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id-ID" sz="2000" b="1" dirty="0">
                <a:solidFill>
                  <a:srgbClr val="FFC000"/>
                </a:solidFill>
              </a:rPr>
              <a:t>terjadi</a:t>
            </a:r>
            <a:r>
              <a:rPr lang="id-ID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d-ID" sz="2000" b="1" dirty="0">
                <a:solidFill>
                  <a:srgbClr val="00B0F0"/>
                </a:solidFill>
              </a:rPr>
              <a:t>bersamaan</a:t>
            </a:r>
            <a:r>
              <a:rPr lang="id-ID" sz="2000" b="1" dirty="0"/>
              <a:t>.</a:t>
            </a:r>
            <a:endParaRPr lang="en-GB" sz="2000" b="1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A317AAD-D3AD-4DF7-B013-C8871AF4BB5E}"/>
              </a:ext>
            </a:extLst>
          </p:cNvPr>
          <p:cNvSpPr txBox="1"/>
          <p:nvPr/>
        </p:nvSpPr>
        <p:spPr>
          <a:xfrm>
            <a:off x="507580" y="2117649"/>
            <a:ext cx="8832931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dirty="0">
                <a:latin typeface="Adobe Caslon Pro" pitchFamily="18" charset="0"/>
              </a:rPr>
              <a:t>Contoh: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id-ID" sz="2000" dirty="0">
                <a:latin typeface="Adobe Caslon Pro" pitchFamily="18" charset="0"/>
              </a:rPr>
              <a:t>Pada pelemparan dua buah dadu, kejadian muncul mata dadu berjumlah 6 dan</a:t>
            </a:r>
          </a:p>
          <a:p>
            <a:r>
              <a:rPr lang="id-ID" sz="2000" dirty="0">
                <a:latin typeface="Adobe Caslon Pro" pitchFamily="18" charset="0"/>
              </a:rPr>
              <a:t>     kejadian muncul dadu pertama bermata 4 adalah dua kejadian yang </a:t>
            </a:r>
          </a:p>
          <a:p>
            <a:r>
              <a:rPr lang="id-ID" sz="2000" dirty="0">
                <a:latin typeface="Adobe Caslon Pro" pitchFamily="18" charset="0"/>
              </a:rPr>
              <a:t>     tidak saling lepas</a:t>
            </a:r>
          </a:p>
          <a:p>
            <a:endParaRPr lang="id-ID" sz="2000" dirty="0">
              <a:latin typeface="Adobe Caslon Pro" pitchFamily="18" charset="0"/>
            </a:endParaRPr>
          </a:p>
          <a:p>
            <a:endParaRPr lang="id-ID" sz="2000" dirty="0">
              <a:latin typeface="Adobe Caslon Pro" pitchFamily="18" charset="0"/>
            </a:endParaRPr>
          </a:p>
          <a:p>
            <a:endParaRPr lang="id-ID" sz="2000" dirty="0">
              <a:latin typeface="Adobe Caslon Pro" pitchFamily="18" charset="0"/>
            </a:endParaRPr>
          </a:p>
          <a:p>
            <a:endParaRPr lang="id-ID" sz="2000" dirty="0">
              <a:latin typeface="Adobe Caslon Pro" pitchFamily="18" charset="0"/>
            </a:endParaRPr>
          </a:p>
          <a:p>
            <a:endParaRPr lang="id-ID" sz="2000" dirty="0">
              <a:latin typeface="Adobe Caslon Pro" pitchFamily="18" charset="0"/>
            </a:endParaRPr>
          </a:p>
          <a:p>
            <a:endParaRPr lang="id-ID" sz="2000" dirty="0">
              <a:latin typeface="Adobe Caslon Pro" pitchFamily="18" charset="0"/>
            </a:endParaRPr>
          </a:p>
          <a:p>
            <a:endParaRPr lang="id-ID" sz="2000" dirty="0">
              <a:latin typeface="Adobe Caslon Pro" pitchFamily="18" charset="0"/>
            </a:endParaRPr>
          </a:p>
          <a:p>
            <a:endParaRPr lang="id-ID" sz="2000" dirty="0">
              <a:latin typeface="Adobe Caslon Pro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id-ID" sz="2000" dirty="0">
                <a:latin typeface="Adobe Caslon Pro" pitchFamily="18" charset="0"/>
              </a:rPr>
              <a:t>Pada 1 set kartu </a:t>
            </a:r>
            <a:r>
              <a:rPr lang="id-ID" sz="2000" i="1" dirty="0">
                <a:latin typeface="Adobe Caslon Pro" pitchFamily="18" charset="0"/>
              </a:rPr>
              <a:t>bridge</a:t>
            </a:r>
            <a:r>
              <a:rPr lang="id-ID" sz="2000" dirty="0">
                <a:latin typeface="Adobe Caslon Pro" pitchFamily="18" charset="0"/>
              </a:rPr>
              <a:t>, kejadian terambilnya kartu Jack dan kejadian terambilnya</a:t>
            </a:r>
          </a:p>
          <a:p>
            <a:r>
              <a:rPr lang="id-ID" sz="2000" dirty="0">
                <a:latin typeface="Adobe Caslon Pro" pitchFamily="18" charset="0"/>
              </a:rPr>
              <a:t>     kartu berwarna hitam adalah dua kejadian yang tidak saling lepas</a:t>
            </a:r>
            <a:endParaRPr lang="en-GB" sz="2000" dirty="0">
              <a:latin typeface="Adobe Caslon Pro" pitchFamily="18" charset="0"/>
            </a:endParaRPr>
          </a:p>
        </p:txBody>
      </p:sp>
      <p:pic>
        <p:nvPicPr>
          <p:cNvPr id="56" name="Picture 2">
            <a:extLst>
              <a:ext uri="{FF2B5EF4-FFF2-40B4-BE49-F238E27FC236}">
                <a16:creationId xmlns:a16="http://schemas.microsoft.com/office/drawing/2014/main" id="{2DEDDF2D-5C23-4629-BF10-C3A615492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732" y="3401419"/>
            <a:ext cx="484822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405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3" grpId="0" animBg="1"/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8332" y="349712"/>
            <a:ext cx="11573197" cy="724247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>
                <a:latin typeface="Bodoni MT" panose="02070603080606020203" pitchFamily="18" charset="0"/>
              </a:rPr>
              <a:t>RUMUS</a:t>
            </a:r>
            <a:endParaRPr lang="en-US" dirty="0">
              <a:latin typeface="Bodoni MT" panose="02070603080606020203" pitchFamily="18" charset="0"/>
            </a:endParaRPr>
          </a:p>
        </p:txBody>
      </p:sp>
      <p:sp>
        <p:nvSpPr>
          <p:cNvPr id="46" name="Graphic 43">
            <a:extLst>
              <a:ext uri="{FF2B5EF4-FFF2-40B4-BE49-F238E27FC236}">
                <a16:creationId xmlns:a16="http://schemas.microsoft.com/office/drawing/2014/main" id="{4CC4FE94-A49F-4A61-A91D-B56D48429484}"/>
              </a:ext>
            </a:extLst>
          </p:cNvPr>
          <p:cNvSpPr/>
          <p:nvPr/>
        </p:nvSpPr>
        <p:spPr>
          <a:xfrm>
            <a:off x="8467427" y="1387973"/>
            <a:ext cx="3724573" cy="5170010"/>
          </a:xfrm>
          <a:custGeom>
            <a:avLst/>
            <a:gdLst>
              <a:gd name="connsiteX0" fmla="*/ 3727860 w 3724573"/>
              <a:gd name="connsiteY0" fmla="*/ 1315511 h 5170010"/>
              <a:gd name="connsiteX1" fmla="*/ 3701875 w 3724573"/>
              <a:gd name="connsiteY1" fmla="*/ 1391301 h 5170010"/>
              <a:gd name="connsiteX2" fmla="*/ 3622294 w 3724573"/>
              <a:gd name="connsiteY2" fmla="*/ 1490912 h 5170010"/>
              <a:gd name="connsiteX3" fmla="*/ 3537300 w 3724573"/>
              <a:gd name="connsiteY3" fmla="*/ 1548838 h 5170010"/>
              <a:gd name="connsiteX4" fmla="*/ 3358110 w 3724573"/>
              <a:gd name="connsiteY4" fmla="*/ 1665772 h 5170010"/>
              <a:gd name="connsiteX5" fmla="*/ 3169716 w 3724573"/>
              <a:gd name="connsiteY5" fmla="*/ 1667396 h 5170010"/>
              <a:gd name="connsiteX6" fmla="*/ 3130737 w 3724573"/>
              <a:gd name="connsiteY6" fmla="*/ 1589981 h 5170010"/>
              <a:gd name="connsiteX7" fmla="*/ 3112873 w 3724573"/>
              <a:gd name="connsiteY7" fmla="*/ 1548296 h 5170010"/>
              <a:gd name="connsiteX8" fmla="*/ 3047909 w 3724573"/>
              <a:gd name="connsiteY8" fmla="*/ 1479543 h 5170010"/>
              <a:gd name="connsiteX9" fmla="*/ 3031127 w 3724573"/>
              <a:gd name="connsiteY9" fmla="*/ 1464927 h 5170010"/>
              <a:gd name="connsiteX10" fmla="*/ 3025713 w 3724573"/>
              <a:gd name="connsiteY10" fmla="*/ 1528807 h 5170010"/>
              <a:gd name="connsiteX11" fmla="*/ 3006765 w 3724573"/>
              <a:gd name="connsiteY11" fmla="*/ 1662524 h 5170010"/>
              <a:gd name="connsiteX12" fmla="*/ 3006765 w 3724573"/>
              <a:gd name="connsiteY12" fmla="*/ 1698795 h 5170010"/>
              <a:gd name="connsiteX13" fmla="*/ 2994856 w 3724573"/>
              <a:gd name="connsiteY13" fmla="*/ 1795699 h 5170010"/>
              <a:gd name="connsiteX14" fmla="*/ 2998645 w 3724573"/>
              <a:gd name="connsiteY14" fmla="*/ 1874738 h 5170010"/>
              <a:gd name="connsiteX15" fmla="*/ 3004058 w 3724573"/>
              <a:gd name="connsiteY15" fmla="*/ 1895851 h 5170010"/>
              <a:gd name="connsiteX16" fmla="*/ 3013262 w 3724573"/>
              <a:gd name="connsiteY16" fmla="*/ 2054470 h 5170010"/>
              <a:gd name="connsiteX17" fmla="*/ 2999728 w 3724573"/>
              <a:gd name="connsiteY17" fmla="*/ 2194142 h 5170010"/>
              <a:gd name="connsiteX18" fmla="*/ 2943967 w 3724573"/>
              <a:gd name="connsiteY18" fmla="*/ 2380912 h 5170010"/>
              <a:gd name="connsiteX19" fmla="*/ 2939637 w 3724573"/>
              <a:gd name="connsiteY19" fmla="*/ 2418266 h 5170010"/>
              <a:gd name="connsiteX20" fmla="*/ 2928809 w 3724573"/>
              <a:gd name="connsiteY20" fmla="*/ 2523831 h 5170010"/>
              <a:gd name="connsiteX21" fmla="*/ 2904448 w 3724573"/>
              <a:gd name="connsiteY21" fmla="*/ 2541155 h 5170010"/>
              <a:gd name="connsiteX22" fmla="*/ 2870883 w 3724573"/>
              <a:gd name="connsiteY22" fmla="*/ 2534659 h 5170010"/>
              <a:gd name="connsiteX23" fmla="*/ 2822702 w 3724573"/>
              <a:gd name="connsiteY23" fmla="*/ 2550899 h 5170010"/>
              <a:gd name="connsiteX24" fmla="*/ 2805379 w 3724573"/>
              <a:gd name="connsiteY24" fmla="*/ 2575261 h 5170010"/>
              <a:gd name="connsiteX25" fmla="*/ 2712806 w 3724573"/>
              <a:gd name="connsiteY25" fmla="*/ 2756617 h 5170010"/>
              <a:gd name="connsiteX26" fmla="*/ 2699272 w 3724573"/>
              <a:gd name="connsiteY26" fmla="*/ 2790182 h 5170010"/>
              <a:gd name="connsiteX27" fmla="*/ 2696565 w 3724573"/>
              <a:gd name="connsiteY27" fmla="*/ 2890334 h 5170010"/>
              <a:gd name="connsiteX28" fmla="*/ 2705227 w 3724573"/>
              <a:gd name="connsiteY28" fmla="*/ 2941763 h 5170010"/>
              <a:gd name="connsiteX29" fmla="*/ 2705227 w 3724573"/>
              <a:gd name="connsiteY29" fmla="*/ 3071149 h 5170010"/>
              <a:gd name="connsiteX30" fmla="*/ 2740956 w 3724573"/>
              <a:gd name="connsiteY30" fmla="*/ 3198369 h 5170010"/>
              <a:gd name="connsiteX31" fmla="*/ 2796176 w 3724573"/>
              <a:gd name="connsiteY31" fmla="*/ 3299062 h 5170010"/>
              <a:gd name="connsiteX32" fmla="*/ 2781017 w 3724573"/>
              <a:gd name="connsiteY32" fmla="*/ 3333710 h 5170010"/>
              <a:gd name="connsiteX33" fmla="*/ 2723092 w 3724573"/>
              <a:gd name="connsiteY33" fmla="*/ 3361319 h 5170010"/>
              <a:gd name="connsiteX34" fmla="*/ 2642428 w 3724573"/>
              <a:gd name="connsiteY34" fmla="*/ 3382973 h 5170010"/>
              <a:gd name="connsiteX35" fmla="*/ 2521705 w 3724573"/>
              <a:gd name="connsiteY35" fmla="*/ 3379725 h 5170010"/>
              <a:gd name="connsiteX36" fmla="*/ 2488682 w 3724573"/>
              <a:gd name="connsiteY36" fmla="*/ 3343454 h 5170010"/>
              <a:gd name="connsiteX37" fmla="*/ 2484351 w 3724573"/>
              <a:gd name="connsiteY37" fmla="*/ 3305559 h 5170010"/>
              <a:gd name="connsiteX38" fmla="*/ 2463238 w 3724573"/>
              <a:gd name="connsiteY38" fmla="*/ 3328837 h 5170010"/>
              <a:gd name="connsiteX39" fmla="*/ 2327356 w 3724573"/>
              <a:gd name="connsiteY39" fmla="*/ 3506404 h 5170010"/>
              <a:gd name="connsiteX40" fmla="*/ 2226121 w 3724573"/>
              <a:gd name="connsiteY40" fmla="*/ 3668813 h 5170010"/>
              <a:gd name="connsiteX41" fmla="*/ 2203925 w 3724573"/>
              <a:gd name="connsiteY41" fmla="*/ 3709415 h 5170010"/>
              <a:gd name="connsiteX42" fmla="*/ 2188767 w 3724573"/>
              <a:gd name="connsiteY42" fmla="*/ 3814980 h 5170010"/>
              <a:gd name="connsiteX43" fmla="*/ 2206632 w 3724573"/>
              <a:gd name="connsiteY43" fmla="*/ 3978472 h 5170010"/>
              <a:gd name="connsiteX44" fmla="*/ 2216918 w 3724573"/>
              <a:gd name="connsiteY44" fmla="*/ 4082414 h 5170010"/>
              <a:gd name="connsiteX45" fmla="*/ 2227745 w 3724573"/>
              <a:gd name="connsiteY45" fmla="*/ 4164159 h 5170010"/>
              <a:gd name="connsiteX46" fmla="*/ 2271054 w 3724573"/>
              <a:gd name="connsiteY46" fmla="*/ 4296252 h 5170010"/>
              <a:gd name="connsiteX47" fmla="*/ 2274302 w 3724573"/>
              <a:gd name="connsiteY47" fmla="*/ 4309786 h 5170010"/>
              <a:gd name="connsiteX48" fmla="*/ 2284047 w 3724573"/>
              <a:gd name="connsiteY48" fmla="*/ 4476525 h 5170010"/>
              <a:gd name="connsiteX49" fmla="*/ 2286753 w 3724573"/>
              <a:gd name="connsiteY49" fmla="*/ 4635686 h 5170010"/>
              <a:gd name="connsiteX50" fmla="*/ 2286212 w 3724573"/>
              <a:gd name="connsiteY50" fmla="*/ 4989196 h 5170010"/>
              <a:gd name="connsiteX51" fmla="*/ 2288919 w 3724573"/>
              <a:gd name="connsiteY51" fmla="*/ 5088265 h 5170010"/>
              <a:gd name="connsiteX52" fmla="*/ 2245610 w 3724573"/>
              <a:gd name="connsiteY52" fmla="*/ 5170010 h 5170010"/>
              <a:gd name="connsiteX53" fmla="*/ 2222331 w 3724573"/>
              <a:gd name="connsiteY53" fmla="*/ 5174342 h 5170010"/>
              <a:gd name="connsiteX54" fmla="*/ 2070750 w 3724573"/>
              <a:gd name="connsiteY54" fmla="*/ 5173800 h 5170010"/>
              <a:gd name="connsiteX55" fmla="*/ 1939199 w 3724573"/>
              <a:gd name="connsiteY55" fmla="*/ 5157018 h 5170010"/>
              <a:gd name="connsiteX56" fmla="*/ 1870987 w 3724573"/>
              <a:gd name="connsiteY56" fmla="*/ 5168386 h 5170010"/>
              <a:gd name="connsiteX57" fmla="*/ 1815227 w 3724573"/>
              <a:gd name="connsiteY57" fmla="*/ 5161349 h 5170010"/>
              <a:gd name="connsiteX58" fmla="*/ 1811978 w 3724573"/>
              <a:gd name="connsiteY58" fmla="*/ 5159183 h 5170010"/>
              <a:gd name="connsiteX59" fmla="*/ 1810354 w 3724573"/>
              <a:gd name="connsiteY59" fmla="*/ 5111002 h 5170010"/>
              <a:gd name="connsiteX60" fmla="*/ 1836340 w 3724573"/>
              <a:gd name="connsiteY60" fmla="*/ 5079062 h 5170010"/>
              <a:gd name="connsiteX61" fmla="*/ 2014989 w 3724573"/>
              <a:gd name="connsiteY61" fmla="*/ 5049828 h 5170010"/>
              <a:gd name="connsiteX62" fmla="*/ 2018779 w 3724573"/>
              <a:gd name="connsiteY62" fmla="*/ 5049287 h 5170010"/>
              <a:gd name="connsiteX63" fmla="*/ 2099442 w 3724573"/>
              <a:gd name="connsiteY63" fmla="*/ 4955631 h 5170010"/>
              <a:gd name="connsiteX64" fmla="*/ 2071832 w 3724573"/>
              <a:gd name="connsiteY64" fmla="*/ 4648679 h 5170010"/>
              <a:gd name="connsiteX65" fmla="*/ 2032854 w 3724573"/>
              <a:gd name="connsiteY65" fmla="*/ 4305996 h 5170010"/>
              <a:gd name="connsiteX66" fmla="*/ 2026358 w 3724573"/>
              <a:gd name="connsiteY66" fmla="*/ 4283801 h 5170010"/>
              <a:gd name="connsiteX67" fmla="*/ 1901303 w 3724573"/>
              <a:gd name="connsiteY67" fmla="*/ 4028277 h 5170010"/>
              <a:gd name="connsiteX68" fmla="*/ 1874777 w 3724573"/>
              <a:gd name="connsiteY68" fmla="*/ 3943825 h 5170010"/>
              <a:gd name="connsiteX69" fmla="*/ 1825513 w 3724573"/>
              <a:gd name="connsiteY69" fmla="*/ 3822560 h 5170010"/>
              <a:gd name="connsiteX70" fmla="*/ 1821182 w 3724573"/>
              <a:gd name="connsiteY70" fmla="*/ 3815522 h 5170010"/>
              <a:gd name="connsiteX71" fmla="*/ 1671224 w 3724573"/>
              <a:gd name="connsiteY71" fmla="*/ 3578405 h 5170010"/>
              <a:gd name="connsiteX72" fmla="*/ 1646322 w 3724573"/>
              <a:gd name="connsiteY72" fmla="*/ 3525352 h 5170010"/>
              <a:gd name="connsiteX73" fmla="*/ 1634412 w 3724573"/>
              <a:gd name="connsiteY73" fmla="*/ 3508028 h 5170010"/>
              <a:gd name="connsiteX74" fmla="*/ 1532094 w 3724573"/>
              <a:gd name="connsiteY74" fmla="*/ 3556209 h 5170010"/>
              <a:gd name="connsiteX75" fmla="*/ 1540215 w 3724573"/>
              <a:gd name="connsiteY75" fmla="*/ 3578405 h 5170010"/>
              <a:gd name="connsiteX76" fmla="*/ 1534801 w 3724573"/>
              <a:gd name="connsiteY76" fmla="*/ 3574616 h 5170010"/>
              <a:gd name="connsiteX77" fmla="*/ 1495823 w 3724573"/>
              <a:gd name="connsiteY77" fmla="*/ 3613594 h 5170010"/>
              <a:gd name="connsiteX78" fmla="*/ 1479582 w 3724573"/>
              <a:gd name="connsiteY78" fmla="*/ 3617925 h 5170010"/>
              <a:gd name="connsiteX79" fmla="*/ 1441687 w 3724573"/>
              <a:gd name="connsiteY79" fmla="*/ 3637955 h 5170010"/>
              <a:gd name="connsiteX80" fmla="*/ 1380513 w 3724573"/>
              <a:gd name="connsiteY80" fmla="*/ 3623338 h 5170010"/>
              <a:gd name="connsiteX81" fmla="*/ 1388092 w 3724573"/>
              <a:gd name="connsiteY81" fmla="*/ 3644993 h 5170010"/>
              <a:gd name="connsiteX82" fmla="*/ 1336121 w 3724573"/>
              <a:gd name="connsiteY82" fmla="*/ 3642286 h 5170010"/>
              <a:gd name="connsiteX83" fmla="*/ 1307970 w 3724573"/>
              <a:gd name="connsiteY83" fmla="*/ 3668271 h 5170010"/>
              <a:gd name="connsiteX84" fmla="*/ 1281443 w 3724573"/>
              <a:gd name="connsiteY84" fmla="*/ 3685595 h 5170010"/>
              <a:gd name="connsiteX85" fmla="*/ 1276030 w 3724573"/>
              <a:gd name="connsiteY85" fmla="*/ 3695340 h 5170010"/>
              <a:gd name="connsiteX86" fmla="*/ 1265744 w 3724573"/>
              <a:gd name="connsiteY86" fmla="*/ 3674226 h 5170010"/>
              <a:gd name="connsiteX87" fmla="*/ 1243548 w 3724573"/>
              <a:gd name="connsiteY87" fmla="*/ 3672061 h 5170010"/>
              <a:gd name="connsiteX88" fmla="*/ 1225683 w 3724573"/>
              <a:gd name="connsiteY88" fmla="*/ 3698588 h 5170010"/>
              <a:gd name="connsiteX89" fmla="*/ 1216480 w 3724573"/>
              <a:gd name="connsiteY89" fmla="*/ 3694257 h 5170010"/>
              <a:gd name="connsiteX90" fmla="*/ 1196991 w 3724573"/>
              <a:gd name="connsiteY90" fmla="*/ 3657444 h 5170010"/>
              <a:gd name="connsiteX91" fmla="*/ 1185622 w 3724573"/>
              <a:gd name="connsiteY91" fmla="*/ 3661234 h 5170010"/>
              <a:gd name="connsiteX92" fmla="*/ 1149351 w 3724573"/>
              <a:gd name="connsiteY92" fmla="*/ 3648782 h 5170010"/>
              <a:gd name="connsiteX93" fmla="*/ 1114162 w 3724573"/>
              <a:gd name="connsiteY93" fmla="*/ 3646075 h 5170010"/>
              <a:gd name="connsiteX94" fmla="*/ 1107125 w 3724573"/>
              <a:gd name="connsiteY94" fmla="*/ 3639579 h 5170010"/>
              <a:gd name="connsiteX95" fmla="*/ 1063816 w 3724573"/>
              <a:gd name="connsiteY95" fmla="*/ 3615218 h 5170010"/>
              <a:gd name="connsiteX96" fmla="*/ 1045951 w 3724573"/>
              <a:gd name="connsiteY96" fmla="*/ 3598977 h 5170010"/>
              <a:gd name="connsiteX97" fmla="*/ 1017800 w 3724573"/>
              <a:gd name="connsiteY97" fmla="*/ 3539968 h 5170010"/>
              <a:gd name="connsiteX98" fmla="*/ 1008597 w 3724573"/>
              <a:gd name="connsiteY98" fmla="*/ 3532931 h 5170010"/>
              <a:gd name="connsiteX99" fmla="*/ 965829 w 3724573"/>
              <a:gd name="connsiteY99" fmla="*/ 3507487 h 5170010"/>
              <a:gd name="connsiteX100" fmla="*/ 942550 w 3724573"/>
              <a:gd name="connsiteY100" fmla="*/ 3461471 h 5170010"/>
              <a:gd name="connsiteX101" fmla="*/ 918189 w 3724573"/>
              <a:gd name="connsiteY101" fmla="*/ 3379725 h 5170010"/>
              <a:gd name="connsiteX102" fmla="*/ 928475 w 3724573"/>
              <a:gd name="connsiteY102" fmla="*/ 3340747 h 5170010"/>
              <a:gd name="connsiteX103" fmla="*/ 933889 w 3724573"/>
              <a:gd name="connsiteY103" fmla="*/ 3308265 h 5170010"/>
              <a:gd name="connsiteX104" fmla="*/ 923061 w 3724573"/>
              <a:gd name="connsiteY104" fmla="*/ 3296355 h 5170010"/>
              <a:gd name="connsiteX105" fmla="*/ 915482 w 3724573"/>
              <a:gd name="connsiteY105" fmla="*/ 3226520 h 5170010"/>
              <a:gd name="connsiteX106" fmla="*/ 913858 w 3724573"/>
              <a:gd name="connsiteY106" fmla="*/ 3168052 h 5170010"/>
              <a:gd name="connsiteX107" fmla="*/ 933347 w 3724573"/>
              <a:gd name="connsiteY107" fmla="*/ 3129074 h 5170010"/>
              <a:gd name="connsiteX108" fmla="*/ 950671 w 3724573"/>
              <a:gd name="connsiteY108" fmla="*/ 3108503 h 5170010"/>
              <a:gd name="connsiteX109" fmla="*/ 958791 w 3724573"/>
              <a:gd name="connsiteY109" fmla="*/ 3083059 h 5170010"/>
              <a:gd name="connsiteX110" fmla="*/ 967994 w 3724573"/>
              <a:gd name="connsiteY110" fmla="*/ 3042998 h 5170010"/>
              <a:gd name="connsiteX111" fmla="*/ 1056237 w 3724573"/>
              <a:gd name="connsiteY111" fmla="*/ 2973162 h 5170010"/>
              <a:gd name="connsiteX112" fmla="*/ 1082222 w 3724573"/>
              <a:gd name="connsiteY112" fmla="*/ 2962335 h 5170010"/>
              <a:gd name="connsiteX113" fmla="*/ 1184539 w 3724573"/>
              <a:gd name="connsiteY113" fmla="*/ 2943387 h 5170010"/>
              <a:gd name="connsiteX114" fmla="*/ 1203487 w 3724573"/>
              <a:gd name="connsiteY114" fmla="*/ 2927146 h 5170010"/>
              <a:gd name="connsiteX115" fmla="*/ 1263578 w 3724573"/>
              <a:gd name="connsiteY115" fmla="*/ 2907116 h 5170010"/>
              <a:gd name="connsiteX116" fmla="*/ 1310677 w 3724573"/>
              <a:gd name="connsiteY116" fmla="*/ 2924981 h 5170010"/>
              <a:gd name="connsiteX117" fmla="*/ 1329625 w 3724573"/>
              <a:gd name="connsiteY117" fmla="*/ 2905492 h 5170010"/>
              <a:gd name="connsiteX118" fmla="*/ 1312301 w 3724573"/>
              <a:gd name="connsiteY118" fmla="*/ 2851897 h 5170010"/>
              <a:gd name="connsiteX119" fmla="*/ 1289564 w 3724573"/>
              <a:gd name="connsiteY119" fmla="*/ 2834032 h 5170010"/>
              <a:gd name="connsiteX120" fmla="*/ 1230555 w 3724573"/>
              <a:gd name="connsiteY120" fmla="*/ 2839987 h 5170010"/>
              <a:gd name="connsiteX121" fmla="*/ 1198615 w 3724573"/>
              <a:gd name="connsiteY121" fmla="*/ 2825911 h 5170010"/>
              <a:gd name="connsiteX122" fmla="*/ 1185622 w 3724573"/>
              <a:gd name="connsiteY122" fmla="*/ 2657548 h 5170010"/>
              <a:gd name="connsiteX123" fmla="*/ 1205653 w 3724573"/>
              <a:gd name="connsiteY123" fmla="*/ 2622901 h 5170010"/>
              <a:gd name="connsiteX124" fmla="*/ 1205653 w 3724573"/>
              <a:gd name="connsiteY124" fmla="*/ 2597998 h 5170010"/>
              <a:gd name="connsiteX125" fmla="*/ 993980 w 3724573"/>
              <a:gd name="connsiteY125" fmla="*/ 2437755 h 5170010"/>
              <a:gd name="connsiteX126" fmla="*/ 776352 w 3724573"/>
              <a:gd name="connsiteY126" fmla="*/ 2280760 h 5170010"/>
              <a:gd name="connsiteX127" fmla="*/ 520288 w 3724573"/>
              <a:gd name="connsiteY127" fmla="*/ 2043102 h 5170010"/>
              <a:gd name="connsiteX128" fmla="*/ 502423 w 3724573"/>
              <a:gd name="connsiteY128" fmla="*/ 2036064 h 5170010"/>
              <a:gd name="connsiteX129" fmla="*/ 445038 w 3724573"/>
              <a:gd name="connsiteY129" fmla="*/ 2014409 h 5170010"/>
              <a:gd name="connsiteX130" fmla="*/ 387654 w 3724573"/>
              <a:gd name="connsiteY130" fmla="*/ 1970018 h 5170010"/>
              <a:gd name="connsiteX131" fmla="*/ 372496 w 3724573"/>
              <a:gd name="connsiteY131" fmla="*/ 1951611 h 5170010"/>
              <a:gd name="connsiteX132" fmla="*/ 305367 w 3724573"/>
              <a:gd name="connsiteY132" fmla="*/ 1894227 h 5170010"/>
              <a:gd name="connsiteX133" fmla="*/ 206298 w 3724573"/>
              <a:gd name="connsiteY133" fmla="*/ 1849294 h 5170010"/>
              <a:gd name="connsiteX134" fmla="*/ 171109 w 3724573"/>
              <a:gd name="connsiteY134" fmla="*/ 1810316 h 5170010"/>
              <a:gd name="connsiteX135" fmla="*/ 79077 w 3724573"/>
              <a:gd name="connsiteY135" fmla="*/ 1685802 h 5170010"/>
              <a:gd name="connsiteX136" fmla="*/ 38 w 3724573"/>
              <a:gd name="connsiteY136" fmla="*/ 1523935 h 5170010"/>
              <a:gd name="connsiteX137" fmla="*/ 43889 w 3724573"/>
              <a:gd name="connsiteY137" fmla="*/ 1312804 h 5170010"/>
              <a:gd name="connsiteX138" fmla="*/ 120762 w 3724573"/>
              <a:gd name="connsiteY138" fmla="*/ 1193163 h 5170010"/>
              <a:gd name="connsiteX139" fmla="*/ 150537 w 3724573"/>
              <a:gd name="connsiteY139" fmla="*/ 1125492 h 5170010"/>
              <a:gd name="connsiteX140" fmla="*/ 157575 w 3724573"/>
              <a:gd name="connsiteY140" fmla="*/ 1079477 h 5170010"/>
              <a:gd name="connsiteX141" fmla="*/ 133214 w 3724573"/>
              <a:gd name="connsiteY141" fmla="*/ 1076770 h 5170010"/>
              <a:gd name="connsiteX142" fmla="*/ 23317 w 3724573"/>
              <a:gd name="connsiteY142" fmla="*/ 961460 h 5170010"/>
              <a:gd name="connsiteX143" fmla="*/ 74205 w 3724573"/>
              <a:gd name="connsiteY143" fmla="*/ 892707 h 5170010"/>
              <a:gd name="connsiteX144" fmla="*/ 166237 w 3724573"/>
              <a:gd name="connsiteY144" fmla="*/ 924106 h 5170010"/>
              <a:gd name="connsiteX145" fmla="*/ 191681 w 3724573"/>
              <a:gd name="connsiteY145" fmla="*/ 937640 h 5170010"/>
              <a:gd name="connsiteX146" fmla="*/ 268013 w 3724573"/>
              <a:gd name="connsiteY146" fmla="*/ 929519 h 5170010"/>
              <a:gd name="connsiteX147" fmla="*/ 291833 w 3724573"/>
              <a:gd name="connsiteY147" fmla="*/ 910030 h 5170010"/>
              <a:gd name="connsiteX148" fmla="*/ 329187 w 3724573"/>
              <a:gd name="connsiteY148" fmla="*/ 888917 h 5170010"/>
              <a:gd name="connsiteX149" fmla="*/ 397398 w 3724573"/>
              <a:gd name="connsiteY149" fmla="*/ 853187 h 5170010"/>
              <a:gd name="connsiteX150" fmla="*/ 518664 w 3724573"/>
              <a:gd name="connsiteY150" fmla="*/ 689154 h 5170010"/>
              <a:gd name="connsiteX151" fmla="*/ 773645 w 3724573"/>
              <a:gd name="connsiteY151" fmla="*/ 365961 h 5170010"/>
              <a:gd name="connsiteX152" fmla="*/ 795841 w 3724573"/>
              <a:gd name="connsiteY152" fmla="*/ 332396 h 5170010"/>
              <a:gd name="connsiteX153" fmla="*/ 867842 w 3724573"/>
              <a:gd name="connsiteY153" fmla="*/ 228455 h 5170010"/>
              <a:gd name="connsiteX154" fmla="*/ 871632 w 3724573"/>
              <a:gd name="connsiteY154" fmla="*/ 199221 h 5170010"/>
              <a:gd name="connsiteX155" fmla="*/ 829947 w 3724573"/>
              <a:gd name="connsiteY155" fmla="*/ 187311 h 5170010"/>
              <a:gd name="connsiteX156" fmla="*/ 823992 w 3724573"/>
              <a:gd name="connsiteY156" fmla="*/ 199221 h 5170010"/>
              <a:gd name="connsiteX157" fmla="*/ 785014 w 3724573"/>
              <a:gd name="connsiteY157" fmla="*/ 239824 h 5170010"/>
              <a:gd name="connsiteX158" fmla="*/ 728712 w 3724573"/>
              <a:gd name="connsiteY158" fmla="*/ 228996 h 5170010"/>
              <a:gd name="connsiteX159" fmla="*/ 698396 w 3724573"/>
              <a:gd name="connsiteY159" fmla="*/ 125055 h 5170010"/>
              <a:gd name="connsiteX160" fmla="*/ 742788 w 3724573"/>
              <a:gd name="connsiteY160" fmla="*/ 83370 h 5170010"/>
              <a:gd name="connsiteX161" fmla="*/ 800714 w 3724573"/>
              <a:gd name="connsiteY161" fmla="*/ 105024 h 5170010"/>
              <a:gd name="connsiteX162" fmla="*/ 834819 w 3724573"/>
              <a:gd name="connsiteY162" fmla="*/ 119100 h 5170010"/>
              <a:gd name="connsiteX163" fmla="*/ 966370 w 3724573"/>
              <a:gd name="connsiteY163" fmla="*/ 89866 h 5170010"/>
              <a:gd name="connsiteX164" fmla="*/ 1037289 w 3724573"/>
              <a:gd name="connsiteY164" fmla="*/ 75791 h 5170010"/>
              <a:gd name="connsiteX165" fmla="*/ 1064898 w 3724573"/>
              <a:gd name="connsiteY165" fmla="*/ 48723 h 5170010"/>
              <a:gd name="connsiteX166" fmla="*/ 1093591 w 3724573"/>
              <a:gd name="connsiteY166" fmla="*/ 0 h 5170010"/>
              <a:gd name="connsiteX167" fmla="*/ 1150434 w 3724573"/>
              <a:gd name="connsiteY167" fmla="*/ 0 h 5170010"/>
              <a:gd name="connsiteX168" fmla="*/ 1192660 w 3724573"/>
              <a:gd name="connsiteY168" fmla="*/ 76332 h 5170010"/>
              <a:gd name="connsiteX169" fmla="*/ 1196449 w 3724573"/>
              <a:gd name="connsiteY169" fmla="*/ 85535 h 5170010"/>
              <a:gd name="connsiteX170" fmla="*/ 1219728 w 3724573"/>
              <a:gd name="connsiteY170" fmla="*/ 97445 h 5170010"/>
              <a:gd name="connsiteX171" fmla="*/ 1381595 w 3724573"/>
              <a:gd name="connsiteY171" fmla="*/ 64422 h 5170010"/>
              <a:gd name="connsiteX172" fmla="*/ 1406498 w 3724573"/>
              <a:gd name="connsiteY172" fmla="*/ 72543 h 5170010"/>
              <a:gd name="connsiteX173" fmla="*/ 1398919 w 3724573"/>
              <a:gd name="connsiteY173" fmla="*/ 98528 h 5170010"/>
              <a:gd name="connsiteX174" fmla="*/ 1361024 w 3724573"/>
              <a:gd name="connsiteY174" fmla="*/ 131551 h 5170010"/>
              <a:gd name="connsiteX175" fmla="*/ 1276571 w 3724573"/>
              <a:gd name="connsiteY175" fmla="*/ 238199 h 5170010"/>
              <a:gd name="connsiteX176" fmla="*/ 1230555 w 3724573"/>
              <a:gd name="connsiteY176" fmla="*/ 322652 h 5170010"/>
              <a:gd name="connsiteX177" fmla="*/ 1115786 w 3724573"/>
              <a:gd name="connsiteY177" fmla="*/ 491016 h 5170010"/>
              <a:gd name="connsiteX178" fmla="*/ 853226 w 3724573"/>
              <a:gd name="connsiteY178" fmla="*/ 883503 h 5170010"/>
              <a:gd name="connsiteX179" fmla="*/ 654004 w 3724573"/>
              <a:gd name="connsiteY179" fmla="*/ 1160681 h 5170010"/>
              <a:gd name="connsiteX180" fmla="*/ 658335 w 3724573"/>
              <a:gd name="connsiteY180" fmla="*/ 1188290 h 5170010"/>
              <a:gd name="connsiteX181" fmla="*/ 748743 w 3724573"/>
              <a:gd name="connsiteY181" fmla="*/ 1255961 h 5170010"/>
              <a:gd name="connsiteX182" fmla="*/ 846729 w 3724573"/>
              <a:gd name="connsiteY182" fmla="*/ 1311721 h 5170010"/>
              <a:gd name="connsiteX183" fmla="*/ 1005348 w 3724573"/>
              <a:gd name="connsiteY183" fmla="*/ 1422159 h 5170010"/>
              <a:gd name="connsiteX184" fmla="*/ 1091966 w 3724573"/>
              <a:gd name="connsiteY184" fmla="*/ 1443272 h 5170010"/>
              <a:gd name="connsiteX185" fmla="*/ 1181291 w 3724573"/>
              <a:gd name="connsiteY185" fmla="*/ 1429197 h 5170010"/>
              <a:gd name="connsiteX186" fmla="*/ 1220811 w 3724573"/>
              <a:gd name="connsiteY186" fmla="*/ 1443272 h 5170010"/>
              <a:gd name="connsiteX187" fmla="*/ 1330166 w 3724573"/>
              <a:gd name="connsiteY187" fmla="*/ 1528807 h 5170010"/>
              <a:gd name="connsiteX188" fmla="*/ 1603013 w 3724573"/>
              <a:gd name="connsiteY188" fmla="*/ 1602433 h 5170010"/>
              <a:gd name="connsiteX189" fmla="*/ 1728067 w 3724573"/>
              <a:gd name="connsiteY189" fmla="*/ 1605139 h 5170010"/>
              <a:gd name="connsiteX190" fmla="*/ 1860701 w 3724573"/>
              <a:gd name="connsiteY190" fmla="*/ 1595936 h 5170010"/>
              <a:gd name="connsiteX191" fmla="*/ 2023651 w 3724573"/>
              <a:gd name="connsiteY191" fmla="*/ 1542883 h 5170010"/>
              <a:gd name="connsiteX192" fmla="*/ 2315987 w 3724573"/>
              <a:gd name="connsiteY192" fmla="*/ 1420535 h 5170010"/>
              <a:gd name="connsiteX193" fmla="*/ 2390154 w 3724573"/>
              <a:gd name="connsiteY193" fmla="*/ 1355030 h 5170010"/>
              <a:gd name="connsiteX194" fmla="*/ 2624022 w 3724573"/>
              <a:gd name="connsiteY194" fmla="*/ 949550 h 5170010"/>
              <a:gd name="connsiteX195" fmla="*/ 2688986 w 3724573"/>
              <a:gd name="connsiteY195" fmla="*/ 838570 h 5170010"/>
              <a:gd name="connsiteX196" fmla="*/ 2703061 w 3724573"/>
              <a:gd name="connsiteY196" fmla="*/ 821788 h 5170010"/>
              <a:gd name="connsiteX197" fmla="*/ 2775604 w 3724573"/>
              <a:gd name="connsiteY197" fmla="*/ 757907 h 5170010"/>
              <a:gd name="connsiteX198" fmla="*/ 2940719 w 3724573"/>
              <a:gd name="connsiteY198" fmla="*/ 697816 h 5170010"/>
              <a:gd name="connsiteX199" fmla="*/ 3193535 w 3724573"/>
              <a:gd name="connsiteY199" fmla="*/ 825036 h 5170010"/>
              <a:gd name="connsiteX200" fmla="*/ 3286650 w 3724573"/>
              <a:gd name="connsiteY200" fmla="*/ 913278 h 5170010"/>
              <a:gd name="connsiteX201" fmla="*/ 3354862 w 3724573"/>
              <a:gd name="connsiteY201" fmla="*/ 959835 h 5170010"/>
              <a:gd name="connsiteX202" fmla="*/ 3384637 w 3724573"/>
              <a:gd name="connsiteY202" fmla="*/ 1000438 h 5170010"/>
              <a:gd name="connsiteX203" fmla="*/ 3404667 w 3724573"/>
              <a:gd name="connsiteY203" fmla="*/ 1080559 h 5170010"/>
              <a:gd name="connsiteX204" fmla="*/ 3425780 w 3724573"/>
              <a:gd name="connsiteY204" fmla="*/ 1115207 h 5170010"/>
              <a:gd name="connsiteX205" fmla="*/ 3472337 w 3724573"/>
              <a:gd name="connsiteY205" fmla="*/ 1156350 h 5170010"/>
              <a:gd name="connsiteX206" fmla="*/ 3506443 w 3724573"/>
              <a:gd name="connsiteY206" fmla="*/ 1203990 h 5170010"/>
              <a:gd name="connsiteX207" fmla="*/ 3549752 w 3724573"/>
              <a:gd name="connsiteY207" fmla="*/ 1215900 h 5170010"/>
              <a:gd name="connsiteX208" fmla="*/ 3588189 w 3724573"/>
              <a:gd name="connsiteY208" fmla="*/ 1198576 h 5170010"/>
              <a:gd name="connsiteX209" fmla="*/ 3694296 w 3724573"/>
              <a:gd name="connsiteY209" fmla="*/ 1215900 h 5170010"/>
              <a:gd name="connsiteX210" fmla="*/ 3727319 w 3724573"/>
              <a:gd name="connsiteY210" fmla="*/ 1272743 h 5170010"/>
              <a:gd name="connsiteX211" fmla="*/ 3727860 w 3724573"/>
              <a:gd name="connsiteY211" fmla="*/ 1315511 h 5170010"/>
              <a:gd name="connsiteX212" fmla="*/ 1690172 w 3724573"/>
              <a:gd name="connsiteY212" fmla="*/ 2623983 h 5170010"/>
              <a:gd name="connsiteX213" fmla="*/ 1728609 w 3724573"/>
              <a:gd name="connsiteY213" fmla="*/ 2623983 h 5170010"/>
              <a:gd name="connsiteX214" fmla="*/ 1764880 w 3724573"/>
              <a:gd name="connsiteY214" fmla="*/ 2593667 h 5170010"/>
              <a:gd name="connsiteX215" fmla="*/ 1803317 w 3724573"/>
              <a:gd name="connsiteY215" fmla="*/ 2548193 h 5170010"/>
              <a:gd name="connsiteX216" fmla="*/ 1852581 w 3724573"/>
              <a:gd name="connsiteY216" fmla="*/ 2499470 h 5170010"/>
              <a:gd name="connsiteX217" fmla="*/ 1881814 w 3724573"/>
              <a:gd name="connsiteY217" fmla="*/ 2461575 h 5170010"/>
              <a:gd name="connsiteX218" fmla="*/ 1990628 w 3724573"/>
              <a:gd name="connsiteY218" fmla="*/ 2372791 h 5170010"/>
              <a:gd name="connsiteX219" fmla="*/ 1996042 w 3724573"/>
              <a:gd name="connsiteY219" fmla="*/ 2350595 h 5170010"/>
              <a:gd name="connsiteX220" fmla="*/ 1968432 w 3724573"/>
              <a:gd name="connsiteY220" fmla="*/ 2338685 h 5170010"/>
              <a:gd name="connsiteX221" fmla="*/ 1941364 w 3724573"/>
              <a:gd name="connsiteY221" fmla="*/ 2346265 h 5170010"/>
              <a:gd name="connsiteX222" fmla="*/ 1900762 w 3724573"/>
              <a:gd name="connsiteY222" fmla="*/ 2343558 h 5170010"/>
              <a:gd name="connsiteX223" fmla="*/ 1852039 w 3724573"/>
              <a:gd name="connsiteY223" fmla="*/ 2262895 h 5170010"/>
              <a:gd name="connsiteX224" fmla="*/ 1830926 w 3724573"/>
              <a:gd name="connsiteY224" fmla="*/ 2236368 h 5170010"/>
              <a:gd name="connsiteX225" fmla="*/ 1586230 w 3724573"/>
              <a:gd name="connsiteY225" fmla="*/ 2175735 h 5170010"/>
              <a:gd name="connsiteX226" fmla="*/ 1302015 w 3724573"/>
              <a:gd name="connsiteY226" fmla="*/ 2072335 h 5170010"/>
              <a:gd name="connsiteX227" fmla="*/ 1279278 w 3724573"/>
              <a:gd name="connsiteY227" fmla="*/ 2066921 h 5170010"/>
              <a:gd name="connsiteX228" fmla="*/ 1201863 w 3724573"/>
              <a:gd name="connsiteY228" fmla="*/ 2063132 h 5170010"/>
              <a:gd name="connsiteX229" fmla="*/ 1096297 w 3724573"/>
              <a:gd name="connsiteY229" fmla="*/ 2025237 h 5170010"/>
              <a:gd name="connsiteX230" fmla="*/ 994521 w 3724573"/>
              <a:gd name="connsiteY230" fmla="*/ 1968935 h 5170010"/>
              <a:gd name="connsiteX231" fmla="*/ 874880 w 3724573"/>
              <a:gd name="connsiteY231" fmla="*/ 1876362 h 5170010"/>
              <a:gd name="connsiteX232" fmla="*/ 867842 w 3724573"/>
              <a:gd name="connsiteY232" fmla="*/ 1858497 h 5170010"/>
              <a:gd name="connsiteX233" fmla="*/ 848895 w 3724573"/>
              <a:gd name="connsiteY233" fmla="*/ 1807068 h 5170010"/>
              <a:gd name="connsiteX234" fmla="*/ 845647 w 3724573"/>
              <a:gd name="connsiteY234" fmla="*/ 1794075 h 5170010"/>
              <a:gd name="connsiteX235" fmla="*/ 809917 w 3724573"/>
              <a:gd name="connsiteY235" fmla="*/ 1703126 h 5170010"/>
              <a:gd name="connsiteX236" fmla="*/ 622064 w 3724573"/>
              <a:gd name="connsiteY236" fmla="*/ 1470340 h 5170010"/>
              <a:gd name="connsiteX237" fmla="*/ 582003 w 3724573"/>
              <a:gd name="connsiteY237" fmla="*/ 1455723 h 5170010"/>
              <a:gd name="connsiteX238" fmla="*/ 507836 w 3724573"/>
              <a:gd name="connsiteY238" fmla="*/ 1446520 h 5170010"/>
              <a:gd name="connsiteX239" fmla="*/ 463445 w 3724573"/>
              <a:gd name="connsiteY239" fmla="*/ 1460596 h 5170010"/>
              <a:gd name="connsiteX240" fmla="*/ 340555 w 3724573"/>
              <a:gd name="connsiteY240" fmla="*/ 1619215 h 5170010"/>
              <a:gd name="connsiteX241" fmla="*/ 333518 w 3724573"/>
              <a:gd name="connsiteY241" fmla="*/ 1675517 h 5170010"/>
              <a:gd name="connsiteX242" fmla="*/ 349759 w 3724573"/>
              <a:gd name="connsiteY242" fmla="*/ 1693381 h 5170010"/>
              <a:gd name="connsiteX243" fmla="*/ 446662 w 3724573"/>
              <a:gd name="connsiteY243" fmla="*/ 1815729 h 5170010"/>
              <a:gd name="connsiteX244" fmla="*/ 500257 w 3724573"/>
              <a:gd name="connsiteY244" fmla="*/ 1839008 h 5170010"/>
              <a:gd name="connsiteX245" fmla="*/ 528950 w 3724573"/>
              <a:gd name="connsiteY245" fmla="*/ 1858497 h 5170010"/>
              <a:gd name="connsiteX246" fmla="*/ 551687 w 3724573"/>
              <a:gd name="connsiteY246" fmla="*/ 1870948 h 5170010"/>
              <a:gd name="connsiteX247" fmla="*/ 582003 w 3724573"/>
              <a:gd name="connsiteY247" fmla="*/ 1859580 h 5170010"/>
              <a:gd name="connsiteX248" fmla="*/ 583627 w 3724573"/>
              <a:gd name="connsiteY248" fmla="*/ 1890979 h 5170010"/>
              <a:gd name="connsiteX249" fmla="*/ 612861 w 3724573"/>
              <a:gd name="connsiteY249" fmla="*/ 1944574 h 5170010"/>
              <a:gd name="connsiteX250" fmla="*/ 894911 w 3724573"/>
              <a:gd name="connsiteY250" fmla="*/ 2088576 h 5170010"/>
              <a:gd name="connsiteX251" fmla="*/ 1135275 w 3724573"/>
              <a:gd name="connsiteY251" fmla="*/ 2261271 h 5170010"/>
              <a:gd name="connsiteX252" fmla="*/ 1271699 w 3724573"/>
              <a:gd name="connsiteY252" fmla="*/ 2374415 h 5170010"/>
              <a:gd name="connsiteX253" fmla="*/ 1460093 w 3724573"/>
              <a:gd name="connsiteY253" fmla="*/ 2502177 h 5170010"/>
              <a:gd name="connsiteX254" fmla="*/ 1476875 w 3724573"/>
              <a:gd name="connsiteY254" fmla="*/ 2507590 h 5170010"/>
              <a:gd name="connsiteX255" fmla="*/ 1521808 w 3724573"/>
              <a:gd name="connsiteY255" fmla="*/ 2535200 h 5170010"/>
              <a:gd name="connsiteX256" fmla="*/ 1672848 w 3724573"/>
              <a:gd name="connsiteY256" fmla="*/ 2623442 h 5170010"/>
              <a:gd name="connsiteX257" fmla="*/ 1690172 w 3724573"/>
              <a:gd name="connsiteY257" fmla="*/ 2623983 h 5170010"/>
              <a:gd name="connsiteX258" fmla="*/ 272885 w 3724573"/>
              <a:gd name="connsiteY258" fmla="*/ 1681472 h 5170010"/>
              <a:gd name="connsiteX259" fmla="*/ 263141 w 3724573"/>
              <a:gd name="connsiteY259" fmla="*/ 1685802 h 5170010"/>
              <a:gd name="connsiteX260" fmla="*/ 276675 w 3724573"/>
              <a:gd name="connsiteY260" fmla="*/ 1730735 h 5170010"/>
              <a:gd name="connsiteX261" fmla="*/ 292916 w 3724573"/>
              <a:gd name="connsiteY261" fmla="*/ 1735608 h 5170010"/>
              <a:gd name="connsiteX262" fmla="*/ 299412 w 3724573"/>
              <a:gd name="connsiteY262" fmla="*/ 1724239 h 5170010"/>
              <a:gd name="connsiteX263" fmla="*/ 272885 w 3724573"/>
              <a:gd name="connsiteY263" fmla="*/ 1681472 h 517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</a:cxnLst>
            <a:rect l="l" t="t" r="r" b="b"/>
            <a:pathLst>
              <a:path w="3724573" h="5170010">
                <a:moveTo>
                  <a:pt x="3727860" y="1315511"/>
                </a:moveTo>
                <a:cubicBezTo>
                  <a:pt x="3719198" y="1340955"/>
                  <a:pt x="3711078" y="1366399"/>
                  <a:pt x="3701875" y="1391301"/>
                </a:cubicBezTo>
                <a:cubicBezTo>
                  <a:pt x="3686717" y="1433528"/>
                  <a:pt x="3655318" y="1463844"/>
                  <a:pt x="3622294" y="1490912"/>
                </a:cubicBezTo>
                <a:cubicBezTo>
                  <a:pt x="3595768" y="1512566"/>
                  <a:pt x="3565993" y="1529890"/>
                  <a:pt x="3537300" y="1548838"/>
                </a:cubicBezTo>
                <a:cubicBezTo>
                  <a:pt x="3477751" y="1587816"/>
                  <a:pt x="3416577" y="1625170"/>
                  <a:pt x="3358110" y="1665772"/>
                </a:cubicBezTo>
                <a:cubicBezTo>
                  <a:pt x="3293146" y="1710705"/>
                  <a:pt x="3230348" y="1712871"/>
                  <a:pt x="3169716" y="1667396"/>
                </a:cubicBezTo>
                <a:cubicBezTo>
                  <a:pt x="3144271" y="1647907"/>
                  <a:pt x="3128031" y="1623004"/>
                  <a:pt x="3130737" y="1589981"/>
                </a:cubicBezTo>
                <a:cubicBezTo>
                  <a:pt x="3132361" y="1572116"/>
                  <a:pt x="3125324" y="1560206"/>
                  <a:pt x="3112873" y="1548296"/>
                </a:cubicBezTo>
                <a:cubicBezTo>
                  <a:pt x="3090135" y="1526642"/>
                  <a:pt x="3069564" y="1502281"/>
                  <a:pt x="3047909" y="1479543"/>
                </a:cubicBezTo>
                <a:cubicBezTo>
                  <a:pt x="3044119" y="1475212"/>
                  <a:pt x="3039247" y="1471964"/>
                  <a:pt x="3031127" y="1464927"/>
                </a:cubicBezTo>
                <a:cubicBezTo>
                  <a:pt x="3028961" y="1489288"/>
                  <a:pt x="3027879" y="1508777"/>
                  <a:pt x="3025713" y="1528807"/>
                </a:cubicBezTo>
                <a:cubicBezTo>
                  <a:pt x="3019758" y="1573199"/>
                  <a:pt x="3012720" y="1617591"/>
                  <a:pt x="3006765" y="1662524"/>
                </a:cubicBezTo>
                <a:cubicBezTo>
                  <a:pt x="3005141" y="1674434"/>
                  <a:pt x="3005683" y="1686885"/>
                  <a:pt x="3006765" y="1698795"/>
                </a:cubicBezTo>
                <a:cubicBezTo>
                  <a:pt x="3010555" y="1732360"/>
                  <a:pt x="3001893" y="1763759"/>
                  <a:pt x="2994856" y="1795699"/>
                </a:cubicBezTo>
                <a:cubicBezTo>
                  <a:pt x="2989442" y="1820602"/>
                  <a:pt x="2996480" y="1848211"/>
                  <a:pt x="2998645" y="1874738"/>
                </a:cubicBezTo>
                <a:cubicBezTo>
                  <a:pt x="2999186" y="1881776"/>
                  <a:pt x="3003517" y="1888813"/>
                  <a:pt x="3004058" y="1895851"/>
                </a:cubicBezTo>
                <a:cubicBezTo>
                  <a:pt x="3006765" y="1948905"/>
                  <a:pt x="3006224" y="2001958"/>
                  <a:pt x="3013262" y="2054470"/>
                </a:cubicBezTo>
                <a:cubicBezTo>
                  <a:pt x="3019758" y="2102651"/>
                  <a:pt x="3009472" y="2148126"/>
                  <a:pt x="2999728" y="2194142"/>
                </a:cubicBezTo>
                <a:cubicBezTo>
                  <a:pt x="2986194" y="2258023"/>
                  <a:pt x="2975366" y="2322445"/>
                  <a:pt x="2943967" y="2380912"/>
                </a:cubicBezTo>
                <a:cubicBezTo>
                  <a:pt x="2938554" y="2391198"/>
                  <a:pt x="2940178" y="2405814"/>
                  <a:pt x="2939637" y="2418266"/>
                </a:cubicBezTo>
                <a:cubicBezTo>
                  <a:pt x="2938554" y="2453454"/>
                  <a:pt x="2942343" y="2489184"/>
                  <a:pt x="2928809" y="2523831"/>
                </a:cubicBezTo>
                <a:cubicBezTo>
                  <a:pt x="2923396" y="2537365"/>
                  <a:pt x="2917440" y="2542779"/>
                  <a:pt x="2904448" y="2541155"/>
                </a:cubicBezTo>
                <a:cubicBezTo>
                  <a:pt x="2893079" y="2539531"/>
                  <a:pt x="2881711" y="2537365"/>
                  <a:pt x="2870883" y="2534659"/>
                </a:cubicBezTo>
                <a:cubicBezTo>
                  <a:pt x="2851395" y="2529786"/>
                  <a:pt x="2835154" y="2533576"/>
                  <a:pt x="2822702" y="2550899"/>
                </a:cubicBezTo>
                <a:cubicBezTo>
                  <a:pt x="2816747" y="2559020"/>
                  <a:pt x="2809710" y="2566599"/>
                  <a:pt x="2805379" y="2575261"/>
                </a:cubicBezTo>
                <a:cubicBezTo>
                  <a:pt x="2774521" y="2635352"/>
                  <a:pt x="2743663" y="2695985"/>
                  <a:pt x="2712806" y="2756617"/>
                </a:cubicBezTo>
                <a:cubicBezTo>
                  <a:pt x="2707392" y="2767444"/>
                  <a:pt x="2703603" y="2779354"/>
                  <a:pt x="2699272" y="2790182"/>
                </a:cubicBezTo>
                <a:cubicBezTo>
                  <a:pt x="2684655" y="2823205"/>
                  <a:pt x="2678158" y="2855145"/>
                  <a:pt x="2696565" y="2890334"/>
                </a:cubicBezTo>
                <a:cubicBezTo>
                  <a:pt x="2704144" y="2904951"/>
                  <a:pt x="2704685" y="2924439"/>
                  <a:pt x="2705227" y="2941763"/>
                </a:cubicBezTo>
                <a:cubicBezTo>
                  <a:pt x="2706309" y="2985072"/>
                  <a:pt x="2707933" y="3027840"/>
                  <a:pt x="2705227" y="3071149"/>
                </a:cubicBezTo>
                <a:cubicBezTo>
                  <a:pt x="2701978" y="3118789"/>
                  <a:pt x="2717137" y="3158849"/>
                  <a:pt x="2740956" y="3198369"/>
                </a:cubicBezTo>
                <a:cubicBezTo>
                  <a:pt x="2760987" y="3230851"/>
                  <a:pt x="2779393" y="3264956"/>
                  <a:pt x="2796176" y="3299062"/>
                </a:cubicBezTo>
                <a:cubicBezTo>
                  <a:pt x="2806461" y="3320176"/>
                  <a:pt x="2802130" y="3325048"/>
                  <a:pt x="2781017" y="3333710"/>
                </a:cubicBezTo>
                <a:cubicBezTo>
                  <a:pt x="2761528" y="3342371"/>
                  <a:pt x="2743122" y="3354281"/>
                  <a:pt x="2723092" y="3361319"/>
                </a:cubicBezTo>
                <a:cubicBezTo>
                  <a:pt x="2696565" y="3370522"/>
                  <a:pt x="2669497" y="3380808"/>
                  <a:pt x="2642428" y="3382973"/>
                </a:cubicBezTo>
                <a:cubicBezTo>
                  <a:pt x="2602368" y="3385680"/>
                  <a:pt x="2561765" y="3382973"/>
                  <a:pt x="2521705" y="3379725"/>
                </a:cubicBezTo>
                <a:cubicBezTo>
                  <a:pt x="2494637" y="3377560"/>
                  <a:pt x="2490847" y="3371605"/>
                  <a:pt x="2488682" y="3343454"/>
                </a:cubicBezTo>
                <a:cubicBezTo>
                  <a:pt x="2487599" y="3332627"/>
                  <a:pt x="2485975" y="3322341"/>
                  <a:pt x="2484351" y="3305559"/>
                </a:cubicBezTo>
                <a:cubicBezTo>
                  <a:pt x="2474606" y="3315844"/>
                  <a:pt x="2468651" y="3322341"/>
                  <a:pt x="2463238" y="3328837"/>
                </a:cubicBezTo>
                <a:cubicBezTo>
                  <a:pt x="2417763" y="3387846"/>
                  <a:pt x="2370123" y="3445771"/>
                  <a:pt x="2327356" y="3506404"/>
                </a:cubicBezTo>
                <a:cubicBezTo>
                  <a:pt x="2290543" y="3558375"/>
                  <a:pt x="2259685" y="3614676"/>
                  <a:pt x="2226121" y="3668813"/>
                </a:cubicBezTo>
                <a:cubicBezTo>
                  <a:pt x="2218000" y="3681805"/>
                  <a:pt x="2214211" y="3698588"/>
                  <a:pt x="2203925" y="3709415"/>
                </a:cubicBezTo>
                <a:cubicBezTo>
                  <a:pt x="2173067" y="3741897"/>
                  <a:pt x="2176857" y="3780333"/>
                  <a:pt x="2188767" y="3814980"/>
                </a:cubicBezTo>
                <a:cubicBezTo>
                  <a:pt x="2207173" y="3869117"/>
                  <a:pt x="2205008" y="3923253"/>
                  <a:pt x="2206632" y="3978472"/>
                </a:cubicBezTo>
                <a:cubicBezTo>
                  <a:pt x="2207715" y="4013119"/>
                  <a:pt x="2213128" y="4047766"/>
                  <a:pt x="2216918" y="4082414"/>
                </a:cubicBezTo>
                <a:cubicBezTo>
                  <a:pt x="2220166" y="4109482"/>
                  <a:pt x="2220707" y="4137633"/>
                  <a:pt x="2227745" y="4164159"/>
                </a:cubicBezTo>
                <a:cubicBezTo>
                  <a:pt x="2239655" y="4209092"/>
                  <a:pt x="2256437" y="4252401"/>
                  <a:pt x="2271054" y="4296252"/>
                </a:cubicBezTo>
                <a:cubicBezTo>
                  <a:pt x="2272678" y="4300583"/>
                  <a:pt x="2274302" y="4305455"/>
                  <a:pt x="2274302" y="4309786"/>
                </a:cubicBezTo>
                <a:cubicBezTo>
                  <a:pt x="2277550" y="4365546"/>
                  <a:pt x="2287836" y="4420224"/>
                  <a:pt x="2284047" y="4476525"/>
                </a:cubicBezTo>
                <a:cubicBezTo>
                  <a:pt x="2280257" y="4529579"/>
                  <a:pt x="2286212" y="4582632"/>
                  <a:pt x="2286753" y="4635686"/>
                </a:cubicBezTo>
                <a:cubicBezTo>
                  <a:pt x="2287295" y="4753703"/>
                  <a:pt x="2286212" y="4871179"/>
                  <a:pt x="2286212" y="4989196"/>
                </a:cubicBezTo>
                <a:cubicBezTo>
                  <a:pt x="2286212" y="5022219"/>
                  <a:pt x="2287836" y="5055242"/>
                  <a:pt x="2288919" y="5088265"/>
                </a:cubicBezTo>
                <a:cubicBezTo>
                  <a:pt x="2290543" y="5121288"/>
                  <a:pt x="2272137" y="5158101"/>
                  <a:pt x="2245610" y="5170010"/>
                </a:cubicBezTo>
                <a:cubicBezTo>
                  <a:pt x="2238572" y="5173259"/>
                  <a:pt x="2230452" y="5174342"/>
                  <a:pt x="2222331" y="5174342"/>
                </a:cubicBezTo>
                <a:cubicBezTo>
                  <a:pt x="2171985" y="5174883"/>
                  <a:pt x="2121097" y="5176507"/>
                  <a:pt x="2070750" y="5173800"/>
                </a:cubicBezTo>
                <a:cubicBezTo>
                  <a:pt x="2026899" y="5171093"/>
                  <a:pt x="1983049" y="5160266"/>
                  <a:pt x="1939199" y="5157018"/>
                </a:cubicBezTo>
                <a:cubicBezTo>
                  <a:pt x="1916462" y="5155394"/>
                  <a:pt x="1892100" y="5159725"/>
                  <a:pt x="1870987" y="5168386"/>
                </a:cubicBezTo>
                <a:cubicBezTo>
                  <a:pt x="1849332" y="5177048"/>
                  <a:pt x="1833092" y="5167304"/>
                  <a:pt x="1815227" y="5161349"/>
                </a:cubicBezTo>
                <a:cubicBezTo>
                  <a:pt x="1814144" y="5160808"/>
                  <a:pt x="1811978" y="5159725"/>
                  <a:pt x="1811978" y="5159183"/>
                </a:cubicBezTo>
                <a:cubicBezTo>
                  <a:pt x="1811437" y="5142942"/>
                  <a:pt x="1810354" y="5127243"/>
                  <a:pt x="1810354" y="5111002"/>
                </a:cubicBezTo>
                <a:cubicBezTo>
                  <a:pt x="1810354" y="5093679"/>
                  <a:pt x="1818475" y="5085558"/>
                  <a:pt x="1836340" y="5079062"/>
                </a:cubicBezTo>
                <a:cubicBezTo>
                  <a:pt x="1894266" y="5057949"/>
                  <a:pt x="1954357" y="5053618"/>
                  <a:pt x="2014989" y="5049828"/>
                </a:cubicBezTo>
                <a:cubicBezTo>
                  <a:pt x="2016072" y="5049828"/>
                  <a:pt x="2017696" y="5049828"/>
                  <a:pt x="2018779" y="5049287"/>
                </a:cubicBezTo>
                <a:cubicBezTo>
                  <a:pt x="2084825" y="5042790"/>
                  <a:pt x="2102149" y="5022760"/>
                  <a:pt x="2099442" y="4955631"/>
                </a:cubicBezTo>
                <a:cubicBezTo>
                  <a:pt x="2095111" y="4852772"/>
                  <a:pt x="2089698" y="4750455"/>
                  <a:pt x="2071832" y="4648679"/>
                </a:cubicBezTo>
                <a:cubicBezTo>
                  <a:pt x="2051802" y="4535534"/>
                  <a:pt x="2031230" y="4421848"/>
                  <a:pt x="2032854" y="4305996"/>
                </a:cubicBezTo>
                <a:cubicBezTo>
                  <a:pt x="2032854" y="4298417"/>
                  <a:pt x="2030689" y="4289214"/>
                  <a:pt x="2026358" y="4283801"/>
                </a:cubicBezTo>
                <a:cubicBezTo>
                  <a:pt x="1965725" y="4208010"/>
                  <a:pt x="1928913" y="4120309"/>
                  <a:pt x="1901303" y="4028277"/>
                </a:cubicBezTo>
                <a:cubicBezTo>
                  <a:pt x="1892641" y="4000126"/>
                  <a:pt x="1885062" y="3971434"/>
                  <a:pt x="1874777" y="3943825"/>
                </a:cubicBezTo>
                <a:cubicBezTo>
                  <a:pt x="1859618" y="3903222"/>
                  <a:pt x="1842295" y="3863162"/>
                  <a:pt x="1825513" y="3822560"/>
                </a:cubicBezTo>
                <a:cubicBezTo>
                  <a:pt x="1824430" y="3819853"/>
                  <a:pt x="1823347" y="3817687"/>
                  <a:pt x="1821182" y="3815522"/>
                </a:cubicBezTo>
                <a:cubicBezTo>
                  <a:pt x="1751346" y="3748934"/>
                  <a:pt x="1717240" y="3660151"/>
                  <a:pt x="1671224" y="3578405"/>
                </a:cubicBezTo>
                <a:cubicBezTo>
                  <a:pt x="1661480" y="3561623"/>
                  <a:pt x="1654983" y="3543217"/>
                  <a:pt x="1646322" y="3525352"/>
                </a:cubicBezTo>
                <a:cubicBezTo>
                  <a:pt x="1643074" y="3518314"/>
                  <a:pt x="1637660" y="3512359"/>
                  <a:pt x="1634412" y="3508028"/>
                </a:cubicBezTo>
                <a:cubicBezTo>
                  <a:pt x="1599765" y="3524810"/>
                  <a:pt x="1566741" y="3539968"/>
                  <a:pt x="1532094" y="3556209"/>
                </a:cubicBezTo>
                <a:cubicBezTo>
                  <a:pt x="1534260" y="3561623"/>
                  <a:pt x="1537508" y="3570285"/>
                  <a:pt x="1540215" y="3578405"/>
                </a:cubicBezTo>
                <a:cubicBezTo>
                  <a:pt x="1538590" y="3577323"/>
                  <a:pt x="1536966" y="3575698"/>
                  <a:pt x="1534801" y="3574616"/>
                </a:cubicBezTo>
                <a:cubicBezTo>
                  <a:pt x="1521808" y="3587608"/>
                  <a:pt x="1509357" y="3601142"/>
                  <a:pt x="1495823" y="3613594"/>
                </a:cubicBezTo>
                <a:cubicBezTo>
                  <a:pt x="1492033" y="3616842"/>
                  <a:pt x="1483913" y="3619549"/>
                  <a:pt x="1479582" y="3617925"/>
                </a:cubicBezTo>
                <a:cubicBezTo>
                  <a:pt x="1452514" y="3607098"/>
                  <a:pt x="1451431" y="3607639"/>
                  <a:pt x="1441687" y="3637955"/>
                </a:cubicBezTo>
                <a:cubicBezTo>
                  <a:pt x="1422198" y="3632000"/>
                  <a:pt x="1406498" y="3606556"/>
                  <a:pt x="1380513" y="3623338"/>
                </a:cubicBezTo>
                <a:cubicBezTo>
                  <a:pt x="1383219" y="3630917"/>
                  <a:pt x="1385385" y="3636872"/>
                  <a:pt x="1388092" y="3644993"/>
                </a:cubicBezTo>
                <a:cubicBezTo>
                  <a:pt x="1370227" y="3643910"/>
                  <a:pt x="1353986" y="3643369"/>
                  <a:pt x="1336121" y="3642286"/>
                </a:cubicBezTo>
                <a:cubicBezTo>
                  <a:pt x="1338828" y="3666106"/>
                  <a:pt x="1331790" y="3674768"/>
                  <a:pt x="1307970" y="3668271"/>
                </a:cubicBezTo>
                <a:cubicBezTo>
                  <a:pt x="1300932" y="3666647"/>
                  <a:pt x="1290105" y="3679640"/>
                  <a:pt x="1281443" y="3685595"/>
                </a:cubicBezTo>
                <a:cubicBezTo>
                  <a:pt x="1279819" y="3688843"/>
                  <a:pt x="1277654" y="3692091"/>
                  <a:pt x="1276030" y="3695340"/>
                </a:cubicBezTo>
                <a:cubicBezTo>
                  <a:pt x="1272782" y="3688302"/>
                  <a:pt x="1269533" y="3681264"/>
                  <a:pt x="1265744" y="3674226"/>
                </a:cubicBezTo>
                <a:cubicBezTo>
                  <a:pt x="1259789" y="3662858"/>
                  <a:pt x="1251668" y="3662316"/>
                  <a:pt x="1243548" y="3672061"/>
                </a:cubicBezTo>
                <a:cubicBezTo>
                  <a:pt x="1237052" y="3680181"/>
                  <a:pt x="1231638" y="3689926"/>
                  <a:pt x="1225683" y="3698588"/>
                </a:cubicBezTo>
                <a:cubicBezTo>
                  <a:pt x="1222435" y="3696964"/>
                  <a:pt x="1219728" y="3695340"/>
                  <a:pt x="1216480" y="3694257"/>
                </a:cubicBezTo>
                <a:cubicBezTo>
                  <a:pt x="1209984" y="3682347"/>
                  <a:pt x="1204029" y="3670437"/>
                  <a:pt x="1196991" y="3657444"/>
                </a:cubicBezTo>
                <a:cubicBezTo>
                  <a:pt x="1193201" y="3658527"/>
                  <a:pt x="1188870" y="3659609"/>
                  <a:pt x="1185622" y="3661234"/>
                </a:cubicBezTo>
                <a:cubicBezTo>
                  <a:pt x="1168840" y="3670437"/>
                  <a:pt x="1156389" y="3674768"/>
                  <a:pt x="1149351" y="3648782"/>
                </a:cubicBezTo>
                <a:cubicBezTo>
                  <a:pt x="1142855" y="3623880"/>
                  <a:pt x="1127155" y="3640662"/>
                  <a:pt x="1114162" y="3646075"/>
                </a:cubicBezTo>
                <a:cubicBezTo>
                  <a:pt x="1111997" y="3643910"/>
                  <a:pt x="1108207" y="3642286"/>
                  <a:pt x="1107125" y="3639579"/>
                </a:cubicBezTo>
                <a:cubicBezTo>
                  <a:pt x="1099004" y="3620090"/>
                  <a:pt x="1084387" y="3613594"/>
                  <a:pt x="1063816" y="3615218"/>
                </a:cubicBezTo>
                <a:cubicBezTo>
                  <a:pt x="1053530" y="3615759"/>
                  <a:pt x="1049199" y="3610887"/>
                  <a:pt x="1045951" y="3598977"/>
                </a:cubicBezTo>
                <a:cubicBezTo>
                  <a:pt x="1039996" y="3578405"/>
                  <a:pt x="1028086" y="3559457"/>
                  <a:pt x="1017800" y="3539968"/>
                </a:cubicBezTo>
                <a:cubicBezTo>
                  <a:pt x="1016176" y="3536720"/>
                  <a:pt x="1010762" y="3532389"/>
                  <a:pt x="1008597" y="3532931"/>
                </a:cubicBezTo>
                <a:cubicBezTo>
                  <a:pt x="984235" y="3541051"/>
                  <a:pt x="978280" y="3518314"/>
                  <a:pt x="965829" y="3507487"/>
                </a:cubicBezTo>
                <a:cubicBezTo>
                  <a:pt x="951754" y="3495577"/>
                  <a:pt x="945799" y="3480960"/>
                  <a:pt x="942550" y="3461471"/>
                </a:cubicBezTo>
                <a:cubicBezTo>
                  <a:pt x="938761" y="3433862"/>
                  <a:pt x="936054" y="3404628"/>
                  <a:pt x="918189" y="3379725"/>
                </a:cubicBezTo>
                <a:cubicBezTo>
                  <a:pt x="906279" y="3363484"/>
                  <a:pt x="910610" y="3351033"/>
                  <a:pt x="928475" y="3340747"/>
                </a:cubicBezTo>
                <a:cubicBezTo>
                  <a:pt x="946881" y="3329920"/>
                  <a:pt x="947964" y="3324506"/>
                  <a:pt x="933889" y="3308265"/>
                </a:cubicBezTo>
                <a:cubicBezTo>
                  <a:pt x="930641" y="3303935"/>
                  <a:pt x="926310" y="3300686"/>
                  <a:pt x="923061" y="3296355"/>
                </a:cubicBezTo>
                <a:cubicBezTo>
                  <a:pt x="900324" y="3269829"/>
                  <a:pt x="898700" y="3255753"/>
                  <a:pt x="915482" y="3226520"/>
                </a:cubicBezTo>
                <a:cubicBezTo>
                  <a:pt x="890038" y="3199993"/>
                  <a:pt x="891121" y="3198910"/>
                  <a:pt x="913858" y="3168052"/>
                </a:cubicBezTo>
                <a:cubicBezTo>
                  <a:pt x="921979" y="3156684"/>
                  <a:pt x="926310" y="3142067"/>
                  <a:pt x="933347" y="3129074"/>
                </a:cubicBezTo>
                <a:cubicBezTo>
                  <a:pt x="937678" y="3121495"/>
                  <a:pt x="943092" y="3111751"/>
                  <a:pt x="950671" y="3108503"/>
                </a:cubicBezTo>
                <a:cubicBezTo>
                  <a:pt x="966370" y="3102548"/>
                  <a:pt x="966912" y="3095510"/>
                  <a:pt x="958791" y="3083059"/>
                </a:cubicBezTo>
                <a:cubicBezTo>
                  <a:pt x="945257" y="3061946"/>
                  <a:pt x="947964" y="3057615"/>
                  <a:pt x="967994" y="3042998"/>
                </a:cubicBezTo>
                <a:cubicBezTo>
                  <a:pt x="998311" y="3020802"/>
                  <a:pt x="1026462" y="2995899"/>
                  <a:pt x="1056237" y="2973162"/>
                </a:cubicBezTo>
                <a:cubicBezTo>
                  <a:pt x="1063816" y="2967748"/>
                  <a:pt x="1074102" y="2961794"/>
                  <a:pt x="1082222" y="2962335"/>
                </a:cubicBezTo>
                <a:cubicBezTo>
                  <a:pt x="1118493" y="2965583"/>
                  <a:pt x="1151516" y="2954756"/>
                  <a:pt x="1184539" y="2943387"/>
                </a:cubicBezTo>
                <a:cubicBezTo>
                  <a:pt x="1192119" y="2940680"/>
                  <a:pt x="1199156" y="2934184"/>
                  <a:pt x="1203487" y="2927146"/>
                </a:cubicBezTo>
                <a:cubicBezTo>
                  <a:pt x="1221893" y="2898995"/>
                  <a:pt x="1232179" y="2894665"/>
                  <a:pt x="1263578" y="2907116"/>
                </a:cubicBezTo>
                <a:cubicBezTo>
                  <a:pt x="1279278" y="2913071"/>
                  <a:pt x="1294436" y="2920650"/>
                  <a:pt x="1310677" y="2924981"/>
                </a:cubicBezTo>
                <a:cubicBezTo>
                  <a:pt x="1329625" y="2929853"/>
                  <a:pt x="1335038" y="2923898"/>
                  <a:pt x="1329625" y="2905492"/>
                </a:cubicBezTo>
                <a:cubicBezTo>
                  <a:pt x="1324752" y="2887086"/>
                  <a:pt x="1320421" y="2868679"/>
                  <a:pt x="1312301" y="2851897"/>
                </a:cubicBezTo>
                <a:cubicBezTo>
                  <a:pt x="1308511" y="2843777"/>
                  <a:pt x="1297684" y="2834573"/>
                  <a:pt x="1289564" y="2834032"/>
                </a:cubicBezTo>
                <a:cubicBezTo>
                  <a:pt x="1270075" y="2832949"/>
                  <a:pt x="1249503" y="2835115"/>
                  <a:pt x="1230555" y="2839987"/>
                </a:cubicBezTo>
                <a:cubicBezTo>
                  <a:pt x="1214314" y="2843777"/>
                  <a:pt x="1203487" y="2841070"/>
                  <a:pt x="1198615" y="2825911"/>
                </a:cubicBezTo>
                <a:cubicBezTo>
                  <a:pt x="1179667" y="2771234"/>
                  <a:pt x="1169381" y="2714932"/>
                  <a:pt x="1185622" y="2657548"/>
                </a:cubicBezTo>
                <a:cubicBezTo>
                  <a:pt x="1188870" y="2645097"/>
                  <a:pt x="1198615" y="2634269"/>
                  <a:pt x="1205653" y="2622901"/>
                </a:cubicBezTo>
                <a:cubicBezTo>
                  <a:pt x="1211066" y="2614239"/>
                  <a:pt x="1215397" y="2606660"/>
                  <a:pt x="1205653" y="2597998"/>
                </a:cubicBezTo>
                <a:cubicBezTo>
                  <a:pt x="1139065" y="2539531"/>
                  <a:pt x="1075726" y="2474567"/>
                  <a:pt x="993980" y="2437755"/>
                </a:cubicBezTo>
                <a:cubicBezTo>
                  <a:pt x="910069" y="2399859"/>
                  <a:pt x="841316" y="2344640"/>
                  <a:pt x="776352" y="2280760"/>
                </a:cubicBezTo>
                <a:cubicBezTo>
                  <a:pt x="692982" y="2199555"/>
                  <a:pt x="605823" y="2122141"/>
                  <a:pt x="520288" y="2043102"/>
                </a:cubicBezTo>
                <a:cubicBezTo>
                  <a:pt x="515957" y="2039312"/>
                  <a:pt x="508378" y="2038229"/>
                  <a:pt x="502423" y="2036064"/>
                </a:cubicBezTo>
                <a:cubicBezTo>
                  <a:pt x="483475" y="2029026"/>
                  <a:pt x="462362" y="2024695"/>
                  <a:pt x="445038" y="2014409"/>
                </a:cubicBezTo>
                <a:cubicBezTo>
                  <a:pt x="424467" y="2002499"/>
                  <a:pt x="406602" y="1985176"/>
                  <a:pt x="387654" y="1970018"/>
                </a:cubicBezTo>
                <a:cubicBezTo>
                  <a:pt x="381699" y="1965145"/>
                  <a:pt x="375203" y="1958649"/>
                  <a:pt x="372496" y="1951611"/>
                </a:cubicBezTo>
                <a:cubicBezTo>
                  <a:pt x="359503" y="1921295"/>
                  <a:pt x="334600" y="1906137"/>
                  <a:pt x="305367" y="1894227"/>
                </a:cubicBezTo>
                <a:cubicBezTo>
                  <a:pt x="271802" y="1880151"/>
                  <a:pt x="239321" y="1864452"/>
                  <a:pt x="206298" y="1849294"/>
                </a:cubicBezTo>
                <a:cubicBezTo>
                  <a:pt x="188974" y="1841173"/>
                  <a:pt x="179229" y="1828181"/>
                  <a:pt x="171109" y="1810316"/>
                </a:cubicBezTo>
                <a:cubicBezTo>
                  <a:pt x="148913" y="1762676"/>
                  <a:pt x="125093" y="1716119"/>
                  <a:pt x="79077" y="1685802"/>
                </a:cubicBezTo>
                <a:cubicBezTo>
                  <a:pt x="20610" y="1647907"/>
                  <a:pt x="-1044" y="1588899"/>
                  <a:pt x="38" y="1523935"/>
                </a:cubicBezTo>
                <a:cubicBezTo>
                  <a:pt x="1121" y="1451393"/>
                  <a:pt x="9242" y="1378309"/>
                  <a:pt x="43889" y="1312804"/>
                </a:cubicBezTo>
                <a:cubicBezTo>
                  <a:pt x="66085" y="1271119"/>
                  <a:pt x="92611" y="1231058"/>
                  <a:pt x="120762" y="1193163"/>
                </a:cubicBezTo>
                <a:cubicBezTo>
                  <a:pt x="136462" y="1172050"/>
                  <a:pt x="151079" y="1153102"/>
                  <a:pt x="150537" y="1125492"/>
                </a:cubicBezTo>
                <a:cubicBezTo>
                  <a:pt x="150537" y="1110876"/>
                  <a:pt x="154868" y="1096800"/>
                  <a:pt x="157575" y="1079477"/>
                </a:cubicBezTo>
                <a:cubicBezTo>
                  <a:pt x="148913" y="1078394"/>
                  <a:pt x="140793" y="1076770"/>
                  <a:pt x="133214" y="1076770"/>
                </a:cubicBezTo>
                <a:cubicBezTo>
                  <a:pt x="56882" y="1079477"/>
                  <a:pt x="18986" y="1038874"/>
                  <a:pt x="23317" y="961460"/>
                </a:cubicBezTo>
                <a:cubicBezTo>
                  <a:pt x="25483" y="923023"/>
                  <a:pt x="41182" y="901910"/>
                  <a:pt x="74205" y="892707"/>
                </a:cubicBezTo>
                <a:cubicBezTo>
                  <a:pt x="113183" y="881879"/>
                  <a:pt x="146206" y="892707"/>
                  <a:pt x="166237" y="924106"/>
                </a:cubicBezTo>
                <a:cubicBezTo>
                  <a:pt x="172733" y="934933"/>
                  <a:pt x="179229" y="939264"/>
                  <a:pt x="191681" y="937640"/>
                </a:cubicBezTo>
                <a:cubicBezTo>
                  <a:pt x="217125" y="934933"/>
                  <a:pt x="242569" y="934391"/>
                  <a:pt x="268013" y="929519"/>
                </a:cubicBezTo>
                <a:cubicBezTo>
                  <a:pt x="277216" y="927895"/>
                  <a:pt x="287502" y="918692"/>
                  <a:pt x="291833" y="910030"/>
                </a:cubicBezTo>
                <a:cubicBezTo>
                  <a:pt x="300495" y="893248"/>
                  <a:pt x="310239" y="884045"/>
                  <a:pt x="329187" y="888917"/>
                </a:cubicBezTo>
                <a:cubicBezTo>
                  <a:pt x="362751" y="897579"/>
                  <a:pt x="380075" y="877548"/>
                  <a:pt x="397398" y="853187"/>
                </a:cubicBezTo>
                <a:cubicBezTo>
                  <a:pt x="436918" y="797968"/>
                  <a:pt x="476979" y="742749"/>
                  <a:pt x="518664" y="689154"/>
                </a:cubicBezTo>
                <a:cubicBezTo>
                  <a:pt x="603116" y="580882"/>
                  <a:pt x="688652" y="473692"/>
                  <a:pt x="773645" y="365961"/>
                </a:cubicBezTo>
                <a:cubicBezTo>
                  <a:pt x="781766" y="355675"/>
                  <a:pt x="788262" y="343224"/>
                  <a:pt x="795841" y="332396"/>
                </a:cubicBezTo>
                <a:cubicBezTo>
                  <a:pt x="819661" y="297749"/>
                  <a:pt x="843481" y="263102"/>
                  <a:pt x="867842" y="228455"/>
                </a:cubicBezTo>
                <a:cubicBezTo>
                  <a:pt x="874339" y="219252"/>
                  <a:pt x="883542" y="211131"/>
                  <a:pt x="871632" y="199221"/>
                </a:cubicBezTo>
                <a:cubicBezTo>
                  <a:pt x="859722" y="187311"/>
                  <a:pt x="846188" y="181356"/>
                  <a:pt x="829947" y="187311"/>
                </a:cubicBezTo>
                <a:cubicBezTo>
                  <a:pt x="826699" y="188394"/>
                  <a:pt x="823992" y="194890"/>
                  <a:pt x="823992" y="199221"/>
                </a:cubicBezTo>
                <a:cubicBezTo>
                  <a:pt x="822368" y="224124"/>
                  <a:pt x="804503" y="233327"/>
                  <a:pt x="785014" y="239824"/>
                </a:cubicBezTo>
                <a:cubicBezTo>
                  <a:pt x="764442" y="246320"/>
                  <a:pt x="744953" y="245779"/>
                  <a:pt x="728712" y="228996"/>
                </a:cubicBezTo>
                <a:cubicBezTo>
                  <a:pt x="700562" y="199763"/>
                  <a:pt x="688652" y="164574"/>
                  <a:pt x="698396" y="125055"/>
                </a:cubicBezTo>
                <a:cubicBezTo>
                  <a:pt x="703810" y="103400"/>
                  <a:pt x="718968" y="87701"/>
                  <a:pt x="742788" y="83370"/>
                </a:cubicBezTo>
                <a:cubicBezTo>
                  <a:pt x="766066" y="79580"/>
                  <a:pt x="788262" y="81204"/>
                  <a:pt x="800714" y="105024"/>
                </a:cubicBezTo>
                <a:cubicBezTo>
                  <a:pt x="808834" y="120182"/>
                  <a:pt x="820744" y="121807"/>
                  <a:pt x="834819" y="119100"/>
                </a:cubicBezTo>
                <a:cubicBezTo>
                  <a:pt x="878670" y="109897"/>
                  <a:pt x="922520" y="99611"/>
                  <a:pt x="966370" y="89866"/>
                </a:cubicBezTo>
                <a:cubicBezTo>
                  <a:pt x="990190" y="84994"/>
                  <a:pt x="1013469" y="80122"/>
                  <a:pt x="1037289" y="75791"/>
                </a:cubicBezTo>
                <a:cubicBezTo>
                  <a:pt x="1052988" y="73084"/>
                  <a:pt x="1061650" y="64963"/>
                  <a:pt x="1064898" y="48723"/>
                </a:cubicBezTo>
                <a:cubicBezTo>
                  <a:pt x="1069229" y="29775"/>
                  <a:pt x="1075184" y="10827"/>
                  <a:pt x="1093591" y="0"/>
                </a:cubicBezTo>
                <a:cubicBezTo>
                  <a:pt x="1112538" y="0"/>
                  <a:pt x="1131486" y="0"/>
                  <a:pt x="1150434" y="0"/>
                </a:cubicBezTo>
                <a:cubicBezTo>
                  <a:pt x="1171005" y="21654"/>
                  <a:pt x="1188329" y="45474"/>
                  <a:pt x="1192660" y="76332"/>
                </a:cubicBezTo>
                <a:cubicBezTo>
                  <a:pt x="1193201" y="79580"/>
                  <a:pt x="1195367" y="82287"/>
                  <a:pt x="1196449" y="85535"/>
                </a:cubicBezTo>
                <a:cubicBezTo>
                  <a:pt x="1201322" y="95280"/>
                  <a:pt x="1206735" y="100693"/>
                  <a:pt x="1219728" y="97445"/>
                </a:cubicBezTo>
                <a:cubicBezTo>
                  <a:pt x="1273323" y="85535"/>
                  <a:pt x="1328001" y="75791"/>
                  <a:pt x="1381595" y="64422"/>
                </a:cubicBezTo>
                <a:cubicBezTo>
                  <a:pt x="1392423" y="62257"/>
                  <a:pt x="1403791" y="60091"/>
                  <a:pt x="1406498" y="72543"/>
                </a:cubicBezTo>
                <a:cubicBezTo>
                  <a:pt x="1408122" y="80663"/>
                  <a:pt x="1404333" y="92573"/>
                  <a:pt x="1398919" y="98528"/>
                </a:cubicBezTo>
                <a:cubicBezTo>
                  <a:pt x="1387550" y="110979"/>
                  <a:pt x="1373475" y="120724"/>
                  <a:pt x="1361024" y="131551"/>
                </a:cubicBezTo>
                <a:cubicBezTo>
                  <a:pt x="1325835" y="161326"/>
                  <a:pt x="1297143" y="196515"/>
                  <a:pt x="1276571" y="238199"/>
                </a:cubicBezTo>
                <a:cubicBezTo>
                  <a:pt x="1262496" y="266892"/>
                  <a:pt x="1247879" y="295584"/>
                  <a:pt x="1230555" y="322652"/>
                </a:cubicBezTo>
                <a:cubicBezTo>
                  <a:pt x="1193201" y="381119"/>
                  <a:pt x="1153140" y="435255"/>
                  <a:pt x="1115786" y="491016"/>
                </a:cubicBezTo>
                <a:cubicBezTo>
                  <a:pt x="1028086" y="621484"/>
                  <a:pt x="942009" y="753576"/>
                  <a:pt x="853226" y="883503"/>
                </a:cubicBezTo>
                <a:cubicBezTo>
                  <a:pt x="788804" y="977159"/>
                  <a:pt x="721133" y="1068649"/>
                  <a:pt x="654004" y="1160681"/>
                </a:cubicBezTo>
                <a:cubicBezTo>
                  <a:pt x="644801" y="1173132"/>
                  <a:pt x="649132" y="1180711"/>
                  <a:pt x="658335" y="1188290"/>
                </a:cubicBezTo>
                <a:cubicBezTo>
                  <a:pt x="688110" y="1211569"/>
                  <a:pt x="717344" y="1235389"/>
                  <a:pt x="748743" y="1255961"/>
                </a:cubicBezTo>
                <a:cubicBezTo>
                  <a:pt x="780142" y="1276532"/>
                  <a:pt x="815330" y="1291149"/>
                  <a:pt x="846729" y="1311721"/>
                </a:cubicBezTo>
                <a:cubicBezTo>
                  <a:pt x="900866" y="1346910"/>
                  <a:pt x="954460" y="1383181"/>
                  <a:pt x="1005348" y="1422159"/>
                </a:cubicBezTo>
                <a:cubicBezTo>
                  <a:pt x="1032958" y="1443272"/>
                  <a:pt x="1057861" y="1452475"/>
                  <a:pt x="1091966" y="1443272"/>
                </a:cubicBezTo>
                <a:cubicBezTo>
                  <a:pt x="1121200" y="1435693"/>
                  <a:pt x="1151516" y="1433528"/>
                  <a:pt x="1181291" y="1429197"/>
                </a:cubicBezTo>
                <a:cubicBezTo>
                  <a:pt x="1196991" y="1426490"/>
                  <a:pt x="1208901" y="1432986"/>
                  <a:pt x="1220811" y="1443272"/>
                </a:cubicBezTo>
                <a:cubicBezTo>
                  <a:pt x="1256541" y="1473047"/>
                  <a:pt x="1289022" y="1510401"/>
                  <a:pt x="1330166" y="1528807"/>
                </a:cubicBezTo>
                <a:cubicBezTo>
                  <a:pt x="1416243" y="1567785"/>
                  <a:pt x="1506109" y="1599726"/>
                  <a:pt x="1603013" y="1602433"/>
                </a:cubicBezTo>
                <a:cubicBezTo>
                  <a:pt x="1644698" y="1603515"/>
                  <a:pt x="1686383" y="1606222"/>
                  <a:pt x="1728067" y="1605139"/>
                </a:cubicBezTo>
                <a:cubicBezTo>
                  <a:pt x="1772459" y="1604057"/>
                  <a:pt x="1817934" y="1605681"/>
                  <a:pt x="1860701" y="1595936"/>
                </a:cubicBezTo>
                <a:cubicBezTo>
                  <a:pt x="1916462" y="1583485"/>
                  <a:pt x="1970598" y="1564537"/>
                  <a:pt x="2023651" y="1542883"/>
                </a:cubicBezTo>
                <a:cubicBezTo>
                  <a:pt x="2121638" y="1503363"/>
                  <a:pt x="2217459" y="1459513"/>
                  <a:pt x="2315987" y="1420535"/>
                </a:cubicBezTo>
                <a:cubicBezTo>
                  <a:pt x="2350093" y="1407001"/>
                  <a:pt x="2372289" y="1386970"/>
                  <a:pt x="2390154" y="1355030"/>
                </a:cubicBezTo>
                <a:cubicBezTo>
                  <a:pt x="2465944" y="1218607"/>
                  <a:pt x="2534697" y="1078394"/>
                  <a:pt x="2624022" y="949550"/>
                </a:cubicBezTo>
                <a:cubicBezTo>
                  <a:pt x="2648383" y="914361"/>
                  <a:pt x="2667331" y="875383"/>
                  <a:pt x="2688986" y="838570"/>
                </a:cubicBezTo>
                <a:cubicBezTo>
                  <a:pt x="2692775" y="832074"/>
                  <a:pt x="2697647" y="826660"/>
                  <a:pt x="2703061" y="821788"/>
                </a:cubicBezTo>
                <a:cubicBezTo>
                  <a:pt x="2726881" y="800134"/>
                  <a:pt x="2751784" y="779020"/>
                  <a:pt x="2775604" y="757907"/>
                </a:cubicBezTo>
                <a:cubicBezTo>
                  <a:pt x="2822702" y="716222"/>
                  <a:pt x="2880087" y="697816"/>
                  <a:pt x="2940719" y="697816"/>
                </a:cubicBezTo>
                <a:cubicBezTo>
                  <a:pt x="3044661" y="697816"/>
                  <a:pt x="3132903" y="737336"/>
                  <a:pt x="3193535" y="825036"/>
                </a:cubicBezTo>
                <a:cubicBezTo>
                  <a:pt x="3218979" y="861308"/>
                  <a:pt x="3250378" y="889458"/>
                  <a:pt x="3286650" y="913278"/>
                </a:cubicBezTo>
                <a:cubicBezTo>
                  <a:pt x="3309387" y="928436"/>
                  <a:pt x="3333748" y="942512"/>
                  <a:pt x="3354862" y="959835"/>
                </a:cubicBezTo>
                <a:cubicBezTo>
                  <a:pt x="3367313" y="970121"/>
                  <a:pt x="3379223" y="985280"/>
                  <a:pt x="3384637" y="1000438"/>
                </a:cubicBezTo>
                <a:cubicBezTo>
                  <a:pt x="3393839" y="1025882"/>
                  <a:pt x="3396546" y="1054033"/>
                  <a:pt x="3404667" y="1080559"/>
                </a:cubicBezTo>
                <a:cubicBezTo>
                  <a:pt x="3408456" y="1093011"/>
                  <a:pt x="3416577" y="1105462"/>
                  <a:pt x="3425780" y="1115207"/>
                </a:cubicBezTo>
                <a:cubicBezTo>
                  <a:pt x="3439855" y="1129823"/>
                  <a:pt x="3458262" y="1141192"/>
                  <a:pt x="3472337" y="1156350"/>
                </a:cubicBezTo>
                <a:cubicBezTo>
                  <a:pt x="3485330" y="1170425"/>
                  <a:pt x="3495074" y="1187749"/>
                  <a:pt x="3506443" y="1203990"/>
                </a:cubicBezTo>
                <a:cubicBezTo>
                  <a:pt x="3517812" y="1219689"/>
                  <a:pt x="3530804" y="1225644"/>
                  <a:pt x="3549752" y="1215900"/>
                </a:cubicBezTo>
                <a:cubicBezTo>
                  <a:pt x="3562203" y="1209404"/>
                  <a:pt x="3575196" y="1203449"/>
                  <a:pt x="3588189" y="1198576"/>
                </a:cubicBezTo>
                <a:cubicBezTo>
                  <a:pt x="3632580" y="1181253"/>
                  <a:pt x="3669934" y="1186125"/>
                  <a:pt x="3694296" y="1215900"/>
                </a:cubicBezTo>
                <a:cubicBezTo>
                  <a:pt x="3707830" y="1232682"/>
                  <a:pt x="3716492" y="1253795"/>
                  <a:pt x="3727319" y="1272743"/>
                </a:cubicBezTo>
                <a:cubicBezTo>
                  <a:pt x="3727860" y="1285736"/>
                  <a:pt x="3727860" y="1300894"/>
                  <a:pt x="3727860" y="1315511"/>
                </a:cubicBezTo>
                <a:close/>
                <a:moveTo>
                  <a:pt x="1690172" y="2623983"/>
                </a:moveTo>
                <a:cubicBezTo>
                  <a:pt x="1698834" y="2623983"/>
                  <a:pt x="1713992" y="2625066"/>
                  <a:pt x="1728609" y="2623983"/>
                </a:cubicBezTo>
                <a:cubicBezTo>
                  <a:pt x="1747556" y="2622359"/>
                  <a:pt x="1760549" y="2615322"/>
                  <a:pt x="1764880" y="2593667"/>
                </a:cubicBezTo>
                <a:cubicBezTo>
                  <a:pt x="1768670" y="2572554"/>
                  <a:pt x="1781662" y="2554689"/>
                  <a:pt x="1803317" y="2548193"/>
                </a:cubicBezTo>
                <a:cubicBezTo>
                  <a:pt x="1829302" y="2540614"/>
                  <a:pt x="1842836" y="2523831"/>
                  <a:pt x="1852581" y="2499470"/>
                </a:cubicBezTo>
                <a:cubicBezTo>
                  <a:pt x="1858536" y="2484853"/>
                  <a:pt x="1868822" y="2467530"/>
                  <a:pt x="1881814" y="2461575"/>
                </a:cubicBezTo>
                <a:cubicBezTo>
                  <a:pt x="1926206" y="2441003"/>
                  <a:pt x="1958146" y="2406897"/>
                  <a:pt x="1990628" y="2372791"/>
                </a:cubicBezTo>
                <a:cubicBezTo>
                  <a:pt x="1995500" y="2367919"/>
                  <a:pt x="1998749" y="2353302"/>
                  <a:pt x="1996042" y="2350595"/>
                </a:cubicBezTo>
                <a:cubicBezTo>
                  <a:pt x="1989004" y="2344099"/>
                  <a:pt x="1978177" y="2339768"/>
                  <a:pt x="1968432" y="2338685"/>
                </a:cubicBezTo>
                <a:cubicBezTo>
                  <a:pt x="1959771" y="2338144"/>
                  <a:pt x="1950567" y="2345723"/>
                  <a:pt x="1941364" y="2346265"/>
                </a:cubicBezTo>
                <a:cubicBezTo>
                  <a:pt x="1927830" y="2346806"/>
                  <a:pt x="1912672" y="2347889"/>
                  <a:pt x="1900762" y="2343558"/>
                </a:cubicBezTo>
                <a:cubicBezTo>
                  <a:pt x="1862867" y="2328941"/>
                  <a:pt x="1850415" y="2307286"/>
                  <a:pt x="1852039" y="2262895"/>
                </a:cubicBezTo>
                <a:cubicBezTo>
                  <a:pt x="1852581" y="2246112"/>
                  <a:pt x="1847708" y="2240157"/>
                  <a:pt x="1830926" y="2236368"/>
                </a:cubicBezTo>
                <a:cubicBezTo>
                  <a:pt x="1749180" y="2217420"/>
                  <a:pt x="1666352" y="2201179"/>
                  <a:pt x="1586230" y="2175735"/>
                </a:cubicBezTo>
                <a:cubicBezTo>
                  <a:pt x="1490409" y="2145419"/>
                  <a:pt x="1396754" y="2106982"/>
                  <a:pt x="1302015" y="2072335"/>
                </a:cubicBezTo>
                <a:cubicBezTo>
                  <a:pt x="1294436" y="2069628"/>
                  <a:pt x="1285233" y="2064215"/>
                  <a:pt x="1279278" y="2066921"/>
                </a:cubicBezTo>
                <a:cubicBezTo>
                  <a:pt x="1252210" y="2077749"/>
                  <a:pt x="1227848" y="2065297"/>
                  <a:pt x="1201863" y="2063132"/>
                </a:cubicBezTo>
                <a:cubicBezTo>
                  <a:pt x="1163426" y="2059342"/>
                  <a:pt x="1129321" y="2045808"/>
                  <a:pt x="1096297" y="2025237"/>
                </a:cubicBezTo>
                <a:cubicBezTo>
                  <a:pt x="1063274" y="2004665"/>
                  <a:pt x="1028086" y="1987883"/>
                  <a:pt x="994521" y="1968935"/>
                </a:cubicBezTo>
                <a:cubicBezTo>
                  <a:pt x="950130" y="1943491"/>
                  <a:pt x="910610" y="1912092"/>
                  <a:pt x="874880" y="1876362"/>
                </a:cubicBezTo>
                <a:cubicBezTo>
                  <a:pt x="870549" y="1872031"/>
                  <a:pt x="867842" y="1864452"/>
                  <a:pt x="867842" y="1858497"/>
                </a:cubicBezTo>
                <a:cubicBezTo>
                  <a:pt x="867301" y="1839008"/>
                  <a:pt x="870549" y="1818978"/>
                  <a:pt x="848895" y="1807068"/>
                </a:cubicBezTo>
                <a:cubicBezTo>
                  <a:pt x="846188" y="1805444"/>
                  <a:pt x="847271" y="1798406"/>
                  <a:pt x="845647" y="1794075"/>
                </a:cubicBezTo>
                <a:cubicBezTo>
                  <a:pt x="834278" y="1763217"/>
                  <a:pt x="828864" y="1728029"/>
                  <a:pt x="809917" y="1703126"/>
                </a:cubicBezTo>
                <a:cubicBezTo>
                  <a:pt x="749825" y="1623546"/>
                  <a:pt x="684862" y="1548296"/>
                  <a:pt x="622064" y="1470340"/>
                </a:cubicBezTo>
                <a:cubicBezTo>
                  <a:pt x="610695" y="1456806"/>
                  <a:pt x="599327" y="1451393"/>
                  <a:pt x="582003" y="1455723"/>
                </a:cubicBezTo>
                <a:cubicBezTo>
                  <a:pt x="556559" y="1462761"/>
                  <a:pt x="531656" y="1459513"/>
                  <a:pt x="507836" y="1446520"/>
                </a:cubicBezTo>
                <a:cubicBezTo>
                  <a:pt x="479144" y="1430821"/>
                  <a:pt x="478603" y="1431362"/>
                  <a:pt x="463445" y="1460596"/>
                </a:cubicBezTo>
                <a:cubicBezTo>
                  <a:pt x="432046" y="1521228"/>
                  <a:pt x="392526" y="1574823"/>
                  <a:pt x="340555" y="1619215"/>
                </a:cubicBezTo>
                <a:cubicBezTo>
                  <a:pt x="314570" y="1641411"/>
                  <a:pt x="312946" y="1647366"/>
                  <a:pt x="333518" y="1675517"/>
                </a:cubicBezTo>
                <a:cubicBezTo>
                  <a:pt x="338390" y="1682013"/>
                  <a:pt x="343262" y="1688509"/>
                  <a:pt x="349759" y="1693381"/>
                </a:cubicBezTo>
                <a:cubicBezTo>
                  <a:pt x="390361" y="1727487"/>
                  <a:pt x="423925" y="1767548"/>
                  <a:pt x="446662" y="1815729"/>
                </a:cubicBezTo>
                <a:cubicBezTo>
                  <a:pt x="453700" y="1830887"/>
                  <a:pt x="485641" y="1843880"/>
                  <a:pt x="500257" y="1839008"/>
                </a:cubicBezTo>
                <a:cubicBezTo>
                  <a:pt x="525701" y="1830887"/>
                  <a:pt x="525701" y="1830887"/>
                  <a:pt x="528950" y="1858497"/>
                </a:cubicBezTo>
                <a:cubicBezTo>
                  <a:pt x="530574" y="1874738"/>
                  <a:pt x="537611" y="1877986"/>
                  <a:pt x="551687" y="1870948"/>
                </a:cubicBezTo>
                <a:cubicBezTo>
                  <a:pt x="561431" y="1866076"/>
                  <a:pt x="571717" y="1863369"/>
                  <a:pt x="582003" y="1859580"/>
                </a:cubicBezTo>
                <a:cubicBezTo>
                  <a:pt x="582544" y="1869866"/>
                  <a:pt x="585251" y="1880693"/>
                  <a:pt x="583627" y="1890979"/>
                </a:cubicBezTo>
                <a:cubicBezTo>
                  <a:pt x="579296" y="1917505"/>
                  <a:pt x="588499" y="1932122"/>
                  <a:pt x="612861" y="1944574"/>
                </a:cubicBezTo>
                <a:cubicBezTo>
                  <a:pt x="707599" y="1991131"/>
                  <a:pt x="801255" y="2039853"/>
                  <a:pt x="894911" y="2088576"/>
                </a:cubicBezTo>
                <a:cubicBezTo>
                  <a:pt x="983153" y="2134592"/>
                  <a:pt x="1064357" y="2189811"/>
                  <a:pt x="1135275" y="2261271"/>
                </a:cubicBezTo>
                <a:cubicBezTo>
                  <a:pt x="1176960" y="2302956"/>
                  <a:pt x="1224059" y="2339768"/>
                  <a:pt x="1271699" y="2374415"/>
                </a:cubicBezTo>
                <a:cubicBezTo>
                  <a:pt x="1332873" y="2419348"/>
                  <a:pt x="1397295" y="2459951"/>
                  <a:pt x="1460093" y="2502177"/>
                </a:cubicBezTo>
                <a:cubicBezTo>
                  <a:pt x="1464965" y="2505425"/>
                  <a:pt x="1471462" y="2508673"/>
                  <a:pt x="1476875" y="2507590"/>
                </a:cubicBezTo>
                <a:cubicBezTo>
                  <a:pt x="1500154" y="2504342"/>
                  <a:pt x="1510981" y="2519500"/>
                  <a:pt x="1521808" y="2535200"/>
                </a:cubicBezTo>
                <a:cubicBezTo>
                  <a:pt x="1558621" y="2587712"/>
                  <a:pt x="1600847" y="2631021"/>
                  <a:pt x="1672848" y="2623442"/>
                </a:cubicBezTo>
                <a:cubicBezTo>
                  <a:pt x="1677721" y="2622359"/>
                  <a:pt x="1680969" y="2622901"/>
                  <a:pt x="1690172" y="2623983"/>
                </a:cubicBezTo>
                <a:close/>
                <a:moveTo>
                  <a:pt x="272885" y="1681472"/>
                </a:moveTo>
                <a:cubicBezTo>
                  <a:pt x="269637" y="1683096"/>
                  <a:pt x="266389" y="1684720"/>
                  <a:pt x="263141" y="1685802"/>
                </a:cubicBezTo>
                <a:cubicBezTo>
                  <a:pt x="267472" y="1700960"/>
                  <a:pt x="270720" y="1716660"/>
                  <a:pt x="276675" y="1730735"/>
                </a:cubicBezTo>
                <a:cubicBezTo>
                  <a:pt x="278299" y="1733984"/>
                  <a:pt x="287502" y="1736149"/>
                  <a:pt x="292916" y="1735608"/>
                </a:cubicBezTo>
                <a:cubicBezTo>
                  <a:pt x="295622" y="1735608"/>
                  <a:pt x="300495" y="1726405"/>
                  <a:pt x="299412" y="1724239"/>
                </a:cubicBezTo>
                <a:cubicBezTo>
                  <a:pt x="291291" y="1710164"/>
                  <a:pt x="282088" y="1696088"/>
                  <a:pt x="272885" y="1681472"/>
                </a:cubicBezTo>
                <a:close/>
              </a:path>
            </a:pathLst>
          </a:custGeom>
          <a:gradFill flip="none" rotWithShape="1">
            <a:gsLst>
              <a:gs pos="67000">
                <a:schemeClr val="accent3"/>
              </a:gs>
              <a:gs pos="33000">
                <a:schemeClr val="accent3"/>
              </a:gs>
              <a:gs pos="0">
                <a:schemeClr val="accent1"/>
              </a:gs>
              <a:gs pos="100000">
                <a:schemeClr val="accent4"/>
              </a:gs>
            </a:gsLst>
            <a:lin ang="0" scaled="1"/>
            <a:tileRect/>
          </a:gradFill>
          <a:ln w="540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AE119B9-A1A8-4A9D-9087-ABA8D9555656}"/>
              </a:ext>
            </a:extLst>
          </p:cNvPr>
          <p:cNvSpPr txBox="1"/>
          <p:nvPr/>
        </p:nvSpPr>
        <p:spPr>
          <a:xfrm>
            <a:off x="242691" y="1522200"/>
            <a:ext cx="69637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dirty="0">
                <a:latin typeface="Harrington" pitchFamily="82" charset="0"/>
              </a:rPr>
              <a:t>Jika </a:t>
            </a:r>
            <a:r>
              <a:rPr lang="id-ID" sz="2000" b="1" dirty="0"/>
              <a:t>A</a:t>
            </a:r>
            <a:r>
              <a:rPr lang="id-ID" sz="2000" dirty="0">
                <a:latin typeface="+mj-lt"/>
              </a:rPr>
              <a:t> </a:t>
            </a:r>
            <a:r>
              <a:rPr lang="id-ID" sz="2000" dirty="0">
                <a:latin typeface="Harrington" pitchFamily="82" charset="0"/>
              </a:rPr>
              <a:t>dan </a:t>
            </a:r>
            <a:r>
              <a:rPr lang="id-ID" sz="2000" b="1" dirty="0"/>
              <a:t>B</a:t>
            </a:r>
            <a:r>
              <a:rPr lang="id-ID" sz="2000" dirty="0">
                <a:latin typeface="Harrington" pitchFamily="82" charset="0"/>
              </a:rPr>
              <a:t> adalah kejadian tidak saling lepas, maka berlaku:</a:t>
            </a:r>
          </a:p>
        </p:txBody>
      </p: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4A57E06F-FB31-4012-BFFF-3694AC4B8E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8806517"/>
              </p:ext>
            </p:extLst>
          </p:nvPr>
        </p:nvGraphicFramePr>
        <p:xfrm>
          <a:off x="1301942" y="2593162"/>
          <a:ext cx="6125903" cy="433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3" imgW="3047760" imgH="215640" progId="Equation.3">
                  <p:embed/>
                </p:oleObj>
              </mc:Choice>
              <mc:Fallback>
                <p:oleObj name="Equation" r:id="rId3" imgW="3047760" imgH="215640" progId="Equation.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01942" y="2593162"/>
                        <a:ext cx="6125903" cy="4339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ounded Rectangle 9">
            <a:extLst>
              <a:ext uri="{FF2B5EF4-FFF2-40B4-BE49-F238E27FC236}">
                <a16:creationId xmlns:a16="http://schemas.microsoft.com/office/drawing/2014/main" id="{9FC5EABC-5C27-4482-9367-AD24FDDF7B67}"/>
              </a:ext>
            </a:extLst>
          </p:cNvPr>
          <p:cNvSpPr/>
          <p:nvPr/>
        </p:nvSpPr>
        <p:spPr>
          <a:xfrm>
            <a:off x="1235157" y="2451016"/>
            <a:ext cx="6192688" cy="714380"/>
          </a:xfrm>
          <a:prstGeom prst="round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8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7" grpId="0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97">
            <a:extLst>
              <a:ext uri="{FF2B5EF4-FFF2-40B4-BE49-F238E27FC236}">
                <a16:creationId xmlns:a16="http://schemas.microsoft.com/office/drawing/2014/main" id="{74A6AEE2-5CC1-4590-8195-E56B8DFC2072}"/>
              </a:ext>
            </a:extLst>
          </p:cNvPr>
          <p:cNvGrpSpPr/>
          <p:nvPr/>
        </p:nvGrpSpPr>
        <p:grpSpPr>
          <a:xfrm>
            <a:off x="9398715" y="1912008"/>
            <a:ext cx="3244879" cy="4620024"/>
            <a:chOff x="348360" y="1332374"/>
            <a:chExt cx="2545698" cy="3690873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85855B76-08CE-495B-867E-E5337C83B2B3}"/>
                </a:ext>
              </a:extLst>
            </p:cNvPr>
            <p:cNvGrpSpPr/>
            <p:nvPr/>
          </p:nvGrpSpPr>
          <p:grpSpPr>
            <a:xfrm>
              <a:off x="348360" y="4335070"/>
              <a:ext cx="2545698" cy="688177"/>
              <a:chOff x="348360" y="4335070"/>
              <a:chExt cx="2545698" cy="688177"/>
            </a:xfrm>
          </p:grpSpPr>
          <p:sp>
            <p:nvSpPr>
              <p:cNvPr id="105" name="Rectangle 7">
                <a:extLst>
                  <a:ext uri="{FF2B5EF4-FFF2-40B4-BE49-F238E27FC236}">
                    <a16:creationId xmlns:a16="http://schemas.microsoft.com/office/drawing/2014/main" id="{915C6183-B32F-4AC3-9C19-0D74B00C7023}"/>
                  </a:ext>
                </a:extLst>
              </p:cNvPr>
              <p:cNvSpPr/>
              <p:nvPr/>
            </p:nvSpPr>
            <p:spPr>
              <a:xfrm rot="358729">
                <a:off x="348360" y="4422214"/>
                <a:ext cx="2379133" cy="601033"/>
              </a:xfrm>
              <a:custGeom>
                <a:avLst/>
                <a:gdLst>
                  <a:gd name="connsiteX0" fmla="*/ 0 w 1546076"/>
                  <a:gd name="connsiteY0" fmla="*/ 0 h 547777"/>
                  <a:gd name="connsiteX1" fmla="*/ 1546076 w 1546076"/>
                  <a:gd name="connsiteY1" fmla="*/ 0 h 547777"/>
                  <a:gd name="connsiteX2" fmla="*/ 1546076 w 1546076"/>
                  <a:gd name="connsiteY2" fmla="*/ 547777 h 547777"/>
                  <a:gd name="connsiteX3" fmla="*/ 0 w 1546076"/>
                  <a:gd name="connsiteY3" fmla="*/ 547777 h 547777"/>
                  <a:gd name="connsiteX4" fmla="*/ 0 w 1546076"/>
                  <a:gd name="connsiteY4" fmla="*/ 0 h 547777"/>
                  <a:gd name="connsiteX0" fmla="*/ 0 w 1546076"/>
                  <a:gd name="connsiteY0" fmla="*/ 0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0 w 1546076"/>
                  <a:gd name="connsiteY4" fmla="*/ 0 h 547777"/>
                  <a:gd name="connsiteX0" fmla="*/ 311437 w 1546076"/>
                  <a:gd name="connsiteY0" fmla="*/ 120616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311437 w 1546076"/>
                  <a:gd name="connsiteY4" fmla="*/ 120616 h 547777"/>
                  <a:gd name="connsiteX0" fmla="*/ 454636 w 1546076"/>
                  <a:gd name="connsiteY0" fmla="*/ 97957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454636 w 1546076"/>
                  <a:gd name="connsiteY4" fmla="*/ 97957 h 547777"/>
                  <a:gd name="connsiteX0" fmla="*/ 454636 w 1714392"/>
                  <a:gd name="connsiteY0" fmla="*/ 100262 h 550082"/>
                  <a:gd name="connsiteX1" fmla="*/ 1714392 w 1714392"/>
                  <a:gd name="connsiteY1" fmla="*/ 0 h 550082"/>
                  <a:gd name="connsiteX2" fmla="*/ 1300823 w 1714392"/>
                  <a:gd name="connsiteY2" fmla="*/ 476166 h 550082"/>
                  <a:gd name="connsiteX3" fmla="*/ 0 w 1714392"/>
                  <a:gd name="connsiteY3" fmla="*/ 550082 h 550082"/>
                  <a:gd name="connsiteX4" fmla="*/ 454636 w 1714392"/>
                  <a:gd name="connsiteY4" fmla="*/ 100262 h 550082"/>
                  <a:gd name="connsiteX0" fmla="*/ 454636 w 1908260"/>
                  <a:gd name="connsiteY0" fmla="*/ 151213 h 601033"/>
                  <a:gd name="connsiteX1" fmla="*/ 1908260 w 1908260"/>
                  <a:gd name="connsiteY1" fmla="*/ 0 h 601033"/>
                  <a:gd name="connsiteX2" fmla="*/ 1300823 w 1908260"/>
                  <a:gd name="connsiteY2" fmla="*/ 527117 h 601033"/>
                  <a:gd name="connsiteX3" fmla="*/ 0 w 1908260"/>
                  <a:gd name="connsiteY3" fmla="*/ 601033 h 601033"/>
                  <a:gd name="connsiteX4" fmla="*/ 454636 w 1908260"/>
                  <a:gd name="connsiteY4" fmla="*/ 151213 h 601033"/>
                  <a:gd name="connsiteX0" fmla="*/ 675642 w 1908260"/>
                  <a:gd name="connsiteY0" fmla="*/ 66773 h 601033"/>
                  <a:gd name="connsiteX1" fmla="*/ 1908260 w 1908260"/>
                  <a:gd name="connsiteY1" fmla="*/ 0 h 601033"/>
                  <a:gd name="connsiteX2" fmla="*/ 1300823 w 1908260"/>
                  <a:gd name="connsiteY2" fmla="*/ 527117 h 601033"/>
                  <a:gd name="connsiteX3" fmla="*/ 0 w 1908260"/>
                  <a:gd name="connsiteY3" fmla="*/ 601033 h 601033"/>
                  <a:gd name="connsiteX4" fmla="*/ 675642 w 1908260"/>
                  <a:gd name="connsiteY4" fmla="*/ 66773 h 601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8260" h="601033">
                    <a:moveTo>
                      <a:pt x="675642" y="66773"/>
                    </a:moveTo>
                    <a:lnTo>
                      <a:pt x="1908260" y="0"/>
                    </a:lnTo>
                    <a:lnTo>
                      <a:pt x="1300823" y="527117"/>
                    </a:lnTo>
                    <a:lnTo>
                      <a:pt x="0" y="601033"/>
                    </a:lnTo>
                    <a:lnTo>
                      <a:pt x="675642" y="66773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softEdge rad="152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6" name="Rectangle 7">
                <a:extLst>
                  <a:ext uri="{FF2B5EF4-FFF2-40B4-BE49-F238E27FC236}">
                    <a16:creationId xmlns:a16="http://schemas.microsoft.com/office/drawing/2014/main" id="{1860C6B2-C8A2-4B36-BD24-2C81D0F4CA16}"/>
                  </a:ext>
                </a:extLst>
              </p:cNvPr>
              <p:cNvSpPr/>
              <p:nvPr/>
            </p:nvSpPr>
            <p:spPr>
              <a:xfrm rot="358729">
                <a:off x="809437" y="4335070"/>
                <a:ext cx="2084621" cy="526631"/>
              </a:xfrm>
              <a:custGeom>
                <a:avLst/>
                <a:gdLst>
                  <a:gd name="connsiteX0" fmla="*/ 0 w 1546076"/>
                  <a:gd name="connsiteY0" fmla="*/ 0 h 547777"/>
                  <a:gd name="connsiteX1" fmla="*/ 1546076 w 1546076"/>
                  <a:gd name="connsiteY1" fmla="*/ 0 h 547777"/>
                  <a:gd name="connsiteX2" fmla="*/ 1546076 w 1546076"/>
                  <a:gd name="connsiteY2" fmla="*/ 547777 h 547777"/>
                  <a:gd name="connsiteX3" fmla="*/ 0 w 1546076"/>
                  <a:gd name="connsiteY3" fmla="*/ 547777 h 547777"/>
                  <a:gd name="connsiteX4" fmla="*/ 0 w 1546076"/>
                  <a:gd name="connsiteY4" fmla="*/ 0 h 547777"/>
                  <a:gd name="connsiteX0" fmla="*/ 0 w 1546076"/>
                  <a:gd name="connsiteY0" fmla="*/ 0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0 w 1546076"/>
                  <a:gd name="connsiteY4" fmla="*/ 0 h 547777"/>
                  <a:gd name="connsiteX0" fmla="*/ 311437 w 1546076"/>
                  <a:gd name="connsiteY0" fmla="*/ 120616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311437 w 1546076"/>
                  <a:gd name="connsiteY4" fmla="*/ 120616 h 547777"/>
                  <a:gd name="connsiteX0" fmla="*/ 454636 w 1546076"/>
                  <a:gd name="connsiteY0" fmla="*/ 97957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454636 w 1546076"/>
                  <a:gd name="connsiteY4" fmla="*/ 97957 h 547777"/>
                  <a:gd name="connsiteX0" fmla="*/ 454636 w 1714392"/>
                  <a:gd name="connsiteY0" fmla="*/ 100262 h 550082"/>
                  <a:gd name="connsiteX1" fmla="*/ 1714392 w 1714392"/>
                  <a:gd name="connsiteY1" fmla="*/ 0 h 550082"/>
                  <a:gd name="connsiteX2" fmla="*/ 1300823 w 1714392"/>
                  <a:gd name="connsiteY2" fmla="*/ 476166 h 550082"/>
                  <a:gd name="connsiteX3" fmla="*/ 0 w 1714392"/>
                  <a:gd name="connsiteY3" fmla="*/ 550082 h 550082"/>
                  <a:gd name="connsiteX4" fmla="*/ 454636 w 1714392"/>
                  <a:gd name="connsiteY4" fmla="*/ 100262 h 550082"/>
                  <a:gd name="connsiteX0" fmla="*/ 454636 w 1908260"/>
                  <a:gd name="connsiteY0" fmla="*/ 151213 h 601033"/>
                  <a:gd name="connsiteX1" fmla="*/ 1908260 w 1908260"/>
                  <a:gd name="connsiteY1" fmla="*/ 0 h 601033"/>
                  <a:gd name="connsiteX2" fmla="*/ 1300823 w 1908260"/>
                  <a:gd name="connsiteY2" fmla="*/ 527117 h 601033"/>
                  <a:gd name="connsiteX3" fmla="*/ 0 w 1908260"/>
                  <a:gd name="connsiteY3" fmla="*/ 601033 h 601033"/>
                  <a:gd name="connsiteX4" fmla="*/ 454636 w 1908260"/>
                  <a:gd name="connsiteY4" fmla="*/ 151213 h 601033"/>
                  <a:gd name="connsiteX0" fmla="*/ 675642 w 1908260"/>
                  <a:gd name="connsiteY0" fmla="*/ 66773 h 601033"/>
                  <a:gd name="connsiteX1" fmla="*/ 1908260 w 1908260"/>
                  <a:gd name="connsiteY1" fmla="*/ 0 h 601033"/>
                  <a:gd name="connsiteX2" fmla="*/ 1300823 w 1908260"/>
                  <a:gd name="connsiteY2" fmla="*/ 527117 h 601033"/>
                  <a:gd name="connsiteX3" fmla="*/ 0 w 1908260"/>
                  <a:gd name="connsiteY3" fmla="*/ 601033 h 601033"/>
                  <a:gd name="connsiteX4" fmla="*/ 675642 w 1908260"/>
                  <a:gd name="connsiteY4" fmla="*/ 66773 h 601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8260" h="601033">
                    <a:moveTo>
                      <a:pt x="675642" y="66773"/>
                    </a:moveTo>
                    <a:lnTo>
                      <a:pt x="1908260" y="0"/>
                    </a:lnTo>
                    <a:lnTo>
                      <a:pt x="1300823" y="527117"/>
                    </a:lnTo>
                    <a:lnTo>
                      <a:pt x="0" y="601033"/>
                    </a:lnTo>
                    <a:lnTo>
                      <a:pt x="675642" y="66773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softEdge rad="152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B1881E6F-CBE3-486A-9F9A-A7100F4A9EB1}"/>
                </a:ext>
              </a:extLst>
            </p:cNvPr>
            <p:cNvGrpSpPr/>
            <p:nvPr/>
          </p:nvGrpSpPr>
          <p:grpSpPr>
            <a:xfrm>
              <a:off x="933500" y="1332374"/>
              <a:ext cx="1262236" cy="3479244"/>
              <a:chOff x="1619672" y="1332374"/>
              <a:chExt cx="1262236" cy="3479244"/>
            </a:xfrm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962CD601-6A58-4ECE-9415-81F1ACA35939}"/>
                  </a:ext>
                </a:extLst>
              </p:cNvPr>
              <p:cNvSpPr/>
              <p:nvPr/>
            </p:nvSpPr>
            <p:spPr>
              <a:xfrm>
                <a:off x="1691680" y="3947522"/>
                <a:ext cx="864096" cy="86409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scene3d>
                <a:camera prst="perspectiveRight">
                  <a:rot lat="598412" lon="1237643" rev="0"/>
                </a:camera>
                <a:lightRig rig="threePt" dir="t"/>
              </a:scene3d>
              <a:sp3d extrusionH="819150" prstMaterial="flat">
                <a:bevelT w="44450" h="25400"/>
                <a:extrusionClr>
                  <a:schemeClr val="accent1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5400" b="1" spc="50" dirty="0">
                    <a:ln w="13500">
                      <a:solidFill>
                        <a:srgbClr val="17B6FF">
                          <a:shade val="2500"/>
                          <a:alpha val="6500"/>
                        </a:srgbClr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Arial"/>
                    <a:cs typeface="Arial" pitchFamily="34" charset="0"/>
                  </a:rPr>
                  <a:t>E</a:t>
                </a:r>
                <a:endParaRPr kumimoji="0" lang="ko-KR" altLang="en-US" sz="5400" b="1" i="0" u="none" strike="noStrike" kern="1200" cap="none" spc="50" normalizeH="0" baseline="0" noProof="0" dirty="0">
                  <a:ln w="13500">
                    <a:solidFill>
                      <a:srgbClr val="17B6FF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prstClr val="white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uLnTx/>
                  <a:uFillTx/>
                  <a:latin typeface="Arial"/>
                  <a:cs typeface="Arial" pitchFamily="34" charset="0"/>
                </a:endParaRP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D43DCE5D-F07E-4F8A-8E63-8DA653C97769}"/>
                  </a:ext>
                </a:extLst>
              </p:cNvPr>
              <p:cNvSpPr/>
              <p:nvPr/>
            </p:nvSpPr>
            <p:spPr>
              <a:xfrm>
                <a:off x="2017812" y="3077696"/>
                <a:ext cx="864096" cy="86409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scene3d>
                <a:camera prst="perspectiveRight">
                  <a:rot lat="300000" lon="20699968" rev="0"/>
                </a:camera>
                <a:lightRig rig="threePt" dir="t"/>
              </a:scene3d>
              <a:sp3d extrusionH="819150" prstMaterial="flat">
                <a:bevelT w="44450" h="44450"/>
                <a:extrusionClr>
                  <a:schemeClr val="accent2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5400" b="1" spc="50" dirty="0">
                    <a:ln w="13500">
                      <a:solidFill>
                        <a:srgbClr val="17B6FF">
                          <a:shade val="2500"/>
                          <a:alpha val="6500"/>
                        </a:srgbClr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Arial"/>
                    <a:cs typeface="Arial" pitchFamily="34" charset="0"/>
                  </a:rPr>
                  <a:t>T</a:t>
                </a:r>
                <a:endParaRPr kumimoji="0" lang="ko-KR" altLang="en-US" sz="5400" b="1" i="0" u="none" strike="noStrike" kern="1200" cap="none" spc="50" normalizeH="0" baseline="0" noProof="0" dirty="0">
                  <a:ln w="13500">
                    <a:solidFill>
                      <a:srgbClr val="17B6FF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prstClr val="white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uLnTx/>
                  <a:uFillTx/>
                  <a:latin typeface="Arial"/>
                  <a:cs typeface="Arial" pitchFamily="34" charset="0"/>
                </a:endParaRP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B2C7B8E8-F2C7-4C1F-BE92-6BB1F2AEFC7D}"/>
                  </a:ext>
                </a:extLst>
              </p:cNvPr>
              <p:cNvSpPr/>
              <p:nvPr/>
            </p:nvSpPr>
            <p:spPr>
              <a:xfrm>
                <a:off x="1979712" y="1332374"/>
                <a:ext cx="864096" cy="86409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scene3d>
                <a:camera prst="perspectiveRight">
                  <a:rot lat="21299999" lon="20699968" rev="0"/>
                </a:camera>
                <a:lightRig rig="threePt" dir="t"/>
              </a:scene3d>
              <a:sp3d extrusionH="819150" prstMaterial="flat">
                <a:bevelT w="63500" h="31750"/>
                <a:extrusionClr>
                  <a:schemeClr val="accent4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5400" b="1" i="0" u="none" strike="noStrike" kern="1200" cap="none" spc="50" normalizeH="0" baseline="0" noProof="0" dirty="0">
                    <a:ln w="13500">
                      <a:solidFill>
                        <a:srgbClr val="17B6FF">
                          <a:shade val="2500"/>
                          <a:alpha val="6500"/>
                        </a:srgbClr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uLnTx/>
                    <a:uFillTx/>
                    <a:latin typeface="Arial"/>
                    <a:cs typeface="Arial" pitchFamily="34" charset="0"/>
                  </a:rPr>
                  <a:t>M</a:t>
                </a:r>
                <a:endParaRPr kumimoji="0" lang="ko-KR" altLang="en-US" sz="5400" b="1" i="0" u="none" strike="noStrike" kern="1200" cap="none" spc="50" normalizeH="0" baseline="0" noProof="0" dirty="0">
                  <a:ln w="13500">
                    <a:solidFill>
                      <a:srgbClr val="17B6FF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prstClr val="white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uLnTx/>
                  <a:uFillTx/>
                  <a:latin typeface="Arial"/>
                  <a:cs typeface="Arial" pitchFamily="34" charset="0"/>
                </a:endParaRP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42CF1C7E-0BB8-4701-A819-30DACF58C6D6}"/>
                  </a:ext>
                </a:extLst>
              </p:cNvPr>
              <p:cNvSpPr/>
              <p:nvPr/>
            </p:nvSpPr>
            <p:spPr>
              <a:xfrm>
                <a:off x="1619672" y="2211710"/>
                <a:ext cx="864096" cy="86409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scene3d>
                <a:camera prst="perspectiveRight">
                  <a:rot lat="0" lon="1499958" rev="0"/>
                </a:camera>
                <a:lightRig rig="threePt" dir="t"/>
              </a:scene3d>
              <a:sp3d extrusionH="819150" prstMaterial="flat">
                <a:bevelT w="38100" h="44450"/>
                <a:extrusionClr>
                  <a:schemeClr val="accent3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5400" b="1" spc="50" dirty="0">
                    <a:ln w="13500">
                      <a:solidFill>
                        <a:srgbClr val="17B6FF">
                          <a:shade val="2500"/>
                          <a:alpha val="6500"/>
                        </a:srgbClr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Arial"/>
                    <a:cs typeface="Arial" pitchFamily="34" charset="0"/>
                  </a:rPr>
                  <a:t>A</a:t>
                </a:r>
                <a:endParaRPr kumimoji="0" lang="ko-KR" altLang="en-US" sz="5400" b="1" i="0" u="none" strike="noStrike" kern="1200" cap="none" spc="50" normalizeH="0" baseline="0" noProof="0" dirty="0">
                  <a:ln w="13500">
                    <a:solidFill>
                      <a:srgbClr val="17B6FF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prstClr val="white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uLnTx/>
                  <a:uFillTx/>
                  <a:latin typeface="Arial"/>
                  <a:cs typeface="Arial" pitchFamily="34" charset="0"/>
                </a:endParaRPr>
              </a:p>
            </p:txBody>
          </p:sp>
        </p:grpSp>
      </p:grpSp>
      <p:sp>
        <p:nvSpPr>
          <p:cNvPr id="51" name="Title 1">
            <a:extLst>
              <a:ext uri="{FF2B5EF4-FFF2-40B4-BE49-F238E27FC236}">
                <a16:creationId xmlns:a16="http://schemas.microsoft.com/office/drawing/2014/main" id="{15292794-0B1C-4C87-BBBE-07FBAE6137FE}"/>
              </a:ext>
            </a:extLst>
          </p:cNvPr>
          <p:cNvSpPr txBox="1">
            <a:spLocks/>
          </p:cNvSpPr>
          <p:nvPr/>
        </p:nvSpPr>
        <p:spPr>
          <a:xfrm>
            <a:off x="686330" y="568465"/>
            <a:ext cx="5040560" cy="582594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3600">
                <a:solidFill>
                  <a:srgbClr val="FF0000"/>
                </a:solidFill>
                <a:latin typeface="Harrington" pitchFamily="82" charset="0"/>
              </a:rPr>
              <a:t>KEJADIAN SALING LEPAS</a:t>
            </a:r>
            <a:endParaRPr lang="en-GB" sz="3600" dirty="0">
              <a:solidFill>
                <a:srgbClr val="FF0000"/>
              </a:solidFill>
              <a:latin typeface="Harrington" pitchFamily="82" charset="0"/>
            </a:endParaRPr>
          </a:p>
        </p:txBody>
      </p:sp>
      <p:sp>
        <p:nvSpPr>
          <p:cNvPr id="68" name="Rounded Rectangle 20">
            <a:extLst>
              <a:ext uri="{FF2B5EF4-FFF2-40B4-BE49-F238E27FC236}">
                <a16:creationId xmlns:a16="http://schemas.microsoft.com/office/drawing/2014/main" id="{8A8FED6A-826C-485B-BEE1-F1DC9E6C8564}"/>
              </a:ext>
            </a:extLst>
          </p:cNvPr>
          <p:cNvSpPr/>
          <p:nvPr/>
        </p:nvSpPr>
        <p:spPr>
          <a:xfrm>
            <a:off x="700340" y="468361"/>
            <a:ext cx="5026550" cy="714380"/>
          </a:xfrm>
          <a:prstGeom prst="round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72626FC-381E-4E6B-ACBE-F82127502507}"/>
              </a:ext>
            </a:extLst>
          </p:cNvPr>
          <p:cNvSpPr txBox="1"/>
          <p:nvPr/>
        </p:nvSpPr>
        <p:spPr>
          <a:xfrm>
            <a:off x="902354" y="1439014"/>
            <a:ext cx="99118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b="1" dirty="0"/>
              <a:t>Dua kejadian dikatakan SALING LEPAS jika kedua kejadian itu </a:t>
            </a:r>
            <a:r>
              <a:rPr lang="id-ID" sz="2000" b="1" dirty="0">
                <a:solidFill>
                  <a:srgbClr val="00B0F0"/>
                </a:solidFill>
              </a:rPr>
              <a:t>TIDAK MUNGKIN</a:t>
            </a:r>
          </a:p>
          <a:p>
            <a:r>
              <a:rPr lang="id-ID" sz="2000" b="1" dirty="0">
                <a:solidFill>
                  <a:srgbClr val="FFC000"/>
                </a:solidFill>
              </a:rPr>
              <a:t>terjadi</a:t>
            </a:r>
            <a:r>
              <a:rPr lang="id-ID" sz="2000" b="1" dirty="0"/>
              <a:t> </a:t>
            </a:r>
            <a:r>
              <a:rPr lang="id-ID" sz="2000" b="1" dirty="0">
                <a:solidFill>
                  <a:srgbClr val="92D050"/>
                </a:solidFill>
              </a:rPr>
              <a:t>bersamaan</a:t>
            </a:r>
            <a:r>
              <a:rPr lang="id-ID" sz="2000" b="1" dirty="0"/>
              <a:t>.</a:t>
            </a:r>
            <a:endParaRPr lang="en-GB" sz="2000" b="1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7BA7449-D143-4B39-9C5C-7A41CCF3683A}"/>
              </a:ext>
            </a:extLst>
          </p:cNvPr>
          <p:cNvSpPr txBox="1"/>
          <p:nvPr/>
        </p:nvSpPr>
        <p:spPr>
          <a:xfrm>
            <a:off x="614322" y="2274438"/>
            <a:ext cx="9735935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dirty="0">
                <a:solidFill>
                  <a:srgbClr val="FF0000"/>
                </a:solidFill>
                <a:latin typeface="Adobe Caslon Pro" pitchFamily="18" charset="0"/>
              </a:rPr>
              <a:t>Contoh: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id-ID" sz="2000" dirty="0">
                <a:latin typeface="Adobe Caslon Pro" pitchFamily="18" charset="0"/>
              </a:rPr>
              <a:t>Pada pelemparan dua buah dadu, kejadian muncul mata dadu berjumlah 6 dan</a:t>
            </a:r>
          </a:p>
          <a:p>
            <a:r>
              <a:rPr lang="id-ID" sz="2000" dirty="0">
                <a:latin typeface="Adobe Caslon Pro" pitchFamily="18" charset="0"/>
              </a:rPr>
              <a:t>     kejadian muncul mata dadu berjumlah 8 adalah dua kejadian yang saling lepas</a:t>
            </a:r>
          </a:p>
          <a:p>
            <a:endParaRPr lang="id-ID" sz="2000" dirty="0">
              <a:latin typeface="Adobe Caslon Pro" pitchFamily="18" charset="0"/>
            </a:endParaRPr>
          </a:p>
          <a:p>
            <a:endParaRPr lang="id-ID" sz="2000" dirty="0">
              <a:latin typeface="Adobe Caslon Pro" pitchFamily="18" charset="0"/>
            </a:endParaRPr>
          </a:p>
          <a:p>
            <a:endParaRPr lang="id-ID" sz="2000" dirty="0">
              <a:latin typeface="Adobe Caslon Pro" pitchFamily="18" charset="0"/>
            </a:endParaRPr>
          </a:p>
          <a:p>
            <a:endParaRPr lang="id-ID" sz="2000" dirty="0">
              <a:latin typeface="Adobe Caslon Pro" pitchFamily="18" charset="0"/>
            </a:endParaRPr>
          </a:p>
          <a:p>
            <a:endParaRPr lang="id-ID" sz="2000" dirty="0">
              <a:latin typeface="Adobe Caslon Pro" pitchFamily="18" charset="0"/>
            </a:endParaRPr>
          </a:p>
          <a:p>
            <a:endParaRPr lang="id-ID" sz="2000" dirty="0">
              <a:latin typeface="Adobe Caslon Pro" pitchFamily="18" charset="0"/>
            </a:endParaRPr>
          </a:p>
          <a:p>
            <a:endParaRPr lang="id-ID" sz="2000" dirty="0">
              <a:latin typeface="Adobe Caslon Pro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endParaRPr lang="id-ID" sz="2000" dirty="0">
              <a:latin typeface="Adobe Caslon Pro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id-ID" sz="2000" dirty="0">
                <a:latin typeface="Adobe Caslon Pro" pitchFamily="18" charset="0"/>
              </a:rPr>
              <a:t>Pada 1 set kartu </a:t>
            </a:r>
            <a:r>
              <a:rPr lang="id-ID" sz="2000" i="1" dirty="0">
                <a:latin typeface="Adobe Caslon Pro" pitchFamily="18" charset="0"/>
              </a:rPr>
              <a:t>bridge</a:t>
            </a:r>
            <a:r>
              <a:rPr lang="id-ID" sz="2000" dirty="0">
                <a:latin typeface="Adobe Caslon Pro" pitchFamily="18" charset="0"/>
              </a:rPr>
              <a:t>, kejadian terambilnya kartu Jack dan kejadian terambilnya</a:t>
            </a:r>
          </a:p>
          <a:p>
            <a:r>
              <a:rPr lang="id-ID" sz="2000" dirty="0">
                <a:latin typeface="Adobe Caslon Pro" pitchFamily="18" charset="0"/>
              </a:rPr>
              <a:t>     kartu As adalah dua kejadian yang saling lepas</a:t>
            </a:r>
            <a:endParaRPr lang="en-GB" sz="2000" dirty="0">
              <a:latin typeface="Adobe Caslon Pro" pitchFamily="18" charset="0"/>
            </a:endParaRPr>
          </a:p>
        </p:txBody>
      </p:sp>
      <p:pic>
        <p:nvPicPr>
          <p:cNvPr id="71" name="Picture 5">
            <a:extLst>
              <a:ext uri="{FF2B5EF4-FFF2-40B4-BE49-F238E27FC236}">
                <a16:creationId xmlns:a16="http://schemas.microsoft.com/office/drawing/2014/main" id="{278A225C-3DD4-4B97-A361-A92A95A3C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474" y="3210542"/>
            <a:ext cx="4800600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156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8" grpId="0" animBg="1"/>
      <p:bldP spid="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8332" y="349712"/>
            <a:ext cx="11573197" cy="724247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>
                <a:latin typeface="Bodoni MT" panose="02070603080606020203" pitchFamily="18" charset="0"/>
              </a:rPr>
              <a:t>RUMUS</a:t>
            </a:r>
            <a:endParaRPr lang="en-US" dirty="0">
              <a:latin typeface="Bodoni MT" panose="02070603080606020203" pitchFamily="18" charset="0"/>
            </a:endParaRPr>
          </a:p>
        </p:txBody>
      </p:sp>
      <p:sp>
        <p:nvSpPr>
          <p:cNvPr id="46" name="Graphic 43">
            <a:extLst>
              <a:ext uri="{FF2B5EF4-FFF2-40B4-BE49-F238E27FC236}">
                <a16:creationId xmlns:a16="http://schemas.microsoft.com/office/drawing/2014/main" id="{4CC4FE94-A49F-4A61-A91D-B56D48429484}"/>
              </a:ext>
            </a:extLst>
          </p:cNvPr>
          <p:cNvSpPr/>
          <p:nvPr/>
        </p:nvSpPr>
        <p:spPr>
          <a:xfrm>
            <a:off x="8467427" y="1387973"/>
            <a:ext cx="3724573" cy="5170010"/>
          </a:xfrm>
          <a:custGeom>
            <a:avLst/>
            <a:gdLst>
              <a:gd name="connsiteX0" fmla="*/ 3727860 w 3724573"/>
              <a:gd name="connsiteY0" fmla="*/ 1315511 h 5170010"/>
              <a:gd name="connsiteX1" fmla="*/ 3701875 w 3724573"/>
              <a:gd name="connsiteY1" fmla="*/ 1391301 h 5170010"/>
              <a:gd name="connsiteX2" fmla="*/ 3622294 w 3724573"/>
              <a:gd name="connsiteY2" fmla="*/ 1490912 h 5170010"/>
              <a:gd name="connsiteX3" fmla="*/ 3537300 w 3724573"/>
              <a:gd name="connsiteY3" fmla="*/ 1548838 h 5170010"/>
              <a:gd name="connsiteX4" fmla="*/ 3358110 w 3724573"/>
              <a:gd name="connsiteY4" fmla="*/ 1665772 h 5170010"/>
              <a:gd name="connsiteX5" fmla="*/ 3169716 w 3724573"/>
              <a:gd name="connsiteY5" fmla="*/ 1667396 h 5170010"/>
              <a:gd name="connsiteX6" fmla="*/ 3130737 w 3724573"/>
              <a:gd name="connsiteY6" fmla="*/ 1589981 h 5170010"/>
              <a:gd name="connsiteX7" fmla="*/ 3112873 w 3724573"/>
              <a:gd name="connsiteY7" fmla="*/ 1548296 h 5170010"/>
              <a:gd name="connsiteX8" fmla="*/ 3047909 w 3724573"/>
              <a:gd name="connsiteY8" fmla="*/ 1479543 h 5170010"/>
              <a:gd name="connsiteX9" fmla="*/ 3031127 w 3724573"/>
              <a:gd name="connsiteY9" fmla="*/ 1464927 h 5170010"/>
              <a:gd name="connsiteX10" fmla="*/ 3025713 w 3724573"/>
              <a:gd name="connsiteY10" fmla="*/ 1528807 h 5170010"/>
              <a:gd name="connsiteX11" fmla="*/ 3006765 w 3724573"/>
              <a:gd name="connsiteY11" fmla="*/ 1662524 h 5170010"/>
              <a:gd name="connsiteX12" fmla="*/ 3006765 w 3724573"/>
              <a:gd name="connsiteY12" fmla="*/ 1698795 h 5170010"/>
              <a:gd name="connsiteX13" fmla="*/ 2994856 w 3724573"/>
              <a:gd name="connsiteY13" fmla="*/ 1795699 h 5170010"/>
              <a:gd name="connsiteX14" fmla="*/ 2998645 w 3724573"/>
              <a:gd name="connsiteY14" fmla="*/ 1874738 h 5170010"/>
              <a:gd name="connsiteX15" fmla="*/ 3004058 w 3724573"/>
              <a:gd name="connsiteY15" fmla="*/ 1895851 h 5170010"/>
              <a:gd name="connsiteX16" fmla="*/ 3013262 w 3724573"/>
              <a:gd name="connsiteY16" fmla="*/ 2054470 h 5170010"/>
              <a:gd name="connsiteX17" fmla="*/ 2999728 w 3724573"/>
              <a:gd name="connsiteY17" fmla="*/ 2194142 h 5170010"/>
              <a:gd name="connsiteX18" fmla="*/ 2943967 w 3724573"/>
              <a:gd name="connsiteY18" fmla="*/ 2380912 h 5170010"/>
              <a:gd name="connsiteX19" fmla="*/ 2939637 w 3724573"/>
              <a:gd name="connsiteY19" fmla="*/ 2418266 h 5170010"/>
              <a:gd name="connsiteX20" fmla="*/ 2928809 w 3724573"/>
              <a:gd name="connsiteY20" fmla="*/ 2523831 h 5170010"/>
              <a:gd name="connsiteX21" fmla="*/ 2904448 w 3724573"/>
              <a:gd name="connsiteY21" fmla="*/ 2541155 h 5170010"/>
              <a:gd name="connsiteX22" fmla="*/ 2870883 w 3724573"/>
              <a:gd name="connsiteY22" fmla="*/ 2534659 h 5170010"/>
              <a:gd name="connsiteX23" fmla="*/ 2822702 w 3724573"/>
              <a:gd name="connsiteY23" fmla="*/ 2550899 h 5170010"/>
              <a:gd name="connsiteX24" fmla="*/ 2805379 w 3724573"/>
              <a:gd name="connsiteY24" fmla="*/ 2575261 h 5170010"/>
              <a:gd name="connsiteX25" fmla="*/ 2712806 w 3724573"/>
              <a:gd name="connsiteY25" fmla="*/ 2756617 h 5170010"/>
              <a:gd name="connsiteX26" fmla="*/ 2699272 w 3724573"/>
              <a:gd name="connsiteY26" fmla="*/ 2790182 h 5170010"/>
              <a:gd name="connsiteX27" fmla="*/ 2696565 w 3724573"/>
              <a:gd name="connsiteY27" fmla="*/ 2890334 h 5170010"/>
              <a:gd name="connsiteX28" fmla="*/ 2705227 w 3724573"/>
              <a:gd name="connsiteY28" fmla="*/ 2941763 h 5170010"/>
              <a:gd name="connsiteX29" fmla="*/ 2705227 w 3724573"/>
              <a:gd name="connsiteY29" fmla="*/ 3071149 h 5170010"/>
              <a:gd name="connsiteX30" fmla="*/ 2740956 w 3724573"/>
              <a:gd name="connsiteY30" fmla="*/ 3198369 h 5170010"/>
              <a:gd name="connsiteX31" fmla="*/ 2796176 w 3724573"/>
              <a:gd name="connsiteY31" fmla="*/ 3299062 h 5170010"/>
              <a:gd name="connsiteX32" fmla="*/ 2781017 w 3724573"/>
              <a:gd name="connsiteY32" fmla="*/ 3333710 h 5170010"/>
              <a:gd name="connsiteX33" fmla="*/ 2723092 w 3724573"/>
              <a:gd name="connsiteY33" fmla="*/ 3361319 h 5170010"/>
              <a:gd name="connsiteX34" fmla="*/ 2642428 w 3724573"/>
              <a:gd name="connsiteY34" fmla="*/ 3382973 h 5170010"/>
              <a:gd name="connsiteX35" fmla="*/ 2521705 w 3724573"/>
              <a:gd name="connsiteY35" fmla="*/ 3379725 h 5170010"/>
              <a:gd name="connsiteX36" fmla="*/ 2488682 w 3724573"/>
              <a:gd name="connsiteY36" fmla="*/ 3343454 h 5170010"/>
              <a:gd name="connsiteX37" fmla="*/ 2484351 w 3724573"/>
              <a:gd name="connsiteY37" fmla="*/ 3305559 h 5170010"/>
              <a:gd name="connsiteX38" fmla="*/ 2463238 w 3724573"/>
              <a:gd name="connsiteY38" fmla="*/ 3328837 h 5170010"/>
              <a:gd name="connsiteX39" fmla="*/ 2327356 w 3724573"/>
              <a:gd name="connsiteY39" fmla="*/ 3506404 h 5170010"/>
              <a:gd name="connsiteX40" fmla="*/ 2226121 w 3724573"/>
              <a:gd name="connsiteY40" fmla="*/ 3668813 h 5170010"/>
              <a:gd name="connsiteX41" fmla="*/ 2203925 w 3724573"/>
              <a:gd name="connsiteY41" fmla="*/ 3709415 h 5170010"/>
              <a:gd name="connsiteX42" fmla="*/ 2188767 w 3724573"/>
              <a:gd name="connsiteY42" fmla="*/ 3814980 h 5170010"/>
              <a:gd name="connsiteX43" fmla="*/ 2206632 w 3724573"/>
              <a:gd name="connsiteY43" fmla="*/ 3978472 h 5170010"/>
              <a:gd name="connsiteX44" fmla="*/ 2216918 w 3724573"/>
              <a:gd name="connsiteY44" fmla="*/ 4082414 h 5170010"/>
              <a:gd name="connsiteX45" fmla="*/ 2227745 w 3724573"/>
              <a:gd name="connsiteY45" fmla="*/ 4164159 h 5170010"/>
              <a:gd name="connsiteX46" fmla="*/ 2271054 w 3724573"/>
              <a:gd name="connsiteY46" fmla="*/ 4296252 h 5170010"/>
              <a:gd name="connsiteX47" fmla="*/ 2274302 w 3724573"/>
              <a:gd name="connsiteY47" fmla="*/ 4309786 h 5170010"/>
              <a:gd name="connsiteX48" fmla="*/ 2284047 w 3724573"/>
              <a:gd name="connsiteY48" fmla="*/ 4476525 h 5170010"/>
              <a:gd name="connsiteX49" fmla="*/ 2286753 w 3724573"/>
              <a:gd name="connsiteY49" fmla="*/ 4635686 h 5170010"/>
              <a:gd name="connsiteX50" fmla="*/ 2286212 w 3724573"/>
              <a:gd name="connsiteY50" fmla="*/ 4989196 h 5170010"/>
              <a:gd name="connsiteX51" fmla="*/ 2288919 w 3724573"/>
              <a:gd name="connsiteY51" fmla="*/ 5088265 h 5170010"/>
              <a:gd name="connsiteX52" fmla="*/ 2245610 w 3724573"/>
              <a:gd name="connsiteY52" fmla="*/ 5170010 h 5170010"/>
              <a:gd name="connsiteX53" fmla="*/ 2222331 w 3724573"/>
              <a:gd name="connsiteY53" fmla="*/ 5174342 h 5170010"/>
              <a:gd name="connsiteX54" fmla="*/ 2070750 w 3724573"/>
              <a:gd name="connsiteY54" fmla="*/ 5173800 h 5170010"/>
              <a:gd name="connsiteX55" fmla="*/ 1939199 w 3724573"/>
              <a:gd name="connsiteY55" fmla="*/ 5157018 h 5170010"/>
              <a:gd name="connsiteX56" fmla="*/ 1870987 w 3724573"/>
              <a:gd name="connsiteY56" fmla="*/ 5168386 h 5170010"/>
              <a:gd name="connsiteX57" fmla="*/ 1815227 w 3724573"/>
              <a:gd name="connsiteY57" fmla="*/ 5161349 h 5170010"/>
              <a:gd name="connsiteX58" fmla="*/ 1811978 w 3724573"/>
              <a:gd name="connsiteY58" fmla="*/ 5159183 h 5170010"/>
              <a:gd name="connsiteX59" fmla="*/ 1810354 w 3724573"/>
              <a:gd name="connsiteY59" fmla="*/ 5111002 h 5170010"/>
              <a:gd name="connsiteX60" fmla="*/ 1836340 w 3724573"/>
              <a:gd name="connsiteY60" fmla="*/ 5079062 h 5170010"/>
              <a:gd name="connsiteX61" fmla="*/ 2014989 w 3724573"/>
              <a:gd name="connsiteY61" fmla="*/ 5049828 h 5170010"/>
              <a:gd name="connsiteX62" fmla="*/ 2018779 w 3724573"/>
              <a:gd name="connsiteY62" fmla="*/ 5049287 h 5170010"/>
              <a:gd name="connsiteX63" fmla="*/ 2099442 w 3724573"/>
              <a:gd name="connsiteY63" fmla="*/ 4955631 h 5170010"/>
              <a:gd name="connsiteX64" fmla="*/ 2071832 w 3724573"/>
              <a:gd name="connsiteY64" fmla="*/ 4648679 h 5170010"/>
              <a:gd name="connsiteX65" fmla="*/ 2032854 w 3724573"/>
              <a:gd name="connsiteY65" fmla="*/ 4305996 h 5170010"/>
              <a:gd name="connsiteX66" fmla="*/ 2026358 w 3724573"/>
              <a:gd name="connsiteY66" fmla="*/ 4283801 h 5170010"/>
              <a:gd name="connsiteX67" fmla="*/ 1901303 w 3724573"/>
              <a:gd name="connsiteY67" fmla="*/ 4028277 h 5170010"/>
              <a:gd name="connsiteX68" fmla="*/ 1874777 w 3724573"/>
              <a:gd name="connsiteY68" fmla="*/ 3943825 h 5170010"/>
              <a:gd name="connsiteX69" fmla="*/ 1825513 w 3724573"/>
              <a:gd name="connsiteY69" fmla="*/ 3822560 h 5170010"/>
              <a:gd name="connsiteX70" fmla="*/ 1821182 w 3724573"/>
              <a:gd name="connsiteY70" fmla="*/ 3815522 h 5170010"/>
              <a:gd name="connsiteX71" fmla="*/ 1671224 w 3724573"/>
              <a:gd name="connsiteY71" fmla="*/ 3578405 h 5170010"/>
              <a:gd name="connsiteX72" fmla="*/ 1646322 w 3724573"/>
              <a:gd name="connsiteY72" fmla="*/ 3525352 h 5170010"/>
              <a:gd name="connsiteX73" fmla="*/ 1634412 w 3724573"/>
              <a:gd name="connsiteY73" fmla="*/ 3508028 h 5170010"/>
              <a:gd name="connsiteX74" fmla="*/ 1532094 w 3724573"/>
              <a:gd name="connsiteY74" fmla="*/ 3556209 h 5170010"/>
              <a:gd name="connsiteX75" fmla="*/ 1540215 w 3724573"/>
              <a:gd name="connsiteY75" fmla="*/ 3578405 h 5170010"/>
              <a:gd name="connsiteX76" fmla="*/ 1534801 w 3724573"/>
              <a:gd name="connsiteY76" fmla="*/ 3574616 h 5170010"/>
              <a:gd name="connsiteX77" fmla="*/ 1495823 w 3724573"/>
              <a:gd name="connsiteY77" fmla="*/ 3613594 h 5170010"/>
              <a:gd name="connsiteX78" fmla="*/ 1479582 w 3724573"/>
              <a:gd name="connsiteY78" fmla="*/ 3617925 h 5170010"/>
              <a:gd name="connsiteX79" fmla="*/ 1441687 w 3724573"/>
              <a:gd name="connsiteY79" fmla="*/ 3637955 h 5170010"/>
              <a:gd name="connsiteX80" fmla="*/ 1380513 w 3724573"/>
              <a:gd name="connsiteY80" fmla="*/ 3623338 h 5170010"/>
              <a:gd name="connsiteX81" fmla="*/ 1388092 w 3724573"/>
              <a:gd name="connsiteY81" fmla="*/ 3644993 h 5170010"/>
              <a:gd name="connsiteX82" fmla="*/ 1336121 w 3724573"/>
              <a:gd name="connsiteY82" fmla="*/ 3642286 h 5170010"/>
              <a:gd name="connsiteX83" fmla="*/ 1307970 w 3724573"/>
              <a:gd name="connsiteY83" fmla="*/ 3668271 h 5170010"/>
              <a:gd name="connsiteX84" fmla="*/ 1281443 w 3724573"/>
              <a:gd name="connsiteY84" fmla="*/ 3685595 h 5170010"/>
              <a:gd name="connsiteX85" fmla="*/ 1276030 w 3724573"/>
              <a:gd name="connsiteY85" fmla="*/ 3695340 h 5170010"/>
              <a:gd name="connsiteX86" fmla="*/ 1265744 w 3724573"/>
              <a:gd name="connsiteY86" fmla="*/ 3674226 h 5170010"/>
              <a:gd name="connsiteX87" fmla="*/ 1243548 w 3724573"/>
              <a:gd name="connsiteY87" fmla="*/ 3672061 h 5170010"/>
              <a:gd name="connsiteX88" fmla="*/ 1225683 w 3724573"/>
              <a:gd name="connsiteY88" fmla="*/ 3698588 h 5170010"/>
              <a:gd name="connsiteX89" fmla="*/ 1216480 w 3724573"/>
              <a:gd name="connsiteY89" fmla="*/ 3694257 h 5170010"/>
              <a:gd name="connsiteX90" fmla="*/ 1196991 w 3724573"/>
              <a:gd name="connsiteY90" fmla="*/ 3657444 h 5170010"/>
              <a:gd name="connsiteX91" fmla="*/ 1185622 w 3724573"/>
              <a:gd name="connsiteY91" fmla="*/ 3661234 h 5170010"/>
              <a:gd name="connsiteX92" fmla="*/ 1149351 w 3724573"/>
              <a:gd name="connsiteY92" fmla="*/ 3648782 h 5170010"/>
              <a:gd name="connsiteX93" fmla="*/ 1114162 w 3724573"/>
              <a:gd name="connsiteY93" fmla="*/ 3646075 h 5170010"/>
              <a:gd name="connsiteX94" fmla="*/ 1107125 w 3724573"/>
              <a:gd name="connsiteY94" fmla="*/ 3639579 h 5170010"/>
              <a:gd name="connsiteX95" fmla="*/ 1063816 w 3724573"/>
              <a:gd name="connsiteY95" fmla="*/ 3615218 h 5170010"/>
              <a:gd name="connsiteX96" fmla="*/ 1045951 w 3724573"/>
              <a:gd name="connsiteY96" fmla="*/ 3598977 h 5170010"/>
              <a:gd name="connsiteX97" fmla="*/ 1017800 w 3724573"/>
              <a:gd name="connsiteY97" fmla="*/ 3539968 h 5170010"/>
              <a:gd name="connsiteX98" fmla="*/ 1008597 w 3724573"/>
              <a:gd name="connsiteY98" fmla="*/ 3532931 h 5170010"/>
              <a:gd name="connsiteX99" fmla="*/ 965829 w 3724573"/>
              <a:gd name="connsiteY99" fmla="*/ 3507487 h 5170010"/>
              <a:gd name="connsiteX100" fmla="*/ 942550 w 3724573"/>
              <a:gd name="connsiteY100" fmla="*/ 3461471 h 5170010"/>
              <a:gd name="connsiteX101" fmla="*/ 918189 w 3724573"/>
              <a:gd name="connsiteY101" fmla="*/ 3379725 h 5170010"/>
              <a:gd name="connsiteX102" fmla="*/ 928475 w 3724573"/>
              <a:gd name="connsiteY102" fmla="*/ 3340747 h 5170010"/>
              <a:gd name="connsiteX103" fmla="*/ 933889 w 3724573"/>
              <a:gd name="connsiteY103" fmla="*/ 3308265 h 5170010"/>
              <a:gd name="connsiteX104" fmla="*/ 923061 w 3724573"/>
              <a:gd name="connsiteY104" fmla="*/ 3296355 h 5170010"/>
              <a:gd name="connsiteX105" fmla="*/ 915482 w 3724573"/>
              <a:gd name="connsiteY105" fmla="*/ 3226520 h 5170010"/>
              <a:gd name="connsiteX106" fmla="*/ 913858 w 3724573"/>
              <a:gd name="connsiteY106" fmla="*/ 3168052 h 5170010"/>
              <a:gd name="connsiteX107" fmla="*/ 933347 w 3724573"/>
              <a:gd name="connsiteY107" fmla="*/ 3129074 h 5170010"/>
              <a:gd name="connsiteX108" fmla="*/ 950671 w 3724573"/>
              <a:gd name="connsiteY108" fmla="*/ 3108503 h 5170010"/>
              <a:gd name="connsiteX109" fmla="*/ 958791 w 3724573"/>
              <a:gd name="connsiteY109" fmla="*/ 3083059 h 5170010"/>
              <a:gd name="connsiteX110" fmla="*/ 967994 w 3724573"/>
              <a:gd name="connsiteY110" fmla="*/ 3042998 h 5170010"/>
              <a:gd name="connsiteX111" fmla="*/ 1056237 w 3724573"/>
              <a:gd name="connsiteY111" fmla="*/ 2973162 h 5170010"/>
              <a:gd name="connsiteX112" fmla="*/ 1082222 w 3724573"/>
              <a:gd name="connsiteY112" fmla="*/ 2962335 h 5170010"/>
              <a:gd name="connsiteX113" fmla="*/ 1184539 w 3724573"/>
              <a:gd name="connsiteY113" fmla="*/ 2943387 h 5170010"/>
              <a:gd name="connsiteX114" fmla="*/ 1203487 w 3724573"/>
              <a:gd name="connsiteY114" fmla="*/ 2927146 h 5170010"/>
              <a:gd name="connsiteX115" fmla="*/ 1263578 w 3724573"/>
              <a:gd name="connsiteY115" fmla="*/ 2907116 h 5170010"/>
              <a:gd name="connsiteX116" fmla="*/ 1310677 w 3724573"/>
              <a:gd name="connsiteY116" fmla="*/ 2924981 h 5170010"/>
              <a:gd name="connsiteX117" fmla="*/ 1329625 w 3724573"/>
              <a:gd name="connsiteY117" fmla="*/ 2905492 h 5170010"/>
              <a:gd name="connsiteX118" fmla="*/ 1312301 w 3724573"/>
              <a:gd name="connsiteY118" fmla="*/ 2851897 h 5170010"/>
              <a:gd name="connsiteX119" fmla="*/ 1289564 w 3724573"/>
              <a:gd name="connsiteY119" fmla="*/ 2834032 h 5170010"/>
              <a:gd name="connsiteX120" fmla="*/ 1230555 w 3724573"/>
              <a:gd name="connsiteY120" fmla="*/ 2839987 h 5170010"/>
              <a:gd name="connsiteX121" fmla="*/ 1198615 w 3724573"/>
              <a:gd name="connsiteY121" fmla="*/ 2825911 h 5170010"/>
              <a:gd name="connsiteX122" fmla="*/ 1185622 w 3724573"/>
              <a:gd name="connsiteY122" fmla="*/ 2657548 h 5170010"/>
              <a:gd name="connsiteX123" fmla="*/ 1205653 w 3724573"/>
              <a:gd name="connsiteY123" fmla="*/ 2622901 h 5170010"/>
              <a:gd name="connsiteX124" fmla="*/ 1205653 w 3724573"/>
              <a:gd name="connsiteY124" fmla="*/ 2597998 h 5170010"/>
              <a:gd name="connsiteX125" fmla="*/ 993980 w 3724573"/>
              <a:gd name="connsiteY125" fmla="*/ 2437755 h 5170010"/>
              <a:gd name="connsiteX126" fmla="*/ 776352 w 3724573"/>
              <a:gd name="connsiteY126" fmla="*/ 2280760 h 5170010"/>
              <a:gd name="connsiteX127" fmla="*/ 520288 w 3724573"/>
              <a:gd name="connsiteY127" fmla="*/ 2043102 h 5170010"/>
              <a:gd name="connsiteX128" fmla="*/ 502423 w 3724573"/>
              <a:gd name="connsiteY128" fmla="*/ 2036064 h 5170010"/>
              <a:gd name="connsiteX129" fmla="*/ 445038 w 3724573"/>
              <a:gd name="connsiteY129" fmla="*/ 2014409 h 5170010"/>
              <a:gd name="connsiteX130" fmla="*/ 387654 w 3724573"/>
              <a:gd name="connsiteY130" fmla="*/ 1970018 h 5170010"/>
              <a:gd name="connsiteX131" fmla="*/ 372496 w 3724573"/>
              <a:gd name="connsiteY131" fmla="*/ 1951611 h 5170010"/>
              <a:gd name="connsiteX132" fmla="*/ 305367 w 3724573"/>
              <a:gd name="connsiteY132" fmla="*/ 1894227 h 5170010"/>
              <a:gd name="connsiteX133" fmla="*/ 206298 w 3724573"/>
              <a:gd name="connsiteY133" fmla="*/ 1849294 h 5170010"/>
              <a:gd name="connsiteX134" fmla="*/ 171109 w 3724573"/>
              <a:gd name="connsiteY134" fmla="*/ 1810316 h 5170010"/>
              <a:gd name="connsiteX135" fmla="*/ 79077 w 3724573"/>
              <a:gd name="connsiteY135" fmla="*/ 1685802 h 5170010"/>
              <a:gd name="connsiteX136" fmla="*/ 38 w 3724573"/>
              <a:gd name="connsiteY136" fmla="*/ 1523935 h 5170010"/>
              <a:gd name="connsiteX137" fmla="*/ 43889 w 3724573"/>
              <a:gd name="connsiteY137" fmla="*/ 1312804 h 5170010"/>
              <a:gd name="connsiteX138" fmla="*/ 120762 w 3724573"/>
              <a:gd name="connsiteY138" fmla="*/ 1193163 h 5170010"/>
              <a:gd name="connsiteX139" fmla="*/ 150537 w 3724573"/>
              <a:gd name="connsiteY139" fmla="*/ 1125492 h 5170010"/>
              <a:gd name="connsiteX140" fmla="*/ 157575 w 3724573"/>
              <a:gd name="connsiteY140" fmla="*/ 1079477 h 5170010"/>
              <a:gd name="connsiteX141" fmla="*/ 133214 w 3724573"/>
              <a:gd name="connsiteY141" fmla="*/ 1076770 h 5170010"/>
              <a:gd name="connsiteX142" fmla="*/ 23317 w 3724573"/>
              <a:gd name="connsiteY142" fmla="*/ 961460 h 5170010"/>
              <a:gd name="connsiteX143" fmla="*/ 74205 w 3724573"/>
              <a:gd name="connsiteY143" fmla="*/ 892707 h 5170010"/>
              <a:gd name="connsiteX144" fmla="*/ 166237 w 3724573"/>
              <a:gd name="connsiteY144" fmla="*/ 924106 h 5170010"/>
              <a:gd name="connsiteX145" fmla="*/ 191681 w 3724573"/>
              <a:gd name="connsiteY145" fmla="*/ 937640 h 5170010"/>
              <a:gd name="connsiteX146" fmla="*/ 268013 w 3724573"/>
              <a:gd name="connsiteY146" fmla="*/ 929519 h 5170010"/>
              <a:gd name="connsiteX147" fmla="*/ 291833 w 3724573"/>
              <a:gd name="connsiteY147" fmla="*/ 910030 h 5170010"/>
              <a:gd name="connsiteX148" fmla="*/ 329187 w 3724573"/>
              <a:gd name="connsiteY148" fmla="*/ 888917 h 5170010"/>
              <a:gd name="connsiteX149" fmla="*/ 397398 w 3724573"/>
              <a:gd name="connsiteY149" fmla="*/ 853187 h 5170010"/>
              <a:gd name="connsiteX150" fmla="*/ 518664 w 3724573"/>
              <a:gd name="connsiteY150" fmla="*/ 689154 h 5170010"/>
              <a:gd name="connsiteX151" fmla="*/ 773645 w 3724573"/>
              <a:gd name="connsiteY151" fmla="*/ 365961 h 5170010"/>
              <a:gd name="connsiteX152" fmla="*/ 795841 w 3724573"/>
              <a:gd name="connsiteY152" fmla="*/ 332396 h 5170010"/>
              <a:gd name="connsiteX153" fmla="*/ 867842 w 3724573"/>
              <a:gd name="connsiteY153" fmla="*/ 228455 h 5170010"/>
              <a:gd name="connsiteX154" fmla="*/ 871632 w 3724573"/>
              <a:gd name="connsiteY154" fmla="*/ 199221 h 5170010"/>
              <a:gd name="connsiteX155" fmla="*/ 829947 w 3724573"/>
              <a:gd name="connsiteY155" fmla="*/ 187311 h 5170010"/>
              <a:gd name="connsiteX156" fmla="*/ 823992 w 3724573"/>
              <a:gd name="connsiteY156" fmla="*/ 199221 h 5170010"/>
              <a:gd name="connsiteX157" fmla="*/ 785014 w 3724573"/>
              <a:gd name="connsiteY157" fmla="*/ 239824 h 5170010"/>
              <a:gd name="connsiteX158" fmla="*/ 728712 w 3724573"/>
              <a:gd name="connsiteY158" fmla="*/ 228996 h 5170010"/>
              <a:gd name="connsiteX159" fmla="*/ 698396 w 3724573"/>
              <a:gd name="connsiteY159" fmla="*/ 125055 h 5170010"/>
              <a:gd name="connsiteX160" fmla="*/ 742788 w 3724573"/>
              <a:gd name="connsiteY160" fmla="*/ 83370 h 5170010"/>
              <a:gd name="connsiteX161" fmla="*/ 800714 w 3724573"/>
              <a:gd name="connsiteY161" fmla="*/ 105024 h 5170010"/>
              <a:gd name="connsiteX162" fmla="*/ 834819 w 3724573"/>
              <a:gd name="connsiteY162" fmla="*/ 119100 h 5170010"/>
              <a:gd name="connsiteX163" fmla="*/ 966370 w 3724573"/>
              <a:gd name="connsiteY163" fmla="*/ 89866 h 5170010"/>
              <a:gd name="connsiteX164" fmla="*/ 1037289 w 3724573"/>
              <a:gd name="connsiteY164" fmla="*/ 75791 h 5170010"/>
              <a:gd name="connsiteX165" fmla="*/ 1064898 w 3724573"/>
              <a:gd name="connsiteY165" fmla="*/ 48723 h 5170010"/>
              <a:gd name="connsiteX166" fmla="*/ 1093591 w 3724573"/>
              <a:gd name="connsiteY166" fmla="*/ 0 h 5170010"/>
              <a:gd name="connsiteX167" fmla="*/ 1150434 w 3724573"/>
              <a:gd name="connsiteY167" fmla="*/ 0 h 5170010"/>
              <a:gd name="connsiteX168" fmla="*/ 1192660 w 3724573"/>
              <a:gd name="connsiteY168" fmla="*/ 76332 h 5170010"/>
              <a:gd name="connsiteX169" fmla="*/ 1196449 w 3724573"/>
              <a:gd name="connsiteY169" fmla="*/ 85535 h 5170010"/>
              <a:gd name="connsiteX170" fmla="*/ 1219728 w 3724573"/>
              <a:gd name="connsiteY170" fmla="*/ 97445 h 5170010"/>
              <a:gd name="connsiteX171" fmla="*/ 1381595 w 3724573"/>
              <a:gd name="connsiteY171" fmla="*/ 64422 h 5170010"/>
              <a:gd name="connsiteX172" fmla="*/ 1406498 w 3724573"/>
              <a:gd name="connsiteY172" fmla="*/ 72543 h 5170010"/>
              <a:gd name="connsiteX173" fmla="*/ 1398919 w 3724573"/>
              <a:gd name="connsiteY173" fmla="*/ 98528 h 5170010"/>
              <a:gd name="connsiteX174" fmla="*/ 1361024 w 3724573"/>
              <a:gd name="connsiteY174" fmla="*/ 131551 h 5170010"/>
              <a:gd name="connsiteX175" fmla="*/ 1276571 w 3724573"/>
              <a:gd name="connsiteY175" fmla="*/ 238199 h 5170010"/>
              <a:gd name="connsiteX176" fmla="*/ 1230555 w 3724573"/>
              <a:gd name="connsiteY176" fmla="*/ 322652 h 5170010"/>
              <a:gd name="connsiteX177" fmla="*/ 1115786 w 3724573"/>
              <a:gd name="connsiteY177" fmla="*/ 491016 h 5170010"/>
              <a:gd name="connsiteX178" fmla="*/ 853226 w 3724573"/>
              <a:gd name="connsiteY178" fmla="*/ 883503 h 5170010"/>
              <a:gd name="connsiteX179" fmla="*/ 654004 w 3724573"/>
              <a:gd name="connsiteY179" fmla="*/ 1160681 h 5170010"/>
              <a:gd name="connsiteX180" fmla="*/ 658335 w 3724573"/>
              <a:gd name="connsiteY180" fmla="*/ 1188290 h 5170010"/>
              <a:gd name="connsiteX181" fmla="*/ 748743 w 3724573"/>
              <a:gd name="connsiteY181" fmla="*/ 1255961 h 5170010"/>
              <a:gd name="connsiteX182" fmla="*/ 846729 w 3724573"/>
              <a:gd name="connsiteY182" fmla="*/ 1311721 h 5170010"/>
              <a:gd name="connsiteX183" fmla="*/ 1005348 w 3724573"/>
              <a:gd name="connsiteY183" fmla="*/ 1422159 h 5170010"/>
              <a:gd name="connsiteX184" fmla="*/ 1091966 w 3724573"/>
              <a:gd name="connsiteY184" fmla="*/ 1443272 h 5170010"/>
              <a:gd name="connsiteX185" fmla="*/ 1181291 w 3724573"/>
              <a:gd name="connsiteY185" fmla="*/ 1429197 h 5170010"/>
              <a:gd name="connsiteX186" fmla="*/ 1220811 w 3724573"/>
              <a:gd name="connsiteY186" fmla="*/ 1443272 h 5170010"/>
              <a:gd name="connsiteX187" fmla="*/ 1330166 w 3724573"/>
              <a:gd name="connsiteY187" fmla="*/ 1528807 h 5170010"/>
              <a:gd name="connsiteX188" fmla="*/ 1603013 w 3724573"/>
              <a:gd name="connsiteY188" fmla="*/ 1602433 h 5170010"/>
              <a:gd name="connsiteX189" fmla="*/ 1728067 w 3724573"/>
              <a:gd name="connsiteY189" fmla="*/ 1605139 h 5170010"/>
              <a:gd name="connsiteX190" fmla="*/ 1860701 w 3724573"/>
              <a:gd name="connsiteY190" fmla="*/ 1595936 h 5170010"/>
              <a:gd name="connsiteX191" fmla="*/ 2023651 w 3724573"/>
              <a:gd name="connsiteY191" fmla="*/ 1542883 h 5170010"/>
              <a:gd name="connsiteX192" fmla="*/ 2315987 w 3724573"/>
              <a:gd name="connsiteY192" fmla="*/ 1420535 h 5170010"/>
              <a:gd name="connsiteX193" fmla="*/ 2390154 w 3724573"/>
              <a:gd name="connsiteY193" fmla="*/ 1355030 h 5170010"/>
              <a:gd name="connsiteX194" fmla="*/ 2624022 w 3724573"/>
              <a:gd name="connsiteY194" fmla="*/ 949550 h 5170010"/>
              <a:gd name="connsiteX195" fmla="*/ 2688986 w 3724573"/>
              <a:gd name="connsiteY195" fmla="*/ 838570 h 5170010"/>
              <a:gd name="connsiteX196" fmla="*/ 2703061 w 3724573"/>
              <a:gd name="connsiteY196" fmla="*/ 821788 h 5170010"/>
              <a:gd name="connsiteX197" fmla="*/ 2775604 w 3724573"/>
              <a:gd name="connsiteY197" fmla="*/ 757907 h 5170010"/>
              <a:gd name="connsiteX198" fmla="*/ 2940719 w 3724573"/>
              <a:gd name="connsiteY198" fmla="*/ 697816 h 5170010"/>
              <a:gd name="connsiteX199" fmla="*/ 3193535 w 3724573"/>
              <a:gd name="connsiteY199" fmla="*/ 825036 h 5170010"/>
              <a:gd name="connsiteX200" fmla="*/ 3286650 w 3724573"/>
              <a:gd name="connsiteY200" fmla="*/ 913278 h 5170010"/>
              <a:gd name="connsiteX201" fmla="*/ 3354862 w 3724573"/>
              <a:gd name="connsiteY201" fmla="*/ 959835 h 5170010"/>
              <a:gd name="connsiteX202" fmla="*/ 3384637 w 3724573"/>
              <a:gd name="connsiteY202" fmla="*/ 1000438 h 5170010"/>
              <a:gd name="connsiteX203" fmla="*/ 3404667 w 3724573"/>
              <a:gd name="connsiteY203" fmla="*/ 1080559 h 5170010"/>
              <a:gd name="connsiteX204" fmla="*/ 3425780 w 3724573"/>
              <a:gd name="connsiteY204" fmla="*/ 1115207 h 5170010"/>
              <a:gd name="connsiteX205" fmla="*/ 3472337 w 3724573"/>
              <a:gd name="connsiteY205" fmla="*/ 1156350 h 5170010"/>
              <a:gd name="connsiteX206" fmla="*/ 3506443 w 3724573"/>
              <a:gd name="connsiteY206" fmla="*/ 1203990 h 5170010"/>
              <a:gd name="connsiteX207" fmla="*/ 3549752 w 3724573"/>
              <a:gd name="connsiteY207" fmla="*/ 1215900 h 5170010"/>
              <a:gd name="connsiteX208" fmla="*/ 3588189 w 3724573"/>
              <a:gd name="connsiteY208" fmla="*/ 1198576 h 5170010"/>
              <a:gd name="connsiteX209" fmla="*/ 3694296 w 3724573"/>
              <a:gd name="connsiteY209" fmla="*/ 1215900 h 5170010"/>
              <a:gd name="connsiteX210" fmla="*/ 3727319 w 3724573"/>
              <a:gd name="connsiteY210" fmla="*/ 1272743 h 5170010"/>
              <a:gd name="connsiteX211" fmla="*/ 3727860 w 3724573"/>
              <a:gd name="connsiteY211" fmla="*/ 1315511 h 5170010"/>
              <a:gd name="connsiteX212" fmla="*/ 1690172 w 3724573"/>
              <a:gd name="connsiteY212" fmla="*/ 2623983 h 5170010"/>
              <a:gd name="connsiteX213" fmla="*/ 1728609 w 3724573"/>
              <a:gd name="connsiteY213" fmla="*/ 2623983 h 5170010"/>
              <a:gd name="connsiteX214" fmla="*/ 1764880 w 3724573"/>
              <a:gd name="connsiteY214" fmla="*/ 2593667 h 5170010"/>
              <a:gd name="connsiteX215" fmla="*/ 1803317 w 3724573"/>
              <a:gd name="connsiteY215" fmla="*/ 2548193 h 5170010"/>
              <a:gd name="connsiteX216" fmla="*/ 1852581 w 3724573"/>
              <a:gd name="connsiteY216" fmla="*/ 2499470 h 5170010"/>
              <a:gd name="connsiteX217" fmla="*/ 1881814 w 3724573"/>
              <a:gd name="connsiteY217" fmla="*/ 2461575 h 5170010"/>
              <a:gd name="connsiteX218" fmla="*/ 1990628 w 3724573"/>
              <a:gd name="connsiteY218" fmla="*/ 2372791 h 5170010"/>
              <a:gd name="connsiteX219" fmla="*/ 1996042 w 3724573"/>
              <a:gd name="connsiteY219" fmla="*/ 2350595 h 5170010"/>
              <a:gd name="connsiteX220" fmla="*/ 1968432 w 3724573"/>
              <a:gd name="connsiteY220" fmla="*/ 2338685 h 5170010"/>
              <a:gd name="connsiteX221" fmla="*/ 1941364 w 3724573"/>
              <a:gd name="connsiteY221" fmla="*/ 2346265 h 5170010"/>
              <a:gd name="connsiteX222" fmla="*/ 1900762 w 3724573"/>
              <a:gd name="connsiteY222" fmla="*/ 2343558 h 5170010"/>
              <a:gd name="connsiteX223" fmla="*/ 1852039 w 3724573"/>
              <a:gd name="connsiteY223" fmla="*/ 2262895 h 5170010"/>
              <a:gd name="connsiteX224" fmla="*/ 1830926 w 3724573"/>
              <a:gd name="connsiteY224" fmla="*/ 2236368 h 5170010"/>
              <a:gd name="connsiteX225" fmla="*/ 1586230 w 3724573"/>
              <a:gd name="connsiteY225" fmla="*/ 2175735 h 5170010"/>
              <a:gd name="connsiteX226" fmla="*/ 1302015 w 3724573"/>
              <a:gd name="connsiteY226" fmla="*/ 2072335 h 5170010"/>
              <a:gd name="connsiteX227" fmla="*/ 1279278 w 3724573"/>
              <a:gd name="connsiteY227" fmla="*/ 2066921 h 5170010"/>
              <a:gd name="connsiteX228" fmla="*/ 1201863 w 3724573"/>
              <a:gd name="connsiteY228" fmla="*/ 2063132 h 5170010"/>
              <a:gd name="connsiteX229" fmla="*/ 1096297 w 3724573"/>
              <a:gd name="connsiteY229" fmla="*/ 2025237 h 5170010"/>
              <a:gd name="connsiteX230" fmla="*/ 994521 w 3724573"/>
              <a:gd name="connsiteY230" fmla="*/ 1968935 h 5170010"/>
              <a:gd name="connsiteX231" fmla="*/ 874880 w 3724573"/>
              <a:gd name="connsiteY231" fmla="*/ 1876362 h 5170010"/>
              <a:gd name="connsiteX232" fmla="*/ 867842 w 3724573"/>
              <a:gd name="connsiteY232" fmla="*/ 1858497 h 5170010"/>
              <a:gd name="connsiteX233" fmla="*/ 848895 w 3724573"/>
              <a:gd name="connsiteY233" fmla="*/ 1807068 h 5170010"/>
              <a:gd name="connsiteX234" fmla="*/ 845647 w 3724573"/>
              <a:gd name="connsiteY234" fmla="*/ 1794075 h 5170010"/>
              <a:gd name="connsiteX235" fmla="*/ 809917 w 3724573"/>
              <a:gd name="connsiteY235" fmla="*/ 1703126 h 5170010"/>
              <a:gd name="connsiteX236" fmla="*/ 622064 w 3724573"/>
              <a:gd name="connsiteY236" fmla="*/ 1470340 h 5170010"/>
              <a:gd name="connsiteX237" fmla="*/ 582003 w 3724573"/>
              <a:gd name="connsiteY237" fmla="*/ 1455723 h 5170010"/>
              <a:gd name="connsiteX238" fmla="*/ 507836 w 3724573"/>
              <a:gd name="connsiteY238" fmla="*/ 1446520 h 5170010"/>
              <a:gd name="connsiteX239" fmla="*/ 463445 w 3724573"/>
              <a:gd name="connsiteY239" fmla="*/ 1460596 h 5170010"/>
              <a:gd name="connsiteX240" fmla="*/ 340555 w 3724573"/>
              <a:gd name="connsiteY240" fmla="*/ 1619215 h 5170010"/>
              <a:gd name="connsiteX241" fmla="*/ 333518 w 3724573"/>
              <a:gd name="connsiteY241" fmla="*/ 1675517 h 5170010"/>
              <a:gd name="connsiteX242" fmla="*/ 349759 w 3724573"/>
              <a:gd name="connsiteY242" fmla="*/ 1693381 h 5170010"/>
              <a:gd name="connsiteX243" fmla="*/ 446662 w 3724573"/>
              <a:gd name="connsiteY243" fmla="*/ 1815729 h 5170010"/>
              <a:gd name="connsiteX244" fmla="*/ 500257 w 3724573"/>
              <a:gd name="connsiteY244" fmla="*/ 1839008 h 5170010"/>
              <a:gd name="connsiteX245" fmla="*/ 528950 w 3724573"/>
              <a:gd name="connsiteY245" fmla="*/ 1858497 h 5170010"/>
              <a:gd name="connsiteX246" fmla="*/ 551687 w 3724573"/>
              <a:gd name="connsiteY246" fmla="*/ 1870948 h 5170010"/>
              <a:gd name="connsiteX247" fmla="*/ 582003 w 3724573"/>
              <a:gd name="connsiteY247" fmla="*/ 1859580 h 5170010"/>
              <a:gd name="connsiteX248" fmla="*/ 583627 w 3724573"/>
              <a:gd name="connsiteY248" fmla="*/ 1890979 h 5170010"/>
              <a:gd name="connsiteX249" fmla="*/ 612861 w 3724573"/>
              <a:gd name="connsiteY249" fmla="*/ 1944574 h 5170010"/>
              <a:gd name="connsiteX250" fmla="*/ 894911 w 3724573"/>
              <a:gd name="connsiteY250" fmla="*/ 2088576 h 5170010"/>
              <a:gd name="connsiteX251" fmla="*/ 1135275 w 3724573"/>
              <a:gd name="connsiteY251" fmla="*/ 2261271 h 5170010"/>
              <a:gd name="connsiteX252" fmla="*/ 1271699 w 3724573"/>
              <a:gd name="connsiteY252" fmla="*/ 2374415 h 5170010"/>
              <a:gd name="connsiteX253" fmla="*/ 1460093 w 3724573"/>
              <a:gd name="connsiteY253" fmla="*/ 2502177 h 5170010"/>
              <a:gd name="connsiteX254" fmla="*/ 1476875 w 3724573"/>
              <a:gd name="connsiteY254" fmla="*/ 2507590 h 5170010"/>
              <a:gd name="connsiteX255" fmla="*/ 1521808 w 3724573"/>
              <a:gd name="connsiteY255" fmla="*/ 2535200 h 5170010"/>
              <a:gd name="connsiteX256" fmla="*/ 1672848 w 3724573"/>
              <a:gd name="connsiteY256" fmla="*/ 2623442 h 5170010"/>
              <a:gd name="connsiteX257" fmla="*/ 1690172 w 3724573"/>
              <a:gd name="connsiteY257" fmla="*/ 2623983 h 5170010"/>
              <a:gd name="connsiteX258" fmla="*/ 272885 w 3724573"/>
              <a:gd name="connsiteY258" fmla="*/ 1681472 h 5170010"/>
              <a:gd name="connsiteX259" fmla="*/ 263141 w 3724573"/>
              <a:gd name="connsiteY259" fmla="*/ 1685802 h 5170010"/>
              <a:gd name="connsiteX260" fmla="*/ 276675 w 3724573"/>
              <a:gd name="connsiteY260" fmla="*/ 1730735 h 5170010"/>
              <a:gd name="connsiteX261" fmla="*/ 292916 w 3724573"/>
              <a:gd name="connsiteY261" fmla="*/ 1735608 h 5170010"/>
              <a:gd name="connsiteX262" fmla="*/ 299412 w 3724573"/>
              <a:gd name="connsiteY262" fmla="*/ 1724239 h 5170010"/>
              <a:gd name="connsiteX263" fmla="*/ 272885 w 3724573"/>
              <a:gd name="connsiteY263" fmla="*/ 1681472 h 517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</a:cxnLst>
            <a:rect l="l" t="t" r="r" b="b"/>
            <a:pathLst>
              <a:path w="3724573" h="5170010">
                <a:moveTo>
                  <a:pt x="3727860" y="1315511"/>
                </a:moveTo>
                <a:cubicBezTo>
                  <a:pt x="3719198" y="1340955"/>
                  <a:pt x="3711078" y="1366399"/>
                  <a:pt x="3701875" y="1391301"/>
                </a:cubicBezTo>
                <a:cubicBezTo>
                  <a:pt x="3686717" y="1433528"/>
                  <a:pt x="3655318" y="1463844"/>
                  <a:pt x="3622294" y="1490912"/>
                </a:cubicBezTo>
                <a:cubicBezTo>
                  <a:pt x="3595768" y="1512566"/>
                  <a:pt x="3565993" y="1529890"/>
                  <a:pt x="3537300" y="1548838"/>
                </a:cubicBezTo>
                <a:cubicBezTo>
                  <a:pt x="3477751" y="1587816"/>
                  <a:pt x="3416577" y="1625170"/>
                  <a:pt x="3358110" y="1665772"/>
                </a:cubicBezTo>
                <a:cubicBezTo>
                  <a:pt x="3293146" y="1710705"/>
                  <a:pt x="3230348" y="1712871"/>
                  <a:pt x="3169716" y="1667396"/>
                </a:cubicBezTo>
                <a:cubicBezTo>
                  <a:pt x="3144271" y="1647907"/>
                  <a:pt x="3128031" y="1623004"/>
                  <a:pt x="3130737" y="1589981"/>
                </a:cubicBezTo>
                <a:cubicBezTo>
                  <a:pt x="3132361" y="1572116"/>
                  <a:pt x="3125324" y="1560206"/>
                  <a:pt x="3112873" y="1548296"/>
                </a:cubicBezTo>
                <a:cubicBezTo>
                  <a:pt x="3090135" y="1526642"/>
                  <a:pt x="3069564" y="1502281"/>
                  <a:pt x="3047909" y="1479543"/>
                </a:cubicBezTo>
                <a:cubicBezTo>
                  <a:pt x="3044119" y="1475212"/>
                  <a:pt x="3039247" y="1471964"/>
                  <a:pt x="3031127" y="1464927"/>
                </a:cubicBezTo>
                <a:cubicBezTo>
                  <a:pt x="3028961" y="1489288"/>
                  <a:pt x="3027879" y="1508777"/>
                  <a:pt x="3025713" y="1528807"/>
                </a:cubicBezTo>
                <a:cubicBezTo>
                  <a:pt x="3019758" y="1573199"/>
                  <a:pt x="3012720" y="1617591"/>
                  <a:pt x="3006765" y="1662524"/>
                </a:cubicBezTo>
                <a:cubicBezTo>
                  <a:pt x="3005141" y="1674434"/>
                  <a:pt x="3005683" y="1686885"/>
                  <a:pt x="3006765" y="1698795"/>
                </a:cubicBezTo>
                <a:cubicBezTo>
                  <a:pt x="3010555" y="1732360"/>
                  <a:pt x="3001893" y="1763759"/>
                  <a:pt x="2994856" y="1795699"/>
                </a:cubicBezTo>
                <a:cubicBezTo>
                  <a:pt x="2989442" y="1820602"/>
                  <a:pt x="2996480" y="1848211"/>
                  <a:pt x="2998645" y="1874738"/>
                </a:cubicBezTo>
                <a:cubicBezTo>
                  <a:pt x="2999186" y="1881776"/>
                  <a:pt x="3003517" y="1888813"/>
                  <a:pt x="3004058" y="1895851"/>
                </a:cubicBezTo>
                <a:cubicBezTo>
                  <a:pt x="3006765" y="1948905"/>
                  <a:pt x="3006224" y="2001958"/>
                  <a:pt x="3013262" y="2054470"/>
                </a:cubicBezTo>
                <a:cubicBezTo>
                  <a:pt x="3019758" y="2102651"/>
                  <a:pt x="3009472" y="2148126"/>
                  <a:pt x="2999728" y="2194142"/>
                </a:cubicBezTo>
                <a:cubicBezTo>
                  <a:pt x="2986194" y="2258023"/>
                  <a:pt x="2975366" y="2322445"/>
                  <a:pt x="2943967" y="2380912"/>
                </a:cubicBezTo>
                <a:cubicBezTo>
                  <a:pt x="2938554" y="2391198"/>
                  <a:pt x="2940178" y="2405814"/>
                  <a:pt x="2939637" y="2418266"/>
                </a:cubicBezTo>
                <a:cubicBezTo>
                  <a:pt x="2938554" y="2453454"/>
                  <a:pt x="2942343" y="2489184"/>
                  <a:pt x="2928809" y="2523831"/>
                </a:cubicBezTo>
                <a:cubicBezTo>
                  <a:pt x="2923396" y="2537365"/>
                  <a:pt x="2917440" y="2542779"/>
                  <a:pt x="2904448" y="2541155"/>
                </a:cubicBezTo>
                <a:cubicBezTo>
                  <a:pt x="2893079" y="2539531"/>
                  <a:pt x="2881711" y="2537365"/>
                  <a:pt x="2870883" y="2534659"/>
                </a:cubicBezTo>
                <a:cubicBezTo>
                  <a:pt x="2851395" y="2529786"/>
                  <a:pt x="2835154" y="2533576"/>
                  <a:pt x="2822702" y="2550899"/>
                </a:cubicBezTo>
                <a:cubicBezTo>
                  <a:pt x="2816747" y="2559020"/>
                  <a:pt x="2809710" y="2566599"/>
                  <a:pt x="2805379" y="2575261"/>
                </a:cubicBezTo>
                <a:cubicBezTo>
                  <a:pt x="2774521" y="2635352"/>
                  <a:pt x="2743663" y="2695985"/>
                  <a:pt x="2712806" y="2756617"/>
                </a:cubicBezTo>
                <a:cubicBezTo>
                  <a:pt x="2707392" y="2767444"/>
                  <a:pt x="2703603" y="2779354"/>
                  <a:pt x="2699272" y="2790182"/>
                </a:cubicBezTo>
                <a:cubicBezTo>
                  <a:pt x="2684655" y="2823205"/>
                  <a:pt x="2678158" y="2855145"/>
                  <a:pt x="2696565" y="2890334"/>
                </a:cubicBezTo>
                <a:cubicBezTo>
                  <a:pt x="2704144" y="2904951"/>
                  <a:pt x="2704685" y="2924439"/>
                  <a:pt x="2705227" y="2941763"/>
                </a:cubicBezTo>
                <a:cubicBezTo>
                  <a:pt x="2706309" y="2985072"/>
                  <a:pt x="2707933" y="3027840"/>
                  <a:pt x="2705227" y="3071149"/>
                </a:cubicBezTo>
                <a:cubicBezTo>
                  <a:pt x="2701978" y="3118789"/>
                  <a:pt x="2717137" y="3158849"/>
                  <a:pt x="2740956" y="3198369"/>
                </a:cubicBezTo>
                <a:cubicBezTo>
                  <a:pt x="2760987" y="3230851"/>
                  <a:pt x="2779393" y="3264956"/>
                  <a:pt x="2796176" y="3299062"/>
                </a:cubicBezTo>
                <a:cubicBezTo>
                  <a:pt x="2806461" y="3320176"/>
                  <a:pt x="2802130" y="3325048"/>
                  <a:pt x="2781017" y="3333710"/>
                </a:cubicBezTo>
                <a:cubicBezTo>
                  <a:pt x="2761528" y="3342371"/>
                  <a:pt x="2743122" y="3354281"/>
                  <a:pt x="2723092" y="3361319"/>
                </a:cubicBezTo>
                <a:cubicBezTo>
                  <a:pt x="2696565" y="3370522"/>
                  <a:pt x="2669497" y="3380808"/>
                  <a:pt x="2642428" y="3382973"/>
                </a:cubicBezTo>
                <a:cubicBezTo>
                  <a:pt x="2602368" y="3385680"/>
                  <a:pt x="2561765" y="3382973"/>
                  <a:pt x="2521705" y="3379725"/>
                </a:cubicBezTo>
                <a:cubicBezTo>
                  <a:pt x="2494637" y="3377560"/>
                  <a:pt x="2490847" y="3371605"/>
                  <a:pt x="2488682" y="3343454"/>
                </a:cubicBezTo>
                <a:cubicBezTo>
                  <a:pt x="2487599" y="3332627"/>
                  <a:pt x="2485975" y="3322341"/>
                  <a:pt x="2484351" y="3305559"/>
                </a:cubicBezTo>
                <a:cubicBezTo>
                  <a:pt x="2474606" y="3315844"/>
                  <a:pt x="2468651" y="3322341"/>
                  <a:pt x="2463238" y="3328837"/>
                </a:cubicBezTo>
                <a:cubicBezTo>
                  <a:pt x="2417763" y="3387846"/>
                  <a:pt x="2370123" y="3445771"/>
                  <a:pt x="2327356" y="3506404"/>
                </a:cubicBezTo>
                <a:cubicBezTo>
                  <a:pt x="2290543" y="3558375"/>
                  <a:pt x="2259685" y="3614676"/>
                  <a:pt x="2226121" y="3668813"/>
                </a:cubicBezTo>
                <a:cubicBezTo>
                  <a:pt x="2218000" y="3681805"/>
                  <a:pt x="2214211" y="3698588"/>
                  <a:pt x="2203925" y="3709415"/>
                </a:cubicBezTo>
                <a:cubicBezTo>
                  <a:pt x="2173067" y="3741897"/>
                  <a:pt x="2176857" y="3780333"/>
                  <a:pt x="2188767" y="3814980"/>
                </a:cubicBezTo>
                <a:cubicBezTo>
                  <a:pt x="2207173" y="3869117"/>
                  <a:pt x="2205008" y="3923253"/>
                  <a:pt x="2206632" y="3978472"/>
                </a:cubicBezTo>
                <a:cubicBezTo>
                  <a:pt x="2207715" y="4013119"/>
                  <a:pt x="2213128" y="4047766"/>
                  <a:pt x="2216918" y="4082414"/>
                </a:cubicBezTo>
                <a:cubicBezTo>
                  <a:pt x="2220166" y="4109482"/>
                  <a:pt x="2220707" y="4137633"/>
                  <a:pt x="2227745" y="4164159"/>
                </a:cubicBezTo>
                <a:cubicBezTo>
                  <a:pt x="2239655" y="4209092"/>
                  <a:pt x="2256437" y="4252401"/>
                  <a:pt x="2271054" y="4296252"/>
                </a:cubicBezTo>
                <a:cubicBezTo>
                  <a:pt x="2272678" y="4300583"/>
                  <a:pt x="2274302" y="4305455"/>
                  <a:pt x="2274302" y="4309786"/>
                </a:cubicBezTo>
                <a:cubicBezTo>
                  <a:pt x="2277550" y="4365546"/>
                  <a:pt x="2287836" y="4420224"/>
                  <a:pt x="2284047" y="4476525"/>
                </a:cubicBezTo>
                <a:cubicBezTo>
                  <a:pt x="2280257" y="4529579"/>
                  <a:pt x="2286212" y="4582632"/>
                  <a:pt x="2286753" y="4635686"/>
                </a:cubicBezTo>
                <a:cubicBezTo>
                  <a:pt x="2287295" y="4753703"/>
                  <a:pt x="2286212" y="4871179"/>
                  <a:pt x="2286212" y="4989196"/>
                </a:cubicBezTo>
                <a:cubicBezTo>
                  <a:pt x="2286212" y="5022219"/>
                  <a:pt x="2287836" y="5055242"/>
                  <a:pt x="2288919" y="5088265"/>
                </a:cubicBezTo>
                <a:cubicBezTo>
                  <a:pt x="2290543" y="5121288"/>
                  <a:pt x="2272137" y="5158101"/>
                  <a:pt x="2245610" y="5170010"/>
                </a:cubicBezTo>
                <a:cubicBezTo>
                  <a:pt x="2238572" y="5173259"/>
                  <a:pt x="2230452" y="5174342"/>
                  <a:pt x="2222331" y="5174342"/>
                </a:cubicBezTo>
                <a:cubicBezTo>
                  <a:pt x="2171985" y="5174883"/>
                  <a:pt x="2121097" y="5176507"/>
                  <a:pt x="2070750" y="5173800"/>
                </a:cubicBezTo>
                <a:cubicBezTo>
                  <a:pt x="2026899" y="5171093"/>
                  <a:pt x="1983049" y="5160266"/>
                  <a:pt x="1939199" y="5157018"/>
                </a:cubicBezTo>
                <a:cubicBezTo>
                  <a:pt x="1916462" y="5155394"/>
                  <a:pt x="1892100" y="5159725"/>
                  <a:pt x="1870987" y="5168386"/>
                </a:cubicBezTo>
                <a:cubicBezTo>
                  <a:pt x="1849332" y="5177048"/>
                  <a:pt x="1833092" y="5167304"/>
                  <a:pt x="1815227" y="5161349"/>
                </a:cubicBezTo>
                <a:cubicBezTo>
                  <a:pt x="1814144" y="5160808"/>
                  <a:pt x="1811978" y="5159725"/>
                  <a:pt x="1811978" y="5159183"/>
                </a:cubicBezTo>
                <a:cubicBezTo>
                  <a:pt x="1811437" y="5142942"/>
                  <a:pt x="1810354" y="5127243"/>
                  <a:pt x="1810354" y="5111002"/>
                </a:cubicBezTo>
                <a:cubicBezTo>
                  <a:pt x="1810354" y="5093679"/>
                  <a:pt x="1818475" y="5085558"/>
                  <a:pt x="1836340" y="5079062"/>
                </a:cubicBezTo>
                <a:cubicBezTo>
                  <a:pt x="1894266" y="5057949"/>
                  <a:pt x="1954357" y="5053618"/>
                  <a:pt x="2014989" y="5049828"/>
                </a:cubicBezTo>
                <a:cubicBezTo>
                  <a:pt x="2016072" y="5049828"/>
                  <a:pt x="2017696" y="5049828"/>
                  <a:pt x="2018779" y="5049287"/>
                </a:cubicBezTo>
                <a:cubicBezTo>
                  <a:pt x="2084825" y="5042790"/>
                  <a:pt x="2102149" y="5022760"/>
                  <a:pt x="2099442" y="4955631"/>
                </a:cubicBezTo>
                <a:cubicBezTo>
                  <a:pt x="2095111" y="4852772"/>
                  <a:pt x="2089698" y="4750455"/>
                  <a:pt x="2071832" y="4648679"/>
                </a:cubicBezTo>
                <a:cubicBezTo>
                  <a:pt x="2051802" y="4535534"/>
                  <a:pt x="2031230" y="4421848"/>
                  <a:pt x="2032854" y="4305996"/>
                </a:cubicBezTo>
                <a:cubicBezTo>
                  <a:pt x="2032854" y="4298417"/>
                  <a:pt x="2030689" y="4289214"/>
                  <a:pt x="2026358" y="4283801"/>
                </a:cubicBezTo>
                <a:cubicBezTo>
                  <a:pt x="1965725" y="4208010"/>
                  <a:pt x="1928913" y="4120309"/>
                  <a:pt x="1901303" y="4028277"/>
                </a:cubicBezTo>
                <a:cubicBezTo>
                  <a:pt x="1892641" y="4000126"/>
                  <a:pt x="1885062" y="3971434"/>
                  <a:pt x="1874777" y="3943825"/>
                </a:cubicBezTo>
                <a:cubicBezTo>
                  <a:pt x="1859618" y="3903222"/>
                  <a:pt x="1842295" y="3863162"/>
                  <a:pt x="1825513" y="3822560"/>
                </a:cubicBezTo>
                <a:cubicBezTo>
                  <a:pt x="1824430" y="3819853"/>
                  <a:pt x="1823347" y="3817687"/>
                  <a:pt x="1821182" y="3815522"/>
                </a:cubicBezTo>
                <a:cubicBezTo>
                  <a:pt x="1751346" y="3748934"/>
                  <a:pt x="1717240" y="3660151"/>
                  <a:pt x="1671224" y="3578405"/>
                </a:cubicBezTo>
                <a:cubicBezTo>
                  <a:pt x="1661480" y="3561623"/>
                  <a:pt x="1654983" y="3543217"/>
                  <a:pt x="1646322" y="3525352"/>
                </a:cubicBezTo>
                <a:cubicBezTo>
                  <a:pt x="1643074" y="3518314"/>
                  <a:pt x="1637660" y="3512359"/>
                  <a:pt x="1634412" y="3508028"/>
                </a:cubicBezTo>
                <a:cubicBezTo>
                  <a:pt x="1599765" y="3524810"/>
                  <a:pt x="1566741" y="3539968"/>
                  <a:pt x="1532094" y="3556209"/>
                </a:cubicBezTo>
                <a:cubicBezTo>
                  <a:pt x="1534260" y="3561623"/>
                  <a:pt x="1537508" y="3570285"/>
                  <a:pt x="1540215" y="3578405"/>
                </a:cubicBezTo>
                <a:cubicBezTo>
                  <a:pt x="1538590" y="3577323"/>
                  <a:pt x="1536966" y="3575698"/>
                  <a:pt x="1534801" y="3574616"/>
                </a:cubicBezTo>
                <a:cubicBezTo>
                  <a:pt x="1521808" y="3587608"/>
                  <a:pt x="1509357" y="3601142"/>
                  <a:pt x="1495823" y="3613594"/>
                </a:cubicBezTo>
                <a:cubicBezTo>
                  <a:pt x="1492033" y="3616842"/>
                  <a:pt x="1483913" y="3619549"/>
                  <a:pt x="1479582" y="3617925"/>
                </a:cubicBezTo>
                <a:cubicBezTo>
                  <a:pt x="1452514" y="3607098"/>
                  <a:pt x="1451431" y="3607639"/>
                  <a:pt x="1441687" y="3637955"/>
                </a:cubicBezTo>
                <a:cubicBezTo>
                  <a:pt x="1422198" y="3632000"/>
                  <a:pt x="1406498" y="3606556"/>
                  <a:pt x="1380513" y="3623338"/>
                </a:cubicBezTo>
                <a:cubicBezTo>
                  <a:pt x="1383219" y="3630917"/>
                  <a:pt x="1385385" y="3636872"/>
                  <a:pt x="1388092" y="3644993"/>
                </a:cubicBezTo>
                <a:cubicBezTo>
                  <a:pt x="1370227" y="3643910"/>
                  <a:pt x="1353986" y="3643369"/>
                  <a:pt x="1336121" y="3642286"/>
                </a:cubicBezTo>
                <a:cubicBezTo>
                  <a:pt x="1338828" y="3666106"/>
                  <a:pt x="1331790" y="3674768"/>
                  <a:pt x="1307970" y="3668271"/>
                </a:cubicBezTo>
                <a:cubicBezTo>
                  <a:pt x="1300932" y="3666647"/>
                  <a:pt x="1290105" y="3679640"/>
                  <a:pt x="1281443" y="3685595"/>
                </a:cubicBezTo>
                <a:cubicBezTo>
                  <a:pt x="1279819" y="3688843"/>
                  <a:pt x="1277654" y="3692091"/>
                  <a:pt x="1276030" y="3695340"/>
                </a:cubicBezTo>
                <a:cubicBezTo>
                  <a:pt x="1272782" y="3688302"/>
                  <a:pt x="1269533" y="3681264"/>
                  <a:pt x="1265744" y="3674226"/>
                </a:cubicBezTo>
                <a:cubicBezTo>
                  <a:pt x="1259789" y="3662858"/>
                  <a:pt x="1251668" y="3662316"/>
                  <a:pt x="1243548" y="3672061"/>
                </a:cubicBezTo>
                <a:cubicBezTo>
                  <a:pt x="1237052" y="3680181"/>
                  <a:pt x="1231638" y="3689926"/>
                  <a:pt x="1225683" y="3698588"/>
                </a:cubicBezTo>
                <a:cubicBezTo>
                  <a:pt x="1222435" y="3696964"/>
                  <a:pt x="1219728" y="3695340"/>
                  <a:pt x="1216480" y="3694257"/>
                </a:cubicBezTo>
                <a:cubicBezTo>
                  <a:pt x="1209984" y="3682347"/>
                  <a:pt x="1204029" y="3670437"/>
                  <a:pt x="1196991" y="3657444"/>
                </a:cubicBezTo>
                <a:cubicBezTo>
                  <a:pt x="1193201" y="3658527"/>
                  <a:pt x="1188870" y="3659609"/>
                  <a:pt x="1185622" y="3661234"/>
                </a:cubicBezTo>
                <a:cubicBezTo>
                  <a:pt x="1168840" y="3670437"/>
                  <a:pt x="1156389" y="3674768"/>
                  <a:pt x="1149351" y="3648782"/>
                </a:cubicBezTo>
                <a:cubicBezTo>
                  <a:pt x="1142855" y="3623880"/>
                  <a:pt x="1127155" y="3640662"/>
                  <a:pt x="1114162" y="3646075"/>
                </a:cubicBezTo>
                <a:cubicBezTo>
                  <a:pt x="1111997" y="3643910"/>
                  <a:pt x="1108207" y="3642286"/>
                  <a:pt x="1107125" y="3639579"/>
                </a:cubicBezTo>
                <a:cubicBezTo>
                  <a:pt x="1099004" y="3620090"/>
                  <a:pt x="1084387" y="3613594"/>
                  <a:pt x="1063816" y="3615218"/>
                </a:cubicBezTo>
                <a:cubicBezTo>
                  <a:pt x="1053530" y="3615759"/>
                  <a:pt x="1049199" y="3610887"/>
                  <a:pt x="1045951" y="3598977"/>
                </a:cubicBezTo>
                <a:cubicBezTo>
                  <a:pt x="1039996" y="3578405"/>
                  <a:pt x="1028086" y="3559457"/>
                  <a:pt x="1017800" y="3539968"/>
                </a:cubicBezTo>
                <a:cubicBezTo>
                  <a:pt x="1016176" y="3536720"/>
                  <a:pt x="1010762" y="3532389"/>
                  <a:pt x="1008597" y="3532931"/>
                </a:cubicBezTo>
                <a:cubicBezTo>
                  <a:pt x="984235" y="3541051"/>
                  <a:pt x="978280" y="3518314"/>
                  <a:pt x="965829" y="3507487"/>
                </a:cubicBezTo>
                <a:cubicBezTo>
                  <a:pt x="951754" y="3495577"/>
                  <a:pt x="945799" y="3480960"/>
                  <a:pt x="942550" y="3461471"/>
                </a:cubicBezTo>
                <a:cubicBezTo>
                  <a:pt x="938761" y="3433862"/>
                  <a:pt x="936054" y="3404628"/>
                  <a:pt x="918189" y="3379725"/>
                </a:cubicBezTo>
                <a:cubicBezTo>
                  <a:pt x="906279" y="3363484"/>
                  <a:pt x="910610" y="3351033"/>
                  <a:pt x="928475" y="3340747"/>
                </a:cubicBezTo>
                <a:cubicBezTo>
                  <a:pt x="946881" y="3329920"/>
                  <a:pt x="947964" y="3324506"/>
                  <a:pt x="933889" y="3308265"/>
                </a:cubicBezTo>
                <a:cubicBezTo>
                  <a:pt x="930641" y="3303935"/>
                  <a:pt x="926310" y="3300686"/>
                  <a:pt x="923061" y="3296355"/>
                </a:cubicBezTo>
                <a:cubicBezTo>
                  <a:pt x="900324" y="3269829"/>
                  <a:pt x="898700" y="3255753"/>
                  <a:pt x="915482" y="3226520"/>
                </a:cubicBezTo>
                <a:cubicBezTo>
                  <a:pt x="890038" y="3199993"/>
                  <a:pt x="891121" y="3198910"/>
                  <a:pt x="913858" y="3168052"/>
                </a:cubicBezTo>
                <a:cubicBezTo>
                  <a:pt x="921979" y="3156684"/>
                  <a:pt x="926310" y="3142067"/>
                  <a:pt x="933347" y="3129074"/>
                </a:cubicBezTo>
                <a:cubicBezTo>
                  <a:pt x="937678" y="3121495"/>
                  <a:pt x="943092" y="3111751"/>
                  <a:pt x="950671" y="3108503"/>
                </a:cubicBezTo>
                <a:cubicBezTo>
                  <a:pt x="966370" y="3102548"/>
                  <a:pt x="966912" y="3095510"/>
                  <a:pt x="958791" y="3083059"/>
                </a:cubicBezTo>
                <a:cubicBezTo>
                  <a:pt x="945257" y="3061946"/>
                  <a:pt x="947964" y="3057615"/>
                  <a:pt x="967994" y="3042998"/>
                </a:cubicBezTo>
                <a:cubicBezTo>
                  <a:pt x="998311" y="3020802"/>
                  <a:pt x="1026462" y="2995899"/>
                  <a:pt x="1056237" y="2973162"/>
                </a:cubicBezTo>
                <a:cubicBezTo>
                  <a:pt x="1063816" y="2967748"/>
                  <a:pt x="1074102" y="2961794"/>
                  <a:pt x="1082222" y="2962335"/>
                </a:cubicBezTo>
                <a:cubicBezTo>
                  <a:pt x="1118493" y="2965583"/>
                  <a:pt x="1151516" y="2954756"/>
                  <a:pt x="1184539" y="2943387"/>
                </a:cubicBezTo>
                <a:cubicBezTo>
                  <a:pt x="1192119" y="2940680"/>
                  <a:pt x="1199156" y="2934184"/>
                  <a:pt x="1203487" y="2927146"/>
                </a:cubicBezTo>
                <a:cubicBezTo>
                  <a:pt x="1221893" y="2898995"/>
                  <a:pt x="1232179" y="2894665"/>
                  <a:pt x="1263578" y="2907116"/>
                </a:cubicBezTo>
                <a:cubicBezTo>
                  <a:pt x="1279278" y="2913071"/>
                  <a:pt x="1294436" y="2920650"/>
                  <a:pt x="1310677" y="2924981"/>
                </a:cubicBezTo>
                <a:cubicBezTo>
                  <a:pt x="1329625" y="2929853"/>
                  <a:pt x="1335038" y="2923898"/>
                  <a:pt x="1329625" y="2905492"/>
                </a:cubicBezTo>
                <a:cubicBezTo>
                  <a:pt x="1324752" y="2887086"/>
                  <a:pt x="1320421" y="2868679"/>
                  <a:pt x="1312301" y="2851897"/>
                </a:cubicBezTo>
                <a:cubicBezTo>
                  <a:pt x="1308511" y="2843777"/>
                  <a:pt x="1297684" y="2834573"/>
                  <a:pt x="1289564" y="2834032"/>
                </a:cubicBezTo>
                <a:cubicBezTo>
                  <a:pt x="1270075" y="2832949"/>
                  <a:pt x="1249503" y="2835115"/>
                  <a:pt x="1230555" y="2839987"/>
                </a:cubicBezTo>
                <a:cubicBezTo>
                  <a:pt x="1214314" y="2843777"/>
                  <a:pt x="1203487" y="2841070"/>
                  <a:pt x="1198615" y="2825911"/>
                </a:cubicBezTo>
                <a:cubicBezTo>
                  <a:pt x="1179667" y="2771234"/>
                  <a:pt x="1169381" y="2714932"/>
                  <a:pt x="1185622" y="2657548"/>
                </a:cubicBezTo>
                <a:cubicBezTo>
                  <a:pt x="1188870" y="2645097"/>
                  <a:pt x="1198615" y="2634269"/>
                  <a:pt x="1205653" y="2622901"/>
                </a:cubicBezTo>
                <a:cubicBezTo>
                  <a:pt x="1211066" y="2614239"/>
                  <a:pt x="1215397" y="2606660"/>
                  <a:pt x="1205653" y="2597998"/>
                </a:cubicBezTo>
                <a:cubicBezTo>
                  <a:pt x="1139065" y="2539531"/>
                  <a:pt x="1075726" y="2474567"/>
                  <a:pt x="993980" y="2437755"/>
                </a:cubicBezTo>
                <a:cubicBezTo>
                  <a:pt x="910069" y="2399859"/>
                  <a:pt x="841316" y="2344640"/>
                  <a:pt x="776352" y="2280760"/>
                </a:cubicBezTo>
                <a:cubicBezTo>
                  <a:pt x="692982" y="2199555"/>
                  <a:pt x="605823" y="2122141"/>
                  <a:pt x="520288" y="2043102"/>
                </a:cubicBezTo>
                <a:cubicBezTo>
                  <a:pt x="515957" y="2039312"/>
                  <a:pt x="508378" y="2038229"/>
                  <a:pt x="502423" y="2036064"/>
                </a:cubicBezTo>
                <a:cubicBezTo>
                  <a:pt x="483475" y="2029026"/>
                  <a:pt x="462362" y="2024695"/>
                  <a:pt x="445038" y="2014409"/>
                </a:cubicBezTo>
                <a:cubicBezTo>
                  <a:pt x="424467" y="2002499"/>
                  <a:pt x="406602" y="1985176"/>
                  <a:pt x="387654" y="1970018"/>
                </a:cubicBezTo>
                <a:cubicBezTo>
                  <a:pt x="381699" y="1965145"/>
                  <a:pt x="375203" y="1958649"/>
                  <a:pt x="372496" y="1951611"/>
                </a:cubicBezTo>
                <a:cubicBezTo>
                  <a:pt x="359503" y="1921295"/>
                  <a:pt x="334600" y="1906137"/>
                  <a:pt x="305367" y="1894227"/>
                </a:cubicBezTo>
                <a:cubicBezTo>
                  <a:pt x="271802" y="1880151"/>
                  <a:pt x="239321" y="1864452"/>
                  <a:pt x="206298" y="1849294"/>
                </a:cubicBezTo>
                <a:cubicBezTo>
                  <a:pt x="188974" y="1841173"/>
                  <a:pt x="179229" y="1828181"/>
                  <a:pt x="171109" y="1810316"/>
                </a:cubicBezTo>
                <a:cubicBezTo>
                  <a:pt x="148913" y="1762676"/>
                  <a:pt x="125093" y="1716119"/>
                  <a:pt x="79077" y="1685802"/>
                </a:cubicBezTo>
                <a:cubicBezTo>
                  <a:pt x="20610" y="1647907"/>
                  <a:pt x="-1044" y="1588899"/>
                  <a:pt x="38" y="1523935"/>
                </a:cubicBezTo>
                <a:cubicBezTo>
                  <a:pt x="1121" y="1451393"/>
                  <a:pt x="9242" y="1378309"/>
                  <a:pt x="43889" y="1312804"/>
                </a:cubicBezTo>
                <a:cubicBezTo>
                  <a:pt x="66085" y="1271119"/>
                  <a:pt x="92611" y="1231058"/>
                  <a:pt x="120762" y="1193163"/>
                </a:cubicBezTo>
                <a:cubicBezTo>
                  <a:pt x="136462" y="1172050"/>
                  <a:pt x="151079" y="1153102"/>
                  <a:pt x="150537" y="1125492"/>
                </a:cubicBezTo>
                <a:cubicBezTo>
                  <a:pt x="150537" y="1110876"/>
                  <a:pt x="154868" y="1096800"/>
                  <a:pt x="157575" y="1079477"/>
                </a:cubicBezTo>
                <a:cubicBezTo>
                  <a:pt x="148913" y="1078394"/>
                  <a:pt x="140793" y="1076770"/>
                  <a:pt x="133214" y="1076770"/>
                </a:cubicBezTo>
                <a:cubicBezTo>
                  <a:pt x="56882" y="1079477"/>
                  <a:pt x="18986" y="1038874"/>
                  <a:pt x="23317" y="961460"/>
                </a:cubicBezTo>
                <a:cubicBezTo>
                  <a:pt x="25483" y="923023"/>
                  <a:pt x="41182" y="901910"/>
                  <a:pt x="74205" y="892707"/>
                </a:cubicBezTo>
                <a:cubicBezTo>
                  <a:pt x="113183" y="881879"/>
                  <a:pt x="146206" y="892707"/>
                  <a:pt x="166237" y="924106"/>
                </a:cubicBezTo>
                <a:cubicBezTo>
                  <a:pt x="172733" y="934933"/>
                  <a:pt x="179229" y="939264"/>
                  <a:pt x="191681" y="937640"/>
                </a:cubicBezTo>
                <a:cubicBezTo>
                  <a:pt x="217125" y="934933"/>
                  <a:pt x="242569" y="934391"/>
                  <a:pt x="268013" y="929519"/>
                </a:cubicBezTo>
                <a:cubicBezTo>
                  <a:pt x="277216" y="927895"/>
                  <a:pt x="287502" y="918692"/>
                  <a:pt x="291833" y="910030"/>
                </a:cubicBezTo>
                <a:cubicBezTo>
                  <a:pt x="300495" y="893248"/>
                  <a:pt x="310239" y="884045"/>
                  <a:pt x="329187" y="888917"/>
                </a:cubicBezTo>
                <a:cubicBezTo>
                  <a:pt x="362751" y="897579"/>
                  <a:pt x="380075" y="877548"/>
                  <a:pt x="397398" y="853187"/>
                </a:cubicBezTo>
                <a:cubicBezTo>
                  <a:pt x="436918" y="797968"/>
                  <a:pt x="476979" y="742749"/>
                  <a:pt x="518664" y="689154"/>
                </a:cubicBezTo>
                <a:cubicBezTo>
                  <a:pt x="603116" y="580882"/>
                  <a:pt x="688652" y="473692"/>
                  <a:pt x="773645" y="365961"/>
                </a:cubicBezTo>
                <a:cubicBezTo>
                  <a:pt x="781766" y="355675"/>
                  <a:pt x="788262" y="343224"/>
                  <a:pt x="795841" y="332396"/>
                </a:cubicBezTo>
                <a:cubicBezTo>
                  <a:pt x="819661" y="297749"/>
                  <a:pt x="843481" y="263102"/>
                  <a:pt x="867842" y="228455"/>
                </a:cubicBezTo>
                <a:cubicBezTo>
                  <a:pt x="874339" y="219252"/>
                  <a:pt x="883542" y="211131"/>
                  <a:pt x="871632" y="199221"/>
                </a:cubicBezTo>
                <a:cubicBezTo>
                  <a:pt x="859722" y="187311"/>
                  <a:pt x="846188" y="181356"/>
                  <a:pt x="829947" y="187311"/>
                </a:cubicBezTo>
                <a:cubicBezTo>
                  <a:pt x="826699" y="188394"/>
                  <a:pt x="823992" y="194890"/>
                  <a:pt x="823992" y="199221"/>
                </a:cubicBezTo>
                <a:cubicBezTo>
                  <a:pt x="822368" y="224124"/>
                  <a:pt x="804503" y="233327"/>
                  <a:pt x="785014" y="239824"/>
                </a:cubicBezTo>
                <a:cubicBezTo>
                  <a:pt x="764442" y="246320"/>
                  <a:pt x="744953" y="245779"/>
                  <a:pt x="728712" y="228996"/>
                </a:cubicBezTo>
                <a:cubicBezTo>
                  <a:pt x="700562" y="199763"/>
                  <a:pt x="688652" y="164574"/>
                  <a:pt x="698396" y="125055"/>
                </a:cubicBezTo>
                <a:cubicBezTo>
                  <a:pt x="703810" y="103400"/>
                  <a:pt x="718968" y="87701"/>
                  <a:pt x="742788" y="83370"/>
                </a:cubicBezTo>
                <a:cubicBezTo>
                  <a:pt x="766066" y="79580"/>
                  <a:pt x="788262" y="81204"/>
                  <a:pt x="800714" y="105024"/>
                </a:cubicBezTo>
                <a:cubicBezTo>
                  <a:pt x="808834" y="120182"/>
                  <a:pt x="820744" y="121807"/>
                  <a:pt x="834819" y="119100"/>
                </a:cubicBezTo>
                <a:cubicBezTo>
                  <a:pt x="878670" y="109897"/>
                  <a:pt x="922520" y="99611"/>
                  <a:pt x="966370" y="89866"/>
                </a:cubicBezTo>
                <a:cubicBezTo>
                  <a:pt x="990190" y="84994"/>
                  <a:pt x="1013469" y="80122"/>
                  <a:pt x="1037289" y="75791"/>
                </a:cubicBezTo>
                <a:cubicBezTo>
                  <a:pt x="1052988" y="73084"/>
                  <a:pt x="1061650" y="64963"/>
                  <a:pt x="1064898" y="48723"/>
                </a:cubicBezTo>
                <a:cubicBezTo>
                  <a:pt x="1069229" y="29775"/>
                  <a:pt x="1075184" y="10827"/>
                  <a:pt x="1093591" y="0"/>
                </a:cubicBezTo>
                <a:cubicBezTo>
                  <a:pt x="1112538" y="0"/>
                  <a:pt x="1131486" y="0"/>
                  <a:pt x="1150434" y="0"/>
                </a:cubicBezTo>
                <a:cubicBezTo>
                  <a:pt x="1171005" y="21654"/>
                  <a:pt x="1188329" y="45474"/>
                  <a:pt x="1192660" y="76332"/>
                </a:cubicBezTo>
                <a:cubicBezTo>
                  <a:pt x="1193201" y="79580"/>
                  <a:pt x="1195367" y="82287"/>
                  <a:pt x="1196449" y="85535"/>
                </a:cubicBezTo>
                <a:cubicBezTo>
                  <a:pt x="1201322" y="95280"/>
                  <a:pt x="1206735" y="100693"/>
                  <a:pt x="1219728" y="97445"/>
                </a:cubicBezTo>
                <a:cubicBezTo>
                  <a:pt x="1273323" y="85535"/>
                  <a:pt x="1328001" y="75791"/>
                  <a:pt x="1381595" y="64422"/>
                </a:cubicBezTo>
                <a:cubicBezTo>
                  <a:pt x="1392423" y="62257"/>
                  <a:pt x="1403791" y="60091"/>
                  <a:pt x="1406498" y="72543"/>
                </a:cubicBezTo>
                <a:cubicBezTo>
                  <a:pt x="1408122" y="80663"/>
                  <a:pt x="1404333" y="92573"/>
                  <a:pt x="1398919" y="98528"/>
                </a:cubicBezTo>
                <a:cubicBezTo>
                  <a:pt x="1387550" y="110979"/>
                  <a:pt x="1373475" y="120724"/>
                  <a:pt x="1361024" y="131551"/>
                </a:cubicBezTo>
                <a:cubicBezTo>
                  <a:pt x="1325835" y="161326"/>
                  <a:pt x="1297143" y="196515"/>
                  <a:pt x="1276571" y="238199"/>
                </a:cubicBezTo>
                <a:cubicBezTo>
                  <a:pt x="1262496" y="266892"/>
                  <a:pt x="1247879" y="295584"/>
                  <a:pt x="1230555" y="322652"/>
                </a:cubicBezTo>
                <a:cubicBezTo>
                  <a:pt x="1193201" y="381119"/>
                  <a:pt x="1153140" y="435255"/>
                  <a:pt x="1115786" y="491016"/>
                </a:cubicBezTo>
                <a:cubicBezTo>
                  <a:pt x="1028086" y="621484"/>
                  <a:pt x="942009" y="753576"/>
                  <a:pt x="853226" y="883503"/>
                </a:cubicBezTo>
                <a:cubicBezTo>
                  <a:pt x="788804" y="977159"/>
                  <a:pt x="721133" y="1068649"/>
                  <a:pt x="654004" y="1160681"/>
                </a:cubicBezTo>
                <a:cubicBezTo>
                  <a:pt x="644801" y="1173132"/>
                  <a:pt x="649132" y="1180711"/>
                  <a:pt x="658335" y="1188290"/>
                </a:cubicBezTo>
                <a:cubicBezTo>
                  <a:pt x="688110" y="1211569"/>
                  <a:pt x="717344" y="1235389"/>
                  <a:pt x="748743" y="1255961"/>
                </a:cubicBezTo>
                <a:cubicBezTo>
                  <a:pt x="780142" y="1276532"/>
                  <a:pt x="815330" y="1291149"/>
                  <a:pt x="846729" y="1311721"/>
                </a:cubicBezTo>
                <a:cubicBezTo>
                  <a:pt x="900866" y="1346910"/>
                  <a:pt x="954460" y="1383181"/>
                  <a:pt x="1005348" y="1422159"/>
                </a:cubicBezTo>
                <a:cubicBezTo>
                  <a:pt x="1032958" y="1443272"/>
                  <a:pt x="1057861" y="1452475"/>
                  <a:pt x="1091966" y="1443272"/>
                </a:cubicBezTo>
                <a:cubicBezTo>
                  <a:pt x="1121200" y="1435693"/>
                  <a:pt x="1151516" y="1433528"/>
                  <a:pt x="1181291" y="1429197"/>
                </a:cubicBezTo>
                <a:cubicBezTo>
                  <a:pt x="1196991" y="1426490"/>
                  <a:pt x="1208901" y="1432986"/>
                  <a:pt x="1220811" y="1443272"/>
                </a:cubicBezTo>
                <a:cubicBezTo>
                  <a:pt x="1256541" y="1473047"/>
                  <a:pt x="1289022" y="1510401"/>
                  <a:pt x="1330166" y="1528807"/>
                </a:cubicBezTo>
                <a:cubicBezTo>
                  <a:pt x="1416243" y="1567785"/>
                  <a:pt x="1506109" y="1599726"/>
                  <a:pt x="1603013" y="1602433"/>
                </a:cubicBezTo>
                <a:cubicBezTo>
                  <a:pt x="1644698" y="1603515"/>
                  <a:pt x="1686383" y="1606222"/>
                  <a:pt x="1728067" y="1605139"/>
                </a:cubicBezTo>
                <a:cubicBezTo>
                  <a:pt x="1772459" y="1604057"/>
                  <a:pt x="1817934" y="1605681"/>
                  <a:pt x="1860701" y="1595936"/>
                </a:cubicBezTo>
                <a:cubicBezTo>
                  <a:pt x="1916462" y="1583485"/>
                  <a:pt x="1970598" y="1564537"/>
                  <a:pt x="2023651" y="1542883"/>
                </a:cubicBezTo>
                <a:cubicBezTo>
                  <a:pt x="2121638" y="1503363"/>
                  <a:pt x="2217459" y="1459513"/>
                  <a:pt x="2315987" y="1420535"/>
                </a:cubicBezTo>
                <a:cubicBezTo>
                  <a:pt x="2350093" y="1407001"/>
                  <a:pt x="2372289" y="1386970"/>
                  <a:pt x="2390154" y="1355030"/>
                </a:cubicBezTo>
                <a:cubicBezTo>
                  <a:pt x="2465944" y="1218607"/>
                  <a:pt x="2534697" y="1078394"/>
                  <a:pt x="2624022" y="949550"/>
                </a:cubicBezTo>
                <a:cubicBezTo>
                  <a:pt x="2648383" y="914361"/>
                  <a:pt x="2667331" y="875383"/>
                  <a:pt x="2688986" y="838570"/>
                </a:cubicBezTo>
                <a:cubicBezTo>
                  <a:pt x="2692775" y="832074"/>
                  <a:pt x="2697647" y="826660"/>
                  <a:pt x="2703061" y="821788"/>
                </a:cubicBezTo>
                <a:cubicBezTo>
                  <a:pt x="2726881" y="800134"/>
                  <a:pt x="2751784" y="779020"/>
                  <a:pt x="2775604" y="757907"/>
                </a:cubicBezTo>
                <a:cubicBezTo>
                  <a:pt x="2822702" y="716222"/>
                  <a:pt x="2880087" y="697816"/>
                  <a:pt x="2940719" y="697816"/>
                </a:cubicBezTo>
                <a:cubicBezTo>
                  <a:pt x="3044661" y="697816"/>
                  <a:pt x="3132903" y="737336"/>
                  <a:pt x="3193535" y="825036"/>
                </a:cubicBezTo>
                <a:cubicBezTo>
                  <a:pt x="3218979" y="861308"/>
                  <a:pt x="3250378" y="889458"/>
                  <a:pt x="3286650" y="913278"/>
                </a:cubicBezTo>
                <a:cubicBezTo>
                  <a:pt x="3309387" y="928436"/>
                  <a:pt x="3333748" y="942512"/>
                  <a:pt x="3354862" y="959835"/>
                </a:cubicBezTo>
                <a:cubicBezTo>
                  <a:pt x="3367313" y="970121"/>
                  <a:pt x="3379223" y="985280"/>
                  <a:pt x="3384637" y="1000438"/>
                </a:cubicBezTo>
                <a:cubicBezTo>
                  <a:pt x="3393839" y="1025882"/>
                  <a:pt x="3396546" y="1054033"/>
                  <a:pt x="3404667" y="1080559"/>
                </a:cubicBezTo>
                <a:cubicBezTo>
                  <a:pt x="3408456" y="1093011"/>
                  <a:pt x="3416577" y="1105462"/>
                  <a:pt x="3425780" y="1115207"/>
                </a:cubicBezTo>
                <a:cubicBezTo>
                  <a:pt x="3439855" y="1129823"/>
                  <a:pt x="3458262" y="1141192"/>
                  <a:pt x="3472337" y="1156350"/>
                </a:cubicBezTo>
                <a:cubicBezTo>
                  <a:pt x="3485330" y="1170425"/>
                  <a:pt x="3495074" y="1187749"/>
                  <a:pt x="3506443" y="1203990"/>
                </a:cubicBezTo>
                <a:cubicBezTo>
                  <a:pt x="3517812" y="1219689"/>
                  <a:pt x="3530804" y="1225644"/>
                  <a:pt x="3549752" y="1215900"/>
                </a:cubicBezTo>
                <a:cubicBezTo>
                  <a:pt x="3562203" y="1209404"/>
                  <a:pt x="3575196" y="1203449"/>
                  <a:pt x="3588189" y="1198576"/>
                </a:cubicBezTo>
                <a:cubicBezTo>
                  <a:pt x="3632580" y="1181253"/>
                  <a:pt x="3669934" y="1186125"/>
                  <a:pt x="3694296" y="1215900"/>
                </a:cubicBezTo>
                <a:cubicBezTo>
                  <a:pt x="3707830" y="1232682"/>
                  <a:pt x="3716492" y="1253795"/>
                  <a:pt x="3727319" y="1272743"/>
                </a:cubicBezTo>
                <a:cubicBezTo>
                  <a:pt x="3727860" y="1285736"/>
                  <a:pt x="3727860" y="1300894"/>
                  <a:pt x="3727860" y="1315511"/>
                </a:cubicBezTo>
                <a:close/>
                <a:moveTo>
                  <a:pt x="1690172" y="2623983"/>
                </a:moveTo>
                <a:cubicBezTo>
                  <a:pt x="1698834" y="2623983"/>
                  <a:pt x="1713992" y="2625066"/>
                  <a:pt x="1728609" y="2623983"/>
                </a:cubicBezTo>
                <a:cubicBezTo>
                  <a:pt x="1747556" y="2622359"/>
                  <a:pt x="1760549" y="2615322"/>
                  <a:pt x="1764880" y="2593667"/>
                </a:cubicBezTo>
                <a:cubicBezTo>
                  <a:pt x="1768670" y="2572554"/>
                  <a:pt x="1781662" y="2554689"/>
                  <a:pt x="1803317" y="2548193"/>
                </a:cubicBezTo>
                <a:cubicBezTo>
                  <a:pt x="1829302" y="2540614"/>
                  <a:pt x="1842836" y="2523831"/>
                  <a:pt x="1852581" y="2499470"/>
                </a:cubicBezTo>
                <a:cubicBezTo>
                  <a:pt x="1858536" y="2484853"/>
                  <a:pt x="1868822" y="2467530"/>
                  <a:pt x="1881814" y="2461575"/>
                </a:cubicBezTo>
                <a:cubicBezTo>
                  <a:pt x="1926206" y="2441003"/>
                  <a:pt x="1958146" y="2406897"/>
                  <a:pt x="1990628" y="2372791"/>
                </a:cubicBezTo>
                <a:cubicBezTo>
                  <a:pt x="1995500" y="2367919"/>
                  <a:pt x="1998749" y="2353302"/>
                  <a:pt x="1996042" y="2350595"/>
                </a:cubicBezTo>
                <a:cubicBezTo>
                  <a:pt x="1989004" y="2344099"/>
                  <a:pt x="1978177" y="2339768"/>
                  <a:pt x="1968432" y="2338685"/>
                </a:cubicBezTo>
                <a:cubicBezTo>
                  <a:pt x="1959771" y="2338144"/>
                  <a:pt x="1950567" y="2345723"/>
                  <a:pt x="1941364" y="2346265"/>
                </a:cubicBezTo>
                <a:cubicBezTo>
                  <a:pt x="1927830" y="2346806"/>
                  <a:pt x="1912672" y="2347889"/>
                  <a:pt x="1900762" y="2343558"/>
                </a:cubicBezTo>
                <a:cubicBezTo>
                  <a:pt x="1862867" y="2328941"/>
                  <a:pt x="1850415" y="2307286"/>
                  <a:pt x="1852039" y="2262895"/>
                </a:cubicBezTo>
                <a:cubicBezTo>
                  <a:pt x="1852581" y="2246112"/>
                  <a:pt x="1847708" y="2240157"/>
                  <a:pt x="1830926" y="2236368"/>
                </a:cubicBezTo>
                <a:cubicBezTo>
                  <a:pt x="1749180" y="2217420"/>
                  <a:pt x="1666352" y="2201179"/>
                  <a:pt x="1586230" y="2175735"/>
                </a:cubicBezTo>
                <a:cubicBezTo>
                  <a:pt x="1490409" y="2145419"/>
                  <a:pt x="1396754" y="2106982"/>
                  <a:pt x="1302015" y="2072335"/>
                </a:cubicBezTo>
                <a:cubicBezTo>
                  <a:pt x="1294436" y="2069628"/>
                  <a:pt x="1285233" y="2064215"/>
                  <a:pt x="1279278" y="2066921"/>
                </a:cubicBezTo>
                <a:cubicBezTo>
                  <a:pt x="1252210" y="2077749"/>
                  <a:pt x="1227848" y="2065297"/>
                  <a:pt x="1201863" y="2063132"/>
                </a:cubicBezTo>
                <a:cubicBezTo>
                  <a:pt x="1163426" y="2059342"/>
                  <a:pt x="1129321" y="2045808"/>
                  <a:pt x="1096297" y="2025237"/>
                </a:cubicBezTo>
                <a:cubicBezTo>
                  <a:pt x="1063274" y="2004665"/>
                  <a:pt x="1028086" y="1987883"/>
                  <a:pt x="994521" y="1968935"/>
                </a:cubicBezTo>
                <a:cubicBezTo>
                  <a:pt x="950130" y="1943491"/>
                  <a:pt x="910610" y="1912092"/>
                  <a:pt x="874880" y="1876362"/>
                </a:cubicBezTo>
                <a:cubicBezTo>
                  <a:pt x="870549" y="1872031"/>
                  <a:pt x="867842" y="1864452"/>
                  <a:pt x="867842" y="1858497"/>
                </a:cubicBezTo>
                <a:cubicBezTo>
                  <a:pt x="867301" y="1839008"/>
                  <a:pt x="870549" y="1818978"/>
                  <a:pt x="848895" y="1807068"/>
                </a:cubicBezTo>
                <a:cubicBezTo>
                  <a:pt x="846188" y="1805444"/>
                  <a:pt x="847271" y="1798406"/>
                  <a:pt x="845647" y="1794075"/>
                </a:cubicBezTo>
                <a:cubicBezTo>
                  <a:pt x="834278" y="1763217"/>
                  <a:pt x="828864" y="1728029"/>
                  <a:pt x="809917" y="1703126"/>
                </a:cubicBezTo>
                <a:cubicBezTo>
                  <a:pt x="749825" y="1623546"/>
                  <a:pt x="684862" y="1548296"/>
                  <a:pt x="622064" y="1470340"/>
                </a:cubicBezTo>
                <a:cubicBezTo>
                  <a:pt x="610695" y="1456806"/>
                  <a:pt x="599327" y="1451393"/>
                  <a:pt x="582003" y="1455723"/>
                </a:cubicBezTo>
                <a:cubicBezTo>
                  <a:pt x="556559" y="1462761"/>
                  <a:pt x="531656" y="1459513"/>
                  <a:pt x="507836" y="1446520"/>
                </a:cubicBezTo>
                <a:cubicBezTo>
                  <a:pt x="479144" y="1430821"/>
                  <a:pt x="478603" y="1431362"/>
                  <a:pt x="463445" y="1460596"/>
                </a:cubicBezTo>
                <a:cubicBezTo>
                  <a:pt x="432046" y="1521228"/>
                  <a:pt x="392526" y="1574823"/>
                  <a:pt x="340555" y="1619215"/>
                </a:cubicBezTo>
                <a:cubicBezTo>
                  <a:pt x="314570" y="1641411"/>
                  <a:pt x="312946" y="1647366"/>
                  <a:pt x="333518" y="1675517"/>
                </a:cubicBezTo>
                <a:cubicBezTo>
                  <a:pt x="338390" y="1682013"/>
                  <a:pt x="343262" y="1688509"/>
                  <a:pt x="349759" y="1693381"/>
                </a:cubicBezTo>
                <a:cubicBezTo>
                  <a:pt x="390361" y="1727487"/>
                  <a:pt x="423925" y="1767548"/>
                  <a:pt x="446662" y="1815729"/>
                </a:cubicBezTo>
                <a:cubicBezTo>
                  <a:pt x="453700" y="1830887"/>
                  <a:pt x="485641" y="1843880"/>
                  <a:pt x="500257" y="1839008"/>
                </a:cubicBezTo>
                <a:cubicBezTo>
                  <a:pt x="525701" y="1830887"/>
                  <a:pt x="525701" y="1830887"/>
                  <a:pt x="528950" y="1858497"/>
                </a:cubicBezTo>
                <a:cubicBezTo>
                  <a:pt x="530574" y="1874738"/>
                  <a:pt x="537611" y="1877986"/>
                  <a:pt x="551687" y="1870948"/>
                </a:cubicBezTo>
                <a:cubicBezTo>
                  <a:pt x="561431" y="1866076"/>
                  <a:pt x="571717" y="1863369"/>
                  <a:pt x="582003" y="1859580"/>
                </a:cubicBezTo>
                <a:cubicBezTo>
                  <a:pt x="582544" y="1869866"/>
                  <a:pt x="585251" y="1880693"/>
                  <a:pt x="583627" y="1890979"/>
                </a:cubicBezTo>
                <a:cubicBezTo>
                  <a:pt x="579296" y="1917505"/>
                  <a:pt x="588499" y="1932122"/>
                  <a:pt x="612861" y="1944574"/>
                </a:cubicBezTo>
                <a:cubicBezTo>
                  <a:pt x="707599" y="1991131"/>
                  <a:pt x="801255" y="2039853"/>
                  <a:pt x="894911" y="2088576"/>
                </a:cubicBezTo>
                <a:cubicBezTo>
                  <a:pt x="983153" y="2134592"/>
                  <a:pt x="1064357" y="2189811"/>
                  <a:pt x="1135275" y="2261271"/>
                </a:cubicBezTo>
                <a:cubicBezTo>
                  <a:pt x="1176960" y="2302956"/>
                  <a:pt x="1224059" y="2339768"/>
                  <a:pt x="1271699" y="2374415"/>
                </a:cubicBezTo>
                <a:cubicBezTo>
                  <a:pt x="1332873" y="2419348"/>
                  <a:pt x="1397295" y="2459951"/>
                  <a:pt x="1460093" y="2502177"/>
                </a:cubicBezTo>
                <a:cubicBezTo>
                  <a:pt x="1464965" y="2505425"/>
                  <a:pt x="1471462" y="2508673"/>
                  <a:pt x="1476875" y="2507590"/>
                </a:cubicBezTo>
                <a:cubicBezTo>
                  <a:pt x="1500154" y="2504342"/>
                  <a:pt x="1510981" y="2519500"/>
                  <a:pt x="1521808" y="2535200"/>
                </a:cubicBezTo>
                <a:cubicBezTo>
                  <a:pt x="1558621" y="2587712"/>
                  <a:pt x="1600847" y="2631021"/>
                  <a:pt x="1672848" y="2623442"/>
                </a:cubicBezTo>
                <a:cubicBezTo>
                  <a:pt x="1677721" y="2622359"/>
                  <a:pt x="1680969" y="2622901"/>
                  <a:pt x="1690172" y="2623983"/>
                </a:cubicBezTo>
                <a:close/>
                <a:moveTo>
                  <a:pt x="272885" y="1681472"/>
                </a:moveTo>
                <a:cubicBezTo>
                  <a:pt x="269637" y="1683096"/>
                  <a:pt x="266389" y="1684720"/>
                  <a:pt x="263141" y="1685802"/>
                </a:cubicBezTo>
                <a:cubicBezTo>
                  <a:pt x="267472" y="1700960"/>
                  <a:pt x="270720" y="1716660"/>
                  <a:pt x="276675" y="1730735"/>
                </a:cubicBezTo>
                <a:cubicBezTo>
                  <a:pt x="278299" y="1733984"/>
                  <a:pt x="287502" y="1736149"/>
                  <a:pt x="292916" y="1735608"/>
                </a:cubicBezTo>
                <a:cubicBezTo>
                  <a:pt x="295622" y="1735608"/>
                  <a:pt x="300495" y="1726405"/>
                  <a:pt x="299412" y="1724239"/>
                </a:cubicBezTo>
                <a:cubicBezTo>
                  <a:pt x="291291" y="1710164"/>
                  <a:pt x="282088" y="1696088"/>
                  <a:pt x="272885" y="1681472"/>
                </a:cubicBezTo>
                <a:close/>
              </a:path>
            </a:pathLst>
          </a:custGeom>
          <a:gradFill flip="none" rotWithShape="1">
            <a:gsLst>
              <a:gs pos="67000">
                <a:schemeClr val="accent3"/>
              </a:gs>
              <a:gs pos="33000">
                <a:schemeClr val="accent3"/>
              </a:gs>
              <a:gs pos="0">
                <a:schemeClr val="accent1"/>
              </a:gs>
              <a:gs pos="100000">
                <a:schemeClr val="accent4"/>
              </a:gs>
            </a:gsLst>
            <a:lin ang="0" scaled="1"/>
            <a:tileRect/>
          </a:gradFill>
          <a:ln w="540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5829BA-B34F-48FA-AB4D-1256FF664289}"/>
              </a:ext>
            </a:extLst>
          </p:cNvPr>
          <p:cNvSpPr txBox="1"/>
          <p:nvPr/>
        </p:nvSpPr>
        <p:spPr>
          <a:xfrm>
            <a:off x="517606" y="1738333"/>
            <a:ext cx="64139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dirty="0">
                <a:latin typeface="Harrington" pitchFamily="82" charset="0"/>
              </a:rPr>
              <a:t>Jika </a:t>
            </a:r>
            <a:r>
              <a:rPr lang="id-ID" sz="2000" b="1" dirty="0"/>
              <a:t>A</a:t>
            </a:r>
            <a:r>
              <a:rPr lang="id-ID" sz="2000" dirty="0">
                <a:latin typeface="+mj-lt"/>
              </a:rPr>
              <a:t> </a:t>
            </a:r>
            <a:r>
              <a:rPr lang="id-ID" sz="2000" dirty="0">
                <a:latin typeface="Harrington" pitchFamily="82" charset="0"/>
              </a:rPr>
              <a:t>dan </a:t>
            </a:r>
            <a:r>
              <a:rPr lang="id-ID" sz="2000" b="1" dirty="0"/>
              <a:t>B</a:t>
            </a:r>
            <a:r>
              <a:rPr lang="id-ID" sz="2000" dirty="0">
                <a:latin typeface="Harrington" pitchFamily="82" charset="0"/>
              </a:rPr>
              <a:t> adalah kejadian saling lepas, maka berlaku: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4639A07C-9674-4A88-AE5E-E0554CF7AB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7673848"/>
              </p:ext>
            </p:extLst>
          </p:nvPr>
        </p:nvGraphicFramePr>
        <p:xfrm>
          <a:off x="1337657" y="2553059"/>
          <a:ext cx="6125903" cy="433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3" imgW="3047760" imgH="215640" progId="Equation.3">
                  <p:embed/>
                </p:oleObj>
              </mc:Choice>
              <mc:Fallback>
                <p:oleObj name="Equation" r:id="rId3" imgW="3047760" imgH="21564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7657" y="2553059"/>
                        <a:ext cx="6125903" cy="4339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F1D9E862-5DBE-49A0-9015-D5A2BA5F4D96}"/>
              </a:ext>
            </a:extLst>
          </p:cNvPr>
          <p:cNvSpPr txBox="1"/>
          <p:nvPr/>
        </p:nvSpPr>
        <p:spPr>
          <a:xfrm>
            <a:off x="1700822" y="3158273"/>
            <a:ext cx="104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dirty="0">
                <a:latin typeface="Harrington" pitchFamily="82" charset="0"/>
              </a:rPr>
              <a:t>Karena 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3977886C-166E-4C8B-A2EB-F150E2CC7E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8094279"/>
              </p:ext>
            </p:extLst>
          </p:nvPr>
        </p:nvGraphicFramePr>
        <p:xfrm>
          <a:off x="2743095" y="3155346"/>
          <a:ext cx="1684337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5" imgW="838080" imgH="215640" progId="Equation.3">
                  <p:embed/>
                </p:oleObj>
              </mc:Choice>
              <mc:Fallback>
                <p:oleObj name="Equation" r:id="rId5" imgW="838080" imgH="21564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095" y="3155346"/>
                        <a:ext cx="1684337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107C56E8-B615-4277-81A8-B46BF8DCDCC1}"/>
              </a:ext>
            </a:extLst>
          </p:cNvPr>
          <p:cNvSpPr txBox="1"/>
          <p:nvPr/>
        </p:nvSpPr>
        <p:spPr>
          <a:xfrm>
            <a:off x="1186738" y="3996679"/>
            <a:ext cx="838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dirty="0">
                <a:latin typeface="Harrington" pitchFamily="82" charset="0"/>
              </a:rPr>
              <a:t>Maka </a:t>
            </a: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9144717A-1485-4B2A-BE02-C185C81B6A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3560574"/>
              </p:ext>
            </p:extLst>
          </p:nvPr>
        </p:nvGraphicFramePr>
        <p:xfrm>
          <a:off x="2477000" y="4001310"/>
          <a:ext cx="4722812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7" imgW="2349360" imgH="215640" progId="Equation.3">
                  <p:embed/>
                </p:oleObj>
              </mc:Choice>
              <mc:Fallback>
                <p:oleObj name="Equation" r:id="rId7" imgW="2349360" imgH="21564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7000" y="4001310"/>
                        <a:ext cx="4722812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ounded Rectangle 14">
            <a:extLst>
              <a:ext uri="{FF2B5EF4-FFF2-40B4-BE49-F238E27FC236}">
                <a16:creationId xmlns:a16="http://schemas.microsoft.com/office/drawing/2014/main" id="{2E20874A-7339-485A-9C2A-87AD13F1C69F}"/>
              </a:ext>
            </a:extLst>
          </p:cNvPr>
          <p:cNvSpPr/>
          <p:nvPr/>
        </p:nvSpPr>
        <p:spPr>
          <a:xfrm>
            <a:off x="2220986" y="3831285"/>
            <a:ext cx="5242574" cy="714380"/>
          </a:xfrm>
          <a:prstGeom prst="round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77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1" grpId="0"/>
      <p:bldP spid="13" grpId="0"/>
      <p:bldP spid="15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97">
            <a:extLst>
              <a:ext uri="{FF2B5EF4-FFF2-40B4-BE49-F238E27FC236}">
                <a16:creationId xmlns:a16="http://schemas.microsoft.com/office/drawing/2014/main" id="{74A6AEE2-5CC1-4590-8195-E56B8DFC2072}"/>
              </a:ext>
            </a:extLst>
          </p:cNvPr>
          <p:cNvGrpSpPr/>
          <p:nvPr/>
        </p:nvGrpSpPr>
        <p:grpSpPr>
          <a:xfrm>
            <a:off x="9389075" y="1858908"/>
            <a:ext cx="3244879" cy="4620024"/>
            <a:chOff x="348360" y="1332374"/>
            <a:chExt cx="2545698" cy="3690873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85855B76-08CE-495B-867E-E5337C83B2B3}"/>
                </a:ext>
              </a:extLst>
            </p:cNvPr>
            <p:cNvGrpSpPr/>
            <p:nvPr/>
          </p:nvGrpSpPr>
          <p:grpSpPr>
            <a:xfrm>
              <a:off x="348360" y="4335070"/>
              <a:ext cx="2545698" cy="688177"/>
              <a:chOff x="348360" y="4335070"/>
              <a:chExt cx="2545698" cy="688177"/>
            </a:xfrm>
          </p:grpSpPr>
          <p:sp>
            <p:nvSpPr>
              <p:cNvPr id="105" name="Rectangle 7">
                <a:extLst>
                  <a:ext uri="{FF2B5EF4-FFF2-40B4-BE49-F238E27FC236}">
                    <a16:creationId xmlns:a16="http://schemas.microsoft.com/office/drawing/2014/main" id="{915C6183-B32F-4AC3-9C19-0D74B00C7023}"/>
                  </a:ext>
                </a:extLst>
              </p:cNvPr>
              <p:cNvSpPr/>
              <p:nvPr/>
            </p:nvSpPr>
            <p:spPr>
              <a:xfrm rot="358729">
                <a:off x="348360" y="4422214"/>
                <a:ext cx="2379133" cy="601033"/>
              </a:xfrm>
              <a:custGeom>
                <a:avLst/>
                <a:gdLst>
                  <a:gd name="connsiteX0" fmla="*/ 0 w 1546076"/>
                  <a:gd name="connsiteY0" fmla="*/ 0 h 547777"/>
                  <a:gd name="connsiteX1" fmla="*/ 1546076 w 1546076"/>
                  <a:gd name="connsiteY1" fmla="*/ 0 h 547777"/>
                  <a:gd name="connsiteX2" fmla="*/ 1546076 w 1546076"/>
                  <a:gd name="connsiteY2" fmla="*/ 547777 h 547777"/>
                  <a:gd name="connsiteX3" fmla="*/ 0 w 1546076"/>
                  <a:gd name="connsiteY3" fmla="*/ 547777 h 547777"/>
                  <a:gd name="connsiteX4" fmla="*/ 0 w 1546076"/>
                  <a:gd name="connsiteY4" fmla="*/ 0 h 547777"/>
                  <a:gd name="connsiteX0" fmla="*/ 0 w 1546076"/>
                  <a:gd name="connsiteY0" fmla="*/ 0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0 w 1546076"/>
                  <a:gd name="connsiteY4" fmla="*/ 0 h 547777"/>
                  <a:gd name="connsiteX0" fmla="*/ 311437 w 1546076"/>
                  <a:gd name="connsiteY0" fmla="*/ 120616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311437 w 1546076"/>
                  <a:gd name="connsiteY4" fmla="*/ 120616 h 547777"/>
                  <a:gd name="connsiteX0" fmla="*/ 454636 w 1546076"/>
                  <a:gd name="connsiteY0" fmla="*/ 97957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454636 w 1546076"/>
                  <a:gd name="connsiteY4" fmla="*/ 97957 h 547777"/>
                  <a:gd name="connsiteX0" fmla="*/ 454636 w 1714392"/>
                  <a:gd name="connsiteY0" fmla="*/ 100262 h 550082"/>
                  <a:gd name="connsiteX1" fmla="*/ 1714392 w 1714392"/>
                  <a:gd name="connsiteY1" fmla="*/ 0 h 550082"/>
                  <a:gd name="connsiteX2" fmla="*/ 1300823 w 1714392"/>
                  <a:gd name="connsiteY2" fmla="*/ 476166 h 550082"/>
                  <a:gd name="connsiteX3" fmla="*/ 0 w 1714392"/>
                  <a:gd name="connsiteY3" fmla="*/ 550082 h 550082"/>
                  <a:gd name="connsiteX4" fmla="*/ 454636 w 1714392"/>
                  <a:gd name="connsiteY4" fmla="*/ 100262 h 550082"/>
                  <a:gd name="connsiteX0" fmla="*/ 454636 w 1908260"/>
                  <a:gd name="connsiteY0" fmla="*/ 151213 h 601033"/>
                  <a:gd name="connsiteX1" fmla="*/ 1908260 w 1908260"/>
                  <a:gd name="connsiteY1" fmla="*/ 0 h 601033"/>
                  <a:gd name="connsiteX2" fmla="*/ 1300823 w 1908260"/>
                  <a:gd name="connsiteY2" fmla="*/ 527117 h 601033"/>
                  <a:gd name="connsiteX3" fmla="*/ 0 w 1908260"/>
                  <a:gd name="connsiteY3" fmla="*/ 601033 h 601033"/>
                  <a:gd name="connsiteX4" fmla="*/ 454636 w 1908260"/>
                  <a:gd name="connsiteY4" fmla="*/ 151213 h 601033"/>
                  <a:gd name="connsiteX0" fmla="*/ 675642 w 1908260"/>
                  <a:gd name="connsiteY0" fmla="*/ 66773 h 601033"/>
                  <a:gd name="connsiteX1" fmla="*/ 1908260 w 1908260"/>
                  <a:gd name="connsiteY1" fmla="*/ 0 h 601033"/>
                  <a:gd name="connsiteX2" fmla="*/ 1300823 w 1908260"/>
                  <a:gd name="connsiteY2" fmla="*/ 527117 h 601033"/>
                  <a:gd name="connsiteX3" fmla="*/ 0 w 1908260"/>
                  <a:gd name="connsiteY3" fmla="*/ 601033 h 601033"/>
                  <a:gd name="connsiteX4" fmla="*/ 675642 w 1908260"/>
                  <a:gd name="connsiteY4" fmla="*/ 66773 h 601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8260" h="601033">
                    <a:moveTo>
                      <a:pt x="675642" y="66773"/>
                    </a:moveTo>
                    <a:lnTo>
                      <a:pt x="1908260" y="0"/>
                    </a:lnTo>
                    <a:lnTo>
                      <a:pt x="1300823" y="527117"/>
                    </a:lnTo>
                    <a:lnTo>
                      <a:pt x="0" y="601033"/>
                    </a:lnTo>
                    <a:lnTo>
                      <a:pt x="675642" y="66773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softEdge rad="152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6" name="Rectangle 7">
                <a:extLst>
                  <a:ext uri="{FF2B5EF4-FFF2-40B4-BE49-F238E27FC236}">
                    <a16:creationId xmlns:a16="http://schemas.microsoft.com/office/drawing/2014/main" id="{1860C6B2-C8A2-4B36-BD24-2C81D0F4CA16}"/>
                  </a:ext>
                </a:extLst>
              </p:cNvPr>
              <p:cNvSpPr/>
              <p:nvPr/>
            </p:nvSpPr>
            <p:spPr>
              <a:xfrm rot="358729">
                <a:off x="809437" y="4335070"/>
                <a:ext cx="2084621" cy="526631"/>
              </a:xfrm>
              <a:custGeom>
                <a:avLst/>
                <a:gdLst>
                  <a:gd name="connsiteX0" fmla="*/ 0 w 1546076"/>
                  <a:gd name="connsiteY0" fmla="*/ 0 h 547777"/>
                  <a:gd name="connsiteX1" fmla="*/ 1546076 w 1546076"/>
                  <a:gd name="connsiteY1" fmla="*/ 0 h 547777"/>
                  <a:gd name="connsiteX2" fmla="*/ 1546076 w 1546076"/>
                  <a:gd name="connsiteY2" fmla="*/ 547777 h 547777"/>
                  <a:gd name="connsiteX3" fmla="*/ 0 w 1546076"/>
                  <a:gd name="connsiteY3" fmla="*/ 547777 h 547777"/>
                  <a:gd name="connsiteX4" fmla="*/ 0 w 1546076"/>
                  <a:gd name="connsiteY4" fmla="*/ 0 h 547777"/>
                  <a:gd name="connsiteX0" fmla="*/ 0 w 1546076"/>
                  <a:gd name="connsiteY0" fmla="*/ 0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0 w 1546076"/>
                  <a:gd name="connsiteY4" fmla="*/ 0 h 547777"/>
                  <a:gd name="connsiteX0" fmla="*/ 311437 w 1546076"/>
                  <a:gd name="connsiteY0" fmla="*/ 120616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311437 w 1546076"/>
                  <a:gd name="connsiteY4" fmla="*/ 120616 h 547777"/>
                  <a:gd name="connsiteX0" fmla="*/ 454636 w 1546076"/>
                  <a:gd name="connsiteY0" fmla="*/ 97957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454636 w 1546076"/>
                  <a:gd name="connsiteY4" fmla="*/ 97957 h 547777"/>
                  <a:gd name="connsiteX0" fmla="*/ 454636 w 1714392"/>
                  <a:gd name="connsiteY0" fmla="*/ 100262 h 550082"/>
                  <a:gd name="connsiteX1" fmla="*/ 1714392 w 1714392"/>
                  <a:gd name="connsiteY1" fmla="*/ 0 h 550082"/>
                  <a:gd name="connsiteX2" fmla="*/ 1300823 w 1714392"/>
                  <a:gd name="connsiteY2" fmla="*/ 476166 h 550082"/>
                  <a:gd name="connsiteX3" fmla="*/ 0 w 1714392"/>
                  <a:gd name="connsiteY3" fmla="*/ 550082 h 550082"/>
                  <a:gd name="connsiteX4" fmla="*/ 454636 w 1714392"/>
                  <a:gd name="connsiteY4" fmla="*/ 100262 h 550082"/>
                  <a:gd name="connsiteX0" fmla="*/ 454636 w 1908260"/>
                  <a:gd name="connsiteY0" fmla="*/ 151213 h 601033"/>
                  <a:gd name="connsiteX1" fmla="*/ 1908260 w 1908260"/>
                  <a:gd name="connsiteY1" fmla="*/ 0 h 601033"/>
                  <a:gd name="connsiteX2" fmla="*/ 1300823 w 1908260"/>
                  <a:gd name="connsiteY2" fmla="*/ 527117 h 601033"/>
                  <a:gd name="connsiteX3" fmla="*/ 0 w 1908260"/>
                  <a:gd name="connsiteY3" fmla="*/ 601033 h 601033"/>
                  <a:gd name="connsiteX4" fmla="*/ 454636 w 1908260"/>
                  <a:gd name="connsiteY4" fmla="*/ 151213 h 601033"/>
                  <a:gd name="connsiteX0" fmla="*/ 675642 w 1908260"/>
                  <a:gd name="connsiteY0" fmla="*/ 66773 h 601033"/>
                  <a:gd name="connsiteX1" fmla="*/ 1908260 w 1908260"/>
                  <a:gd name="connsiteY1" fmla="*/ 0 h 601033"/>
                  <a:gd name="connsiteX2" fmla="*/ 1300823 w 1908260"/>
                  <a:gd name="connsiteY2" fmla="*/ 527117 h 601033"/>
                  <a:gd name="connsiteX3" fmla="*/ 0 w 1908260"/>
                  <a:gd name="connsiteY3" fmla="*/ 601033 h 601033"/>
                  <a:gd name="connsiteX4" fmla="*/ 675642 w 1908260"/>
                  <a:gd name="connsiteY4" fmla="*/ 66773 h 601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8260" h="601033">
                    <a:moveTo>
                      <a:pt x="675642" y="66773"/>
                    </a:moveTo>
                    <a:lnTo>
                      <a:pt x="1908260" y="0"/>
                    </a:lnTo>
                    <a:lnTo>
                      <a:pt x="1300823" y="527117"/>
                    </a:lnTo>
                    <a:lnTo>
                      <a:pt x="0" y="601033"/>
                    </a:lnTo>
                    <a:lnTo>
                      <a:pt x="675642" y="66773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softEdge rad="152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B1881E6F-CBE3-486A-9F9A-A7100F4A9EB1}"/>
                </a:ext>
              </a:extLst>
            </p:cNvPr>
            <p:cNvGrpSpPr/>
            <p:nvPr/>
          </p:nvGrpSpPr>
          <p:grpSpPr>
            <a:xfrm>
              <a:off x="933500" y="1332374"/>
              <a:ext cx="1262236" cy="3479244"/>
              <a:chOff x="1619672" y="1332374"/>
              <a:chExt cx="1262236" cy="3479244"/>
            </a:xfrm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962CD601-6A58-4ECE-9415-81F1ACA35939}"/>
                  </a:ext>
                </a:extLst>
              </p:cNvPr>
              <p:cNvSpPr/>
              <p:nvPr/>
            </p:nvSpPr>
            <p:spPr>
              <a:xfrm>
                <a:off x="1691680" y="3947522"/>
                <a:ext cx="864096" cy="86409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scene3d>
                <a:camera prst="perspectiveRight">
                  <a:rot lat="598412" lon="1237643" rev="0"/>
                </a:camera>
                <a:lightRig rig="threePt" dir="t"/>
              </a:scene3d>
              <a:sp3d extrusionH="819150" prstMaterial="flat">
                <a:bevelT w="44450" h="25400"/>
                <a:extrusionClr>
                  <a:schemeClr val="accent1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5400" b="1" i="0" u="none" strike="noStrike" kern="1200" cap="none" spc="50" normalizeH="0" baseline="0" noProof="0" dirty="0">
                    <a:ln w="13500">
                      <a:solidFill>
                        <a:srgbClr val="17B6FF">
                          <a:shade val="2500"/>
                          <a:alpha val="6500"/>
                        </a:srgbClr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uLnTx/>
                    <a:uFillTx/>
                    <a:latin typeface="Arial"/>
                    <a:cs typeface="Arial" pitchFamily="34" charset="0"/>
                  </a:rPr>
                  <a:t>E</a:t>
                </a:r>
                <a:endParaRPr kumimoji="0" lang="ko-KR" altLang="en-US" sz="5400" b="1" i="0" u="none" strike="noStrike" kern="1200" cap="none" spc="50" normalizeH="0" baseline="0" noProof="0" dirty="0">
                  <a:ln w="13500">
                    <a:solidFill>
                      <a:srgbClr val="17B6FF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prstClr val="white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uLnTx/>
                  <a:uFillTx/>
                  <a:latin typeface="Arial"/>
                  <a:cs typeface="Arial" pitchFamily="34" charset="0"/>
                </a:endParaRP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D43DCE5D-F07E-4F8A-8E63-8DA653C97769}"/>
                  </a:ext>
                </a:extLst>
              </p:cNvPr>
              <p:cNvSpPr/>
              <p:nvPr/>
            </p:nvSpPr>
            <p:spPr>
              <a:xfrm>
                <a:off x="2017812" y="3077696"/>
                <a:ext cx="864096" cy="86409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scene3d>
                <a:camera prst="perspectiveRight">
                  <a:rot lat="300000" lon="20699968" rev="0"/>
                </a:camera>
                <a:lightRig rig="threePt" dir="t"/>
              </a:scene3d>
              <a:sp3d extrusionH="819150" prstMaterial="flat">
                <a:bevelT w="44450" h="44450"/>
                <a:extrusionClr>
                  <a:schemeClr val="accent2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5400" b="1" i="0" u="none" strike="noStrike" kern="1200" cap="none" spc="50" normalizeH="0" baseline="0" noProof="0" dirty="0">
                    <a:ln w="13500">
                      <a:solidFill>
                        <a:srgbClr val="17B6FF">
                          <a:shade val="2500"/>
                          <a:alpha val="6500"/>
                        </a:srgbClr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uLnTx/>
                    <a:uFillTx/>
                    <a:latin typeface="Arial"/>
                    <a:cs typeface="Arial" pitchFamily="34" charset="0"/>
                  </a:rPr>
                  <a:t>T</a:t>
                </a:r>
                <a:endParaRPr kumimoji="0" lang="ko-KR" altLang="en-US" sz="5400" b="1" i="0" u="none" strike="noStrike" kern="1200" cap="none" spc="50" normalizeH="0" baseline="0" noProof="0" dirty="0">
                  <a:ln w="13500">
                    <a:solidFill>
                      <a:srgbClr val="17B6FF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prstClr val="white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uLnTx/>
                  <a:uFillTx/>
                  <a:latin typeface="Arial"/>
                  <a:cs typeface="Arial" pitchFamily="34" charset="0"/>
                </a:endParaRP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B2C7B8E8-F2C7-4C1F-BE92-6BB1F2AEFC7D}"/>
                  </a:ext>
                </a:extLst>
              </p:cNvPr>
              <p:cNvSpPr/>
              <p:nvPr/>
            </p:nvSpPr>
            <p:spPr>
              <a:xfrm>
                <a:off x="1979712" y="1332374"/>
                <a:ext cx="864096" cy="86409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scene3d>
                <a:camera prst="perspectiveRight">
                  <a:rot lat="21299999" lon="20699968" rev="0"/>
                </a:camera>
                <a:lightRig rig="threePt" dir="t"/>
              </a:scene3d>
              <a:sp3d extrusionH="819150" prstMaterial="flat">
                <a:bevelT w="63500" h="31750"/>
                <a:extrusionClr>
                  <a:schemeClr val="accent4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5400" b="1" i="0" u="none" strike="noStrike" kern="1200" cap="none" spc="50" normalizeH="0" baseline="0" noProof="0" dirty="0">
                    <a:ln w="13500">
                      <a:solidFill>
                        <a:srgbClr val="17B6FF">
                          <a:shade val="2500"/>
                          <a:alpha val="6500"/>
                        </a:srgbClr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uLnTx/>
                    <a:uFillTx/>
                    <a:latin typeface="Arial"/>
                    <a:cs typeface="Arial" pitchFamily="34" charset="0"/>
                  </a:rPr>
                  <a:t>M</a:t>
                </a:r>
                <a:endParaRPr kumimoji="0" lang="ko-KR" altLang="en-US" sz="5400" b="1" i="0" u="none" strike="noStrike" kern="1200" cap="none" spc="50" normalizeH="0" baseline="0" noProof="0" dirty="0">
                  <a:ln w="13500">
                    <a:solidFill>
                      <a:srgbClr val="17B6FF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prstClr val="white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uLnTx/>
                  <a:uFillTx/>
                  <a:latin typeface="Arial"/>
                  <a:cs typeface="Arial" pitchFamily="34" charset="0"/>
                </a:endParaRP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42CF1C7E-0BB8-4701-A819-30DACF58C6D6}"/>
                  </a:ext>
                </a:extLst>
              </p:cNvPr>
              <p:cNvSpPr/>
              <p:nvPr/>
            </p:nvSpPr>
            <p:spPr>
              <a:xfrm>
                <a:off x="1619672" y="2211710"/>
                <a:ext cx="864096" cy="86409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scene3d>
                <a:camera prst="perspectiveRight">
                  <a:rot lat="0" lon="1499958" rev="0"/>
                </a:camera>
                <a:lightRig rig="threePt" dir="t"/>
              </a:scene3d>
              <a:sp3d extrusionH="819150" prstMaterial="flat">
                <a:bevelT w="38100" h="44450"/>
                <a:extrusionClr>
                  <a:schemeClr val="accent3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5400" b="1" i="0" u="none" strike="noStrike" kern="1200" cap="none" spc="50" normalizeH="0" baseline="0" noProof="0" dirty="0">
                    <a:ln w="13500">
                      <a:solidFill>
                        <a:srgbClr val="17B6FF">
                          <a:shade val="2500"/>
                          <a:alpha val="6500"/>
                        </a:srgbClr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uLnTx/>
                    <a:uFillTx/>
                    <a:latin typeface="Arial"/>
                    <a:cs typeface="Arial" pitchFamily="34" charset="0"/>
                  </a:rPr>
                  <a:t>A</a:t>
                </a:r>
                <a:endParaRPr kumimoji="0" lang="ko-KR" altLang="en-US" sz="5400" b="1" i="0" u="none" strike="noStrike" kern="1200" cap="none" spc="50" normalizeH="0" baseline="0" noProof="0" dirty="0">
                  <a:ln w="13500">
                    <a:solidFill>
                      <a:srgbClr val="17B6FF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prstClr val="white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uLnTx/>
                  <a:uFillTx/>
                  <a:latin typeface="Arial"/>
                  <a:cs typeface="Arial" pitchFamily="34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5D110BE-0B01-4FB3-9E70-96F73B0E839C}"/>
                  </a:ext>
                </a:extLst>
              </p:cNvPr>
              <p:cNvSpPr txBox="1"/>
              <p:nvPr/>
            </p:nvSpPr>
            <p:spPr>
              <a:xfrm>
                <a:off x="431109" y="456591"/>
                <a:ext cx="8504169" cy="2217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>
                    <a:solidFill>
                      <a:prstClr val="black"/>
                    </a:solidFill>
                    <a:latin typeface="Arial"/>
                  </a:rPr>
                  <a:t>Seperangkat kartu bridge dikocok, kemudian diambil sebuah kartu secara acak. Peluang terambilnya kartu </a:t>
                </a:r>
                <a:r>
                  <a:rPr lang="en-US" i="1">
                    <a:solidFill>
                      <a:prstClr val="black"/>
                    </a:solidFill>
                    <a:latin typeface="Arial"/>
                  </a:rPr>
                  <a:t>King</a:t>
                </a:r>
                <a:r>
                  <a:rPr lang="en-US">
                    <a:solidFill>
                      <a:prstClr val="black"/>
                    </a:solidFill>
                    <a:latin typeface="Arial"/>
                  </a:rPr>
                  <a:t> atau bergambar      adalah …. </a:t>
                </a:r>
              </a:p>
              <a:p>
                <a:pPr marL="342900" marR="0" lvl="0" indent="-342900" algn="just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lphaUcPeriod"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52</m:t>
                        </m:r>
                      </m:den>
                    </m:f>
                  </m:oMath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  <a:p>
                <a:pPr marL="342900" lvl="0" indent="-342900" algn="just">
                  <a:buFontTx/>
                  <a:buAutoNum type="alphaUcPeriod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52</m:t>
                        </m:r>
                      </m:den>
                    </m:f>
                  </m:oMath>
                </a14:m>
                <a:endPara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  <a:p>
                <a:pPr marL="342900" lvl="0" indent="-342900" algn="just">
                  <a:buFontTx/>
                  <a:buAutoNum type="alphaUcPeriod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52</m:t>
                        </m:r>
                      </m:den>
                    </m:f>
                  </m:oMath>
                </a14:m>
                <a:endPara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  <a:p>
                <a:pPr marL="342900" lvl="0" indent="-342900" algn="just">
                  <a:buFontTx/>
                  <a:buAutoNum type="alphaUcPeriod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52</m:t>
                        </m:r>
                      </m:den>
                    </m:f>
                  </m:oMath>
                </a14:m>
                <a:endPara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5D110BE-0B01-4FB3-9E70-96F73B0E83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109" y="456591"/>
                <a:ext cx="8504169" cy="2217915"/>
              </a:xfrm>
              <a:prstGeom prst="rect">
                <a:avLst/>
              </a:prstGeom>
              <a:blipFill>
                <a:blip r:embed="rId3"/>
                <a:stretch>
                  <a:fillRect l="-645" t="-1648" r="-5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6D4541F9-7566-4F2A-802C-39C0588266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4926" y="770790"/>
            <a:ext cx="228600" cy="36195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93774125-6CBE-4332-AC4A-F0E4F6445063}"/>
              </a:ext>
            </a:extLst>
          </p:cNvPr>
          <p:cNvSpPr txBox="1">
            <a:spLocks/>
          </p:cNvSpPr>
          <p:nvPr/>
        </p:nvSpPr>
        <p:spPr>
          <a:xfrm>
            <a:off x="1528602" y="1185543"/>
            <a:ext cx="2088232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d-ID" sz="2400" dirty="0">
                <a:solidFill>
                  <a:srgbClr val="FF0000"/>
                </a:solidFill>
                <a:latin typeface="Harrington" pitchFamily="82" charset="0"/>
              </a:rPr>
              <a:t>Pembahasan:</a:t>
            </a:r>
            <a:endParaRPr lang="en-GB" sz="2400" dirty="0">
              <a:solidFill>
                <a:srgbClr val="FF0000"/>
              </a:solidFill>
              <a:latin typeface="Harrington" pitchFamily="8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9DDA9E-8D79-4152-9ECE-1AB15E5FE39B}"/>
              </a:ext>
            </a:extLst>
          </p:cNvPr>
          <p:cNvSpPr txBox="1"/>
          <p:nvPr/>
        </p:nvSpPr>
        <p:spPr>
          <a:xfrm>
            <a:off x="1528602" y="1696129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b)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90E37C-00DB-46EE-9F3A-A6C3E372CAAB}"/>
              </a:ext>
            </a:extLst>
          </p:cNvPr>
          <p:cNvSpPr txBox="1"/>
          <p:nvPr/>
        </p:nvSpPr>
        <p:spPr>
          <a:xfrm>
            <a:off x="2104666" y="1696129"/>
            <a:ext cx="6928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Kejadian A </a:t>
            </a:r>
            <a:r>
              <a:rPr lang="id-ID"/>
              <a:t>: </a:t>
            </a:r>
            <a:r>
              <a:rPr lang="en-US"/>
              <a:t>terambil kartu </a:t>
            </a:r>
            <a:r>
              <a:rPr lang="en-US" i="1"/>
              <a:t>King</a:t>
            </a:r>
            <a:endParaRPr lang="id-ID" i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B7815F-6B06-454E-99C9-150BE7ECA248}"/>
              </a:ext>
            </a:extLst>
          </p:cNvPr>
          <p:cNvSpPr txBox="1"/>
          <p:nvPr/>
        </p:nvSpPr>
        <p:spPr>
          <a:xfrm>
            <a:off x="3253196" y="2056169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/>
              <a:t>{</a:t>
            </a:r>
            <a:r>
              <a:rPr lang="en-US"/>
              <a:t>ada 4 buah kartu </a:t>
            </a:r>
            <a:r>
              <a:rPr lang="en-US" i="1"/>
              <a:t>King</a:t>
            </a:r>
            <a:r>
              <a:rPr lang="id-ID"/>
              <a:t>}</a:t>
            </a:r>
            <a:endParaRPr lang="id-ID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F06703-A20F-4653-AF35-58108B22B806}"/>
              </a:ext>
            </a:extLst>
          </p:cNvPr>
          <p:cNvSpPr txBox="1"/>
          <p:nvPr/>
        </p:nvSpPr>
        <p:spPr>
          <a:xfrm>
            <a:off x="2104666" y="2416209"/>
            <a:ext cx="4070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Kejadian B </a:t>
            </a:r>
            <a:r>
              <a:rPr lang="id-ID"/>
              <a:t>: </a:t>
            </a:r>
            <a:r>
              <a:rPr lang="en-US"/>
              <a:t>terambil kartu bergambar</a:t>
            </a:r>
            <a:endParaRPr lang="id-ID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9EA970-0F5F-4E19-9A5E-ECC690DAF03E}"/>
              </a:ext>
            </a:extLst>
          </p:cNvPr>
          <p:cNvSpPr txBox="1"/>
          <p:nvPr/>
        </p:nvSpPr>
        <p:spPr>
          <a:xfrm>
            <a:off x="3257849" y="2806066"/>
            <a:ext cx="363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/>
              <a:t>{</a:t>
            </a:r>
            <a:r>
              <a:rPr lang="en-US"/>
              <a:t>ada 14 buah kartu bergambar    </a:t>
            </a:r>
            <a:r>
              <a:rPr lang="id-ID"/>
              <a:t>}</a:t>
            </a:r>
            <a:endParaRPr lang="id-ID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60ED4B-C4A4-45B9-B234-5E829FEF2E05}"/>
              </a:ext>
            </a:extLst>
          </p:cNvPr>
          <p:cNvSpPr txBox="1"/>
          <p:nvPr/>
        </p:nvSpPr>
        <p:spPr>
          <a:xfrm>
            <a:off x="1722542" y="3199005"/>
            <a:ext cx="8504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Disini kita lihat kejadian A dan B memiliki titik sampel yang sama </a:t>
            </a:r>
            <a:r>
              <a:rPr lang="id-ID"/>
              <a:t>yaitu (</a:t>
            </a:r>
            <a:r>
              <a:rPr lang="en-US"/>
              <a:t>King    </a:t>
            </a:r>
            <a:r>
              <a:rPr lang="id-ID"/>
              <a:t>)</a:t>
            </a:r>
            <a:endParaRPr lang="id-ID" dirty="0"/>
          </a:p>
          <a:p>
            <a:r>
              <a:rPr lang="id-ID" dirty="0"/>
              <a:t>sehingga kedua kejadian dikategorikan sebagai dua kejadian tidak saling lepas</a:t>
            </a:r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0C7B52B1-EEC5-4147-939B-C5C2E52763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2907847"/>
              </p:ext>
            </p:extLst>
          </p:nvPr>
        </p:nvGraphicFramePr>
        <p:xfrm>
          <a:off x="2150504" y="3856593"/>
          <a:ext cx="5138738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5" imgW="3047760" imgH="215640" progId="Equation.3">
                  <p:embed/>
                </p:oleObj>
              </mc:Choice>
              <mc:Fallback>
                <p:oleObj name="Equation" r:id="rId5" imgW="3047760" imgH="215640" progId="Equation.3">
                  <p:embed/>
                  <p:pic>
                    <p:nvPicPr>
                      <p:cNvPr id="80" name="Object 79">
                        <a:extLst>
                          <a:ext uri="{FF2B5EF4-FFF2-40B4-BE49-F238E27FC236}">
                            <a16:creationId xmlns:a16="http://schemas.microsoft.com/office/drawing/2014/main" id="{A12AC52C-F2E9-4FF5-AB72-F1C497CDBF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0504" y="3856593"/>
                        <a:ext cx="5138738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2" name="Object 21">
                <a:extLst>
                  <a:ext uri="{FF2B5EF4-FFF2-40B4-BE49-F238E27FC236}">
                    <a16:creationId xmlns:a16="http://schemas.microsoft.com/office/drawing/2014/main" id="{CC9037E9-5A63-4D80-8FBD-17A5605FD20C}"/>
                  </a:ext>
                </a:extLst>
              </p:cNvPr>
              <p:cNvSpPr txBox="1"/>
              <p:nvPr/>
            </p:nvSpPr>
            <p:spPr bwMode="auto">
              <a:xfrm>
                <a:off x="4554055" y="4216400"/>
                <a:ext cx="1975954" cy="6667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22" name="Object 21">
                <a:extLst>
                  <a:ext uri="{FF2B5EF4-FFF2-40B4-BE49-F238E27FC236}">
                    <a16:creationId xmlns:a16="http://schemas.microsoft.com/office/drawing/2014/main" id="{CC9037E9-5A63-4D80-8FBD-17A5605FD2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54055" y="4216400"/>
                <a:ext cx="1975954" cy="6667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Object 22">
                <a:extLst>
                  <a:ext uri="{FF2B5EF4-FFF2-40B4-BE49-F238E27FC236}">
                    <a16:creationId xmlns:a16="http://schemas.microsoft.com/office/drawing/2014/main" id="{8E2F648E-F5A0-42C7-8E1D-6CC419F05BEB}"/>
                  </a:ext>
                </a:extLst>
              </p:cNvPr>
              <p:cNvSpPr txBox="1"/>
              <p:nvPr/>
            </p:nvSpPr>
            <p:spPr bwMode="auto">
              <a:xfrm>
                <a:off x="4554815" y="4929188"/>
                <a:ext cx="577850" cy="6667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br>
                  <a:rPr lang="en-US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endParaRPr lang="en-US"/>
              </a:p>
            </p:txBody>
          </p:sp>
        </mc:Choice>
        <mc:Fallback>
          <p:sp>
            <p:nvSpPr>
              <p:cNvPr id="23" name="Object 22">
                <a:extLst>
                  <a:ext uri="{FF2B5EF4-FFF2-40B4-BE49-F238E27FC236}">
                    <a16:creationId xmlns:a16="http://schemas.microsoft.com/office/drawing/2014/main" id="{8E2F648E-F5A0-42C7-8E1D-6CC419F05B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54815" y="4929188"/>
                <a:ext cx="577850" cy="666750"/>
              </a:xfrm>
              <a:prstGeom prst="rect">
                <a:avLst/>
              </a:prstGeom>
              <a:blipFill>
                <a:blip r:embed="rId8"/>
                <a:stretch>
                  <a:fillRect r="-21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>
            <a:extLst>
              <a:ext uri="{FF2B5EF4-FFF2-40B4-BE49-F238E27FC236}">
                <a16:creationId xmlns:a16="http://schemas.microsoft.com/office/drawing/2014/main" id="{3966D7AB-316A-44C8-8B27-BCBA4C724B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0589" y="2405031"/>
            <a:ext cx="228600" cy="36195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760CC5F-C280-4039-9DC5-3506DF0843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9621" y="2813696"/>
            <a:ext cx="228600" cy="36195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8C8FFED-0D5D-4FF5-AB29-3B28299A01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7636" y="3217666"/>
            <a:ext cx="2286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62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13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AF3E61F-63FA-49ED-8343-E57BB996263D}"/>
              </a:ext>
            </a:extLst>
          </p:cNvPr>
          <p:cNvGrpSpPr/>
          <p:nvPr/>
        </p:nvGrpSpPr>
        <p:grpSpPr>
          <a:xfrm>
            <a:off x="263453" y="2018848"/>
            <a:ext cx="3307250" cy="4333341"/>
            <a:chOff x="589380" y="1694129"/>
            <a:chExt cx="3307250" cy="433334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456F497-FEAC-4066-AF32-178F341BCE9D}"/>
                </a:ext>
              </a:extLst>
            </p:cNvPr>
            <p:cNvGrpSpPr/>
            <p:nvPr/>
          </p:nvGrpSpPr>
          <p:grpSpPr>
            <a:xfrm>
              <a:off x="1042740" y="1694129"/>
              <a:ext cx="989242" cy="4333341"/>
              <a:chOff x="3674096" y="1619710"/>
              <a:chExt cx="980481" cy="4294963"/>
            </a:xfrm>
          </p:grpSpPr>
          <p:sp>
            <p:nvSpPr>
              <p:cNvPr id="7" name="Round Same Side Corner Rectangle 8">
                <a:extLst>
                  <a:ext uri="{FF2B5EF4-FFF2-40B4-BE49-F238E27FC236}">
                    <a16:creationId xmlns:a16="http://schemas.microsoft.com/office/drawing/2014/main" id="{4060B803-0415-4024-93C0-0367C175194E}"/>
                  </a:ext>
                </a:extLst>
              </p:cNvPr>
              <p:cNvSpPr/>
              <p:nvPr/>
            </p:nvSpPr>
            <p:spPr>
              <a:xfrm>
                <a:off x="3674096" y="1619710"/>
                <a:ext cx="490240" cy="4294963"/>
              </a:xfrm>
              <a:custGeom>
                <a:avLst/>
                <a:gdLst>
                  <a:gd name="connsiteX0" fmla="*/ 0 w 456431"/>
                  <a:gd name="connsiteY0" fmla="*/ 821440 h 4294963"/>
                  <a:gd name="connsiteX1" fmla="*/ 456431 w 456431"/>
                  <a:gd name="connsiteY1" fmla="*/ 821440 h 4294963"/>
                  <a:gd name="connsiteX2" fmla="*/ 456431 w 456431"/>
                  <a:gd name="connsiteY2" fmla="*/ 2523008 h 4294963"/>
                  <a:gd name="connsiteX3" fmla="*/ 393929 w 456431"/>
                  <a:gd name="connsiteY3" fmla="*/ 2523008 h 4294963"/>
                  <a:gd name="connsiteX4" fmla="*/ 393929 w 456431"/>
                  <a:gd name="connsiteY4" fmla="*/ 4097911 h 4294963"/>
                  <a:gd name="connsiteX5" fmla="*/ 196878 w 456431"/>
                  <a:gd name="connsiteY5" fmla="*/ 4294963 h 4294963"/>
                  <a:gd name="connsiteX6" fmla="*/ 0 w 456431"/>
                  <a:gd name="connsiteY6" fmla="*/ 4099638 h 4294963"/>
                  <a:gd name="connsiteX7" fmla="*/ 0 w 456431"/>
                  <a:gd name="connsiteY7" fmla="*/ 4039674 h 4294963"/>
                  <a:gd name="connsiteX8" fmla="*/ 7525 w 456431"/>
                  <a:gd name="connsiteY8" fmla="*/ 1521985 h 4294963"/>
                  <a:gd name="connsiteX9" fmla="*/ 0 w 456431"/>
                  <a:gd name="connsiteY9" fmla="*/ 821440 h 4294963"/>
                  <a:gd name="connsiteX10" fmla="*/ 456431 w 456431"/>
                  <a:gd name="connsiteY10" fmla="*/ 0 h 4294963"/>
                  <a:gd name="connsiteX11" fmla="*/ 456431 w 456431"/>
                  <a:gd name="connsiteY11" fmla="*/ 737660 h 4294963"/>
                  <a:gd name="connsiteX12" fmla="*/ 91480 w 456431"/>
                  <a:gd name="connsiteY12" fmla="*/ 368830 h 4294963"/>
                  <a:gd name="connsiteX13" fmla="*/ 456431 w 456431"/>
                  <a:gd name="connsiteY13" fmla="*/ 0 h 4294963"/>
                  <a:gd name="connsiteX0" fmla="*/ 33809 w 490240"/>
                  <a:gd name="connsiteY0" fmla="*/ 821440 h 4294963"/>
                  <a:gd name="connsiteX1" fmla="*/ 490240 w 490240"/>
                  <a:gd name="connsiteY1" fmla="*/ 821440 h 4294963"/>
                  <a:gd name="connsiteX2" fmla="*/ 490240 w 490240"/>
                  <a:gd name="connsiteY2" fmla="*/ 2523008 h 4294963"/>
                  <a:gd name="connsiteX3" fmla="*/ 427738 w 490240"/>
                  <a:gd name="connsiteY3" fmla="*/ 2523008 h 4294963"/>
                  <a:gd name="connsiteX4" fmla="*/ 427738 w 490240"/>
                  <a:gd name="connsiteY4" fmla="*/ 4097911 h 4294963"/>
                  <a:gd name="connsiteX5" fmla="*/ 230687 w 490240"/>
                  <a:gd name="connsiteY5" fmla="*/ 4294963 h 4294963"/>
                  <a:gd name="connsiteX6" fmla="*/ 33809 w 490240"/>
                  <a:gd name="connsiteY6" fmla="*/ 4099638 h 4294963"/>
                  <a:gd name="connsiteX7" fmla="*/ 33809 w 490240"/>
                  <a:gd name="connsiteY7" fmla="*/ 4039674 h 4294963"/>
                  <a:gd name="connsiteX8" fmla="*/ 33809 w 490240"/>
                  <a:gd name="connsiteY8" fmla="*/ 821440 h 4294963"/>
                  <a:gd name="connsiteX9" fmla="*/ 490240 w 490240"/>
                  <a:gd name="connsiteY9" fmla="*/ 0 h 4294963"/>
                  <a:gd name="connsiteX10" fmla="*/ 490240 w 490240"/>
                  <a:gd name="connsiteY10" fmla="*/ 737660 h 4294963"/>
                  <a:gd name="connsiteX11" fmla="*/ 125289 w 490240"/>
                  <a:gd name="connsiteY11" fmla="*/ 368830 h 4294963"/>
                  <a:gd name="connsiteX12" fmla="*/ 490240 w 490240"/>
                  <a:gd name="connsiteY12" fmla="*/ 0 h 4294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90240" h="4294963">
                    <a:moveTo>
                      <a:pt x="33809" y="821440"/>
                    </a:moveTo>
                    <a:lnTo>
                      <a:pt x="490240" y="821440"/>
                    </a:lnTo>
                    <a:lnTo>
                      <a:pt x="490240" y="2523008"/>
                    </a:lnTo>
                    <a:lnTo>
                      <a:pt x="427738" y="2523008"/>
                    </a:lnTo>
                    <a:lnTo>
                      <a:pt x="427738" y="4097911"/>
                    </a:lnTo>
                    <a:cubicBezTo>
                      <a:pt x="427738" y="4206740"/>
                      <a:pt x="339515" y="4294963"/>
                      <a:pt x="230687" y="4294963"/>
                    </a:cubicBezTo>
                    <a:cubicBezTo>
                      <a:pt x="122435" y="4294963"/>
                      <a:pt x="34571" y="4207673"/>
                      <a:pt x="33809" y="4099638"/>
                    </a:cubicBezTo>
                    <a:lnTo>
                      <a:pt x="33809" y="4039674"/>
                    </a:lnTo>
                    <a:cubicBezTo>
                      <a:pt x="33809" y="3493308"/>
                      <a:pt x="-42263" y="1357812"/>
                      <a:pt x="33809" y="821440"/>
                    </a:cubicBezTo>
                    <a:close/>
                    <a:moveTo>
                      <a:pt x="490240" y="0"/>
                    </a:moveTo>
                    <a:lnTo>
                      <a:pt x="490240" y="737660"/>
                    </a:lnTo>
                    <a:cubicBezTo>
                      <a:pt x="288286" y="735756"/>
                      <a:pt x="125289" y="571329"/>
                      <a:pt x="125289" y="368830"/>
                    </a:cubicBezTo>
                    <a:cubicBezTo>
                      <a:pt x="125289" y="166332"/>
                      <a:pt x="288286" y="1904"/>
                      <a:pt x="49024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" name="Round Same Side Corner Rectangle 8">
                <a:extLst>
                  <a:ext uri="{FF2B5EF4-FFF2-40B4-BE49-F238E27FC236}">
                    <a16:creationId xmlns:a16="http://schemas.microsoft.com/office/drawing/2014/main" id="{C793321F-E853-4A21-9D79-9F47C78E9200}"/>
                  </a:ext>
                </a:extLst>
              </p:cNvPr>
              <p:cNvSpPr/>
              <p:nvPr/>
            </p:nvSpPr>
            <p:spPr>
              <a:xfrm flipH="1">
                <a:off x="4164337" y="1619710"/>
                <a:ext cx="490240" cy="4294963"/>
              </a:xfrm>
              <a:custGeom>
                <a:avLst/>
                <a:gdLst>
                  <a:gd name="connsiteX0" fmla="*/ 0 w 456431"/>
                  <a:gd name="connsiteY0" fmla="*/ 821440 h 4294963"/>
                  <a:gd name="connsiteX1" fmla="*/ 456431 w 456431"/>
                  <a:gd name="connsiteY1" fmla="*/ 821440 h 4294963"/>
                  <a:gd name="connsiteX2" fmla="*/ 456431 w 456431"/>
                  <a:gd name="connsiteY2" fmla="*/ 2523008 h 4294963"/>
                  <a:gd name="connsiteX3" fmla="*/ 393929 w 456431"/>
                  <a:gd name="connsiteY3" fmla="*/ 2523008 h 4294963"/>
                  <a:gd name="connsiteX4" fmla="*/ 393929 w 456431"/>
                  <a:gd name="connsiteY4" fmla="*/ 4097911 h 4294963"/>
                  <a:gd name="connsiteX5" fmla="*/ 196878 w 456431"/>
                  <a:gd name="connsiteY5" fmla="*/ 4294963 h 4294963"/>
                  <a:gd name="connsiteX6" fmla="*/ 0 w 456431"/>
                  <a:gd name="connsiteY6" fmla="*/ 4099638 h 4294963"/>
                  <a:gd name="connsiteX7" fmla="*/ 0 w 456431"/>
                  <a:gd name="connsiteY7" fmla="*/ 4039674 h 4294963"/>
                  <a:gd name="connsiteX8" fmla="*/ 7525 w 456431"/>
                  <a:gd name="connsiteY8" fmla="*/ 1521985 h 4294963"/>
                  <a:gd name="connsiteX9" fmla="*/ 0 w 456431"/>
                  <a:gd name="connsiteY9" fmla="*/ 821440 h 4294963"/>
                  <a:gd name="connsiteX10" fmla="*/ 456431 w 456431"/>
                  <a:gd name="connsiteY10" fmla="*/ 0 h 4294963"/>
                  <a:gd name="connsiteX11" fmla="*/ 456431 w 456431"/>
                  <a:gd name="connsiteY11" fmla="*/ 737660 h 4294963"/>
                  <a:gd name="connsiteX12" fmla="*/ 91480 w 456431"/>
                  <a:gd name="connsiteY12" fmla="*/ 368830 h 4294963"/>
                  <a:gd name="connsiteX13" fmla="*/ 456431 w 456431"/>
                  <a:gd name="connsiteY13" fmla="*/ 0 h 4294963"/>
                  <a:gd name="connsiteX0" fmla="*/ 33809 w 490240"/>
                  <a:gd name="connsiteY0" fmla="*/ 821440 h 4294963"/>
                  <a:gd name="connsiteX1" fmla="*/ 490240 w 490240"/>
                  <a:gd name="connsiteY1" fmla="*/ 821440 h 4294963"/>
                  <a:gd name="connsiteX2" fmla="*/ 490240 w 490240"/>
                  <a:gd name="connsiteY2" fmla="*/ 2523008 h 4294963"/>
                  <a:gd name="connsiteX3" fmla="*/ 427738 w 490240"/>
                  <a:gd name="connsiteY3" fmla="*/ 2523008 h 4294963"/>
                  <a:gd name="connsiteX4" fmla="*/ 427738 w 490240"/>
                  <a:gd name="connsiteY4" fmla="*/ 4097911 h 4294963"/>
                  <a:gd name="connsiteX5" fmla="*/ 230687 w 490240"/>
                  <a:gd name="connsiteY5" fmla="*/ 4294963 h 4294963"/>
                  <a:gd name="connsiteX6" fmla="*/ 33809 w 490240"/>
                  <a:gd name="connsiteY6" fmla="*/ 4099638 h 4294963"/>
                  <a:gd name="connsiteX7" fmla="*/ 33809 w 490240"/>
                  <a:gd name="connsiteY7" fmla="*/ 4039674 h 4294963"/>
                  <a:gd name="connsiteX8" fmla="*/ 33809 w 490240"/>
                  <a:gd name="connsiteY8" fmla="*/ 821440 h 4294963"/>
                  <a:gd name="connsiteX9" fmla="*/ 490240 w 490240"/>
                  <a:gd name="connsiteY9" fmla="*/ 0 h 4294963"/>
                  <a:gd name="connsiteX10" fmla="*/ 490240 w 490240"/>
                  <a:gd name="connsiteY10" fmla="*/ 737660 h 4294963"/>
                  <a:gd name="connsiteX11" fmla="*/ 125289 w 490240"/>
                  <a:gd name="connsiteY11" fmla="*/ 368830 h 4294963"/>
                  <a:gd name="connsiteX12" fmla="*/ 490240 w 490240"/>
                  <a:gd name="connsiteY12" fmla="*/ 0 h 4294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90240" h="4294963">
                    <a:moveTo>
                      <a:pt x="33809" y="821440"/>
                    </a:moveTo>
                    <a:lnTo>
                      <a:pt x="490240" y="821440"/>
                    </a:lnTo>
                    <a:lnTo>
                      <a:pt x="490240" y="2523008"/>
                    </a:lnTo>
                    <a:lnTo>
                      <a:pt x="427738" y="2523008"/>
                    </a:lnTo>
                    <a:lnTo>
                      <a:pt x="427738" y="4097911"/>
                    </a:lnTo>
                    <a:cubicBezTo>
                      <a:pt x="427738" y="4206740"/>
                      <a:pt x="339515" y="4294963"/>
                      <a:pt x="230687" y="4294963"/>
                    </a:cubicBezTo>
                    <a:cubicBezTo>
                      <a:pt x="122435" y="4294963"/>
                      <a:pt x="34571" y="4207673"/>
                      <a:pt x="33809" y="4099638"/>
                    </a:cubicBezTo>
                    <a:lnTo>
                      <a:pt x="33809" y="4039674"/>
                    </a:lnTo>
                    <a:cubicBezTo>
                      <a:pt x="33809" y="3493308"/>
                      <a:pt x="-42263" y="1357812"/>
                      <a:pt x="33809" y="821440"/>
                    </a:cubicBezTo>
                    <a:close/>
                    <a:moveTo>
                      <a:pt x="490240" y="0"/>
                    </a:moveTo>
                    <a:lnTo>
                      <a:pt x="490240" y="737660"/>
                    </a:lnTo>
                    <a:cubicBezTo>
                      <a:pt x="288286" y="735756"/>
                      <a:pt x="125289" y="571329"/>
                      <a:pt x="125289" y="368830"/>
                    </a:cubicBezTo>
                    <a:cubicBezTo>
                      <a:pt x="125289" y="166332"/>
                      <a:pt x="288286" y="1904"/>
                      <a:pt x="49024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80000"/>
                    </a:schemeClr>
                  </a:gs>
                  <a:gs pos="100000">
                    <a:schemeClr val="accent4">
                      <a:lumMod val="8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F4E19F1-22CC-48A2-918A-1909C5B35683}"/>
                </a:ext>
              </a:extLst>
            </p:cNvPr>
            <p:cNvSpPr txBox="1"/>
            <p:nvPr/>
          </p:nvSpPr>
          <p:spPr>
            <a:xfrm>
              <a:off x="1976390" y="2499549"/>
              <a:ext cx="1920240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1" i="0" u="none" strike="noStrike" kern="1200" cap="none" spc="300" normalizeH="0" baseline="0" noProof="0">
                  <a:ln>
                    <a:noFill/>
                  </a:ln>
                  <a:solidFill>
                    <a:srgbClr val="759774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BEBAS</a:t>
              </a:r>
              <a:endParaRPr kumimoji="0" lang="ko-KR" altLang="en-US" sz="1800" b="1" i="0" u="none" strike="noStrike" kern="1200" cap="none" spc="300" normalizeH="0" baseline="0" noProof="0" dirty="0">
                <a:ln>
                  <a:noFill/>
                </a:ln>
                <a:solidFill>
                  <a:srgbClr val="759774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7F490C2-DA70-4DCC-8950-062A5D946EFB}"/>
                </a:ext>
              </a:extLst>
            </p:cNvPr>
            <p:cNvSpPr txBox="1"/>
            <p:nvPr/>
          </p:nvSpPr>
          <p:spPr>
            <a:xfrm rot="16200000">
              <a:off x="-170685" y="3334135"/>
              <a:ext cx="192024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>
                  <a:ln>
                    <a:noFill/>
                  </a:ln>
                  <a:solidFill>
                    <a:srgbClr val="759774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SALING</a:t>
              </a:r>
              <a:endPara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59774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D016DD7-7C4D-4823-A854-A6C3DCC518A2}"/>
              </a:ext>
            </a:extLst>
          </p:cNvPr>
          <p:cNvSpPr txBox="1">
            <a:spLocks/>
          </p:cNvSpPr>
          <p:nvPr/>
        </p:nvSpPr>
        <p:spPr>
          <a:xfrm>
            <a:off x="3570703" y="1181884"/>
            <a:ext cx="8229600" cy="5054617"/>
          </a:xfrm>
          <a:prstGeom prst="rect">
            <a:avLst/>
          </a:prstGeom>
        </p:spPr>
        <p:txBody>
          <a:bodyPr>
            <a:normAutofit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	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44C991CB-1530-470C-8898-AA2AA6B9B407}"/>
              </a:ext>
            </a:extLst>
          </p:cNvPr>
          <p:cNvSpPr txBox="1">
            <a:spLocks/>
          </p:cNvSpPr>
          <p:nvPr/>
        </p:nvSpPr>
        <p:spPr>
          <a:xfrm>
            <a:off x="3410183" y="587065"/>
            <a:ext cx="6984776" cy="58259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arrington" pitchFamily="82" charset="0"/>
                <a:cs typeface="+mj-cs"/>
              </a:rPr>
              <a:t>KEJADIAN SALING BEBAS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arrington" pitchFamily="82" charset="0"/>
              <a:cs typeface="+mj-cs"/>
            </a:endParaRPr>
          </a:p>
        </p:txBody>
      </p:sp>
      <p:sp>
        <p:nvSpPr>
          <p:cNvPr id="43" name="Rounded Rectangle 20">
            <a:extLst>
              <a:ext uri="{FF2B5EF4-FFF2-40B4-BE49-F238E27FC236}">
                <a16:creationId xmlns:a16="http://schemas.microsoft.com/office/drawing/2014/main" id="{276505E0-2336-4E3B-86B0-AA9AE95D8663}"/>
              </a:ext>
            </a:extLst>
          </p:cNvPr>
          <p:cNvSpPr/>
          <p:nvPr/>
        </p:nvSpPr>
        <p:spPr>
          <a:xfrm>
            <a:off x="3352184" y="526717"/>
            <a:ext cx="5652667" cy="714380"/>
          </a:xfrm>
          <a:prstGeom prst="round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EF9DE8B-DD1B-49B7-B9D6-2C49AD5D245A}"/>
              </a:ext>
            </a:extLst>
          </p:cNvPr>
          <p:cNvSpPr txBox="1"/>
          <p:nvPr/>
        </p:nvSpPr>
        <p:spPr>
          <a:xfrm>
            <a:off x="3554199" y="1467553"/>
            <a:ext cx="8246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Dua kejadian dikatakan SALING BEBAS jika muculnya kejadian </a:t>
            </a:r>
            <a:r>
              <a:rPr kumimoji="0" lang="id-ID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pertama </a:t>
            </a:r>
            <a:r>
              <a:rPr kumimoji="0" lang="id-ID" sz="20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tidak</a:t>
            </a:r>
            <a:r>
              <a:rPr kumimoji="0" lang="en-US" sz="20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id-ID" sz="20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mempengaruhi </a:t>
            </a:r>
            <a:r>
              <a:rPr kumimoji="0" lang="id-ID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(tidak berhubungan</a:t>
            </a:r>
            <a:r>
              <a:rPr kumimoji="0" lang="id-ID" sz="20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) </a:t>
            </a:r>
            <a:r>
              <a:rPr kumimoji="0" lang="id-ID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dengan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id-ID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muculnya </a:t>
            </a:r>
            <a:r>
              <a:rPr kumimoji="0" lang="id-ID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kejadian kedua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D2C345E-2212-4DA4-8185-0F1C9CC3CC85}"/>
              </a:ext>
            </a:extLst>
          </p:cNvPr>
          <p:cNvSpPr txBox="1"/>
          <p:nvPr/>
        </p:nvSpPr>
        <p:spPr>
          <a:xfrm>
            <a:off x="3797454" y="4246287"/>
            <a:ext cx="9653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rrington" pitchFamily="82" charset="0"/>
                <a:cs typeface="+mn-cs"/>
              </a:rPr>
              <a:t>Rumus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arrington" pitchFamily="82" charset="0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77FD064-8A4F-4E4E-A51F-4AE9EE170E44}"/>
              </a:ext>
            </a:extLst>
          </p:cNvPr>
          <p:cNvSpPr txBox="1"/>
          <p:nvPr/>
        </p:nvSpPr>
        <p:spPr>
          <a:xfrm>
            <a:off x="4589542" y="4640135"/>
            <a:ext cx="64780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rrington" pitchFamily="82" charset="0"/>
                <a:cs typeface="+mn-cs"/>
              </a:rPr>
              <a:t>Jika </a:t>
            </a:r>
            <a:r>
              <a:rPr kumimoji="0" lang="id-ID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A</a:t>
            </a: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rrington" pitchFamily="82" charset="0"/>
                <a:cs typeface="+mn-cs"/>
              </a:rPr>
              <a:t>dan </a:t>
            </a:r>
            <a:r>
              <a:rPr kumimoji="0" lang="id-ID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</a:t>
            </a: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rrington" pitchFamily="82" charset="0"/>
                <a:cs typeface="+mn-cs"/>
              </a:rPr>
              <a:t> adalah kejadian saling bebas, maka berlaku:</a:t>
            </a:r>
          </a:p>
        </p:txBody>
      </p:sp>
      <p:graphicFrame>
        <p:nvGraphicFramePr>
          <p:cNvPr id="47" name="Object 46">
            <a:extLst>
              <a:ext uri="{FF2B5EF4-FFF2-40B4-BE49-F238E27FC236}">
                <a16:creationId xmlns:a16="http://schemas.microsoft.com/office/drawing/2014/main" id="{560C67AB-98F5-4F5D-AA8E-7894088974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6773694"/>
              </p:ext>
            </p:extLst>
          </p:nvPr>
        </p:nvGraphicFramePr>
        <p:xfrm>
          <a:off x="5413617" y="5382249"/>
          <a:ext cx="4621213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3" imgW="2298600" imgH="215640" progId="Equation.3">
                  <p:embed/>
                </p:oleObj>
              </mc:Choice>
              <mc:Fallback>
                <p:oleObj name="Equation" r:id="rId3" imgW="2298600" imgH="215640" progId="Equation.3">
                  <p:embed/>
                  <p:pic>
                    <p:nvPicPr>
                      <p:cNvPr id="47" name="Object 46">
                        <a:extLst>
                          <a:ext uri="{FF2B5EF4-FFF2-40B4-BE49-F238E27FC236}">
                            <a16:creationId xmlns:a16="http://schemas.microsoft.com/office/drawing/2014/main" id="{560C67AB-98F5-4F5D-AA8E-7894088974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13617" y="5382249"/>
                        <a:ext cx="4621213" cy="433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Rounded Rectangle 9">
            <a:extLst>
              <a:ext uri="{FF2B5EF4-FFF2-40B4-BE49-F238E27FC236}">
                <a16:creationId xmlns:a16="http://schemas.microsoft.com/office/drawing/2014/main" id="{D4858343-1585-4B12-9961-97E028009704}"/>
              </a:ext>
            </a:extLst>
          </p:cNvPr>
          <p:cNvSpPr/>
          <p:nvPr/>
        </p:nvSpPr>
        <p:spPr>
          <a:xfrm>
            <a:off x="4594765" y="5210527"/>
            <a:ext cx="6192688" cy="714380"/>
          </a:xfrm>
          <a:prstGeom prst="round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36F2070-A2FE-4529-94CE-A444CD69D2C5}"/>
              </a:ext>
            </a:extLst>
          </p:cNvPr>
          <p:cNvSpPr txBox="1"/>
          <p:nvPr/>
        </p:nvSpPr>
        <p:spPr>
          <a:xfrm>
            <a:off x="3789222" y="2768885"/>
            <a:ext cx="75240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rrington" pitchFamily="82" charset="0"/>
                <a:cs typeface="+mn-cs"/>
              </a:rPr>
              <a:t>Contoh:</a:t>
            </a:r>
          </a:p>
          <a:p>
            <a:pPr marL="342900" marR="0" lvl="0" indent="-342900" algn="just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id-ID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Sebuah dadu dan uang logam diundi bersamaan, </a:t>
            </a:r>
            <a:r>
              <a:rPr kumimoji="0" lang="id-ID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kejadian munculnya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id-ID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mata </a:t>
            </a:r>
            <a:r>
              <a:rPr kumimoji="0" lang="id-ID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dadu 4 pada dadu dan muncul gambar pada uang logam.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364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 animBg="1"/>
      <p:bldP spid="44" grpId="0"/>
      <p:bldP spid="45" grpId="0"/>
      <p:bldP spid="46" grpId="0"/>
      <p:bldP spid="49" grpId="0" animBg="1"/>
      <p:bldP spid="6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raphic 115">
            <a:extLst>
              <a:ext uri="{FF2B5EF4-FFF2-40B4-BE49-F238E27FC236}">
                <a16:creationId xmlns:a16="http://schemas.microsoft.com/office/drawing/2014/main" id="{93F75F9B-064A-4A61-863A-EDA805FE9756}"/>
              </a:ext>
            </a:extLst>
          </p:cNvPr>
          <p:cNvSpPr/>
          <p:nvPr/>
        </p:nvSpPr>
        <p:spPr>
          <a:xfrm>
            <a:off x="619565" y="1742492"/>
            <a:ext cx="2956326" cy="4866783"/>
          </a:xfrm>
          <a:custGeom>
            <a:avLst/>
            <a:gdLst>
              <a:gd name="connsiteX0" fmla="*/ 2960376 w 2956325"/>
              <a:gd name="connsiteY0" fmla="*/ 256627 h 4866782"/>
              <a:gd name="connsiteX1" fmla="*/ 2893440 w 2956325"/>
              <a:gd name="connsiteY1" fmla="*/ 291489 h 4866782"/>
              <a:gd name="connsiteX2" fmla="*/ 2816743 w 2956325"/>
              <a:gd name="connsiteY2" fmla="*/ 332394 h 4866782"/>
              <a:gd name="connsiteX3" fmla="*/ 2815348 w 2956325"/>
              <a:gd name="connsiteY3" fmla="*/ 356565 h 4866782"/>
              <a:gd name="connsiteX4" fmla="*/ 2828829 w 2956325"/>
              <a:gd name="connsiteY4" fmla="*/ 371905 h 4866782"/>
              <a:gd name="connsiteX5" fmla="*/ 2830223 w 2956325"/>
              <a:gd name="connsiteY5" fmla="*/ 440235 h 4866782"/>
              <a:gd name="connsiteX6" fmla="*/ 2818138 w 2956325"/>
              <a:gd name="connsiteY6" fmla="*/ 505776 h 4866782"/>
              <a:gd name="connsiteX7" fmla="*/ 2800009 w 2956325"/>
              <a:gd name="connsiteY7" fmla="*/ 527623 h 4866782"/>
              <a:gd name="connsiteX8" fmla="*/ 2769795 w 2956325"/>
              <a:gd name="connsiteY8" fmla="*/ 530877 h 4866782"/>
              <a:gd name="connsiteX9" fmla="*/ 2688915 w 2956325"/>
              <a:gd name="connsiteY9" fmla="*/ 544357 h 4866782"/>
              <a:gd name="connsiteX10" fmla="*/ 2631740 w 2956325"/>
              <a:gd name="connsiteY10" fmla="*/ 558302 h 4866782"/>
              <a:gd name="connsiteX11" fmla="*/ 2604780 w 2956325"/>
              <a:gd name="connsiteY11" fmla="*/ 570853 h 4866782"/>
              <a:gd name="connsiteX12" fmla="*/ 2462077 w 2956325"/>
              <a:gd name="connsiteY12" fmla="*/ 704724 h 4866782"/>
              <a:gd name="connsiteX13" fmla="*/ 2399790 w 2956325"/>
              <a:gd name="connsiteY13" fmla="*/ 776308 h 4866782"/>
              <a:gd name="connsiteX14" fmla="*/ 2291949 w 2956325"/>
              <a:gd name="connsiteY14" fmla="*/ 852075 h 4866782"/>
              <a:gd name="connsiteX15" fmla="*/ 2194334 w 2956325"/>
              <a:gd name="connsiteY15" fmla="*/ 897629 h 4866782"/>
              <a:gd name="connsiteX16" fmla="*/ 2137625 w 2956325"/>
              <a:gd name="connsiteY16" fmla="*/ 938069 h 4866782"/>
              <a:gd name="connsiteX17" fmla="*/ 2100903 w 2956325"/>
              <a:gd name="connsiteY17" fmla="*/ 961311 h 4866782"/>
              <a:gd name="connsiteX18" fmla="*/ 2088817 w 2956325"/>
              <a:gd name="connsiteY18" fmla="*/ 970143 h 4866782"/>
              <a:gd name="connsiteX19" fmla="*/ 2042799 w 2956325"/>
              <a:gd name="connsiteY19" fmla="*/ 1019415 h 4866782"/>
              <a:gd name="connsiteX20" fmla="*/ 2040010 w 2956325"/>
              <a:gd name="connsiteY20" fmla="*/ 1024063 h 4866782"/>
              <a:gd name="connsiteX21" fmla="*/ 2029319 w 2956325"/>
              <a:gd name="connsiteY21" fmla="*/ 1047769 h 4866782"/>
              <a:gd name="connsiteX22" fmla="*/ 1976793 w 2956325"/>
              <a:gd name="connsiteY22" fmla="*/ 1066363 h 4866782"/>
              <a:gd name="connsiteX23" fmla="*/ 1918225 w 2956325"/>
              <a:gd name="connsiteY23" fmla="*/ 1087745 h 4866782"/>
              <a:gd name="connsiteX24" fmla="*/ 1860121 w 2956325"/>
              <a:gd name="connsiteY24" fmla="*/ 1116564 h 4866782"/>
              <a:gd name="connsiteX25" fmla="*/ 1759717 w 2956325"/>
              <a:gd name="connsiteY25" fmla="*/ 1142130 h 4866782"/>
              <a:gd name="connsiteX26" fmla="*/ 1722996 w 2956325"/>
              <a:gd name="connsiteY26" fmla="*/ 1167231 h 4866782"/>
              <a:gd name="connsiteX27" fmla="*/ 1671399 w 2956325"/>
              <a:gd name="connsiteY27" fmla="*/ 1297384 h 4866782"/>
              <a:gd name="connsiteX28" fmla="*/ 1681161 w 2956325"/>
              <a:gd name="connsiteY28" fmla="*/ 1564197 h 4866782"/>
              <a:gd name="connsiteX29" fmla="*/ 1727179 w 2956325"/>
              <a:gd name="connsiteY29" fmla="*/ 1740368 h 4866782"/>
              <a:gd name="connsiteX30" fmla="*/ 1746237 w 2956325"/>
              <a:gd name="connsiteY30" fmla="*/ 1871915 h 4866782"/>
              <a:gd name="connsiteX31" fmla="*/ 1789466 w 2956325"/>
              <a:gd name="connsiteY31" fmla="*/ 2104796 h 4866782"/>
              <a:gd name="connsiteX32" fmla="*/ 1800157 w 2956325"/>
              <a:gd name="connsiteY32" fmla="*/ 2179634 h 4866782"/>
              <a:gd name="connsiteX33" fmla="*/ 1811778 w 2956325"/>
              <a:gd name="connsiteY33" fmla="*/ 2342789 h 4866782"/>
              <a:gd name="connsiteX34" fmla="*/ 1795974 w 2956325"/>
              <a:gd name="connsiteY34" fmla="*/ 2431572 h 4866782"/>
              <a:gd name="connsiteX35" fmla="*/ 1740659 w 2956325"/>
              <a:gd name="connsiteY35" fmla="*/ 2444587 h 4866782"/>
              <a:gd name="connsiteX36" fmla="*/ 1682090 w 2956325"/>
              <a:gd name="connsiteY36" fmla="*/ 2406936 h 4866782"/>
              <a:gd name="connsiteX37" fmla="*/ 1664427 w 2956325"/>
              <a:gd name="connsiteY37" fmla="*/ 2404147 h 4866782"/>
              <a:gd name="connsiteX38" fmla="*/ 1663497 w 2956325"/>
              <a:gd name="connsiteY38" fmla="*/ 2422275 h 4866782"/>
              <a:gd name="connsiteX39" fmla="*/ 1687668 w 2956325"/>
              <a:gd name="connsiteY39" fmla="*/ 2548245 h 4866782"/>
              <a:gd name="connsiteX40" fmla="*/ 1705797 w 2956325"/>
              <a:gd name="connsiteY40" fmla="*/ 2661199 h 4866782"/>
              <a:gd name="connsiteX41" fmla="*/ 1705797 w 2956325"/>
              <a:gd name="connsiteY41" fmla="*/ 2671890 h 4866782"/>
              <a:gd name="connsiteX42" fmla="*/ 1703008 w 2956325"/>
              <a:gd name="connsiteY42" fmla="*/ 2719767 h 4866782"/>
              <a:gd name="connsiteX43" fmla="*/ 1717882 w 2956325"/>
              <a:gd name="connsiteY43" fmla="*/ 2792281 h 4866782"/>
              <a:gd name="connsiteX44" fmla="*/ 1711840 w 2956325"/>
              <a:gd name="connsiteY44" fmla="*/ 2825749 h 4866782"/>
              <a:gd name="connsiteX45" fmla="*/ 1709051 w 2956325"/>
              <a:gd name="connsiteY45" fmla="*/ 2830862 h 4866782"/>
              <a:gd name="connsiteX46" fmla="*/ 1690457 w 2956325"/>
              <a:gd name="connsiteY46" fmla="*/ 2936843 h 4866782"/>
              <a:gd name="connsiteX47" fmla="*/ 1694641 w 2956325"/>
              <a:gd name="connsiteY47" fmla="*/ 3086984 h 4866782"/>
              <a:gd name="connsiteX48" fmla="*/ 1687203 w 2956325"/>
              <a:gd name="connsiteY48" fmla="*/ 3230617 h 4866782"/>
              <a:gd name="connsiteX49" fmla="*/ 1690922 w 2956325"/>
              <a:gd name="connsiteY49" fmla="*/ 3276635 h 4866782"/>
              <a:gd name="connsiteX50" fmla="*/ 1695571 w 2956325"/>
              <a:gd name="connsiteY50" fmla="*/ 3289186 h 4866782"/>
              <a:gd name="connsiteX51" fmla="*/ 1662103 w 2956325"/>
              <a:gd name="connsiteY51" fmla="*/ 3356121 h 4866782"/>
              <a:gd name="connsiteX52" fmla="*/ 1617944 w 2956325"/>
              <a:gd name="connsiteY52" fmla="*/ 3410506 h 4866782"/>
              <a:gd name="connsiteX53" fmla="*/ 1614690 w 2956325"/>
              <a:gd name="connsiteY53" fmla="*/ 3626653 h 4866782"/>
              <a:gd name="connsiteX54" fmla="*/ 1603534 w 2956325"/>
              <a:gd name="connsiteY54" fmla="*/ 3893931 h 4866782"/>
              <a:gd name="connsiteX55" fmla="*/ 1578433 w 2956325"/>
              <a:gd name="connsiteY55" fmla="*/ 4137967 h 4866782"/>
              <a:gd name="connsiteX56" fmla="*/ 1603069 w 2956325"/>
              <a:gd name="connsiteY56" fmla="*/ 4270444 h 4866782"/>
              <a:gd name="connsiteX57" fmla="*/ 1638861 w 2956325"/>
              <a:gd name="connsiteY57" fmla="*/ 4398273 h 4866782"/>
              <a:gd name="connsiteX58" fmla="*/ 1657454 w 2956325"/>
              <a:gd name="connsiteY58" fmla="*/ 4430811 h 4866782"/>
              <a:gd name="connsiteX59" fmla="*/ 1734616 w 2956325"/>
              <a:gd name="connsiteY59" fmla="*/ 4507973 h 4866782"/>
              <a:gd name="connsiteX60" fmla="*/ 1773197 w 2956325"/>
              <a:gd name="connsiteY60" fmla="*/ 4561429 h 4866782"/>
              <a:gd name="connsiteX61" fmla="*/ 1795509 w 2956325"/>
              <a:gd name="connsiteY61" fmla="*/ 4583741 h 4866782"/>
              <a:gd name="connsiteX62" fmla="*/ 1895448 w 2956325"/>
              <a:gd name="connsiteY62" fmla="*/ 4606517 h 4866782"/>
              <a:gd name="connsiteX63" fmla="*/ 1972610 w 2956325"/>
              <a:gd name="connsiteY63" fmla="*/ 4675312 h 4866782"/>
              <a:gd name="connsiteX64" fmla="*/ 1978653 w 2956325"/>
              <a:gd name="connsiteY64" fmla="*/ 4724584 h 4866782"/>
              <a:gd name="connsiteX65" fmla="*/ 1932634 w 2956325"/>
              <a:gd name="connsiteY65" fmla="*/ 4765954 h 4866782"/>
              <a:gd name="connsiteX66" fmla="*/ 1761576 w 2956325"/>
              <a:gd name="connsiteY66" fmla="*/ 4767814 h 4866782"/>
              <a:gd name="connsiteX67" fmla="*/ 1412953 w 2956325"/>
              <a:gd name="connsiteY67" fmla="*/ 4750150 h 4866782"/>
              <a:gd name="connsiteX68" fmla="*/ 1346947 w 2956325"/>
              <a:gd name="connsiteY68" fmla="*/ 4743178 h 4866782"/>
              <a:gd name="connsiteX69" fmla="*/ 1308831 w 2956325"/>
              <a:gd name="connsiteY69" fmla="*/ 4696695 h 4866782"/>
              <a:gd name="connsiteX70" fmla="*/ 1314874 w 2956325"/>
              <a:gd name="connsiteY70" fmla="*/ 4545624 h 4866782"/>
              <a:gd name="connsiteX71" fmla="*/ 1343693 w 2956325"/>
              <a:gd name="connsiteY71" fmla="*/ 4457771 h 4866782"/>
              <a:gd name="connsiteX72" fmla="*/ 1355779 w 2956325"/>
              <a:gd name="connsiteY72" fmla="*/ 4409429 h 4866782"/>
              <a:gd name="connsiteX73" fmla="*/ 1352525 w 2956325"/>
              <a:gd name="connsiteY73" fmla="*/ 4297404 h 4866782"/>
              <a:gd name="connsiteX74" fmla="*/ 1368329 w 2956325"/>
              <a:gd name="connsiteY74" fmla="*/ 4270909 h 4866782"/>
              <a:gd name="connsiteX75" fmla="*/ 1379485 w 2956325"/>
              <a:gd name="connsiteY75" fmla="*/ 4252316 h 4866782"/>
              <a:gd name="connsiteX76" fmla="*/ 1370653 w 2956325"/>
              <a:gd name="connsiteY76" fmla="*/ 4140756 h 4866782"/>
              <a:gd name="connsiteX77" fmla="*/ 1318592 w 2956325"/>
              <a:gd name="connsiteY77" fmla="*/ 3915313 h 4866782"/>
              <a:gd name="connsiteX78" fmla="*/ 1294421 w 2956325"/>
              <a:gd name="connsiteY78" fmla="*/ 3668953 h 4866782"/>
              <a:gd name="connsiteX79" fmla="*/ 1306972 w 2956325"/>
              <a:gd name="connsiteY79" fmla="*/ 3526714 h 4866782"/>
              <a:gd name="connsiteX80" fmla="*/ 1296745 w 2956325"/>
              <a:gd name="connsiteY80" fmla="*/ 3410506 h 4866782"/>
              <a:gd name="connsiteX81" fmla="*/ 1253051 w 2956325"/>
              <a:gd name="connsiteY81" fmla="*/ 3310568 h 4866782"/>
              <a:gd name="connsiteX82" fmla="*/ 1235852 w 2956325"/>
              <a:gd name="connsiteY82" fmla="*/ 3250604 h 4866782"/>
              <a:gd name="connsiteX83" fmla="*/ 1214005 w 2956325"/>
              <a:gd name="connsiteY83" fmla="*/ 3194360 h 4866782"/>
              <a:gd name="connsiteX84" fmla="*/ 1209822 w 2956325"/>
              <a:gd name="connsiteY84" fmla="*/ 3220855 h 4866782"/>
              <a:gd name="connsiteX85" fmla="*/ 1194947 w 2956325"/>
              <a:gd name="connsiteY85" fmla="*/ 3323583 h 4866782"/>
              <a:gd name="connsiteX86" fmla="*/ 1194483 w 2956325"/>
              <a:gd name="connsiteY86" fmla="*/ 3389589 h 4866782"/>
              <a:gd name="connsiteX87" fmla="*/ 1170311 w 2956325"/>
              <a:gd name="connsiteY87" fmla="*/ 3421663 h 4866782"/>
              <a:gd name="connsiteX88" fmla="*/ 1125688 w 2956325"/>
              <a:gd name="connsiteY88" fmla="*/ 3456990 h 4866782"/>
              <a:gd name="connsiteX89" fmla="*/ 1074556 w 2956325"/>
              <a:gd name="connsiteY89" fmla="*/ 3611778 h 4866782"/>
              <a:gd name="connsiteX90" fmla="*/ 1050385 w 2956325"/>
              <a:gd name="connsiteY90" fmla="*/ 3881845 h 4866782"/>
              <a:gd name="connsiteX91" fmla="*/ 1022960 w 2956325"/>
              <a:gd name="connsiteY91" fmla="*/ 4086836 h 4866782"/>
              <a:gd name="connsiteX92" fmla="*/ 1008550 w 2956325"/>
              <a:gd name="connsiteY92" fmla="*/ 4274163 h 4866782"/>
              <a:gd name="connsiteX93" fmla="*/ 1032256 w 2956325"/>
              <a:gd name="connsiteY93" fmla="*/ 4310420 h 4866782"/>
              <a:gd name="connsiteX94" fmla="*/ 1048061 w 2956325"/>
              <a:gd name="connsiteY94" fmla="*/ 4345282 h 4866782"/>
              <a:gd name="connsiteX95" fmla="*/ 1068048 w 2956325"/>
              <a:gd name="connsiteY95" fmla="*/ 4462885 h 4866782"/>
              <a:gd name="connsiteX96" fmla="*/ 1069443 w 2956325"/>
              <a:gd name="connsiteY96" fmla="*/ 4468462 h 4866782"/>
              <a:gd name="connsiteX97" fmla="*/ 1102911 w 2956325"/>
              <a:gd name="connsiteY97" fmla="*/ 4508903 h 4866782"/>
              <a:gd name="connsiteX98" fmla="*/ 1128941 w 2956325"/>
              <a:gd name="connsiteY98" fmla="*/ 4556780 h 4866782"/>
              <a:gd name="connsiteX99" fmla="*/ 1132195 w 2956325"/>
              <a:gd name="connsiteY99" fmla="*/ 4565147 h 4866782"/>
              <a:gd name="connsiteX100" fmla="*/ 1190299 w 2956325"/>
              <a:gd name="connsiteY100" fmla="*/ 4648817 h 4866782"/>
              <a:gd name="connsiteX101" fmla="*/ 1263742 w 2956325"/>
              <a:gd name="connsiteY101" fmla="*/ 4704597 h 4866782"/>
              <a:gd name="connsiteX102" fmla="*/ 1299070 w 2956325"/>
              <a:gd name="connsiteY102" fmla="*/ 4733881 h 4866782"/>
              <a:gd name="connsiteX103" fmla="*/ 1324170 w 2956325"/>
              <a:gd name="connsiteY103" fmla="*/ 4792915 h 4866782"/>
              <a:gd name="connsiteX104" fmla="*/ 1273039 w 2956325"/>
              <a:gd name="connsiteY104" fmla="*/ 4864499 h 4866782"/>
              <a:gd name="connsiteX105" fmla="*/ 1251192 w 2956325"/>
              <a:gd name="connsiteY105" fmla="*/ 4869612 h 4866782"/>
              <a:gd name="connsiteX106" fmla="*/ 1106629 w 2956325"/>
              <a:gd name="connsiteY106" fmla="*/ 4869612 h 4866782"/>
              <a:gd name="connsiteX107" fmla="*/ 1088036 w 2956325"/>
              <a:gd name="connsiteY107" fmla="*/ 4866823 h 4866782"/>
              <a:gd name="connsiteX108" fmla="*/ 932783 w 2956325"/>
              <a:gd name="connsiteY108" fmla="*/ 4842651 h 4866782"/>
              <a:gd name="connsiteX109" fmla="*/ 834238 w 2956325"/>
              <a:gd name="connsiteY109" fmla="*/ 4814297 h 4866782"/>
              <a:gd name="connsiteX110" fmla="*/ 795657 w 2956325"/>
              <a:gd name="connsiteY110" fmla="*/ 4773391 h 4866782"/>
              <a:gd name="connsiteX111" fmla="*/ 817505 w 2956325"/>
              <a:gd name="connsiteY111" fmla="*/ 4554921 h 4866782"/>
              <a:gd name="connsiteX112" fmla="*/ 805884 w 2956325"/>
              <a:gd name="connsiteY112" fmla="*/ 4418726 h 4866782"/>
              <a:gd name="connsiteX113" fmla="*/ 795193 w 2956325"/>
              <a:gd name="connsiteY113" fmla="*/ 4366664 h 4866782"/>
              <a:gd name="connsiteX114" fmla="*/ 802630 w 2956325"/>
              <a:gd name="connsiteY114" fmla="*/ 4349466 h 4866782"/>
              <a:gd name="connsiteX115" fmla="*/ 823547 w 2956325"/>
              <a:gd name="connsiteY115" fmla="*/ 4285319 h 4866782"/>
              <a:gd name="connsiteX116" fmla="*/ 750569 w 2956325"/>
              <a:gd name="connsiteY116" fmla="*/ 3943668 h 4866782"/>
              <a:gd name="connsiteX117" fmla="*/ 745920 w 2956325"/>
              <a:gd name="connsiteY117" fmla="*/ 3701491 h 4866782"/>
              <a:gd name="connsiteX118" fmla="*/ 798911 w 2956325"/>
              <a:gd name="connsiteY118" fmla="*/ 3536011 h 4866782"/>
              <a:gd name="connsiteX119" fmla="*/ 827731 w 2956325"/>
              <a:gd name="connsiteY119" fmla="*/ 3428170 h 4866782"/>
              <a:gd name="connsiteX120" fmla="*/ 800306 w 2956325"/>
              <a:gd name="connsiteY120" fmla="*/ 3392843 h 4866782"/>
              <a:gd name="connsiteX121" fmla="*/ 792868 w 2956325"/>
              <a:gd name="connsiteY121" fmla="*/ 3392378 h 4866782"/>
              <a:gd name="connsiteX122" fmla="*/ 779388 w 2956325"/>
              <a:gd name="connsiteY122" fmla="*/ 3373320 h 4866782"/>
              <a:gd name="connsiteX123" fmla="*/ 784501 w 2956325"/>
              <a:gd name="connsiteY123" fmla="*/ 3296623 h 4866782"/>
              <a:gd name="connsiteX124" fmla="*/ 774275 w 2956325"/>
              <a:gd name="connsiteY124" fmla="*/ 3160892 h 4866782"/>
              <a:gd name="connsiteX125" fmla="*/ 774275 w 2956325"/>
              <a:gd name="connsiteY125" fmla="*/ 3119057 h 4866782"/>
              <a:gd name="connsiteX126" fmla="*/ 756612 w 2956325"/>
              <a:gd name="connsiteY126" fmla="*/ 2991229 h 4866782"/>
              <a:gd name="connsiteX127" fmla="*/ 738018 w 2956325"/>
              <a:gd name="connsiteY127" fmla="*/ 2592404 h 4866782"/>
              <a:gd name="connsiteX128" fmla="*/ 760330 w 2956325"/>
              <a:gd name="connsiteY128" fmla="*/ 2349297 h 4866782"/>
              <a:gd name="connsiteX129" fmla="*/ 736159 w 2956325"/>
              <a:gd name="connsiteY129" fmla="*/ 2299560 h 4866782"/>
              <a:gd name="connsiteX130" fmla="*/ 660856 w 2956325"/>
              <a:gd name="connsiteY130" fmla="*/ 2248893 h 4866782"/>
              <a:gd name="connsiteX131" fmla="*/ 637150 w 2956325"/>
              <a:gd name="connsiteY131" fmla="*/ 2205664 h 4866782"/>
              <a:gd name="connsiteX132" fmla="*/ 551621 w 2956325"/>
              <a:gd name="connsiteY132" fmla="*/ 2167548 h 4866782"/>
              <a:gd name="connsiteX133" fmla="*/ 492588 w 2956325"/>
              <a:gd name="connsiteY133" fmla="*/ 2126643 h 4866782"/>
              <a:gd name="connsiteX134" fmla="*/ 467952 w 2956325"/>
              <a:gd name="connsiteY134" fmla="*/ 2130361 h 4866782"/>
              <a:gd name="connsiteX135" fmla="*/ 452147 w 2956325"/>
              <a:gd name="connsiteY135" fmla="*/ 2151744 h 4866782"/>
              <a:gd name="connsiteX136" fmla="*/ 444245 w 2956325"/>
              <a:gd name="connsiteY136" fmla="*/ 2169407 h 4866782"/>
              <a:gd name="connsiteX137" fmla="*/ 443780 w 2956325"/>
              <a:gd name="connsiteY137" fmla="*/ 2249358 h 4866782"/>
              <a:gd name="connsiteX138" fmla="*/ 376845 w 2956325"/>
              <a:gd name="connsiteY138" fmla="*/ 2335352 h 4866782"/>
              <a:gd name="connsiteX139" fmla="*/ 386606 w 2956325"/>
              <a:gd name="connsiteY139" fmla="*/ 2215425 h 4866782"/>
              <a:gd name="connsiteX140" fmla="*/ 404734 w 2956325"/>
              <a:gd name="connsiteY140" fmla="*/ 2163364 h 4866782"/>
              <a:gd name="connsiteX141" fmla="*/ 457725 w 2956325"/>
              <a:gd name="connsiteY141" fmla="*/ 2092245 h 4866782"/>
              <a:gd name="connsiteX142" fmla="*/ 425652 w 2956325"/>
              <a:gd name="connsiteY142" fmla="*/ 1973713 h 4866782"/>
              <a:gd name="connsiteX143" fmla="*/ 417750 w 2956325"/>
              <a:gd name="connsiteY143" fmla="*/ 1964417 h 4866782"/>
              <a:gd name="connsiteX144" fmla="*/ 408453 w 2956325"/>
              <a:gd name="connsiteY144" fmla="*/ 1974178 h 4866782"/>
              <a:gd name="connsiteX145" fmla="*/ 392184 w 2956325"/>
              <a:gd name="connsiteY145" fmla="*/ 2011365 h 4866782"/>
              <a:gd name="connsiteX146" fmla="*/ 354068 w 2956325"/>
              <a:gd name="connsiteY146" fmla="*/ 1973713 h 4866782"/>
              <a:gd name="connsiteX147" fmla="*/ 352673 w 2956325"/>
              <a:gd name="connsiteY147" fmla="*/ 1953725 h 4866782"/>
              <a:gd name="connsiteX148" fmla="*/ 385212 w 2956325"/>
              <a:gd name="connsiteY148" fmla="*/ 1857040 h 4866782"/>
              <a:gd name="connsiteX149" fmla="*/ 379169 w 2956325"/>
              <a:gd name="connsiteY149" fmla="*/ 1829151 h 4866782"/>
              <a:gd name="connsiteX150" fmla="*/ 356392 w 2956325"/>
              <a:gd name="connsiteY150" fmla="*/ 1759426 h 4866782"/>
              <a:gd name="connsiteX151" fmla="*/ 348025 w 2956325"/>
              <a:gd name="connsiteY151" fmla="*/ 1742692 h 4866782"/>
              <a:gd name="connsiteX152" fmla="*/ 261567 w 2956325"/>
              <a:gd name="connsiteY152" fmla="*/ 1630203 h 4866782"/>
              <a:gd name="connsiteX153" fmla="*/ 251340 w 2956325"/>
              <a:gd name="connsiteY153" fmla="*/ 1507952 h 4866782"/>
              <a:gd name="connsiteX154" fmla="*/ 246227 w 2956325"/>
              <a:gd name="connsiteY154" fmla="*/ 1446130 h 4866782"/>
              <a:gd name="connsiteX155" fmla="*/ 238325 w 2956325"/>
              <a:gd name="connsiteY155" fmla="*/ 1421029 h 4866782"/>
              <a:gd name="connsiteX156" fmla="*/ 212759 w 2956325"/>
              <a:gd name="connsiteY156" fmla="*/ 1120748 h 4866782"/>
              <a:gd name="connsiteX157" fmla="*/ 268074 w 2956325"/>
              <a:gd name="connsiteY157" fmla="*/ 1064039 h 4866782"/>
              <a:gd name="connsiteX158" fmla="*/ 294105 w 2956325"/>
              <a:gd name="connsiteY158" fmla="*/ 1060785 h 4866782"/>
              <a:gd name="connsiteX159" fmla="*/ 289921 w 2956325"/>
              <a:gd name="connsiteY159" fmla="*/ 956663 h 4866782"/>
              <a:gd name="connsiteX160" fmla="*/ 290851 w 2956325"/>
              <a:gd name="connsiteY160" fmla="*/ 891586 h 4866782"/>
              <a:gd name="connsiteX161" fmla="*/ 289456 w 2956325"/>
              <a:gd name="connsiteY161" fmla="*/ 887867 h 4866782"/>
              <a:gd name="connsiteX162" fmla="*/ 250875 w 2956325"/>
              <a:gd name="connsiteY162" fmla="*/ 864626 h 4866782"/>
              <a:gd name="connsiteX163" fmla="*/ 121652 w 2956325"/>
              <a:gd name="connsiteY163" fmla="*/ 870204 h 4866782"/>
              <a:gd name="connsiteX164" fmla="*/ 47744 w 2956325"/>
              <a:gd name="connsiteY164" fmla="*/ 848822 h 4866782"/>
              <a:gd name="connsiteX165" fmla="*/ 30545 w 2956325"/>
              <a:gd name="connsiteY165" fmla="*/ 841384 h 4866782"/>
              <a:gd name="connsiteX166" fmla="*/ 2191 w 2956325"/>
              <a:gd name="connsiteY166" fmla="*/ 799085 h 4866782"/>
              <a:gd name="connsiteX167" fmla="*/ 4050 w 2956325"/>
              <a:gd name="connsiteY167" fmla="*/ 783745 h 4866782"/>
              <a:gd name="connsiteX168" fmla="*/ 57970 w 2956325"/>
              <a:gd name="connsiteY168" fmla="*/ 637788 h 4866782"/>
              <a:gd name="connsiteX169" fmla="*/ 141640 w 2956325"/>
              <a:gd name="connsiteY169" fmla="*/ 604785 h 4866782"/>
              <a:gd name="connsiteX170" fmla="*/ 260637 w 2956325"/>
              <a:gd name="connsiteY170" fmla="*/ 617336 h 4866782"/>
              <a:gd name="connsiteX171" fmla="*/ 288062 w 2956325"/>
              <a:gd name="connsiteY171" fmla="*/ 603391 h 4866782"/>
              <a:gd name="connsiteX172" fmla="*/ 360111 w 2956325"/>
              <a:gd name="connsiteY172" fmla="*/ 499269 h 4866782"/>
              <a:gd name="connsiteX173" fmla="*/ 400551 w 2956325"/>
              <a:gd name="connsiteY173" fmla="*/ 473238 h 4866782"/>
              <a:gd name="connsiteX174" fmla="*/ 437273 w 2956325"/>
              <a:gd name="connsiteY174" fmla="*/ 450926 h 4866782"/>
              <a:gd name="connsiteX175" fmla="*/ 477713 w 2956325"/>
              <a:gd name="connsiteY175" fmla="*/ 457899 h 4866782"/>
              <a:gd name="connsiteX176" fmla="*/ 503744 w 2956325"/>
              <a:gd name="connsiteY176" fmla="*/ 473703 h 4866782"/>
              <a:gd name="connsiteX177" fmla="*/ 663181 w 2956325"/>
              <a:gd name="connsiteY177" fmla="*/ 469055 h 4866782"/>
              <a:gd name="connsiteX178" fmla="*/ 872355 w 2956325"/>
              <a:gd name="connsiteY178" fmla="*/ 478816 h 4866782"/>
              <a:gd name="connsiteX179" fmla="*/ 883975 w 2956325"/>
              <a:gd name="connsiteY179" fmla="*/ 480675 h 4866782"/>
              <a:gd name="connsiteX180" fmla="*/ 885835 w 2956325"/>
              <a:gd name="connsiteY180" fmla="*/ 458363 h 4866782"/>
              <a:gd name="connsiteX181" fmla="*/ 919767 w 2956325"/>
              <a:gd name="connsiteY181" fmla="*/ 476957 h 4866782"/>
              <a:gd name="connsiteX182" fmla="*/ 935107 w 2956325"/>
              <a:gd name="connsiteY182" fmla="*/ 485324 h 4866782"/>
              <a:gd name="connsiteX183" fmla="*/ 1006226 w 2956325"/>
              <a:gd name="connsiteY183" fmla="*/ 498804 h 4866782"/>
              <a:gd name="connsiteX184" fmla="*/ 1081993 w 2956325"/>
              <a:gd name="connsiteY184" fmla="*/ 568993 h 4866782"/>
              <a:gd name="connsiteX185" fmla="*/ 1098727 w 2956325"/>
              <a:gd name="connsiteY185" fmla="*/ 603856 h 4866782"/>
              <a:gd name="connsiteX186" fmla="*/ 1104770 w 2956325"/>
              <a:gd name="connsiteY186" fmla="*/ 601067 h 4866782"/>
              <a:gd name="connsiteX187" fmla="*/ 1088966 w 2956325"/>
              <a:gd name="connsiteY187" fmla="*/ 540639 h 4866782"/>
              <a:gd name="connsiteX188" fmla="*/ 1008550 w 2956325"/>
              <a:gd name="connsiteY188" fmla="*/ 313801 h 4866782"/>
              <a:gd name="connsiteX189" fmla="*/ 1008085 w 2956325"/>
              <a:gd name="connsiteY189" fmla="*/ 221300 h 4866782"/>
              <a:gd name="connsiteX190" fmla="*/ 1015523 w 2956325"/>
              <a:gd name="connsiteY190" fmla="*/ 165055 h 4866782"/>
              <a:gd name="connsiteX191" fmla="*/ 1031792 w 2956325"/>
              <a:gd name="connsiteY191" fmla="*/ 127404 h 4866782"/>
              <a:gd name="connsiteX192" fmla="*/ 1040159 w 2956325"/>
              <a:gd name="connsiteY192" fmla="*/ 109275 h 4866782"/>
              <a:gd name="connsiteX193" fmla="*/ 1068513 w 2956325"/>
              <a:gd name="connsiteY193" fmla="*/ 75342 h 4866782"/>
              <a:gd name="connsiteX194" fmla="*/ 1087571 w 2956325"/>
              <a:gd name="connsiteY194" fmla="*/ 63722 h 4866782"/>
              <a:gd name="connsiteX195" fmla="*/ 1162409 w 2956325"/>
              <a:gd name="connsiteY195" fmla="*/ 35832 h 4866782"/>
              <a:gd name="connsiteX196" fmla="*/ 1252122 w 2956325"/>
              <a:gd name="connsiteY196" fmla="*/ 15844 h 4866782"/>
              <a:gd name="connsiteX197" fmla="*/ 1311620 w 2956325"/>
              <a:gd name="connsiteY197" fmla="*/ 3758 h 4866782"/>
              <a:gd name="connsiteX198" fmla="*/ 1332073 w 2956325"/>
              <a:gd name="connsiteY198" fmla="*/ 5153 h 4866782"/>
              <a:gd name="connsiteX199" fmla="*/ 1401797 w 2956325"/>
              <a:gd name="connsiteY199" fmla="*/ 40 h 4866782"/>
              <a:gd name="connsiteX200" fmla="*/ 1448280 w 2956325"/>
              <a:gd name="connsiteY200" fmla="*/ 8872 h 4866782"/>
              <a:gd name="connsiteX201" fmla="*/ 1457112 w 2956325"/>
              <a:gd name="connsiteY201" fmla="*/ 15844 h 4866782"/>
              <a:gd name="connsiteX202" fmla="*/ 1476170 w 2956325"/>
              <a:gd name="connsiteY202" fmla="*/ 48382 h 4866782"/>
              <a:gd name="connsiteX203" fmla="*/ 1464085 w 2956325"/>
              <a:gd name="connsiteY203" fmla="*/ 114853 h 4866782"/>
              <a:gd name="connsiteX204" fmla="*/ 1458507 w 2956325"/>
              <a:gd name="connsiteY204" fmla="*/ 154829 h 4866782"/>
              <a:gd name="connsiteX205" fmla="*/ 1492904 w 2956325"/>
              <a:gd name="connsiteY205" fmla="*/ 213862 h 4866782"/>
              <a:gd name="connsiteX206" fmla="*/ 1527302 w 2956325"/>
              <a:gd name="connsiteY206" fmla="*/ 279403 h 4866782"/>
              <a:gd name="connsiteX207" fmla="*/ 1529161 w 2956325"/>
              <a:gd name="connsiteY207" fmla="*/ 298461 h 4866782"/>
              <a:gd name="connsiteX208" fmla="*/ 1537063 w 2956325"/>
              <a:gd name="connsiteY208" fmla="*/ 400724 h 4866782"/>
              <a:gd name="connsiteX209" fmla="*/ 1536598 w 2956325"/>
              <a:gd name="connsiteY209" fmla="*/ 480675 h 4866782"/>
              <a:gd name="connsiteX210" fmla="*/ 1507314 w 2956325"/>
              <a:gd name="connsiteY210" fmla="*/ 568064 h 4866782"/>
              <a:gd name="connsiteX211" fmla="*/ 1502666 w 2956325"/>
              <a:gd name="connsiteY211" fmla="*/ 613152 h 4866782"/>
              <a:gd name="connsiteX212" fmla="*/ 1475705 w 2956325"/>
              <a:gd name="connsiteY212" fmla="*/ 650804 h 4866782"/>
              <a:gd name="connsiteX213" fmla="*/ 1407375 w 2956325"/>
              <a:gd name="connsiteY213" fmla="*/ 679623 h 4866782"/>
              <a:gd name="connsiteX214" fmla="*/ 1400403 w 2956325"/>
              <a:gd name="connsiteY214" fmla="*/ 706583 h 4866782"/>
              <a:gd name="connsiteX215" fmla="*/ 1504990 w 2956325"/>
              <a:gd name="connsiteY215" fmla="*/ 752602 h 4866782"/>
              <a:gd name="connsiteX216" fmla="*/ 1548684 w 2956325"/>
              <a:gd name="connsiteY216" fmla="*/ 740981 h 4866782"/>
              <a:gd name="connsiteX217" fmla="*/ 1572390 w 2956325"/>
              <a:gd name="connsiteY217" fmla="*/ 738192 h 4866782"/>
              <a:gd name="connsiteX218" fmla="*/ 1724390 w 2956325"/>
              <a:gd name="connsiteY218" fmla="*/ 783745 h 4866782"/>
              <a:gd name="connsiteX219" fmla="*/ 1817821 w 2956325"/>
              <a:gd name="connsiteY219" fmla="*/ 783280 h 4866782"/>
              <a:gd name="connsiteX220" fmla="*/ 1855472 w 2956325"/>
              <a:gd name="connsiteY220" fmla="*/ 772124 h 4866782"/>
              <a:gd name="connsiteX221" fmla="*/ 1950298 w 2956325"/>
              <a:gd name="connsiteY221" fmla="*/ 729360 h 4866782"/>
              <a:gd name="connsiteX222" fmla="*/ 2020952 w 2956325"/>
              <a:gd name="connsiteY222" fmla="*/ 686596 h 4866782"/>
              <a:gd name="connsiteX223" fmla="*/ 2097185 w 2956325"/>
              <a:gd name="connsiteY223" fmla="*/ 651268 h 4866782"/>
              <a:gd name="connsiteX224" fmla="*/ 2254762 w 2956325"/>
              <a:gd name="connsiteY224" fmla="*/ 577825 h 4866782"/>
              <a:gd name="connsiteX225" fmla="*/ 2412340 w 2956325"/>
              <a:gd name="connsiteY225" fmla="*/ 514143 h 4866782"/>
              <a:gd name="connsiteX226" fmla="*/ 2509490 w 2956325"/>
              <a:gd name="connsiteY226" fmla="*/ 455574 h 4866782"/>
              <a:gd name="connsiteX227" fmla="*/ 2627092 w 2956325"/>
              <a:gd name="connsiteY227" fmla="*/ 376553 h 4866782"/>
              <a:gd name="connsiteX228" fmla="*/ 2783740 w 2956325"/>
              <a:gd name="connsiteY228" fmla="*/ 284517 h 4866782"/>
              <a:gd name="connsiteX229" fmla="*/ 2931556 w 2956325"/>
              <a:gd name="connsiteY229" fmla="*/ 241287 h 4866782"/>
              <a:gd name="connsiteX230" fmla="*/ 2958517 w 2956325"/>
              <a:gd name="connsiteY230" fmla="*/ 247330 h 4866782"/>
              <a:gd name="connsiteX231" fmla="*/ 2960376 w 2956325"/>
              <a:gd name="connsiteY231" fmla="*/ 256627 h 486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</a:cxnLst>
            <a:rect l="l" t="t" r="r" b="b"/>
            <a:pathLst>
              <a:path w="2956325" h="4866782">
                <a:moveTo>
                  <a:pt x="2960376" y="256627"/>
                </a:moveTo>
                <a:cubicBezTo>
                  <a:pt x="2938064" y="268247"/>
                  <a:pt x="2915752" y="279868"/>
                  <a:pt x="2893440" y="291489"/>
                </a:cubicBezTo>
                <a:cubicBezTo>
                  <a:pt x="2867875" y="304969"/>
                  <a:pt x="2842309" y="318449"/>
                  <a:pt x="2816743" y="332394"/>
                </a:cubicBezTo>
                <a:cubicBezTo>
                  <a:pt x="2804657" y="339367"/>
                  <a:pt x="2805587" y="347734"/>
                  <a:pt x="2815348" y="356565"/>
                </a:cubicBezTo>
                <a:cubicBezTo>
                  <a:pt x="2820462" y="361214"/>
                  <a:pt x="2825110" y="366327"/>
                  <a:pt x="2828829" y="371905"/>
                </a:cubicBezTo>
                <a:cubicBezTo>
                  <a:pt x="2852535" y="405373"/>
                  <a:pt x="2849746" y="403978"/>
                  <a:pt x="2830223" y="440235"/>
                </a:cubicBezTo>
                <a:cubicBezTo>
                  <a:pt x="2819997" y="458828"/>
                  <a:pt x="2819532" y="483929"/>
                  <a:pt x="2818138" y="505776"/>
                </a:cubicBezTo>
                <a:cubicBezTo>
                  <a:pt x="2817208" y="519721"/>
                  <a:pt x="2812560" y="525764"/>
                  <a:pt x="2800009" y="527623"/>
                </a:cubicBezTo>
                <a:cubicBezTo>
                  <a:pt x="2790248" y="529018"/>
                  <a:pt x="2779557" y="532736"/>
                  <a:pt x="2769795" y="530877"/>
                </a:cubicBezTo>
                <a:cubicBezTo>
                  <a:pt x="2740976" y="525764"/>
                  <a:pt x="2715410" y="534596"/>
                  <a:pt x="2688915" y="544357"/>
                </a:cubicBezTo>
                <a:cubicBezTo>
                  <a:pt x="2670786" y="550865"/>
                  <a:pt x="2650798" y="553189"/>
                  <a:pt x="2631740" y="558302"/>
                </a:cubicBezTo>
                <a:cubicBezTo>
                  <a:pt x="2622444" y="561091"/>
                  <a:pt x="2611753" y="564345"/>
                  <a:pt x="2604780" y="570853"/>
                </a:cubicBezTo>
                <a:cubicBezTo>
                  <a:pt x="2556438" y="615012"/>
                  <a:pt x="2508560" y="659171"/>
                  <a:pt x="2462077" y="704724"/>
                </a:cubicBezTo>
                <a:cubicBezTo>
                  <a:pt x="2439765" y="727036"/>
                  <a:pt x="2421172" y="753066"/>
                  <a:pt x="2399790" y="776308"/>
                </a:cubicBezTo>
                <a:cubicBezTo>
                  <a:pt x="2369576" y="809311"/>
                  <a:pt x="2334248" y="835342"/>
                  <a:pt x="2291949" y="852075"/>
                </a:cubicBezTo>
                <a:cubicBezTo>
                  <a:pt x="2258481" y="865091"/>
                  <a:pt x="2225943" y="880895"/>
                  <a:pt x="2194334" y="897629"/>
                </a:cubicBezTo>
                <a:cubicBezTo>
                  <a:pt x="2173882" y="908785"/>
                  <a:pt x="2156683" y="925054"/>
                  <a:pt x="2137625" y="938069"/>
                </a:cubicBezTo>
                <a:cubicBezTo>
                  <a:pt x="2125539" y="946436"/>
                  <a:pt x="2112989" y="953409"/>
                  <a:pt x="2100903" y="961311"/>
                </a:cubicBezTo>
                <a:cubicBezTo>
                  <a:pt x="2096720" y="964100"/>
                  <a:pt x="2091607" y="966424"/>
                  <a:pt x="2088817" y="970143"/>
                </a:cubicBezTo>
                <a:cubicBezTo>
                  <a:pt x="2075802" y="988736"/>
                  <a:pt x="2063717" y="1007794"/>
                  <a:pt x="2042799" y="1019415"/>
                </a:cubicBezTo>
                <a:cubicBezTo>
                  <a:pt x="2041405" y="1020344"/>
                  <a:pt x="2040940" y="1022669"/>
                  <a:pt x="2040010" y="1024063"/>
                </a:cubicBezTo>
                <a:cubicBezTo>
                  <a:pt x="2036756" y="1032430"/>
                  <a:pt x="2035362" y="1044516"/>
                  <a:pt x="2029319" y="1047769"/>
                </a:cubicBezTo>
                <a:cubicBezTo>
                  <a:pt x="2013050" y="1056601"/>
                  <a:pt x="1994457" y="1066363"/>
                  <a:pt x="1976793" y="1066363"/>
                </a:cubicBezTo>
                <a:cubicBezTo>
                  <a:pt x="1953087" y="1066363"/>
                  <a:pt x="1936353" y="1075195"/>
                  <a:pt x="1918225" y="1087745"/>
                </a:cubicBezTo>
                <a:cubicBezTo>
                  <a:pt x="1900561" y="1100295"/>
                  <a:pt x="1880573" y="1110522"/>
                  <a:pt x="1860121" y="1116564"/>
                </a:cubicBezTo>
                <a:cubicBezTo>
                  <a:pt x="1827118" y="1126791"/>
                  <a:pt x="1792720" y="1131904"/>
                  <a:pt x="1759717" y="1142130"/>
                </a:cubicBezTo>
                <a:cubicBezTo>
                  <a:pt x="1746237" y="1146314"/>
                  <a:pt x="1732757" y="1156540"/>
                  <a:pt x="1722996" y="1167231"/>
                </a:cubicBezTo>
                <a:cubicBezTo>
                  <a:pt x="1689992" y="1203953"/>
                  <a:pt x="1676512" y="1249041"/>
                  <a:pt x="1671399" y="1297384"/>
                </a:cubicBezTo>
                <a:cubicBezTo>
                  <a:pt x="1661638" y="1387096"/>
                  <a:pt x="1661173" y="1475879"/>
                  <a:pt x="1681161" y="1564197"/>
                </a:cubicBezTo>
                <a:cubicBezTo>
                  <a:pt x="1694641" y="1623230"/>
                  <a:pt x="1714164" y="1681334"/>
                  <a:pt x="1727179" y="1740368"/>
                </a:cubicBezTo>
                <a:cubicBezTo>
                  <a:pt x="1736940" y="1783597"/>
                  <a:pt x="1740659" y="1827756"/>
                  <a:pt x="1746237" y="1871915"/>
                </a:cubicBezTo>
                <a:cubicBezTo>
                  <a:pt x="1756928" y="1950472"/>
                  <a:pt x="1766690" y="2028563"/>
                  <a:pt x="1789466" y="2104796"/>
                </a:cubicBezTo>
                <a:cubicBezTo>
                  <a:pt x="1796439" y="2128502"/>
                  <a:pt x="1797833" y="2154533"/>
                  <a:pt x="1800157" y="2179634"/>
                </a:cubicBezTo>
                <a:cubicBezTo>
                  <a:pt x="1804806" y="2234019"/>
                  <a:pt x="1811313" y="2288404"/>
                  <a:pt x="1811778" y="2342789"/>
                </a:cubicBezTo>
                <a:cubicBezTo>
                  <a:pt x="1812243" y="2372538"/>
                  <a:pt x="1806200" y="2403682"/>
                  <a:pt x="1795974" y="2431572"/>
                </a:cubicBezTo>
                <a:cubicBezTo>
                  <a:pt x="1782029" y="2469688"/>
                  <a:pt x="1772268" y="2469223"/>
                  <a:pt x="1740659" y="2444587"/>
                </a:cubicBezTo>
                <a:cubicBezTo>
                  <a:pt x="1722531" y="2430177"/>
                  <a:pt x="1702078" y="2419022"/>
                  <a:pt x="1682090" y="2406936"/>
                </a:cubicBezTo>
                <a:cubicBezTo>
                  <a:pt x="1677442" y="2404147"/>
                  <a:pt x="1670470" y="2405077"/>
                  <a:pt x="1664427" y="2404147"/>
                </a:cubicBezTo>
                <a:cubicBezTo>
                  <a:pt x="1663962" y="2410190"/>
                  <a:pt x="1661173" y="2417162"/>
                  <a:pt x="1663497" y="2422275"/>
                </a:cubicBezTo>
                <a:cubicBezTo>
                  <a:pt x="1681161" y="2462716"/>
                  <a:pt x="1680231" y="2506410"/>
                  <a:pt x="1687668" y="2548245"/>
                </a:cubicBezTo>
                <a:cubicBezTo>
                  <a:pt x="1694176" y="2585896"/>
                  <a:pt x="1683950" y="2626336"/>
                  <a:pt x="1705797" y="2661199"/>
                </a:cubicBezTo>
                <a:cubicBezTo>
                  <a:pt x="1707191" y="2663988"/>
                  <a:pt x="1707656" y="2669101"/>
                  <a:pt x="1705797" y="2671890"/>
                </a:cubicBezTo>
                <a:cubicBezTo>
                  <a:pt x="1695571" y="2687694"/>
                  <a:pt x="1699289" y="2703498"/>
                  <a:pt x="1703008" y="2719767"/>
                </a:cubicBezTo>
                <a:cubicBezTo>
                  <a:pt x="1708586" y="2743938"/>
                  <a:pt x="1714628" y="2768110"/>
                  <a:pt x="1717882" y="2792281"/>
                </a:cubicBezTo>
                <a:cubicBezTo>
                  <a:pt x="1719277" y="2802972"/>
                  <a:pt x="1714164" y="2814593"/>
                  <a:pt x="1711840" y="2825749"/>
                </a:cubicBezTo>
                <a:cubicBezTo>
                  <a:pt x="1711375" y="2827608"/>
                  <a:pt x="1709515" y="2829003"/>
                  <a:pt x="1709051" y="2830862"/>
                </a:cubicBezTo>
                <a:cubicBezTo>
                  <a:pt x="1702543" y="2866189"/>
                  <a:pt x="1691852" y="2901516"/>
                  <a:pt x="1690457" y="2936843"/>
                </a:cubicBezTo>
                <a:cubicBezTo>
                  <a:pt x="1688133" y="2986580"/>
                  <a:pt x="1693246" y="3036782"/>
                  <a:pt x="1694641" y="3086984"/>
                </a:cubicBezTo>
                <a:cubicBezTo>
                  <a:pt x="1696035" y="3134862"/>
                  <a:pt x="1699754" y="3183204"/>
                  <a:pt x="1687203" y="3230617"/>
                </a:cubicBezTo>
                <a:cubicBezTo>
                  <a:pt x="1683485" y="3244562"/>
                  <a:pt x="1689063" y="3261296"/>
                  <a:pt x="1690922" y="3276635"/>
                </a:cubicBezTo>
                <a:cubicBezTo>
                  <a:pt x="1691387" y="3280818"/>
                  <a:pt x="1694641" y="3284537"/>
                  <a:pt x="1695571" y="3289186"/>
                </a:cubicBezTo>
                <a:cubicBezTo>
                  <a:pt x="1708586" y="3334274"/>
                  <a:pt x="1706262" y="3342176"/>
                  <a:pt x="1662103" y="3356121"/>
                </a:cubicBezTo>
                <a:cubicBezTo>
                  <a:pt x="1633748" y="3365418"/>
                  <a:pt x="1621662" y="3379828"/>
                  <a:pt x="1617944" y="3410506"/>
                </a:cubicBezTo>
                <a:cubicBezTo>
                  <a:pt x="1608647" y="3482555"/>
                  <a:pt x="1607253" y="3554604"/>
                  <a:pt x="1614690" y="3626653"/>
                </a:cubicBezTo>
                <a:cubicBezTo>
                  <a:pt x="1623986" y="3716365"/>
                  <a:pt x="1615155" y="3805148"/>
                  <a:pt x="1603534" y="3893931"/>
                </a:cubicBezTo>
                <a:cubicBezTo>
                  <a:pt x="1592843" y="3974812"/>
                  <a:pt x="1588194" y="4056622"/>
                  <a:pt x="1578433" y="4137967"/>
                </a:cubicBezTo>
                <a:cubicBezTo>
                  <a:pt x="1572855" y="4185380"/>
                  <a:pt x="1592378" y="4226750"/>
                  <a:pt x="1603069" y="4270444"/>
                </a:cubicBezTo>
                <a:cubicBezTo>
                  <a:pt x="1613760" y="4313209"/>
                  <a:pt x="1625846" y="4355973"/>
                  <a:pt x="1638861" y="4398273"/>
                </a:cubicBezTo>
                <a:cubicBezTo>
                  <a:pt x="1642580" y="4409894"/>
                  <a:pt x="1649087" y="4421979"/>
                  <a:pt x="1657454" y="4430811"/>
                </a:cubicBezTo>
                <a:cubicBezTo>
                  <a:pt x="1682555" y="4457307"/>
                  <a:pt x="1709980" y="4481478"/>
                  <a:pt x="1734616" y="4507973"/>
                </a:cubicBezTo>
                <a:cubicBezTo>
                  <a:pt x="1749491" y="4524242"/>
                  <a:pt x="1759717" y="4544230"/>
                  <a:pt x="1773197" y="4561429"/>
                </a:cubicBezTo>
                <a:cubicBezTo>
                  <a:pt x="1779705" y="4569796"/>
                  <a:pt x="1786677" y="4580952"/>
                  <a:pt x="1795509" y="4583741"/>
                </a:cubicBezTo>
                <a:cubicBezTo>
                  <a:pt x="1828512" y="4593037"/>
                  <a:pt x="1861515" y="4600939"/>
                  <a:pt x="1895448" y="4606517"/>
                </a:cubicBezTo>
                <a:cubicBezTo>
                  <a:pt x="1936818" y="4613490"/>
                  <a:pt x="1963778" y="4632083"/>
                  <a:pt x="1972610" y="4675312"/>
                </a:cubicBezTo>
                <a:cubicBezTo>
                  <a:pt x="1975864" y="4692046"/>
                  <a:pt x="1984230" y="4706456"/>
                  <a:pt x="1978653" y="4724584"/>
                </a:cubicBezTo>
                <a:cubicBezTo>
                  <a:pt x="1971215" y="4747826"/>
                  <a:pt x="1957735" y="4765025"/>
                  <a:pt x="1932634" y="4765954"/>
                </a:cubicBezTo>
                <a:cubicBezTo>
                  <a:pt x="1875925" y="4767814"/>
                  <a:pt x="1818751" y="4770138"/>
                  <a:pt x="1761576" y="4767814"/>
                </a:cubicBezTo>
                <a:cubicBezTo>
                  <a:pt x="1645369" y="4763165"/>
                  <a:pt x="1529161" y="4756193"/>
                  <a:pt x="1412953" y="4750150"/>
                </a:cubicBezTo>
                <a:cubicBezTo>
                  <a:pt x="1390641" y="4748756"/>
                  <a:pt x="1368794" y="4746432"/>
                  <a:pt x="1346947" y="4743178"/>
                </a:cubicBezTo>
                <a:cubicBezTo>
                  <a:pt x="1326030" y="4739924"/>
                  <a:pt x="1307901" y="4718077"/>
                  <a:pt x="1308831" y="4696695"/>
                </a:cubicBezTo>
                <a:cubicBezTo>
                  <a:pt x="1310690" y="4646028"/>
                  <a:pt x="1312550" y="4595826"/>
                  <a:pt x="1314874" y="4545624"/>
                </a:cubicBezTo>
                <a:cubicBezTo>
                  <a:pt x="1316268" y="4514016"/>
                  <a:pt x="1329748" y="4486126"/>
                  <a:pt x="1343693" y="4457771"/>
                </a:cubicBezTo>
                <a:cubicBezTo>
                  <a:pt x="1351131" y="4443362"/>
                  <a:pt x="1355314" y="4425698"/>
                  <a:pt x="1355779" y="4409429"/>
                </a:cubicBezTo>
                <a:cubicBezTo>
                  <a:pt x="1356244" y="4372242"/>
                  <a:pt x="1353920" y="4334591"/>
                  <a:pt x="1352525" y="4297404"/>
                </a:cubicBezTo>
                <a:cubicBezTo>
                  <a:pt x="1352060" y="4284854"/>
                  <a:pt x="1355314" y="4276022"/>
                  <a:pt x="1368329" y="4270909"/>
                </a:cubicBezTo>
                <a:cubicBezTo>
                  <a:pt x="1373907" y="4268585"/>
                  <a:pt x="1379950" y="4258359"/>
                  <a:pt x="1379485" y="4252316"/>
                </a:cubicBezTo>
                <a:cubicBezTo>
                  <a:pt x="1377626" y="4215129"/>
                  <a:pt x="1377626" y="4177478"/>
                  <a:pt x="1370653" y="4140756"/>
                </a:cubicBezTo>
                <a:cubicBezTo>
                  <a:pt x="1355779" y="4064989"/>
                  <a:pt x="1339975" y="3989221"/>
                  <a:pt x="1318592" y="3915313"/>
                </a:cubicBezTo>
                <a:cubicBezTo>
                  <a:pt x="1294886" y="3833968"/>
                  <a:pt x="1289308" y="3752157"/>
                  <a:pt x="1294421" y="3668953"/>
                </a:cubicBezTo>
                <a:cubicBezTo>
                  <a:pt x="1297675" y="3621540"/>
                  <a:pt x="1303253" y="3574127"/>
                  <a:pt x="1306972" y="3526714"/>
                </a:cubicBezTo>
                <a:cubicBezTo>
                  <a:pt x="1310225" y="3487668"/>
                  <a:pt x="1313014" y="3448158"/>
                  <a:pt x="1296745" y="3410506"/>
                </a:cubicBezTo>
                <a:cubicBezTo>
                  <a:pt x="1282336" y="3377039"/>
                  <a:pt x="1266531" y="3344500"/>
                  <a:pt x="1253051" y="3310568"/>
                </a:cubicBezTo>
                <a:cubicBezTo>
                  <a:pt x="1245614" y="3291510"/>
                  <a:pt x="1240966" y="3271057"/>
                  <a:pt x="1235852" y="3250604"/>
                </a:cubicBezTo>
                <a:cubicBezTo>
                  <a:pt x="1231204" y="3232941"/>
                  <a:pt x="1232599" y="3212953"/>
                  <a:pt x="1214005" y="3194360"/>
                </a:cubicBezTo>
                <a:cubicBezTo>
                  <a:pt x="1212146" y="3205981"/>
                  <a:pt x="1211216" y="3213418"/>
                  <a:pt x="1209822" y="3220855"/>
                </a:cubicBezTo>
                <a:cubicBezTo>
                  <a:pt x="1204709" y="3255253"/>
                  <a:pt x="1198666" y="3289186"/>
                  <a:pt x="1194947" y="3323583"/>
                </a:cubicBezTo>
                <a:cubicBezTo>
                  <a:pt x="1192623" y="3345430"/>
                  <a:pt x="1193088" y="3367742"/>
                  <a:pt x="1194483" y="3389589"/>
                </a:cubicBezTo>
                <a:cubicBezTo>
                  <a:pt x="1195877" y="3410971"/>
                  <a:pt x="1191693" y="3420733"/>
                  <a:pt x="1170311" y="3421663"/>
                </a:cubicBezTo>
                <a:cubicBezTo>
                  <a:pt x="1145210" y="3422592"/>
                  <a:pt x="1134984" y="3436072"/>
                  <a:pt x="1125688" y="3456990"/>
                </a:cubicBezTo>
                <a:cubicBezTo>
                  <a:pt x="1103376" y="3506727"/>
                  <a:pt x="1088501" y="3558788"/>
                  <a:pt x="1074556" y="3611778"/>
                </a:cubicBezTo>
                <a:cubicBezTo>
                  <a:pt x="1051779" y="3701026"/>
                  <a:pt x="1053639" y="3791668"/>
                  <a:pt x="1050385" y="3881845"/>
                </a:cubicBezTo>
                <a:cubicBezTo>
                  <a:pt x="1048061" y="3951570"/>
                  <a:pt x="1034116" y="4018506"/>
                  <a:pt x="1022960" y="4086836"/>
                </a:cubicBezTo>
                <a:cubicBezTo>
                  <a:pt x="1012734" y="4148194"/>
                  <a:pt x="1010409" y="4211411"/>
                  <a:pt x="1008550" y="4274163"/>
                </a:cubicBezTo>
                <a:cubicBezTo>
                  <a:pt x="1008085" y="4285784"/>
                  <a:pt x="1024819" y="4297869"/>
                  <a:pt x="1032256" y="4310420"/>
                </a:cubicBezTo>
                <a:cubicBezTo>
                  <a:pt x="1038764" y="4321576"/>
                  <a:pt x="1045737" y="4333197"/>
                  <a:pt x="1048061" y="4345282"/>
                </a:cubicBezTo>
                <a:cubicBezTo>
                  <a:pt x="1055963" y="4384328"/>
                  <a:pt x="1061541" y="4423839"/>
                  <a:pt x="1068048" y="4462885"/>
                </a:cubicBezTo>
                <a:cubicBezTo>
                  <a:pt x="1068513" y="4464744"/>
                  <a:pt x="1068513" y="4467068"/>
                  <a:pt x="1069443" y="4468462"/>
                </a:cubicBezTo>
                <a:cubicBezTo>
                  <a:pt x="1080599" y="4481943"/>
                  <a:pt x="1093149" y="4494493"/>
                  <a:pt x="1102911" y="4508903"/>
                </a:cubicBezTo>
                <a:cubicBezTo>
                  <a:pt x="1113137" y="4523777"/>
                  <a:pt x="1120110" y="4540511"/>
                  <a:pt x="1128941" y="4556780"/>
                </a:cubicBezTo>
                <a:cubicBezTo>
                  <a:pt x="1130336" y="4559569"/>
                  <a:pt x="1130336" y="4563753"/>
                  <a:pt x="1132195" y="4565147"/>
                </a:cubicBezTo>
                <a:cubicBezTo>
                  <a:pt x="1162874" y="4585600"/>
                  <a:pt x="1169847" y="4622322"/>
                  <a:pt x="1190299" y="4648817"/>
                </a:cubicBezTo>
                <a:cubicBezTo>
                  <a:pt x="1208427" y="4672059"/>
                  <a:pt x="1239106" y="4686004"/>
                  <a:pt x="1263742" y="4704597"/>
                </a:cubicBezTo>
                <a:cubicBezTo>
                  <a:pt x="1276293" y="4713893"/>
                  <a:pt x="1291167" y="4721795"/>
                  <a:pt x="1299070" y="4733881"/>
                </a:cubicBezTo>
                <a:cubicBezTo>
                  <a:pt x="1310225" y="4751545"/>
                  <a:pt x="1316733" y="4772927"/>
                  <a:pt x="1324170" y="4792915"/>
                </a:cubicBezTo>
                <a:cubicBezTo>
                  <a:pt x="1335791" y="4825453"/>
                  <a:pt x="1304183" y="4856596"/>
                  <a:pt x="1273039" y="4864499"/>
                </a:cubicBezTo>
                <a:cubicBezTo>
                  <a:pt x="1265602" y="4866358"/>
                  <a:pt x="1258629" y="4867752"/>
                  <a:pt x="1251192" y="4869612"/>
                </a:cubicBezTo>
                <a:cubicBezTo>
                  <a:pt x="1202850" y="4869612"/>
                  <a:pt x="1154972" y="4869612"/>
                  <a:pt x="1106629" y="4869612"/>
                </a:cubicBezTo>
                <a:cubicBezTo>
                  <a:pt x="1100587" y="4868682"/>
                  <a:pt x="1094079" y="4867752"/>
                  <a:pt x="1088036" y="4866823"/>
                </a:cubicBezTo>
                <a:cubicBezTo>
                  <a:pt x="1035975" y="4858921"/>
                  <a:pt x="983914" y="4852878"/>
                  <a:pt x="932783" y="4842651"/>
                </a:cubicBezTo>
                <a:cubicBezTo>
                  <a:pt x="899315" y="4836144"/>
                  <a:pt x="866312" y="4825453"/>
                  <a:pt x="834238" y="4814297"/>
                </a:cubicBezTo>
                <a:cubicBezTo>
                  <a:pt x="815645" y="4807789"/>
                  <a:pt x="796587" y="4798957"/>
                  <a:pt x="795657" y="4773391"/>
                </a:cubicBezTo>
                <a:cubicBezTo>
                  <a:pt x="792404" y="4699483"/>
                  <a:pt x="808208" y="4627435"/>
                  <a:pt x="817505" y="4554921"/>
                </a:cubicBezTo>
                <a:cubicBezTo>
                  <a:pt x="823547" y="4508438"/>
                  <a:pt x="821688" y="4463349"/>
                  <a:pt x="805884" y="4418726"/>
                </a:cubicBezTo>
                <a:cubicBezTo>
                  <a:pt x="800306" y="4401992"/>
                  <a:pt x="797517" y="4384328"/>
                  <a:pt x="795193" y="4366664"/>
                </a:cubicBezTo>
                <a:cubicBezTo>
                  <a:pt x="794728" y="4361086"/>
                  <a:pt x="798446" y="4352255"/>
                  <a:pt x="802630" y="4349466"/>
                </a:cubicBezTo>
                <a:cubicBezTo>
                  <a:pt x="828660" y="4333661"/>
                  <a:pt x="829590" y="4312744"/>
                  <a:pt x="823547" y="4285319"/>
                </a:cubicBezTo>
                <a:cubicBezTo>
                  <a:pt x="798446" y="4171435"/>
                  <a:pt x="773346" y="4058016"/>
                  <a:pt x="750569" y="3943668"/>
                </a:cubicBezTo>
                <a:cubicBezTo>
                  <a:pt x="734765" y="3863717"/>
                  <a:pt x="729651" y="3781907"/>
                  <a:pt x="745920" y="3701491"/>
                </a:cubicBezTo>
                <a:cubicBezTo>
                  <a:pt x="757541" y="3645246"/>
                  <a:pt x="781713" y="3591326"/>
                  <a:pt x="798911" y="3536011"/>
                </a:cubicBezTo>
                <a:cubicBezTo>
                  <a:pt x="810067" y="3500684"/>
                  <a:pt x="820293" y="3464427"/>
                  <a:pt x="827731" y="3428170"/>
                </a:cubicBezTo>
                <a:cubicBezTo>
                  <a:pt x="832844" y="3403534"/>
                  <a:pt x="825407" y="3396562"/>
                  <a:pt x="800306" y="3392843"/>
                </a:cubicBezTo>
                <a:cubicBezTo>
                  <a:pt x="797982" y="3392378"/>
                  <a:pt x="795193" y="3392378"/>
                  <a:pt x="792868" y="3392378"/>
                </a:cubicBezTo>
                <a:cubicBezTo>
                  <a:pt x="778459" y="3392843"/>
                  <a:pt x="777064" y="3386800"/>
                  <a:pt x="779388" y="3373320"/>
                </a:cubicBezTo>
                <a:cubicBezTo>
                  <a:pt x="783107" y="3347754"/>
                  <a:pt x="788220" y="3321259"/>
                  <a:pt x="784501" y="3296623"/>
                </a:cubicBezTo>
                <a:cubicBezTo>
                  <a:pt x="777529" y="3251534"/>
                  <a:pt x="768697" y="3206910"/>
                  <a:pt x="774275" y="3160892"/>
                </a:cubicBezTo>
                <a:cubicBezTo>
                  <a:pt x="776135" y="3147412"/>
                  <a:pt x="775670" y="3133002"/>
                  <a:pt x="774275" y="3119057"/>
                </a:cubicBezTo>
                <a:cubicBezTo>
                  <a:pt x="768697" y="3076293"/>
                  <a:pt x="758936" y="3033993"/>
                  <a:pt x="756612" y="2991229"/>
                </a:cubicBezTo>
                <a:cubicBezTo>
                  <a:pt x="749174" y="2858287"/>
                  <a:pt x="743596" y="2725345"/>
                  <a:pt x="738018" y="2592404"/>
                </a:cubicBezTo>
                <a:cubicBezTo>
                  <a:pt x="734765" y="2510593"/>
                  <a:pt x="738483" y="2428783"/>
                  <a:pt x="760330" y="2349297"/>
                </a:cubicBezTo>
                <a:cubicBezTo>
                  <a:pt x="766838" y="2325126"/>
                  <a:pt x="755217" y="2311646"/>
                  <a:pt x="736159" y="2299560"/>
                </a:cubicBezTo>
                <a:cubicBezTo>
                  <a:pt x="710593" y="2283756"/>
                  <a:pt x="685957" y="2265627"/>
                  <a:pt x="660856" y="2248893"/>
                </a:cubicBezTo>
                <a:cubicBezTo>
                  <a:pt x="644587" y="2237737"/>
                  <a:pt x="626924" y="2226581"/>
                  <a:pt x="637150" y="2205664"/>
                </a:cubicBezTo>
                <a:cubicBezTo>
                  <a:pt x="607401" y="2192649"/>
                  <a:pt x="578581" y="2181958"/>
                  <a:pt x="551621" y="2167548"/>
                </a:cubicBezTo>
                <a:cubicBezTo>
                  <a:pt x="530704" y="2156392"/>
                  <a:pt x="511646" y="2141052"/>
                  <a:pt x="492588" y="2126643"/>
                </a:cubicBezTo>
                <a:cubicBezTo>
                  <a:pt x="481896" y="2118741"/>
                  <a:pt x="474924" y="2119205"/>
                  <a:pt x="467952" y="2130361"/>
                </a:cubicBezTo>
                <a:cubicBezTo>
                  <a:pt x="463303" y="2137799"/>
                  <a:pt x="457260" y="2144306"/>
                  <a:pt x="452147" y="2151744"/>
                </a:cubicBezTo>
                <a:cubicBezTo>
                  <a:pt x="448893" y="2157322"/>
                  <a:pt x="444245" y="2163364"/>
                  <a:pt x="444245" y="2169407"/>
                </a:cubicBezTo>
                <a:cubicBezTo>
                  <a:pt x="443315" y="2195903"/>
                  <a:pt x="443315" y="2222863"/>
                  <a:pt x="443780" y="2249358"/>
                </a:cubicBezTo>
                <a:cubicBezTo>
                  <a:pt x="444710" y="2296771"/>
                  <a:pt x="403340" y="2309321"/>
                  <a:pt x="376845" y="2335352"/>
                </a:cubicBezTo>
                <a:cubicBezTo>
                  <a:pt x="372661" y="2293982"/>
                  <a:pt x="369872" y="2254007"/>
                  <a:pt x="386606" y="2215425"/>
                </a:cubicBezTo>
                <a:cubicBezTo>
                  <a:pt x="394043" y="2198691"/>
                  <a:pt x="399621" y="2181028"/>
                  <a:pt x="404734" y="2163364"/>
                </a:cubicBezTo>
                <a:cubicBezTo>
                  <a:pt x="414496" y="2133150"/>
                  <a:pt x="421468" y="2101542"/>
                  <a:pt x="457725" y="2092245"/>
                </a:cubicBezTo>
                <a:cubicBezTo>
                  <a:pt x="446569" y="2051340"/>
                  <a:pt x="436343" y="2012294"/>
                  <a:pt x="425652" y="1973713"/>
                </a:cubicBezTo>
                <a:cubicBezTo>
                  <a:pt x="424722" y="1969995"/>
                  <a:pt x="420539" y="1967670"/>
                  <a:pt x="417750" y="1964417"/>
                </a:cubicBezTo>
                <a:cubicBezTo>
                  <a:pt x="414496" y="1967670"/>
                  <a:pt x="410312" y="1970459"/>
                  <a:pt x="408453" y="1974178"/>
                </a:cubicBezTo>
                <a:cubicBezTo>
                  <a:pt x="402875" y="1985334"/>
                  <a:pt x="398227" y="1996490"/>
                  <a:pt x="392184" y="2011365"/>
                </a:cubicBezTo>
                <a:cubicBezTo>
                  <a:pt x="377309" y="1996955"/>
                  <a:pt x="364759" y="1986264"/>
                  <a:pt x="354068" y="1973713"/>
                </a:cubicBezTo>
                <a:cubicBezTo>
                  <a:pt x="350349" y="1969530"/>
                  <a:pt x="350814" y="1959768"/>
                  <a:pt x="352673" y="1953725"/>
                </a:cubicBezTo>
                <a:cubicBezTo>
                  <a:pt x="362900" y="1921187"/>
                  <a:pt x="375450" y="1889579"/>
                  <a:pt x="385212" y="1857040"/>
                </a:cubicBezTo>
                <a:cubicBezTo>
                  <a:pt x="387536" y="1848674"/>
                  <a:pt x="384747" y="1834729"/>
                  <a:pt x="379169" y="1829151"/>
                </a:cubicBezTo>
                <a:cubicBezTo>
                  <a:pt x="358251" y="1809628"/>
                  <a:pt x="355462" y="1785921"/>
                  <a:pt x="356392" y="1759426"/>
                </a:cubicBezTo>
                <a:cubicBezTo>
                  <a:pt x="356392" y="1753848"/>
                  <a:pt x="352673" y="1745481"/>
                  <a:pt x="348025" y="1742692"/>
                </a:cubicBezTo>
                <a:cubicBezTo>
                  <a:pt x="305261" y="1715732"/>
                  <a:pt x="270398" y="1682264"/>
                  <a:pt x="261567" y="1630203"/>
                </a:cubicBezTo>
                <a:cubicBezTo>
                  <a:pt x="255059" y="1589763"/>
                  <a:pt x="249016" y="1548393"/>
                  <a:pt x="251340" y="1507952"/>
                </a:cubicBezTo>
                <a:cubicBezTo>
                  <a:pt x="252735" y="1486105"/>
                  <a:pt x="255989" y="1466582"/>
                  <a:pt x="246227" y="1446130"/>
                </a:cubicBezTo>
                <a:cubicBezTo>
                  <a:pt x="242508" y="1438228"/>
                  <a:pt x="240649" y="1429396"/>
                  <a:pt x="238325" y="1421029"/>
                </a:cubicBezTo>
                <a:cubicBezTo>
                  <a:pt x="210435" y="1322485"/>
                  <a:pt x="216013" y="1221151"/>
                  <a:pt x="212759" y="1120748"/>
                </a:cubicBezTo>
                <a:cubicBezTo>
                  <a:pt x="211830" y="1084026"/>
                  <a:pt x="230888" y="1066828"/>
                  <a:pt x="268074" y="1064039"/>
                </a:cubicBezTo>
                <a:cubicBezTo>
                  <a:pt x="277371" y="1063574"/>
                  <a:pt x="286667" y="1061714"/>
                  <a:pt x="294105" y="1060785"/>
                </a:cubicBezTo>
                <a:cubicBezTo>
                  <a:pt x="292710" y="1024528"/>
                  <a:pt x="290386" y="990595"/>
                  <a:pt x="289921" y="956663"/>
                </a:cubicBezTo>
                <a:cubicBezTo>
                  <a:pt x="289456" y="934815"/>
                  <a:pt x="290386" y="913433"/>
                  <a:pt x="290851" y="891586"/>
                </a:cubicBezTo>
                <a:cubicBezTo>
                  <a:pt x="290851" y="890192"/>
                  <a:pt x="290386" y="888797"/>
                  <a:pt x="289456" y="887867"/>
                </a:cubicBezTo>
                <a:cubicBezTo>
                  <a:pt x="277371" y="879036"/>
                  <a:pt x="271328" y="863231"/>
                  <a:pt x="250875" y="864626"/>
                </a:cubicBezTo>
                <a:cubicBezTo>
                  <a:pt x="208111" y="867880"/>
                  <a:pt x="164417" y="866950"/>
                  <a:pt x="121652" y="870204"/>
                </a:cubicBezTo>
                <a:cubicBezTo>
                  <a:pt x="93762" y="872063"/>
                  <a:pt x="69126" y="867880"/>
                  <a:pt x="47744" y="848822"/>
                </a:cubicBezTo>
                <a:cubicBezTo>
                  <a:pt x="43096" y="844638"/>
                  <a:pt x="36588" y="842779"/>
                  <a:pt x="30545" y="841384"/>
                </a:cubicBezTo>
                <a:cubicBezTo>
                  <a:pt x="-2458" y="833017"/>
                  <a:pt x="-2458" y="833482"/>
                  <a:pt x="2191" y="799085"/>
                </a:cubicBezTo>
                <a:cubicBezTo>
                  <a:pt x="2656" y="793972"/>
                  <a:pt x="3120" y="788858"/>
                  <a:pt x="4050" y="783745"/>
                </a:cubicBezTo>
                <a:cubicBezTo>
                  <a:pt x="9628" y="730290"/>
                  <a:pt x="23573" y="680088"/>
                  <a:pt x="57970" y="637788"/>
                </a:cubicBezTo>
                <a:cubicBezTo>
                  <a:pt x="79353" y="611293"/>
                  <a:pt x="105848" y="598742"/>
                  <a:pt x="141640" y="604785"/>
                </a:cubicBezTo>
                <a:cubicBezTo>
                  <a:pt x="181151" y="611293"/>
                  <a:pt x="221126" y="613617"/>
                  <a:pt x="260637" y="617336"/>
                </a:cubicBezTo>
                <a:cubicBezTo>
                  <a:pt x="272722" y="618265"/>
                  <a:pt x="280160" y="615476"/>
                  <a:pt x="288062" y="603391"/>
                </a:cubicBezTo>
                <a:cubicBezTo>
                  <a:pt x="309909" y="567134"/>
                  <a:pt x="334080" y="532272"/>
                  <a:pt x="360111" y="499269"/>
                </a:cubicBezTo>
                <a:cubicBezTo>
                  <a:pt x="369407" y="487183"/>
                  <a:pt x="386606" y="481605"/>
                  <a:pt x="400551" y="473238"/>
                </a:cubicBezTo>
                <a:cubicBezTo>
                  <a:pt x="412637" y="465801"/>
                  <a:pt x="425652" y="459293"/>
                  <a:pt x="437273" y="450926"/>
                </a:cubicBezTo>
                <a:cubicBezTo>
                  <a:pt x="448429" y="443024"/>
                  <a:pt x="474459" y="445348"/>
                  <a:pt x="477713" y="457899"/>
                </a:cubicBezTo>
                <a:cubicBezTo>
                  <a:pt x="481896" y="473703"/>
                  <a:pt x="492588" y="473703"/>
                  <a:pt x="503744" y="473703"/>
                </a:cubicBezTo>
                <a:cubicBezTo>
                  <a:pt x="557199" y="472773"/>
                  <a:pt x="610190" y="471379"/>
                  <a:pt x="663181" y="469055"/>
                </a:cubicBezTo>
                <a:cubicBezTo>
                  <a:pt x="733370" y="466266"/>
                  <a:pt x="803560" y="455574"/>
                  <a:pt x="872355" y="478816"/>
                </a:cubicBezTo>
                <a:cubicBezTo>
                  <a:pt x="875608" y="480210"/>
                  <a:pt x="879792" y="480210"/>
                  <a:pt x="883975" y="480675"/>
                </a:cubicBezTo>
                <a:cubicBezTo>
                  <a:pt x="884905" y="472773"/>
                  <a:pt x="885370" y="465336"/>
                  <a:pt x="885835" y="458363"/>
                </a:cubicBezTo>
                <a:cubicBezTo>
                  <a:pt x="909541" y="457899"/>
                  <a:pt x="909076" y="457899"/>
                  <a:pt x="919767" y="476957"/>
                </a:cubicBezTo>
                <a:cubicBezTo>
                  <a:pt x="922092" y="481140"/>
                  <a:pt x="929529" y="483929"/>
                  <a:pt x="935107" y="485324"/>
                </a:cubicBezTo>
                <a:cubicBezTo>
                  <a:pt x="958813" y="490437"/>
                  <a:pt x="982520" y="494620"/>
                  <a:pt x="1006226" y="498804"/>
                </a:cubicBezTo>
                <a:cubicBezTo>
                  <a:pt x="1046666" y="506241"/>
                  <a:pt x="1071302" y="529483"/>
                  <a:pt x="1081993" y="568993"/>
                </a:cubicBezTo>
                <a:cubicBezTo>
                  <a:pt x="1085247" y="581079"/>
                  <a:pt x="1093149" y="592235"/>
                  <a:pt x="1098727" y="603856"/>
                </a:cubicBezTo>
                <a:cubicBezTo>
                  <a:pt x="1100587" y="602926"/>
                  <a:pt x="1102911" y="601996"/>
                  <a:pt x="1104770" y="601067"/>
                </a:cubicBezTo>
                <a:cubicBezTo>
                  <a:pt x="1109418" y="578755"/>
                  <a:pt x="1100587" y="558302"/>
                  <a:pt x="1088966" y="540639"/>
                </a:cubicBezTo>
                <a:cubicBezTo>
                  <a:pt x="1043412" y="471379"/>
                  <a:pt x="1021565" y="393752"/>
                  <a:pt x="1008550" y="313801"/>
                </a:cubicBezTo>
                <a:cubicBezTo>
                  <a:pt x="1003902" y="283587"/>
                  <a:pt x="1006691" y="251978"/>
                  <a:pt x="1008085" y="221300"/>
                </a:cubicBezTo>
                <a:cubicBezTo>
                  <a:pt x="1009015" y="202706"/>
                  <a:pt x="1013198" y="183648"/>
                  <a:pt x="1015523" y="165055"/>
                </a:cubicBezTo>
                <a:cubicBezTo>
                  <a:pt x="1016917" y="150645"/>
                  <a:pt x="1015987" y="136235"/>
                  <a:pt x="1031792" y="127404"/>
                </a:cubicBezTo>
                <a:cubicBezTo>
                  <a:pt x="1036440" y="124615"/>
                  <a:pt x="1037834" y="115783"/>
                  <a:pt x="1040159" y="109275"/>
                </a:cubicBezTo>
                <a:cubicBezTo>
                  <a:pt x="1045737" y="94401"/>
                  <a:pt x="1048526" y="78596"/>
                  <a:pt x="1068513" y="75342"/>
                </a:cubicBezTo>
                <a:cubicBezTo>
                  <a:pt x="1075486" y="74413"/>
                  <a:pt x="1082458" y="68835"/>
                  <a:pt x="1087571" y="63722"/>
                </a:cubicBezTo>
                <a:cubicBezTo>
                  <a:pt x="1108489" y="42804"/>
                  <a:pt x="1134984" y="40015"/>
                  <a:pt x="1162409" y="35832"/>
                </a:cubicBezTo>
                <a:cubicBezTo>
                  <a:pt x="1192623" y="31184"/>
                  <a:pt x="1224697" y="27465"/>
                  <a:pt x="1252122" y="15844"/>
                </a:cubicBezTo>
                <a:cubicBezTo>
                  <a:pt x="1272109" y="7012"/>
                  <a:pt x="1290238" y="970"/>
                  <a:pt x="1311620" y="3758"/>
                </a:cubicBezTo>
                <a:cubicBezTo>
                  <a:pt x="1318592" y="4688"/>
                  <a:pt x="1325565" y="5618"/>
                  <a:pt x="1332073" y="5153"/>
                </a:cubicBezTo>
                <a:cubicBezTo>
                  <a:pt x="1355314" y="3294"/>
                  <a:pt x="1378556" y="-425"/>
                  <a:pt x="1401797" y="40"/>
                </a:cubicBezTo>
                <a:cubicBezTo>
                  <a:pt x="1417137" y="40"/>
                  <a:pt x="1432941" y="5618"/>
                  <a:pt x="1448280" y="8872"/>
                </a:cubicBezTo>
                <a:cubicBezTo>
                  <a:pt x="1451534" y="9801"/>
                  <a:pt x="1454788" y="13055"/>
                  <a:pt x="1457112" y="15844"/>
                </a:cubicBezTo>
                <a:cubicBezTo>
                  <a:pt x="1464085" y="26535"/>
                  <a:pt x="1471057" y="36762"/>
                  <a:pt x="1476170" y="48382"/>
                </a:cubicBezTo>
                <a:cubicBezTo>
                  <a:pt x="1482678" y="63722"/>
                  <a:pt x="1474311" y="106486"/>
                  <a:pt x="1464085" y="114853"/>
                </a:cubicBezTo>
                <a:cubicBezTo>
                  <a:pt x="1447351" y="128798"/>
                  <a:pt x="1446886" y="135771"/>
                  <a:pt x="1458507" y="154829"/>
                </a:cubicBezTo>
                <a:cubicBezTo>
                  <a:pt x="1470592" y="174352"/>
                  <a:pt x="1481748" y="193874"/>
                  <a:pt x="1492904" y="213862"/>
                </a:cubicBezTo>
                <a:cubicBezTo>
                  <a:pt x="1504990" y="235244"/>
                  <a:pt x="1516611" y="257091"/>
                  <a:pt x="1527302" y="279403"/>
                </a:cubicBezTo>
                <a:cubicBezTo>
                  <a:pt x="1530091" y="284981"/>
                  <a:pt x="1530555" y="292419"/>
                  <a:pt x="1529161" y="298461"/>
                </a:cubicBezTo>
                <a:cubicBezTo>
                  <a:pt x="1519864" y="333789"/>
                  <a:pt x="1524048" y="368651"/>
                  <a:pt x="1537063" y="400724"/>
                </a:cubicBezTo>
                <a:cubicBezTo>
                  <a:pt x="1548684" y="429079"/>
                  <a:pt x="1548219" y="453250"/>
                  <a:pt x="1536598" y="480675"/>
                </a:cubicBezTo>
                <a:cubicBezTo>
                  <a:pt x="1524513" y="509030"/>
                  <a:pt x="1515681" y="538314"/>
                  <a:pt x="1507314" y="568064"/>
                </a:cubicBezTo>
                <a:cubicBezTo>
                  <a:pt x="1503130" y="582473"/>
                  <a:pt x="1503130" y="598278"/>
                  <a:pt x="1502666" y="613152"/>
                </a:cubicBezTo>
                <a:cubicBezTo>
                  <a:pt x="1501736" y="631745"/>
                  <a:pt x="1492904" y="643831"/>
                  <a:pt x="1475705" y="650804"/>
                </a:cubicBezTo>
                <a:cubicBezTo>
                  <a:pt x="1452929" y="660100"/>
                  <a:pt x="1430152" y="669397"/>
                  <a:pt x="1407375" y="679623"/>
                </a:cubicBezTo>
                <a:cubicBezTo>
                  <a:pt x="1391106" y="686596"/>
                  <a:pt x="1389247" y="694033"/>
                  <a:pt x="1400403" y="706583"/>
                </a:cubicBezTo>
                <a:cubicBezTo>
                  <a:pt x="1428293" y="737727"/>
                  <a:pt x="1460831" y="759109"/>
                  <a:pt x="1504990" y="752602"/>
                </a:cubicBezTo>
                <a:cubicBezTo>
                  <a:pt x="1519864" y="750277"/>
                  <a:pt x="1534274" y="744235"/>
                  <a:pt x="1548684" y="740981"/>
                </a:cubicBezTo>
                <a:cubicBezTo>
                  <a:pt x="1556586" y="739121"/>
                  <a:pt x="1565418" y="736332"/>
                  <a:pt x="1572390" y="738192"/>
                </a:cubicBezTo>
                <a:cubicBezTo>
                  <a:pt x="1623522" y="752602"/>
                  <a:pt x="1674188" y="767011"/>
                  <a:pt x="1724390" y="783745"/>
                </a:cubicBezTo>
                <a:cubicBezTo>
                  <a:pt x="1756463" y="794436"/>
                  <a:pt x="1786677" y="789323"/>
                  <a:pt x="1817821" y="783280"/>
                </a:cubicBezTo>
                <a:cubicBezTo>
                  <a:pt x="1830836" y="780491"/>
                  <a:pt x="1842922" y="772589"/>
                  <a:pt x="1855472" y="772124"/>
                </a:cubicBezTo>
                <a:cubicBezTo>
                  <a:pt x="1893588" y="770730"/>
                  <a:pt x="1921943" y="752137"/>
                  <a:pt x="1950298" y="729360"/>
                </a:cubicBezTo>
                <a:cubicBezTo>
                  <a:pt x="1971680" y="712161"/>
                  <a:pt x="1995387" y="694033"/>
                  <a:pt x="2020952" y="686596"/>
                </a:cubicBezTo>
                <a:cubicBezTo>
                  <a:pt x="2048842" y="678229"/>
                  <a:pt x="2075337" y="670791"/>
                  <a:pt x="2097185" y="651268"/>
                </a:cubicBezTo>
                <a:cubicBezTo>
                  <a:pt x="2142273" y="610828"/>
                  <a:pt x="2195729" y="589446"/>
                  <a:pt x="2254762" y="577825"/>
                </a:cubicBezTo>
                <a:cubicBezTo>
                  <a:pt x="2311007" y="567134"/>
                  <a:pt x="2363998" y="545752"/>
                  <a:pt x="2412340" y="514143"/>
                </a:cubicBezTo>
                <a:cubicBezTo>
                  <a:pt x="2443949" y="493691"/>
                  <a:pt x="2477881" y="476027"/>
                  <a:pt x="2509490" y="455574"/>
                </a:cubicBezTo>
                <a:cubicBezTo>
                  <a:pt x="2549465" y="430009"/>
                  <a:pt x="2591300" y="407232"/>
                  <a:pt x="2627092" y="376553"/>
                </a:cubicBezTo>
                <a:cubicBezTo>
                  <a:pt x="2674040" y="336113"/>
                  <a:pt x="2720523" y="298461"/>
                  <a:pt x="2783740" y="284517"/>
                </a:cubicBezTo>
                <a:cubicBezTo>
                  <a:pt x="2833477" y="273361"/>
                  <a:pt x="2881820" y="255232"/>
                  <a:pt x="2931556" y="241287"/>
                </a:cubicBezTo>
                <a:cubicBezTo>
                  <a:pt x="2939458" y="238963"/>
                  <a:pt x="2949685" y="245006"/>
                  <a:pt x="2958517" y="247330"/>
                </a:cubicBezTo>
                <a:cubicBezTo>
                  <a:pt x="2960376" y="249189"/>
                  <a:pt x="2960376" y="252908"/>
                  <a:pt x="2960376" y="256627"/>
                </a:cubicBezTo>
                <a:close/>
              </a:path>
            </a:pathLst>
          </a:custGeom>
          <a:solidFill>
            <a:schemeClr val="accent2"/>
          </a:solidFill>
          <a:ln w="463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AE70B739-AAC9-4E59-9F0F-8F9E044CF97E}"/>
              </a:ext>
            </a:extLst>
          </p:cNvPr>
          <p:cNvSpPr/>
          <p:nvPr/>
        </p:nvSpPr>
        <p:spPr>
          <a:xfrm>
            <a:off x="914688" y="739749"/>
            <a:ext cx="843336" cy="687342"/>
          </a:xfrm>
          <a:custGeom>
            <a:avLst/>
            <a:gdLst>
              <a:gd name="connsiteX0" fmla="*/ 1603909 w 1775805"/>
              <a:gd name="connsiteY0" fmla="*/ 763019 h 1447329"/>
              <a:gd name="connsiteX1" fmla="*/ 1628058 w 1775805"/>
              <a:gd name="connsiteY1" fmla="*/ 785552 h 1447329"/>
              <a:gd name="connsiteX2" fmla="*/ 1768708 w 1775805"/>
              <a:gd name="connsiteY2" fmla="*/ 1028052 h 1447329"/>
              <a:gd name="connsiteX3" fmla="*/ 1746883 w 1775805"/>
              <a:gd name="connsiteY3" fmla="*/ 1062810 h 1447329"/>
              <a:gd name="connsiteX4" fmla="*/ 1732333 w 1775805"/>
              <a:gd name="connsiteY4" fmla="*/ 1092719 h 1447329"/>
              <a:gd name="connsiteX5" fmla="*/ 1761432 w 1775805"/>
              <a:gd name="connsiteY5" fmla="*/ 1144453 h 1447329"/>
              <a:gd name="connsiteX6" fmla="*/ 1733950 w 1775805"/>
              <a:gd name="connsiteY6" fmla="*/ 1196994 h 1447329"/>
              <a:gd name="connsiteX7" fmla="*/ 1771133 w 1775805"/>
              <a:gd name="connsiteY7" fmla="*/ 1269744 h 1447329"/>
              <a:gd name="connsiteX8" fmla="*/ 1756583 w 1775805"/>
              <a:gd name="connsiteY8" fmla="*/ 1298844 h 1447329"/>
              <a:gd name="connsiteX9" fmla="*/ 1634525 w 1775805"/>
              <a:gd name="connsiteY9" fmla="*/ 1303695 h 1447329"/>
              <a:gd name="connsiteX10" fmla="*/ 1633615 w 1775805"/>
              <a:gd name="connsiteY10" fmla="*/ 1303960 h 1447329"/>
              <a:gd name="connsiteX11" fmla="*/ 1644810 w 1775805"/>
              <a:gd name="connsiteY11" fmla="*/ 1403118 h 1447329"/>
              <a:gd name="connsiteX12" fmla="*/ 1610052 w 1775805"/>
              <a:gd name="connsiteY12" fmla="*/ 1445152 h 1447329"/>
              <a:gd name="connsiteX13" fmla="*/ 1572870 w 1775805"/>
              <a:gd name="connsiteY13" fmla="*/ 1402311 h 1447329"/>
              <a:gd name="connsiteX14" fmla="*/ 1584186 w 1775805"/>
              <a:gd name="connsiteY14" fmla="*/ 1302885 h 1447329"/>
              <a:gd name="connsiteX15" fmla="*/ 1584308 w 1775805"/>
              <a:gd name="connsiteY15" fmla="*/ 1302885 h 1447329"/>
              <a:gd name="connsiteX16" fmla="*/ 1473667 w 1775805"/>
              <a:gd name="connsiteY16" fmla="*/ 1302077 h 1447329"/>
              <a:gd name="connsiteX17" fmla="*/ 1446184 w 1775805"/>
              <a:gd name="connsiteY17" fmla="*/ 1256003 h 1447329"/>
              <a:gd name="connsiteX18" fmla="*/ 1476092 w 1775805"/>
              <a:gd name="connsiteY18" fmla="*/ 1197802 h 1447329"/>
              <a:gd name="connsiteX19" fmla="*/ 1447800 w 1775805"/>
              <a:gd name="connsiteY19" fmla="*/ 1146069 h 1447329"/>
              <a:gd name="connsiteX20" fmla="*/ 1468817 w 1775805"/>
              <a:gd name="connsiteY20" fmla="*/ 1106460 h 1447329"/>
              <a:gd name="connsiteX21" fmla="*/ 1489025 w 1775805"/>
              <a:gd name="connsiteY21" fmla="*/ 1069277 h 1447329"/>
              <a:gd name="connsiteX22" fmla="*/ 1485792 w 1775805"/>
              <a:gd name="connsiteY22" fmla="*/ 1065236 h 1447329"/>
              <a:gd name="connsiteX23" fmla="*/ 1454267 w 1775805"/>
              <a:gd name="connsiteY23" fmla="*/ 1003802 h 1447329"/>
              <a:gd name="connsiteX24" fmla="*/ 1580367 w 1775805"/>
              <a:gd name="connsiteY24" fmla="*/ 787168 h 1447329"/>
              <a:gd name="connsiteX25" fmla="*/ 1603909 w 1775805"/>
              <a:gd name="connsiteY25" fmla="*/ 763019 h 1447329"/>
              <a:gd name="connsiteX26" fmla="*/ 239205 w 1775805"/>
              <a:gd name="connsiteY26" fmla="*/ 479942 h 1447329"/>
              <a:gd name="connsiteX27" fmla="*/ 273447 w 1775805"/>
              <a:gd name="connsiteY27" fmla="*/ 511892 h 1447329"/>
              <a:gd name="connsiteX28" fmla="*/ 472883 w 1775805"/>
              <a:gd name="connsiteY28" fmla="*/ 855748 h 1447329"/>
              <a:gd name="connsiteX29" fmla="*/ 441936 w 1775805"/>
              <a:gd name="connsiteY29" fmla="*/ 905034 h 1447329"/>
              <a:gd name="connsiteX30" fmla="*/ 421305 w 1775805"/>
              <a:gd name="connsiteY30" fmla="*/ 947443 h 1447329"/>
              <a:gd name="connsiteX31" fmla="*/ 462567 w 1775805"/>
              <a:gd name="connsiteY31" fmla="*/ 1020800 h 1447329"/>
              <a:gd name="connsiteX32" fmla="*/ 423598 w 1775805"/>
              <a:gd name="connsiteY32" fmla="*/ 1095302 h 1447329"/>
              <a:gd name="connsiteX33" fmla="*/ 476322 w 1775805"/>
              <a:gd name="connsiteY33" fmla="*/ 1198458 h 1447329"/>
              <a:gd name="connsiteX34" fmla="*/ 455691 w 1775805"/>
              <a:gd name="connsiteY34" fmla="*/ 1239720 h 1447329"/>
              <a:gd name="connsiteX35" fmla="*/ 282616 w 1775805"/>
              <a:gd name="connsiteY35" fmla="*/ 1246599 h 1447329"/>
              <a:gd name="connsiteX36" fmla="*/ 281327 w 1775805"/>
              <a:gd name="connsiteY36" fmla="*/ 1246974 h 1447329"/>
              <a:gd name="connsiteX37" fmla="*/ 297201 w 1775805"/>
              <a:gd name="connsiteY37" fmla="*/ 1387577 h 1447329"/>
              <a:gd name="connsiteX38" fmla="*/ 247916 w 1775805"/>
              <a:gd name="connsiteY38" fmla="*/ 1447179 h 1447329"/>
              <a:gd name="connsiteX39" fmla="*/ 195193 w 1775805"/>
              <a:gd name="connsiteY39" fmla="*/ 1386432 h 1447329"/>
              <a:gd name="connsiteX40" fmla="*/ 211239 w 1775805"/>
              <a:gd name="connsiteY40" fmla="*/ 1245450 h 1447329"/>
              <a:gd name="connsiteX41" fmla="*/ 211278 w 1775805"/>
              <a:gd name="connsiteY41" fmla="*/ 1245450 h 1447329"/>
              <a:gd name="connsiteX42" fmla="*/ 54527 w 1775805"/>
              <a:gd name="connsiteY42" fmla="*/ 1244305 h 1447329"/>
              <a:gd name="connsiteX43" fmla="*/ 15556 w 1775805"/>
              <a:gd name="connsiteY43" fmla="*/ 1178973 h 1447329"/>
              <a:gd name="connsiteX44" fmla="*/ 57965 w 1775805"/>
              <a:gd name="connsiteY44" fmla="*/ 1096447 h 1447329"/>
              <a:gd name="connsiteX45" fmla="*/ 17848 w 1775805"/>
              <a:gd name="connsiteY45" fmla="*/ 1023091 h 1447329"/>
              <a:gd name="connsiteX46" fmla="*/ 47649 w 1775805"/>
              <a:gd name="connsiteY46" fmla="*/ 966928 h 1447329"/>
              <a:gd name="connsiteX47" fmla="*/ 76303 w 1775805"/>
              <a:gd name="connsiteY47" fmla="*/ 914204 h 1447329"/>
              <a:gd name="connsiteX48" fmla="*/ 71720 w 1775805"/>
              <a:gd name="connsiteY48" fmla="*/ 908474 h 1447329"/>
              <a:gd name="connsiteX49" fmla="*/ 27017 w 1775805"/>
              <a:gd name="connsiteY49" fmla="*/ 821362 h 1447329"/>
              <a:gd name="connsiteX50" fmla="*/ 205823 w 1775805"/>
              <a:gd name="connsiteY50" fmla="*/ 514184 h 1447329"/>
              <a:gd name="connsiteX51" fmla="*/ 239205 w 1775805"/>
              <a:gd name="connsiteY51" fmla="*/ 479942 h 1447329"/>
              <a:gd name="connsiteX52" fmla="*/ 948402 w 1775805"/>
              <a:gd name="connsiteY52" fmla="*/ 18 h 1447329"/>
              <a:gd name="connsiteX53" fmla="*/ 999451 w 1775805"/>
              <a:gd name="connsiteY53" fmla="*/ 47651 h 1447329"/>
              <a:gd name="connsiteX54" fmla="*/ 1296779 w 1775805"/>
              <a:gd name="connsiteY54" fmla="*/ 560284 h 1447329"/>
              <a:gd name="connsiteX55" fmla="*/ 1250641 w 1775805"/>
              <a:gd name="connsiteY55" fmla="*/ 633761 h 1447329"/>
              <a:gd name="connsiteX56" fmla="*/ 1219883 w 1775805"/>
              <a:gd name="connsiteY56" fmla="*/ 696986 h 1447329"/>
              <a:gd name="connsiteX57" fmla="*/ 1281399 w 1775805"/>
              <a:gd name="connsiteY57" fmla="*/ 806348 h 1447329"/>
              <a:gd name="connsiteX58" fmla="*/ 1223302 w 1775805"/>
              <a:gd name="connsiteY58" fmla="*/ 917418 h 1447329"/>
              <a:gd name="connsiteX59" fmla="*/ 1301905 w 1775805"/>
              <a:gd name="connsiteY59" fmla="*/ 1071208 h 1447329"/>
              <a:gd name="connsiteX60" fmla="*/ 1271147 w 1775805"/>
              <a:gd name="connsiteY60" fmla="*/ 1132723 h 1447329"/>
              <a:gd name="connsiteX61" fmla="*/ 1013121 w 1775805"/>
              <a:gd name="connsiteY61" fmla="*/ 1142977 h 1447329"/>
              <a:gd name="connsiteX62" fmla="*/ 1011201 w 1775805"/>
              <a:gd name="connsiteY62" fmla="*/ 1143537 h 1447329"/>
              <a:gd name="connsiteX63" fmla="*/ 1034867 w 1775805"/>
              <a:gd name="connsiteY63" fmla="*/ 1353154 h 1447329"/>
              <a:gd name="connsiteX64" fmla="*/ 961390 w 1775805"/>
              <a:gd name="connsiteY64" fmla="*/ 1442011 h 1447329"/>
              <a:gd name="connsiteX65" fmla="*/ 882787 w 1775805"/>
              <a:gd name="connsiteY65" fmla="*/ 1351447 h 1447329"/>
              <a:gd name="connsiteX66" fmla="*/ 906710 w 1775805"/>
              <a:gd name="connsiteY66" fmla="*/ 1141266 h 1447329"/>
              <a:gd name="connsiteX67" fmla="*/ 906905 w 1775805"/>
              <a:gd name="connsiteY67" fmla="*/ 1141266 h 1447329"/>
              <a:gd name="connsiteX68" fmla="*/ 673076 w 1775805"/>
              <a:gd name="connsiteY68" fmla="*/ 1139558 h 1447329"/>
              <a:gd name="connsiteX69" fmla="*/ 614977 w 1775805"/>
              <a:gd name="connsiteY69" fmla="*/ 1042159 h 1447329"/>
              <a:gd name="connsiteX70" fmla="*/ 678202 w 1775805"/>
              <a:gd name="connsiteY70" fmla="*/ 919126 h 1447329"/>
              <a:gd name="connsiteX71" fmla="*/ 618394 w 1775805"/>
              <a:gd name="connsiteY71" fmla="*/ 809765 h 1447329"/>
              <a:gd name="connsiteX72" fmla="*/ 662822 w 1775805"/>
              <a:gd name="connsiteY72" fmla="*/ 726034 h 1447329"/>
              <a:gd name="connsiteX73" fmla="*/ 705541 w 1775805"/>
              <a:gd name="connsiteY73" fmla="*/ 647431 h 1447329"/>
              <a:gd name="connsiteX74" fmla="*/ 698708 w 1775805"/>
              <a:gd name="connsiteY74" fmla="*/ 638889 h 1447329"/>
              <a:gd name="connsiteX75" fmla="*/ 632065 w 1775805"/>
              <a:gd name="connsiteY75" fmla="*/ 509020 h 1447329"/>
              <a:gd name="connsiteX76" fmla="*/ 898635 w 1775805"/>
              <a:gd name="connsiteY76" fmla="*/ 51067 h 1447329"/>
              <a:gd name="connsiteX77" fmla="*/ 948402 w 1775805"/>
              <a:gd name="connsiteY77" fmla="*/ 18 h 1447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1775805" h="1447329">
                <a:moveTo>
                  <a:pt x="1603909" y="763019"/>
                </a:moveTo>
                <a:cubicBezTo>
                  <a:pt x="1611083" y="762716"/>
                  <a:pt x="1618358" y="770193"/>
                  <a:pt x="1628058" y="785552"/>
                </a:cubicBezTo>
                <a:cubicBezTo>
                  <a:pt x="1679791" y="863960"/>
                  <a:pt x="1724250" y="945602"/>
                  <a:pt x="1768708" y="1028052"/>
                </a:cubicBezTo>
                <a:cubicBezTo>
                  <a:pt x="1782449" y="1053111"/>
                  <a:pt x="1776791" y="1062002"/>
                  <a:pt x="1746883" y="1062810"/>
                </a:cubicBezTo>
                <a:cubicBezTo>
                  <a:pt x="1718591" y="1063619"/>
                  <a:pt x="1716974" y="1071702"/>
                  <a:pt x="1732333" y="1092719"/>
                </a:cubicBezTo>
                <a:cubicBezTo>
                  <a:pt x="1743649" y="1108885"/>
                  <a:pt x="1752541" y="1126669"/>
                  <a:pt x="1761432" y="1144453"/>
                </a:cubicBezTo>
                <a:cubicBezTo>
                  <a:pt x="1783258" y="1186486"/>
                  <a:pt x="1781641" y="1189719"/>
                  <a:pt x="1733950" y="1196994"/>
                </a:cubicBezTo>
                <a:cubicBezTo>
                  <a:pt x="1746883" y="1222052"/>
                  <a:pt x="1759008" y="1245494"/>
                  <a:pt x="1771133" y="1269744"/>
                </a:cubicBezTo>
                <a:cubicBezTo>
                  <a:pt x="1779216" y="1285911"/>
                  <a:pt x="1775982" y="1294803"/>
                  <a:pt x="1756583" y="1298844"/>
                </a:cubicBezTo>
                <a:cubicBezTo>
                  <a:pt x="1716167" y="1306927"/>
                  <a:pt x="1674942" y="1301270"/>
                  <a:pt x="1634525" y="1303695"/>
                </a:cubicBezTo>
                <a:lnTo>
                  <a:pt x="1633615" y="1303960"/>
                </a:lnTo>
                <a:lnTo>
                  <a:pt x="1644810" y="1403118"/>
                </a:lnTo>
                <a:cubicBezTo>
                  <a:pt x="1647235" y="1428177"/>
                  <a:pt x="1635110" y="1443536"/>
                  <a:pt x="1610052" y="1445152"/>
                </a:cubicBezTo>
                <a:cubicBezTo>
                  <a:pt x="1586611" y="1446769"/>
                  <a:pt x="1570444" y="1429793"/>
                  <a:pt x="1572870" y="1402311"/>
                </a:cubicBezTo>
                <a:cubicBezTo>
                  <a:pt x="1574486" y="1369977"/>
                  <a:pt x="1580144" y="1336027"/>
                  <a:pt x="1584186" y="1302885"/>
                </a:cubicBezTo>
                <a:lnTo>
                  <a:pt x="1584308" y="1302885"/>
                </a:lnTo>
                <a:lnTo>
                  <a:pt x="1473667" y="1302077"/>
                </a:lnTo>
                <a:cubicBezTo>
                  <a:pt x="1432442" y="1301270"/>
                  <a:pt x="1428400" y="1293994"/>
                  <a:pt x="1446184" y="1256003"/>
                </a:cubicBezTo>
                <a:cubicBezTo>
                  <a:pt x="1455075" y="1236603"/>
                  <a:pt x="1465583" y="1217202"/>
                  <a:pt x="1476092" y="1197802"/>
                </a:cubicBezTo>
                <a:cubicBezTo>
                  <a:pt x="1429209" y="1189719"/>
                  <a:pt x="1427592" y="1186486"/>
                  <a:pt x="1447800" y="1146069"/>
                </a:cubicBezTo>
                <a:cubicBezTo>
                  <a:pt x="1454267" y="1132328"/>
                  <a:pt x="1461542" y="1119394"/>
                  <a:pt x="1468817" y="1106460"/>
                </a:cubicBezTo>
                <a:cubicBezTo>
                  <a:pt x="1475283" y="1093527"/>
                  <a:pt x="1482559" y="1080594"/>
                  <a:pt x="1489025" y="1069277"/>
                </a:cubicBezTo>
                <a:cubicBezTo>
                  <a:pt x="1487408" y="1066852"/>
                  <a:pt x="1486600" y="1065236"/>
                  <a:pt x="1485792" y="1065236"/>
                </a:cubicBezTo>
                <a:cubicBezTo>
                  <a:pt x="1425976" y="1058769"/>
                  <a:pt x="1424358" y="1057961"/>
                  <a:pt x="1454267" y="1003802"/>
                </a:cubicBezTo>
                <a:cubicBezTo>
                  <a:pt x="1494684" y="931052"/>
                  <a:pt x="1536716" y="859110"/>
                  <a:pt x="1580367" y="787168"/>
                </a:cubicBezTo>
                <a:cubicBezTo>
                  <a:pt x="1589663" y="771406"/>
                  <a:pt x="1596735" y="763323"/>
                  <a:pt x="1603909" y="763019"/>
                </a:cubicBezTo>
                <a:close/>
                <a:moveTo>
                  <a:pt x="239205" y="479942"/>
                </a:moveTo>
                <a:cubicBezTo>
                  <a:pt x="249377" y="479512"/>
                  <a:pt x="259693" y="490115"/>
                  <a:pt x="273447" y="511892"/>
                </a:cubicBezTo>
                <a:cubicBezTo>
                  <a:pt x="346803" y="623072"/>
                  <a:pt x="409843" y="738837"/>
                  <a:pt x="472883" y="855748"/>
                </a:cubicBezTo>
                <a:cubicBezTo>
                  <a:pt x="492368" y="891281"/>
                  <a:pt x="484345" y="903887"/>
                  <a:pt x="441936" y="905034"/>
                </a:cubicBezTo>
                <a:cubicBezTo>
                  <a:pt x="401820" y="906181"/>
                  <a:pt x="399527" y="917642"/>
                  <a:pt x="421305" y="947443"/>
                </a:cubicBezTo>
                <a:cubicBezTo>
                  <a:pt x="437351" y="970366"/>
                  <a:pt x="449959" y="995584"/>
                  <a:pt x="462567" y="1020800"/>
                </a:cubicBezTo>
                <a:cubicBezTo>
                  <a:pt x="493515" y="1080402"/>
                  <a:pt x="491222" y="1084985"/>
                  <a:pt x="423598" y="1095302"/>
                </a:cubicBezTo>
                <a:cubicBezTo>
                  <a:pt x="441936" y="1130833"/>
                  <a:pt x="459129" y="1164072"/>
                  <a:pt x="476322" y="1198458"/>
                </a:cubicBezTo>
                <a:cubicBezTo>
                  <a:pt x="487783" y="1221382"/>
                  <a:pt x="483198" y="1233990"/>
                  <a:pt x="455691" y="1239720"/>
                </a:cubicBezTo>
                <a:cubicBezTo>
                  <a:pt x="398382" y="1251182"/>
                  <a:pt x="339927" y="1243160"/>
                  <a:pt x="282616" y="1246599"/>
                </a:cubicBezTo>
                <a:lnTo>
                  <a:pt x="281327" y="1246974"/>
                </a:lnTo>
                <a:lnTo>
                  <a:pt x="297201" y="1387577"/>
                </a:lnTo>
                <a:cubicBezTo>
                  <a:pt x="300640" y="1423110"/>
                  <a:pt x="283447" y="1444887"/>
                  <a:pt x="247916" y="1447179"/>
                </a:cubicBezTo>
                <a:cubicBezTo>
                  <a:pt x="214677" y="1449472"/>
                  <a:pt x="191753" y="1425401"/>
                  <a:pt x="195193" y="1386432"/>
                </a:cubicBezTo>
                <a:cubicBezTo>
                  <a:pt x="197484" y="1340585"/>
                  <a:pt x="205507" y="1292444"/>
                  <a:pt x="211239" y="1245450"/>
                </a:cubicBezTo>
                <a:lnTo>
                  <a:pt x="211278" y="1245450"/>
                </a:lnTo>
                <a:lnTo>
                  <a:pt x="54527" y="1244305"/>
                </a:lnTo>
                <a:cubicBezTo>
                  <a:pt x="-3929" y="1243160"/>
                  <a:pt x="-9660" y="1232844"/>
                  <a:pt x="15556" y="1178973"/>
                </a:cubicBezTo>
                <a:cubicBezTo>
                  <a:pt x="28164" y="1151465"/>
                  <a:pt x="43064" y="1123956"/>
                  <a:pt x="57965" y="1096447"/>
                </a:cubicBezTo>
                <a:cubicBezTo>
                  <a:pt x="-8514" y="1084985"/>
                  <a:pt x="-10807" y="1080402"/>
                  <a:pt x="17848" y="1023091"/>
                </a:cubicBezTo>
                <a:cubicBezTo>
                  <a:pt x="27017" y="1003607"/>
                  <a:pt x="37334" y="985267"/>
                  <a:pt x="47649" y="966928"/>
                </a:cubicBezTo>
                <a:cubicBezTo>
                  <a:pt x="56818" y="948590"/>
                  <a:pt x="67135" y="930250"/>
                  <a:pt x="76303" y="914204"/>
                </a:cubicBezTo>
                <a:cubicBezTo>
                  <a:pt x="74011" y="910765"/>
                  <a:pt x="72865" y="908474"/>
                  <a:pt x="71720" y="908474"/>
                </a:cubicBezTo>
                <a:cubicBezTo>
                  <a:pt x="-13098" y="899304"/>
                  <a:pt x="-15392" y="898157"/>
                  <a:pt x="27017" y="821362"/>
                </a:cubicBezTo>
                <a:cubicBezTo>
                  <a:pt x="84328" y="718206"/>
                  <a:pt x="143928" y="616195"/>
                  <a:pt x="205823" y="514184"/>
                </a:cubicBezTo>
                <a:cubicBezTo>
                  <a:pt x="219004" y="491834"/>
                  <a:pt x="229033" y="480372"/>
                  <a:pt x="239205" y="479942"/>
                </a:cubicBezTo>
                <a:close/>
                <a:moveTo>
                  <a:pt x="948402" y="18"/>
                </a:moveTo>
                <a:cubicBezTo>
                  <a:pt x="963567" y="-623"/>
                  <a:pt x="978946" y="15183"/>
                  <a:pt x="999451" y="47651"/>
                </a:cubicBezTo>
                <a:cubicBezTo>
                  <a:pt x="1108813" y="213401"/>
                  <a:pt x="1202796" y="385989"/>
                  <a:pt x="1296779" y="560284"/>
                </a:cubicBezTo>
                <a:cubicBezTo>
                  <a:pt x="1325827" y="613257"/>
                  <a:pt x="1313866" y="632051"/>
                  <a:pt x="1250641" y="633761"/>
                </a:cubicBezTo>
                <a:cubicBezTo>
                  <a:pt x="1190835" y="635470"/>
                  <a:pt x="1187416" y="652557"/>
                  <a:pt x="1219883" y="696986"/>
                </a:cubicBezTo>
                <a:cubicBezTo>
                  <a:pt x="1243806" y="731160"/>
                  <a:pt x="1262602" y="768755"/>
                  <a:pt x="1281399" y="806348"/>
                </a:cubicBezTo>
                <a:cubicBezTo>
                  <a:pt x="1327536" y="895205"/>
                  <a:pt x="1324118" y="902039"/>
                  <a:pt x="1223302" y="917418"/>
                </a:cubicBezTo>
                <a:cubicBezTo>
                  <a:pt x="1250641" y="970389"/>
                  <a:pt x="1276273" y="1019944"/>
                  <a:pt x="1301905" y="1071208"/>
                </a:cubicBezTo>
                <a:cubicBezTo>
                  <a:pt x="1318992" y="1105384"/>
                  <a:pt x="1312156" y="1124181"/>
                  <a:pt x="1271147" y="1132723"/>
                </a:cubicBezTo>
                <a:cubicBezTo>
                  <a:pt x="1185709" y="1149810"/>
                  <a:pt x="1098561" y="1137851"/>
                  <a:pt x="1013121" y="1142977"/>
                </a:cubicBezTo>
                <a:lnTo>
                  <a:pt x="1011201" y="1143537"/>
                </a:lnTo>
                <a:lnTo>
                  <a:pt x="1034867" y="1353154"/>
                </a:lnTo>
                <a:cubicBezTo>
                  <a:pt x="1039993" y="1406127"/>
                  <a:pt x="1014361" y="1438595"/>
                  <a:pt x="961390" y="1442011"/>
                </a:cubicBezTo>
                <a:cubicBezTo>
                  <a:pt x="911836" y="1445430"/>
                  <a:pt x="877659" y="1409544"/>
                  <a:pt x="882787" y="1351447"/>
                </a:cubicBezTo>
                <a:cubicBezTo>
                  <a:pt x="886204" y="1283096"/>
                  <a:pt x="898165" y="1211326"/>
                  <a:pt x="906710" y="1141266"/>
                </a:cubicBezTo>
                <a:lnTo>
                  <a:pt x="906905" y="1141266"/>
                </a:lnTo>
                <a:lnTo>
                  <a:pt x="673076" y="1139558"/>
                </a:lnTo>
                <a:cubicBezTo>
                  <a:pt x="585929" y="1137851"/>
                  <a:pt x="577384" y="1122471"/>
                  <a:pt x="614977" y="1042159"/>
                </a:cubicBezTo>
                <a:cubicBezTo>
                  <a:pt x="633774" y="1001149"/>
                  <a:pt x="655987" y="960138"/>
                  <a:pt x="678202" y="919126"/>
                </a:cubicBezTo>
                <a:cubicBezTo>
                  <a:pt x="579094" y="902039"/>
                  <a:pt x="575675" y="895205"/>
                  <a:pt x="618394" y="809765"/>
                </a:cubicBezTo>
                <a:cubicBezTo>
                  <a:pt x="632065" y="780717"/>
                  <a:pt x="647445" y="753375"/>
                  <a:pt x="662822" y="726034"/>
                </a:cubicBezTo>
                <a:cubicBezTo>
                  <a:pt x="676493" y="698695"/>
                  <a:pt x="691873" y="671354"/>
                  <a:pt x="705541" y="647431"/>
                </a:cubicBezTo>
                <a:cubicBezTo>
                  <a:pt x="702125" y="642305"/>
                  <a:pt x="700415" y="638889"/>
                  <a:pt x="698708" y="638889"/>
                </a:cubicBezTo>
                <a:cubicBezTo>
                  <a:pt x="572258" y="625218"/>
                  <a:pt x="568840" y="623509"/>
                  <a:pt x="632065" y="509020"/>
                </a:cubicBezTo>
                <a:cubicBezTo>
                  <a:pt x="717505" y="355231"/>
                  <a:pt x="806359" y="203149"/>
                  <a:pt x="898635" y="51067"/>
                </a:cubicBezTo>
                <a:cubicBezTo>
                  <a:pt x="918285" y="17746"/>
                  <a:pt x="933237" y="659"/>
                  <a:pt x="948402" y="18"/>
                </a:cubicBezTo>
                <a:close/>
              </a:path>
            </a:pathLst>
          </a:custGeom>
          <a:solidFill>
            <a:schemeClr val="accent1"/>
          </a:solidFill>
          <a:ln w="808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2AB171C8-9B17-4529-AD42-60B9924D8D20}"/>
              </a:ext>
            </a:extLst>
          </p:cNvPr>
          <p:cNvSpPr txBox="1">
            <a:spLocks/>
          </p:cNvSpPr>
          <p:nvPr/>
        </p:nvSpPr>
        <p:spPr>
          <a:xfrm>
            <a:off x="3388583" y="360040"/>
            <a:ext cx="2088232" cy="58259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2400">
                <a:solidFill>
                  <a:srgbClr val="FF0000"/>
                </a:solidFill>
                <a:latin typeface="Harrington" pitchFamily="82" charset="0"/>
              </a:rPr>
              <a:t>contoh soal -1</a:t>
            </a:r>
            <a:endParaRPr lang="en-GB" sz="2400" dirty="0">
              <a:solidFill>
                <a:srgbClr val="FF0000"/>
              </a:solidFill>
              <a:latin typeface="Harrington" pitchFamily="8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8F31F25-42A2-431C-B65A-483F42990DA7}"/>
              </a:ext>
            </a:extLst>
          </p:cNvPr>
          <p:cNvSpPr txBox="1"/>
          <p:nvPr/>
        </p:nvSpPr>
        <p:spPr>
          <a:xfrm>
            <a:off x="3512240" y="864096"/>
            <a:ext cx="85041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Dua buah dadu ditos bersama-sama. Tentukan peluang kejadian berikut ini:</a:t>
            </a:r>
          </a:p>
          <a:p>
            <a:pPr marL="457200" indent="-457200">
              <a:buAutoNum type="alphaLcParenR"/>
            </a:pPr>
            <a:r>
              <a:rPr lang="id-ID" dirty="0"/>
              <a:t>Muncul dadu pertama bermata 2 atau mata dadu berjumlah 10</a:t>
            </a:r>
          </a:p>
          <a:p>
            <a:pPr marL="457200" indent="-457200">
              <a:buAutoNum type="alphaLcParenR"/>
            </a:pPr>
            <a:r>
              <a:rPr lang="id-ID" dirty="0"/>
              <a:t>Muncul mata dadu pertama sama dengan mata dadu kedua atau mata dadu</a:t>
            </a:r>
          </a:p>
          <a:p>
            <a:r>
              <a:rPr lang="id-ID" dirty="0"/>
              <a:t>        berjumlah 6</a:t>
            </a:r>
            <a:endParaRPr lang="en-GB" dirty="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FBE53BF6-CB4A-440C-8466-869D37BA7FE2}"/>
              </a:ext>
            </a:extLst>
          </p:cNvPr>
          <p:cNvSpPr txBox="1">
            <a:spLocks/>
          </p:cNvSpPr>
          <p:nvPr/>
        </p:nvSpPr>
        <p:spPr>
          <a:xfrm>
            <a:off x="3388583" y="2081702"/>
            <a:ext cx="2088232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d-ID" sz="2400" dirty="0">
                <a:solidFill>
                  <a:srgbClr val="FF0000"/>
                </a:solidFill>
                <a:latin typeface="Harrington" pitchFamily="82" charset="0"/>
              </a:rPr>
              <a:t>Pembahasan:</a:t>
            </a:r>
            <a:endParaRPr lang="en-GB" sz="2400" dirty="0">
              <a:solidFill>
                <a:srgbClr val="FF0000"/>
              </a:solidFill>
              <a:latin typeface="Harrington" pitchFamily="8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34FD97C-3ADC-4344-B4F1-B66A31E8E51B}"/>
              </a:ext>
            </a:extLst>
          </p:cNvPr>
          <p:cNvSpPr txBox="1"/>
          <p:nvPr/>
        </p:nvSpPr>
        <p:spPr>
          <a:xfrm>
            <a:off x="3388583" y="2592288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a)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BB3CF21-84E3-401B-89DD-D32D3F5D0208}"/>
              </a:ext>
            </a:extLst>
          </p:cNvPr>
          <p:cNvSpPr txBox="1"/>
          <p:nvPr/>
        </p:nvSpPr>
        <p:spPr>
          <a:xfrm>
            <a:off x="3964647" y="2592288"/>
            <a:ext cx="4492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Kejadian A : muncul dadu pertama bermata 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550230F-4A02-4973-A315-240C8CBFDA3B}"/>
              </a:ext>
            </a:extLst>
          </p:cNvPr>
          <p:cNvSpPr txBox="1"/>
          <p:nvPr/>
        </p:nvSpPr>
        <p:spPr>
          <a:xfrm>
            <a:off x="5113177" y="2952328"/>
            <a:ext cx="3820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{(2, 1); (2, 2); (2, 3); (2, 4); (2, 5); (2, 6)}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ADB9CF5-8492-4FBB-9F14-5FEF3B8E134E}"/>
              </a:ext>
            </a:extLst>
          </p:cNvPr>
          <p:cNvSpPr txBox="1"/>
          <p:nvPr/>
        </p:nvSpPr>
        <p:spPr>
          <a:xfrm>
            <a:off x="3964647" y="3312368"/>
            <a:ext cx="4397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Kejadian B : muncul mata dadu berjumlah 10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CDDB9D2-A350-4562-A06F-88C6FA76FA01}"/>
              </a:ext>
            </a:extLst>
          </p:cNvPr>
          <p:cNvSpPr txBox="1"/>
          <p:nvPr/>
        </p:nvSpPr>
        <p:spPr>
          <a:xfrm>
            <a:off x="5117830" y="3672408"/>
            <a:ext cx="2016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{(4, 6); (5, 5); (6, 4)}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520F31B-62B7-4063-8777-0E433F39D862}"/>
              </a:ext>
            </a:extLst>
          </p:cNvPr>
          <p:cNvSpPr txBox="1"/>
          <p:nvPr/>
        </p:nvSpPr>
        <p:spPr>
          <a:xfrm>
            <a:off x="3964647" y="4095164"/>
            <a:ext cx="7607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Disini kita lihat kejadian A dan B tidak memiliki titik sampel yang sama sehingga</a:t>
            </a:r>
          </a:p>
          <a:p>
            <a:r>
              <a:rPr lang="id-ID" dirty="0"/>
              <a:t>Kedua kejadian dikategorikan sebagai dua kejadian saling lepas</a:t>
            </a:r>
          </a:p>
        </p:txBody>
      </p:sp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187BC113-F6AA-48B3-8D92-BAD57757DB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9542065"/>
              </p:ext>
            </p:extLst>
          </p:nvPr>
        </p:nvGraphicFramePr>
        <p:xfrm>
          <a:off x="4036655" y="4752528"/>
          <a:ext cx="3960440" cy="364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3" imgW="2349360" imgH="215640" progId="Equation.3">
                  <p:embed/>
                </p:oleObj>
              </mc:Choice>
              <mc:Fallback>
                <p:oleObj name="Equation" r:id="rId3" imgW="2349360" imgH="21564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6655" y="4752528"/>
                        <a:ext cx="3960440" cy="364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9EDBE1F8-9350-4B2B-977E-55B802D9FF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2617348"/>
              </p:ext>
            </p:extLst>
          </p:nvPr>
        </p:nvGraphicFramePr>
        <p:xfrm>
          <a:off x="5293449" y="5100017"/>
          <a:ext cx="109220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5" imgW="647640" imgH="393480" progId="Equation.3">
                  <p:embed/>
                </p:oleObj>
              </mc:Choice>
              <mc:Fallback>
                <p:oleObj name="Equation" r:id="rId5" imgW="647640" imgH="393480" progId="Equation.3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3449" y="5100017"/>
                        <a:ext cx="1092200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C592202C-E823-4FD7-87E0-5462CAE4EB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6936247"/>
              </p:ext>
            </p:extLst>
          </p:nvPr>
        </p:nvGraphicFramePr>
        <p:xfrm>
          <a:off x="5304447" y="5814392"/>
          <a:ext cx="100647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quation" r:id="rId7" imgW="596880" imgH="393480" progId="Equation.3">
                  <p:embed/>
                </p:oleObj>
              </mc:Choice>
              <mc:Fallback>
                <p:oleObj name="Equation" r:id="rId7" imgW="596880" imgH="393480" progId="Equation.3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4447" y="5814392"/>
                        <a:ext cx="1006475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858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aphic 3">
            <a:extLst>
              <a:ext uri="{FF2B5EF4-FFF2-40B4-BE49-F238E27FC236}">
                <a16:creationId xmlns:a16="http://schemas.microsoft.com/office/drawing/2014/main" id="{A96E7C46-3C1F-4133-A570-54A2F33BB5ED}"/>
              </a:ext>
            </a:extLst>
          </p:cNvPr>
          <p:cNvSpPr/>
          <p:nvPr/>
        </p:nvSpPr>
        <p:spPr>
          <a:xfrm>
            <a:off x="304753" y="1713573"/>
            <a:ext cx="1773390" cy="4843846"/>
          </a:xfrm>
          <a:custGeom>
            <a:avLst/>
            <a:gdLst>
              <a:gd name="connsiteX0" fmla="*/ 292429 w 1548458"/>
              <a:gd name="connsiteY0" fmla="*/ 0 h 4229466"/>
              <a:gd name="connsiteX1" fmla="*/ 349376 w 1548458"/>
              <a:gd name="connsiteY1" fmla="*/ 14717 h 4229466"/>
              <a:gd name="connsiteX2" fmla="*/ 524697 w 1548458"/>
              <a:gd name="connsiteY2" fmla="*/ 293055 h 4229466"/>
              <a:gd name="connsiteX3" fmla="*/ 296268 w 1548458"/>
              <a:gd name="connsiteY3" fmla="*/ 522765 h 4229466"/>
              <a:gd name="connsiteX4" fmla="*/ 281551 w 1548458"/>
              <a:gd name="connsiteY4" fmla="*/ 524684 h 4229466"/>
              <a:gd name="connsiteX5" fmla="*/ 280911 w 1548458"/>
              <a:gd name="connsiteY5" fmla="*/ 607866 h 4229466"/>
              <a:gd name="connsiteX6" fmla="*/ 283470 w 1548458"/>
              <a:gd name="connsiteY6" fmla="*/ 628341 h 4229466"/>
              <a:gd name="connsiteX7" fmla="*/ 323142 w 1548458"/>
              <a:gd name="connsiteY7" fmla="*/ 577792 h 4229466"/>
              <a:gd name="connsiteX8" fmla="*/ 346177 w 1548458"/>
              <a:gd name="connsiteY8" fmla="*/ 550918 h 4229466"/>
              <a:gd name="connsiteX9" fmla="*/ 376250 w 1548458"/>
              <a:gd name="connsiteY9" fmla="*/ 552838 h 4229466"/>
              <a:gd name="connsiteX10" fmla="*/ 383288 w 1548458"/>
              <a:gd name="connsiteY10" fmla="*/ 566275 h 4229466"/>
              <a:gd name="connsiteX11" fmla="*/ 388407 w 1548458"/>
              <a:gd name="connsiteY11" fmla="*/ 589310 h 4229466"/>
              <a:gd name="connsiteX12" fmla="*/ 368572 w 1548458"/>
              <a:gd name="connsiteY12" fmla="*/ 591869 h 4229466"/>
              <a:gd name="connsiteX13" fmla="*/ 358974 w 1548458"/>
              <a:gd name="connsiteY13" fmla="*/ 591229 h 4229466"/>
              <a:gd name="connsiteX14" fmla="*/ 348096 w 1548458"/>
              <a:gd name="connsiteY14" fmla="*/ 673131 h 4229466"/>
              <a:gd name="connsiteX15" fmla="*/ 377530 w 1548458"/>
              <a:gd name="connsiteY15" fmla="*/ 637299 h 4229466"/>
              <a:gd name="connsiteX16" fmla="*/ 395446 w 1548458"/>
              <a:gd name="connsiteY16" fmla="*/ 616184 h 4229466"/>
              <a:gd name="connsiteX17" fmla="*/ 435757 w 1548458"/>
              <a:gd name="connsiteY17" fmla="*/ 631541 h 4229466"/>
              <a:gd name="connsiteX18" fmla="*/ 440236 w 1548458"/>
              <a:gd name="connsiteY18" fmla="*/ 650736 h 4229466"/>
              <a:gd name="connsiteX19" fmla="*/ 408243 w 1548458"/>
              <a:gd name="connsiteY19" fmla="*/ 674411 h 4229466"/>
              <a:gd name="connsiteX20" fmla="*/ 391607 w 1548458"/>
              <a:gd name="connsiteY20" fmla="*/ 696166 h 4229466"/>
              <a:gd name="connsiteX21" fmla="*/ 436397 w 1548458"/>
              <a:gd name="connsiteY21" fmla="*/ 692327 h 4229466"/>
              <a:gd name="connsiteX22" fmla="*/ 478627 w 1548458"/>
              <a:gd name="connsiteY22" fmla="*/ 637299 h 4229466"/>
              <a:gd name="connsiteX23" fmla="*/ 497183 w 1548458"/>
              <a:gd name="connsiteY23" fmla="*/ 627701 h 4229466"/>
              <a:gd name="connsiteX24" fmla="*/ 501662 w 1548458"/>
              <a:gd name="connsiteY24" fmla="*/ 648177 h 4229466"/>
              <a:gd name="connsiteX25" fmla="*/ 468390 w 1548458"/>
              <a:gd name="connsiteY25" fmla="*/ 705124 h 4229466"/>
              <a:gd name="connsiteX26" fmla="*/ 436397 w 1548458"/>
              <a:gd name="connsiteY26" fmla="*/ 787026 h 4229466"/>
              <a:gd name="connsiteX27" fmla="*/ 417841 w 1548458"/>
              <a:gd name="connsiteY27" fmla="*/ 867648 h 4229466"/>
              <a:gd name="connsiteX28" fmla="*/ 399285 w 1548458"/>
              <a:gd name="connsiteY28" fmla="*/ 1015456 h 4229466"/>
              <a:gd name="connsiteX29" fmla="*/ 453033 w 1548458"/>
              <a:gd name="connsiteY29" fmla="*/ 890683 h 4229466"/>
              <a:gd name="connsiteX30" fmla="*/ 491425 w 1548458"/>
              <a:gd name="connsiteY30" fmla="*/ 861890 h 4229466"/>
              <a:gd name="connsiteX31" fmla="*/ 479267 w 1548458"/>
              <a:gd name="connsiteY31" fmla="*/ 861890 h 4229466"/>
              <a:gd name="connsiteX32" fmla="*/ 584844 w 1548458"/>
              <a:gd name="connsiteY32" fmla="*/ 838215 h 4229466"/>
              <a:gd name="connsiteX33" fmla="*/ 742889 w 1548458"/>
              <a:gd name="connsiteY33" fmla="*/ 768470 h 4229466"/>
              <a:gd name="connsiteX34" fmla="*/ 749927 w 1548458"/>
              <a:gd name="connsiteY34" fmla="*/ 756953 h 4229466"/>
              <a:gd name="connsiteX35" fmla="*/ 733931 w 1548458"/>
              <a:gd name="connsiteY35" fmla="*/ 639219 h 4229466"/>
              <a:gd name="connsiteX36" fmla="*/ 717295 w 1548458"/>
              <a:gd name="connsiteY36" fmla="*/ 627062 h 4229466"/>
              <a:gd name="connsiteX37" fmla="*/ 684662 w 1548458"/>
              <a:gd name="connsiteY37" fmla="*/ 536202 h 4229466"/>
              <a:gd name="connsiteX38" fmla="*/ 678263 w 1548458"/>
              <a:gd name="connsiteY38" fmla="*/ 518925 h 4229466"/>
              <a:gd name="connsiteX39" fmla="*/ 650110 w 1548458"/>
              <a:gd name="connsiteY39" fmla="*/ 406310 h 4229466"/>
              <a:gd name="connsiteX40" fmla="*/ 677623 w 1548458"/>
              <a:gd name="connsiteY40" fmla="*/ 394153 h 4229466"/>
              <a:gd name="connsiteX41" fmla="*/ 679543 w 1548458"/>
              <a:gd name="connsiteY41" fmla="*/ 360880 h 4229466"/>
              <a:gd name="connsiteX42" fmla="*/ 676984 w 1548458"/>
              <a:gd name="connsiteY42" fmla="*/ 332727 h 4229466"/>
              <a:gd name="connsiteX43" fmla="*/ 772323 w 1548458"/>
              <a:gd name="connsiteY43" fmla="*/ 156126 h 4229466"/>
              <a:gd name="connsiteX44" fmla="*/ 912452 w 1548458"/>
              <a:gd name="connsiteY44" fmla="*/ 143328 h 4229466"/>
              <a:gd name="connsiteX45" fmla="*/ 945724 w 1548458"/>
              <a:gd name="connsiteY45" fmla="*/ 156126 h 4229466"/>
              <a:gd name="connsiteX46" fmla="*/ 1039783 w 1548458"/>
              <a:gd name="connsiteY46" fmla="*/ 348083 h 4229466"/>
              <a:gd name="connsiteX47" fmla="*/ 1024427 w 1548458"/>
              <a:gd name="connsiteY47" fmla="*/ 408870 h 4229466"/>
              <a:gd name="connsiteX48" fmla="*/ 1051941 w 1548458"/>
              <a:gd name="connsiteY48" fmla="*/ 437663 h 4229466"/>
              <a:gd name="connsiteX49" fmla="*/ 1009710 w 1548458"/>
              <a:gd name="connsiteY49" fmla="*/ 543240 h 4229466"/>
              <a:gd name="connsiteX50" fmla="*/ 996913 w 1548458"/>
              <a:gd name="connsiteY50" fmla="*/ 550279 h 4229466"/>
              <a:gd name="connsiteX51" fmla="*/ 972598 w 1548458"/>
              <a:gd name="connsiteY51" fmla="*/ 609785 h 4229466"/>
              <a:gd name="connsiteX52" fmla="*/ 971319 w 1548458"/>
              <a:gd name="connsiteY52" fmla="*/ 638579 h 4229466"/>
              <a:gd name="connsiteX53" fmla="*/ 993714 w 1548458"/>
              <a:gd name="connsiteY53" fmla="*/ 742236 h 4229466"/>
              <a:gd name="connsiteX54" fmla="*/ 1002672 w 1548458"/>
              <a:gd name="connsiteY54" fmla="*/ 751834 h 4229466"/>
              <a:gd name="connsiteX55" fmla="*/ 1249657 w 1548458"/>
              <a:gd name="connsiteY55" fmla="*/ 829897 h 4229466"/>
              <a:gd name="connsiteX56" fmla="*/ 1272692 w 1548458"/>
              <a:gd name="connsiteY56" fmla="*/ 831176 h 4229466"/>
              <a:gd name="connsiteX57" fmla="*/ 1288688 w 1548458"/>
              <a:gd name="connsiteY57" fmla="*/ 833096 h 4229466"/>
              <a:gd name="connsiteX58" fmla="*/ 1309164 w 1548458"/>
              <a:gd name="connsiteY58" fmla="*/ 846533 h 4229466"/>
              <a:gd name="connsiteX59" fmla="*/ 1323881 w 1548458"/>
              <a:gd name="connsiteY59" fmla="*/ 870848 h 4229466"/>
              <a:gd name="connsiteX60" fmla="*/ 1358433 w 1548458"/>
              <a:gd name="connsiteY60" fmla="*/ 929715 h 4229466"/>
              <a:gd name="connsiteX61" fmla="*/ 1404503 w 1548458"/>
              <a:gd name="connsiteY61" fmla="*/ 1152386 h 4229466"/>
              <a:gd name="connsiteX62" fmla="*/ 1412181 w 1548458"/>
              <a:gd name="connsiteY62" fmla="*/ 1261162 h 4229466"/>
              <a:gd name="connsiteX63" fmla="*/ 1440975 w 1548458"/>
              <a:gd name="connsiteY63" fmla="*/ 1488311 h 4229466"/>
              <a:gd name="connsiteX64" fmla="*/ 1444814 w 1548458"/>
              <a:gd name="connsiteY64" fmla="*/ 1504308 h 4229466"/>
              <a:gd name="connsiteX65" fmla="*/ 1490244 w 1548458"/>
              <a:gd name="connsiteY65" fmla="*/ 1787125 h 4229466"/>
              <a:gd name="connsiteX66" fmla="*/ 1547831 w 1548458"/>
              <a:gd name="connsiteY66" fmla="*/ 2286855 h 4229466"/>
              <a:gd name="connsiteX67" fmla="*/ 1535034 w 1548458"/>
              <a:gd name="connsiteY67" fmla="*/ 2359799 h 4229466"/>
              <a:gd name="connsiteX68" fmla="*/ 1520957 w 1548458"/>
              <a:gd name="connsiteY68" fmla="*/ 2393712 h 4229466"/>
              <a:gd name="connsiteX69" fmla="*/ 1486405 w 1548458"/>
              <a:gd name="connsiteY69" fmla="*/ 2434662 h 4229466"/>
              <a:gd name="connsiteX70" fmla="*/ 1388506 w 1548458"/>
              <a:gd name="connsiteY70" fmla="*/ 2514645 h 4229466"/>
              <a:gd name="connsiteX71" fmla="*/ 1396185 w 1548458"/>
              <a:gd name="connsiteY71" fmla="*/ 2466655 h 4229466"/>
              <a:gd name="connsiteX72" fmla="*/ 1439695 w 1548458"/>
              <a:gd name="connsiteY72" fmla="*/ 2402670 h 4229466"/>
              <a:gd name="connsiteX73" fmla="*/ 1450573 w 1548458"/>
              <a:gd name="connsiteY73" fmla="*/ 2323327 h 4229466"/>
              <a:gd name="connsiteX74" fmla="*/ 1421779 w 1548458"/>
              <a:gd name="connsiteY74" fmla="*/ 2301572 h 4229466"/>
              <a:gd name="connsiteX75" fmla="*/ 1399384 w 1548458"/>
              <a:gd name="connsiteY75" fmla="*/ 2375795 h 4229466"/>
              <a:gd name="connsiteX76" fmla="*/ 1355874 w 1548458"/>
              <a:gd name="connsiteY76" fmla="*/ 2395631 h 4229466"/>
              <a:gd name="connsiteX77" fmla="*/ 1363552 w 1548458"/>
              <a:gd name="connsiteY77" fmla="*/ 2356600 h 4229466"/>
              <a:gd name="connsiteX78" fmla="*/ 1369951 w 1548458"/>
              <a:gd name="connsiteY78" fmla="*/ 2331645 h 4229466"/>
              <a:gd name="connsiteX79" fmla="*/ 1377629 w 1548458"/>
              <a:gd name="connsiteY79" fmla="*/ 2268939 h 4229466"/>
              <a:gd name="connsiteX80" fmla="*/ 1393625 w 1548458"/>
              <a:gd name="connsiteY80" fmla="*/ 2192156 h 4229466"/>
              <a:gd name="connsiteX81" fmla="*/ 1416660 w 1548458"/>
              <a:gd name="connsiteY81" fmla="*/ 2091698 h 4229466"/>
              <a:gd name="connsiteX82" fmla="*/ 1366751 w 1548458"/>
              <a:gd name="connsiteY82" fmla="*/ 1932373 h 4229466"/>
              <a:gd name="connsiteX83" fmla="*/ 1279091 w 1548458"/>
              <a:gd name="connsiteY83" fmla="*/ 1645077 h 4229466"/>
              <a:gd name="connsiteX84" fmla="*/ 1266933 w 1548458"/>
              <a:gd name="connsiteY84" fmla="*/ 1516465 h 4229466"/>
              <a:gd name="connsiteX85" fmla="*/ 1235580 w 1548458"/>
              <a:gd name="connsiteY85" fmla="*/ 1352022 h 4229466"/>
              <a:gd name="connsiteX86" fmla="*/ 1243898 w 1548458"/>
              <a:gd name="connsiteY86" fmla="*/ 1428805 h 4229466"/>
              <a:gd name="connsiteX87" fmla="*/ 1240699 w 1548458"/>
              <a:gd name="connsiteY87" fmla="*/ 1456319 h 4229466"/>
              <a:gd name="connsiteX88" fmla="*/ 1259255 w 1548458"/>
              <a:gd name="connsiteY88" fmla="*/ 1767930 h 4229466"/>
              <a:gd name="connsiteX89" fmla="*/ 1279091 w 1548458"/>
              <a:gd name="connsiteY89" fmla="*/ 1872867 h 4229466"/>
              <a:gd name="connsiteX90" fmla="*/ 1273332 w 1548458"/>
              <a:gd name="connsiteY90" fmla="*/ 1924695 h 4229466"/>
              <a:gd name="connsiteX91" fmla="*/ 1273332 w 1548458"/>
              <a:gd name="connsiteY91" fmla="*/ 1976524 h 4229466"/>
              <a:gd name="connsiteX92" fmla="*/ 1273972 w 1548458"/>
              <a:gd name="connsiteY92" fmla="*/ 2009156 h 4229466"/>
              <a:gd name="connsiteX93" fmla="*/ 1263734 w 1548458"/>
              <a:gd name="connsiteY93" fmla="*/ 2031551 h 4229466"/>
              <a:gd name="connsiteX94" fmla="*/ 1274612 w 1548458"/>
              <a:gd name="connsiteY94" fmla="*/ 2061625 h 4229466"/>
              <a:gd name="connsiteX95" fmla="*/ 1294447 w 1548458"/>
              <a:gd name="connsiteY95" fmla="*/ 3007976 h 4229466"/>
              <a:gd name="connsiteX96" fmla="*/ 1273972 w 1548458"/>
              <a:gd name="connsiteY96" fmla="*/ 3029731 h 4229466"/>
              <a:gd name="connsiteX97" fmla="*/ 1190150 w 1548458"/>
              <a:gd name="connsiteY97" fmla="*/ 3040609 h 4229466"/>
              <a:gd name="connsiteX98" fmla="*/ 1194629 w 1548458"/>
              <a:gd name="connsiteY98" fmla="*/ 3131469 h 4229466"/>
              <a:gd name="connsiteX99" fmla="*/ 1147280 w 1548458"/>
              <a:gd name="connsiteY99" fmla="*/ 3469314 h 4229466"/>
              <a:gd name="connsiteX100" fmla="*/ 1079455 w 1548458"/>
              <a:gd name="connsiteY100" fmla="*/ 3819957 h 4229466"/>
              <a:gd name="connsiteX101" fmla="*/ 1079455 w 1548458"/>
              <a:gd name="connsiteY101" fmla="*/ 3837233 h 4229466"/>
              <a:gd name="connsiteX102" fmla="*/ 1085853 w 1548458"/>
              <a:gd name="connsiteY102" fmla="*/ 3919774 h 4229466"/>
              <a:gd name="connsiteX103" fmla="*/ 1207426 w 1548458"/>
              <a:gd name="connsiteY103" fmla="*/ 4071421 h 4229466"/>
              <a:gd name="connsiteX104" fmla="*/ 1246458 w 1548458"/>
              <a:gd name="connsiteY104" fmla="*/ 4098295 h 4229466"/>
              <a:gd name="connsiteX105" fmla="*/ 1281650 w 1548458"/>
              <a:gd name="connsiteY105" fmla="*/ 4164200 h 4229466"/>
              <a:gd name="connsiteX106" fmla="*/ 1239419 w 1548458"/>
              <a:gd name="connsiteY106" fmla="*/ 4218589 h 4229466"/>
              <a:gd name="connsiteX107" fmla="*/ 1097371 w 1548458"/>
              <a:gd name="connsiteY107" fmla="*/ 4204512 h 4229466"/>
              <a:gd name="connsiteX108" fmla="*/ 981556 w 1548458"/>
              <a:gd name="connsiteY108" fmla="*/ 4184036 h 4229466"/>
              <a:gd name="connsiteX109" fmla="*/ 893896 w 1548458"/>
              <a:gd name="connsiteY109" fmla="*/ 4164200 h 4229466"/>
              <a:gd name="connsiteX110" fmla="*/ 873420 w 1548458"/>
              <a:gd name="connsiteY110" fmla="*/ 4137966 h 4229466"/>
              <a:gd name="connsiteX111" fmla="*/ 880459 w 1548458"/>
              <a:gd name="connsiteY111" fmla="*/ 4101494 h 4229466"/>
              <a:gd name="connsiteX112" fmla="*/ 890696 w 1548458"/>
              <a:gd name="connsiteY112" fmla="*/ 4011914 h 4229466"/>
              <a:gd name="connsiteX113" fmla="*/ 896455 w 1548458"/>
              <a:gd name="connsiteY113" fmla="*/ 3930012 h 4229466"/>
              <a:gd name="connsiteX114" fmla="*/ 899015 w 1548458"/>
              <a:gd name="connsiteY114" fmla="*/ 3908897 h 4229466"/>
              <a:gd name="connsiteX115" fmla="*/ 910532 w 1548458"/>
              <a:gd name="connsiteY115" fmla="*/ 3885862 h 4229466"/>
              <a:gd name="connsiteX116" fmla="*/ 918210 w 1548458"/>
              <a:gd name="connsiteY116" fmla="*/ 3876264 h 4229466"/>
              <a:gd name="connsiteX117" fmla="*/ 923969 w 1548458"/>
              <a:gd name="connsiteY117" fmla="*/ 3758530 h 4229466"/>
              <a:gd name="connsiteX118" fmla="*/ 920770 w 1548458"/>
              <a:gd name="connsiteY118" fmla="*/ 3560174 h 4229466"/>
              <a:gd name="connsiteX119" fmla="*/ 945724 w 1548458"/>
              <a:gd name="connsiteY119" fmla="*/ 3226168 h 4229466"/>
              <a:gd name="connsiteX120" fmla="*/ 945084 w 1548458"/>
              <a:gd name="connsiteY120" fmla="*/ 3062364 h 4229466"/>
              <a:gd name="connsiteX121" fmla="*/ 942525 w 1548458"/>
              <a:gd name="connsiteY121" fmla="*/ 3034850 h 4229466"/>
              <a:gd name="connsiteX122" fmla="*/ 853585 w 1548458"/>
              <a:gd name="connsiteY122" fmla="*/ 3007976 h 4229466"/>
              <a:gd name="connsiteX123" fmla="*/ 847826 w 1548458"/>
              <a:gd name="connsiteY123" fmla="*/ 2961266 h 4229466"/>
              <a:gd name="connsiteX124" fmla="*/ 846546 w 1548458"/>
              <a:gd name="connsiteY124" fmla="*/ 2887682 h 4229466"/>
              <a:gd name="connsiteX125" fmla="*/ 833109 w 1548458"/>
              <a:gd name="connsiteY125" fmla="*/ 2656054 h 4229466"/>
              <a:gd name="connsiteX126" fmla="*/ 820312 w 1548458"/>
              <a:gd name="connsiteY126" fmla="*/ 2740515 h 4229466"/>
              <a:gd name="connsiteX127" fmla="*/ 794078 w 1548458"/>
              <a:gd name="connsiteY127" fmla="*/ 2917756 h 4229466"/>
              <a:gd name="connsiteX128" fmla="*/ 783200 w 1548458"/>
              <a:gd name="connsiteY128" fmla="*/ 2988780 h 4229466"/>
              <a:gd name="connsiteX129" fmla="*/ 778721 w 1548458"/>
              <a:gd name="connsiteY129" fmla="*/ 3000298 h 4229466"/>
              <a:gd name="connsiteX130" fmla="*/ 673784 w 1548458"/>
              <a:gd name="connsiteY130" fmla="*/ 3053406 h 4229466"/>
              <a:gd name="connsiteX131" fmla="*/ 597641 w 1548458"/>
              <a:gd name="connsiteY131" fmla="*/ 3046367 h 4229466"/>
              <a:gd name="connsiteX132" fmla="*/ 585484 w 1548458"/>
              <a:gd name="connsiteY132" fmla="*/ 3065563 h 4229466"/>
              <a:gd name="connsiteX133" fmla="*/ 574606 w 1548458"/>
              <a:gd name="connsiteY133" fmla="*/ 3141706 h 4229466"/>
              <a:gd name="connsiteX134" fmla="*/ 558610 w 1548458"/>
              <a:gd name="connsiteY134" fmla="*/ 3178178 h 4229466"/>
              <a:gd name="connsiteX135" fmla="*/ 517659 w 1548458"/>
              <a:gd name="connsiteY135" fmla="*/ 3434762 h 4229466"/>
              <a:gd name="connsiteX136" fmla="*/ 449194 w 1548458"/>
              <a:gd name="connsiteY136" fmla="*/ 3646555 h 4229466"/>
              <a:gd name="connsiteX137" fmla="*/ 392246 w 1548458"/>
              <a:gd name="connsiteY137" fmla="*/ 3818037 h 4229466"/>
              <a:gd name="connsiteX138" fmla="*/ 396086 w 1548458"/>
              <a:gd name="connsiteY138" fmla="*/ 3836593 h 4229466"/>
              <a:gd name="connsiteX139" fmla="*/ 403764 w 1548458"/>
              <a:gd name="connsiteY139" fmla="*/ 3858988 h 4229466"/>
              <a:gd name="connsiteX140" fmla="*/ 401844 w 1548458"/>
              <a:gd name="connsiteY140" fmla="*/ 3893540 h 4229466"/>
              <a:gd name="connsiteX141" fmla="*/ 408883 w 1548458"/>
              <a:gd name="connsiteY141" fmla="*/ 3946009 h 4229466"/>
              <a:gd name="connsiteX142" fmla="*/ 409523 w 1548458"/>
              <a:gd name="connsiteY142" fmla="*/ 3992079 h 4229466"/>
              <a:gd name="connsiteX143" fmla="*/ 388407 w 1548458"/>
              <a:gd name="connsiteY143" fmla="*/ 4093176 h 4229466"/>
              <a:gd name="connsiteX144" fmla="*/ 385208 w 1548458"/>
              <a:gd name="connsiteY144" fmla="*/ 4109173 h 4229466"/>
              <a:gd name="connsiteX145" fmla="*/ 382649 w 1548458"/>
              <a:gd name="connsiteY145" fmla="*/ 4195554 h 4229466"/>
              <a:gd name="connsiteX146" fmla="*/ 360254 w 1548458"/>
              <a:gd name="connsiteY146" fmla="*/ 4224347 h 4229466"/>
              <a:gd name="connsiteX147" fmla="*/ 329540 w 1548458"/>
              <a:gd name="connsiteY147" fmla="*/ 4229466 h 4229466"/>
              <a:gd name="connsiteX148" fmla="*/ 170855 w 1548458"/>
              <a:gd name="connsiteY148" fmla="*/ 4220508 h 4229466"/>
              <a:gd name="connsiteX149" fmla="*/ 138862 w 1548458"/>
              <a:gd name="connsiteY149" fmla="*/ 4179557 h 4229466"/>
              <a:gd name="connsiteX150" fmla="*/ 165097 w 1548458"/>
              <a:gd name="connsiteY150" fmla="*/ 4104054 h 4229466"/>
              <a:gd name="connsiteX151" fmla="*/ 177894 w 1548458"/>
              <a:gd name="connsiteY151" fmla="*/ 4088697 h 4229466"/>
              <a:gd name="connsiteX152" fmla="*/ 213726 w 1548458"/>
              <a:gd name="connsiteY152" fmla="*/ 3970323 h 4229466"/>
              <a:gd name="connsiteX153" fmla="*/ 218205 w 1548458"/>
              <a:gd name="connsiteY153" fmla="*/ 3908257 h 4229466"/>
              <a:gd name="connsiteX154" fmla="*/ 240600 w 1548458"/>
              <a:gd name="connsiteY154" fmla="*/ 3864107 h 4229466"/>
              <a:gd name="connsiteX155" fmla="*/ 249558 w 1548458"/>
              <a:gd name="connsiteY155" fmla="*/ 3844911 h 4229466"/>
              <a:gd name="connsiteX156" fmla="*/ 273233 w 1548458"/>
              <a:gd name="connsiteY156" fmla="*/ 3452038 h 4229466"/>
              <a:gd name="connsiteX157" fmla="*/ 328261 w 1548458"/>
              <a:gd name="connsiteY157" fmla="*/ 3158983 h 4229466"/>
              <a:gd name="connsiteX158" fmla="*/ 348096 w 1548458"/>
              <a:gd name="connsiteY158" fmla="*/ 3013095 h 4229466"/>
              <a:gd name="connsiteX159" fmla="*/ 351935 w 1548458"/>
              <a:gd name="connsiteY159" fmla="*/ 3000298 h 4229466"/>
              <a:gd name="connsiteX160" fmla="*/ 299467 w 1548458"/>
              <a:gd name="connsiteY160" fmla="*/ 2986221 h 4229466"/>
              <a:gd name="connsiteX161" fmla="*/ 318023 w 1548458"/>
              <a:gd name="connsiteY161" fmla="*/ 2890882 h 4229466"/>
              <a:gd name="connsiteX162" fmla="*/ 409523 w 1548458"/>
              <a:gd name="connsiteY162" fmla="*/ 2427624 h 4229466"/>
              <a:gd name="connsiteX163" fmla="*/ 465190 w 1548458"/>
              <a:gd name="connsiteY163" fmla="*/ 2103216 h 4229466"/>
              <a:gd name="connsiteX164" fmla="*/ 483746 w 1548458"/>
              <a:gd name="connsiteY164" fmla="*/ 2047548 h 4229466"/>
              <a:gd name="connsiteX165" fmla="*/ 476708 w 1548458"/>
              <a:gd name="connsiteY165" fmla="*/ 2005957 h 4229466"/>
              <a:gd name="connsiteX166" fmla="*/ 461351 w 1548458"/>
              <a:gd name="connsiteY166" fmla="*/ 1908698 h 4229466"/>
              <a:gd name="connsiteX167" fmla="*/ 460711 w 1548458"/>
              <a:gd name="connsiteY167" fmla="*/ 1806321 h 4229466"/>
              <a:gd name="connsiteX168" fmla="*/ 465830 w 1548458"/>
              <a:gd name="connsiteY168" fmla="*/ 1792244 h 4229466"/>
              <a:gd name="connsiteX169" fmla="*/ 502942 w 1548458"/>
              <a:gd name="connsiteY169" fmla="*/ 1644437 h 4229466"/>
              <a:gd name="connsiteX170" fmla="*/ 488865 w 1548458"/>
              <a:gd name="connsiteY170" fmla="*/ 1382735 h 4229466"/>
              <a:gd name="connsiteX171" fmla="*/ 479267 w 1548458"/>
              <a:gd name="connsiteY171" fmla="*/ 1406410 h 4229466"/>
              <a:gd name="connsiteX172" fmla="*/ 459432 w 1548458"/>
              <a:gd name="connsiteY172" fmla="*/ 1472315 h 4229466"/>
              <a:gd name="connsiteX173" fmla="*/ 341698 w 1548458"/>
              <a:gd name="connsiteY173" fmla="*/ 1572773 h 4229466"/>
              <a:gd name="connsiteX174" fmla="*/ 286670 w 1548458"/>
              <a:gd name="connsiteY174" fmla="*/ 1532462 h 4229466"/>
              <a:gd name="connsiteX175" fmla="*/ 247638 w 1548458"/>
              <a:gd name="connsiteY175" fmla="*/ 1424965 h 4229466"/>
              <a:gd name="connsiteX176" fmla="*/ 237401 w 1548458"/>
              <a:gd name="connsiteY176" fmla="*/ 1365458 h 4229466"/>
              <a:gd name="connsiteX177" fmla="*/ 247638 w 1548458"/>
              <a:gd name="connsiteY177" fmla="*/ 1158144 h 4229466"/>
              <a:gd name="connsiteX178" fmla="*/ 268114 w 1548458"/>
              <a:gd name="connsiteY178" fmla="*/ 927795 h 4229466"/>
              <a:gd name="connsiteX179" fmla="*/ 271313 w 1548458"/>
              <a:gd name="connsiteY179" fmla="*/ 880446 h 4229466"/>
              <a:gd name="connsiteX180" fmla="*/ 216925 w 1548458"/>
              <a:gd name="connsiteY180" fmla="*/ 767830 h 4229466"/>
              <a:gd name="connsiteX181" fmla="*/ 129265 w 1548458"/>
              <a:gd name="connsiteY181" fmla="*/ 694247 h 4229466"/>
              <a:gd name="connsiteX182" fmla="*/ 128625 w 1548458"/>
              <a:gd name="connsiteY182" fmla="*/ 675691 h 4229466"/>
              <a:gd name="connsiteX183" fmla="*/ 168296 w 1548458"/>
              <a:gd name="connsiteY183" fmla="*/ 668652 h 4229466"/>
              <a:gd name="connsiteX184" fmla="*/ 231002 w 1548458"/>
              <a:gd name="connsiteY184" fmla="*/ 712163 h 4229466"/>
              <a:gd name="connsiteX185" fmla="*/ 243799 w 1548458"/>
              <a:gd name="connsiteY185" fmla="*/ 685289 h 4229466"/>
              <a:gd name="connsiteX186" fmla="*/ 241880 w 1548458"/>
              <a:gd name="connsiteY186" fmla="*/ 541320 h 4229466"/>
              <a:gd name="connsiteX187" fmla="*/ 225883 w 1548458"/>
              <a:gd name="connsiteY187" fmla="*/ 524044 h 4229466"/>
              <a:gd name="connsiteX188" fmla="*/ 13 w 1548458"/>
              <a:gd name="connsiteY188" fmla="*/ 268101 h 4229466"/>
              <a:gd name="connsiteX189" fmla="*/ 218205 w 1548458"/>
              <a:gd name="connsiteY189" fmla="*/ 6399 h 4229466"/>
              <a:gd name="connsiteX190" fmla="*/ 232282 w 1548458"/>
              <a:gd name="connsiteY190" fmla="*/ 2559 h 4229466"/>
              <a:gd name="connsiteX191" fmla="*/ 292429 w 1548458"/>
              <a:gd name="connsiteY191" fmla="*/ 0 h 422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1548458" h="4229466">
                <a:moveTo>
                  <a:pt x="292429" y="0"/>
                </a:moveTo>
                <a:cubicBezTo>
                  <a:pt x="311624" y="4479"/>
                  <a:pt x="330820" y="8318"/>
                  <a:pt x="349376" y="14717"/>
                </a:cubicBezTo>
                <a:cubicBezTo>
                  <a:pt x="465830" y="54388"/>
                  <a:pt x="538134" y="169563"/>
                  <a:pt x="524697" y="293055"/>
                </a:cubicBezTo>
                <a:cubicBezTo>
                  <a:pt x="511900" y="411429"/>
                  <a:pt x="415921" y="508048"/>
                  <a:pt x="296268" y="522765"/>
                </a:cubicBezTo>
                <a:cubicBezTo>
                  <a:pt x="290509" y="523404"/>
                  <a:pt x="289229" y="524044"/>
                  <a:pt x="281551" y="524684"/>
                </a:cubicBezTo>
                <a:cubicBezTo>
                  <a:pt x="285390" y="554758"/>
                  <a:pt x="280271" y="577153"/>
                  <a:pt x="280911" y="607866"/>
                </a:cubicBezTo>
                <a:cubicBezTo>
                  <a:pt x="282191" y="608506"/>
                  <a:pt x="282191" y="627701"/>
                  <a:pt x="283470" y="628341"/>
                </a:cubicBezTo>
                <a:cubicBezTo>
                  <a:pt x="291149" y="616184"/>
                  <a:pt x="315463" y="589950"/>
                  <a:pt x="323142" y="577792"/>
                </a:cubicBezTo>
                <a:cubicBezTo>
                  <a:pt x="329540" y="568195"/>
                  <a:pt x="338498" y="559237"/>
                  <a:pt x="346177" y="550918"/>
                </a:cubicBezTo>
                <a:cubicBezTo>
                  <a:pt x="357054" y="538121"/>
                  <a:pt x="366652" y="538761"/>
                  <a:pt x="376250" y="552838"/>
                </a:cubicBezTo>
                <a:cubicBezTo>
                  <a:pt x="378809" y="556677"/>
                  <a:pt x="381369" y="561796"/>
                  <a:pt x="383288" y="566275"/>
                </a:cubicBezTo>
                <a:cubicBezTo>
                  <a:pt x="385208" y="572034"/>
                  <a:pt x="390967" y="586111"/>
                  <a:pt x="388407" y="589310"/>
                </a:cubicBezTo>
                <a:cubicBezTo>
                  <a:pt x="384568" y="593789"/>
                  <a:pt x="379449" y="595708"/>
                  <a:pt x="368572" y="591869"/>
                </a:cubicBezTo>
                <a:cubicBezTo>
                  <a:pt x="366652" y="591229"/>
                  <a:pt x="360893" y="591229"/>
                  <a:pt x="358974" y="591229"/>
                </a:cubicBezTo>
                <a:cubicBezTo>
                  <a:pt x="330180" y="641138"/>
                  <a:pt x="306505" y="652016"/>
                  <a:pt x="348096" y="673131"/>
                </a:cubicBezTo>
                <a:cubicBezTo>
                  <a:pt x="353215" y="663533"/>
                  <a:pt x="371131" y="646897"/>
                  <a:pt x="377530" y="637299"/>
                </a:cubicBezTo>
                <a:cubicBezTo>
                  <a:pt x="382649" y="629621"/>
                  <a:pt x="387767" y="621303"/>
                  <a:pt x="395446" y="616184"/>
                </a:cubicBezTo>
                <a:cubicBezTo>
                  <a:pt x="410802" y="605306"/>
                  <a:pt x="430638" y="613625"/>
                  <a:pt x="435757" y="631541"/>
                </a:cubicBezTo>
                <a:cubicBezTo>
                  <a:pt x="437676" y="637939"/>
                  <a:pt x="438956" y="644338"/>
                  <a:pt x="440236" y="650736"/>
                </a:cubicBezTo>
                <a:cubicBezTo>
                  <a:pt x="445355" y="678890"/>
                  <a:pt x="435117" y="685929"/>
                  <a:pt x="408243" y="674411"/>
                </a:cubicBezTo>
                <a:cubicBezTo>
                  <a:pt x="404404" y="681450"/>
                  <a:pt x="395446" y="689128"/>
                  <a:pt x="391607" y="696166"/>
                </a:cubicBezTo>
                <a:cubicBezTo>
                  <a:pt x="417201" y="711523"/>
                  <a:pt x="418481" y="713442"/>
                  <a:pt x="436397" y="692327"/>
                </a:cubicBezTo>
                <a:cubicBezTo>
                  <a:pt x="447914" y="678890"/>
                  <a:pt x="466470" y="651376"/>
                  <a:pt x="478627" y="637299"/>
                </a:cubicBezTo>
                <a:cubicBezTo>
                  <a:pt x="483106" y="632180"/>
                  <a:pt x="488865" y="627062"/>
                  <a:pt x="497183" y="627701"/>
                </a:cubicBezTo>
                <a:cubicBezTo>
                  <a:pt x="504222" y="631541"/>
                  <a:pt x="504222" y="643058"/>
                  <a:pt x="501662" y="648177"/>
                </a:cubicBezTo>
                <a:cubicBezTo>
                  <a:pt x="494624" y="663533"/>
                  <a:pt x="480547" y="689128"/>
                  <a:pt x="468390" y="705124"/>
                </a:cubicBezTo>
                <a:cubicBezTo>
                  <a:pt x="445355" y="733278"/>
                  <a:pt x="437676" y="755033"/>
                  <a:pt x="436397" y="787026"/>
                </a:cubicBezTo>
                <a:cubicBezTo>
                  <a:pt x="435117" y="814540"/>
                  <a:pt x="429358" y="842694"/>
                  <a:pt x="417841" y="867648"/>
                </a:cubicBezTo>
                <a:cubicBezTo>
                  <a:pt x="405683" y="895162"/>
                  <a:pt x="399925" y="984103"/>
                  <a:pt x="399285" y="1015456"/>
                </a:cubicBezTo>
                <a:cubicBezTo>
                  <a:pt x="410163" y="974505"/>
                  <a:pt x="444715" y="913078"/>
                  <a:pt x="453033" y="890683"/>
                </a:cubicBezTo>
                <a:cubicBezTo>
                  <a:pt x="458152" y="877246"/>
                  <a:pt x="477348" y="860610"/>
                  <a:pt x="491425" y="861890"/>
                </a:cubicBezTo>
                <a:cubicBezTo>
                  <a:pt x="493344" y="861890"/>
                  <a:pt x="502942" y="860610"/>
                  <a:pt x="479267" y="861890"/>
                </a:cubicBezTo>
                <a:cubicBezTo>
                  <a:pt x="518938" y="862530"/>
                  <a:pt x="535575" y="859330"/>
                  <a:pt x="584844" y="838215"/>
                </a:cubicBezTo>
                <a:cubicBezTo>
                  <a:pt x="627075" y="819659"/>
                  <a:pt x="703218" y="791505"/>
                  <a:pt x="742889" y="768470"/>
                </a:cubicBezTo>
                <a:cubicBezTo>
                  <a:pt x="746088" y="766551"/>
                  <a:pt x="749288" y="761432"/>
                  <a:pt x="749927" y="756953"/>
                </a:cubicBezTo>
                <a:cubicBezTo>
                  <a:pt x="753767" y="714722"/>
                  <a:pt x="742249" y="697446"/>
                  <a:pt x="733931" y="639219"/>
                </a:cubicBezTo>
                <a:cubicBezTo>
                  <a:pt x="733291" y="635380"/>
                  <a:pt x="719214" y="630261"/>
                  <a:pt x="717295" y="627062"/>
                </a:cubicBezTo>
                <a:cubicBezTo>
                  <a:pt x="698099" y="602107"/>
                  <a:pt x="686581" y="566275"/>
                  <a:pt x="684662" y="536202"/>
                </a:cubicBezTo>
                <a:cubicBezTo>
                  <a:pt x="684022" y="530443"/>
                  <a:pt x="682102" y="523404"/>
                  <a:pt x="678263" y="518925"/>
                </a:cubicBezTo>
                <a:cubicBezTo>
                  <a:pt x="651389" y="485013"/>
                  <a:pt x="645630" y="445982"/>
                  <a:pt x="650110" y="406310"/>
                </a:cubicBezTo>
                <a:cubicBezTo>
                  <a:pt x="652029" y="392233"/>
                  <a:pt x="663547" y="390314"/>
                  <a:pt x="677623" y="394153"/>
                </a:cubicBezTo>
                <a:cubicBezTo>
                  <a:pt x="676344" y="379436"/>
                  <a:pt x="680823" y="373678"/>
                  <a:pt x="679543" y="360880"/>
                </a:cubicBezTo>
                <a:cubicBezTo>
                  <a:pt x="678263" y="349363"/>
                  <a:pt x="677623" y="344244"/>
                  <a:pt x="676984" y="332727"/>
                </a:cubicBezTo>
                <a:cubicBezTo>
                  <a:pt x="668026" y="230989"/>
                  <a:pt x="691061" y="197716"/>
                  <a:pt x="772323" y="156126"/>
                </a:cubicBezTo>
                <a:cubicBezTo>
                  <a:pt x="816473" y="133730"/>
                  <a:pt x="862543" y="132451"/>
                  <a:pt x="912452" y="143328"/>
                </a:cubicBezTo>
                <a:cubicBezTo>
                  <a:pt x="923969" y="145888"/>
                  <a:pt x="935486" y="150367"/>
                  <a:pt x="945724" y="156126"/>
                </a:cubicBezTo>
                <a:cubicBezTo>
                  <a:pt x="1014189" y="194517"/>
                  <a:pt x="1053860" y="271300"/>
                  <a:pt x="1039783" y="348083"/>
                </a:cubicBezTo>
                <a:cubicBezTo>
                  <a:pt x="1035304" y="372398"/>
                  <a:pt x="1029546" y="383915"/>
                  <a:pt x="1024427" y="408870"/>
                </a:cubicBezTo>
                <a:cubicBezTo>
                  <a:pt x="1044902" y="410149"/>
                  <a:pt x="1053220" y="417828"/>
                  <a:pt x="1051941" y="437663"/>
                </a:cubicBezTo>
                <a:cubicBezTo>
                  <a:pt x="1050021" y="475415"/>
                  <a:pt x="1032745" y="513807"/>
                  <a:pt x="1009710" y="543240"/>
                </a:cubicBezTo>
                <a:cubicBezTo>
                  <a:pt x="1006511" y="547719"/>
                  <a:pt x="999472" y="548999"/>
                  <a:pt x="996913" y="550279"/>
                </a:cubicBezTo>
                <a:cubicBezTo>
                  <a:pt x="990514" y="568834"/>
                  <a:pt x="978357" y="592509"/>
                  <a:pt x="972598" y="609785"/>
                </a:cubicBezTo>
                <a:cubicBezTo>
                  <a:pt x="971958" y="611065"/>
                  <a:pt x="971319" y="637299"/>
                  <a:pt x="971319" y="638579"/>
                </a:cubicBezTo>
                <a:cubicBezTo>
                  <a:pt x="973238" y="682089"/>
                  <a:pt x="977717" y="700645"/>
                  <a:pt x="993714" y="742236"/>
                </a:cubicBezTo>
                <a:cubicBezTo>
                  <a:pt x="994993" y="746075"/>
                  <a:pt x="998832" y="749275"/>
                  <a:pt x="1002672" y="751834"/>
                </a:cubicBezTo>
                <a:cubicBezTo>
                  <a:pt x="1071137" y="798544"/>
                  <a:pt x="1151119" y="804942"/>
                  <a:pt x="1249657" y="829897"/>
                </a:cubicBezTo>
                <a:cubicBezTo>
                  <a:pt x="1261175" y="829897"/>
                  <a:pt x="1261175" y="830537"/>
                  <a:pt x="1272692" y="831176"/>
                </a:cubicBezTo>
                <a:cubicBezTo>
                  <a:pt x="1273972" y="831176"/>
                  <a:pt x="1287409" y="832456"/>
                  <a:pt x="1288688" y="833096"/>
                </a:cubicBezTo>
                <a:cubicBezTo>
                  <a:pt x="1288688" y="833096"/>
                  <a:pt x="1309164" y="845893"/>
                  <a:pt x="1309164" y="846533"/>
                </a:cubicBezTo>
                <a:cubicBezTo>
                  <a:pt x="1308524" y="873407"/>
                  <a:pt x="1301486" y="854211"/>
                  <a:pt x="1323881" y="870848"/>
                </a:cubicBezTo>
                <a:cubicBezTo>
                  <a:pt x="1341157" y="883645"/>
                  <a:pt x="1353954" y="907959"/>
                  <a:pt x="1358433" y="929715"/>
                </a:cubicBezTo>
                <a:cubicBezTo>
                  <a:pt x="1372510" y="994980"/>
                  <a:pt x="1395545" y="1086480"/>
                  <a:pt x="1404503" y="1152386"/>
                </a:cubicBezTo>
                <a:cubicBezTo>
                  <a:pt x="1409622" y="1188218"/>
                  <a:pt x="1404503" y="1225969"/>
                  <a:pt x="1412181" y="1261162"/>
                </a:cubicBezTo>
                <a:cubicBezTo>
                  <a:pt x="1428178" y="1336025"/>
                  <a:pt x="1440975" y="1411528"/>
                  <a:pt x="1440975" y="1488311"/>
                </a:cubicBezTo>
                <a:cubicBezTo>
                  <a:pt x="1440975" y="1493430"/>
                  <a:pt x="1442894" y="1499189"/>
                  <a:pt x="1444814" y="1504308"/>
                </a:cubicBezTo>
                <a:cubicBezTo>
                  <a:pt x="1487685" y="1593888"/>
                  <a:pt x="1481286" y="1689227"/>
                  <a:pt x="1490244" y="1787125"/>
                </a:cubicBezTo>
                <a:cubicBezTo>
                  <a:pt x="1505601" y="1957968"/>
                  <a:pt x="1533114" y="2116013"/>
                  <a:pt x="1547831" y="2286855"/>
                </a:cubicBezTo>
                <a:cubicBezTo>
                  <a:pt x="1549751" y="2312449"/>
                  <a:pt x="1549111" y="2336764"/>
                  <a:pt x="1535034" y="2359799"/>
                </a:cubicBezTo>
                <a:cubicBezTo>
                  <a:pt x="1530555" y="2371956"/>
                  <a:pt x="1525436" y="2384114"/>
                  <a:pt x="1520957" y="2393712"/>
                </a:cubicBezTo>
                <a:cubicBezTo>
                  <a:pt x="1513919" y="2409708"/>
                  <a:pt x="1498562" y="2423145"/>
                  <a:pt x="1486405" y="2434662"/>
                </a:cubicBezTo>
                <a:cubicBezTo>
                  <a:pt x="1456971" y="2463456"/>
                  <a:pt x="1422419" y="2485211"/>
                  <a:pt x="1388506" y="2514645"/>
                </a:cubicBezTo>
                <a:cubicBezTo>
                  <a:pt x="1372510" y="2503127"/>
                  <a:pt x="1383388" y="2485851"/>
                  <a:pt x="1396185" y="2466655"/>
                </a:cubicBezTo>
                <a:cubicBezTo>
                  <a:pt x="1414101" y="2439781"/>
                  <a:pt x="1421139" y="2429544"/>
                  <a:pt x="1439695" y="2402670"/>
                </a:cubicBezTo>
                <a:cubicBezTo>
                  <a:pt x="1455692" y="2383474"/>
                  <a:pt x="1456331" y="2351481"/>
                  <a:pt x="1450573" y="2323327"/>
                </a:cubicBezTo>
                <a:cubicBezTo>
                  <a:pt x="1447373" y="2309250"/>
                  <a:pt x="1439055" y="2306691"/>
                  <a:pt x="1421779" y="2301572"/>
                </a:cubicBezTo>
                <a:cubicBezTo>
                  <a:pt x="1407702" y="2322687"/>
                  <a:pt x="1405143" y="2357879"/>
                  <a:pt x="1399384" y="2375795"/>
                </a:cubicBezTo>
                <a:cubicBezTo>
                  <a:pt x="1394905" y="2387953"/>
                  <a:pt x="1353954" y="2409708"/>
                  <a:pt x="1355874" y="2395631"/>
                </a:cubicBezTo>
                <a:cubicBezTo>
                  <a:pt x="1356514" y="2386673"/>
                  <a:pt x="1360993" y="2374516"/>
                  <a:pt x="1363552" y="2356600"/>
                </a:cubicBezTo>
                <a:cubicBezTo>
                  <a:pt x="1366111" y="2339963"/>
                  <a:pt x="1366751" y="2348282"/>
                  <a:pt x="1369951" y="2331645"/>
                </a:cubicBezTo>
                <a:cubicBezTo>
                  <a:pt x="1373790" y="2311170"/>
                  <a:pt x="1378269" y="2290054"/>
                  <a:pt x="1377629" y="2268939"/>
                </a:cubicBezTo>
                <a:cubicBezTo>
                  <a:pt x="1376349" y="2240145"/>
                  <a:pt x="1375069" y="2213911"/>
                  <a:pt x="1393625" y="2192156"/>
                </a:cubicBezTo>
                <a:cubicBezTo>
                  <a:pt x="1418580" y="2162083"/>
                  <a:pt x="1420499" y="2128170"/>
                  <a:pt x="1416660" y="2091698"/>
                </a:cubicBezTo>
                <a:cubicBezTo>
                  <a:pt x="1410902" y="2030912"/>
                  <a:pt x="1391066" y="1987401"/>
                  <a:pt x="1366751" y="1932373"/>
                </a:cubicBezTo>
                <a:cubicBezTo>
                  <a:pt x="1325160" y="1840234"/>
                  <a:pt x="1297647" y="1744895"/>
                  <a:pt x="1279091" y="1645077"/>
                </a:cubicBezTo>
                <a:cubicBezTo>
                  <a:pt x="1271412" y="1602846"/>
                  <a:pt x="1272052" y="1559336"/>
                  <a:pt x="1266933" y="1516465"/>
                </a:cubicBezTo>
                <a:cubicBezTo>
                  <a:pt x="1263094" y="1487032"/>
                  <a:pt x="1241979" y="1381455"/>
                  <a:pt x="1235580" y="1352022"/>
                </a:cubicBezTo>
                <a:cubicBezTo>
                  <a:pt x="1234301" y="1352022"/>
                  <a:pt x="1245178" y="1428805"/>
                  <a:pt x="1243898" y="1428805"/>
                </a:cubicBezTo>
                <a:cubicBezTo>
                  <a:pt x="1242619" y="1437763"/>
                  <a:pt x="1241979" y="1447360"/>
                  <a:pt x="1240699" y="1456319"/>
                </a:cubicBezTo>
                <a:cubicBezTo>
                  <a:pt x="1221503" y="1563175"/>
                  <a:pt x="1238780" y="1657234"/>
                  <a:pt x="1259255" y="1767930"/>
                </a:cubicBezTo>
                <a:cubicBezTo>
                  <a:pt x="1270772" y="1801842"/>
                  <a:pt x="1271412" y="1837674"/>
                  <a:pt x="1279091" y="1872867"/>
                </a:cubicBezTo>
                <a:cubicBezTo>
                  <a:pt x="1282290" y="1887583"/>
                  <a:pt x="1273332" y="1909978"/>
                  <a:pt x="1273332" y="1924695"/>
                </a:cubicBezTo>
                <a:cubicBezTo>
                  <a:pt x="1273332" y="1941971"/>
                  <a:pt x="1272692" y="1959247"/>
                  <a:pt x="1273332" y="1976524"/>
                </a:cubicBezTo>
                <a:cubicBezTo>
                  <a:pt x="1273332" y="1987401"/>
                  <a:pt x="1275252" y="1998279"/>
                  <a:pt x="1273972" y="2009156"/>
                </a:cubicBezTo>
                <a:cubicBezTo>
                  <a:pt x="1272692" y="2017474"/>
                  <a:pt x="1269493" y="2029632"/>
                  <a:pt x="1263734" y="2031551"/>
                </a:cubicBezTo>
                <a:cubicBezTo>
                  <a:pt x="1244538" y="2039230"/>
                  <a:pt x="1273972" y="2047548"/>
                  <a:pt x="1274612" y="2061625"/>
                </a:cubicBezTo>
                <a:cubicBezTo>
                  <a:pt x="1289968" y="2377075"/>
                  <a:pt x="1279091" y="2692525"/>
                  <a:pt x="1294447" y="3007976"/>
                </a:cubicBezTo>
                <a:cubicBezTo>
                  <a:pt x="1295727" y="3029091"/>
                  <a:pt x="1295087" y="3028451"/>
                  <a:pt x="1273972" y="3029731"/>
                </a:cubicBezTo>
                <a:cubicBezTo>
                  <a:pt x="1220864" y="3032930"/>
                  <a:pt x="1245178" y="3036770"/>
                  <a:pt x="1190150" y="3040609"/>
                </a:cubicBezTo>
                <a:cubicBezTo>
                  <a:pt x="1191430" y="3061084"/>
                  <a:pt x="1192710" y="3112273"/>
                  <a:pt x="1194629" y="3131469"/>
                </a:cubicBezTo>
                <a:cubicBezTo>
                  <a:pt x="1203587" y="3245364"/>
                  <a:pt x="1168395" y="3357339"/>
                  <a:pt x="1147280" y="3469314"/>
                </a:cubicBezTo>
                <a:cubicBezTo>
                  <a:pt x="1124885" y="3586408"/>
                  <a:pt x="1101850" y="3702862"/>
                  <a:pt x="1079455" y="3819957"/>
                </a:cubicBezTo>
                <a:cubicBezTo>
                  <a:pt x="1078175" y="3825715"/>
                  <a:pt x="1077535" y="3832114"/>
                  <a:pt x="1079455" y="3837233"/>
                </a:cubicBezTo>
                <a:cubicBezTo>
                  <a:pt x="1089053" y="3864107"/>
                  <a:pt x="1087773" y="3892261"/>
                  <a:pt x="1085853" y="3919774"/>
                </a:cubicBezTo>
                <a:cubicBezTo>
                  <a:pt x="1081374" y="3978002"/>
                  <a:pt x="1161996" y="4036229"/>
                  <a:pt x="1207426" y="4071421"/>
                </a:cubicBezTo>
                <a:cubicBezTo>
                  <a:pt x="1220224" y="4081019"/>
                  <a:pt x="1234301" y="4088697"/>
                  <a:pt x="1246458" y="4098295"/>
                </a:cubicBezTo>
                <a:cubicBezTo>
                  <a:pt x="1268213" y="4114931"/>
                  <a:pt x="1280370" y="4136687"/>
                  <a:pt x="1281650" y="4164200"/>
                </a:cubicBezTo>
                <a:cubicBezTo>
                  <a:pt x="1283570" y="4194914"/>
                  <a:pt x="1269493" y="4215389"/>
                  <a:pt x="1239419" y="4218589"/>
                </a:cubicBezTo>
                <a:cubicBezTo>
                  <a:pt x="1211266" y="4221788"/>
                  <a:pt x="1124885" y="4208351"/>
                  <a:pt x="1097371" y="4204512"/>
                </a:cubicBezTo>
                <a:cubicBezTo>
                  <a:pt x="1062818" y="4200033"/>
                  <a:pt x="1016109" y="4191714"/>
                  <a:pt x="981556" y="4184036"/>
                </a:cubicBezTo>
                <a:cubicBezTo>
                  <a:pt x="952123" y="4177638"/>
                  <a:pt x="923329" y="4169959"/>
                  <a:pt x="893896" y="4164200"/>
                </a:cubicBezTo>
                <a:cubicBezTo>
                  <a:pt x="877899" y="4161001"/>
                  <a:pt x="872141" y="4151403"/>
                  <a:pt x="873420" y="4137966"/>
                </a:cubicBezTo>
                <a:cubicBezTo>
                  <a:pt x="874060" y="4125809"/>
                  <a:pt x="877259" y="4113012"/>
                  <a:pt x="880459" y="4101494"/>
                </a:cubicBezTo>
                <a:cubicBezTo>
                  <a:pt x="890056" y="4071421"/>
                  <a:pt x="902854" y="4041348"/>
                  <a:pt x="890696" y="4011914"/>
                </a:cubicBezTo>
                <a:cubicBezTo>
                  <a:pt x="879179" y="3983760"/>
                  <a:pt x="881099" y="3956886"/>
                  <a:pt x="896455" y="3930012"/>
                </a:cubicBezTo>
                <a:cubicBezTo>
                  <a:pt x="899654" y="3924253"/>
                  <a:pt x="900934" y="3915296"/>
                  <a:pt x="899015" y="3908897"/>
                </a:cubicBezTo>
                <a:cubicBezTo>
                  <a:pt x="895815" y="3896740"/>
                  <a:pt x="900294" y="3890981"/>
                  <a:pt x="910532" y="3885862"/>
                </a:cubicBezTo>
                <a:cubicBezTo>
                  <a:pt x="913731" y="3883942"/>
                  <a:pt x="917570" y="3879463"/>
                  <a:pt x="918210" y="3876264"/>
                </a:cubicBezTo>
                <a:cubicBezTo>
                  <a:pt x="920770" y="3837233"/>
                  <a:pt x="923969" y="3798201"/>
                  <a:pt x="923969" y="3758530"/>
                </a:cubicBezTo>
                <a:cubicBezTo>
                  <a:pt x="923969" y="3692625"/>
                  <a:pt x="923969" y="3626079"/>
                  <a:pt x="920770" y="3560174"/>
                </a:cubicBezTo>
                <a:cubicBezTo>
                  <a:pt x="915651" y="3447559"/>
                  <a:pt x="924609" y="3336224"/>
                  <a:pt x="945724" y="3226168"/>
                </a:cubicBezTo>
                <a:cubicBezTo>
                  <a:pt x="954042" y="3182017"/>
                  <a:pt x="966840" y="3105234"/>
                  <a:pt x="945084" y="3062364"/>
                </a:cubicBezTo>
                <a:cubicBezTo>
                  <a:pt x="943165" y="3057885"/>
                  <a:pt x="943165" y="3039969"/>
                  <a:pt x="942525" y="3034850"/>
                </a:cubicBezTo>
                <a:cubicBezTo>
                  <a:pt x="940605" y="3009256"/>
                  <a:pt x="877899" y="3023972"/>
                  <a:pt x="853585" y="3007976"/>
                </a:cubicBezTo>
                <a:cubicBezTo>
                  <a:pt x="849106" y="3004777"/>
                  <a:pt x="848466" y="2968305"/>
                  <a:pt x="847826" y="2961266"/>
                </a:cubicBezTo>
                <a:cubicBezTo>
                  <a:pt x="847186" y="2936952"/>
                  <a:pt x="849745" y="2911997"/>
                  <a:pt x="846546" y="2887682"/>
                </a:cubicBezTo>
                <a:cubicBezTo>
                  <a:pt x="840787" y="2838413"/>
                  <a:pt x="840148" y="2705323"/>
                  <a:pt x="833109" y="2656054"/>
                </a:cubicBezTo>
                <a:cubicBezTo>
                  <a:pt x="831829" y="2656054"/>
                  <a:pt x="822232" y="2740515"/>
                  <a:pt x="820312" y="2740515"/>
                </a:cubicBezTo>
                <a:cubicBezTo>
                  <a:pt x="807515" y="2799382"/>
                  <a:pt x="806235" y="2858249"/>
                  <a:pt x="794078" y="2917756"/>
                </a:cubicBezTo>
                <a:cubicBezTo>
                  <a:pt x="788959" y="2941431"/>
                  <a:pt x="787039" y="2965105"/>
                  <a:pt x="783200" y="2988780"/>
                </a:cubicBezTo>
                <a:cubicBezTo>
                  <a:pt x="782560" y="2992619"/>
                  <a:pt x="781281" y="2997738"/>
                  <a:pt x="778721" y="3000298"/>
                </a:cubicBezTo>
                <a:cubicBezTo>
                  <a:pt x="748008" y="3029091"/>
                  <a:pt x="805595" y="3059805"/>
                  <a:pt x="673784" y="3053406"/>
                </a:cubicBezTo>
                <a:cubicBezTo>
                  <a:pt x="640512" y="3051486"/>
                  <a:pt x="630914" y="3047007"/>
                  <a:pt x="597641" y="3046367"/>
                </a:cubicBezTo>
                <a:cubicBezTo>
                  <a:pt x="586764" y="3046367"/>
                  <a:pt x="590603" y="3055965"/>
                  <a:pt x="585484" y="3065563"/>
                </a:cubicBezTo>
                <a:cubicBezTo>
                  <a:pt x="578445" y="3079000"/>
                  <a:pt x="579725" y="3121231"/>
                  <a:pt x="574606" y="3141706"/>
                </a:cubicBezTo>
                <a:cubicBezTo>
                  <a:pt x="566928" y="3155143"/>
                  <a:pt x="561169" y="3163461"/>
                  <a:pt x="558610" y="3178178"/>
                </a:cubicBezTo>
                <a:cubicBezTo>
                  <a:pt x="546452" y="3263279"/>
                  <a:pt x="534935" y="3350300"/>
                  <a:pt x="517659" y="3434762"/>
                </a:cubicBezTo>
                <a:cubicBezTo>
                  <a:pt x="503582" y="3506426"/>
                  <a:pt x="470309" y="3576171"/>
                  <a:pt x="449194" y="3646555"/>
                </a:cubicBezTo>
                <a:cubicBezTo>
                  <a:pt x="431918" y="3703502"/>
                  <a:pt x="408883" y="3760450"/>
                  <a:pt x="392246" y="3818037"/>
                </a:cubicBezTo>
                <a:cubicBezTo>
                  <a:pt x="390327" y="3824436"/>
                  <a:pt x="387767" y="3830194"/>
                  <a:pt x="396086" y="3836593"/>
                </a:cubicBezTo>
                <a:cubicBezTo>
                  <a:pt x="401204" y="3840432"/>
                  <a:pt x="403124" y="3851310"/>
                  <a:pt x="403764" y="3858988"/>
                </a:cubicBezTo>
                <a:cubicBezTo>
                  <a:pt x="404404" y="3870506"/>
                  <a:pt x="402484" y="3882023"/>
                  <a:pt x="401844" y="3893540"/>
                </a:cubicBezTo>
                <a:cubicBezTo>
                  <a:pt x="400565" y="3911456"/>
                  <a:pt x="397365" y="3928093"/>
                  <a:pt x="408883" y="3946009"/>
                </a:cubicBezTo>
                <a:cubicBezTo>
                  <a:pt x="415921" y="3956886"/>
                  <a:pt x="413362" y="3977362"/>
                  <a:pt x="409523" y="3992079"/>
                </a:cubicBezTo>
                <a:cubicBezTo>
                  <a:pt x="401844" y="4025991"/>
                  <a:pt x="397365" y="4059264"/>
                  <a:pt x="388407" y="4093176"/>
                </a:cubicBezTo>
                <a:cubicBezTo>
                  <a:pt x="387128" y="4098295"/>
                  <a:pt x="385208" y="4103414"/>
                  <a:pt x="385208" y="4109173"/>
                </a:cubicBezTo>
                <a:cubicBezTo>
                  <a:pt x="383928" y="4136047"/>
                  <a:pt x="383288" y="4168680"/>
                  <a:pt x="382649" y="4195554"/>
                </a:cubicBezTo>
                <a:cubicBezTo>
                  <a:pt x="382009" y="4210910"/>
                  <a:pt x="374330" y="4220508"/>
                  <a:pt x="360254" y="4224347"/>
                </a:cubicBezTo>
                <a:cubicBezTo>
                  <a:pt x="350016" y="4226907"/>
                  <a:pt x="339778" y="4230106"/>
                  <a:pt x="329540" y="4229466"/>
                </a:cubicBezTo>
                <a:cubicBezTo>
                  <a:pt x="276432" y="4226907"/>
                  <a:pt x="223964" y="4224987"/>
                  <a:pt x="170855" y="4220508"/>
                </a:cubicBezTo>
                <a:cubicBezTo>
                  <a:pt x="142702" y="4217949"/>
                  <a:pt x="136943" y="4207711"/>
                  <a:pt x="138862" y="4179557"/>
                </a:cubicBezTo>
                <a:cubicBezTo>
                  <a:pt x="140142" y="4153963"/>
                  <a:pt x="148460" y="4123889"/>
                  <a:pt x="165097" y="4104054"/>
                </a:cubicBezTo>
                <a:cubicBezTo>
                  <a:pt x="169576" y="4098935"/>
                  <a:pt x="173415" y="4093816"/>
                  <a:pt x="177894" y="4088697"/>
                </a:cubicBezTo>
                <a:cubicBezTo>
                  <a:pt x="207967" y="4054785"/>
                  <a:pt x="215006" y="4015753"/>
                  <a:pt x="213726" y="3970323"/>
                </a:cubicBezTo>
                <a:cubicBezTo>
                  <a:pt x="213086" y="3949848"/>
                  <a:pt x="213726" y="3928093"/>
                  <a:pt x="218205" y="3908257"/>
                </a:cubicBezTo>
                <a:cubicBezTo>
                  <a:pt x="222044" y="3892901"/>
                  <a:pt x="232922" y="3878824"/>
                  <a:pt x="240600" y="3864107"/>
                </a:cubicBezTo>
                <a:cubicBezTo>
                  <a:pt x="243799" y="3857708"/>
                  <a:pt x="248918" y="3851310"/>
                  <a:pt x="249558" y="3844911"/>
                </a:cubicBezTo>
                <a:cubicBezTo>
                  <a:pt x="255317" y="3713740"/>
                  <a:pt x="266194" y="3582569"/>
                  <a:pt x="273233" y="3452038"/>
                </a:cubicBezTo>
                <a:cubicBezTo>
                  <a:pt x="278352" y="3352860"/>
                  <a:pt x="293068" y="3253682"/>
                  <a:pt x="328261" y="3158983"/>
                </a:cubicBezTo>
                <a:cubicBezTo>
                  <a:pt x="339778" y="3128909"/>
                  <a:pt x="342977" y="3057245"/>
                  <a:pt x="348096" y="3013095"/>
                </a:cubicBezTo>
                <a:cubicBezTo>
                  <a:pt x="348736" y="3007336"/>
                  <a:pt x="348736" y="3007336"/>
                  <a:pt x="351935" y="3000298"/>
                </a:cubicBezTo>
                <a:cubicBezTo>
                  <a:pt x="332740" y="2997098"/>
                  <a:pt x="319303" y="2989420"/>
                  <a:pt x="299467" y="2986221"/>
                </a:cubicBezTo>
                <a:cubicBezTo>
                  <a:pt x="305866" y="2953588"/>
                  <a:pt x="312904" y="2922235"/>
                  <a:pt x="318023" y="2890882"/>
                </a:cubicBezTo>
                <a:cubicBezTo>
                  <a:pt x="346816" y="2727718"/>
                  <a:pt x="381369" y="2590788"/>
                  <a:pt x="409523" y="2427624"/>
                </a:cubicBezTo>
                <a:cubicBezTo>
                  <a:pt x="428079" y="2319488"/>
                  <a:pt x="445995" y="2211352"/>
                  <a:pt x="465190" y="2103216"/>
                </a:cubicBezTo>
                <a:cubicBezTo>
                  <a:pt x="469029" y="2082740"/>
                  <a:pt x="477988" y="2062904"/>
                  <a:pt x="483746" y="2047548"/>
                </a:cubicBezTo>
                <a:cubicBezTo>
                  <a:pt x="481187" y="2031551"/>
                  <a:pt x="476708" y="2018754"/>
                  <a:pt x="476708" y="2005957"/>
                </a:cubicBezTo>
                <a:cubicBezTo>
                  <a:pt x="477348" y="1972684"/>
                  <a:pt x="475428" y="1940052"/>
                  <a:pt x="461351" y="1908698"/>
                </a:cubicBezTo>
                <a:cubicBezTo>
                  <a:pt x="446634" y="1875426"/>
                  <a:pt x="448554" y="1840234"/>
                  <a:pt x="460711" y="1806321"/>
                </a:cubicBezTo>
                <a:cubicBezTo>
                  <a:pt x="462631" y="1801842"/>
                  <a:pt x="463271" y="1796723"/>
                  <a:pt x="465830" y="1792244"/>
                </a:cubicBezTo>
                <a:cubicBezTo>
                  <a:pt x="492064" y="1746174"/>
                  <a:pt x="498463" y="1696266"/>
                  <a:pt x="502942" y="1644437"/>
                </a:cubicBezTo>
                <a:cubicBezTo>
                  <a:pt x="510620" y="1557416"/>
                  <a:pt x="482467" y="1470395"/>
                  <a:pt x="488865" y="1382735"/>
                </a:cubicBezTo>
                <a:cubicBezTo>
                  <a:pt x="485666" y="1390413"/>
                  <a:pt x="481187" y="1398091"/>
                  <a:pt x="479267" y="1406410"/>
                </a:cubicBezTo>
                <a:cubicBezTo>
                  <a:pt x="474148" y="1428165"/>
                  <a:pt x="463911" y="1449920"/>
                  <a:pt x="459432" y="1472315"/>
                </a:cubicBezTo>
                <a:cubicBezTo>
                  <a:pt x="445355" y="1537581"/>
                  <a:pt x="406963" y="1582371"/>
                  <a:pt x="341698" y="1572773"/>
                </a:cubicBezTo>
                <a:cubicBezTo>
                  <a:pt x="316743" y="1568934"/>
                  <a:pt x="292429" y="1556136"/>
                  <a:pt x="286670" y="1532462"/>
                </a:cubicBezTo>
                <a:cubicBezTo>
                  <a:pt x="277712" y="1495350"/>
                  <a:pt x="262355" y="1460158"/>
                  <a:pt x="247638" y="1424965"/>
                </a:cubicBezTo>
                <a:cubicBezTo>
                  <a:pt x="239960" y="1407049"/>
                  <a:pt x="236761" y="1385294"/>
                  <a:pt x="237401" y="1365458"/>
                </a:cubicBezTo>
                <a:cubicBezTo>
                  <a:pt x="239320" y="1300833"/>
                  <a:pt x="243799" y="1222770"/>
                  <a:pt x="247638" y="1158144"/>
                </a:cubicBezTo>
                <a:cubicBezTo>
                  <a:pt x="252757" y="1068564"/>
                  <a:pt x="263635" y="1017375"/>
                  <a:pt x="268114" y="927795"/>
                </a:cubicBezTo>
                <a:cubicBezTo>
                  <a:pt x="268114" y="922676"/>
                  <a:pt x="273873" y="884925"/>
                  <a:pt x="271313" y="880446"/>
                </a:cubicBezTo>
                <a:cubicBezTo>
                  <a:pt x="241880" y="843334"/>
                  <a:pt x="238680" y="804942"/>
                  <a:pt x="216925" y="767830"/>
                </a:cubicBezTo>
                <a:cubicBezTo>
                  <a:pt x="200929" y="740317"/>
                  <a:pt x="161257" y="701925"/>
                  <a:pt x="129265" y="694247"/>
                </a:cubicBezTo>
                <a:cubicBezTo>
                  <a:pt x="114548" y="691047"/>
                  <a:pt x="118387" y="686568"/>
                  <a:pt x="128625" y="675691"/>
                </a:cubicBezTo>
                <a:cubicBezTo>
                  <a:pt x="140142" y="663533"/>
                  <a:pt x="153579" y="663533"/>
                  <a:pt x="168296" y="668652"/>
                </a:cubicBezTo>
                <a:cubicBezTo>
                  <a:pt x="193890" y="677610"/>
                  <a:pt x="208607" y="696806"/>
                  <a:pt x="231002" y="712163"/>
                </a:cubicBezTo>
                <a:cubicBezTo>
                  <a:pt x="250198" y="720481"/>
                  <a:pt x="245079" y="701925"/>
                  <a:pt x="243799" y="685289"/>
                </a:cubicBezTo>
                <a:cubicBezTo>
                  <a:pt x="239960" y="635380"/>
                  <a:pt x="243799" y="591229"/>
                  <a:pt x="241880" y="541320"/>
                </a:cubicBezTo>
                <a:cubicBezTo>
                  <a:pt x="241240" y="529803"/>
                  <a:pt x="238041" y="525324"/>
                  <a:pt x="225883" y="524044"/>
                </a:cubicBezTo>
                <a:cubicBezTo>
                  <a:pt x="98551" y="507408"/>
                  <a:pt x="1933" y="396712"/>
                  <a:pt x="13" y="268101"/>
                </a:cubicBezTo>
                <a:cubicBezTo>
                  <a:pt x="-1267" y="140129"/>
                  <a:pt x="91513" y="28154"/>
                  <a:pt x="218205" y="6399"/>
                </a:cubicBezTo>
                <a:cubicBezTo>
                  <a:pt x="222684" y="5759"/>
                  <a:pt x="227163" y="3839"/>
                  <a:pt x="232282" y="2559"/>
                </a:cubicBezTo>
                <a:cubicBezTo>
                  <a:pt x="252757" y="0"/>
                  <a:pt x="272593" y="0"/>
                  <a:pt x="292429" y="0"/>
                </a:cubicBezTo>
                <a:close/>
              </a:path>
            </a:pathLst>
          </a:custGeom>
          <a:solidFill>
            <a:schemeClr val="accent4"/>
          </a:solidFill>
          <a:ln w="637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2" name="Title 1">
            <a:extLst>
              <a:ext uri="{FF2B5EF4-FFF2-40B4-BE49-F238E27FC236}">
                <a16:creationId xmlns:a16="http://schemas.microsoft.com/office/drawing/2014/main" id="{016E2BFE-8E2F-4FD8-8DB6-C53C86A03EC6}"/>
              </a:ext>
            </a:extLst>
          </p:cNvPr>
          <p:cNvSpPr txBox="1">
            <a:spLocks/>
          </p:cNvSpPr>
          <p:nvPr/>
        </p:nvSpPr>
        <p:spPr>
          <a:xfrm>
            <a:off x="1955979" y="1344567"/>
            <a:ext cx="2088232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d-ID" sz="2400" dirty="0">
                <a:solidFill>
                  <a:srgbClr val="FF0000"/>
                </a:solidFill>
                <a:latin typeface="Harrington" pitchFamily="82" charset="0"/>
              </a:rPr>
              <a:t>Pembahasan:</a:t>
            </a:r>
            <a:endParaRPr lang="en-GB" sz="2400" dirty="0">
              <a:solidFill>
                <a:srgbClr val="FF0000"/>
              </a:solidFill>
              <a:latin typeface="Harrington" pitchFamily="82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47ECE04-A901-4D2D-BA26-2676F10B3F26}"/>
              </a:ext>
            </a:extLst>
          </p:cNvPr>
          <p:cNvSpPr txBox="1"/>
          <p:nvPr/>
        </p:nvSpPr>
        <p:spPr>
          <a:xfrm>
            <a:off x="1955979" y="1855153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b)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D9B6C0C-3B17-402A-A082-40B01D70AAFA}"/>
              </a:ext>
            </a:extLst>
          </p:cNvPr>
          <p:cNvSpPr txBox="1"/>
          <p:nvPr/>
        </p:nvSpPr>
        <p:spPr>
          <a:xfrm>
            <a:off x="2532043" y="1855153"/>
            <a:ext cx="6928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Kejadian A : muncul mata dadu pertama sama dengan mata dadu kedua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381E64E-3BAC-4274-AA91-68617FF5A165}"/>
              </a:ext>
            </a:extLst>
          </p:cNvPr>
          <p:cNvSpPr txBox="1"/>
          <p:nvPr/>
        </p:nvSpPr>
        <p:spPr>
          <a:xfrm>
            <a:off x="3680573" y="2215193"/>
            <a:ext cx="3820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{(1, 1); (2, 2); (3, 3); (4, 4); (5, 5); (6, 6)}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7C4024D-BDE7-4DCC-A4F5-C7A320992F1E}"/>
              </a:ext>
            </a:extLst>
          </p:cNvPr>
          <p:cNvSpPr txBox="1"/>
          <p:nvPr/>
        </p:nvSpPr>
        <p:spPr>
          <a:xfrm>
            <a:off x="2532043" y="2575233"/>
            <a:ext cx="4280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Kejadian B : muncul mata dadu berjumlah 6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B9F056B-DFCB-41C7-931A-F16593921E13}"/>
              </a:ext>
            </a:extLst>
          </p:cNvPr>
          <p:cNvSpPr txBox="1"/>
          <p:nvPr/>
        </p:nvSpPr>
        <p:spPr>
          <a:xfrm>
            <a:off x="3685226" y="2935273"/>
            <a:ext cx="3219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{(1, 5); (2, 4); (3, 3); (4, 2); (5, 1)}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1A8B34A-CDCB-4513-807F-DC4B06A5E316}"/>
              </a:ext>
            </a:extLst>
          </p:cNvPr>
          <p:cNvSpPr txBox="1"/>
          <p:nvPr/>
        </p:nvSpPr>
        <p:spPr>
          <a:xfrm>
            <a:off x="2532043" y="3358029"/>
            <a:ext cx="7407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Disini kita lihat kejadian A dan B memiliki titik sampel yang sama yaitu (3, 3)</a:t>
            </a:r>
          </a:p>
          <a:p>
            <a:r>
              <a:rPr lang="id-ID" dirty="0"/>
              <a:t>sehingga kedua kejadian dikategorikan sebagai dua kejadian tidak saling lepas</a:t>
            </a:r>
          </a:p>
        </p:txBody>
      </p:sp>
      <p:graphicFrame>
        <p:nvGraphicFramePr>
          <p:cNvPr id="80" name="Object 79">
            <a:extLst>
              <a:ext uri="{FF2B5EF4-FFF2-40B4-BE49-F238E27FC236}">
                <a16:creationId xmlns:a16="http://schemas.microsoft.com/office/drawing/2014/main" id="{A12AC52C-F2E9-4FF5-AB72-F1C497CDBF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0412034"/>
              </p:ext>
            </p:extLst>
          </p:nvPr>
        </p:nvGraphicFramePr>
        <p:xfrm>
          <a:off x="2577881" y="4015617"/>
          <a:ext cx="5138738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Equation" r:id="rId3" imgW="3047760" imgH="215640" progId="Equation.3">
                  <p:embed/>
                </p:oleObj>
              </mc:Choice>
              <mc:Fallback>
                <p:oleObj name="Equation" r:id="rId3" imgW="3047760" imgH="21564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7881" y="4015617"/>
                        <a:ext cx="5138738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" name="Object 80">
            <a:extLst>
              <a:ext uri="{FF2B5EF4-FFF2-40B4-BE49-F238E27FC236}">
                <a16:creationId xmlns:a16="http://schemas.microsoft.com/office/drawing/2014/main" id="{423DC4C1-6A1A-4F21-9524-DDF42452E7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2570592"/>
              </p:ext>
            </p:extLst>
          </p:nvPr>
        </p:nvGraphicFramePr>
        <p:xfrm>
          <a:off x="5031537" y="4375979"/>
          <a:ext cx="1604962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quation" r:id="rId5" imgW="952200" imgH="393480" progId="Equation.3">
                  <p:embed/>
                </p:oleObj>
              </mc:Choice>
              <mc:Fallback>
                <p:oleObj name="Equation" r:id="rId5" imgW="952200" imgH="393480" progId="Equation.3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1537" y="4375979"/>
                        <a:ext cx="1604962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Object 81">
            <a:extLst>
              <a:ext uri="{FF2B5EF4-FFF2-40B4-BE49-F238E27FC236}">
                <a16:creationId xmlns:a16="http://schemas.microsoft.com/office/drawing/2014/main" id="{7609D132-A3F9-47B9-90C1-0C6CB94B24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1103130"/>
              </p:ext>
            </p:extLst>
          </p:nvPr>
        </p:nvGraphicFramePr>
        <p:xfrm>
          <a:off x="5052323" y="5087725"/>
          <a:ext cx="577850" cy="1376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Equation" r:id="rId7" imgW="342720" imgH="812520" progId="Equation.3">
                  <p:embed/>
                </p:oleObj>
              </mc:Choice>
              <mc:Fallback>
                <p:oleObj name="Equation" r:id="rId7" imgW="342720" imgH="812520" progId="Equation.3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2323" y="5087725"/>
                        <a:ext cx="577850" cy="1376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023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4" grpId="0"/>
      <p:bldP spid="75" grpId="0"/>
      <p:bldP spid="76" grpId="0"/>
      <p:bldP spid="77" grpId="0"/>
      <p:bldP spid="78" grpId="0"/>
      <p:bldP spid="79" grpId="0"/>
    </p:bldLst>
  </p:timing>
</p:sld>
</file>

<file path=ppt/theme/theme1.xml><?xml version="1.0" encoding="utf-8"?>
<a:theme xmlns:a="http://schemas.openxmlformats.org/drawingml/2006/main" name="Cover and End Slide Master">
  <a:themeElements>
    <a:clrScheme name="Aarmy Soldi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F573C"/>
      </a:accent1>
      <a:accent2>
        <a:srgbClr val="537152"/>
      </a:accent2>
      <a:accent3>
        <a:srgbClr val="638564"/>
      </a:accent3>
      <a:accent4>
        <a:srgbClr val="759774"/>
      </a:accent4>
      <a:accent5>
        <a:srgbClr val="564A44"/>
      </a:accent5>
      <a:accent6>
        <a:srgbClr val="9C9493"/>
      </a:accent6>
      <a:hlink>
        <a:srgbClr val="BFBFBF"/>
      </a:hlink>
      <a:folHlink>
        <a:srgbClr val="BFBFB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army Soldi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F573C"/>
      </a:accent1>
      <a:accent2>
        <a:srgbClr val="537152"/>
      </a:accent2>
      <a:accent3>
        <a:srgbClr val="638564"/>
      </a:accent3>
      <a:accent4>
        <a:srgbClr val="759774"/>
      </a:accent4>
      <a:accent5>
        <a:srgbClr val="564A44"/>
      </a:accent5>
      <a:accent6>
        <a:srgbClr val="9C9493"/>
      </a:accent6>
      <a:hlink>
        <a:srgbClr val="0C0C0C"/>
      </a:hlink>
      <a:folHlink>
        <a:srgbClr val="0C0C0C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army Soldi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F573C"/>
      </a:accent1>
      <a:accent2>
        <a:srgbClr val="537152"/>
      </a:accent2>
      <a:accent3>
        <a:srgbClr val="638564"/>
      </a:accent3>
      <a:accent4>
        <a:srgbClr val="759774"/>
      </a:accent4>
      <a:accent5>
        <a:srgbClr val="564A44"/>
      </a:accent5>
      <a:accent6>
        <a:srgbClr val="9C9493"/>
      </a:accent6>
      <a:hlink>
        <a:srgbClr val="BFBFBF"/>
      </a:hlink>
      <a:folHlink>
        <a:srgbClr val="BFBFB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Section Break Slide Master">
  <a:themeElements>
    <a:clrScheme name="ALLPPT COLOR - 1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7B6FF"/>
      </a:accent1>
      <a:accent2>
        <a:srgbClr val="A0E232"/>
      </a:accent2>
      <a:accent3>
        <a:srgbClr val="FD9034"/>
      </a:accent3>
      <a:accent4>
        <a:srgbClr val="FFD434"/>
      </a:accent4>
      <a:accent5>
        <a:srgbClr val="DC00C8"/>
      </a:accent5>
      <a:accent6>
        <a:srgbClr val="FF0000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ontents Slide Master">
  <a:themeElements>
    <a:clrScheme name="ALLPPT COLOR - 1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7B6FF"/>
      </a:accent1>
      <a:accent2>
        <a:srgbClr val="7CEC32"/>
      </a:accent2>
      <a:accent3>
        <a:srgbClr val="FD9034"/>
      </a:accent3>
      <a:accent4>
        <a:srgbClr val="FFD434"/>
      </a:accent4>
      <a:accent5>
        <a:srgbClr val="DC00C8"/>
      </a:accent5>
      <a:accent6>
        <a:srgbClr val="FF0000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Contents Slide Master">
  <a:themeElements>
    <a:clrScheme name="ALLPPT COLOR - 1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AC926"/>
      </a:accent1>
      <a:accent2>
        <a:srgbClr val="EF9E1B"/>
      </a:accent2>
      <a:accent3>
        <a:srgbClr val="DE8D22"/>
      </a:accent3>
      <a:accent4>
        <a:srgbClr val="D87732"/>
      </a:accent4>
      <a:accent5>
        <a:srgbClr val="404040"/>
      </a:accent5>
      <a:accent6>
        <a:srgbClr val="59595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Contents Slide Master">
  <a:themeElements>
    <a:clrScheme name="ALLPPT-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AC7D3"/>
      </a:accent1>
      <a:accent2>
        <a:srgbClr val="307689"/>
      </a:accent2>
      <a:accent3>
        <a:srgbClr val="F7C76A"/>
      </a:accent3>
      <a:accent4>
        <a:srgbClr val="F47758"/>
      </a:accent4>
      <a:accent5>
        <a:srgbClr val="C1C3C4"/>
      </a:accent5>
      <a:accent6>
        <a:srgbClr val="506272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Contents Slide Master">
  <a:themeElements>
    <a:clrScheme name="ALLPPT-BASKETBAL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E302A"/>
      </a:accent1>
      <a:accent2>
        <a:srgbClr val="7F7F7F"/>
      </a:accent2>
      <a:accent3>
        <a:srgbClr val="920A06"/>
      </a:accent3>
      <a:accent4>
        <a:srgbClr val="3F3F3F"/>
      </a:accent4>
      <a:accent5>
        <a:srgbClr val="500402"/>
      </a:accent5>
      <a:accent6>
        <a:srgbClr val="000000"/>
      </a:accent6>
      <a:hlink>
        <a:srgbClr val="0563C1"/>
      </a:hlink>
      <a:folHlink>
        <a:srgbClr val="954F72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3205</TotalTime>
  <Words>768</Words>
  <Application>Microsoft Office PowerPoint</Application>
  <PresentationFormat>Widescreen</PresentationFormat>
  <Paragraphs>124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Adobe Caslon Pro</vt:lpstr>
      <vt:lpstr>Arial</vt:lpstr>
      <vt:lpstr>Bodoni MT</vt:lpstr>
      <vt:lpstr>Cambria Math</vt:lpstr>
      <vt:lpstr>Harrington</vt:lpstr>
      <vt:lpstr>Wingdings</vt:lpstr>
      <vt:lpstr>Cover and End Slide Master</vt:lpstr>
      <vt:lpstr>Contents Slide Master</vt:lpstr>
      <vt:lpstr>Section Break Slide Master</vt:lpstr>
      <vt:lpstr>1_Section Break Slide Master</vt:lpstr>
      <vt:lpstr>1_Contents Slide Master</vt:lpstr>
      <vt:lpstr>2_Contents Slide Master</vt:lpstr>
      <vt:lpstr>3_Contents Slide Master</vt:lpstr>
      <vt:lpstr>4_Contents Slide Master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User</cp:lastModifiedBy>
  <cp:revision>115</cp:revision>
  <dcterms:created xsi:type="dcterms:W3CDTF">2018-04-24T17:14:44Z</dcterms:created>
  <dcterms:modified xsi:type="dcterms:W3CDTF">2021-12-02T12:55:59Z</dcterms:modified>
</cp:coreProperties>
</file>