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3B58A-948D-43A5-AC44-3686ACB7C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D99D3-13DF-45DA-83FD-7F9F9A75F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69A4D-0020-44A8-A23C-BD731A1ED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E55A5-2110-4665-98C8-D00B087C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38CB4-89BA-4912-BB02-22D6CD41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7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A0D4A-CDF5-4CBA-A780-70EFB54A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AE081-49D2-49F3-AF23-DA77006A8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B30FF-A95A-4521-8560-7EEDB292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519D9-6457-41B4-8436-C3B8EB671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79BF4-B49F-4706-BDCA-4E9B9C77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2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64C4EA-BDCD-4DFC-8B58-80255891A2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F850D-E1E0-44E0-A28A-DD56560EF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DB497-FE76-47D7-8793-94A5E6FF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32FAD-2EC8-478D-855E-D9AD4B5A1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71D12-F1A7-4CBD-827E-936F2A72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57B3A-0167-40AC-A81B-D713750E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DDC43-6AA7-4AFA-B757-10A1F365D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EE8C0-15A3-407D-9AEF-ECACFC94B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8E5CF-188A-464D-9B84-22807199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525EA-5FC4-4E1F-AEEC-A8F9CE48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1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AE272-63DC-490E-A963-A746643FD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8FB68-E50C-43B3-96D8-B81F44109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1FA6A-CD47-485E-9FFA-EE184892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96A1F-4B90-479B-9344-CF8B1E9D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A0634-C0C6-4343-BD97-690597425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1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A1EC-6BF7-424F-926F-004F3CBA2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82FF1-BF56-46EF-BDCD-B79FBB903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F74A1-4A04-4EDD-93C5-564DEF206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44F33-7D74-41A3-B6BB-A8ADED08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2800B-1FEF-4C6B-A1CE-BEB577C1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C4025-80D5-4BB3-91DD-03286C1F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4728A-D13D-4413-B0A4-AB9F5C2A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3E193-AFFF-437F-9DBC-10A0CA8A2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EA217-C29A-449B-9EF8-363A60EF2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B90CE6-BD13-418C-BB98-527AABF6D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192A0B-0EA1-4BA8-8690-F5F07413A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FE56AC-FE67-40D3-B2D8-1F08C880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72454B-40B6-4E85-8BA9-5DF3AB68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41F163-DFBA-4A8F-82FD-150267DD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3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02A67-0766-4FA3-BF56-022C66B1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6A5B4E-E2D8-4352-A851-1D480B10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0B650-BC4F-4478-80E1-758E56B05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07A9D-1BA5-42F9-A001-72063D5D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AAAD0-CA50-4A47-8B90-2D4A990FC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1F9AB-7B3C-4899-8656-FE033EAB2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718C1-6B0A-47EF-A56C-568160EC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3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D900-398B-4443-BAD0-FCF11AD07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E245E-F275-42BA-A5BA-D901CDACB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D483B-C07C-40E6-A6C6-6A15E63B1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50374-815B-4FC2-9580-8B7AC1A2A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B4761-A975-4A4A-A074-4207EF7C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FB326-6D60-4140-BB6F-19B0A8603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7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A0A1-FFEC-41C8-B561-866E48B1A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41A64-0827-4265-811D-BBD06D5F0A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29EDF-D151-4022-B6B4-6DC3C6CA4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C3D60-2046-43B7-B10C-6DCE3FE0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D6F4B-769E-48A6-9EEA-D233E576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317869-05AB-4B3C-9E0B-8DF3B6BB2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CEC038-11F1-4208-86C5-D0CB2C66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3FC3F-E02C-4D92-8EB5-45EBB99DB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8321A-D5A2-46E7-9AF3-96DB6AF6F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2BBF8-7BD5-4B26-A87F-034320B34A7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90478-BA4D-42B9-9C97-38C39447D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0CFD5-3C03-43B7-A11A-5E14A83C9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87AA92-BF0A-44E6-B2D5-FFBAD78D40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82"/>
          <a:stretch/>
        </p:blipFill>
        <p:spPr>
          <a:xfrm>
            <a:off x="1186638" y="2456121"/>
            <a:ext cx="8439150" cy="34282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E7D63E-87BC-4EC3-8E59-9EC039A5F8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36" y="185958"/>
            <a:ext cx="4610100" cy="15525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52E3751-A1F4-4B08-8CA2-70A69A8106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13" y="1754482"/>
            <a:ext cx="826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10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310D01-E561-49AD-8CC1-B305B2C15B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53"/>
          <a:stretch/>
        </p:blipFill>
        <p:spPr>
          <a:xfrm>
            <a:off x="740845" y="1063256"/>
            <a:ext cx="8201025" cy="34417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1FAF34-ED73-462C-8AB4-BC8F0543EC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845" y="376570"/>
            <a:ext cx="9067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4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B67B4D-11DD-4258-92E5-9AB7808C4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16" y="237238"/>
            <a:ext cx="6391275" cy="514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A67CF7-0DD1-4CC0-9629-D1EEEDB98D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2" y="879290"/>
            <a:ext cx="1075372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55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B67B4D-11DD-4258-92E5-9AB7808C4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16" y="237238"/>
            <a:ext cx="6391275" cy="514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7B11B9-4CCA-4AB6-9515-26DE857D2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916" y="1022719"/>
            <a:ext cx="10763250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91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DC1B6F-B740-4CB7-8EF7-DF0B7BC27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789" y="266588"/>
            <a:ext cx="6524625" cy="561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EAA025-C5A6-4811-A2EB-60B4DD427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789" y="828563"/>
            <a:ext cx="6181773" cy="4870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21B1D6-6433-4E6E-9970-2DE559D11B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2664" y="1022719"/>
            <a:ext cx="5036827" cy="338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16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6DE24E-896C-4793-94ED-460E577C0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51" y="957040"/>
            <a:ext cx="8686800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050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DC1B6F-B740-4CB7-8EF7-DF0B7BC27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789" y="266588"/>
            <a:ext cx="652462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49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2021-10-07T08:41:06Z</dcterms:created>
  <dcterms:modified xsi:type="dcterms:W3CDTF">2021-10-07T10:15:47Z</dcterms:modified>
</cp:coreProperties>
</file>