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3B58A-948D-43A5-AC44-3686ACB7CF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CD99D3-13DF-45DA-83FD-7F9F9A75F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69A4D-0020-44A8-A23C-BD731A1ED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BBF8-7BD5-4B26-A87F-034320B34A73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E55A5-2110-4665-98C8-D00B087CA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38CB4-89BA-4912-BB02-22D6CD418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82CA-6467-4BB8-BD15-9AB11C10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74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A0D4A-CDF5-4CBA-A780-70EFB54A6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BAE081-49D2-49F3-AF23-DA77006A8F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B30FF-A95A-4521-8560-7EEDB2927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BBF8-7BD5-4B26-A87F-034320B34A73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1519D9-6457-41B4-8436-C3B8EB671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79BF4-B49F-4706-BDCA-4E9B9C770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82CA-6467-4BB8-BD15-9AB11C10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28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64C4EA-BDCD-4DFC-8B58-80255891A2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0F850D-E1E0-44E0-A28A-DD56560EFB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DB497-FE76-47D7-8793-94A5E6FFA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BBF8-7BD5-4B26-A87F-034320B34A73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532FAD-2EC8-478D-855E-D9AD4B5A1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71D12-F1A7-4CBD-827E-936F2A722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82CA-6467-4BB8-BD15-9AB11C10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3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57B3A-0167-40AC-A81B-D713750E1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DDC43-6AA7-4AFA-B757-10A1F365D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EE8C0-15A3-407D-9AEF-ECACFC94B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BBF8-7BD5-4B26-A87F-034320B34A73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8E5CF-188A-464D-9B84-228071998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525EA-5FC4-4E1F-AEEC-A8F9CE48F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82CA-6467-4BB8-BD15-9AB11C10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13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AE272-63DC-490E-A963-A746643FD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8FB68-E50C-43B3-96D8-B81F44109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1FA6A-CD47-485E-9FFA-EE1848929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BBF8-7BD5-4B26-A87F-034320B34A73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E96A1F-4B90-479B-9344-CF8B1E9DE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A0634-C0C6-4343-BD97-690597425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82CA-6467-4BB8-BD15-9AB11C10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10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7A1EC-6BF7-424F-926F-004F3CBA2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82FF1-BF56-46EF-BDCD-B79FBB9038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BF74A1-4A04-4EDD-93C5-564DEF2067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044F33-7D74-41A3-B6BB-A8ADED08A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BBF8-7BD5-4B26-A87F-034320B34A73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82800B-1FEF-4C6B-A1CE-BEB577C12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4C4025-80D5-4BB3-91DD-03286C1F0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82CA-6467-4BB8-BD15-9AB11C10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2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4728A-D13D-4413-B0A4-AB9F5C2A1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F3E193-AFFF-437F-9DBC-10A0CA8A28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9EA217-C29A-449B-9EF8-363A60EF2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B90CE6-BD13-418C-BB98-527AABF6D6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192A0B-0EA1-4BA8-8690-F5F07413A0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FE56AC-FE67-40D3-B2D8-1F08C8806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BBF8-7BD5-4B26-A87F-034320B34A73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72454B-40B6-4E85-8BA9-5DF3AB68E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41F163-DFBA-4A8F-82FD-150267DD0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82CA-6467-4BB8-BD15-9AB11C10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39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02A67-0766-4FA3-BF56-022C66B1F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6A5B4E-E2D8-4352-A851-1D480B101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BBF8-7BD5-4B26-A87F-034320B34A73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60B650-BC4F-4478-80E1-758E56B05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F07A9D-1BA5-42F9-A001-72063D5DC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82CA-6467-4BB8-BD15-9AB11C10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656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EAAAD0-CA50-4A47-8B90-2D4A990FC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BBF8-7BD5-4B26-A87F-034320B34A73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01F9AB-7B3C-4899-8656-FE033EAB2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D718C1-6B0A-47EF-A56C-568160EC8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82CA-6467-4BB8-BD15-9AB11C10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834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3D900-398B-4443-BAD0-FCF11AD07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E245E-F275-42BA-A5BA-D901CDACB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D483B-C07C-40E6-A6C6-6A15E63B1D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F50374-815B-4FC2-9580-8B7AC1A2A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BBF8-7BD5-4B26-A87F-034320B34A73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CB4761-A975-4A4A-A074-4207EF7C3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DFB326-6D60-4140-BB6F-19B0A8603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82CA-6467-4BB8-BD15-9AB11C10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75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CA0A1-FFEC-41C8-B561-866E48B1A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D41A64-0827-4265-811D-BBD06D5F0A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729EDF-D151-4022-B6B4-6DC3C6CA4E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4C3D60-2046-43B7-B10C-6DCE3FE0F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BBF8-7BD5-4B26-A87F-034320B34A73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7D6F4B-769E-48A6-9EEA-D233E576F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317869-05AB-4B3C-9E0B-8DF3B6BB2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82CA-6467-4BB8-BD15-9AB11C10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087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CEC038-11F1-4208-86C5-D0CB2C666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D3FC3F-E02C-4D92-8EB5-45EBB99DB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8321A-D5A2-46E7-9AF3-96DB6AF6F6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2BBF8-7BD5-4B26-A87F-034320B34A73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90478-BA4D-42B9-9C97-38C39447D6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60CFD5-3C03-43B7-A11A-5E14A83C9A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482CA-6467-4BB8-BD15-9AB11C10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6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E87AA92-BF0A-44E6-B2D5-FFBAD78D40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882"/>
          <a:stretch/>
        </p:blipFill>
        <p:spPr>
          <a:xfrm>
            <a:off x="1186638" y="2456121"/>
            <a:ext cx="8439150" cy="34282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EE7D63E-87BC-4EC3-8E59-9EC039A5F8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736" y="185958"/>
            <a:ext cx="4610100" cy="15525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52E3751-A1F4-4B08-8CA2-70A69A8106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0913" y="1754482"/>
            <a:ext cx="82677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103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5310D01-E561-49AD-8CC1-B305B2C15B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53"/>
          <a:stretch/>
        </p:blipFill>
        <p:spPr>
          <a:xfrm>
            <a:off x="740845" y="1063256"/>
            <a:ext cx="8201025" cy="34417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01FAF34-ED73-462C-8AB4-BC8F0543EC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845" y="376570"/>
            <a:ext cx="90678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643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CB67B4D-11DD-4258-92E5-9AB7808C4E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916" y="237238"/>
            <a:ext cx="6391275" cy="5143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DA67CF7-0DD1-4CC0-9629-D1EEEDB98D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662" y="879290"/>
            <a:ext cx="10753725" cy="336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553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CB67B4D-11DD-4258-92E5-9AB7808C4E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916" y="237238"/>
            <a:ext cx="6391275" cy="5143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67B11B9-4CCA-4AB6-9515-26DE857D28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916" y="1022719"/>
            <a:ext cx="10763250" cy="330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913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DC1B6F-B740-4CB7-8EF7-DF0B7BC270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789" y="266588"/>
            <a:ext cx="6524625" cy="5619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6EAA025-C5A6-4811-A2EB-60B4DD427E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789" y="828563"/>
            <a:ext cx="6181773" cy="48704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A21B1D6-6433-4E6E-9970-2DE559D11B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2664" y="1022719"/>
            <a:ext cx="5036827" cy="3389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169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16DE24E-896C-4793-94ED-460E577C00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651" y="957040"/>
            <a:ext cx="8686800" cy="530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050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DC1B6F-B740-4CB7-8EF7-DF0B7BC270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789" y="266588"/>
            <a:ext cx="6524625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495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2021-10-07T08:41:06Z</dcterms:created>
  <dcterms:modified xsi:type="dcterms:W3CDTF">2021-10-07T10:15:47Z</dcterms:modified>
</cp:coreProperties>
</file>