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0" r:id="rId3"/>
    <p:sldId id="258" r:id="rId4"/>
    <p:sldId id="271" r:id="rId5"/>
    <p:sldId id="272" r:id="rId6"/>
    <p:sldId id="273" r:id="rId7"/>
    <p:sldId id="274" r:id="rId8"/>
    <p:sldId id="259" r:id="rId9"/>
    <p:sldId id="260" r:id="rId10"/>
    <p:sldId id="269" r:id="rId11"/>
    <p:sldId id="263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0.png"/><Relationship Id="rId4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29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70" y="292324"/>
            <a:ext cx="5395122" cy="16395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54021" b="69819"/>
          <a:stretch/>
        </p:blipFill>
        <p:spPr>
          <a:xfrm>
            <a:off x="947071" y="2099256"/>
            <a:ext cx="4585764" cy="11719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9055" t="30986" r="73240" b="51710"/>
          <a:stretch/>
        </p:blipFill>
        <p:spPr>
          <a:xfrm>
            <a:off x="1596981" y="3271234"/>
            <a:ext cx="2034861" cy="7743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6338" r="53969"/>
          <a:stretch/>
        </p:blipFill>
        <p:spPr>
          <a:xfrm>
            <a:off x="947070" y="4353058"/>
            <a:ext cx="4673046" cy="17257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2611" r="4303" b="34004"/>
          <a:stretch/>
        </p:blipFill>
        <p:spPr>
          <a:xfrm>
            <a:off x="6310648" y="1828800"/>
            <a:ext cx="5010197" cy="298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265" y="441102"/>
            <a:ext cx="5042079" cy="421783"/>
          </a:xfrm>
        </p:spPr>
        <p:txBody>
          <a:bodyPr>
            <a:noAutofit/>
          </a:bodyPr>
          <a:lstStyle/>
          <a:p>
            <a:r>
              <a:rPr lang="id-ID" sz="2800" dirty="0">
                <a:solidFill>
                  <a:srgbClr val="002060"/>
                </a:solidFill>
              </a:rPr>
              <a:t>Kesamaan Dua Vektor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265" y="1138034"/>
            <a:ext cx="10232265" cy="11722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039" y="2517999"/>
            <a:ext cx="2668507" cy="214721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6825803" y="2962141"/>
            <a:ext cx="1403797" cy="1210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540580" y="3010462"/>
            <a:ext cx="1384479" cy="11622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151444" y="3222276"/>
                <a:ext cx="376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444" y="3222276"/>
                <a:ext cx="37625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242478" y="3567448"/>
                <a:ext cx="372474" cy="375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2478" y="3567448"/>
                <a:ext cx="372474" cy="3754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30344" y="4432890"/>
                <a:ext cx="5154360" cy="1138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d-ID" dirty="0"/>
                  <a:t>vektor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id-ID" dirty="0"/>
                  <a:t> dan vektor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id-ID" dirty="0"/>
                  <a:t> </a:t>
                </a:r>
                <a:r>
                  <a:rPr lang="id-ID" b="1" dirty="0"/>
                  <a:t>tidak sama, </a:t>
                </a:r>
              </a:p>
              <a:p>
                <a:r>
                  <a:rPr lang="id-ID" dirty="0"/>
                  <a:t>walaupun panjangnya sama tetapi </a:t>
                </a:r>
                <a:r>
                  <a:rPr lang="id-ID" dirty="0">
                    <a:solidFill>
                      <a:srgbClr val="C00000"/>
                    </a:solidFill>
                  </a:rPr>
                  <a:t>arahnya berbeda</a:t>
                </a:r>
                <a:r>
                  <a:rPr lang="id-ID" dirty="0"/>
                  <a:t>, </a:t>
                </a:r>
              </a:p>
              <a:p>
                <a:r>
                  <a:rPr lang="id-ID" dirty="0"/>
                  <a:t>dalam hal ini</a:t>
                </a:r>
                <a:endParaRPr lang="id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=−</m:t>
                      </m:r>
                      <m:acc>
                        <m:accPr>
                          <m:chr m:val="̅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344" y="4432890"/>
                <a:ext cx="5154360" cy="1138517"/>
              </a:xfrm>
              <a:prstGeom prst="rect">
                <a:avLst/>
              </a:prstGeom>
              <a:blipFill rotWithShape="0">
                <a:blip r:embed="rId6"/>
                <a:stretch>
                  <a:fillRect l="-2840" t="-6417" r="-177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71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244" y="239532"/>
            <a:ext cx="9231677" cy="1318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69583" b="22497"/>
          <a:stretch/>
        </p:blipFill>
        <p:spPr>
          <a:xfrm>
            <a:off x="1259244" y="1767760"/>
            <a:ext cx="2797601" cy="3221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79503" r="63437"/>
          <a:stretch/>
        </p:blipFill>
        <p:spPr>
          <a:xfrm>
            <a:off x="1259243" y="5198210"/>
            <a:ext cx="3261241" cy="826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4878" r="41745" b="82903"/>
          <a:stretch/>
        </p:blipFill>
        <p:spPr>
          <a:xfrm>
            <a:off x="1481070" y="6024353"/>
            <a:ext cx="1326524" cy="766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2348" t="16698" r="14089" b="52900"/>
          <a:stretch/>
        </p:blipFill>
        <p:spPr>
          <a:xfrm>
            <a:off x="5563673" y="1880315"/>
            <a:ext cx="4819074" cy="15197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2890" t="50700" r="13184" b="34898"/>
          <a:stretch/>
        </p:blipFill>
        <p:spPr>
          <a:xfrm>
            <a:off x="5589430" y="3477295"/>
            <a:ext cx="4781294" cy="70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6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665" y="202641"/>
            <a:ext cx="5199010" cy="32231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56992" r="68440" b="13686"/>
          <a:stretch/>
        </p:blipFill>
        <p:spPr>
          <a:xfrm>
            <a:off x="1220474" y="3554568"/>
            <a:ext cx="3377284" cy="17859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673" t="86586" r="58241"/>
          <a:stretch/>
        </p:blipFill>
        <p:spPr>
          <a:xfrm>
            <a:off x="1220473" y="5469277"/>
            <a:ext cx="4317441" cy="8887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1186" r="17600" b="70160"/>
          <a:stretch/>
        </p:blipFill>
        <p:spPr>
          <a:xfrm>
            <a:off x="6559674" y="310300"/>
            <a:ext cx="3614635" cy="19666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53966" t="27940" r="11729" b="51697"/>
          <a:stretch/>
        </p:blipFill>
        <p:spPr>
          <a:xfrm>
            <a:off x="6787168" y="2276989"/>
            <a:ext cx="3781636" cy="12775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51957" t="52375" r="13892" b="40566"/>
          <a:stretch/>
        </p:blipFill>
        <p:spPr>
          <a:xfrm>
            <a:off x="6284890" y="3729716"/>
            <a:ext cx="4368652" cy="5139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55513" t="60792" r="1220" b="3912"/>
          <a:stretch/>
        </p:blipFill>
        <p:spPr>
          <a:xfrm>
            <a:off x="6787168" y="4418825"/>
            <a:ext cx="4378815" cy="203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4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125" y="287024"/>
            <a:ext cx="7937096" cy="173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48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62574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77456"/>
            <a:ext cx="9601200" cy="861179"/>
          </a:xfrm>
        </p:spPr>
        <p:txBody>
          <a:bodyPr/>
          <a:lstStyle/>
          <a:p>
            <a:r>
              <a:rPr lang="en-US"/>
              <a:t>2</a:t>
            </a:r>
            <a:r>
              <a:rPr lang="id-ID"/>
              <a:t>. </a:t>
            </a:r>
            <a:r>
              <a:rPr lang="en-US"/>
              <a:t>Notasi/Penulisan Vektor</a:t>
            </a: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12B4B7-FF21-4BE9-8C59-5E2073C3B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402" y="1257218"/>
            <a:ext cx="3712701" cy="16561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730C5E-9B55-4FD3-9A51-F0D71427C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402" y="3201294"/>
            <a:ext cx="7988263" cy="314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EBA3F6-0A40-44F5-B2E5-287024C6F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82" y="199139"/>
            <a:ext cx="72390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8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75" y="239233"/>
            <a:ext cx="9601200" cy="558209"/>
          </a:xfrm>
        </p:spPr>
        <p:txBody>
          <a:bodyPr>
            <a:normAutofit fontScale="90000"/>
          </a:bodyPr>
          <a:lstStyle/>
          <a:p>
            <a:r>
              <a:rPr lang="en-US" sz="3600"/>
              <a:t>3</a:t>
            </a:r>
            <a:r>
              <a:rPr lang="id-ID" sz="3600"/>
              <a:t>. </a:t>
            </a:r>
            <a:r>
              <a:rPr lang="en-US" sz="3600"/>
              <a:t>Jenis-jenis Vektor</a:t>
            </a:r>
            <a:endParaRPr lang="id-ID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4B5C8-252E-456D-8285-81C23D9DA7E2}"/>
              </a:ext>
            </a:extLst>
          </p:cNvPr>
          <p:cNvSpPr txBox="1"/>
          <p:nvPr/>
        </p:nvSpPr>
        <p:spPr>
          <a:xfrm>
            <a:off x="808075" y="1284511"/>
            <a:ext cx="11039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/>
              <a:t>Kalian perhatikan vektor CD dengan panjang 4 cm dan arahnya membentuk sudut 45</a:t>
            </a:r>
            <a:r>
              <a:rPr lang="en-US" baseline="30000"/>
              <a:t>o </a:t>
            </a:r>
            <a:r>
              <a:rPr lang="en-US"/>
              <a:t>dengan horizontal. Kalian dapat menyebutkan vektor CD dengan panjang 4 cm dan arah Timur Laut jika merujuk pada arah mata angin.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CBEB11-DEE1-4462-8CB5-E23C6E4B2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38" y="797442"/>
            <a:ext cx="3390900" cy="3905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505A42-5876-44F6-BFE2-C5E145F12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537" y="2027386"/>
            <a:ext cx="1609725" cy="14954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5966D5-7E41-48E7-BBB4-0F23463E6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024" y="3714418"/>
            <a:ext cx="4562475" cy="428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71674B-C80C-4DA2-9AFE-AF18764E1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3537" y="4879458"/>
            <a:ext cx="1762125" cy="11811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E3103DC-9D4D-4611-9CB5-438DA540F3B5}"/>
              </a:ext>
            </a:extLst>
          </p:cNvPr>
          <p:cNvSpPr txBox="1"/>
          <p:nvPr/>
        </p:nvSpPr>
        <p:spPr>
          <a:xfrm>
            <a:off x="962023" y="4280828"/>
            <a:ext cx="98087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Andi berjalan sejauh 100 m dengan arah 30°, kemudian Andi kembali ke posisi semula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0A668A-1E05-4302-BD86-1370A75A6F44}"/>
                  </a:ext>
                </a:extLst>
              </p:cNvPr>
              <p:cNvSpPr txBox="1"/>
              <p:nvPr/>
            </p:nvSpPr>
            <p:spPr>
              <a:xfrm>
                <a:off x="2091463" y="5167887"/>
                <a:ext cx="191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E0A668A-1E05-4302-BD86-1370A75A6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463" y="5167887"/>
                <a:ext cx="191591" cy="276999"/>
              </a:xfrm>
              <a:prstGeom prst="rect">
                <a:avLst/>
              </a:prstGeom>
              <a:blipFill>
                <a:blip r:embed="rId6"/>
                <a:stretch>
                  <a:fillRect l="-28125" t="-46667" r="-9687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2DBD4C-D43B-4E94-9070-C082C1594AB5}"/>
                  </a:ext>
                </a:extLst>
              </p:cNvPr>
              <p:cNvSpPr txBox="1"/>
              <p:nvPr/>
            </p:nvSpPr>
            <p:spPr>
              <a:xfrm>
                <a:off x="2718783" y="5639728"/>
                <a:ext cx="36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42DBD4C-D43B-4E94-9070-C082C1594A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783" y="5639728"/>
                <a:ext cx="364715" cy="276999"/>
              </a:xfrm>
              <a:prstGeom prst="rect">
                <a:avLst/>
              </a:prstGeom>
              <a:blipFill>
                <a:blip r:embed="rId7"/>
                <a:stretch>
                  <a:fillRect l="-3333" t="-43478" r="-91667" b="-1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19FB17E1-E3FF-4107-808E-9D5F927FB5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3588" y="4859098"/>
            <a:ext cx="721042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3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0F73F9-1469-4EF8-95BC-E766A9AA8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990" y="402155"/>
            <a:ext cx="7305675" cy="2162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C0C248-FBE9-4D5E-A1BD-3252EF8C3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184" y="2770667"/>
            <a:ext cx="72866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0EDE3E-5F4F-41F9-954C-5FD63BFEA2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09" y="200911"/>
            <a:ext cx="4810125" cy="4381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440885-FB7A-4B76-A33D-ED0EB293F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150" y="747823"/>
            <a:ext cx="2628900" cy="198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0F767EC-96F9-4B88-A8D7-684B49CAA179}"/>
              </a:ext>
            </a:extLst>
          </p:cNvPr>
          <p:cNvSpPr txBox="1"/>
          <p:nvPr/>
        </p:nvSpPr>
        <p:spPr>
          <a:xfrm>
            <a:off x="4367323" y="989404"/>
            <a:ext cx="73922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Ketiga vektor, dalam gambar di samping, sama atau ekuivalen walaupun ketiganya mempunyai titik awal yang berbeda, sehingga dapat dituliskan sebagai berikut. CD = EF = KL </a:t>
            </a:r>
          </a:p>
          <a:p>
            <a:r>
              <a:rPr lang="en-US"/>
              <a:t>Vektor CD ekuivalen dengan vektor EF dan vektor KL.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D51A70-D7D7-4829-A901-9DCA1C169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8676" y="3079366"/>
            <a:ext cx="72104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64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njumlahan Vektor">
            <a:extLst>
              <a:ext uri="{FF2B5EF4-FFF2-40B4-BE49-F238E27FC236}">
                <a16:creationId xmlns:a16="http://schemas.microsoft.com/office/drawing/2014/main" id="{A9EAF204-3409-4CE9-B834-2B4EC4186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144" y="1721096"/>
            <a:ext cx="7704814" cy="466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6117F5-6D03-4B9C-96BF-F10203885C94}"/>
              </a:ext>
            </a:extLst>
          </p:cNvPr>
          <p:cNvSpPr txBox="1"/>
          <p:nvPr/>
        </p:nvSpPr>
        <p:spPr>
          <a:xfrm>
            <a:off x="887183" y="968441"/>
            <a:ext cx="7392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Perhatikan gambar berikut ini! Tentukan pasangan vector yang sama dan vektor yang berlawanan!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10DDBC-B254-446A-B11D-5E53C0AFFD93}"/>
              </a:ext>
            </a:extLst>
          </p:cNvPr>
          <p:cNvSpPr txBox="1"/>
          <p:nvPr/>
        </p:nvSpPr>
        <p:spPr>
          <a:xfrm>
            <a:off x="914387" y="322110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ush Script MT" panose="03060802040406070304" pitchFamily="66" charset="0"/>
              </a:rPr>
              <a:t>Contoh soal</a:t>
            </a:r>
          </a:p>
        </p:txBody>
      </p:sp>
    </p:spTree>
    <p:extLst>
      <p:ext uri="{BB962C8B-B14F-4D97-AF65-F5344CB8AC3E}">
        <p14:creationId xmlns:p14="http://schemas.microsoft.com/office/powerpoint/2010/main" val="3524626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4880" y="335280"/>
            <a:ext cx="2011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d-ID" b="1" dirty="0"/>
              <a:t>JENIS-JENIS VEKTOR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5680" y="812800"/>
            <a:ext cx="15829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AutoNum type="arabicPeriod"/>
            </a:pPr>
            <a:r>
              <a:rPr lang="id-ID" b="1" dirty="0"/>
              <a:t>Vektor posisi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606" y="1151820"/>
            <a:ext cx="920675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d-ID" dirty="0"/>
              <a:t>Suatu vektor posisi yang titik pangkalnya/awalnya di titik O (0,0) dan titik ujungnya disuatu titik.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33673" y="1629340"/>
            <a:ext cx="1633734" cy="1572146"/>
            <a:chOff x="7817476" y="1429556"/>
            <a:chExt cx="3129566" cy="298575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7817476" y="4134118"/>
              <a:ext cx="312956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8278968" y="1429556"/>
              <a:ext cx="0" cy="298575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095036" y="299403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/>
              <a:t>O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74587" y="1996225"/>
            <a:ext cx="1085278" cy="10700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05817" y="1717436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574283" y="2161933"/>
                <a:ext cx="376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283" y="2161933"/>
                <a:ext cx="376257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78013" y="1626893"/>
                <a:ext cx="6435673" cy="9239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dirty="0"/>
                  <a:t>Vektor posisi dari titik A adalah vektor yang titik pangkalnya di 0 </a:t>
                </a:r>
              </a:p>
              <a:p>
                <a:r>
                  <a:rPr lang="id-ID" dirty="0"/>
                  <a:t>Dan ujungnya di titik A. Vektor posisi dari titik A ditulis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id-ID" dirty="0"/>
                  <a:t> atau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013" y="1626893"/>
                <a:ext cx="6435673" cy="923907"/>
              </a:xfrm>
              <a:prstGeom prst="rect">
                <a:avLst/>
              </a:prstGeom>
              <a:blipFill rotWithShape="0">
                <a:blip r:embed="rId3"/>
                <a:stretch>
                  <a:fillRect l="-758" t="-3974" r="-274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95680" y="3361651"/>
            <a:ext cx="124950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d-ID" b="1" dirty="0"/>
              <a:t>2. Vektor Nol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83638" y="3658716"/>
                <a:ext cx="81267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d-ID" dirty="0"/>
                  <a:t>Sebuah vektor yang titik awal dan titik ujungnya sama (berimpit) disebut vektor nol. </a:t>
                </a:r>
              </a:p>
              <a:p>
                <a:r>
                  <a:rPr lang="id-ID" dirty="0"/>
                  <a:t>Contoh: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𝐵𝐵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638" y="3658716"/>
                <a:ext cx="81267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725" t="-9489" r="-825" b="-29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77246" y="4560641"/>
            <a:ext cx="161980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id-ID" b="1" dirty="0"/>
              <a:t>3. Vektor Satuan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95036" y="4899289"/>
                <a:ext cx="8969122" cy="1777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id-ID" dirty="0"/>
                  <a:t>Vektor satuan adalah suatu vektor yang panjangnya satu satuan dan dinotasikan sebagai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id-ID" dirty="0"/>
                  <a:t>. </a:t>
                </a:r>
              </a:p>
              <a:p>
                <a:r>
                  <a:rPr lang="id-ID" dirty="0"/>
                  <a:t>Hal ini berarti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id-ID" dirty="0"/>
                  <a:t>.  </a:t>
                </a:r>
              </a:p>
              <a:p>
                <a:r>
                  <a:rPr lang="id-ID" dirty="0"/>
                  <a:t>Vektor satuan dari vektor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id-ID" dirty="0"/>
                  <a:t> adalah</a:t>
                </a:r>
              </a:p>
              <a:p>
                <a:r>
                  <a:rPr lang="id-ID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id-ID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d-ID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sub>
                    </m:sSub>
                    <m:r>
                      <a:rPr lang="id-ID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̅"/>
                            <m:ctrlPr>
                              <a:rPr lang="id-ID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d-ID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id-ID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id-ID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id-ID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id-ID" dirty="0">
                  <a:solidFill>
                    <a:srgbClr val="C00000"/>
                  </a:solidFill>
                </a:endParaRPr>
              </a:p>
              <a:p>
                <a:r>
                  <a:rPr lang="id-ID" dirty="0"/>
                  <a:t>Dimana: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id-ID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id-ID" dirty="0"/>
                  <a:t> = panjang vektor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id-ID" dirty="0"/>
                  <a:t> 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id-ID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036" y="4899289"/>
                <a:ext cx="8969122" cy="1777153"/>
              </a:xfrm>
              <a:prstGeom prst="rect">
                <a:avLst/>
              </a:prstGeom>
              <a:blipFill rotWithShape="0">
                <a:blip r:embed="rId5"/>
                <a:stretch>
                  <a:fillRect l="-1632" t="-4467" r="-612" b="-652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43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3" grpId="0"/>
      <p:bldP spid="14" grpId="0"/>
      <p:bldP spid="15" grpId="0" build="p"/>
      <p:bldP spid="16" grpId="0"/>
      <p:bldP spid="17" grpId="0" build="p"/>
      <p:bldP spid="18" grpId="0"/>
      <p:bldP spid="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51023" y="826280"/>
                <a:ext cx="9199808" cy="1938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d-ID" b="1" i="1" dirty="0"/>
                  <a:t>Secara aljabar </a:t>
                </a:r>
                <a:r>
                  <a:rPr lang="id-ID" dirty="0"/>
                  <a:t>sebuah vektor dapat dinyatakan dengan salah satu cara, sebagai berikut : </a:t>
                </a:r>
              </a:p>
              <a:p>
                <a:pPr marL="342900" indent="-342900">
                  <a:buAutoNum type="arabicPeriod"/>
                </a:pPr>
                <a:r>
                  <a:rPr lang="id-ID" b="1" dirty="0"/>
                  <a:t>Vektor kolom</a:t>
                </a:r>
              </a:p>
              <a:p>
                <a:r>
                  <a:rPr lang="id-ID" dirty="0"/>
                  <a:t>      vektor kolom adalah </a:t>
                </a:r>
                <a:r>
                  <a:rPr lang="fi-FI" dirty="0"/>
                  <a:t>jika hanya memiliki satu kolom</a:t>
                </a:r>
                <a:r>
                  <a:rPr lang="id-ID" dirty="0"/>
                  <a:t>, misalnya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endParaRPr lang="id-ID" dirty="0"/>
              </a:p>
              <a:p>
                <a:pPr marL="342900" indent="-342900">
                  <a:buAutoNum type="arabicPeriod" startAt="2"/>
                </a:pPr>
                <a:r>
                  <a:rPr lang="id-ID" b="1" dirty="0"/>
                  <a:t>Vektor baris</a:t>
                </a:r>
              </a:p>
              <a:p>
                <a:r>
                  <a:rPr lang="id-ID" dirty="0"/>
                  <a:t>      vektor baris adalah </a:t>
                </a:r>
                <a:r>
                  <a:rPr lang="fi-FI" dirty="0"/>
                  <a:t>jika hanya memiliki satu </a:t>
                </a:r>
                <a:r>
                  <a:rPr lang="id-ID" dirty="0"/>
                  <a:t>baris, misalnya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id-ID" dirty="0"/>
              </a:p>
              <a:p>
                <a:pPr marL="342900" indent="-342900">
                  <a:buAutoNum type="arabicPeriod" startAt="3"/>
                </a:pPr>
                <a:r>
                  <a:rPr lang="id-ID" b="1" dirty="0"/>
                  <a:t>Vektor basis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023" y="826280"/>
                <a:ext cx="9199808" cy="1938544"/>
              </a:xfrm>
              <a:prstGeom prst="rect">
                <a:avLst/>
              </a:prstGeom>
              <a:blipFill rotWithShape="0">
                <a:blip r:embed="rId2"/>
                <a:stretch>
                  <a:fillRect l="-530" t="-1887" b="-408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469" y="2764824"/>
            <a:ext cx="7462838" cy="14156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720319" y="4484434"/>
                <a:ext cx="2712922" cy="65242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just"/>
                <a:r>
                  <a:rPr lang="id-ID" dirty="0"/>
                  <a:t>Misalnya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id-ID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id-ID" dirty="0"/>
                  <a:t> , </a:t>
                </a:r>
              </a:p>
              <a:p>
                <a:pPr algn="just"/>
                <a:r>
                  <a:rPr lang="id-ID" dirty="0"/>
                  <a:t>        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  <m:r>
                      <a:rPr lang="id-ID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id-ID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𝑏</m:t>
                    </m:r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𝑐</m:t>
                    </m:r>
                    <m:acc>
                      <m:accPr>
                        <m:chr m:val="̅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319" y="4484434"/>
                <a:ext cx="2712922" cy="652423"/>
              </a:xfrm>
              <a:prstGeom prst="rect">
                <a:avLst/>
              </a:prstGeom>
              <a:blipFill rotWithShape="0">
                <a:blip r:embed="rId4"/>
                <a:stretch>
                  <a:fillRect l="-1109" t="-2655" r="-7317" b="-88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02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950</TotalTime>
  <Words>354</Words>
  <Application>Microsoft Office PowerPoint</Application>
  <PresentationFormat>Widescreen</PresentationFormat>
  <Paragraphs>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Brush Script MT</vt:lpstr>
      <vt:lpstr>Cambria Math</vt:lpstr>
      <vt:lpstr>Franklin Gothic Book</vt:lpstr>
      <vt:lpstr>Crop</vt:lpstr>
      <vt:lpstr>PowerPoint Presentation</vt:lpstr>
      <vt:lpstr>2. Notasi/Penulisan Vektor</vt:lpstr>
      <vt:lpstr>PowerPoint Presentation</vt:lpstr>
      <vt:lpstr>3. Jenis-jenis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Kesamaan Dua Vektor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User</cp:lastModifiedBy>
  <cp:revision>30</cp:revision>
  <dcterms:created xsi:type="dcterms:W3CDTF">2020-12-31T04:23:02Z</dcterms:created>
  <dcterms:modified xsi:type="dcterms:W3CDTF">2021-09-28T15:40:47Z</dcterms:modified>
</cp:coreProperties>
</file>