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7" r:id="rId4"/>
    <p:sldId id="276" r:id="rId5"/>
    <p:sldId id="275" r:id="rId6"/>
    <p:sldId id="274" r:id="rId7"/>
    <p:sldId id="273" r:id="rId8"/>
    <p:sldId id="272" r:id="rId9"/>
    <p:sldId id="270" r:id="rId10"/>
    <p:sldId id="268" r:id="rId11"/>
    <p:sldId id="267" r:id="rId12"/>
    <p:sldId id="265" r:id="rId13"/>
    <p:sldId id="263" r:id="rId14"/>
    <p:sldId id="262" r:id="rId15"/>
    <p:sldId id="261" r:id="rId16"/>
    <p:sldId id="260" r:id="rId17"/>
    <p:sldId id="259" r:id="rId18"/>
    <p:sldId id="257" r:id="rId19"/>
    <p:sldId id="258" r:id="rId2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81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35245C2D-EAB1-4D52-AB91-F8080892BA96}" type="datetimeFigureOut">
              <a:rPr lang="id-ID" smtClean="0"/>
              <a:t>17/05/2022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1765F89-95EC-4854-87B6-D08BC3B0C6B6}" type="slidenum">
              <a:rPr lang="id-ID" smtClean="0"/>
              <a:t>‹#›</a:t>
            </a:fld>
            <a:endParaRPr lang="id-ID"/>
          </a:p>
        </p:txBody>
      </p:sp>
    </p:spTree>
    <p:extLst>
      <p:ext uri="{BB962C8B-B14F-4D97-AF65-F5344CB8AC3E}">
        <p14:creationId xmlns:p14="http://schemas.microsoft.com/office/powerpoint/2010/main" val="3850373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5245C2D-EAB1-4D52-AB91-F8080892BA96}" type="datetimeFigureOut">
              <a:rPr lang="id-ID" smtClean="0"/>
              <a:t>17/05/2022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1765F89-95EC-4854-87B6-D08BC3B0C6B6}" type="slidenum">
              <a:rPr lang="id-ID" smtClean="0"/>
              <a:t>‹#›</a:t>
            </a:fld>
            <a:endParaRPr lang="id-ID"/>
          </a:p>
        </p:txBody>
      </p:sp>
    </p:spTree>
    <p:extLst>
      <p:ext uri="{BB962C8B-B14F-4D97-AF65-F5344CB8AC3E}">
        <p14:creationId xmlns:p14="http://schemas.microsoft.com/office/powerpoint/2010/main" val="14924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5245C2D-EAB1-4D52-AB91-F8080892BA96}" type="datetimeFigureOut">
              <a:rPr lang="id-ID" smtClean="0"/>
              <a:t>17/05/2022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1765F89-95EC-4854-87B6-D08BC3B0C6B6}" type="slidenum">
              <a:rPr lang="id-ID" smtClean="0"/>
              <a:t>‹#›</a:t>
            </a:fld>
            <a:endParaRPr lang="id-ID"/>
          </a:p>
        </p:txBody>
      </p:sp>
    </p:spTree>
    <p:extLst>
      <p:ext uri="{BB962C8B-B14F-4D97-AF65-F5344CB8AC3E}">
        <p14:creationId xmlns:p14="http://schemas.microsoft.com/office/powerpoint/2010/main" val="4278892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5245C2D-EAB1-4D52-AB91-F8080892BA96}" type="datetimeFigureOut">
              <a:rPr lang="id-ID" smtClean="0"/>
              <a:t>17/05/2022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1765F89-95EC-4854-87B6-D08BC3B0C6B6}" type="slidenum">
              <a:rPr lang="id-ID" smtClean="0"/>
              <a:t>‹#›</a:t>
            </a:fld>
            <a:endParaRPr lang="id-ID"/>
          </a:p>
        </p:txBody>
      </p:sp>
    </p:spTree>
    <p:extLst>
      <p:ext uri="{BB962C8B-B14F-4D97-AF65-F5344CB8AC3E}">
        <p14:creationId xmlns:p14="http://schemas.microsoft.com/office/powerpoint/2010/main" val="930937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245C2D-EAB1-4D52-AB91-F8080892BA96}" type="datetimeFigureOut">
              <a:rPr lang="id-ID" smtClean="0"/>
              <a:t>17/05/2022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1765F89-95EC-4854-87B6-D08BC3B0C6B6}" type="slidenum">
              <a:rPr lang="id-ID" smtClean="0"/>
              <a:t>‹#›</a:t>
            </a:fld>
            <a:endParaRPr lang="id-ID"/>
          </a:p>
        </p:txBody>
      </p:sp>
    </p:spTree>
    <p:extLst>
      <p:ext uri="{BB962C8B-B14F-4D97-AF65-F5344CB8AC3E}">
        <p14:creationId xmlns:p14="http://schemas.microsoft.com/office/powerpoint/2010/main" val="3006958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35245C2D-EAB1-4D52-AB91-F8080892BA96}" type="datetimeFigureOut">
              <a:rPr lang="id-ID" smtClean="0"/>
              <a:t>17/05/2022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1765F89-95EC-4854-87B6-D08BC3B0C6B6}" type="slidenum">
              <a:rPr lang="id-ID" smtClean="0"/>
              <a:t>‹#›</a:t>
            </a:fld>
            <a:endParaRPr lang="id-ID"/>
          </a:p>
        </p:txBody>
      </p:sp>
    </p:spTree>
    <p:extLst>
      <p:ext uri="{BB962C8B-B14F-4D97-AF65-F5344CB8AC3E}">
        <p14:creationId xmlns:p14="http://schemas.microsoft.com/office/powerpoint/2010/main" val="2745630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35245C2D-EAB1-4D52-AB91-F8080892BA96}" type="datetimeFigureOut">
              <a:rPr lang="id-ID" smtClean="0"/>
              <a:t>17/05/2022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1765F89-95EC-4854-87B6-D08BC3B0C6B6}" type="slidenum">
              <a:rPr lang="id-ID" smtClean="0"/>
              <a:t>‹#›</a:t>
            </a:fld>
            <a:endParaRPr lang="id-ID"/>
          </a:p>
        </p:txBody>
      </p:sp>
    </p:spTree>
    <p:extLst>
      <p:ext uri="{BB962C8B-B14F-4D97-AF65-F5344CB8AC3E}">
        <p14:creationId xmlns:p14="http://schemas.microsoft.com/office/powerpoint/2010/main" val="3287990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35245C2D-EAB1-4D52-AB91-F8080892BA96}" type="datetimeFigureOut">
              <a:rPr lang="id-ID" smtClean="0"/>
              <a:t>17/05/2022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1765F89-95EC-4854-87B6-D08BC3B0C6B6}" type="slidenum">
              <a:rPr lang="id-ID" smtClean="0"/>
              <a:t>‹#›</a:t>
            </a:fld>
            <a:endParaRPr lang="id-ID"/>
          </a:p>
        </p:txBody>
      </p:sp>
    </p:spTree>
    <p:extLst>
      <p:ext uri="{BB962C8B-B14F-4D97-AF65-F5344CB8AC3E}">
        <p14:creationId xmlns:p14="http://schemas.microsoft.com/office/powerpoint/2010/main" val="1651054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45C2D-EAB1-4D52-AB91-F8080892BA96}" type="datetimeFigureOut">
              <a:rPr lang="id-ID" smtClean="0"/>
              <a:t>17/05/2022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1765F89-95EC-4854-87B6-D08BC3B0C6B6}" type="slidenum">
              <a:rPr lang="id-ID" smtClean="0"/>
              <a:t>‹#›</a:t>
            </a:fld>
            <a:endParaRPr lang="id-ID"/>
          </a:p>
        </p:txBody>
      </p:sp>
    </p:spTree>
    <p:extLst>
      <p:ext uri="{BB962C8B-B14F-4D97-AF65-F5344CB8AC3E}">
        <p14:creationId xmlns:p14="http://schemas.microsoft.com/office/powerpoint/2010/main" val="4216037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245C2D-EAB1-4D52-AB91-F8080892BA96}" type="datetimeFigureOut">
              <a:rPr lang="id-ID" smtClean="0"/>
              <a:t>17/05/2022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1765F89-95EC-4854-87B6-D08BC3B0C6B6}" type="slidenum">
              <a:rPr lang="id-ID" smtClean="0"/>
              <a:t>‹#›</a:t>
            </a:fld>
            <a:endParaRPr lang="id-ID"/>
          </a:p>
        </p:txBody>
      </p:sp>
    </p:spTree>
    <p:extLst>
      <p:ext uri="{BB962C8B-B14F-4D97-AF65-F5344CB8AC3E}">
        <p14:creationId xmlns:p14="http://schemas.microsoft.com/office/powerpoint/2010/main" val="398477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245C2D-EAB1-4D52-AB91-F8080892BA96}" type="datetimeFigureOut">
              <a:rPr lang="id-ID" smtClean="0"/>
              <a:t>17/05/2022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1765F89-95EC-4854-87B6-D08BC3B0C6B6}" type="slidenum">
              <a:rPr lang="id-ID" smtClean="0"/>
              <a:t>‹#›</a:t>
            </a:fld>
            <a:endParaRPr lang="id-ID"/>
          </a:p>
        </p:txBody>
      </p:sp>
    </p:spTree>
    <p:extLst>
      <p:ext uri="{BB962C8B-B14F-4D97-AF65-F5344CB8AC3E}">
        <p14:creationId xmlns:p14="http://schemas.microsoft.com/office/powerpoint/2010/main" val="2565133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45C2D-EAB1-4D52-AB91-F8080892BA96}" type="datetimeFigureOut">
              <a:rPr lang="id-ID" smtClean="0"/>
              <a:t>17/05/2022</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65F89-95EC-4854-87B6-D08BC3B0C6B6}" type="slidenum">
              <a:rPr lang="id-ID" smtClean="0"/>
              <a:t>‹#›</a:t>
            </a:fld>
            <a:endParaRPr lang="id-ID"/>
          </a:p>
        </p:txBody>
      </p:sp>
    </p:spTree>
    <p:extLst>
      <p:ext uri="{BB962C8B-B14F-4D97-AF65-F5344CB8AC3E}">
        <p14:creationId xmlns:p14="http://schemas.microsoft.com/office/powerpoint/2010/main" val="2569277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HIDROSFER DAN DAMPAAKNYA TERHADAP KEHIDUPAN</a:t>
            </a:r>
            <a:endParaRPr lang="id-ID" dirty="0"/>
          </a:p>
        </p:txBody>
      </p:sp>
      <p:sp>
        <p:nvSpPr>
          <p:cNvPr id="3" name="Subtitle 2"/>
          <p:cNvSpPr>
            <a:spLocks noGrp="1"/>
          </p:cNvSpPr>
          <p:nvPr>
            <p:ph type="subTitle" idx="1"/>
          </p:nvPr>
        </p:nvSpPr>
        <p:spPr/>
        <p:txBody>
          <a:bodyPr/>
          <a:lstStyle/>
          <a:p>
            <a:r>
              <a:rPr lang="id-ID" dirty="0" smtClean="0"/>
              <a:t>OLEH LISTASARI SIMBOLON</a:t>
            </a:r>
            <a:endParaRPr lang="id-ID" dirty="0"/>
          </a:p>
        </p:txBody>
      </p:sp>
    </p:spTree>
    <p:extLst>
      <p:ext uri="{BB962C8B-B14F-4D97-AF65-F5344CB8AC3E}">
        <p14:creationId xmlns:p14="http://schemas.microsoft.com/office/powerpoint/2010/main" val="1203042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MACAM MACAM SIKLUS</a:t>
            </a:r>
            <a:endParaRPr lang="id-ID" dirty="0"/>
          </a:p>
        </p:txBody>
      </p:sp>
      <p:sp>
        <p:nvSpPr>
          <p:cNvPr id="3" name="Content Placeholder 2"/>
          <p:cNvSpPr>
            <a:spLocks noGrp="1"/>
          </p:cNvSpPr>
          <p:nvPr>
            <p:ph idx="1"/>
          </p:nvPr>
        </p:nvSpPr>
        <p:spPr/>
        <p:txBody>
          <a:bodyPr>
            <a:normAutofit fontScale="92500"/>
          </a:bodyPr>
          <a:lstStyle/>
          <a:p>
            <a:r>
              <a:rPr lang="id-ID" dirty="0"/>
              <a:t>1.     Siklus </a:t>
            </a:r>
            <a:r>
              <a:rPr lang="id-ID" dirty="0" smtClean="0"/>
              <a:t>Pendek</a:t>
            </a:r>
          </a:p>
          <a:p>
            <a:r>
              <a:rPr lang="id-ID" dirty="0"/>
              <a:t>Air laut mendapat sinar matahari, kemudian mengalami penguapan yang semakin lama semakin banyak. Setelah mencapai ketinggian tertentu, temperatur udara menurun, maka terjadilah </a:t>
            </a:r>
            <a:r>
              <a:rPr lang="id-ID" i="1" dirty="0"/>
              <a:t>kondensasi </a:t>
            </a:r>
            <a:r>
              <a:rPr lang="id-ID" dirty="0"/>
              <a:t>(pengembunan), dan terbentuklah awan yang mengakibatkan turunnya hujan di atas permukaan laut tersebut. Siklus ini dinamakan dengan siklus pendek.</a:t>
            </a:r>
          </a:p>
        </p:txBody>
      </p:sp>
    </p:spTree>
    <p:extLst>
      <p:ext uri="{BB962C8B-B14F-4D97-AF65-F5344CB8AC3E}">
        <p14:creationId xmlns:p14="http://schemas.microsoft.com/office/powerpoint/2010/main" val="2042046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8352928"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3586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SIKLUS SEDANG</a:t>
            </a:r>
            <a:endParaRPr lang="id-ID" dirty="0"/>
          </a:p>
        </p:txBody>
      </p:sp>
      <p:sp>
        <p:nvSpPr>
          <p:cNvPr id="3" name="Content Placeholder 2"/>
          <p:cNvSpPr>
            <a:spLocks noGrp="1"/>
          </p:cNvSpPr>
          <p:nvPr>
            <p:ph idx="1"/>
          </p:nvPr>
        </p:nvSpPr>
        <p:spPr/>
        <p:txBody>
          <a:bodyPr>
            <a:normAutofit lnSpcReduction="10000"/>
          </a:bodyPr>
          <a:lstStyle/>
          <a:p>
            <a:r>
              <a:rPr lang="id-ID" dirty="0"/>
              <a:t>Berbeda dengan siklus pendek, siklus sedang mengalami proses yang sedikit lebih panjang. Air laut yang menguap akan terkondensasi membentuk awan di atmosfer. Tapi, awan tersebut tidak langsung menurunkan hujannya kembali ke laut. Awan tersebut terbawa angin menuju daratan dan menurunkan hujannya di daratan. Air hujan di daratan akan masuk ke sungai atau ke tanah terlebih dahulu sebelum kembali ke laut</a:t>
            </a:r>
          </a:p>
        </p:txBody>
      </p:sp>
    </p:spTree>
    <p:extLst>
      <p:ext uri="{BB962C8B-B14F-4D97-AF65-F5344CB8AC3E}">
        <p14:creationId xmlns:p14="http://schemas.microsoft.com/office/powerpoint/2010/main" val="2819622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89248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800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SIKLUS PANJANG</a:t>
            </a:r>
            <a:endParaRPr lang="id-ID" dirty="0"/>
          </a:p>
        </p:txBody>
      </p:sp>
      <p:sp>
        <p:nvSpPr>
          <p:cNvPr id="3" name="Content Placeholder 2"/>
          <p:cNvSpPr>
            <a:spLocks noGrp="1"/>
          </p:cNvSpPr>
          <p:nvPr>
            <p:ph idx="1"/>
          </p:nvPr>
        </p:nvSpPr>
        <p:spPr/>
        <p:txBody>
          <a:bodyPr/>
          <a:lstStyle/>
          <a:p>
            <a:r>
              <a:rPr lang="id-ID" dirty="0"/>
              <a:t>Siklus hidrologi yang terakhir adalah siklus panjang. Pada siklus panjang, air laut menguap menjadi awan. Awan tersebut dapat terbawa ke pegunungan maupun daratan. Awan yang terbawa ke pegunungan akan turun sebagai hujan es atau hujan salju. Gletser yang terbentuk dari hujan tersebut akan mengalir kembali ke laut.</a:t>
            </a:r>
          </a:p>
        </p:txBody>
      </p:sp>
    </p:spTree>
    <p:extLst>
      <p:ext uri="{BB962C8B-B14F-4D97-AF65-F5344CB8AC3E}">
        <p14:creationId xmlns:p14="http://schemas.microsoft.com/office/powerpoint/2010/main" val="2570535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496944"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751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532991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960071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540234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3406651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8280920"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010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92500"/>
          </a:bodyPr>
          <a:lstStyle/>
          <a:p>
            <a:r>
              <a:rPr lang="id-ID" b="1" dirty="0"/>
              <a:t>A.    Pengertian Hidrosfer</a:t>
            </a:r>
          </a:p>
          <a:p>
            <a:r>
              <a:rPr lang="id-ID" dirty="0"/>
              <a:t>Hidrosfer berasal dari dua kata yaitu </a:t>
            </a:r>
            <a:r>
              <a:rPr lang="id-ID" i="1" dirty="0"/>
              <a:t>hidros</a:t>
            </a:r>
            <a:r>
              <a:rPr lang="id-ID" dirty="0"/>
              <a:t> yang berarti air dan </a:t>
            </a:r>
            <a:r>
              <a:rPr lang="id-ID" i="1" dirty="0"/>
              <a:t>sphere</a:t>
            </a:r>
            <a:r>
              <a:rPr lang="id-ID" dirty="0"/>
              <a:t> yang berarti lapisan. Dapat diartikan bahwa hidrosfer merupakan lapisan air yang berada di permukaan bumi. Ilmu yang mempelajari tentang air disebut hidrologi Secara etimologi, </a:t>
            </a:r>
            <a:r>
              <a:rPr lang="id-ID" i="1" dirty="0"/>
              <a:t>hidrologi </a:t>
            </a:r>
            <a:r>
              <a:rPr lang="id-ID" dirty="0"/>
              <a:t>berasal dari kata </a:t>
            </a:r>
            <a:r>
              <a:rPr lang="id-ID" i="1" dirty="0"/>
              <a:t>hydros </a:t>
            </a:r>
            <a:r>
              <a:rPr lang="id-ID" dirty="0"/>
              <a:t>yang berarti air, dan </a:t>
            </a:r>
            <a:r>
              <a:rPr lang="id-ID" i="1" dirty="0"/>
              <a:t>logos </a:t>
            </a:r>
            <a:r>
              <a:rPr lang="id-ID" dirty="0"/>
              <a:t>yang berarti ilmu.</a:t>
            </a:r>
          </a:p>
        </p:txBody>
      </p:sp>
    </p:spTree>
    <p:extLst>
      <p:ext uri="{BB962C8B-B14F-4D97-AF65-F5344CB8AC3E}">
        <p14:creationId xmlns:p14="http://schemas.microsoft.com/office/powerpoint/2010/main" val="356260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
            </a:r>
            <a:br>
              <a:rPr lang="id-ID" b="1" dirty="0" smtClean="0"/>
            </a:br>
            <a:r>
              <a:rPr lang="id-ID" b="1" dirty="0" smtClean="0"/>
              <a:t>B</a:t>
            </a:r>
            <a:r>
              <a:rPr lang="id-ID" b="1" dirty="0"/>
              <a:t>.     Siklus Hidrologi</a:t>
            </a:r>
            <a:br>
              <a:rPr lang="id-ID" b="1" dirty="0"/>
            </a:br>
            <a:endParaRPr lang="id-ID" dirty="0"/>
          </a:p>
        </p:txBody>
      </p:sp>
      <p:sp>
        <p:nvSpPr>
          <p:cNvPr id="3" name="Content Placeholder 2"/>
          <p:cNvSpPr>
            <a:spLocks noGrp="1"/>
          </p:cNvSpPr>
          <p:nvPr>
            <p:ph idx="1"/>
          </p:nvPr>
        </p:nvSpPr>
        <p:spPr/>
        <p:txBody>
          <a:bodyPr>
            <a:normAutofit fontScale="92500" lnSpcReduction="20000"/>
          </a:bodyPr>
          <a:lstStyle/>
          <a:p>
            <a:r>
              <a:rPr lang="id-ID" b="1" dirty="0"/>
              <a:t>1.    Pengertian Siklus Hidrologi</a:t>
            </a:r>
          </a:p>
          <a:p>
            <a:r>
              <a:rPr lang="id-ID" b="1" dirty="0"/>
              <a:t> </a:t>
            </a:r>
            <a:endParaRPr lang="id-ID" dirty="0"/>
          </a:p>
          <a:p>
            <a:r>
              <a:rPr lang="id-ID" dirty="0"/>
              <a:t>Air di bumi selalu bergerak dari suatu tempat ke tempat lain dan berubah dari wujud satu ke wujud lain. Air tersebut mengalami sirkulasi yang tidak pernah berhenti dari laut ke atmosfer, ke daratan, dan kembali ke laut bersamaan dengan proses perubahan wujud. </a:t>
            </a:r>
            <a:r>
              <a:rPr lang="id-ID" b="1" dirty="0"/>
              <a:t>Siklus hidrologi</a:t>
            </a:r>
            <a:r>
              <a:rPr lang="id-ID" i="1" dirty="0"/>
              <a:t> </a:t>
            </a:r>
            <a:r>
              <a:rPr lang="id-ID" dirty="0"/>
              <a:t>merupakan proses yang menjamin ketersediaan air di muka Bumi untuk mencukupi kebutuhan hidup bagi makhluk hidup.</a:t>
            </a:r>
          </a:p>
          <a:p>
            <a:endParaRPr lang="id-ID" dirty="0"/>
          </a:p>
        </p:txBody>
      </p:sp>
    </p:spTree>
    <p:extLst>
      <p:ext uri="{BB962C8B-B14F-4D97-AF65-F5344CB8AC3E}">
        <p14:creationId xmlns:p14="http://schemas.microsoft.com/office/powerpoint/2010/main" val="2194640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136904"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3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
            </a:r>
            <a:br>
              <a:rPr lang="id-ID" b="1" dirty="0" smtClean="0"/>
            </a:br>
            <a:r>
              <a:rPr lang="id-ID" b="1" dirty="0" smtClean="0"/>
              <a:t>2</a:t>
            </a:r>
            <a:r>
              <a:rPr lang="id-ID" b="1" dirty="0"/>
              <a:t>.       Proses-proses siklus hidrologi.</a:t>
            </a:r>
            <a:br>
              <a:rPr lang="id-ID" b="1" dirty="0"/>
            </a:br>
            <a:endParaRPr lang="id-ID" dirty="0"/>
          </a:p>
        </p:txBody>
      </p:sp>
      <p:sp>
        <p:nvSpPr>
          <p:cNvPr id="3" name="Content Placeholder 2"/>
          <p:cNvSpPr>
            <a:spLocks noGrp="1"/>
          </p:cNvSpPr>
          <p:nvPr>
            <p:ph idx="1"/>
          </p:nvPr>
        </p:nvSpPr>
        <p:spPr/>
        <p:txBody>
          <a:bodyPr>
            <a:normAutofit fontScale="77500" lnSpcReduction="20000"/>
          </a:bodyPr>
          <a:lstStyle/>
          <a:p>
            <a:r>
              <a:rPr lang="id-ID" dirty="0"/>
              <a:t>Proses-proses yang mengikuti siklus hidrologi adalah:</a:t>
            </a:r>
          </a:p>
          <a:p>
            <a:r>
              <a:rPr lang="id-ID" i="1" dirty="0"/>
              <a:t>a.     Evaporasi </a:t>
            </a:r>
            <a:r>
              <a:rPr lang="id-ID" dirty="0"/>
              <a:t>adalah proses air berubah dari padat menjadi gas atau uap air di atmosfer.</a:t>
            </a:r>
          </a:p>
          <a:p>
            <a:r>
              <a:rPr lang="id-ID" dirty="0"/>
              <a:t>b.     </a:t>
            </a:r>
            <a:r>
              <a:rPr lang="id-ID" i="1" dirty="0"/>
              <a:t>Transpirasi </a:t>
            </a:r>
            <a:r>
              <a:rPr lang="id-ID" dirty="0"/>
              <a:t>adalah proses penguapan air ke atmosfer dari daun dan batang tanaman.</a:t>
            </a:r>
          </a:p>
          <a:p>
            <a:r>
              <a:rPr lang="id-ID" dirty="0"/>
              <a:t>c.  </a:t>
            </a:r>
            <a:r>
              <a:rPr lang="id-ID" i="1" dirty="0"/>
              <a:t>Evapotranspirasi</a:t>
            </a:r>
            <a:r>
              <a:rPr lang="id-ID" dirty="0"/>
              <a:t>, Adalah gabungan dari evaporasi dan transpirasi tumbuhan yang hidup di permukaan bumi.</a:t>
            </a:r>
          </a:p>
          <a:p>
            <a:r>
              <a:rPr lang="id-ID" dirty="0"/>
              <a:t>d.     </a:t>
            </a:r>
            <a:r>
              <a:rPr lang="id-ID" i="1" dirty="0"/>
              <a:t>Kondensasi</a:t>
            </a:r>
            <a:r>
              <a:rPr lang="id-ID" dirty="0"/>
              <a:t>, adalah perubahan wujud benda ke wujud yang lebih padat, seperti gas (atau uap) menjadi cairan.</a:t>
            </a:r>
          </a:p>
          <a:p>
            <a:r>
              <a:rPr lang="id-ID" dirty="0"/>
              <a:t>e.      </a:t>
            </a:r>
            <a:r>
              <a:rPr lang="id-ID" i="1" dirty="0"/>
              <a:t>Presipitasi</a:t>
            </a:r>
            <a:r>
              <a:rPr lang="id-ID" dirty="0"/>
              <a:t>, ketika titik-titik air, salju dan es di awan ukurannya semakin besar dan menjadi berat, mereka akan menjadi hujan.</a:t>
            </a:r>
          </a:p>
          <a:p>
            <a:endParaRPr lang="id-ID" dirty="0"/>
          </a:p>
        </p:txBody>
      </p:sp>
    </p:spTree>
    <p:extLst>
      <p:ext uri="{BB962C8B-B14F-4D97-AF65-F5344CB8AC3E}">
        <p14:creationId xmlns:p14="http://schemas.microsoft.com/office/powerpoint/2010/main" val="1629491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Presipitasi pada pembentukan hujan, salju, dan hujan batu (hail) berasal dan kumpulan awan. Awan-awan tersebut bergerak diatur oleh arus udara. Sebagai contoh, ketika awan-awan tersebut bergerak menuju pegunungan, awan-awan tersebut menjadi dingin, menjadi jenuh air,dan  jatuh sebagai hujan, salju, dan hujan es batu </a:t>
            </a:r>
            <a:r>
              <a:rPr lang="id-ID" i="1" dirty="0"/>
              <a:t>(hail)</a:t>
            </a:r>
            <a:r>
              <a:rPr lang="id-ID" dirty="0"/>
              <a:t>.</a:t>
            </a:r>
          </a:p>
        </p:txBody>
      </p:sp>
    </p:spTree>
    <p:extLst>
      <p:ext uri="{BB962C8B-B14F-4D97-AF65-F5344CB8AC3E}">
        <p14:creationId xmlns:p14="http://schemas.microsoft.com/office/powerpoint/2010/main" val="3997972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f.  </a:t>
            </a:r>
            <a:r>
              <a:rPr lang="id-ID" i="1" dirty="0"/>
              <a:t>Infiltrasi dan Perkolasi</a:t>
            </a:r>
            <a:r>
              <a:rPr lang="id-ID" dirty="0"/>
              <a:t>, air hujan yang jatuh ke permukaan bumi khususnya daratan meresap ke dalam tanah dengan cara mengalir secara </a:t>
            </a:r>
            <a:r>
              <a:rPr lang="id-ID" i="1" dirty="0"/>
              <a:t>infiltrasi </a:t>
            </a:r>
            <a:r>
              <a:rPr lang="id-ID" dirty="0"/>
              <a:t>atau </a:t>
            </a:r>
            <a:r>
              <a:rPr lang="id-ID" i="1" dirty="0"/>
              <a:t>perkolasi </a:t>
            </a:r>
            <a:r>
              <a:rPr lang="id-ID" dirty="0"/>
              <a:t>melalui celah-celah dan pori-pori tanah dan batuan, sehingga mencapai muka air tanah </a:t>
            </a:r>
            <a:r>
              <a:rPr lang="id-ID" i="1" dirty="0"/>
              <a:t>(water table) </a:t>
            </a:r>
            <a:r>
              <a:rPr lang="id-ID" dirty="0"/>
              <a:t>yang kemudian menjadi air bawah tanah.</a:t>
            </a:r>
          </a:p>
        </p:txBody>
      </p:sp>
    </p:spTree>
    <p:extLst>
      <p:ext uri="{BB962C8B-B14F-4D97-AF65-F5344CB8AC3E}">
        <p14:creationId xmlns:p14="http://schemas.microsoft.com/office/powerpoint/2010/main" val="2193731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i="1" dirty="0"/>
              <a:t> R</a:t>
            </a:r>
            <a:r>
              <a:rPr lang="id-ID" i="1" dirty="0" smtClean="0"/>
              <a:t>un </a:t>
            </a:r>
            <a:r>
              <a:rPr lang="id-ID" i="1" dirty="0"/>
              <a:t>off</a:t>
            </a:r>
            <a:r>
              <a:rPr lang="id-ID" dirty="0"/>
              <a:t>, air dapat bergerak akibat aksi kapiler atau air dapat bergerak secara vertikal atau horizontal di bawah permukaan tanah hingga air tersebut memasuki kembali sistem air permukaan. Air permukaan, baik yang mengalir maupun yang tergenang (danau, waduk, rawa), dan sebagian air bawah permukaan akan terkumpul dan mengalir membentuk sungai dan berakhir ke laut.</a:t>
            </a:r>
          </a:p>
        </p:txBody>
      </p:sp>
    </p:spTree>
    <p:extLst>
      <p:ext uri="{BB962C8B-B14F-4D97-AF65-F5344CB8AC3E}">
        <p14:creationId xmlns:p14="http://schemas.microsoft.com/office/powerpoint/2010/main" val="3987463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195</Words>
  <Application>Microsoft Office PowerPoint</Application>
  <PresentationFormat>On-screen Show (4:3)</PresentationFormat>
  <Paragraphs>25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HIDROSFER DAN DAMPAAKNYA TERHADAP KEHIDUPAN</vt:lpstr>
      <vt:lpstr>PowerPoint Presentation</vt:lpstr>
      <vt:lpstr>PowerPoint Presentation</vt:lpstr>
      <vt:lpstr> B.     Siklus Hidrologi </vt:lpstr>
      <vt:lpstr>PowerPoint Presentation</vt:lpstr>
      <vt:lpstr> 2.       Proses-proses siklus hidrologi. </vt:lpstr>
      <vt:lpstr>PowerPoint Presentation</vt:lpstr>
      <vt:lpstr>PowerPoint Presentation</vt:lpstr>
      <vt:lpstr>PowerPoint Presentation</vt:lpstr>
      <vt:lpstr>MACAM MACAM SIKLUS</vt:lpstr>
      <vt:lpstr>PowerPoint Presentation</vt:lpstr>
      <vt:lpstr>SIKLUS SEDANG</vt:lpstr>
      <vt:lpstr>PowerPoint Presentation</vt:lpstr>
      <vt:lpstr>SIKLUS PANJANG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HIDROSFER DAN DAMPAAKNYA TERHADAP KEHIDUPAN</dc:title>
  <dc:creator>acer</dc:creator>
  <cp:lastModifiedBy>acer</cp:lastModifiedBy>
  <cp:revision>3</cp:revision>
  <dcterms:created xsi:type="dcterms:W3CDTF">2022-02-15T11:30:11Z</dcterms:created>
  <dcterms:modified xsi:type="dcterms:W3CDTF">2022-05-17T05:37:14Z</dcterms:modified>
</cp:coreProperties>
</file>