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93" r:id="rId2"/>
  </p:sldMasterIdLst>
  <p:notesMasterIdLst>
    <p:notesMasterId r:id="rId9"/>
  </p:notesMasterIdLst>
  <p:sldIdLst>
    <p:sldId id="256" r:id="rId3"/>
    <p:sldId id="290" r:id="rId4"/>
    <p:sldId id="262" r:id="rId5"/>
    <p:sldId id="308" r:id="rId6"/>
    <p:sldId id="309" r:id="rId7"/>
    <p:sldId id="286" r:id="rId8"/>
  </p:sldIdLst>
  <p:sldSz cx="9144000" cy="5143500" type="screen16x9"/>
  <p:notesSz cx="6858000" cy="9144000"/>
  <p:embeddedFontLst>
    <p:embeddedFont>
      <p:font typeface="Blackadder ITC" panose="04020505051007020D02" pitchFamily="82" charset="0"/>
      <p:regular r:id="rId10"/>
    </p:embeddedFont>
    <p:embeddedFont>
      <p:font typeface="Bodoni MT Poster Compressed" panose="02070706080601050204" pitchFamily="18" charset="0"/>
      <p:regular r:id="rId11"/>
    </p:embeddedFont>
    <p:embeddedFont>
      <p:font typeface="Brush Script MT" panose="03060802040406070304" pitchFamily="66" charset="0"/>
      <p:italic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Gaegu" panose="020B0604020202020204" charset="0"/>
      <p:regular r:id="rId17"/>
      <p:bold r:id="rId18"/>
    </p:embeddedFont>
    <p:embeddedFont>
      <p:font typeface="Monotype Corsiva" panose="03010101010201010101" pitchFamily="66" charset="0"/>
      <p:italic r:id="rId19"/>
    </p:embeddedFont>
    <p:embeddedFont>
      <p:font typeface="Questrial" panose="020B0604020202020204" charset="0"/>
      <p:regular r:id="rId20"/>
    </p:embeddedFont>
    <p:embeddedFont>
      <p:font typeface="Roboto Condensed Light" panose="02000000000000000000" pitchFamily="2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4F8870-9369-4944-91E9-E962F03706EA}">
  <a:tblStyle styleId="{454F8870-9369-4944-91E9-E962F03706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63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56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2609c4100_0_4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2609c4100_0_4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9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 rot="-281821">
            <a:off x="817867" y="858277"/>
            <a:ext cx="2249454" cy="1773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18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76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8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26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995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1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793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48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6019484" y="612134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6019484" y="981884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6019484" y="192907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6019484" y="229882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6019484" y="323872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6019484" y="360847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709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13100" y="1807650"/>
            <a:ext cx="34380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503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503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503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503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684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684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684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684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503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503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684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684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484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426" name="Google Shape;426;p1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59" name="Google Shape;459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0993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2"/>
          </p:nvPr>
        </p:nvSpPr>
        <p:spPr>
          <a:xfrm>
            <a:off x="10993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3"/>
          </p:nvPr>
        </p:nvSpPr>
        <p:spPr>
          <a:xfrm>
            <a:off x="10993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4"/>
          </p:nvPr>
        </p:nvSpPr>
        <p:spPr>
          <a:xfrm>
            <a:off x="1099300" y="3762875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subTitle" idx="5"/>
          </p:nvPr>
        </p:nvSpPr>
        <p:spPr>
          <a:xfrm>
            <a:off x="54296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6"/>
          </p:nvPr>
        </p:nvSpPr>
        <p:spPr>
          <a:xfrm>
            <a:off x="54296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7"/>
          </p:nvPr>
        </p:nvSpPr>
        <p:spPr>
          <a:xfrm>
            <a:off x="54296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8"/>
          </p:nvPr>
        </p:nvSpPr>
        <p:spPr>
          <a:xfrm>
            <a:off x="5429600" y="3758677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91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911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3752375" y="1600550"/>
            <a:ext cx="43680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4363550" y="2846125"/>
            <a:ext cx="31455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5584250" y="935588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221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17130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17130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17130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17130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51083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51083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51083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51083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41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1119686" y="1250275"/>
            <a:ext cx="2688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1119575" y="2701246"/>
            <a:ext cx="26883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680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2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97" name="Google Shape;597;p22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630" name="Google Shape;630;p22"/>
          <p:cNvSpPr txBox="1">
            <a:spLocks noGrp="1"/>
          </p:cNvSpPr>
          <p:nvPr>
            <p:ph type="title" hasCustomPrompt="1"/>
          </p:nvPr>
        </p:nvSpPr>
        <p:spPr>
          <a:xfrm>
            <a:off x="3737526" y="1250950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1" name="Google Shape;631;p22"/>
          <p:cNvSpPr txBox="1">
            <a:spLocks noGrp="1"/>
          </p:cNvSpPr>
          <p:nvPr>
            <p:ph type="subTitle" idx="1"/>
          </p:nvPr>
        </p:nvSpPr>
        <p:spPr>
          <a:xfrm>
            <a:off x="3737526" y="1699147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title" idx="2" hasCustomPrompt="1"/>
          </p:nvPr>
        </p:nvSpPr>
        <p:spPr>
          <a:xfrm>
            <a:off x="6204228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3"/>
          </p:nvPr>
        </p:nvSpPr>
        <p:spPr>
          <a:xfrm>
            <a:off x="6204228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4" hasCustomPrompt="1"/>
          </p:nvPr>
        </p:nvSpPr>
        <p:spPr>
          <a:xfrm>
            <a:off x="1280117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5"/>
          </p:nvPr>
        </p:nvSpPr>
        <p:spPr>
          <a:xfrm>
            <a:off x="1280117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793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101" y="1307525"/>
            <a:ext cx="2185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713101" y="2366300"/>
            <a:ext cx="26094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459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>
            <a:spLocks noGrp="1"/>
          </p:cNvSpPr>
          <p:nvPr>
            <p:ph type="title"/>
          </p:nvPr>
        </p:nvSpPr>
        <p:spPr>
          <a:xfrm>
            <a:off x="4938776" y="1738802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4"/>
          <p:cNvSpPr txBox="1">
            <a:spLocks noGrp="1"/>
          </p:cNvSpPr>
          <p:nvPr>
            <p:ph type="subTitle" idx="1"/>
          </p:nvPr>
        </p:nvSpPr>
        <p:spPr>
          <a:xfrm>
            <a:off x="4938776" y="2369724"/>
            <a:ext cx="2962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294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"/>
          <p:cNvSpPr txBox="1">
            <a:spLocks noGrp="1"/>
          </p:cNvSpPr>
          <p:nvPr>
            <p:ph type="title"/>
          </p:nvPr>
        </p:nvSpPr>
        <p:spPr>
          <a:xfrm>
            <a:off x="3661726" y="660663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25"/>
          <p:cNvSpPr txBox="1">
            <a:spLocks noGrp="1"/>
          </p:cNvSpPr>
          <p:nvPr>
            <p:ph type="subTitle" idx="1"/>
          </p:nvPr>
        </p:nvSpPr>
        <p:spPr>
          <a:xfrm>
            <a:off x="3657525" y="1291575"/>
            <a:ext cx="4773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5"/>
          <p:cNvSpPr txBox="1">
            <a:spLocks noGrp="1"/>
          </p:cNvSpPr>
          <p:nvPr>
            <p:ph type="subTitle" idx="2"/>
          </p:nvPr>
        </p:nvSpPr>
        <p:spPr>
          <a:xfrm>
            <a:off x="3660825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6" name="Google Shape;646;p25"/>
          <p:cNvSpPr txBox="1">
            <a:spLocks noGrp="1"/>
          </p:cNvSpPr>
          <p:nvPr>
            <p:ph type="subTitle" idx="3"/>
          </p:nvPr>
        </p:nvSpPr>
        <p:spPr>
          <a:xfrm>
            <a:off x="3660825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subTitle" idx="4"/>
          </p:nvPr>
        </p:nvSpPr>
        <p:spPr>
          <a:xfrm>
            <a:off x="6199726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8" name="Google Shape;648;p25"/>
          <p:cNvSpPr txBox="1">
            <a:spLocks noGrp="1"/>
          </p:cNvSpPr>
          <p:nvPr>
            <p:ph type="subTitle" idx="5"/>
          </p:nvPr>
        </p:nvSpPr>
        <p:spPr>
          <a:xfrm>
            <a:off x="6199726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6"/>
          </p:nvPr>
        </p:nvSpPr>
        <p:spPr>
          <a:xfrm>
            <a:off x="3660825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0" name="Google Shape;650;p25"/>
          <p:cNvSpPr txBox="1">
            <a:spLocks noGrp="1"/>
          </p:cNvSpPr>
          <p:nvPr>
            <p:ph type="subTitle" idx="7"/>
          </p:nvPr>
        </p:nvSpPr>
        <p:spPr>
          <a:xfrm>
            <a:off x="3660825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subTitle" idx="8"/>
          </p:nvPr>
        </p:nvSpPr>
        <p:spPr>
          <a:xfrm>
            <a:off x="6199726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2" name="Google Shape;652;p25"/>
          <p:cNvSpPr txBox="1">
            <a:spLocks noGrp="1"/>
          </p:cNvSpPr>
          <p:nvPr>
            <p:ph type="subTitle" idx="9"/>
          </p:nvPr>
        </p:nvSpPr>
        <p:spPr>
          <a:xfrm>
            <a:off x="6199726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63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713100" y="1718738"/>
            <a:ext cx="3291900" cy="1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5528551" y="3048000"/>
            <a:ext cx="25875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t" anchorCtr="0">
            <a:noAutofit/>
          </a:bodyPr>
          <a:lstStyle/>
          <a:p>
            <a:pPr marL="0" lvl="0" indent="0" algn="l" rtl="0">
              <a:spcBef>
                <a:spcPts val="299"/>
              </a:spcBef>
              <a:spcAft>
                <a:spcPts val="0"/>
              </a:spcAft>
              <a:buNone/>
            </a:pP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16475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15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349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40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1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995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2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6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8994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97"/>
            </a:lvl1pPr>
            <a:lvl2pPr marL="912114" lvl="1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68171" lvl="2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4228" lvl="3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0285" lvl="4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36342" lvl="5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192399" lvl="6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48456" lvl="7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04513" lvl="8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68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8236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73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5860490" y="2057759"/>
            <a:ext cx="4761844" cy="5092095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47394" y="539644"/>
            <a:ext cx="5053805" cy="5778793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328981" y="1530062"/>
            <a:ext cx="3127293" cy="1481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418315" y="3663010"/>
            <a:ext cx="3127293" cy="859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1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013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50" y="1197579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Pertemuan </a:t>
            </a:r>
            <a:r>
              <a:rPr lang="en">
                <a:solidFill>
                  <a:schemeClr val="accent2"/>
                </a:solidFill>
              </a:rPr>
              <a:t>13</a:t>
            </a:r>
            <a:br>
              <a:rPr lang="en">
                <a:solidFill>
                  <a:schemeClr val="accent2"/>
                </a:solidFill>
              </a:rPr>
            </a:br>
            <a:r>
              <a:rPr lang="en" sz="4400">
                <a:solidFill>
                  <a:schemeClr val="accent2"/>
                </a:solidFill>
              </a:rPr>
              <a:t>BARISAN DAN DERET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149134-218E-4C07-A5E6-61732BB46B82}"/>
              </a:ext>
            </a:extLst>
          </p:cNvPr>
          <p:cNvSpPr txBox="1"/>
          <p:nvPr/>
        </p:nvSpPr>
        <p:spPr>
          <a:xfrm>
            <a:off x="286504" y="145657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4. DERET GEOMETRI 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0BF171A-1AA5-42B5-917A-8910658B2ADE}"/>
              </a:ext>
            </a:extLst>
          </p:cNvPr>
          <p:cNvSpPr/>
          <p:nvPr/>
        </p:nvSpPr>
        <p:spPr>
          <a:xfrm>
            <a:off x="469338" y="665696"/>
            <a:ext cx="339865" cy="5847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CB0AF-2210-40B7-A099-F94E49294B84}"/>
              </a:ext>
            </a:extLst>
          </p:cNvPr>
          <p:cNvSpPr txBox="1"/>
          <p:nvPr/>
        </p:nvSpPr>
        <p:spPr>
          <a:xfrm>
            <a:off x="866514" y="994311"/>
            <a:ext cx="5671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Jumlah n suku pertama dari barisan geometri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99E66-C442-453E-8888-0D8539F8F866}"/>
              </a:ext>
            </a:extLst>
          </p:cNvPr>
          <p:cNvSpPr txBox="1"/>
          <p:nvPr/>
        </p:nvSpPr>
        <p:spPr>
          <a:xfrm>
            <a:off x="469339" y="1565967"/>
            <a:ext cx="180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Bentuk Umum 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0554FA-D1F6-4861-BCF2-4CB28732AAEE}"/>
              </a:ext>
            </a:extLst>
          </p:cNvPr>
          <p:cNvSpPr txBox="1"/>
          <p:nvPr/>
        </p:nvSpPr>
        <p:spPr>
          <a:xfrm>
            <a:off x="2047742" y="1636351"/>
            <a:ext cx="2318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1</a:t>
            </a:r>
            <a:r>
              <a:rPr lang="en-US"/>
              <a:t> + U</a:t>
            </a:r>
            <a:r>
              <a:rPr lang="en-US" baseline="-25000"/>
              <a:t>2</a:t>
            </a:r>
            <a:r>
              <a:rPr lang="en-US"/>
              <a:t> + U</a:t>
            </a:r>
            <a:r>
              <a:rPr lang="en-US" baseline="-25000"/>
              <a:t>3</a:t>
            </a:r>
            <a:r>
              <a:rPr lang="en-US"/>
              <a:t> + U</a:t>
            </a:r>
            <a:r>
              <a:rPr lang="en-US" baseline="-25000"/>
              <a:t>4</a:t>
            </a:r>
            <a:r>
              <a:rPr lang="en-US"/>
              <a:t> + …+ U</a:t>
            </a:r>
            <a:r>
              <a:rPr lang="en-US" baseline="-25000"/>
              <a:t>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E9FC8-D68E-4275-8F92-1438C1A7F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16" y="2137623"/>
            <a:ext cx="72104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7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F5E77C0-0B87-4655-8740-E0C8140294D4}"/>
              </a:ext>
            </a:extLst>
          </p:cNvPr>
          <p:cNvSpPr txBox="1"/>
          <p:nvPr/>
        </p:nvSpPr>
        <p:spPr>
          <a:xfrm>
            <a:off x="628650" y="852273"/>
            <a:ext cx="3600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1600" kern="1200">
                <a:solidFill>
                  <a:srgbClr val="2F1932"/>
                </a:solidFill>
                <a:latin typeface="Comic Sans MS" panose="030F0702030302020204" pitchFamily="66" charset="0"/>
                <a:ea typeface="+mn-ea"/>
                <a:cs typeface="+mn-cs"/>
              </a:rPr>
              <a:t>Tentukan jumlah 7 suku pertama dari </a:t>
            </a:r>
            <a:r>
              <a:rPr lang="en-US" sz="1600" b="0" i="0">
                <a:solidFill>
                  <a:srgbClr val="4D4D4D"/>
                </a:solidFill>
                <a:effectLst/>
                <a:latin typeface="Comic Sans MS" panose="030F0702030302020204" pitchFamily="66" charset="0"/>
              </a:rPr>
              <a:t>2, 6, 18, 54 …</a:t>
            </a:r>
            <a:endParaRPr lang="en-US" sz="1600" kern="1200" dirty="0">
              <a:solidFill>
                <a:srgbClr val="2F1932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1B053-4384-4610-BBFB-C8D18638B541}"/>
              </a:ext>
            </a:extLst>
          </p:cNvPr>
          <p:cNvSpPr txBox="1"/>
          <p:nvPr/>
        </p:nvSpPr>
        <p:spPr>
          <a:xfrm>
            <a:off x="628650" y="457200"/>
            <a:ext cx="3600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Contoh 1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8D6DD-8998-4DEC-95CC-910A180C2131}"/>
              </a:ext>
            </a:extLst>
          </p:cNvPr>
          <p:cNvSpPr txBox="1"/>
          <p:nvPr/>
        </p:nvSpPr>
        <p:spPr>
          <a:xfrm>
            <a:off x="628650" y="1406271"/>
            <a:ext cx="270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280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Penyelesaian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F5E77C0-0B87-4655-8740-E0C8140294D4}"/>
              </a:ext>
            </a:extLst>
          </p:cNvPr>
          <p:cNvSpPr txBox="1"/>
          <p:nvPr/>
        </p:nvSpPr>
        <p:spPr>
          <a:xfrm>
            <a:off x="628650" y="852273"/>
            <a:ext cx="3600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07">
              <a:buClrTx/>
            </a:pPr>
            <a:r>
              <a:rPr lang="en-US" sz="1500" kern="1200">
                <a:solidFill>
                  <a:srgbClr val="2F1932"/>
                </a:solidFill>
                <a:latin typeface="Tekton Pro Ext" pitchFamily="34" charset="0"/>
                <a:ea typeface="+mn-ea"/>
                <a:cs typeface="+mn-cs"/>
              </a:rPr>
              <a:t>Pada suatu barisan geometri diketahui suku ke-3 = 18 dan suku ke-6 = 486. Tentukan jumlah 8 suku pertama dari barisan tersebut!</a:t>
            </a:r>
            <a:endParaRPr lang="en-US" sz="1500" kern="1200" dirty="0">
              <a:solidFill>
                <a:srgbClr val="2F1932"/>
              </a:solidFill>
              <a:latin typeface="Tekton Pro Ext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1B053-4384-4610-BBFB-C8D18638B541}"/>
              </a:ext>
            </a:extLst>
          </p:cNvPr>
          <p:cNvSpPr txBox="1"/>
          <p:nvPr/>
        </p:nvSpPr>
        <p:spPr>
          <a:xfrm>
            <a:off x="628650" y="457200"/>
            <a:ext cx="3600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Contoh 2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CC595-0383-4EA1-A9AC-D40EC7FDDCA4}"/>
              </a:ext>
            </a:extLst>
          </p:cNvPr>
          <p:cNvSpPr txBox="1"/>
          <p:nvPr/>
        </p:nvSpPr>
        <p:spPr>
          <a:xfrm>
            <a:off x="628650" y="1782775"/>
            <a:ext cx="270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280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Penyelesaian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F5E77C0-0B87-4655-8740-E0C8140294D4}"/>
              </a:ext>
            </a:extLst>
          </p:cNvPr>
          <p:cNvSpPr txBox="1"/>
          <p:nvPr/>
        </p:nvSpPr>
        <p:spPr>
          <a:xfrm>
            <a:off x="628650" y="852273"/>
            <a:ext cx="3600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07">
              <a:buClrTx/>
            </a:pPr>
            <a:r>
              <a:rPr lang="en-US" sz="1600" kern="1200">
                <a:solidFill>
                  <a:srgbClr val="2F1932"/>
                </a:solidFill>
                <a:latin typeface="Comic Sans MS" panose="030F0702030302020204" pitchFamily="66" charset="0"/>
                <a:ea typeface="+mn-ea"/>
                <a:cs typeface="+mn-cs"/>
              </a:rPr>
              <a:t>Diketahui suku ke-7 dari suatu barisan geometri adalah 4.374 dan suku pertamanya adalah 6. Tentukan mumlah 5 suku pertama dari barisan tersebut!</a:t>
            </a:r>
            <a:endParaRPr lang="en-US" sz="1600" kern="1200" dirty="0">
              <a:solidFill>
                <a:srgbClr val="2F1932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1B053-4384-4610-BBFB-C8D18638B541}"/>
              </a:ext>
            </a:extLst>
          </p:cNvPr>
          <p:cNvSpPr txBox="1"/>
          <p:nvPr/>
        </p:nvSpPr>
        <p:spPr>
          <a:xfrm>
            <a:off x="628650" y="457200"/>
            <a:ext cx="3600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Contoh 3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413D1-F932-4143-9471-D0681CF15F99}"/>
              </a:ext>
            </a:extLst>
          </p:cNvPr>
          <p:cNvSpPr txBox="1"/>
          <p:nvPr/>
        </p:nvSpPr>
        <p:spPr>
          <a:xfrm>
            <a:off x="628650" y="2084955"/>
            <a:ext cx="270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280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Penyelesaian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5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1" name="Google Shape;1651;p62"/>
          <p:cNvGrpSpPr/>
          <p:nvPr/>
        </p:nvGrpSpPr>
        <p:grpSpPr>
          <a:xfrm rot="236083">
            <a:off x="4109772" y="1073970"/>
            <a:ext cx="4221884" cy="4475779"/>
            <a:chOff x="7567300" y="1541100"/>
            <a:chExt cx="3167100" cy="3386750"/>
          </a:xfrm>
        </p:grpSpPr>
        <p:sp>
          <p:nvSpPr>
            <p:cNvPr id="1652" name="Google Shape;1652;p6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3" name="Google Shape;1653;p6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4" name="Google Shape;1654;p6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7" name="Google Shape;1657;p6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3" name="Google Shape;1663;p6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4" name="Google Shape;1664;p6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1" name="Google Shape;1671;p6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grpSp>
        <p:nvGrpSpPr>
          <p:cNvPr id="1672" name="Google Shape;1672;p62"/>
          <p:cNvGrpSpPr/>
          <p:nvPr/>
        </p:nvGrpSpPr>
        <p:grpSpPr>
          <a:xfrm>
            <a:off x="3439815" y="95952"/>
            <a:ext cx="1578349" cy="1678756"/>
            <a:chOff x="2202650" y="2939175"/>
            <a:chExt cx="1146900" cy="1220125"/>
          </a:xfrm>
        </p:grpSpPr>
        <p:sp>
          <p:nvSpPr>
            <p:cNvPr id="1673" name="Google Shape;1673;p62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pic>
        <p:nvPicPr>
          <p:cNvPr id="1677" name="Google Shape;1677;p62"/>
          <p:cNvPicPr preferRelativeResize="0"/>
          <p:nvPr/>
        </p:nvPicPr>
        <p:blipFill rotWithShape="1">
          <a:blip r:embed="rId3">
            <a:alphaModFix/>
          </a:blip>
          <a:srcRect r="27441"/>
          <a:stretch/>
        </p:blipFill>
        <p:spPr>
          <a:xfrm>
            <a:off x="1376725" y="719992"/>
            <a:ext cx="2716663" cy="3744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9" name="Google Shape;1679;p62"/>
          <p:cNvSpPr txBox="1">
            <a:spLocks noGrp="1"/>
          </p:cNvSpPr>
          <p:nvPr>
            <p:ph type="subTitle" idx="1"/>
          </p:nvPr>
        </p:nvSpPr>
        <p:spPr>
          <a:xfrm>
            <a:off x="4734184" y="2084189"/>
            <a:ext cx="2955470" cy="1058176"/>
          </a:xfrm>
          <a:prstGeom prst="rect">
            <a:avLst/>
          </a:prstGeom>
        </p:spPr>
        <p:txBody>
          <a:bodyPr spcFirstLastPara="1" wrap="square" lIns="91199" tIns="91199" rIns="91199" bIns="91199" anchor="t" anchorCtr="0">
            <a:noAutofit/>
          </a:bodyPr>
          <a:lstStyle/>
          <a:p>
            <a:pPr marL="0" indent="0"/>
            <a:r>
              <a:rPr lang="en" sz="3000">
                <a:latin typeface="Monotype Corsiva" panose="03010101010201010101" pitchFamily="66" charset="0"/>
              </a:rPr>
              <a:t>Tetap semangat dalam belajar daring ini ya nak!!!</a:t>
            </a:r>
            <a:endParaRPr sz="3000">
              <a:latin typeface="Monotype Corsiva" panose="03010101010201010101" pitchFamily="66" charset="0"/>
            </a:endParaRPr>
          </a:p>
        </p:txBody>
      </p:sp>
      <p:grpSp>
        <p:nvGrpSpPr>
          <p:cNvPr id="1680" name="Google Shape;1680;p62"/>
          <p:cNvGrpSpPr/>
          <p:nvPr/>
        </p:nvGrpSpPr>
        <p:grpSpPr>
          <a:xfrm>
            <a:off x="1257521" y="569979"/>
            <a:ext cx="2955523" cy="4003540"/>
            <a:chOff x="1249300" y="565013"/>
            <a:chExt cx="2962853" cy="4013469"/>
          </a:xfrm>
        </p:grpSpPr>
        <p:sp>
          <p:nvSpPr>
            <p:cNvPr id="1681" name="Google Shape;1681;p62"/>
            <p:cNvSpPr/>
            <p:nvPr/>
          </p:nvSpPr>
          <p:spPr>
            <a:xfrm>
              <a:off x="1249300" y="565013"/>
              <a:ext cx="2962853" cy="4013469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2704264" y="623275"/>
              <a:ext cx="51631" cy="50368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2F1932">
                <a:alpha val="1508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pic>
        <p:nvPicPr>
          <p:cNvPr id="1026" name="Picture 2" descr="NH Learning Management System: All courses">
            <a:extLst>
              <a:ext uri="{FF2B5EF4-FFF2-40B4-BE49-F238E27FC236}">
                <a16:creationId xmlns:a16="http://schemas.microsoft.com/office/drawing/2014/main" id="{1BDC81CE-4330-44EC-8CA6-81960BA9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15" y="3543411"/>
            <a:ext cx="1778794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110</Words>
  <Application>Microsoft Office PowerPoint</Application>
  <PresentationFormat>On-screen Show (16:9)</PresentationFormat>
  <Paragraphs>15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Brush Script MT</vt:lpstr>
      <vt:lpstr>Times New Roman</vt:lpstr>
      <vt:lpstr>Monotype Corsiva</vt:lpstr>
      <vt:lpstr>Delius</vt:lpstr>
      <vt:lpstr>Permanent Marker</vt:lpstr>
      <vt:lpstr>Questrial</vt:lpstr>
      <vt:lpstr>Blackadder ITC</vt:lpstr>
      <vt:lpstr>Roboto Condensed Light</vt:lpstr>
      <vt:lpstr>Sarala</vt:lpstr>
      <vt:lpstr>Bodoni MT Poster Compressed</vt:lpstr>
      <vt:lpstr>Comic Sans MS</vt:lpstr>
      <vt:lpstr>Tekton Pro Ext</vt:lpstr>
      <vt:lpstr>Gaegu</vt:lpstr>
      <vt:lpstr>Arial</vt:lpstr>
      <vt:lpstr>Nunito</vt:lpstr>
      <vt:lpstr>Meet Our Professors by Slidesgo</vt:lpstr>
      <vt:lpstr>Teacher Binder by Slidesgo</vt:lpstr>
      <vt:lpstr>Pertemuan 13 BARISAN DAN DERET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>User</dc:creator>
  <cp:lastModifiedBy>User</cp:lastModifiedBy>
  <cp:revision>21</cp:revision>
  <dcterms:modified xsi:type="dcterms:W3CDTF">2021-09-04T09:47:29Z</dcterms:modified>
</cp:coreProperties>
</file>