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93" r:id="rId2"/>
    <p:sldMasterId id="2147483722" r:id="rId3"/>
  </p:sldMasterIdLst>
  <p:notesMasterIdLst>
    <p:notesMasterId r:id="rId11"/>
  </p:notesMasterIdLst>
  <p:sldIdLst>
    <p:sldId id="256" r:id="rId4"/>
    <p:sldId id="290" r:id="rId5"/>
    <p:sldId id="308" r:id="rId6"/>
    <p:sldId id="262" r:id="rId7"/>
    <p:sldId id="338" r:id="rId8"/>
    <p:sldId id="309" r:id="rId9"/>
    <p:sldId id="286" r:id="rId10"/>
  </p:sldIdLst>
  <p:sldSz cx="9144000" cy="5143500" type="screen16x9"/>
  <p:notesSz cx="6858000" cy="9144000"/>
  <p:embeddedFontLst>
    <p:embeddedFont>
      <p:font typeface="Bahiana" panose="020B0604020202020204" charset="0"/>
      <p:regular r:id="rId12"/>
    </p:embeddedFont>
    <p:embeddedFont>
      <p:font typeface="Bebas Neue" panose="020B0604020202020204" charset="0"/>
      <p:regular r:id="rId13"/>
    </p:embeddedFont>
    <p:embeddedFont>
      <p:font typeface="Blackadder ITC" panose="04020505051007020D02" pitchFamily="82" charset="0"/>
      <p:regular r:id="rId14"/>
    </p:embeddedFont>
    <p:embeddedFont>
      <p:font typeface="Bodoni MT Poster Compressed" panose="02070706080601050204" pitchFamily="18" charset="0"/>
      <p:regular r:id="rId15"/>
    </p:embeddedFont>
    <p:embeddedFont>
      <p:font typeface="Brush Script MT" panose="03060802040406070304" pitchFamily="66" charset="0"/>
      <p:italic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Didact Gothic" panose="020B0604020202020204" charset="0"/>
      <p:regular r:id="rId21"/>
    </p:embeddedFont>
    <p:embeddedFont>
      <p:font typeface="Gaegu" panose="020B0604020202020204" charset="0"/>
      <p:regular r:id="rId22"/>
      <p:bold r:id="rId23"/>
    </p:embeddedFont>
    <p:embeddedFont>
      <p:font typeface="Monotype Corsiva" panose="03010101010201010101" pitchFamily="66" charset="0"/>
      <p:italic r:id="rId24"/>
    </p:embeddedFont>
    <p:embeddedFont>
      <p:font typeface="Questrial" panose="020B0604020202020204" charset="0"/>
      <p:regular r:id="rId25"/>
    </p:embeddedFont>
    <p:embeddedFont>
      <p:font typeface="Roboto Condensed Light" panose="02000000000000000000" pitchFamily="2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4F8870-9369-4944-91E9-E962F03706EA}">
  <a:tblStyle styleId="{454F8870-9369-4944-91E9-E962F03706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c7537c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c7537c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63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c7537c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c7537c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c7537c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c7537c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3562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a2609c4100_0_4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a2609c4100_0_4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73625" y="3049157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879660" y="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49652" y="3265650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-49697" y="-77400"/>
            <a:ext cx="1679697" cy="3343055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rgbClr val="25A0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5024955" y="28281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100580" y="-974146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rgbClr val="BB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1864142" y="3399345"/>
            <a:ext cx="1123434" cy="1393873"/>
            <a:chOff x="2197575" y="2352900"/>
            <a:chExt cx="828125" cy="1027475"/>
          </a:xfrm>
        </p:grpSpPr>
        <p:sp>
          <p:nvSpPr>
            <p:cNvPr id="19" name="Google Shape;19;p2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7436397" y="37102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73200" y="1881710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201950" y="34967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879125" y="20502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330075" y="11044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7301415" y="343845"/>
            <a:ext cx="875394" cy="1608910"/>
            <a:chOff x="4773575" y="1104625"/>
            <a:chExt cx="785600" cy="1443875"/>
          </a:xfrm>
        </p:grpSpPr>
        <p:sp>
          <p:nvSpPr>
            <p:cNvPr id="36" name="Google Shape;36;p2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8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171" name="Google Shape;171;p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204" name="Google Shape;204;p8"/>
          <p:cNvSpPr txBox="1">
            <a:spLocks noGrp="1"/>
          </p:cNvSpPr>
          <p:nvPr>
            <p:ph type="title"/>
          </p:nvPr>
        </p:nvSpPr>
        <p:spPr>
          <a:xfrm>
            <a:off x="3885000" y="1481500"/>
            <a:ext cx="36849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9pPr>
          </a:lstStyle>
          <a:p>
            <a:endParaRPr/>
          </a:p>
        </p:txBody>
      </p:sp>
      <p:sp>
        <p:nvSpPr>
          <p:cNvPr id="205" name="Google Shape;205;p8"/>
          <p:cNvSpPr txBox="1">
            <a:spLocks noGrp="1"/>
          </p:cNvSpPr>
          <p:nvPr>
            <p:ph type="subTitle" idx="1"/>
          </p:nvPr>
        </p:nvSpPr>
        <p:spPr>
          <a:xfrm>
            <a:off x="3887408" y="2971742"/>
            <a:ext cx="36849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3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9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208" name="Google Shape;208;p9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952797" y="1520863"/>
            <a:ext cx="29718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9pPr>
          </a:lstStyle>
          <a:p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subTitle" idx="1"/>
          </p:nvPr>
        </p:nvSpPr>
        <p:spPr>
          <a:xfrm>
            <a:off x="952675" y="2266831"/>
            <a:ext cx="2971800" cy="12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93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"/>
          <p:cNvSpPr txBox="1">
            <a:spLocks noGrp="1"/>
          </p:cNvSpPr>
          <p:nvPr>
            <p:ph type="title"/>
          </p:nvPr>
        </p:nvSpPr>
        <p:spPr>
          <a:xfrm rot="-281821">
            <a:off x="817867" y="858277"/>
            <a:ext cx="2249454" cy="1773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8185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>
            <a:spLocks noGrp="1"/>
          </p:cNvSpPr>
          <p:nvPr>
            <p:ph type="title" hasCustomPrompt="1"/>
          </p:nvPr>
        </p:nvSpPr>
        <p:spPr>
          <a:xfrm>
            <a:off x="1338750" y="1597550"/>
            <a:ext cx="6464700" cy="14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9pPr>
          </a:lstStyle>
          <a:p>
            <a:r>
              <a:t>xx%</a:t>
            </a:r>
          </a:p>
        </p:txBody>
      </p:sp>
      <p:sp>
        <p:nvSpPr>
          <p:cNvPr id="247" name="Google Shape;247;p11"/>
          <p:cNvSpPr txBox="1">
            <a:spLocks noGrp="1"/>
          </p:cNvSpPr>
          <p:nvPr>
            <p:ph type="subTitle" idx="1"/>
          </p:nvPr>
        </p:nvSpPr>
        <p:spPr>
          <a:xfrm>
            <a:off x="1340550" y="3100436"/>
            <a:ext cx="6464700" cy="51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768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286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3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251" name="Google Shape;251;p1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1513125" y="1893750"/>
            <a:ext cx="1993500" cy="11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6119527" y="425358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 hasCustomPrompt="1"/>
          </p:nvPr>
        </p:nvSpPr>
        <p:spPr>
          <a:xfrm>
            <a:off x="5229300" y="7164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6119527" y="79214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4"/>
          </p:nvPr>
        </p:nvSpPr>
        <p:spPr>
          <a:xfrm>
            <a:off x="6119527" y="1482252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5229300" y="178193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6"/>
          </p:nvPr>
        </p:nvSpPr>
        <p:spPr>
          <a:xfrm>
            <a:off x="6119527" y="185390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6119527" y="2539146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8" hasCustomPrompt="1"/>
          </p:nvPr>
        </p:nvSpPr>
        <p:spPr>
          <a:xfrm>
            <a:off x="5229300" y="284746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6119527" y="291566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3"/>
          </p:nvPr>
        </p:nvSpPr>
        <p:spPr>
          <a:xfrm>
            <a:off x="6119527" y="3596040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14" hasCustomPrompt="1"/>
          </p:nvPr>
        </p:nvSpPr>
        <p:spPr>
          <a:xfrm>
            <a:off x="5229300" y="3912989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5"/>
          </p:nvPr>
        </p:nvSpPr>
        <p:spPr>
          <a:xfrm>
            <a:off x="6119527" y="397742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263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299" name="Google Shape;299;p14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2715750" y="3894713"/>
            <a:ext cx="37125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995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2569501" y="1475992"/>
            <a:ext cx="4005000" cy="20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793"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7485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15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336" name="Google Shape;336;p1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6019484" y="612134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subTitle" idx="2"/>
          </p:nvPr>
        </p:nvSpPr>
        <p:spPr>
          <a:xfrm>
            <a:off x="6019484" y="981884"/>
            <a:ext cx="2322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5"/>
          <p:cNvSpPr txBox="1">
            <a:spLocks noGrp="1"/>
          </p:cNvSpPr>
          <p:nvPr>
            <p:ph type="subTitle" idx="3"/>
          </p:nvPr>
        </p:nvSpPr>
        <p:spPr>
          <a:xfrm>
            <a:off x="6019484" y="1929079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6019484" y="2298829"/>
            <a:ext cx="2322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subTitle" idx="5"/>
          </p:nvPr>
        </p:nvSpPr>
        <p:spPr>
          <a:xfrm>
            <a:off x="6019484" y="3238729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5" name="Google Shape;375;p15"/>
          <p:cNvSpPr txBox="1">
            <a:spLocks noGrp="1"/>
          </p:cNvSpPr>
          <p:nvPr>
            <p:ph type="subTitle" idx="6"/>
          </p:nvPr>
        </p:nvSpPr>
        <p:spPr>
          <a:xfrm>
            <a:off x="6019484" y="3608479"/>
            <a:ext cx="2322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9709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16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378" name="Google Shape;378;p1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713100" y="1807650"/>
            <a:ext cx="3438000" cy="15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6"/>
          <p:cNvSpPr txBox="1">
            <a:spLocks noGrp="1"/>
          </p:cNvSpPr>
          <p:nvPr>
            <p:ph type="subTitle" idx="1"/>
          </p:nvPr>
        </p:nvSpPr>
        <p:spPr>
          <a:xfrm>
            <a:off x="5038750" y="1970775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3" name="Google Shape;413;p16"/>
          <p:cNvSpPr txBox="1">
            <a:spLocks noGrp="1"/>
          </p:cNvSpPr>
          <p:nvPr>
            <p:ph type="subTitle" idx="2"/>
          </p:nvPr>
        </p:nvSpPr>
        <p:spPr>
          <a:xfrm>
            <a:off x="5038750" y="2340525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6"/>
          <p:cNvSpPr txBox="1">
            <a:spLocks noGrp="1"/>
          </p:cNvSpPr>
          <p:nvPr>
            <p:ph type="subTitle" idx="3"/>
          </p:nvPr>
        </p:nvSpPr>
        <p:spPr>
          <a:xfrm>
            <a:off x="5038750" y="3401850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5" name="Google Shape;415;p16"/>
          <p:cNvSpPr txBox="1">
            <a:spLocks noGrp="1"/>
          </p:cNvSpPr>
          <p:nvPr>
            <p:ph type="subTitle" idx="4"/>
          </p:nvPr>
        </p:nvSpPr>
        <p:spPr>
          <a:xfrm>
            <a:off x="5038750" y="3771600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6"/>
          <p:cNvSpPr txBox="1">
            <a:spLocks noGrp="1"/>
          </p:cNvSpPr>
          <p:nvPr>
            <p:ph type="subTitle" idx="5"/>
          </p:nvPr>
        </p:nvSpPr>
        <p:spPr>
          <a:xfrm>
            <a:off x="6848750" y="1970775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7" name="Google Shape;417;p16"/>
          <p:cNvSpPr txBox="1">
            <a:spLocks noGrp="1"/>
          </p:cNvSpPr>
          <p:nvPr>
            <p:ph type="subTitle" idx="6"/>
          </p:nvPr>
        </p:nvSpPr>
        <p:spPr>
          <a:xfrm>
            <a:off x="6848750" y="2340525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6"/>
          <p:cNvSpPr txBox="1">
            <a:spLocks noGrp="1"/>
          </p:cNvSpPr>
          <p:nvPr>
            <p:ph type="subTitle" idx="7"/>
          </p:nvPr>
        </p:nvSpPr>
        <p:spPr>
          <a:xfrm>
            <a:off x="6848750" y="3401850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9" name="Google Shape;419;p16"/>
          <p:cNvSpPr txBox="1">
            <a:spLocks noGrp="1"/>
          </p:cNvSpPr>
          <p:nvPr>
            <p:ph type="subTitle" idx="8"/>
          </p:nvPr>
        </p:nvSpPr>
        <p:spPr>
          <a:xfrm>
            <a:off x="6848750" y="3771600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6"/>
          <p:cNvSpPr txBox="1">
            <a:spLocks noGrp="1"/>
          </p:cNvSpPr>
          <p:nvPr>
            <p:ph type="subTitle" idx="9"/>
          </p:nvPr>
        </p:nvSpPr>
        <p:spPr>
          <a:xfrm>
            <a:off x="5038750" y="539700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21" name="Google Shape;421;p16"/>
          <p:cNvSpPr txBox="1">
            <a:spLocks noGrp="1"/>
          </p:cNvSpPr>
          <p:nvPr>
            <p:ph type="subTitle" idx="13"/>
          </p:nvPr>
        </p:nvSpPr>
        <p:spPr>
          <a:xfrm>
            <a:off x="5038750" y="909450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subTitle" idx="14"/>
          </p:nvPr>
        </p:nvSpPr>
        <p:spPr>
          <a:xfrm>
            <a:off x="6848750" y="539700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subTitle" idx="15"/>
          </p:nvPr>
        </p:nvSpPr>
        <p:spPr>
          <a:xfrm>
            <a:off x="6848750" y="909450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4484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17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426" name="Google Shape;426;p17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459" name="Google Shape;459;p1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17"/>
          <p:cNvSpPr txBox="1">
            <a:spLocks noGrp="1"/>
          </p:cNvSpPr>
          <p:nvPr>
            <p:ph type="subTitle" idx="1"/>
          </p:nvPr>
        </p:nvSpPr>
        <p:spPr>
          <a:xfrm>
            <a:off x="1099300" y="2052625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1" name="Google Shape;461;p17"/>
          <p:cNvSpPr txBox="1">
            <a:spLocks noGrp="1"/>
          </p:cNvSpPr>
          <p:nvPr>
            <p:ph type="subTitle" idx="2"/>
          </p:nvPr>
        </p:nvSpPr>
        <p:spPr>
          <a:xfrm>
            <a:off x="1099300" y="2459963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17"/>
          <p:cNvSpPr txBox="1">
            <a:spLocks noGrp="1"/>
          </p:cNvSpPr>
          <p:nvPr>
            <p:ph type="subTitle" idx="3"/>
          </p:nvPr>
        </p:nvSpPr>
        <p:spPr>
          <a:xfrm>
            <a:off x="1099300" y="3355538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3" name="Google Shape;463;p17"/>
          <p:cNvSpPr txBox="1">
            <a:spLocks noGrp="1"/>
          </p:cNvSpPr>
          <p:nvPr>
            <p:ph type="subTitle" idx="4"/>
          </p:nvPr>
        </p:nvSpPr>
        <p:spPr>
          <a:xfrm>
            <a:off x="1099300" y="3762875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17"/>
          <p:cNvSpPr txBox="1">
            <a:spLocks noGrp="1"/>
          </p:cNvSpPr>
          <p:nvPr>
            <p:ph type="subTitle" idx="5"/>
          </p:nvPr>
        </p:nvSpPr>
        <p:spPr>
          <a:xfrm>
            <a:off x="5429600" y="2052625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5" name="Google Shape;465;p17"/>
          <p:cNvSpPr txBox="1">
            <a:spLocks noGrp="1"/>
          </p:cNvSpPr>
          <p:nvPr>
            <p:ph type="subTitle" idx="6"/>
          </p:nvPr>
        </p:nvSpPr>
        <p:spPr>
          <a:xfrm>
            <a:off x="5429600" y="2459963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17"/>
          <p:cNvSpPr txBox="1">
            <a:spLocks noGrp="1"/>
          </p:cNvSpPr>
          <p:nvPr>
            <p:ph type="subTitle" idx="7"/>
          </p:nvPr>
        </p:nvSpPr>
        <p:spPr>
          <a:xfrm>
            <a:off x="5429600" y="3355538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7" name="Google Shape;467;p17"/>
          <p:cNvSpPr txBox="1">
            <a:spLocks noGrp="1"/>
          </p:cNvSpPr>
          <p:nvPr>
            <p:ph type="subTitle" idx="8"/>
          </p:nvPr>
        </p:nvSpPr>
        <p:spPr>
          <a:xfrm>
            <a:off x="5429600" y="3758677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191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 rot="7028957">
            <a:off x="8705824" y="4609783"/>
            <a:ext cx="313968" cy="363367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body" idx="1"/>
          </p:nvPr>
        </p:nvSpPr>
        <p:spPr>
          <a:xfrm>
            <a:off x="616500" y="1197300"/>
            <a:ext cx="795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4"/>
          <p:cNvSpPr/>
          <p:nvPr/>
        </p:nvSpPr>
        <p:spPr>
          <a:xfrm rot="-5400000">
            <a:off x="7207952" y="59925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>
            <a:off x="7055419" y="360481"/>
            <a:ext cx="734917" cy="808846"/>
            <a:chOff x="5571650" y="2059975"/>
            <a:chExt cx="445350" cy="490150"/>
          </a:xfrm>
        </p:grpSpPr>
        <p:sp>
          <p:nvSpPr>
            <p:cNvPr id="99" name="Google Shape;99;p4"/>
            <p:cNvSpPr/>
            <p:nvPr/>
          </p:nvSpPr>
          <p:spPr>
            <a:xfrm>
              <a:off x="5571650" y="2059975"/>
              <a:ext cx="445350" cy="490150"/>
            </a:xfrm>
            <a:custGeom>
              <a:avLst/>
              <a:gdLst/>
              <a:ahLst/>
              <a:cxnLst/>
              <a:rect l="l" t="t" r="r" b="b"/>
              <a:pathLst>
                <a:path w="17814" h="19606" extrusionOk="0">
                  <a:moveTo>
                    <a:pt x="11439" y="1"/>
                  </a:moveTo>
                  <a:cubicBezTo>
                    <a:pt x="9178" y="1"/>
                    <a:pt x="1533" y="1745"/>
                    <a:pt x="734" y="3214"/>
                  </a:cubicBezTo>
                  <a:cubicBezTo>
                    <a:pt x="201" y="4181"/>
                    <a:pt x="0" y="7884"/>
                    <a:pt x="701" y="8951"/>
                  </a:cubicBezTo>
                  <a:cubicBezTo>
                    <a:pt x="701" y="8951"/>
                    <a:pt x="990" y="8896"/>
                    <a:pt x="1415" y="8896"/>
                  </a:cubicBezTo>
                  <a:cubicBezTo>
                    <a:pt x="2352" y="8896"/>
                    <a:pt x="3951" y="9165"/>
                    <a:pt x="4570" y="10886"/>
                  </a:cubicBezTo>
                  <a:cubicBezTo>
                    <a:pt x="5871" y="14522"/>
                    <a:pt x="2836" y="15990"/>
                    <a:pt x="2836" y="15990"/>
                  </a:cubicBezTo>
                  <a:cubicBezTo>
                    <a:pt x="2669" y="17190"/>
                    <a:pt x="3403" y="19259"/>
                    <a:pt x="4404" y="19559"/>
                  </a:cubicBezTo>
                  <a:cubicBezTo>
                    <a:pt x="4525" y="19591"/>
                    <a:pt x="4688" y="19605"/>
                    <a:pt x="4881" y="19605"/>
                  </a:cubicBezTo>
                  <a:cubicBezTo>
                    <a:pt x="6278" y="19605"/>
                    <a:pt x="9240" y="18858"/>
                    <a:pt x="9240" y="18858"/>
                  </a:cubicBezTo>
                  <a:cubicBezTo>
                    <a:pt x="9240" y="18858"/>
                    <a:pt x="7839" y="10619"/>
                    <a:pt x="7072" y="7550"/>
                  </a:cubicBezTo>
                  <a:cubicBezTo>
                    <a:pt x="6443" y="4793"/>
                    <a:pt x="6217" y="2628"/>
                    <a:pt x="7412" y="2628"/>
                  </a:cubicBezTo>
                  <a:cubicBezTo>
                    <a:pt x="7547" y="2628"/>
                    <a:pt x="7700" y="2656"/>
                    <a:pt x="7873" y="2713"/>
                  </a:cubicBezTo>
                  <a:cubicBezTo>
                    <a:pt x="10141" y="3481"/>
                    <a:pt x="11375" y="10953"/>
                    <a:pt x="13010" y="17691"/>
                  </a:cubicBezTo>
                  <a:cubicBezTo>
                    <a:pt x="13051" y="17703"/>
                    <a:pt x="13110" y="17708"/>
                    <a:pt x="13185" y="17708"/>
                  </a:cubicBezTo>
                  <a:cubicBezTo>
                    <a:pt x="13964" y="17708"/>
                    <a:pt x="16410" y="17082"/>
                    <a:pt x="17079" y="15956"/>
                  </a:cubicBezTo>
                  <a:cubicBezTo>
                    <a:pt x="17813" y="14689"/>
                    <a:pt x="16846" y="11920"/>
                    <a:pt x="16179" y="11220"/>
                  </a:cubicBezTo>
                  <a:cubicBezTo>
                    <a:pt x="16179" y="11220"/>
                    <a:pt x="15802" y="11322"/>
                    <a:pt x="15286" y="11322"/>
                  </a:cubicBezTo>
                  <a:cubicBezTo>
                    <a:pt x="14362" y="11322"/>
                    <a:pt x="12992" y="10993"/>
                    <a:pt x="12543" y="9151"/>
                  </a:cubicBezTo>
                  <a:cubicBezTo>
                    <a:pt x="11842" y="6383"/>
                    <a:pt x="14711" y="4848"/>
                    <a:pt x="14711" y="4848"/>
                  </a:cubicBezTo>
                  <a:cubicBezTo>
                    <a:pt x="14578" y="3881"/>
                    <a:pt x="13377" y="145"/>
                    <a:pt x="11709" y="12"/>
                  </a:cubicBezTo>
                  <a:cubicBezTo>
                    <a:pt x="11630" y="4"/>
                    <a:pt x="11540" y="1"/>
                    <a:pt x="1143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866850" y="2180325"/>
              <a:ext cx="109275" cy="162675"/>
            </a:xfrm>
            <a:custGeom>
              <a:avLst/>
              <a:gdLst/>
              <a:ahLst/>
              <a:cxnLst/>
              <a:rect l="l" t="t" r="r" b="b"/>
              <a:pathLst>
                <a:path w="4371" h="6507" extrusionOk="0">
                  <a:moveTo>
                    <a:pt x="2870" y="1"/>
                  </a:moveTo>
                  <a:lnTo>
                    <a:pt x="2870" y="1"/>
                  </a:lnTo>
                  <a:cubicBezTo>
                    <a:pt x="2869" y="1"/>
                    <a:pt x="1" y="1536"/>
                    <a:pt x="701" y="4304"/>
                  </a:cubicBezTo>
                  <a:cubicBezTo>
                    <a:pt x="1174" y="6174"/>
                    <a:pt x="2562" y="6507"/>
                    <a:pt x="3488" y="6507"/>
                  </a:cubicBezTo>
                  <a:cubicBezTo>
                    <a:pt x="4000" y="6507"/>
                    <a:pt x="4371" y="6406"/>
                    <a:pt x="4371" y="6406"/>
                  </a:cubicBezTo>
                  <a:cubicBezTo>
                    <a:pt x="3704" y="5738"/>
                    <a:pt x="2269" y="6172"/>
                    <a:pt x="2002" y="3704"/>
                  </a:cubicBezTo>
                  <a:cubicBezTo>
                    <a:pt x="1769" y="2069"/>
                    <a:pt x="2903" y="435"/>
                    <a:pt x="2870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726050" y="2125875"/>
              <a:ext cx="170025" cy="405575"/>
            </a:xfrm>
            <a:custGeom>
              <a:avLst/>
              <a:gdLst/>
              <a:ahLst/>
              <a:cxnLst/>
              <a:rect l="l" t="t" r="r" b="b"/>
              <a:pathLst>
                <a:path w="6801" h="16223" extrusionOk="0">
                  <a:moveTo>
                    <a:pt x="1218" y="0"/>
                  </a:moveTo>
                  <a:cubicBezTo>
                    <a:pt x="0" y="0"/>
                    <a:pt x="201" y="2145"/>
                    <a:pt x="863" y="4914"/>
                  </a:cubicBezTo>
                  <a:cubicBezTo>
                    <a:pt x="1563" y="7950"/>
                    <a:pt x="3031" y="16222"/>
                    <a:pt x="3031" y="16222"/>
                  </a:cubicBezTo>
                  <a:cubicBezTo>
                    <a:pt x="3031" y="16222"/>
                    <a:pt x="3365" y="15388"/>
                    <a:pt x="4132" y="15122"/>
                  </a:cubicBezTo>
                  <a:cubicBezTo>
                    <a:pt x="4397" y="15055"/>
                    <a:pt x="4939" y="14887"/>
                    <a:pt x="5634" y="14887"/>
                  </a:cubicBezTo>
                  <a:cubicBezTo>
                    <a:pt x="5989" y="14887"/>
                    <a:pt x="6383" y="14931"/>
                    <a:pt x="6800" y="15055"/>
                  </a:cubicBezTo>
                  <a:cubicBezTo>
                    <a:pt x="5166" y="8317"/>
                    <a:pt x="3965" y="845"/>
                    <a:pt x="1663" y="77"/>
                  </a:cubicBezTo>
                  <a:cubicBezTo>
                    <a:pt x="1497" y="25"/>
                    <a:pt x="1349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587500" y="2280575"/>
              <a:ext cx="130950" cy="178325"/>
            </a:xfrm>
            <a:custGeom>
              <a:avLst/>
              <a:gdLst/>
              <a:ahLst/>
              <a:cxnLst/>
              <a:rect l="l" t="t" r="r" b="b"/>
              <a:pathLst>
                <a:path w="5238" h="7133" extrusionOk="0">
                  <a:moveTo>
                    <a:pt x="617" y="1"/>
                  </a:moveTo>
                  <a:cubicBezTo>
                    <a:pt x="295" y="1"/>
                    <a:pt x="68" y="29"/>
                    <a:pt x="13" y="29"/>
                  </a:cubicBezTo>
                  <a:cubicBezTo>
                    <a:pt x="6" y="29"/>
                    <a:pt x="1" y="28"/>
                    <a:pt x="0" y="27"/>
                  </a:cubicBezTo>
                  <a:lnTo>
                    <a:pt x="0" y="27"/>
                  </a:lnTo>
                  <a:cubicBezTo>
                    <a:pt x="67" y="161"/>
                    <a:pt x="167" y="227"/>
                    <a:pt x="234" y="294"/>
                  </a:cubicBezTo>
                  <a:cubicBezTo>
                    <a:pt x="1234" y="794"/>
                    <a:pt x="1668" y="995"/>
                    <a:pt x="2402" y="2963"/>
                  </a:cubicBezTo>
                  <a:cubicBezTo>
                    <a:pt x="2936" y="4397"/>
                    <a:pt x="2335" y="5865"/>
                    <a:pt x="2168" y="7132"/>
                  </a:cubicBezTo>
                  <a:cubicBezTo>
                    <a:pt x="2168" y="7132"/>
                    <a:pt x="5237" y="5665"/>
                    <a:pt x="3903" y="2029"/>
                  </a:cubicBezTo>
                  <a:cubicBezTo>
                    <a:pt x="3256" y="232"/>
                    <a:pt x="1543" y="1"/>
                    <a:pt x="6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08475" y="2290425"/>
              <a:ext cx="33400" cy="33375"/>
            </a:xfrm>
            <a:custGeom>
              <a:avLst/>
              <a:gdLst/>
              <a:ahLst/>
              <a:cxnLst/>
              <a:rect l="l" t="t" r="r" b="b"/>
              <a:pathLst>
                <a:path w="1336" h="1335" extrusionOk="0">
                  <a:moveTo>
                    <a:pt x="701" y="0"/>
                  </a:moveTo>
                  <a:cubicBezTo>
                    <a:pt x="601" y="0"/>
                    <a:pt x="535" y="0"/>
                    <a:pt x="435" y="33"/>
                  </a:cubicBezTo>
                  <a:cubicBezTo>
                    <a:pt x="368" y="100"/>
                    <a:pt x="268" y="134"/>
                    <a:pt x="234" y="167"/>
                  </a:cubicBezTo>
                  <a:cubicBezTo>
                    <a:pt x="168" y="200"/>
                    <a:pt x="101" y="300"/>
                    <a:pt x="68" y="400"/>
                  </a:cubicBezTo>
                  <a:cubicBezTo>
                    <a:pt x="34" y="467"/>
                    <a:pt x="1" y="567"/>
                    <a:pt x="1" y="634"/>
                  </a:cubicBezTo>
                  <a:lnTo>
                    <a:pt x="1" y="801"/>
                  </a:lnTo>
                  <a:cubicBezTo>
                    <a:pt x="34" y="934"/>
                    <a:pt x="68" y="1001"/>
                    <a:pt x="168" y="1101"/>
                  </a:cubicBezTo>
                  <a:lnTo>
                    <a:pt x="268" y="1234"/>
                  </a:lnTo>
                  <a:cubicBezTo>
                    <a:pt x="368" y="1301"/>
                    <a:pt x="501" y="1334"/>
                    <a:pt x="601" y="1334"/>
                  </a:cubicBezTo>
                  <a:cubicBezTo>
                    <a:pt x="701" y="1334"/>
                    <a:pt x="768" y="1334"/>
                    <a:pt x="868" y="1301"/>
                  </a:cubicBezTo>
                  <a:cubicBezTo>
                    <a:pt x="935" y="1268"/>
                    <a:pt x="1035" y="1234"/>
                    <a:pt x="1068" y="1168"/>
                  </a:cubicBezTo>
                  <a:cubicBezTo>
                    <a:pt x="1168" y="1134"/>
                    <a:pt x="1202" y="1034"/>
                    <a:pt x="1235" y="967"/>
                  </a:cubicBezTo>
                  <a:cubicBezTo>
                    <a:pt x="1268" y="901"/>
                    <a:pt x="1335" y="801"/>
                    <a:pt x="1335" y="734"/>
                  </a:cubicBezTo>
                  <a:lnTo>
                    <a:pt x="1335" y="567"/>
                  </a:lnTo>
                  <a:cubicBezTo>
                    <a:pt x="1268" y="434"/>
                    <a:pt x="1235" y="334"/>
                    <a:pt x="1168" y="267"/>
                  </a:cubicBezTo>
                  <a:lnTo>
                    <a:pt x="1035" y="134"/>
                  </a:lnTo>
                  <a:cubicBezTo>
                    <a:pt x="935" y="67"/>
                    <a:pt x="835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4180" y="2176896"/>
              <a:ext cx="20961" cy="22000"/>
            </a:xfrm>
            <a:custGeom>
              <a:avLst/>
              <a:gdLst/>
              <a:ahLst/>
              <a:cxnLst/>
              <a:rect l="l" t="t" r="r" b="b"/>
              <a:pathLst>
                <a:path w="768" h="806" extrusionOk="0">
                  <a:moveTo>
                    <a:pt x="350" y="0"/>
                  </a:moveTo>
                  <a:cubicBezTo>
                    <a:pt x="173" y="0"/>
                    <a:pt x="31" y="158"/>
                    <a:pt x="0" y="371"/>
                  </a:cubicBezTo>
                  <a:cubicBezTo>
                    <a:pt x="0" y="605"/>
                    <a:pt x="134" y="805"/>
                    <a:pt x="367" y="805"/>
                  </a:cubicBezTo>
                  <a:cubicBezTo>
                    <a:pt x="567" y="805"/>
                    <a:pt x="768" y="638"/>
                    <a:pt x="768" y="438"/>
                  </a:cubicBezTo>
                  <a:cubicBezTo>
                    <a:pt x="768" y="205"/>
                    <a:pt x="601" y="5"/>
                    <a:pt x="401" y="5"/>
                  </a:cubicBezTo>
                  <a:cubicBezTo>
                    <a:pt x="384" y="2"/>
                    <a:pt x="367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91567" y="2181564"/>
              <a:ext cx="21889" cy="21863"/>
            </a:xfrm>
            <a:custGeom>
              <a:avLst/>
              <a:gdLst/>
              <a:ahLst/>
              <a:cxnLst/>
              <a:rect l="l" t="t" r="r" b="b"/>
              <a:pathLst>
                <a:path w="802" h="801" extrusionOk="0">
                  <a:moveTo>
                    <a:pt x="401" y="0"/>
                  </a:moveTo>
                  <a:cubicBezTo>
                    <a:pt x="201" y="0"/>
                    <a:pt x="34" y="167"/>
                    <a:pt x="1" y="367"/>
                  </a:cubicBezTo>
                  <a:cubicBezTo>
                    <a:pt x="1" y="601"/>
                    <a:pt x="167" y="801"/>
                    <a:pt x="368" y="801"/>
                  </a:cubicBezTo>
                  <a:cubicBezTo>
                    <a:pt x="568" y="801"/>
                    <a:pt x="801" y="634"/>
                    <a:pt x="801" y="434"/>
                  </a:cubicBezTo>
                  <a:cubicBezTo>
                    <a:pt x="801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633300" y="2210140"/>
              <a:ext cx="49208" cy="23337"/>
            </a:xfrm>
            <a:custGeom>
              <a:avLst/>
              <a:gdLst/>
              <a:ahLst/>
              <a:cxnLst/>
              <a:rect l="l" t="t" r="r" b="b"/>
              <a:pathLst>
                <a:path w="1803" h="855" extrusionOk="0">
                  <a:moveTo>
                    <a:pt x="187" y="1"/>
                  </a:moveTo>
                  <a:cubicBezTo>
                    <a:pt x="174" y="1"/>
                    <a:pt x="159" y="9"/>
                    <a:pt x="134" y="21"/>
                  </a:cubicBezTo>
                  <a:cubicBezTo>
                    <a:pt x="101" y="21"/>
                    <a:pt x="34" y="87"/>
                    <a:pt x="34" y="121"/>
                  </a:cubicBezTo>
                  <a:cubicBezTo>
                    <a:pt x="1" y="321"/>
                    <a:pt x="134" y="521"/>
                    <a:pt x="301" y="655"/>
                  </a:cubicBezTo>
                  <a:cubicBezTo>
                    <a:pt x="501" y="788"/>
                    <a:pt x="668" y="855"/>
                    <a:pt x="868" y="855"/>
                  </a:cubicBezTo>
                  <a:cubicBezTo>
                    <a:pt x="1035" y="855"/>
                    <a:pt x="1302" y="821"/>
                    <a:pt x="1469" y="688"/>
                  </a:cubicBezTo>
                  <a:cubicBezTo>
                    <a:pt x="1635" y="588"/>
                    <a:pt x="1769" y="421"/>
                    <a:pt x="1802" y="188"/>
                  </a:cubicBezTo>
                  <a:cubicBezTo>
                    <a:pt x="1802" y="154"/>
                    <a:pt x="1802" y="154"/>
                    <a:pt x="1769" y="121"/>
                  </a:cubicBezTo>
                  <a:cubicBezTo>
                    <a:pt x="1735" y="104"/>
                    <a:pt x="1710" y="96"/>
                    <a:pt x="1690" y="96"/>
                  </a:cubicBezTo>
                  <a:cubicBezTo>
                    <a:pt x="1669" y="96"/>
                    <a:pt x="1652" y="104"/>
                    <a:pt x="1635" y="121"/>
                  </a:cubicBezTo>
                  <a:cubicBezTo>
                    <a:pt x="1535" y="254"/>
                    <a:pt x="1435" y="321"/>
                    <a:pt x="1302" y="388"/>
                  </a:cubicBezTo>
                  <a:cubicBezTo>
                    <a:pt x="1168" y="421"/>
                    <a:pt x="1035" y="421"/>
                    <a:pt x="935" y="421"/>
                  </a:cubicBezTo>
                  <a:cubicBezTo>
                    <a:pt x="801" y="421"/>
                    <a:pt x="668" y="388"/>
                    <a:pt x="535" y="321"/>
                  </a:cubicBezTo>
                  <a:cubicBezTo>
                    <a:pt x="434" y="288"/>
                    <a:pt x="334" y="221"/>
                    <a:pt x="268" y="87"/>
                  </a:cubicBezTo>
                  <a:cubicBezTo>
                    <a:pt x="225" y="24"/>
                    <a:pt x="210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4"/>
          <p:cNvSpPr/>
          <p:nvPr/>
        </p:nvSpPr>
        <p:spPr>
          <a:xfrm>
            <a:off x="8629500" y="2089950"/>
            <a:ext cx="291900" cy="282050"/>
          </a:xfrm>
          <a:custGeom>
            <a:avLst/>
            <a:gdLst/>
            <a:ahLst/>
            <a:cxnLst/>
            <a:rect l="l" t="t" r="r" b="b"/>
            <a:pathLst>
              <a:path w="11676" h="11282" extrusionOk="0">
                <a:moveTo>
                  <a:pt x="6805" y="2948"/>
                </a:moveTo>
                <a:cubicBezTo>
                  <a:pt x="6738" y="3081"/>
                  <a:pt x="6571" y="3148"/>
                  <a:pt x="6438" y="3248"/>
                </a:cubicBezTo>
                <a:cubicBezTo>
                  <a:pt x="6038" y="3548"/>
                  <a:pt x="5637" y="3715"/>
                  <a:pt x="5204" y="3882"/>
                </a:cubicBezTo>
                <a:cubicBezTo>
                  <a:pt x="4770" y="4048"/>
                  <a:pt x="4270" y="4149"/>
                  <a:pt x="3803" y="4249"/>
                </a:cubicBezTo>
                <a:cubicBezTo>
                  <a:pt x="4103" y="4082"/>
                  <a:pt x="4370" y="3882"/>
                  <a:pt x="4670" y="3748"/>
                </a:cubicBezTo>
                <a:cubicBezTo>
                  <a:pt x="5271" y="3415"/>
                  <a:pt x="5904" y="3081"/>
                  <a:pt x="6538" y="2948"/>
                </a:cubicBezTo>
                <a:close/>
                <a:moveTo>
                  <a:pt x="10737" y="4369"/>
                </a:moveTo>
                <a:cubicBezTo>
                  <a:pt x="10768" y="4369"/>
                  <a:pt x="10760" y="4389"/>
                  <a:pt x="10741" y="4482"/>
                </a:cubicBezTo>
                <a:cubicBezTo>
                  <a:pt x="10641" y="4782"/>
                  <a:pt x="10141" y="5149"/>
                  <a:pt x="9907" y="5383"/>
                </a:cubicBezTo>
                <a:cubicBezTo>
                  <a:pt x="9273" y="5916"/>
                  <a:pt x="8606" y="6383"/>
                  <a:pt x="7839" y="6784"/>
                </a:cubicBezTo>
                <a:cubicBezTo>
                  <a:pt x="7139" y="7151"/>
                  <a:pt x="6405" y="7484"/>
                  <a:pt x="5637" y="7751"/>
                </a:cubicBezTo>
                <a:cubicBezTo>
                  <a:pt x="5838" y="7451"/>
                  <a:pt x="6138" y="7217"/>
                  <a:pt x="6305" y="7051"/>
                </a:cubicBezTo>
                <a:cubicBezTo>
                  <a:pt x="7339" y="5950"/>
                  <a:pt x="8606" y="5083"/>
                  <a:pt x="9974" y="4582"/>
                </a:cubicBezTo>
                <a:cubicBezTo>
                  <a:pt x="10141" y="4549"/>
                  <a:pt x="10408" y="4415"/>
                  <a:pt x="10574" y="4382"/>
                </a:cubicBezTo>
                <a:cubicBezTo>
                  <a:pt x="10663" y="4382"/>
                  <a:pt x="10713" y="4369"/>
                  <a:pt x="10737" y="4369"/>
                </a:cubicBezTo>
                <a:close/>
                <a:moveTo>
                  <a:pt x="5436" y="1"/>
                </a:moveTo>
                <a:cubicBezTo>
                  <a:pt x="5405" y="1"/>
                  <a:pt x="5372" y="4"/>
                  <a:pt x="5337" y="12"/>
                </a:cubicBezTo>
                <a:cubicBezTo>
                  <a:pt x="3469" y="513"/>
                  <a:pt x="1168" y="1780"/>
                  <a:pt x="367" y="3648"/>
                </a:cubicBezTo>
                <a:cubicBezTo>
                  <a:pt x="33" y="4415"/>
                  <a:pt x="334" y="5149"/>
                  <a:pt x="1101" y="5416"/>
                </a:cubicBezTo>
                <a:cubicBezTo>
                  <a:pt x="601" y="5983"/>
                  <a:pt x="167" y="6650"/>
                  <a:pt x="100" y="7418"/>
                </a:cubicBezTo>
                <a:cubicBezTo>
                  <a:pt x="0" y="8285"/>
                  <a:pt x="467" y="8985"/>
                  <a:pt x="1301" y="9319"/>
                </a:cubicBezTo>
                <a:cubicBezTo>
                  <a:pt x="1659" y="9457"/>
                  <a:pt x="2040" y="9509"/>
                  <a:pt x="2425" y="9509"/>
                </a:cubicBezTo>
                <a:cubicBezTo>
                  <a:pt x="2972" y="9509"/>
                  <a:pt x="3527" y="9403"/>
                  <a:pt x="4036" y="9286"/>
                </a:cubicBezTo>
                <a:cubicBezTo>
                  <a:pt x="4103" y="9286"/>
                  <a:pt x="4136" y="9252"/>
                  <a:pt x="4203" y="9252"/>
                </a:cubicBezTo>
                <a:cubicBezTo>
                  <a:pt x="4303" y="9652"/>
                  <a:pt x="4537" y="10086"/>
                  <a:pt x="5070" y="10453"/>
                </a:cubicBezTo>
                <a:cubicBezTo>
                  <a:pt x="5857" y="11019"/>
                  <a:pt x="6836" y="11281"/>
                  <a:pt x="7823" y="11281"/>
                </a:cubicBezTo>
                <a:cubicBezTo>
                  <a:pt x="8929" y="11281"/>
                  <a:pt x="10044" y="10952"/>
                  <a:pt x="10908" y="10353"/>
                </a:cubicBezTo>
                <a:cubicBezTo>
                  <a:pt x="11288" y="10002"/>
                  <a:pt x="10950" y="9522"/>
                  <a:pt x="10614" y="9522"/>
                </a:cubicBezTo>
                <a:cubicBezTo>
                  <a:pt x="10566" y="9522"/>
                  <a:pt x="10519" y="9532"/>
                  <a:pt x="10474" y="9552"/>
                </a:cubicBezTo>
                <a:cubicBezTo>
                  <a:pt x="9697" y="9876"/>
                  <a:pt x="8864" y="10074"/>
                  <a:pt x="8020" y="10074"/>
                </a:cubicBezTo>
                <a:cubicBezTo>
                  <a:pt x="7560" y="10074"/>
                  <a:pt x="7097" y="10015"/>
                  <a:pt x="6638" y="9886"/>
                </a:cubicBezTo>
                <a:cubicBezTo>
                  <a:pt x="6138" y="9719"/>
                  <a:pt x="5337" y="9452"/>
                  <a:pt x="5204" y="8885"/>
                </a:cubicBezTo>
                <a:lnTo>
                  <a:pt x="5204" y="8819"/>
                </a:lnTo>
                <a:cubicBezTo>
                  <a:pt x="5871" y="8618"/>
                  <a:pt x="6505" y="8385"/>
                  <a:pt x="7172" y="8118"/>
                </a:cubicBezTo>
                <a:cubicBezTo>
                  <a:pt x="8173" y="7718"/>
                  <a:pt x="9173" y="7151"/>
                  <a:pt x="10007" y="6450"/>
                </a:cubicBezTo>
                <a:cubicBezTo>
                  <a:pt x="10408" y="6117"/>
                  <a:pt x="10708" y="5783"/>
                  <a:pt x="11041" y="5383"/>
                </a:cubicBezTo>
                <a:cubicBezTo>
                  <a:pt x="11308" y="5049"/>
                  <a:pt x="11675" y="4616"/>
                  <a:pt x="11608" y="4215"/>
                </a:cubicBezTo>
                <a:cubicBezTo>
                  <a:pt x="11531" y="3765"/>
                  <a:pt x="11215" y="3594"/>
                  <a:pt x="10779" y="3594"/>
                </a:cubicBezTo>
                <a:cubicBezTo>
                  <a:pt x="9534" y="3594"/>
                  <a:pt x="7308" y="4995"/>
                  <a:pt x="6838" y="5316"/>
                </a:cubicBezTo>
                <a:cubicBezTo>
                  <a:pt x="5971" y="5950"/>
                  <a:pt x="4770" y="7084"/>
                  <a:pt x="4370" y="8218"/>
                </a:cubicBezTo>
                <a:cubicBezTo>
                  <a:pt x="4170" y="8251"/>
                  <a:pt x="3970" y="8318"/>
                  <a:pt x="3703" y="8352"/>
                </a:cubicBezTo>
                <a:cubicBezTo>
                  <a:pt x="3339" y="8453"/>
                  <a:pt x="2925" y="8529"/>
                  <a:pt x="2508" y="8529"/>
                </a:cubicBezTo>
                <a:cubicBezTo>
                  <a:pt x="2237" y="8529"/>
                  <a:pt x="1964" y="8497"/>
                  <a:pt x="1701" y="8418"/>
                </a:cubicBezTo>
                <a:cubicBezTo>
                  <a:pt x="934" y="8118"/>
                  <a:pt x="934" y="7418"/>
                  <a:pt x="1268" y="6750"/>
                </a:cubicBezTo>
                <a:cubicBezTo>
                  <a:pt x="1501" y="6250"/>
                  <a:pt x="1835" y="5816"/>
                  <a:pt x="2268" y="5449"/>
                </a:cubicBezTo>
                <a:cubicBezTo>
                  <a:pt x="2969" y="5449"/>
                  <a:pt x="3703" y="5283"/>
                  <a:pt x="4370" y="5149"/>
                </a:cubicBezTo>
                <a:cubicBezTo>
                  <a:pt x="5437" y="4916"/>
                  <a:pt x="6505" y="4515"/>
                  <a:pt x="7305" y="3748"/>
                </a:cubicBezTo>
                <a:cubicBezTo>
                  <a:pt x="7539" y="3481"/>
                  <a:pt x="7872" y="3148"/>
                  <a:pt x="7839" y="2748"/>
                </a:cubicBezTo>
                <a:cubicBezTo>
                  <a:pt x="7806" y="2281"/>
                  <a:pt x="7339" y="2114"/>
                  <a:pt x="6938" y="2114"/>
                </a:cubicBezTo>
                <a:cubicBezTo>
                  <a:pt x="5971" y="2114"/>
                  <a:pt x="5037" y="2581"/>
                  <a:pt x="4203" y="3048"/>
                </a:cubicBezTo>
                <a:cubicBezTo>
                  <a:pt x="3469" y="3448"/>
                  <a:pt x="2702" y="3948"/>
                  <a:pt x="2002" y="4482"/>
                </a:cubicBezTo>
                <a:lnTo>
                  <a:pt x="1668" y="4482"/>
                </a:lnTo>
                <a:cubicBezTo>
                  <a:pt x="1168" y="4449"/>
                  <a:pt x="1201" y="4215"/>
                  <a:pt x="1434" y="3815"/>
                </a:cubicBezTo>
                <a:cubicBezTo>
                  <a:pt x="2335" y="2281"/>
                  <a:pt x="4103" y="1480"/>
                  <a:pt x="5604" y="713"/>
                </a:cubicBezTo>
                <a:cubicBezTo>
                  <a:pt x="5942" y="498"/>
                  <a:pt x="5799" y="1"/>
                  <a:pt x="5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6387300" y="202075"/>
            <a:ext cx="611475" cy="337925"/>
          </a:xfrm>
          <a:custGeom>
            <a:avLst/>
            <a:gdLst/>
            <a:ahLst/>
            <a:cxnLst/>
            <a:rect l="l" t="t" r="r" b="b"/>
            <a:pathLst>
              <a:path w="24459" h="13517" extrusionOk="0">
                <a:moveTo>
                  <a:pt x="16769" y="5044"/>
                </a:moveTo>
                <a:lnTo>
                  <a:pt x="16769" y="5044"/>
                </a:lnTo>
                <a:cubicBezTo>
                  <a:pt x="16803" y="5077"/>
                  <a:pt x="16836" y="5077"/>
                  <a:pt x="16903" y="5144"/>
                </a:cubicBezTo>
                <a:cubicBezTo>
                  <a:pt x="17770" y="5678"/>
                  <a:pt x="18470" y="6412"/>
                  <a:pt x="19104" y="7212"/>
                </a:cubicBezTo>
                <a:cubicBezTo>
                  <a:pt x="19738" y="8013"/>
                  <a:pt x="20405" y="8847"/>
                  <a:pt x="20739" y="9814"/>
                </a:cubicBezTo>
                <a:cubicBezTo>
                  <a:pt x="20916" y="10316"/>
                  <a:pt x="21067" y="11444"/>
                  <a:pt x="20337" y="11444"/>
                </a:cubicBezTo>
                <a:cubicBezTo>
                  <a:pt x="20242" y="11444"/>
                  <a:pt x="20132" y="11424"/>
                  <a:pt x="20005" y="11382"/>
                </a:cubicBezTo>
                <a:cubicBezTo>
                  <a:pt x="19571" y="11215"/>
                  <a:pt x="19271" y="10848"/>
                  <a:pt x="18971" y="10481"/>
                </a:cubicBezTo>
                <a:cubicBezTo>
                  <a:pt x="18637" y="10048"/>
                  <a:pt x="18304" y="9581"/>
                  <a:pt x="18070" y="9080"/>
                </a:cubicBezTo>
                <a:cubicBezTo>
                  <a:pt x="17403" y="7879"/>
                  <a:pt x="16903" y="6478"/>
                  <a:pt x="16769" y="5044"/>
                </a:cubicBezTo>
                <a:close/>
                <a:moveTo>
                  <a:pt x="12766" y="8647"/>
                </a:moveTo>
                <a:cubicBezTo>
                  <a:pt x="13500" y="9180"/>
                  <a:pt x="14301" y="9881"/>
                  <a:pt x="14834" y="10715"/>
                </a:cubicBezTo>
                <a:cubicBezTo>
                  <a:pt x="15101" y="11082"/>
                  <a:pt x="15301" y="11549"/>
                  <a:pt x="15268" y="12049"/>
                </a:cubicBezTo>
                <a:cubicBezTo>
                  <a:pt x="15223" y="12307"/>
                  <a:pt x="15122" y="12406"/>
                  <a:pt x="14997" y="12406"/>
                </a:cubicBezTo>
                <a:cubicBezTo>
                  <a:pt x="14848" y="12406"/>
                  <a:pt x="14664" y="12264"/>
                  <a:pt x="14501" y="12082"/>
                </a:cubicBezTo>
                <a:cubicBezTo>
                  <a:pt x="14167" y="11716"/>
                  <a:pt x="13967" y="11249"/>
                  <a:pt x="13734" y="10848"/>
                </a:cubicBezTo>
                <a:cubicBezTo>
                  <a:pt x="13467" y="10381"/>
                  <a:pt x="13233" y="9881"/>
                  <a:pt x="13000" y="9381"/>
                </a:cubicBezTo>
                <a:lnTo>
                  <a:pt x="12766" y="8647"/>
                </a:lnTo>
                <a:close/>
                <a:moveTo>
                  <a:pt x="6962" y="8580"/>
                </a:moveTo>
                <a:lnTo>
                  <a:pt x="6962" y="8580"/>
                </a:lnTo>
                <a:cubicBezTo>
                  <a:pt x="7262" y="8980"/>
                  <a:pt x="7463" y="9347"/>
                  <a:pt x="7629" y="9681"/>
                </a:cubicBezTo>
                <a:cubicBezTo>
                  <a:pt x="7996" y="10415"/>
                  <a:pt x="8497" y="11649"/>
                  <a:pt x="7996" y="12416"/>
                </a:cubicBezTo>
                <a:cubicBezTo>
                  <a:pt x="6895" y="11515"/>
                  <a:pt x="6328" y="9914"/>
                  <a:pt x="6962" y="8580"/>
                </a:cubicBezTo>
                <a:close/>
                <a:moveTo>
                  <a:pt x="18762" y="1"/>
                </a:moveTo>
                <a:cubicBezTo>
                  <a:pt x="18542" y="1"/>
                  <a:pt x="18322" y="24"/>
                  <a:pt x="18103" y="74"/>
                </a:cubicBezTo>
                <a:cubicBezTo>
                  <a:pt x="16969" y="374"/>
                  <a:pt x="16302" y="1341"/>
                  <a:pt x="16002" y="2376"/>
                </a:cubicBezTo>
                <a:cubicBezTo>
                  <a:pt x="15902" y="2809"/>
                  <a:pt x="15835" y="3243"/>
                  <a:pt x="15802" y="3710"/>
                </a:cubicBezTo>
                <a:cubicBezTo>
                  <a:pt x="15552" y="3643"/>
                  <a:pt x="15310" y="3610"/>
                  <a:pt x="15068" y="3610"/>
                </a:cubicBezTo>
                <a:cubicBezTo>
                  <a:pt x="14826" y="3610"/>
                  <a:pt x="14584" y="3643"/>
                  <a:pt x="14334" y="3710"/>
                </a:cubicBezTo>
                <a:cubicBezTo>
                  <a:pt x="13267" y="3977"/>
                  <a:pt x="12466" y="4744"/>
                  <a:pt x="12066" y="5745"/>
                </a:cubicBezTo>
                <a:cubicBezTo>
                  <a:pt x="11899" y="6078"/>
                  <a:pt x="11799" y="6478"/>
                  <a:pt x="11766" y="6845"/>
                </a:cubicBezTo>
                <a:cubicBezTo>
                  <a:pt x="11033" y="6448"/>
                  <a:pt x="10248" y="6208"/>
                  <a:pt x="9435" y="6208"/>
                </a:cubicBezTo>
                <a:cubicBezTo>
                  <a:pt x="8952" y="6208"/>
                  <a:pt x="8460" y="6292"/>
                  <a:pt x="7963" y="6478"/>
                </a:cubicBezTo>
                <a:cubicBezTo>
                  <a:pt x="7563" y="6645"/>
                  <a:pt x="7162" y="6879"/>
                  <a:pt x="6829" y="7179"/>
                </a:cubicBezTo>
                <a:cubicBezTo>
                  <a:pt x="6192" y="6670"/>
                  <a:pt x="5465" y="6343"/>
                  <a:pt x="4588" y="6343"/>
                </a:cubicBezTo>
                <a:cubicBezTo>
                  <a:pt x="4546" y="6343"/>
                  <a:pt x="4503" y="6344"/>
                  <a:pt x="4460" y="6345"/>
                </a:cubicBezTo>
                <a:cubicBezTo>
                  <a:pt x="3460" y="6378"/>
                  <a:pt x="2626" y="6912"/>
                  <a:pt x="1959" y="7646"/>
                </a:cubicBezTo>
                <a:cubicBezTo>
                  <a:pt x="1125" y="8480"/>
                  <a:pt x="558" y="9547"/>
                  <a:pt x="124" y="10648"/>
                </a:cubicBezTo>
                <a:cubicBezTo>
                  <a:pt x="1" y="10977"/>
                  <a:pt x="231" y="11191"/>
                  <a:pt x="489" y="11191"/>
                </a:cubicBezTo>
                <a:cubicBezTo>
                  <a:pt x="650" y="11191"/>
                  <a:pt x="822" y="11107"/>
                  <a:pt x="925" y="10915"/>
                </a:cubicBezTo>
                <a:cubicBezTo>
                  <a:pt x="1672" y="9540"/>
                  <a:pt x="2793" y="7283"/>
                  <a:pt x="4602" y="7283"/>
                </a:cubicBezTo>
                <a:cubicBezTo>
                  <a:pt x="4812" y="7283"/>
                  <a:pt x="5032" y="7313"/>
                  <a:pt x="5261" y="7379"/>
                </a:cubicBezTo>
                <a:cubicBezTo>
                  <a:pt x="5628" y="7479"/>
                  <a:pt x="5961" y="7679"/>
                  <a:pt x="6262" y="7913"/>
                </a:cubicBezTo>
                <a:cubicBezTo>
                  <a:pt x="6062" y="8246"/>
                  <a:pt x="5895" y="8580"/>
                  <a:pt x="5795" y="8980"/>
                </a:cubicBezTo>
                <a:cubicBezTo>
                  <a:pt x="5494" y="10148"/>
                  <a:pt x="5795" y="11315"/>
                  <a:pt x="6462" y="12249"/>
                </a:cubicBezTo>
                <a:cubicBezTo>
                  <a:pt x="6795" y="12716"/>
                  <a:pt x="7262" y="13150"/>
                  <a:pt x="7729" y="13417"/>
                </a:cubicBezTo>
                <a:cubicBezTo>
                  <a:pt x="7796" y="13483"/>
                  <a:pt x="7896" y="13517"/>
                  <a:pt x="8000" y="13517"/>
                </a:cubicBezTo>
                <a:cubicBezTo>
                  <a:pt x="8105" y="13517"/>
                  <a:pt x="8213" y="13483"/>
                  <a:pt x="8296" y="13417"/>
                </a:cubicBezTo>
                <a:cubicBezTo>
                  <a:pt x="9898" y="11982"/>
                  <a:pt x="8663" y="9214"/>
                  <a:pt x="7463" y="7813"/>
                </a:cubicBezTo>
                <a:cubicBezTo>
                  <a:pt x="7991" y="7299"/>
                  <a:pt x="8630" y="7093"/>
                  <a:pt x="9294" y="7093"/>
                </a:cubicBezTo>
                <a:cubicBezTo>
                  <a:pt x="10096" y="7093"/>
                  <a:pt x="10936" y="7393"/>
                  <a:pt x="11666" y="7813"/>
                </a:cubicBezTo>
                <a:cubicBezTo>
                  <a:pt x="11732" y="8213"/>
                  <a:pt x="11799" y="8680"/>
                  <a:pt x="11932" y="9080"/>
                </a:cubicBezTo>
                <a:cubicBezTo>
                  <a:pt x="12133" y="9714"/>
                  <a:pt x="12399" y="10348"/>
                  <a:pt x="12733" y="10915"/>
                </a:cubicBezTo>
                <a:cubicBezTo>
                  <a:pt x="13000" y="11482"/>
                  <a:pt x="13300" y="12082"/>
                  <a:pt x="13734" y="12583"/>
                </a:cubicBezTo>
                <a:cubicBezTo>
                  <a:pt x="14038" y="12949"/>
                  <a:pt x="14427" y="13259"/>
                  <a:pt x="14873" y="13259"/>
                </a:cubicBezTo>
                <a:cubicBezTo>
                  <a:pt x="14915" y="13259"/>
                  <a:pt x="14958" y="13256"/>
                  <a:pt x="15001" y="13250"/>
                </a:cubicBezTo>
                <a:cubicBezTo>
                  <a:pt x="15568" y="13217"/>
                  <a:pt x="15902" y="12750"/>
                  <a:pt x="15969" y="12249"/>
                </a:cubicBezTo>
                <a:cubicBezTo>
                  <a:pt x="16169" y="11048"/>
                  <a:pt x="15402" y="9981"/>
                  <a:pt x="14601" y="9147"/>
                </a:cubicBezTo>
                <a:cubicBezTo>
                  <a:pt x="14001" y="8513"/>
                  <a:pt x="13300" y="7846"/>
                  <a:pt x="12566" y="7346"/>
                </a:cubicBezTo>
                <a:cubicBezTo>
                  <a:pt x="12566" y="7046"/>
                  <a:pt x="12600" y="6812"/>
                  <a:pt x="12666" y="6512"/>
                </a:cubicBezTo>
                <a:cubicBezTo>
                  <a:pt x="12900" y="5745"/>
                  <a:pt x="13333" y="5011"/>
                  <a:pt x="14101" y="4677"/>
                </a:cubicBezTo>
                <a:cubicBezTo>
                  <a:pt x="14380" y="4573"/>
                  <a:pt x="14659" y="4523"/>
                  <a:pt x="14942" y="4523"/>
                </a:cubicBezTo>
                <a:cubicBezTo>
                  <a:pt x="15201" y="4523"/>
                  <a:pt x="15465" y="4564"/>
                  <a:pt x="15735" y="4644"/>
                </a:cubicBezTo>
                <a:cubicBezTo>
                  <a:pt x="15802" y="6378"/>
                  <a:pt x="16402" y="8146"/>
                  <a:pt x="17236" y="9547"/>
                </a:cubicBezTo>
                <a:cubicBezTo>
                  <a:pt x="17803" y="10515"/>
                  <a:pt x="18604" y="11849"/>
                  <a:pt x="19738" y="12183"/>
                </a:cubicBezTo>
                <a:cubicBezTo>
                  <a:pt x="19901" y="12233"/>
                  <a:pt x="20058" y="12257"/>
                  <a:pt x="20208" y="12257"/>
                </a:cubicBezTo>
                <a:cubicBezTo>
                  <a:pt x="21040" y="12257"/>
                  <a:pt x="21639" y="11524"/>
                  <a:pt x="21639" y="10648"/>
                </a:cubicBezTo>
                <a:cubicBezTo>
                  <a:pt x="21639" y="9481"/>
                  <a:pt x="20905" y="8413"/>
                  <a:pt x="20272" y="7479"/>
                </a:cubicBezTo>
                <a:cubicBezTo>
                  <a:pt x="19504" y="6378"/>
                  <a:pt x="18637" y="5344"/>
                  <a:pt x="17570" y="4544"/>
                </a:cubicBezTo>
                <a:cubicBezTo>
                  <a:pt x="17270" y="4344"/>
                  <a:pt x="16936" y="4143"/>
                  <a:pt x="16569" y="3977"/>
                </a:cubicBezTo>
                <a:cubicBezTo>
                  <a:pt x="16569" y="3743"/>
                  <a:pt x="16569" y="3543"/>
                  <a:pt x="16602" y="3343"/>
                </a:cubicBezTo>
                <a:cubicBezTo>
                  <a:pt x="16669" y="2409"/>
                  <a:pt x="17003" y="1341"/>
                  <a:pt x="17937" y="908"/>
                </a:cubicBezTo>
                <a:cubicBezTo>
                  <a:pt x="18205" y="795"/>
                  <a:pt x="18483" y="745"/>
                  <a:pt x="18762" y="745"/>
                </a:cubicBezTo>
                <a:cubicBezTo>
                  <a:pt x="19555" y="745"/>
                  <a:pt x="20355" y="1148"/>
                  <a:pt x="20972" y="1642"/>
                </a:cubicBezTo>
                <a:cubicBezTo>
                  <a:pt x="22607" y="2909"/>
                  <a:pt x="23341" y="5077"/>
                  <a:pt x="23808" y="7012"/>
                </a:cubicBezTo>
                <a:cubicBezTo>
                  <a:pt x="23903" y="7203"/>
                  <a:pt x="24059" y="7288"/>
                  <a:pt x="24193" y="7288"/>
                </a:cubicBezTo>
                <a:cubicBezTo>
                  <a:pt x="24340" y="7288"/>
                  <a:pt x="24459" y="7186"/>
                  <a:pt x="24441" y="7012"/>
                </a:cubicBezTo>
                <a:cubicBezTo>
                  <a:pt x="24008" y="4811"/>
                  <a:pt x="23307" y="2476"/>
                  <a:pt x="21439" y="1008"/>
                </a:cubicBezTo>
                <a:cubicBezTo>
                  <a:pt x="20680" y="438"/>
                  <a:pt x="19722" y="1"/>
                  <a:pt x="187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351097" y="478459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209450" y="46321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18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470" name="Google Shape;470;p1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503" name="Google Shape;503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8"/>
          <p:cNvSpPr txBox="1">
            <a:spLocks noGrp="1"/>
          </p:cNvSpPr>
          <p:nvPr>
            <p:ph type="subTitle" idx="1"/>
          </p:nvPr>
        </p:nvSpPr>
        <p:spPr>
          <a:xfrm>
            <a:off x="1099300" y="3044850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subTitle" idx="2"/>
          </p:nvPr>
        </p:nvSpPr>
        <p:spPr>
          <a:xfrm>
            <a:off x="1099300" y="3452188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8"/>
          <p:cNvSpPr txBox="1">
            <a:spLocks noGrp="1"/>
          </p:cNvSpPr>
          <p:nvPr>
            <p:ph type="subTitle" idx="3"/>
          </p:nvPr>
        </p:nvSpPr>
        <p:spPr>
          <a:xfrm>
            <a:off x="5386300" y="3044850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7" name="Google Shape;507;p18"/>
          <p:cNvSpPr txBox="1">
            <a:spLocks noGrp="1"/>
          </p:cNvSpPr>
          <p:nvPr>
            <p:ph type="subTitle" idx="4"/>
          </p:nvPr>
        </p:nvSpPr>
        <p:spPr>
          <a:xfrm>
            <a:off x="5386300" y="3452188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8"/>
          <p:cNvSpPr txBox="1">
            <a:spLocks noGrp="1"/>
          </p:cNvSpPr>
          <p:nvPr>
            <p:ph type="subTitle" idx="5"/>
          </p:nvPr>
        </p:nvSpPr>
        <p:spPr>
          <a:xfrm>
            <a:off x="5386300" y="1184425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subTitle" idx="6"/>
          </p:nvPr>
        </p:nvSpPr>
        <p:spPr>
          <a:xfrm>
            <a:off x="5386300" y="1591763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1911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9"/>
          <p:cNvSpPr txBox="1">
            <a:spLocks noGrp="1"/>
          </p:cNvSpPr>
          <p:nvPr>
            <p:ph type="title"/>
          </p:nvPr>
        </p:nvSpPr>
        <p:spPr>
          <a:xfrm>
            <a:off x="3752375" y="1600550"/>
            <a:ext cx="4368000" cy="13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9pPr>
          </a:lstStyle>
          <a:p>
            <a:endParaRPr/>
          </a:p>
        </p:txBody>
      </p:sp>
      <p:sp>
        <p:nvSpPr>
          <p:cNvPr id="512" name="Google Shape;512;p19"/>
          <p:cNvSpPr txBox="1">
            <a:spLocks noGrp="1"/>
          </p:cNvSpPr>
          <p:nvPr>
            <p:ph type="subTitle" idx="1"/>
          </p:nvPr>
        </p:nvSpPr>
        <p:spPr>
          <a:xfrm>
            <a:off x="4363550" y="2846125"/>
            <a:ext cx="31455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9pPr>
          </a:lstStyle>
          <a:p>
            <a:endParaRPr/>
          </a:p>
        </p:txBody>
      </p:sp>
      <p:sp>
        <p:nvSpPr>
          <p:cNvPr id="513" name="Google Shape;513;p19"/>
          <p:cNvSpPr txBox="1">
            <a:spLocks noGrp="1"/>
          </p:cNvSpPr>
          <p:nvPr>
            <p:ph type="title" idx="2" hasCustomPrompt="1"/>
          </p:nvPr>
        </p:nvSpPr>
        <p:spPr>
          <a:xfrm>
            <a:off x="5584250" y="935588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62218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20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516" name="Google Shape;516;p20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549" name="Google Shape;549;p20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20"/>
          <p:cNvSpPr txBox="1">
            <a:spLocks noGrp="1"/>
          </p:cNvSpPr>
          <p:nvPr>
            <p:ph type="subTitle" idx="1"/>
          </p:nvPr>
        </p:nvSpPr>
        <p:spPr>
          <a:xfrm>
            <a:off x="1713050" y="1667800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1" name="Google Shape;551;p20"/>
          <p:cNvSpPr txBox="1">
            <a:spLocks noGrp="1"/>
          </p:cNvSpPr>
          <p:nvPr>
            <p:ph type="subTitle" idx="2"/>
          </p:nvPr>
        </p:nvSpPr>
        <p:spPr>
          <a:xfrm>
            <a:off x="1713050" y="2037550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20"/>
          <p:cNvSpPr txBox="1">
            <a:spLocks noGrp="1"/>
          </p:cNvSpPr>
          <p:nvPr>
            <p:ph type="subTitle" idx="3"/>
          </p:nvPr>
        </p:nvSpPr>
        <p:spPr>
          <a:xfrm>
            <a:off x="1713050" y="31223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3" name="Google Shape;553;p20"/>
          <p:cNvSpPr txBox="1">
            <a:spLocks noGrp="1"/>
          </p:cNvSpPr>
          <p:nvPr>
            <p:ph type="subTitle" idx="4"/>
          </p:nvPr>
        </p:nvSpPr>
        <p:spPr>
          <a:xfrm>
            <a:off x="1713050" y="3492125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20"/>
          <p:cNvSpPr txBox="1">
            <a:spLocks noGrp="1"/>
          </p:cNvSpPr>
          <p:nvPr>
            <p:ph type="subTitle" idx="5"/>
          </p:nvPr>
        </p:nvSpPr>
        <p:spPr>
          <a:xfrm>
            <a:off x="5108350" y="1667800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5" name="Google Shape;555;p20"/>
          <p:cNvSpPr txBox="1">
            <a:spLocks noGrp="1"/>
          </p:cNvSpPr>
          <p:nvPr>
            <p:ph type="subTitle" idx="6"/>
          </p:nvPr>
        </p:nvSpPr>
        <p:spPr>
          <a:xfrm>
            <a:off x="5108350" y="2037550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20"/>
          <p:cNvSpPr txBox="1">
            <a:spLocks noGrp="1"/>
          </p:cNvSpPr>
          <p:nvPr>
            <p:ph type="subTitle" idx="7"/>
          </p:nvPr>
        </p:nvSpPr>
        <p:spPr>
          <a:xfrm>
            <a:off x="5108350" y="31223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7" name="Google Shape;557;p20"/>
          <p:cNvSpPr txBox="1">
            <a:spLocks noGrp="1"/>
          </p:cNvSpPr>
          <p:nvPr>
            <p:ph type="subTitle" idx="8"/>
          </p:nvPr>
        </p:nvSpPr>
        <p:spPr>
          <a:xfrm>
            <a:off x="5108350" y="3492125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413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21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560" name="Google Shape;560;p21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2" name="Google Shape;562;p21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9" name="Google Shape;569;p21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593" name="Google Shape;593;p21"/>
          <p:cNvSpPr txBox="1">
            <a:spLocks noGrp="1"/>
          </p:cNvSpPr>
          <p:nvPr>
            <p:ph type="title"/>
          </p:nvPr>
        </p:nvSpPr>
        <p:spPr>
          <a:xfrm>
            <a:off x="1119686" y="1250275"/>
            <a:ext cx="26883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1"/>
          <p:cNvSpPr txBox="1">
            <a:spLocks noGrp="1"/>
          </p:cNvSpPr>
          <p:nvPr>
            <p:ph type="subTitle" idx="1"/>
          </p:nvPr>
        </p:nvSpPr>
        <p:spPr>
          <a:xfrm>
            <a:off x="1119575" y="2701246"/>
            <a:ext cx="26883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680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22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597" name="Google Shape;597;p22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3" name="Google Shape;603;p22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4" name="Google Shape;604;p22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5" name="Google Shape;605;p22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6" name="Google Shape;606;p22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7" name="Google Shape;607;p22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8" name="Google Shape;608;p22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1" name="Google Shape;611;p22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2" name="Google Shape;612;p22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4" name="Google Shape;614;p22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5" name="Google Shape;615;p22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7" name="Google Shape;617;p22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8" name="Google Shape;618;p22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630" name="Google Shape;630;p22"/>
          <p:cNvSpPr txBox="1">
            <a:spLocks noGrp="1"/>
          </p:cNvSpPr>
          <p:nvPr>
            <p:ph type="title" hasCustomPrompt="1"/>
          </p:nvPr>
        </p:nvSpPr>
        <p:spPr>
          <a:xfrm>
            <a:off x="3737526" y="1250950"/>
            <a:ext cx="1664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9pPr>
          </a:lstStyle>
          <a:p>
            <a:r>
              <a:t>xx%</a:t>
            </a:r>
          </a:p>
        </p:txBody>
      </p:sp>
      <p:sp>
        <p:nvSpPr>
          <p:cNvPr id="631" name="Google Shape;631;p22"/>
          <p:cNvSpPr txBox="1">
            <a:spLocks noGrp="1"/>
          </p:cNvSpPr>
          <p:nvPr>
            <p:ph type="subTitle" idx="1"/>
          </p:nvPr>
        </p:nvSpPr>
        <p:spPr>
          <a:xfrm>
            <a:off x="3737526" y="1699147"/>
            <a:ext cx="16641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22"/>
          <p:cNvSpPr txBox="1">
            <a:spLocks noGrp="1"/>
          </p:cNvSpPr>
          <p:nvPr>
            <p:ph type="title" idx="2" hasCustomPrompt="1"/>
          </p:nvPr>
        </p:nvSpPr>
        <p:spPr>
          <a:xfrm>
            <a:off x="6204228" y="2332888"/>
            <a:ext cx="1664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9pPr>
          </a:lstStyle>
          <a:p>
            <a:r>
              <a:t>xx%</a:t>
            </a:r>
          </a:p>
        </p:txBody>
      </p:sp>
      <p:sp>
        <p:nvSpPr>
          <p:cNvPr id="633" name="Google Shape;633;p22"/>
          <p:cNvSpPr txBox="1">
            <a:spLocks noGrp="1"/>
          </p:cNvSpPr>
          <p:nvPr>
            <p:ph type="subTitle" idx="3"/>
          </p:nvPr>
        </p:nvSpPr>
        <p:spPr>
          <a:xfrm>
            <a:off x="6204228" y="2781083"/>
            <a:ext cx="16641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22"/>
          <p:cNvSpPr txBox="1">
            <a:spLocks noGrp="1"/>
          </p:cNvSpPr>
          <p:nvPr>
            <p:ph type="title" idx="4" hasCustomPrompt="1"/>
          </p:nvPr>
        </p:nvSpPr>
        <p:spPr>
          <a:xfrm>
            <a:off x="1280117" y="2332888"/>
            <a:ext cx="1664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9pPr>
          </a:lstStyle>
          <a:p>
            <a:r>
              <a:t>xx%</a:t>
            </a:r>
          </a:p>
        </p:txBody>
      </p:sp>
      <p:sp>
        <p:nvSpPr>
          <p:cNvPr id="635" name="Google Shape;635;p22"/>
          <p:cNvSpPr txBox="1">
            <a:spLocks noGrp="1"/>
          </p:cNvSpPr>
          <p:nvPr>
            <p:ph type="subTitle" idx="5"/>
          </p:nvPr>
        </p:nvSpPr>
        <p:spPr>
          <a:xfrm>
            <a:off x="1280117" y="2781083"/>
            <a:ext cx="16641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793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3"/>
          <p:cNvSpPr txBox="1">
            <a:spLocks noGrp="1"/>
          </p:cNvSpPr>
          <p:nvPr>
            <p:ph type="title"/>
          </p:nvPr>
        </p:nvSpPr>
        <p:spPr>
          <a:xfrm>
            <a:off x="713101" y="1307525"/>
            <a:ext cx="2185500" cy="9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23"/>
          <p:cNvSpPr txBox="1">
            <a:spLocks noGrp="1"/>
          </p:cNvSpPr>
          <p:nvPr>
            <p:ph type="subTitle" idx="1"/>
          </p:nvPr>
        </p:nvSpPr>
        <p:spPr>
          <a:xfrm>
            <a:off x="713101" y="2366300"/>
            <a:ext cx="2609400" cy="14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1459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4"/>
          <p:cNvSpPr txBox="1">
            <a:spLocks noGrp="1"/>
          </p:cNvSpPr>
          <p:nvPr>
            <p:ph type="title"/>
          </p:nvPr>
        </p:nvSpPr>
        <p:spPr>
          <a:xfrm>
            <a:off x="4938776" y="1738802"/>
            <a:ext cx="2962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4"/>
          <p:cNvSpPr txBox="1">
            <a:spLocks noGrp="1"/>
          </p:cNvSpPr>
          <p:nvPr>
            <p:ph type="subTitle" idx="1"/>
          </p:nvPr>
        </p:nvSpPr>
        <p:spPr>
          <a:xfrm>
            <a:off x="4938776" y="2369724"/>
            <a:ext cx="29628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1294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5"/>
          <p:cNvSpPr txBox="1">
            <a:spLocks noGrp="1"/>
          </p:cNvSpPr>
          <p:nvPr>
            <p:ph type="title"/>
          </p:nvPr>
        </p:nvSpPr>
        <p:spPr>
          <a:xfrm>
            <a:off x="3661726" y="660663"/>
            <a:ext cx="2962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p25"/>
          <p:cNvSpPr txBox="1">
            <a:spLocks noGrp="1"/>
          </p:cNvSpPr>
          <p:nvPr>
            <p:ph type="subTitle" idx="1"/>
          </p:nvPr>
        </p:nvSpPr>
        <p:spPr>
          <a:xfrm>
            <a:off x="3657525" y="1291575"/>
            <a:ext cx="47733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25"/>
          <p:cNvSpPr txBox="1">
            <a:spLocks noGrp="1"/>
          </p:cNvSpPr>
          <p:nvPr>
            <p:ph type="subTitle" idx="2"/>
          </p:nvPr>
        </p:nvSpPr>
        <p:spPr>
          <a:xfrm>
            <a:off x="3660825" y="2169890"/>
            <a:ext cx="2231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46" name="Google Shape;646;p25"/>
          <p:cNvSpPr txBox="1">
            <a:spLocks noGrp="1"/>
          </p:cNvSpPr>
          <p:nvPr>
            <p:ph type="subTitle" idx="3"/>
          </p:nvPr>
        </p:nvSpPr>
        <p:spPr>
          <a:xfrm>
            <a:off x="3660825" y="2544139"/>
            <a:ext cx="2231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25"/>
          <p:cNvSpPr txBox="1">
            <a:spLocks noGrp="1"/>
          </p:cNvSpPr>
          <p:nvPr>
            <p:ph type="subTitle" idx="4"/>
          </p:nvPr>
        </p:nvSpPr>
        <p:spPr>
          <a:xfrm>
            <a:off x="6199726" y="2169890"/>
            <a:ext cx="2231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48" name="Google Shape;648;p25"/>
          <p:cNvSpPr txBox="1">
            <a:spLocks noGrp="1"/>
          </p:cNvSpPr>
          <p:nvPr>
            <p:ph type="subTitle" idx="5"/>
          </p:nvPr>
        </p:nvSpPr>
        <p:spPr>
          <a:xfrm>
            <a:off x="6199726" y="2544139"/>
            <a:ext cx="2231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25"/>
          <p:cNvSpPr txBox="1">
            <a:spLocks noGrp="1"/>
          </p:cNvSpPr>
          <p:nvPr>
            <p:ph type="subTitle" idx="6"/>
          </p:nvPr>
        </p:nvSpPr>
        <p:spPr>
          <a:xfrm>
            <a:off x="3660825" y="3450065"/>
            <a:ext cx="2231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50" name="Google Shape;650;p25"/>
          <p:cNvSpPr txBox="1">
            <a:spLocks noGrp="1"/>
          </p:cNvSpPr>
          <p:nvPr>
            <p:ph type="subTitle" idx="7"/>
          </p:nvPr>
        </p:nvSpPr>
        <p:spPr>
          <a:xfrm>
            <a:off x="3660825" y="3824314"/>
            <a:ext cx="2231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25"/>
          <p:cNvSpPr txBox="1">
            <a:spLocks noGrp="1"/>
          </p:cNvSpPr>
          <p:nvPr>
            <p:ph type="subTitle" idx="8"/>
          </p:nvPr>
        </p:nvSpPr>
        <p:spPr>
          <a:xfrm>
            <a:off x="6199726" y="3450065"/>
            <a:ext cx="2231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52" name="Google Shape;652;p25"/>
          <p:cNvSpPr txBox="1">
            <a:spLocks noGrp="1"/>
          </p:cNvSpPr>
          <p:nvPr>
            <p:ph type="subTitle" idx="9"/>
          </p:nvPr>
        </p:nvSpPr>
        <p:spPr>
          <a:xfrm>
            <a:off x="6199726" y="3824314"/>
            <a:ext cx="2231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639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26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655" name="Google Shape;655;p2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688" name="Google Shape;688;p26"/>
          <p:cNvSpPr txBox="1">
            <a:spLocks noGrp="1"/>
          </p:cNvSpPr>
          <p:nvPr>
            <p:ph type="title"/>
          </p:nvPr>
        </p:nvSpPr>
        <p:spPr>
          <a:xfrm>
            <a:off x="713100" y="1718738"/>
            <a:ext cx="3291900" cy="17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9pPr>
          </a:lstStyle>
          <a:p>
            <a:endParaRPr/>
          </a:p>
        </p:txBody>
      </p:sp>
      <p:sp>
        <p:nvSpPr>
          <p:cNvPr id="689" name="Google Shape;689;p26"/>
          <p:cNvSpPr txBox="1"/>
          <p:nvPr/>
        </p:nvSpPr>
        <p:spPr>
          <a:xfrm>
            <a:off x="5528551" y="3048000"/>
            <a:ext cx="25875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t" anchorCtr="0">
            <a:noAutofit/>
          </a:bodyPr>
          <a:lstStyle/>
          <a:p>
            <a:pPr marL="0" lvl="0" indent="0" algn="l" rtl="0">
              <a:spcBef>
                <a:spcPts val="299"/>
              </a:spcBef>
              <a:spcAft>
                <a:spcPts val="0"/>
              </a:spcAft>
              <a:buNone/>
            </a:pPr>
            <a:r>
              <a:rPr lang="en" sz="1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19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19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19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164753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27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692" name="Google Shape;692;p27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725" name="Google Shape;725;p2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27"/>
          <p:cNvSpPr txBox="1">
            <a:spLocks noGrp="1"/>
          </p:cNvSpPr>
          <p:nvPr>
            <p:ph type="subTitle" idx="1"/>
          </p:nvPr>
        </p:nvSpPr>
        <p:spPr>
          <a:xfrm>
            <a:off x="713100" y="1731875"/>
            <a:ext cx="3438000" cy="26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27"/>
          <p:cNvSpPr txBox="1">
            <a:spLocks noGrp="1"/>
          </p:cNvSpPr>
          <p:nvPr>
            <p:ph type="subTitle" idx="2"/>
          </p:nvPr>
        </p:nvSpPr>
        <p:spPr>
          <a:xfrm>
            <a:off x="4992900" y="1731875"/>
            <a:ext cx="3438000" cy="26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115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8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730" name="Google Shape;730;p2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763" name="Google Shape;763;p2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8"/>
          <p:cNvSpPr txBox="1">
            <a:spLocks noGrp="1"/>
          </p:cNvSpPr>
          <p:nvPr>
            <p:ph type="subTitle" idx="1"/>
          </p:nvPr>
        </p:nvSpPr>
        <p:spPr>
          <a:xfrm>
            <a:off x="6463350" y="62227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5" name="Google Shape;765;p28"/>
          <p:cNvSpPr txBox="1">
            <a:spLocks noGrp="1"/>
          </p:cNvSpPr>
          <p:nvPr>
            <p:ph type="subTitle" idx="2"/>
          </p:nvPr>
        </p:nvSpPr>
        <p:spPr>
          <a:xfrm>
            <a:off x="6463350" y="102961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3"/>
          </p:nvPr>
        </p:nvSpPr>
        <p:spPr>
          <a:xfrm>
            <a:off x="6463350" y="246073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4"/>
          </p:nvPr>
        </p:nvSpPr>
        <p:spPr>
          <a:xfrm>
            <a:off x="6463350" y="205339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8" name="Google Shape;768;p28"/>
          <p:cNvSpPr txBox="1">
            <a:spLocks noGrp="1"/>
          </p:cNvSpPr>
          <p:nvPr>
            <p:ph type="subTitle" idx="5"/>
          </p:nvPr>
        </p:nvSpPr>
        <p:spPr>
          <a:xfrm>
            <a:off x="6463350" y="389181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8"/>
          <p:cNvSpPr txBox="1">
            <a:spLocks noGrp="1"/>
          </p:cNvSpPr>
          <p:nvPr>
            <p:ph type="subTitle" idx="6"/>
          </p:nvPr>
        </p:nvSpPr>
        <p:spPr>
          <a:xfrm>
            <a:off x="6463350" y="348447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349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9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1404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6293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43" name="Google Shape;43;p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58" name="Google Shape;58;p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2391913" y="4083900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7304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0207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7858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4530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1802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01024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6457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864400" y="1287829"/>
            <a:ext cx="3410700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9851" y="3562582"/>
            <a:ext cx="34473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995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325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13" name="Google Shape;13;p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5343575" y="1687525"/>
            <a:ext cx="25695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5343575" y="3603325"/>
            <a:ext cx="27636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5397276" y="952625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8994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713100" y="1248300"/>
            <a:ext cx="7717800" cy="33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97"/>
            </a:lvl1pPr>
            <a:lvl2pPr marL="912114" lvl="1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68171" lvl="2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4228" lvl="3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0285" lvl="4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36342" lvl="5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192399" lvl="6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48456" lvl="7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04513" lvl="8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468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54" name="Google Shape;54;p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713100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>
            <a:off x="713100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5176725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5176725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 idx="5" hasCustomPrompt="1"/>
          </p:nvPr>
        </p:nvSpPr>
        <p:spPr>
          <a:xfrm>
            <a:off x="7863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3" name="Google Shape;93;p5"/>
          <p:cNvSpPr txBox="1">
            <a:spLocks noGrp="1"/>
          </p:cNvSpPr>
          <p:nvPr>
            <p:ph type="title" idx="6" hasCustomPrompt="1"/>
          </p:nvPr>
        </p:nvSpPr>
        <p:spPr>
          <a:xfrm>
            <a:off x="52586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8236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6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96" name="Google Shape;96;p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873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7"/>
          <p:cNvGrpSpPr/>
          <p:nvPr/>
        </p:nvGrpSpPr>
        <p:grpSpPr>
          <a:xfrm rot="624426">
            <a:off x="5860490" y="2057759"/>
            <a:ext cx="4761844" cy="5092095"/>
            <a:chOff x="7567300" y="1541100"/>
            <a:chExt cx="3167100" cy="3386750"/>
          </a:xfrm>
        </p:grpSpPr>
        <p:sp>
          <p:nvSpPr>
            <p:cNvPr id="132" name="Google Shape;132;p7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grpSp>
        <p:nvGrpSpPr>
          <p:cNvPr id="152" name="Google Shape;152;p7"/>
          <p:cNvGrpSpPr/>
          <p:nvPr/>
        </p:nvGrpSpPr>
        <p:grpSpPr>
          <a:xfrm rot="-179539">
            <a:off x="147394" y="539644"/>
            <a:ext cx="5053805" cy="5778793"/>
            <a:chOff x="1732250" y="435101"/>
            <a:chExt cx="5053990" cy="5779004"/>
          </a:xfrm>
        </p:grpSpPr>
        <p:sp>
          <p:nvSpPr>
            <p:cNvPr id="153" name="Google Shape;153;p7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 rot="-180143">
            <a:off x="1328981" y="1530062"/>
            <a:ext cx="3127293" cy="14813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1"/>
          </p:nvPr>
        </p:nvSpPr>
        <p:spPr>
          <a:xfrm rot="-180143">
            <a:off x="1418315" y="3663010"/>
            <a:ext cx="3127293" cy="859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816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2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7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70138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27424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5"/>
          <p:cNvSpPr txBox="1">
            <a:spLocks noGrp="1"/>
          </p:cNvSpPr>
          <p:nvPr>
            <p:ph type="ctrTitle"/>
          </p:nvPr>
        </p:nvSpPr>
        <p:spPr>
          <a:xfrm>
            <a:off x="1824450" y="1197579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Pertemuan </a:t>
            </a:r>
            <a:r>
              <a:rPr lang="en">
                <a:solidFill>
                  <a:schemeClr val="accent2"/>
                </a:solidFill>
              </a:rPr>
              <a:t>12</a:t>
            </a:r>
            <a:br>
              <a:rPr lang="en">
                <a:solidFill>
                  <a:schemeClr val="accent2"/>
                </a:solidFill>
              </a:rPr>
            </a:br>
            <a:r>
              <a:rPr lang="en" sz="4400">
                <a:solidFill>
                  <a:schemeClr val="accent2"/>
                </a:solidFill>
              </a:rPr>
              <a:t>BARISAN DAN DERET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149134-218E-4C07-A5E6-61732BB46B82}"/>
              </a:ext>
            </a:extLst>
          </p:cNvPr>
          <p:cNvSpPr txBox="1"/>
          <p:nvPr/>
        </p:nvSpPr>
        <p:spPr>
          <a:xfrm>
            <a:off x="286504" y="145657"/>
            <a:ext cx="2444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Bodoni MT Poster Compressed" panose="02070706080601050204" pitchFamily="18" charset="0"/>
              </a:rPr>
              <a:t>3. DERET ARITMATIKA</a:t>
            </a:r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C0BF171A-1AA5-42B5-917A-8910658B2ADE}"/>
              </a:ext>
            </a:extLst>
          </p:cNvPr>
          <p:cNvSpPr/>
          <p:nvPr/>
        </p:nvSpPr>
        <p:spPr>
          <a:xfrm>
            <a:off x="469338" y="665696"/>
            <a:ext cx="389084" cy="53639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CB0AF-2210-40B7-A099-F94E49294B84}"/>
              </a:ext>
            </a:extLst>
          </p:cNvPr>
          <p:cNvSpPr txBox="1"/>
          <p:nvPr/>
        </p:nvSpPr>
        <p:spPr>
          <a:xfrm>
            <a:off x="858422" y="942694"/>
            <a:ext cx="5671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Jumlah n suku pertama dari barisan aritmatika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99E66-C442-453E-8888-0D8539F8F866}"/>
              </a:ext>
            </a:extLst>
          </p:cNvPr>
          <p:cNvSpPr txBox="1"/>
          <p:nvPr/>
        </p:nvSpPr>
        <p:spPr>
          <a:xfrm>
            <a:off x="469338" y="1565967"/>
            <a:ext cx="166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Blackadder ITC" panose="04020505051007020D02" pitchFamily="82" charset="0"/>
                <a:cs typeface="Times New Roman" panose="02020603050405020304" pitchFamily="18" charset="0"/>
              </a:rPr>
              <a:t>Bentuk Umum 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789E20-8C23-4A78-864B-35796E264F6E}"/>
              </a:ext>
            </a:extLst>
          </p:cNvPr>
          <p:cNvSpPr txBox="1"/>
          <p:nvPr/>
        </p:nvSpPr>
        <p:spPr>
          <a:xfrm>
            <a:off x="2047742" y="1636351"/>
            <a:ext cx="2318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</a:t>
            </a:r>
            <a:r>
              <a:rPr lang="en-US" baseline="-25000"/>
              <a:t>1</a:t>
            </a:r>
            <a:r>
              <a:rPr lang="en-US"/>
              <a:t> + U</a:t>
            </a:r>
            <a:r>
              <a:rPr lang="en-US" baseline="-25000"/>
              <a:t>2</a:t>
            </a:r>
            <a:r>
              <a:rPr lang="en-US"/>
              <a:t> + U</a:t>
            </a:r>
            <a:r>
              <a:rPr lang="en-US" baseline="-25000"/>
              <a:t>3</a:t>
            </a:r>
            <a:r>
              <a:rPr lang="en-US"/>
              <a:t> + U</a:t>
            </a:r>
            <a:r>
              <a:rPr lang="en-US" baseline="-25000"/>
              <a:t>4</a:t>
            </a:r>
            <a:r>
              <a:rPr lang="en-US"/>
              <a:t> + …+ U</a:t>
            </a:r>
            <a:r>
              <a:rPr lang="en-US" baseline="-25000"/>
              <a:t>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1009C6-CAD6-42D8-B132-F978AD5F2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42" y="2305876"/>
            <a:ext cx="62769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7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F5E77C0-0B87-4655-8740-E0C8140294D4}"/>
              </a:ext>
            </a:extLst>
          </p:cNvPr>
          <p:cNvSpPr txBox="1"/>
          <p:nvPr/>
        </p:nvSpPr>
        <p:spPr>
          <a:xfrm>
            <a:off x="628650" y="852273"/>
            <a:ext cx="36004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707">
              <a:buClrTx/>
            </a:pPr>
            <a:r>
              <a:rPr lang="en-US" sz="1500" kern="1200">
                <a:solidFill>
                  <a:srgbClr val="2F1932"/>
                </a:solidFill>
                <a:latin typeface="Tekton Pro Ext" pitchFamily="34" charset="0"/>
                <a:ea typeface="+mn-ea"/>
                <a:cs typeface="+mn-cs"/>
              </a:rPr>
              <a:t>Tentukan jumlah 12 suku pertama dari barisan aritmatika 3, 5, 7, 9, …</a:t>
            </a:r>
            <a:endParaRPr lang="en-US" sz="1500" kern="1200" dirty="0">
              <a:solidFill>
                <a:srgbClr val="2F1932"/>
              </a:solidFill>
              <a:latin typeface="Tekton Pro Ext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01B053-4384-4610-BBFB-C8D18638B541}"/>
              </a:ext>
            </a:extLst>
          </p:cNvPr>
          <p:cNvSpPr txBox="1"/>
          <p:nvPr/>
        </p:nvSpPr>
        <p:spPr>
          <a:xfrm>
            <a:off x="628650" y="457200"/>
            <a:ext cx="36004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07">
              <a:buClrTx/>
            </a:pPr>
            <a:r>
              <a:rPr lang="en-US" sz="2100" kern="1200">
                <a:solidFill>
                  <a:srgbClr val="FF866A">
                    <a:lumMod val="75000"/>
                  </a:srgbClr>
                </a:solidFill>
                <a:latin typeface="Brush Script MT" panose="03060802040406070304" pitchFamily="66" charset="0"/>
                <a:ea typeface="+mn-ea"/>
                <a:cs typeface="+mn-cs"/>
              </a:rPr>
              <a:t>Contoh 1</a:t>
            </a:r>
            <a:endParaRPr lang="en-US" sz="2100" kern="1200" dirty="0">
              <a:solidFill>
                <a:srgbClr val="FF866A">
                  <a:lumMod val="75000"/>
                </a:srgbClr>
              </a:solidFill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ACC595-0383-4EA1-A9AC-D40EC7FDDCA4}"/>
              </a:ext>
            </a:extLst>
          </p:cNvPr>
          <p:cNvSpPr txBox="1"/>
          <p:nvPr/>
        </p:nvSpPr>
        <p:spPr>
          <a:xfrm>
            <a:off x="628650" y="1385846"/>
            <a:ext cx="27003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280">
              <a:buClrTx/>
            </a:pPr>
            <a:r>
              <a:rPr lang="en-US" sz="2100" kern="1200">
                <a:solidFill>
                  <a:srgbClr val="FF866A">
                    <a:lumMod val="75000"/>
                  </a:srgbClr>
                </a:solidFill>
                <a:latin typeface="Brush Script MT" panose="03060802040406070304" pitchFamily="66" charset="0"/>
                <a:ea typeface="+mn-ea"/>
                <a:cs typeface="+mn-cs"/>
              </a:rPr>
              <a:t>Penyelesaian</a:t>
            </a:r>
            <a:endParaRPr lang="en-US" sz="2100" kern="1200" dirty="0">
              <a:solidFill>
                <a:srgbClr val="FF866A">
                  <a:lumMod val="75000"/>
                </a:srgbClr>
              </a:solidFill>
              <a:latin typeface="Brush Script MT" panose="030608020404060703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38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C01B053-4384-4610-BBFB-C8D18638B541}"/>
              </a:ext>
            </a:extLst>
          </p:cNvPr>
          <p:cNvSpPr txBox="1"/>
          <p:nvPr/>
        </p:nvSpPr>
        <p:spPr>
          <a:xfrm>
            <a:off x="628650" y="457200"/>
            <a:ext cx="36004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07">
              <a:buClrTx/>
            </a:pPr>
            <a:r>
              <a:rPr lang="en-US" sz="2100" kern="1200">
                <a:solidFill>
                  <a:srgbClr val="FF866A">
                    <a:lumMod val="75000"/>
                  </a:srgbClr>
                </a:solidFill>
                <a:latin typeface="Brush Script MT" panose="03060802040406070304" pitchFamily="66" charset="0"/>
                <a:ea typeface="+mn-ea"/>
                <a:cs typeface="+mn-cs"/>
              </a:rPr>
              <a:t>Contoh 2</a:t>
            </a:r>
            <a:endParaRPr lang="en-US" sz="2100" kern="1200" dirty="0">
              <a:solidFill>
                <a:srgbClr val="FF866A">
                  <a:lumMod val="75000"/>
                </a:srgbClr>
              </a:solidFill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68D6DD-8998-4DEC-95CC-910A180C2131}"/>
              </a:ext>
            </a:extLst>
          </p:cNvPr>
          <p:cNvSpPr txBox="1"/>
          <p:nvPr/>
        </p:nvSpPr>
        <p:spPr>
          <a:xfrm>
            <a:off x="628650" y="2091451"/>
            <a:ext cx="27003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280">
              <a:buClrTx/>
            </a:pPr>
            <a:r>
              <a:rPr lang="en-US" sz="2100" kern="1200">
                <a:solidFill>
                  <a:srgbClr val="FF866A">
                    <a:lumMod val="75000"/>
                  </a:srgbClr>
                </a:solidFill>
                <a:latin typeface="Brush Script MT" panose="03060802040406070304" pitchFamily="66" charset="0"/>
                <a:ea typeface="+mn-ea"/>
                <a:cs typeface="+mn-cs"/>
              </a:rPr>
              <a:t>Penyelesaian</a:t>
            </a:r>
            <a:endParaRPr lang="en-US" sz="2100" kern="1200" dirty="0">
              <a:solidFill>
                <a:srgbClr val="FF866A">
                  <a:lumMod val="75000"/>
                </a:srgbClr>
              </a:solidFill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08A162-3276-4B5C-A774-330A0D36EC47}"/>
              </a:ext>
            </a:extLst>
          </p:cNvPr>
          <p:cNvSpPr txBox="1"/>
          <p:nvPr/>
        </p:nvSpPr>
        <p:spPr>
          <a:xfrm>
            <a:off x="502212" y="872698"/>
            <a:ext cx="360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en-US" sz="1800" kern="120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Pada suatu barisan aritmatika, suku ke-5 = 29 dan suku ke-7 = 41. Tentukan jumlah 10 suku pertama dari barisan aritmatika tersebut.</a:t>
            </a:r>
            <a:endParaRPr lang="en-US" sz="1800" kern="1200" dirty="0">
              <a:solidFill>
                <a:prstClr val="black"/>
              </a:solidFill>
              <a:latin typeface="Tekton Pro Ex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9FCE38A-5219-49DD-A26F-677363FACD46}"/>
              </a:ext>
            </a:extLst>
          </p:cNvPr>
          <p:cNvSpPr txBox="1"/>
          <p:nvPr/>
        </p:nvSpPr>
        <p:spPr>
          <a:xfrm>
            <a:off x="226973" y="0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doni MT Poster Compressed" panose="02070706080601050204" pitchFamily="18" charset="0"/>
                <a:cs typeface="Arial"/>
                <a:sym typeface="Arial"/>
              </a:rPr>
              <a:t>Contoh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B55D93-1B97-4D12-B65C-37CE1376D10B}"/>
              </a:ext>
            </a:extLst>
          </p:cNvPr>
          <p:cNvSpPr txBox="1"/>
          <p:nvPr/>
        </p:nvSpPr>
        <p:spPr>
          <a:xfrm>
            <a:off x="226973" y="1982380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doni MT Poster Compressed" panose="02070706080601050204" pitchFamily="18" charset="0"/>
                <a:cs typeface="Arial"/>
                <a:sym typeface="Arial"/>
              </a:rPr>
              <a:t>Penyelesaian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DD52F-FB6F-4DD7-993B-0B6CAD957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73" y="458380"/>
            <a:ext cx="88296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07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F5E77C0-0B87-4655-8740-E0C8140294D4}"/>
              </a:ext>
            </a:extLst>
          </p:cNvPr>
          <p:cNvSpPr txBox="1"/>
          <p:nvPr/>
        </p:nvSpPr>
        <p:spPr>
          <a:xfrm>
            <a:off x="628650" y="852273"/>
            <a:ext cx="36004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07">
              <a:buClrTx/>
            </a:pPr>
            <a:r>
              <a:rPr lang="en-US" sz="1500" kern="1200">
                <a:solidFill>
                  <a:srgbClr val="2F1932"/>
                </a:solidFill>
                <a:latin typeface="Comic Sans MS" panose="030F0702030302020204" pitchFamily="66" charset="0"/>
                <a:ea typeface="+mn-ea"/>
                <a:cs typeface="+mn-cs"/>
              </a:rPr>
              <a:t>Suku pertama dari barisan aritmatika adalah 16 dan suku ke-6 = 46. Tentukan jumlah 13 suku pertama dari barisan tersebut!</a:t>
            </a:r>
            <a:endParaRPr lang="en-US" sz="1500" kern="1200" dirty="0">
              <a:solidFill>
                <a:srgbClr val="2F1932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01B053-4384-4610-BBFB-C8D18638B541}"/>
              </a:ext>
            </a:extLst>
          </p:cNvPr>
          <p:cNvSpPr txBox="1"/>
          <p:nvPr/>
        </p:nvSpPr>
        <p:spPr>
          <a:xfrm>
            <a:off x="628650" y="457200"/>
            <a:ext cx="36004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07">
              <a:buClrTx/>
            </a:pPr>
            <a:r>
              <a:rPr lang="en-US" sz="2100" kern="1200">
                <a:solidFill>
                  <a:srgbClr val="FF866A">
                    <a:lumMod val="75000"/>
                  </a:srgbClr>
                </a:solidFill>
                <a:latin typeface="Brush Script MT" panose="03060802040406070304" pitchFamily="66" charset="0"/>
                <a:ea typeface="+mn-ea"/>
                <a:cs typeface="+mn-cs"/>
              </a:rPr>
              <a:t>Contoh 4</a:t>
            </a:r>
            <a:endParaRPr lang="en-US" sz="2100" kern="1200" dirty="0">
              <a:solidFill>
                <a:srgbClr val="FF866A">
                  <a:lumMod val="75000"/>
                </a:srgbClr>
              </a:solidFill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2413D1-F932-4143-9471-D0681CF15F99}"/>
              </a:ext>
            </a:extLst>
          </p:cNvPr>
          <p:cNvSpPr txBox="1"/>
          <p:nvPr/>
        </p:nvSpPr>
        <p:spPr>
          <a:xfrm>
            <a:off x="628650" y="1842194"/>
            <a:ext cx="27003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280">
              <a:buClrTx/>
            </a:pPr>
            <a:r>
              <a:rPr lang="en-US" sz="2100" kern="1200">
                <a:solidFill>
                  <a:srgbClr val="FF866A">
                    <a:lumMod val="75000"/>
                  </a:srgbClr>
                </a:solidFill>
                <a:latin typeface="Brush Script MT" panose="03060802040406070304" pitchFamily="66" charset="0"/>
                <a:ea typeface="+mn-ea"/>
                <a:cs typeface="+mn-cs"/>
              </a:rPr>
              <a:t>Penyelesaian</a:t>
            </a:r>
            <a:endParaRPr lang="en-US" sz="2100" kern="1200" dirty="0">
              <a:solidFill>
                <a:srgbClr val="FF866A">
                  <a:lumMod val="75000"/>
                </a:srgbClr>
              </a:solidFill>
              <a:latin typeface="Brush Script MT" panose="030608020404060703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50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1" name="Google Shape;1651;p62"/>
          <p:cNvGrpSpPr/>
          <p:nvPr/>
        </p:nvGrpSpPr>
        <p:grpSpPr>
          <a:xfrm rot="236083">
            <a:off x="4109772" y="1073970"/>
            <a:ext cx="4221884" cy="4475779"/>
            <a:chOff x="7567300" y="1541100"/>
            <a:chExt cx="3167100" cy="3386750"/>
          </a:xfrm>
        </p:grpSpPr>
        <p:sp>
          <p:nvSpPr>
            <p:cNvPr id="1652" name="Google Shape;1652;p6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53" name="Google Shape;1653;p6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54" name="Google Shape;1654;p6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55" name="Google Shape;1655;p6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56" name="Google Shape;1656;p6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57" name="Google Shape;1657;p6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58" name="Google Shape;1658;p6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59" name="Google Shape;1659;p6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0" name="Google Shape;1660;p6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1" name="Google Shape;1661;p6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2" name="Google Shape;1662;p6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3" name="Google Shape;1663;p6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4" name="Google Shape;1664;p6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5" name="Google Shape;1665;p6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6" name="Google Shape;1666;p6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7" name="Google Shape;1667;p6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8" name="Google Shape;1668;p6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9" name="Google Shape;1669;p6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70" name="Google Shape;1670;p6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71" name="Google Shape;1671;p6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</p:grpSp>
      <p:grpSp>
        <p:nvGrpSpPr>
          <p:cNvPr id="1672" name="Google Shape;1672;p62"/>
          <p:cNvGrpSpPr/>
          <p:nvPr/>
        </p:nvGrpSpPr>
        <p:grpSpPr>
          <a:xfrm>
            <a:off x="3439815" y="95952"/>
            <a:ext cx="1578349" cy="1678756"/>
            <a:chOff x="2202650" y="2939175"/>
            <a:chExt cx="1146900" cy="1220125"/>
          </a:xfrm>
        </p:grpSpPr>
        <p:sp>
          <p:nvSpPr>
            <p:cNvPr id="1673" name="Google Shape;1673;p62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74" name="Google Shape;1674;p62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58CBCA"/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75" name="Google Shape;1675;p62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76" name="Google Shape;1676;p62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BA9EC5">
                <a:alpha val="793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</p:grpSp>
      <p:pic>
        <p:nvPicPr>
          <p:cNvPr id="1677" name="Google Shape;1677;p62"/>
          <p:cNvPicPr preferRelativeResize="0"/>
          <p:nvPr/>
        </p:nvPicPr>
        <p:blipFill rotWithShape="1">
          <a:blip r:embed="rId3">
            <a:alphaModFix/>
          </a:blip>
          <a:srcRect r="27441"/>
          <a:stretch/>
        </p:blipFill>
        <p:spPr>
          <a:xfrm>
            <a:off x="1376725" y="719992"/>
            <a:ext cx="2716663" cy="3744140"/>
          </a:xfrm>
          <a:prstGeom prst="rect">
            <a:avLst/>
          </a:prstGeom>
          <a:noFill/>
          <a:ln>
            <a:noFill/>
          </a:ln>
        </p:spPr>
      </p:pic>
      <p:sp>
        <p:nvSpPr>
          <p:cNvPr id="1679" name="Google Shape;1679;p62"/>
          <p:cNvSpPr txBox="1">
            <a:spLocks noGrp="1"/>
          </p:cNvSpPr>
          <p:nvPr>
            <p:ph type="subTitle" idx="1"/>
          </p:nvPr>
        </p:nvSpPr>
        <p:spPr>
          <a:xfrm>
            <a:off x="4734184" y="2084189"/>
            <a:ext cx="2955470" cy="1058176"/>
          </a:xfrm>
          <a:prstGeom prst="rect">
            <a:avLst/>
          </a:prstGeom>
        </p:spPr>
        <p:txBody>
          <a:bodyPr spcFirstLastPara="1" wrap="square" lIns="91199" tIns="91199" rIns="91199" bIns="91199" anchor="t" anchorCtr="0">
            <a:noAutofit/>
          </a:bodyPr>
          <a:lstStyle/>
          <a:p>
            <a:pPr marL="0" indent="0"/>
            <a:r>
              <a:rPr lang="en" sz="3000">
                <a:latin typeface="Monotype Corsiva" panose="03010101010201010101" pitchFamily="66" charset="0"/>
              </a:rPr>
              <a:t>Tetap semangat dalam belajar daring ini ya nak!!!</a:t>
            </a:r>
            <a:endParaRPr sz="3000">
              <a:latin typeface="Monotype Corsiva" panose="03010101010201010101" pitchFamily="66" charset="0"/>
            </a:endParaRPr>
          </a:p>
        </p:txBody>
      </p:sp>
      <p:grpSp>
        <p:nvGrpSpPr>
          <p:cNvPr id="1680" name="Google Shape;1680;p62"/>
          <p:cNvGrpSpPr/>
          <p:nvPr/>
        </p:nvGrpSpPr>
        <p:grpSpPr>
          <a:xfrm>
            <a:off x="1257521" y="569979"/>
            <a:ext cx="2955523" cy="4003540"/>
            <a:chOff x="1249300" y="565013"/>
            <a:chExt cx="2962853" cy="4013469"/>
          </a:xfrm>
        </p:grpSpPr>
        <p:sp>
          <p:nvSpPr>
            <p:cNvPr id="1681" name="Google Shape;1681;p62"/>
            <p:cNvSpPr/>
            <p:nvPr/>
          </p:nvSpPr>
          <p:spPr>
            <a:xfrm>
              <a:off x="1249300" y="565013"/>
              <a:ext cx="2962853" cy="4013469"/>
            </a:xfrm>
            <a:custGeom>
              <a:avLst/>
              <a:gdLst/>
              <a:ahLst/>
              <a:cxnLst/>
              <a:rect l="l" t="t" r="r" b="b"/>
              <a:pathLst>
                <a:path w="18765" h="25419" extrusionOk="0">
                  <a:moveTo>
                    <a:pt x="17861" y="1055"/>
                  </a:moveTo>
                  <a:lnTo>
                    <a:pt x="17861" y="24364"/>
                  </a:lnTo>
                  <a:lnTo>
                    <a:pt x="896" y="24364"/>
                  </a:lnTo>
                  <a:lnTo>
                    <a:pt x="896" y="1055"/>
                  </a:lnTo>
                  <a:close/>
                  <a:moveTo>
                    <a:pt x="419" y="1"/>
                  </a:moveTo>
                  <a:cubicBezTo>
                    <a:pt x="185" y="1"/>
                    <a:pt x="1" y="193"/>
                    <a:pt x="1" y="428"/>
                  </a:cubicBezTo>
                  <a:lnTo>
                    <a:pt x="1" y="24992"/>
                  </a:lnTo>
                  <a:cubicBezTo>
                    <a:pt x="1" y="25226"/>
                    <a:pt x="185" y="25418"/>
                    <a:pt x="419" y="25418"/>
                  </a:cubicBezTo>
                  <a:lnTo>
                    <a:pt x="18338" y="25418"/>
                  </a:lnTo>
                  <a:cubicBezTo>
                    <a:pt x="18572" y="25418"/>
                    <a:pt x="18764" y="25226"/>
                    <a:pt x="18764" y="24992"/>
                  </a:cubicBezTo>
                  <a:lnTo>
                    <a:pt x="18764" y="428"/>
                  </a:lnTo>
                  <a:cubicBezTo>
                    <a:pt x="18764" y="193"/>
                    <a:pt x="18572" y="1"/>
                    <a:pt x="18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82" name="Google Shape;1682;p62"/>
            <p:cNvSpPr/>
            <p:nvPr/>
          </p:nvSpPr>
          <p:spPr>
            <a:xfrm>
              <a:off x="2704264" y="623275"/>
              <a:ext cx="51631" cy="50368"/>
            </a:xfrm>
            <a:custGeom>
              <a:avLst/>
              <a:gdLst/>
              <a:ahLst/>
              <a:cxnLst/>
              <a:rect l="l" t="t" r="r" b="b"/>
              <a:pathLst>
                <a:path w="327" h="319" extrusionOk="0">
                  <a:moveTo>
                    <a:pt x="168" y="0"/>
                  </a:moveTo>
                  <a:cubicBezTo>
                    <a:pt x="75" y="0"/>
                    <a:pt x="0" y="76"/>
                    <a:pt x="0" y="159"/>
                  </a:cubicBezTo>
                  <a:cubicBezTo>
                    <a:pt x="0" y="251"/>
                    <a:pt x="75" y="318"/>
                    <a:pt x="168" y="318"/>
                  </a:cubicBezTo>
                  <a:cubicBezTo>
                    <a:pt x="251" y="318"/>
                    <a:pt x="327" y="251"/>
                    <a:pt x="327" y="159"/>
                  </a:cubicBezTo>
                  <a:cubicBezTo>
                    <a:pt x="327" y="76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2F1932">
                <a:alpha val="1508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</p:grpSp>
      <p:pic>
        <p:nvPicPr>
          <p:cNvPr id="1026" name="Picture 2" descr="NH Learning Management System: All courses">
            <a:extLst>
              <a:ext uri="{FF2B5EF4-FFF2-40B4-BE49-F238E27FC236}">
                <a16:creationId xmlns:a16="http://schemas.microsoft.com/office/drawing/2014/main" id="{1BDC81CE-4330-44EC-8CA6-81960BA96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415" y="3543411"/>
            <a:ext cx="1778794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acher Binder by Slidesgo">
  <a:themeElements>
    <a:clrScheme name="Simple Light">
      <a:dk1>
        <a:srgbClr val="2F1932"/>
      </a:dk1>
      <a:lt1>
        <a:srgbClr val="FFFFFF"/>
      </a:lt1>
      <a:dk2>
        <a:srgbClr val="4F476F"/>
      </a:dk2>
      <a:lt2>
        <a:srgbClr val="F3EEE3"/>
      </a:lt2>
      <a:accent1>
        <a:srgbClr val="E2DAC7"/>
      </a:accent1>
      <a:accent2>
        <a:srgbClr val="918C7F"/>
      </a:accent2>
      <a:accent3>
        <a:srgbClr val="FFAC58"/>
      </a:accent3>
      <a:accent4>
        <a:srgbClr val="FF866A"/>
      </a:accent4>
      <a:accent5>
        <a:srgbClr val="40BFBF"/>
      </a:accent5>
      <a:accent6>
        <a:srgbClr val="BA9EC5"/>
      </a:accent6>
      <a:hlink>
        <a:srgbClr val="2F19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115</Words>
  <Application>Microsoft Office PowerPoint</Application>
  <PresentationFormat>On-screen Show (16:9)</PresentationFormat>
  <Paragraphs>17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8" baseType="lpstr">
      <vt:lpstr>Blackadder ITC</vt:lpstr>
      <vt:lpstr>Gaegu</vt:lpstr>
      <vt:lpstr>Sarala</vt:lpstr>
      <vt:lpstr>Nunito</vt:lpstr>
      <vt:lpstr>Bodoni MT Poster Compressed</vt:lpstr>
      <vt:lpstr>Bebas Neue</vt:lpstr>
      <vt:lpstr>Comic Sans MS</vt:lpstr>
      <vt:lpstr>Didact Gothic</vt:lpstr>
      <vt:lpstr>Questrial</vt:lpstr>
      <vt:lpstr>Tekton Pro Ext</vt:lpstr>
      <vt:lpstr>Arial</vt:lpstr>
      <vt:lpstr>Permanent Marker</vt:lpstr>
      <vt:lpstr>Roboto Condensed Light</vt:lpstr>
      <vt:lpstr>Brush Script MT</vt:lpstr>
      <vt:lpstr>Times New Roman</vt:lpstr>
      <vt:lpstr>Monotype Corsiva</vt:lpstr>
      <vt:lpstr>Delius</vt:lpstr>
      <vt:lpstr>Bahiana</vt:lpstr>
      <vt:lpstr>Meet Our Professors by Slidesgo</vt:lpstr>
      <vt:lpstr>Teacher Binder by Slidesgo</vt:lpstr>
      <vt:lpstr>1_Math Mystery Escape Room by Slidesgo</vt:lpstr>
      <vt:lpstr>Pertemuan 12 BARISAN DAN DERET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our professors presentation</dc:title>
  <dc:creator>User</dc:creator>
  <cp:lastModifiedBy>User</cp:lastModifiedBy>
  <cp:revision>21</cp:revision>
  <dcterms:modified xsi:type="dcterms:W3CDTF">2021-08-30T15:54:42Z</dcterms:modified>
</cp:coreProperties>
</file>