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69" r:id="rId4"/>
    <p:sldId id="268" r:id="rId5"/>
    <p:sldId id="267" r:id="rId6"/>
    <p:sldId id="266" r:id="rId7"/>
    <p:sldId id="265" r:id="rId8"/>
    <p:sldId id="264" r:id="rId9"/>
    <p:sldId id="263" r:id="rId10"/>
    <p:sldId id="262" r:id="rId11"/>
    <p:sldId id="261" r:id="rId12"/>
    <p:sldId id="260" r:id="rId13"/>
    <p:sldId id="259" r:id="rId14"/>
    <p:sldId id="257" r:id="rId15"/>
    <p:sldId id="258" r:id="rId16"/>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4" d="100"/>
          <a:sy n="44" d="100"/>
        </p:scale>
        <p:origin x="-25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471DE5-AC01-4C80-94BC-9D6CD41918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B4C8A60F-A86E-48AB-8A69-B13B9CFDDC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70F16248-9091-4D39-9E9B-B7249BDDCECC}"/>
              </a:ext>
            </a:extLst>
          </p:cNvPr>
          <p:cNvSpPr>
            <a:spLocks noGrp="1"/>
          </p:cNvSpPr>
          <p:nvPr>
            <p:ph type="dt" sz="half" idx="10"/>
          </p:nvPr>
        </p:nvSpPr>
        <p:spPr/>
        <p:txBody>
          <a:bodyPr/>
          <a:lstStyle/>
          <a:p>
            <a:fld id="{7308F99F-81B8-4C8A-8F1A-56B4D3E15308}" type="datetimeFigureOut">
              <a:rPr lang="id-ID" smtClean="0"/>
              <a:t>17/05/2022</a:t>
            </a:fld>
            <a:endParaRPr lang="id-ID"/>
          </a:p>
        </p:txBody>
      </p:sp>
      <p:sp>
        <p:nvSpPr>
          <p:cNvPr id="5" name="Footer Placeholder 4">
            <a:extLst>
              <a:ext uri="{FF2B5EF4-FFF2-40B4-BE49-F238E27FC236}">
                <a16:creationId xmlns:a16="http://schemas.microsoft.com/office/drawing/2014/main" xmlns="" id="{05968E3F-86B4-4CD4-82BF-8F7D04C0A4F2}"/>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3E91116D-43B3-4321-97EB-7A6A60157FBB}"/>
              </a:ext>
            </a:extLst>
          </p:cNvPr>
          <p:cNvSpPr>
            <a:spLocks noGrp="1"/>
          </p:cNvSpPr>
          <p:nvPr>
            <p:ph type="sldNum" sz="quarter" idx="12"/>
          </p:nvPr>
        </p:nvSpPr>
        <p:spPr/>
        <p:txBody>
          <a:bodyPr/>
          <a:lstStyle/>
          <a:p>
            <a:fld id="{B257BA92-FAFF-4BCE-BC5D-8C99CD834F93}" type="slidenum">
              <a:rPr lang="id-ID" smtClean="0"/>
              <a:t>‹#›</a:t>
            </a:fld>
            <a:endParaRPr lang="id-ID"/>
          </a:p>
        </p:txBody>
      </p:sp>
    </p:spTree>
    <p:extLst>
      <p:ext uri="{BB962C8B-B14F-4D97-AF65-F5344CB8AC3E}">
        <p14:creationId xmlns:p14="http://schemas.microsoft.com/office/powerpoint/2010/main" val="2346936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0DADD4-6C9C-45AB-AB7E-33884DC56810}"/>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3D5FC4AE-8FA3-4570-A5DE-C154680C87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D7E34184-22E0-4325-AE65-67984D0BF441}"/>
              </a:ext>
            </a:extLst>
          </p:cNvPr>
          <p:cNvSpPr>
            <a:spLocks noGrp="1"/>
          </p:cNvSpPr>
          <p:nvPr>
            <p:ph type="dt" sz="half" idx="10"/>
          </p:nvPr>
        </p:nvSpPr>
        <p:spPr/>
        <p:txBody>
          <a:bodyPr/>
          <a:lstStyle/>
          <a:p>
            <a:fld id="{7308F99F-81B8-4C8A-8F1A-56B4D3E15308}" type="datetimeFigureOut">
              <a:rPr lang="id-ID" smtClean="0"/>
              <a:t>17/05/2022</a:t>
            </a:fld>
            <a:endParaRPr lang="id-ID"/>
          </a:p>
        </p:txBody>
      </p:sp>
      <p:sp>
        <p:nvSpPr>
          <p:cNvPr id="5" name="Footer Placeholder 4">
            <a:extLst>
              <a:ext uri="{FF2B5EF4-FFF2-40B4-BE49-F238E27FC236}">
                <a16:creationId xmlns:a16="http://schemas.microsoft.com/office/drawing/2014/main" xmlns="" id="{F8BEB480-2951-4ADE-9B53-AC0B7FDE68DF}"/>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425AFA8E-18B1-402E-BCC6-6D108F646DE7}"/>
              </a:ext>
            </a:extLst>
          </p:cNvPr>
          <p:cNvSpPr>
            <a:spLocks noGrp="1"/>
          </p:cNvSpPr>
          <p:nvPr>
            <p:ph type="sldNum" sz="quarter" idx="12"/>
          </p:nvPr>
        </p:nvSpPr>
        <p:spPr/>
        <p:txBody>
          <a:bodyPr/>
          <a:lstStyle/>
          <a:p>
            <a:fld id="{B257BA92-FAFF-4BCE-BC5D-8C99CD834F93}" type="slidenum">
              <a:rPr lang="id-ID" smtClean="0"/>
              <a:t>‹#›</a:t>
            </a:fld>
            <a:endParaRPr lang="id-ID"/>
          </a:p>
        </p:txBody>
      </p:sp>
    </p:spTree>
    <p:extLst>
      <p:ext uri="{BB962C8B-B14F-4D97-AF65-F5344CB8AC3E}">
        <p14:creationId xmlns:p14="http://schemas.microsoft.com/office/powerpoint/2010/main" val="3022386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A1EC2C4-CCC7-4B67-83CA-2CEA4932FC1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D0814E11-531F-44F1-9065-130E88D036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AF24190B-33C1-46AD-B9A7-B370295FE366}"/>
              </a:ext>
            </a:extLst>
          </p:cNvPr>
          <p:cNvSpPr>
            <a:spLocks noGrp="1"/>
          </p:cNvSpPr>
          <p:nvPr>
            <p:ph type="dt" sz="half" idx="10"/>
          </p:nvPr>
        </p:nvSpPr>
        <p:spPr/>
        <p:txBody>
          <a:bodyPr/>
          <a:lstStyle/>
          <a:p>
            <a:fld id="{7308F99F-81B8-4C8A-8F1A-56B4D3E15308}" type="datetimeFigureOut">
              <a:rPr lang="id-ID" smtClean="0"/>
              <a:t>17/05/2022</a:t>
            </a:fld>
            <a:endParaRPr lang="id-ID"/>
          </a:p>
        </p:txBody>
      </p:sp>
      <p:sp>
        <p:nvSpPr>
          <p:cNvPr id="5" name="Footer Placeholder 4">
            <a:extLst>
              <a:ext uri="{FF2B5EF4-FFF2-40B4-BE49-F238E27FC236}">
                <a16:creationId xmlns:a16="http://schemas.microsoft.com/office/drawing/2014/main" xmlns="" id="{CD036DE5-EE6E-4DEE-975E-32EE96730149}"/>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0DEE4D1B-A6A7-4FFD-88AA-B242C9D728FF}"/>
              </a:ext>
            </a:extLst>
          </p:cNvPr>
          <p:cNvSpPr>
            <a:spLocks noGrp="1"/>
          </p:cNvSpPr>
          <p:nvPr>
            <p:ph type="sldNum" sz="quarter" idx="12"/>
          </p:nvPr>
        </p:nvSpPr>
        <p:spPr/>
        <p:txBody>
          <a:bodyPr/>
          <a:lstStyle/>
          <a:p>
            <a:fld id="{B257BA92-FAFF-4BCE-BC5D-8C99CD834F93}" type="slidenum">
              <a:rPr lang="id-ID" smtClean="0"/>
              <a:t>‹#›</a:t>
            </a:fld>
            <a:endParaRPr lang="id-ID"/>
          </a:p>
        </p:txBody>
      </p:sp>
    </p:spTree>
    <p:extLst>
      <p:ext uri="{BB962C8B-B14F-4D97-AF65-F5344CB8AC3E}">
        <p14:creationId xmlns:p14="http://schemas.microsoft.com/office/powerpoint/2010/main" val="643170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D777B0-7D09-4DD5-A127-DD80CD137132}"/>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76669E26-96B3-4A98-B30E-53E5B5BF86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D4CAC4C2-72C6-449D-AEDE-65E2B806DB0D}"/>
              </a:ext>
            </a:extLst>
          </p:cNvPr>
          <p:cNvSpPr>
            <a:spLocks noGrp="1"/>
          </p:cNvSpPr>
          <p:nvPr>
            <p:ph type="dt" sz="half" idx="10"/>
          </p:nvPr>
        </p:nvSpPr>
        <p:spPr/>
        <p:txBody>
          <a:bodyPr/>
          <a:lstStyle/>
          <a:p>
            <a:fld id="{7308F99F-81B8-4C8A-8F1A-56B4D3E15308}" type="datetimeFigureOut">
              <a:rPr lang="id-ID" smtClean="0"/>
              <a:t>17/05/2022</a:t>
            </a:fld>
            <a:endParaRPr lang="id-ID"/>
          </a:p>
        </p:txBody>
      </p:sp>
      <p:sp>
        <p:nvSpPr>
          <p:cNvPr id="5" name="Footer Placeholder 4">
            <a:extLst>
              <a:ext uri="{FF2B5EF4-FFF2-40B4-BE49-F238E27FC236}">
                <a16:creationId xmlns:a16="http://schemas.microsoft.com/office/drawing/2014/main" xmlns="" id="{3ACBAE3F-0AA8-4B8B-BBF7-B31CC098F782}"/>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C518E7A5-2321-4F55-B9CB-2A881B719CE0}"/>
              </a:ext>
            </a:extLst>
          </p:cNvPr>
          <p:cNvSpPr>
            <a:spLocks noGrp="1"/>
          </p:cNvSpPr>
          <p:nvPr>
            <p:ph type="sldNum" sz="quarter" idx="12"/>
          </p:nvPr>
        </p:nvSpPr>
        <p:spPr/>
        <p:txBody>
          <a:bodyPr/>
          <a:lstStyle/>
          <a:p>
            <a:fld id="{B257BA92-FAFF-4BCE-BC5D-8C99CD834F93}" type="slidenum">
              <a:rPr lang="id-ID" smtClean="0"/>
              <a:t>‹#›</a:t>
            </a:fld>
            <a:endParaRPr lang="id-ID"/>
          </a:p>
        </p:txBody>
      </p:sp>
    </p:spTree>
    <p:extLst>
      <p:ext uri="{BB962C8B-B14F-4D97-AF65-F5344CB8AC3E}">
        <p14:creationId xmlns:p14="http://schemas.microsoft.com/office/powerpoint/2010/main" val="3781113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619478-C039-4E6F-AA18-0AF17D0330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97FD8D5C-D60C-4997-BFDE-63FDCF490F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B956724-8070-4C28-AD19-4BD2F5599748}"/>
              </a:ext>
            </a:extLst>
          </p:cNvPr>
          <p:cNvSpPr>
            <a:spLocks noGrp="1"/>
          </p:cNvSpPr>
          <p:nvPr>
            <p:ph type="dt" sz="half" idx="10"/>
          </p:nvPr>
        </p:nvSpPr>
        <p:spPr/>
        <p:txBody>
          <a:bodyPr/>
          <a:lstStyle/>
          <a:p>
            <a:fld id="{7308F99F-81B8-4C8A-8F1A-56B4D3E15308}" type="datetimeFigureOut">
              <a:rPr lang="id-ID" smtClean="0"/>
              <a:t>17/05/2022</a:t>
            </a:fld>
            <a:endParaRPr lang="id-ID"/>
          </a:p>
        </p:txBody>
      </p:sp>
      <p:sp>
        <p:nvSpPr>
          <p:cNvPr id="5" name="Footer Placeholder 4">
            <a:extLst>
              <a:ext uri="{FF2B5EF4-FFF2-40B4-BE49-F238E27FC236}">
                <a16:creationId xmlns:a16="http://schemas.microsoft.com/office/drawing/2014/main" xmlns="" id="{072C3D4A-D0F4-440D-9F0C-953FBC1AB948}"/>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DD6A6E43-44FD-4158-B5C2-2649D81560A5}"/>
              </a:ext>
            </a:extLst>
          </p:cNvPr>
          <p:cNvSpPr>
            <a:spLocks noGrp="1"/>
          </p:cNvSpPr>
          <p:nvPr>
            <p:ph type="sldNum" sz="quarter" idx="12"/>
          </p:nvPr>
        </p:nvSpPr>
        <p:spPr/>
        <p:txBody>
          <a:bodyPr/>
          <a:lstStyle/>
          <a:p>
            <a:fld id="{B257BA92-FAFF-4BCE-BC5D-8C99CD834F93}" type="slidenum">
              <a:rPr lang="id-ID" smtClean="0"/>
              <a:t>‹#›</a:t>
            </a:fld>
            <a:endParaRPr lang="id-ID"/>
          </a:p>
        </p:txBody>
      </p:sp>
    </p:spTree>
    <p:extLst>
      <p:ext uri="{BB962C8B-B14F-4D97-AF65-F5344CB8AC3E}">
        <p14:creationId xmlns:p14="http://schemas.microsoft.com/office/powerpoint/2010/main" val="3422803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41E304-158E-4D5B-B448-BD80ADDB434F}"/>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2C237836-6E00-4DC0-9484-9BE4BA82AF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92A33D3C-02BF-4A2D-A898-F2381F1C1A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D99908FA-888C-48F1-83E9-BA0A9182E5B9}"/>
              </a:ext>
            </a:extLst>
          </p:cNvPr>
          <p:cNvSpPr>
            <a:spLocks noGrp="1"/>
          </p:cNvSpPr>
          <p:nvPr>
            <p:ph type="dt" sz="half" idx="10"/>
          </p:nvPr>
        </p:nvSpPr>
        <p:spPr/>
        <p:txBody>
          <a:bodyPr/>
          <a:lstStyle/>
          <a:p>
            <a:fld id="{7308F99F-81B8-4C8A-8F1A-56B4D3E15308}" type="datetimeFigureOut">
              <a:rPr lang="id-ID" smtClean="0"/>
              <a:t>17/05/2022</a:t>
            </a:fld>
            <a:endParaRPr lang="id-ID"/>
          </a:p>
        </p:txBody>
      </p:sp>
      <p:sp>
        <p:nvSpPr>
          <p:cNvPr id="6" name="Footer Placeholder 5">
            <a:extLst>
              <a:ext uri="{FF2B5EF4-FFF2-40B4-BE49-F238E27FC236}">
                <a16:creationId xmlns:a16="http://schemas.microsoft.com/office/drawing/2014/main" xmlns="" id="{F112826E-8F46-46C7-AAE1-4D25BFCE9118}"/>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3C67BC53-F5C6-4464-ADD0-8D44F653A36D}"/>
              </a:ext>
            </a:extLst>
          </p:cNvPr>
          <p:cNvSpPr>
            <a:spLocks noGrp="1"/>
          </p:cNvSpPr>
          <p:nvPr>
            <p:ph type="sldNum" sz="quarter" idx="12"/>
          </p:nvPr>
        </p:nvSpPr>
        <p:spPr/>
        <p:txBody>
          <a:bodyPr/>
          <a:lstStyle/>
          <a:p>
            <a:fld id="{B257BA92-FAFF-4BCE-BC5D-8C99CD834F93}" type="slidenum">
              <a:rPr lang="id-ID" smtClean="0"/>
              <a:t>‹#›</a:t>
            </a:fld>
            <a:endParaRPr lang="id-ID"/>
          </a:p>
        </p:txBody>
      </p:sp>
    </p:spTree>
    <p:extLst>
      <p:ext uri="{BB962C8B-B14F-4D97-AF65-F5344CB8AC3E}">
        <p14:creationId xmlns:p14="http://schemas.microsoft.com/office/powerpoint/2010/main" val="2995024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CEF2D5-B8FE-4411-BFC3-0686B5837FBE}"/>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0733E1B7-60E7-4CC8-8D8E-CF63EB1FB3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BF451325-0FAA-40EC-806B-E6D6740F57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CCB3EE77-85FE-4209-BF73-9FF8EF1883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6DE6E39-4A29-40B2-B565-41EB900253F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844C7F32-026F-4479-AB71-2414FC081837}"/>
              </a:ext>
            </a:extLst>
          </p:cNvPr>
          <p:cNvSpPr>
            <a:spLocks noGrp="1"/>
          </p:cNvSpPr>
          <p:nvPr>
            <p:ph type="dt" sz="half" idx="10"/>
          </p:nvPr>
        </p:nvSpPr>
        <p:spPr/>
        <p:txBody>
          <a:bodyPr/>
          <a:lstStyle/>
          <a:p>
            <a:fld id="{7308F99F-81B8-4C8A-8F1A-56B4D3E15308}" type="datetimeFigureOut">
              <a:rPr lang="id-ID" smtClean="0"/>
              <a:t>17/05/2022</a:t>
            </a:fld>
            <a:endParaRPr lang="id-ID"/>
          </a:p>
        </p:txBody>
      </p:sp>
      <p:sp>
        <p:nvSpPr>
          <p:cNvPr id="8" name="Footer Placeholder 7">
            <a:extLst>
              <a:ext uri="{FF2B5EF4-FFF2-40B4-BE49-F238E27FC236}">
                <a16:creationId xmlns:a16="http://schemas.microsoft.com/office/drawing/2014/main" xmlns="" id="{0B3E9778-9AAC-45D6-A218-B28ADA8E20EE}"/>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A1A16DD9-CB1C-4C0F-98B4-07429C6881F3}"/>
              </a:ext>
            </a:extLst>
          </p:cNvPr>
          <p:cNvSpPr>
            <a:spLocks noGrp="1"/>
          </p:cNvSpPr>
          <p:nvPr>
            <p:ph type="sldNum" sz="quarter" idx="12"/>
          </p:nvPr>
        </p:nvSpPr>
        <p:spPr/>
        <p:txBody>
          <a:bodyPr/>
          <a:lstStyle/>
          <a:p>
            <a:fld id="{B257BA92-FAFF-4BCE-BC5D-8C99CD834F93}" type="slidenum">
              <a:rPr lang="id-ID" smtClean="0"/>
              <a:t>‹#›</a:t>
            </a:fld>
            <a:endParaRPr lang="id-ID"/>
          </a:p>
        </p:txBody>
      </p:sp>
    </p:spTree>
    <p:extLst>
      <p:ext uri="{BB962C8B-B14F-4D97-AF65-F5344CB8AC3E}">
        <p14:creationId xmlns:p14="http://schemas.microsoft.com/office/powerpoint/2010/main" val="1604540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8AA1C3-3038-4350-8CF7-6259457981D4}"/>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3D319568-99C3-48E7-BE98-8E6AAEA3E506}"/>
              </a:ext>
            </a:extLst>
          </p:cNvPr>
          <p:cNvSpPr>
            <a:spLocks noGrp="1"/>
          </p:cNvSpPr>
          <p:nvPr>
            <p:ph type="dt" sz="half" idx="10"/>
          </p:nvPr>
        </p:nvSpPr>
        <p:spPr/>
        <p:txBody>
          <a:bodyPr/>
          <a:lstStyle/>
          <a:p>
            <a:fld id="{7308F99F-81B8-4C8A-8F1A-56B4D3E15308}" type="datetimeFigureOut">
              <a:rPr lang="id-ID" smtClean="0"/>
              <a:t>17/05/2022</a:t>
            </a:fld>
            <a:endParaRPr lang="id-ID"/>
          </a:p>
        </p:txBody>
      </p:sp>
      <p:sp>
        <p:nvSpPr>
          <p:cNvPr id="4" name="Footer Placeholder 3">
            <a:extLst>
              <a:ext uri="{FF2B5EF4-FFF2-40B4-BE49-F238E27FC236}">
                <a16:creationId xmlns:a16="http://schemas.microsoft.com/office/drawing/2014/main" xmlns="" id="{84FDF896-707E-4C8B-9A67-F8D11C31B96B}"/>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EDF9990A-864A-415A-A362-D2240D1896C0}"/>
              </a:ext>
            </a:extLst>
          </p:cNvPr>
          <p:cNvSpPr>
            <a:spLocks noGrp="1"/>
          </p:cNvSpPr>
          <p:nvPr>
            <p:ph type="sldNum" sz="quarter" idx="12"/>
          </p:nvPr>
        </p:nvSpPr>
        <p:spPr/>
        <p:txBody>
          <a:bodyPr/>
          <a:lstStyle/>
          <a:p>
            <a:fld id="{B257BA92-FAFF-4BCE-BC5D-8C99CD834F93}" type="slidenum">
              <a:rPr lang="id-ID" smtClean="0"/>
              <a:t>‹#›</a:t>
            </a:fld>
            <a:endParaRPr lang="id-ID"/>
          </a:p>
        </p:txBody>
      </p:sp>
    </p:spTree>
    <p:extLst>
      <p:ext uri="{BB962C8B-B14F-4D97-AF65-F5344CB8AC3E}">
        <p14:creationId xmlns:p14="http://schemas.microsoft.com/office/powerpoint/2010/main" val="1147583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4D74D47-A934-4250-8041-AD6861CDCBB3}"/>
              </a:ext>
            </a:extLst>
          </p:cNvPr>
          <p:cNvSpPr>
            <a:spLocks noGrp="1"/>
          </p:cNvSpPr>
          <p:nvPr>
            <p:ph type="dt" sz="half" idx="10"/>
          </p:nvPr>
        </p:nvSpPr>
        <p:spPr/>
        <p:txBody>
          <a:bodyPr/>
          <a:lstStyle/>
          <a:p>
            <a:fld id="{7308F99F-81B8-4C8A-8F1A-56B4D3E15308}" type="datetimeFigureOut">
              <a:rPr lang="id-ID" smtClean="0"/>
              <a:t>17/05/2022</a:t>
            </a:fld>
            <a:endParaRPr lang="id-ID"/>
          </a:p>
        </p:txBody>
      </p:sp>
      <p:sp>
        <p:nvSpPr>
          <p:cNvPr id="3" name="Footer Placeholder 2">
            <a:extLst>
              <a:ext uri="{FF2B5EF4-FFF2-40B4-BE49-F238E27FC236}">
                <a16:creationId xmlns:a16="http://schemas.microsoft.com/office/drawing/2014/main" xmlns="" id="{A1F7297F-25F7-48F8-B346-DD08F91FA7BB}"/>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A2B4DE7A-0ACC-445B-9045-86463531C4EB}"/>
              </a:ext>
            </a:extLst>
          </p:cNvPr>
          <p:cNvSpPr>
            <a:spLocks noGrp="1"/>
          </p:cNvSpPr>
          <p:nvPr>
            <p:ph type="sldNum" sz="quarter" idx="12"/>
          </p:nvPr>
        </p:nvSpPr>
        <p:spPr/>
        <p:txBody>
          <a:bodyPr/>
          <a:lstStyle/>
          <a:p>
            <a:fld id="{B257BA92-FAFF-4BCE-BC5D-8C99CD834F93}" type="slidenum">
              <a:rPr lang="id-ID" smtClean="0"/>
              <a:t>‹#›</a:t>
            </a:fld>
            <a:endParaRPr lang="id-ID"/>
          </a:p>
        </p:txBody>
      </p:sp>
    </p:spTree>
    <p:extLst>
      <p:ext uri="{BB962C8B-B14F-4D97-AF65-F5344CB8AC3E}">
        <p14:creationId xmlns:p14="http://schemas.microsoft.com/office/powerpoint/2010/main" val="4183250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26817B-6D15-40AA-8ED1-7263D69AAF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F46DA295-C783-49CB-96DB-40CB6F5AA1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277EF21A-0702-4C92-8674-81666806D5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7872521-C1BC-433F-8C95-73FB83DF3B43}"/>
              </a:ext>
            </a:extLst>
          </p:cNvPr>
          <p:cNvSpPr>
            <a:spLocks noGrp="1"/>
          </p:cNvSpPr>
          <p:nvPr>
            <p:ph type="dt" sz="half" idx="10"/>
          </p:nvPr>
        </p:nvSpPr>
        <p:spPr/>
        <p:txBody>
          <a:bodyPr/>
          <a:lstStyle/>
          <a:p>
            <a:fld id="{7308F99F-81B8-4C8A-8F1A-56B4D3E15308}" type="datetimeFigureOut">
              <a:rPr lang="id-ID" smtClean="0"/>
              <a:t>17/05/2022</a:t>
            </a:fld>
            <a:endParaRPr lang="id-ID"/>
          </a:p>
        </p:txBody>
      </p:sp>
      <p:sp>
        <p:nvSpPr>
          <p:cNvPr id="6" name="Footer Placeholder 5">
            <a:extLst>
              <a:ext uri="{FF2B5EF4-FFF2-40B4-BE49-F238E27FC236}">
                <a16:creationId xmlns:a16="http://schemas.microsoft.com/office/drawing/2014/main" xmlns="" id="{2B383214-82BF-4636-9C71-C00A852547B9}"/>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49CA55C5-9451-4229-B2C9-4217581CC46A}"/>
              </a:ext>
            </a:extLst>
          </p:cNvPr>
          <p:cNvSpPr>
            <a:spLocks noGrp="1"/>
          </p:cNvSpPr>
          <p:nvPr>
            <p:ph type="sldNum" sz="quarter" idx="12"/>
          </p:nvPr>
        </p:nvSpPr>
        <p:spPr/>
        <p:txBody>
          <a:bodyPr/>
          <a:lstStyle/>
          <a:p>
            <a:fld id="{B257BA92-FAFF-4BCE-BC5D-8C99CD834F93}" type="slidenum">
              <a:rPr lang="id-ID" smtClean="0"/>
              <a:t>‹#›</a:t>
            </a:fld>
            <a:endParaRPr lang="id-ID"/>
          </a:p>
        </p:txBody>
      </p:sp>
    </p:spTree>
    <p:extLst>
      <p:ext uri="{BB962C8B-B14F-4D97-AF65-F5344CB8AC3E}">
        <p14:creationId xmlns:p14="http://schemas.microsoft.com/office/powerpoint/2010/main" val="2849988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576BAD-3820-4F5E-A9B4-523F4CC992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94F7C742-30E4-40FA-A4A3-F34C4D60BC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1FCBD55A-4E14-432F-8EE9-C1893EBD02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1832153-75E2-4752-A6B5-BFC2F568CD55}"/>
              </a:ext>
            </a:extLst>
          </p:cNvPr>
          <p:cNvSpPr>
            <a:spLocks noGrp="1"/>
          </p:cNvSpPr>
          <p:nvPr>
            <p:ph type="dt" sz="half" idx="10"/>
          </p:nvPr>
        </p:nvSpPr>
        <p:spPr/>
        <p:txBody>
          <a:bodyPr/>
          <a:lstStyle/>
          <a:p>
            <a:fld id="{7308F99F-81B8-4C8A-8F1A-56B4D3E15308}" type="datetimeFigureOut">
              <a:rPr lang="id-ID" smtClean="0"/>
              <a:t>17/05/2022</a:t>
            </a:fld>
            <a:endParaRPr lang="id-ID"/>
          </a:p>
        </p:txBody>
      </p:sp>
      <p:sp>
        <p:nvSpPr>
          <p:cNvPr id="6" name="Footer Placeholder 5">
            <a:extLst>
              <a:ext uri="{FF2B5EF4-FFF2-40B4-BE49-F238E27FC236}">
                <a16:creationId xmlns:a16="http://schemas.microsoft.com/office/drawing/2014/main" xmlns="" id="{3FEB1FBA-E119-4D71-AC63-DD0A6B85284F}"/>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EB6EBCC6-6095-4EE1-8909-F2ED263B7769}"/>
              </a:ext>
            </a:extLst>
          </p:cNvPr>
          <p:cNvSpPr>
            <a:spLocks noGrp="1"/>
          </p:cNvSpPr>
          <p:nvPr>
            <p:ph type="sldNum" sz="quarter" idx="12"/>
          </p:nvPr>
        </p:nvSpPr>
        <p:spPr/>
        <p:txBody>
          <a:bodyPr/>
          <a:lstStyle/>
          <a:p>
            <a:fld id="{B257BA92-FAFF-4BCE-BC5D-8C99CD834F93}" type="slidenum">
              <a:rPr lang="id-ID" smtClean="0"/>
              <a:t>‹#›</a:t>
            </a:fld>
            <a:endParaRPr lang="id-ID"/>
          </a:p>
        </p:txBody>
      </p:sp>
    </p:spTree>
    <p:extLst>
      <p:ext uri="{BB962C8B-B14F-4D97-AF65-F5344CB8AC3E}">
        <p14:creationId xmlns:p14="http://schemas.microsoft.com/office/powerpoint/2010/main" val="1386222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7196AC2-411C-4EC4-9171-A4DCE3A46A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DABDAFF0-2F58-484A-A116-71C5ECB27C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093B1316-8287-44E2-B42C-2900B6747F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08F99F-81B8-4C8A-8F1A-56B4D3E15308}" type="datetimeFigureOut">
              <a:rPr lang="id-ID" smtClean="0"/>
              <a:t>17/05/2022</a:t>
            </a:fld>
            <a:endParaRPr lang="id-ID"/>
          </a:p>
        </p:txBody>
      </p:sp>
      <p:sp>
        <p:nvSpPr>
          <p:cNvPr id="5" name="Footer Placeholder 4">
            <a:extLst>
              <a:ext uri="{FF2B5EF4-FFF2-40B4-BE49-F238E27FC236}">
                <a16:creationId xmlns:a16="http://schemas.microsoft.com/office/drawing/2014/main" xmlns="" id="{0B77278E-4129-4F50-B537-BB10960DE3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2B63EA02-C5DA-4035-B505-AA7DB180FC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57BA92-FAFF-4BCE-BC5D-8C99CD834F93}" type="slidenum">
              <a:rPr lang="id-ID" smtClean="0"/>
              <a:t>‹#›</a:t>
            </a:fld>
            <a:endParaRPr lang="id-ID"/>
          </a:p>
        </p:txBody>
      </p:sp>
    </p:spTree>
    <p:extLst>
      <p:ext uri="{BB962C8B-B14F-4D97-AF65-F5344CB8AC3E}">
        <p14:creationId xmlns:p14="http://schemas.microsoft.com/office/powerpoint/2010/main" val="28485792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EB60CF-0C71-4C36-861A-DD18B74AE389}"/>
              </a:ext>
            </a:extLst>
          </p:cNvPr>
          <p:cNvSpPr>
            <a:spLocks noGrp="1"/>
          </p:cNvSpPr>
          <p:nvPr>
            <p:ph type="ctrTitle"/>
          </p:nvPr>
        </p:nvSpPr>
        <p:spPr/>
        <p:txBody>
          <a:bodyPr/>
          <a:lstStyle/>
          <a:p>
            <a:r>
              <a:rPr lang="id-ID" dirty="0"/>
              <a:t>Tujuan pendidikan geografi menurut Enok Maryani</a:t>
            </a:r>
          </a:p>
        </p:txBody>
      </p:sp>
      <p:sp>
        <p:nvSpPr>
          <p:cNvPr id="3" name="Subtitle 2">
            <a:extLst>
              <a:ext uri="{FF2B5EF4-FFF2-40B4-BE49-F238E27FC236}">
                <a16:creationId xmlns:a16="http://schemas.microsoft.com/office/drawing/2014/main" xmlns="" id="{D18CF4D7-F53F-404F-A59C-17D04095E961}"/>
              </a:ext>
            </a:extLst>
          </p:cNvPr>
          <p:cNvSpPr>
            <a:spLocks noGrp="1"/>
          </p:cNvSpPr>
          <p:nvPr>
            <p:ph type="subTitle" idx="1"/>
          </p:nvPr>
        </p:nvSpPr>
        <p:spPr/>
        <p:txBody>
          <a:bodyPr/>
          <a:lstStyle/>
          <a:p>
            <a:endParaRPr lang="id-ID" dirty="0"/>
          </a:p>
        </p:txBody>
      </p:sp>
    </p:spTree>
    <p:extLst>
      <p:ext uri="{BB962C8B-B14F-4D97-AF65-F5344CB8AC3E}">
        <p14:creationId xmlns:p14="http://schemas.microsoft.com/office/powerpoint/2010/main" val="4096133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4F632D-511F-4A79-BE7B-BEEE6CE74DFF}"/>
              </a:ext>
            </a:extLst>
          </p:cNvPr>
          <p:cNvSpPr>
            <a:spLocks noGrp="1"/>
          </p:cNvSpPr>
          <p:nvPr>
            <p:ph type="title"/>
          </p:nvPr>
        </p:nvSpPr>
        <p:spPr/>
        <p:txBody>
          <a:bodyPr/>
          <a:lstStyle/>
          <a:p>
            <a:r>
              <a:rPr lang="id-ID" dirty="0"/>
              <a:t>2. Kecerdasan spasial(spatial intellegence </a:t>
            </a:r>
          </a:p>
        </p:txBody>
      </p:sp>
      <p:sp>
        <p:nvSpPr>
          <p:cNvPr id="3" name="Content Placeholder 2">
            <a:extLst>
              <a:ext uri="{FF2B5EF4-FFF2-40B4-BE49-F238E27FC236}">
                <a16:creationId xmlns:a16="http://schemas.microsoft.com/office/drawing/2014/main" xmlns="" id="{BF737FDB-D752-4FEE-853C-D8050E6FF05B}"/>
              </a:ext>
            </a:extLst>
          </p:cNvPr>
          <p:cNvSpPr>
            <a:spLocks noGrp="1"/>
          </p:cNvSpPr>
          <p:nvPr>
            <p:ph idx="1"/>
          </p:nvPr>
        </p:nvSpPr>
        <p:spPr/>
        <p:txBody>
          <a:bodyPr>
            <a:normAutofit/>
          </a:bodyPr>
          <a:lstStyle/>
          <a:p>
            <a:r>
              <a:rPr lang="id-ID" sz="4000" b="1" dirty="0"/>
              <a:t>Dalam</a:t>
            </a:r>
            <a:r>
              <a:rPr lang="id-ID" sz="4000" dirty="0"/>
              <a:t> pembelajaran </a:t>
            </a:r>
            <a:r>
              <a:rPr lang="id-ID" sz="4000" b="1" dirty="0"/>
              <a:t>geografi</a:t>
            </a:r>
            <a:r>
              <a:rPr lang="id-ID" sz="4000" dirty="0"/>
              <a:t>, terdapat yang namanya </a:t>
            </a:r>
            <a:r>
              <a:rPr lang="id-ID" sz="4000" b="1" dirty="0"/>
              <a:t>kecerdasan spasial</a:t>
            </a:r>
            <a:r>
              <a:rPr lang="id-ID" sz="4000" dirty="0"/>
              <a:t>. </a:t>
            </a:r>
            <a:r>
              <a:rPr lang="id-ID" sz="4000" b="1" dirty="0"/>
              <a:t>Kecerdasan spasial</a:t>
            </a:r>
            <a:r>
              <a:rPr lang="id-ID" sz="4000" dirty="0"/>
              <a:t> ialah suatu kemampuan untuk mendeskipsikan, menggambarkan suatu wilayah dalam pikirannya, baik menyangkut lokasi, posisi suatu tempat, jarak reltif, maupun hubungn antara suatu wilayah dengan wilayah lain.</a:t>
            </a:r>
          </a:p>
        </p:txBody>
      </p:sp>
    </p:spTree>
    <p:extLst>
      <p:ext uri="{BB962C8B-B14F-4D97-AF65-F5344CB8AC3E}">
        <p14:creationId xmlns:p14="http://schemas.microsoft.com/office/powerpoint/2010/main" val="1640366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AEA949-C49F-4A8A-A6BE-14C2B461693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FDDFE9D-2CB8-4906-83C7-70DE9C9BFF3B}"/>
              </a:ext>
            </a:extLst>
          </p:cNvPr>
          <p:cNvSpPr>
            <a:spLocks noGrp="1"/>
          </p:cNvSpPr>
          <p:nvPr>
            <p:ph idx="1"/>
          </p:nvPr>
        </p:nvSpPr>
        <p:spPr/>
        <p:txBody>
          <a:bodyPr>
            <a:normAutofit/>
          </a:bodyPr>
          <a:lstStyle/>
          <a:p>
            <a:pPr marL="0" indent="0">
              <a:buNone/>
            </a:pPr>
            <a:r>
              <a:rPr lang="id-ID" sz="3600" dirty="0"/>
              <a:t>Untuk dapat memahami tentang jarak seta interelasi dan interaksi antar wilayah di indonesia kita harus </a:t>
            </a:r>
            <a:r>
              <a:rPr lang="id-ID" sz="3600" dirty="0">
                <a:solidFill>
                  <a:srgbClr val="FF0000"/>
                </a:solidFill>
              </a:rPr>
              <a:t>memiliki pengetahuan dasar </a:t>
            </a:r>
            <a:r>
              <a:rPr lang="id-ID" sz="3600" dirty="0"/>
              <a:t>geografi hususnya mengenai lokasi. Kecerdasan ruang yang paling mendasar adalah</a:t>
            </a:r>
            <a:r>
              <a:rPr lang="id-ID" sz="3600" dirty="0">
                <a:solidFill>
                  <a:srgbClr val="FF0000"/>
                </a:solidFill>
              </a:rPr>
              <a:t> mengetahui lokasi / posisi suatu wilayah selanjutnya memperkirakan jarak relatif antar wilayahdan mengaitkan antara satu wilayah dengan wilayah lain. </a:t>
            </a:r>
          </a:p>
        </p:txBody>
      </p:sp>
    </p:spTree>
    <p:extLst>
      <p:ext uri="{BB962C8B-B14F-4D97-AF65-F5344CB8AC3E}">
        <p14:creationId xmlns:p14="http://schemas.microsoft.com/office/powerpoint/2010/main" val="1206571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2DB4AC-90E2-4D7B-9EDB-0BBC3D973B5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260230E-EF9B-4F3A-9F7B-F949DC3AD21F}"/>
              </a:ext>
            </a:extLst>
          </p:cNvPr>
          <p:cNvSpPr>
            <a:spLocks noGrp="1"/>
          </p:cNvSpPr>
          <p:nvPr>
            <p:ph idx="1"/>
          </p:nvPr>
        </p:nvSpPr>
        <p:spPr/>
        <p:txBody>
          <a:bodyPr>
            <a:normAutofit lnSpcReduction="10000"/>
          </a:bodyPr>
          <a:lstStyle/>
          <a:p>
            <a:pPr marL="0" indent="0">
              <a:buNone/>
            </a:pPr>
            <a:r>
              <a:rPr lang="id-ID" sz="3600" dirty="0"/>
              <a:t>Media geografi dalam meningkatkan kecerdasan ruang adalah : </a:t>
            </a:r>
            <a:r>
              <a:rPr lang="id-ID" sz="3600" dirty="0">
                <a:solidFill>
                  <a:srgbClr val="FF0000"/>
                </a:solidFill>
              </a:rPr>
              <a:t>peta dan atlas.</a:t>
            </a:r>
          </a:p>
          <a:p>
            <a:pPr marL="0" indent="0">
              <a:buNone/>
            </a:pPr>
            <a:r>
              <a:rPr lang="id-ID" sz="3600" dirty="0"/>
              <a:t>Melalui peta  akan diketahui:</a:t>
            </a:r>
          </a:p>
          <a:p>
            <a:pPr>
              <a:buFont typeface="Wingdings" panose="05000000000000000000" pitchFamily="2" charset="2"/>
              <a:buChar char="v"/>
            </a:pPr>
            <a:r>
              <a:rPr lang="id-ID" sz="3600" dirty="0"/>
              <a:t> kondisi suatu wilayah tanpa harus mengunjungi wilayah tersebut.</a:t>
            </a:r>
          </a:p>
          <a:p>
            <a:pPr>
              <a:buFont typeface="Wingdings" panose="05000000000000000000" pitchFamily="2" charset="2"/>
              <a:buChar char="v"/>
            </a:pPr>
            <a:r>
              <a:rPr lang="id-ID" sz="3600" dirty="0"/>
              <a:t>Persebaran objek pada suatu wilyah</a:t>
            </a:r>
          </a:p>
          <a:p>
            <a:pPr>
              <a:buFont typeface="Wingdings" panose="05000000000000000000" pitchFamily="2" charset="2"/>
              <a:buChar char="v"/>
            </a:pPr>
            <a:r>
              <a:rPr lang="id-ID" sz="3600" dirty="0"/>
              <a:t>Dapat memperkirakan jarak  antara satu tempat dengaan tempat lain. </a:t>
            </a:r>
          </a:p>
        </p:txBody>
      </p:sp>
    </p:spTree>
    <p:extLst>
      <p:ext uri="{BB962C8B-B14F-4D97-AF65-F5344CB8AC3E}">
        <p14:creationId xmlns:p14="http://schemas.microsoft.com/office/powerpoint/2010/main" val="2802999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2A9FCB-CBAF-4F02-9293-7D08038B02E9}"/>
              </a:ext>
            </a:extLst>
          </p:cNvPr>
          <p:cNvSpPr>
            <a:spLocks noGrp="1"/>
          </p:cNvSpPr>
          <p:nvPr>
            <p:ph type="title"/>
          </p:nvPr>
        </p:nvSpPr>
        <p:spPr/>
        <p:txBody>
          <a:bodyPr/>
          <a:lstStyle/>
          <a:p>
            <a:r>
              <a:rPr lang="id-ID" dirty="0"/>
              <a:t>     3. Dapat menggunakan media atau alat 			geografi</a:t>
            </a:r>
          </a:p>
        </p:txBody>
      </p:sp>
      <p:sp>
        <p:nvSpPr>
          <p:cNvPr id="3" name="Content Placeholder 2">
            <a:extLst>
              <a:ext uri="{FF2B5EF4-FFF2-40B4-BE49-F238E27FC236}">
                <a16:creationId xmlns:a16="http://schemas.microsoft.com/office/drawing/2014/main" xmlns="" id="{217168C8-C36F-4B4B-860F-8E99A3DF28CE}"/>
              </a:ext>
            </a:extLst>
          </p:cNvPr>
          <p:cNvSpPr>
            <a:spLocks noGrp="1"/>
          </p:cNvSpPr>
          <p:nvPr>
            <p:ph idx="1"/>
          </p:nvPr>
        </p:nvSpPr>
        <p:spPr/>
        <p:txBody>
          <a:bodyPr>
            <a:normAutofit lnSpcReduction="10000"/>
          </a:bodyPr>
          <a:lstStyle/>
          <a:p>
            <a:r>
              <a:rPr lang="id-ID" sz="4000" dirty="0"/>
              <a:t>Media dan alat geogrfi adalah peta dan atlas, SISTEM INFORMASI Geografi ( SIG ), Penginderaan jauh ( remotsensing ) dan harus menguasai keterampilan survei lapangan. Kemampuan yang harus dikuasai oleh orang yang berkecimpung dibidang geografi adalah kemampuan membaca, menginterpretasi, dan membuat peta.</a:t>
            </a:r>
          </a:p>
        </p:txBody>
      </p:sp>
    </p:spTree>
    <p:extLst>
      <p:ext uri="{BB962C8B-B14F-4D97-AF65-F5344CB8AC3E}">
        <p14:creationId xmlns:p14="http://schemas.microsoft.com/office/powerpoint/2010/main" val="3708447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F0942D-C1C6-4D4F-8F35-BA67C970638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59E663D-F83B-4FA9-8F19-085BDD076D08}"/>
              </a:ext>
            </a:extLst>
          </p:cNvPr>
          <p:cNvSpPr>
            <a:spLocks noGrp="1"/>
          </p:cNvSpPr>
          <p:nvPr>
            <p:ph idx="1"/>
          </p:nvPr>
        </p:nvSpPr>
        <p:spPr/>
        <p:txBody>
          <a:bodyPr>
            <a:normAutofit/>
          </a:bodyPr>
          <a:lstStyle/>
          <a:p>
            <a:pPr marL="0" indent="0">
              <a:buNone/>
            </a:pPr>
            <a:r>
              <a:rPr lang="id-ID" sz="3600" dirty="0"/>
              <a:t>Seiring dengan perkembangan teknologi, Melalui Sistem informasi Geografi dan Penginderaan jauh kajian kajian geografi menjadi lebih mudah. Keterampilan geografi merupakan keterampilan yang dibutuhkan oleh geografer untuk melakukan investigasi  kerja lapangan, interpretasi data, dari berbagai sumber, menggunakan berbagai teknologi informasi geografis dan mengomunikasikn temuannya.</a:t>
            </a:r>
          </a:p>
        </p:txBody>
      </p:sp>
    </p:spTree>
    <p:extLst>
      <p:ext uri="{BB962C8B-B14F-4D97-AF65-F5344CB8AC3E}">
        <p14:creationId xmlns:p14="http://schemas.microsoft.com/office/powerpoint/2010/main" val="1331379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728A54-3E88-46DF-8EF3-D76EABFDE5F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478590A-FAD4-44B2-8DBB-50BA686C511C}"/>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893191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15B1AC-B7A9-4FD4-B13D-69D5BCF2740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8F886D9-CCFB-4AB3-A9BD-66F6992D107E}"/>
              </a:ext>
            </a:extLst>
          </p:cNvPr>
          <p:cNvSpPr>
            <a:spLocks noGrp="1"/>
          </p:cNvSpPr>
          <p:nvPr>
            <p:ph idx="1"/>
          </p:nvPr>
        </p:nvSpPr>
        <p:spPr/>
        <p:txBody>
          <a:bodyPr>
            <a:normAutofit lnSpcReduction="10000"/>
          </a:bodyPr>
          <a:lstStyle/>
          <a:p>
            <a:r>
              <a:rPr lang="id-ID" dirty="0"/>
              <a:t>1. Meningkatkan kemelekan geografi ( geographic Literacy )</a:t>
            </a:r>
          </a:p>
          <a:p>
            <a:pPr marL="0" indent="0">
              <a:buNone/>
            </a:pPr>
            <a:r>
              <a:rPr lang="id-ID" dirty="0"/>
              <a:t>Untuk meningkatkan standard hidup, msmperkaya hidup, berpartisifasi dengan penuh tanggungjawab terhadap kejadian kejadian secara lokal, Regional, nasional,dan internasional.</a:t>
            </a:r>
          </a:p>
          <a:p>
            <a:pPr marL="0" indent="0">
              <a:buNone/>
            </a:pPr>
            <a:r>
              <a:rPr lang="id-ID" dirty="0"/>
              <a:t>2. Memahami keragaman potensi dan kendala ruang dimana kita tinggal.</a:t>
            </a:r>
          </a:p>
          <a:p>
            <a:pPr marL="0" indent="0">
              <a:buNone/>
            </a:pPr>
            <a:r>
              <a:rPr lang="id-ID" dirty="0"/>
              <a:t>3. Mengembangkan tanggungjawab sebagai warga negara yang aktif dalam membentuk kehidupan dunia saat ini maupun yang akan datang.</a:t>
            </a:r>
          </a:p>
          <a:p>
            <a:pPr marL="0" indent="0">
              <a:buNone/>
            </a:pPr>
            <a:r>
              <a:rPr lang="id-ID" dirty="0"/>
              <a:t>4. Mengembangkan  kesadaran akan kerjasama akibat persamaan dan perbedaan potensi wilayah</a:t>
            </a:r>
          </a:p>
        </p:txBody>
      </p:sp>
    </p:spTree>
    <p:extLst>
      <p:ext uri="{BB962C8B-B14F-4D97-AF65-F5344CB8AC3E}">
        <p14:creationId xmlns:p14="http://schemas.microsoft.com/office/powerpoint/2010/main" val="612671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4F9A3-06DE-4ACA-BB0F-5F5D6C20AA4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FF7A719-01C7-4FA4-A5CD-9E62CB65C7A4}"/>
              </a:ext>
            </a:extLst>
          </p:cNvPr>
          <p:cNvSpPr>
            <a:spLocks noGrp="1"/>
          </p:cNvSpPr>
          <p:nvPr>
            <p:ph idx="1"/>
          </p:nvPr>
        </p:nvSpPr>
        <p:spPr/>
        <p:txBody>
          <a:bodyPr/>
          <a:lstStyle/>
          <a:p>
            <a:r>
              <a:rPr lang="id-ID" dirty="0"/>
              <a:t>5. Memahami peristiwa peristiwa dunia dan mampu memecahkan masalah yang berhubungan dengan isu isu lingkungan lokal, nasional dan internasional.</a:t>
            </a:r>
          </a:p>
          <a:p>
            <a:r>
              <a:rPr lang="id-ID" dirty="0"/>
              <a:t>6. memberikan wawasan multikultur dan dapat meniadakan kesenjangan kebutaan geografis di dunia.</a:t>
            </a:r>
          </a:p>
          <a:p>
            <a:r>
              <a:rPr lang="id-ID" dirty="0"/>
              <a:t>7. Mengembangkan keterampilan geografisdalam bentuk memahami fakta, memvisualkan data dalam bentuk petaserta menganalisis dan membaca data geografis. </a:t>
            </a:r>
          </a:p>
        </p:txBody>
      </p:sp>
    </p:spTree>
    <p:extLst>
      <p:ext uri="{BB962C8B-B14F-4D97-AF65-F5344CB8AC3E}">
        <p14:creationId xmlns:p14="http://schemas.microsoft.com/office/powerpoint/2010/main" val="1976989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4B8EF6-5E18-4141-B445-68D0299FA29D}"/>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D736EDE5-45C9-496D-B3D9-395AB7B4E530}"/>
              </a:ext>
            </a:extLst>
          </p:cNvPr>
          <p:cNvSpPr>
            <a:spLocks noGrp="1"/>
          </p:cNvSpPr>
          <p:nvPr>
            <p:ph idx="1"/>
          </p:nvPr>
        </p:nvSpPr>
        <p:spPr/>
        <p:txBody>
          <a:bodyPr>
            <a:normAutofit/>
          </a:bodyPr>
          <a:lstStyle/>
          <a:p>
            <a:pPr marL="0" indent="0">
              <a:buNone/>
            </a:pPr>
            <a:r>
              <a:rPr lang="id-ID" sz="3600" dirty="0"/>
              <a:t>Untuk dapat mencapai tujuan tersebut kita harus memiliki keterampilan dasar geografi  yaitru;</a:t>
            </a:r>
          </a:p>
          <a:p>
            <a:pPr marL="0" indent="0">
              <a:buNone/>
            </a:pPr>
            <a:r>
              <a:rPr lang="id-ID" sz="3600" dirty="0"/>
              <a:t>1. berfikir keruangan</a:t>
            </a:r>
          </a:p>
          <a:p>
            <a:pPr marL="0" indent="0">
              <a:buNone/>
            </a:pPr>
            <a:r>
              <a:rPr lang="id-ID" sz="3600" dirty="0"/>
              <a:t>2. Kemelekan geografi</a:t>
            </a:r>
          </a:p>
          <a:p>
            <a:pPr marL="0" indent="0">
              <a:buNone/>
            </a:pPr>
            <a:r>
              <a:rPr lang="id-ID" sz="3600" dirty="0"/>
              <a:t>3. Kecerdasan spsial</a:t>
            </a:r>
          </a:p>
          <a:p>
            <a:pPr marL="0" indent="0">
              <a:buNone/>
            </a:pPr>
            <a:r>
              <a:rPr lang="id-ID" sz="3600" dirty="0"/>
              <a:t>4. Kemampuan menggunakan alat alat geografi</a:t>
            </a:r>
          </a:p>
        </p:txBody>
      </p:sp>
    </p:spTree>
    <p:extLst>
      <p:ext uri="{BB962C8B-B14F-4D97-AF65-F5344CB8AC3E}">
        <p14:creationId xmlns:p14="http://schemas.microsoft.com/office/powerpoint/2010/main" val="2818827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81867C-C282-4BE1-B3C3-2F97A2F45F51}"/>
              </a:ext>
            </a:extLst>
          </p:cNvPr>
          <p:cNvSpPr>
            <a:spLocks noGrp="1"/>
          </p:cNvSpPr>
          <p:nvPr>
            <p:ph type="title"/>
          </p:nvPr>
        </p:nvSpPr>
        <p:spPr/>
        <p:txBody>
          <a:bodyPr/>
          <a:lstStyle/>
          <a:p>
            <a:r>
              <a:rPr lang="id-ID" dirty="0"/>
              <a:t>1. Kemelekan geografi</a:t>
            </a:r>
          </a:p>
        </p:txBody>
      </p:sp>
      <p:sp>
        <p:nvSpPr>
          <p:cNvPr id="3" name="Content Placeholder 2">
            <a:extLst>
              <a:ext uri="{FF2B5EF4-FFF2-40B4-BE49-F238E27FC236}">
                <a16:creationId xmlns:a16="http://schemas.microsoft.com/office/drawing/2014/main" xmlns="" id="{65814EB8-CD98-4064-8461-844DE143F845}"/>
              </a:ext>
            </a:extLst>
          </p:cNvPr>
          <p:cNvSpPr>
            <a:spLocks noGrp="1"/>
          </p:cNvSpPr>
          <p:nvPr>
            <p:ph idx="1"/>
          </p:nvPr>
        </p:nvSpPr>
        <p:spPr/>
        <p:txBody>
          <a:bodyPr>
            <a:normAutofit lnSpcReduction="10000"/>
          </a:bodyPr>
          <a:lstStyle/>
          <a:p>
            <a:pPr marL="0" indent="0">
              <a:buNone/>
            </a:pPr>
            <a:r>
              <a:rPr lang="id-ID" sz="4000" b="1" dirty="0"/>
              <a:t>Kemelekan geografi</a:t>
            </a:r>
            <a:r>
              <a:rPr lang="id-ID" sz="4000" dirty="0"/>
              <a:t> artinya kemampuan seseorang untuk mengidentifikasi dan mencari solusi segala permasalahan yang ada di permukaan bumi. Kecerdasan spasial yaitu kemampuan seseorang untuk menggambarkan suatu wilayah dalam pikirannya baik yang menyangkut lokasi, posisi, jarak relatif maupun relasi antar wilayah</a:t>
            </a:r>
            <a:r>
              <a:rPr lang="id-ID" dirty="0"/>
              <a:t>.</a:t>
            </a:r>
          </a:p>
        </p:txBody>
      </p:sp>
    </p:spTree>
    <p:extLst>
      <p:ext uri="{BB962C8B-B14F-4D97-AF65-F5344CB8AC3E}">
        <p14:creationId xmlns:p14="http://schemas.microsoft.com/office/powerpoint/2010/main" val="2761838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6798DC-9E0D-42D7-BF3F-2010D2CC654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3B4673EC-8C61-41B0-834C-4BA734634C5F}"/>
              </a:ext>
            </a:extLst>
          </p:cNvPr>
          <p:cNvSpPr>
            <a:spLocks noGrp="1"/>
          </p:cNvSpPr>
          <p:nvPr>
            <p:ph idx="1"/>
          </p:nvPr>
        </p:nvSpPr>
        <p:spPr/>
        <p:txBody>
          <a:bodyPr>
            <a:normAutofit/>
          </a:bodyPr>
          <a:lstStyle/>
          <a:p>
            <a:pPr marL="0" indent="0">
              <a:buNone/>
            </a:pPr>
            <a:r>
              <a:rPr lang="id-ID" sz="3200" dirty="0"/>
              <a:t>Literasi geografi dapat dikembangkan dengan pengetahuan dan keterampilan spasial yang meliputi :</a:t>
            </a:r>
          </a:p>
          <a:p>
            <a:pPr marL="0" indent="0">
              <a:buNone/>
            </a:pPr>
            <a:r>
              <a:rPr lang="id-ID" sz="3200" dirty="0"/>
              <a:t>a. Memiliki kebiasaan berfikir spasial, seperti mengetahui dimana,    kapan, bagaimana, dan mengapa, misalnaya peristiwa pencurian ikan dilaaut  arafuru Maluku terjadi pada tahu 2000 sampai tahun 2015, telah merugikan pemerintah sampai trilliunan rupiah per tahun. </a:t>
            </a:r>
          </a:p>
          <a:p>
            <a:pPr marL="0" indent="0">
              <a:buNone/>
            </a:pPr>
            <a:r>
              <a:rPr lang="id-ID" sz="3200" dirty="0"/>
              <a:t>Disebabkan minimnya sarana dan prasarana pengawasan dan pengamanan wilayah lait indonesia.</a:t>
            </a:r>
          </a:p>
        </p:txBody>
      </p:sp>
    </p:spTree>
    <p:extLst>
      <p:ext uri="{BB962C8B-B14F-4D97-AF65-F5344CB8AC3E}">
        <p14:creationId xmlns:p14="http://schemas.microsoft.com/office/powerpoint/2010/main" val="900354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CDCFB9-48DE-4F18-9A0C-0C6EFAAC70FE}"/>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94A7E26-5E36-4F5F-94AC-3E1066734596}"/>
              </a:ext>
            </a:extLst>
          </p:cNvPr>
          <p:cNvSpPr>
            <a:spLocks noGrp="1"/>
          </p:cNvSpPr>
          <p:nvPr>
            <p:ph idx="1"/>
          </p:nvPr>
        </p:nvSpPr>
        <p:spPr>
          <a:xfrm>
            <a:off x="838200" y="1812373"/>
            <a:ext cx="10515600" cy="4351338"/>
          </a:xfrm>
        </p:spPr>
        <p:txBody>
          <a:bodyPr>
            <a:normAutofit fontScale="92500" lnSpcReduction="10000"/>
          </a:bodyPr>
          <a:lstStyle/>
          <a:p>
            <a:pPr marL="0" indent="0">
              <a:buNone/>
            </a:pPr>
            <a:r>
              <a:rPr lang="id-ID" sz="3600" dirty="0"/>
              <a:t>b. Mempraktikkan berfikir spasial, yaitu memperdalam dan memperluas tentang konsep spasial dan penggambaran spasial. Misalnya Sulawesi tenggara memiliki bentang alam karst yang luas sehingga banyak terdapat lahan marginal berupa tanah kapur, jenis tanah ini cocok dikembangkan untuk perkebunana jambu metedan kako.Oleh karna itu industri yang harus dikembangkan di sulawesi tenggara adalah industri berbahan baku hasil perkebunan( agroindustri ) Seperti berbagai produk hasil olahan cokelat ( kakao )</a:t>
            </a:r>
          </a:p>
          <a:p>
            <a:pPr marL="0" indent="0">
              <a:buNone/>
            </a:pPr>
            <a:endParaRPr lang="id-ID" sz="3600" dirty="0"/>
          </a:p>
        </p:txBody>
      </p:sp>
    </p:spTree>
    <p:extLst>
      <p:ext uri="{BB962C8B-B14F-4D97-AF65-F5344CB8AC3E}">
        <p14:creationId xmlns:p14="http://schemas.microsoft.com/office/powerpoint/2010/main" val="2659152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288982-A5F1-451D-A17E-BB4D677EC02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BA5C76F-0B77-4431-8CE9-5F8926BDFF5A}"/>
              </a:ext>
            </a:extLst>
          </p:cNvPr>
          <p:cNvSpPr>
            <a:spLocks noGrp="1"/>
          </p:cNvSpPr>
          <p:nvPr>
            <p:ph idx="1"/>
          </p:nvPr>
        </p:nvSpPr>
        <p:spPr>
          <a:xfrm>
            <a:off x="838200" y="1828800"/>
            <a:ext cx="11191461" cy="4213226"/>
          </a:xfrm>
        </p:spPr>
        <p:txBody>
          <a:bodyPr>
            <a:normAutofit/>
          </a:bodyPr>
          <a:lstStyle/>
          <a:p>
            <a:pPr marL="0" indent="0">
              <a:buNone/>
            </a:pPr>
            <a:r>
              <a:rPr lang="id-ID" sz="4000" dirty="0"/>
              <a:t>c.Kritis terhadap berfikir spasial. Seperti mengevaluasi kualitas data spasial yang di dasarkan atas sumber yang akurat.  Sumber data spasial yang luas dan akurat diperoleh dari citra penginderaan jauh sehingga dapat menghemat biaya dan waktu. Tapi jika memerlukan data yang lebih akurat lagi maka diperlukan survei lapangan.</a:t>
            </a:r>
          </a:p>
        </p:txBody>
      </p:sp>
    </p:spTree>
    <p:extLst>
      <p:ext uri="{BB962C8B-B14F-4D97-AF65-F5344CB8AC3E}">
        <p14:creationId xmlns:p14="http://schemas.microsoft.com/office/powerpoint/2010/main" val="3002218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258589-9927-4A0C-A76F-419751215FD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3F26468-F61C-47B5-B13F-00E8A61EFCBB}"/>
              </a:ext>
            </a:extLst>
          </p:cNvPr>
          <p:cNvSpPr>
            <a:spLocks noGrp="1"/>
          </p:cNvSpPr>
          <p:nvPr>
            <p:ph idx="1"/>
          </p:nvPr>
        </p:nvSpPr>
        <p:spPr/>
        <p:txBody>
          <a:bodyPr>
            <a:normAutofit/>
          </a:bodyPr>
          <a:lstStyle/>
          <a:p>
            <a:pPr marL="0" indent="0">
              <a:buNone/>
            </a:pPr>
            <a:r>
              <a:rPr lang="id-ID" sz="4400" dirty="0"/>
              <a:t>Berpikir keruangan atau berfikir spasial  dapat terbangun oleh tiga komponen yaitu :</a:t>
            </a:r>
          </a:p>
          <a:p>
            <a:pPr marL="0" indent="0">
              <a:buNone/>
            </a:pPr>
            <a:r>
              <a:rPr lang="id-ID" sz="4400" dirty="0"/>
              <a:t>1.konsep ruang</a:t>
            </a:r>
          </a:p>
          <a:p>
            <a:pPr marL="0" indent="0">
              <a:buNone/>
            </a:pPr>
            <a:r>
              <a:rPr lang="id-ID" sz="4400" dirty="0"/>
              <a:t>2. alat atau sarana untuk menggambarkan spasial</a:t>
            </a:r>
          </a:p>
          <a:p>
            <a:pPr marL="0" indent="0">
              <a:buNone/>
            </a:pPr>
            <a:r>
              <a:rPr lang="id-ID" sz="4400" dirty="0"/>
              <a:t>3. proses pemikiran</a:t>
            </a:r>
          </a:p>
        </p:txBody>
      </p:sp>
    </p:spTree>
    <p:extLst>
      <p:ext uri="{BB962C8B-B14F-4D97-AF65-F5344CB8AC3E}">
        <p14:creationId xmlns:p14="http://schemas.microsoft.com/office/powerpoint/2010/main" val="33548110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TotalTime>
  <Words>591</Words>
  <Application>Microsoft Office PowerPoint</Application>
  <PresentationFormat>Custom</PresentationFormat>
  <Paragraphs>36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Tujuan pendidikan geografi menurut Enok Maryani</vt:lpstr>
      <vt:lpstr>PowerPoint Presentation</vt:lpstr>
      <vt:lpstr>PowerPoint Presentation</vt:lpstr>
      <vt:lpstr>PowerPoint Presentation</vt:lpstr>
      <vt:lpstr>1. Kemelekan geografi</vt:lpstr>
      <vt:lpstr>PowerPoint Presentation</vt:lpstr>
      <vt:lpstr>PowerPoint Presentation</vt:lpstr>
      <vt:lpstr>PowerPoint Presentation</vt:lpstr>
      <vt:lpstr>PowerPoint Presentation</vt:lpstr>
      <vt:lpstr>2. Kecerdasan spasial(spatial intellegence </vt:lpstr>
      <vt:lpstr>PowerPoint Presentation</vt:lpstr>
      <vt:lpstr>PowerPoint Presentation</vt:lpstr>
      <vt:lpstr>     3. Dapat menggunakan media atau alat    geografi</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Tujuan pendidikan geografi menurut Enok Maryani</dc:title>
  <dc:creator>ACER</dc:creator>
  <cp:lastModifiedBy>acer</cp:lastModifiedBy>
  <cp:revision>11</cp:revision>
  <dcterms:created xsi:type="dcterms:W3CDTF">2021-08-10T10:21:11Z</dcterms:created>
  <dcterms:modified xsi:type="dcterms:W3CDTF">2022-05-17T04:53:17Z</dcterms:modified>
</cp:coreProperties>
</file>