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  <p:sldMasterId id="2147483693" r:id="rId2"/>
  </p:sldMasterIdLst>
  <p:notesMasterIdLst>
    <p:notesMasterId r:id="rId9"/>
  </p:notesMasterIdLst>
  <p:sldIdLst>
    <p:sldId id="256" r:id="rId3"/>
    <p:sldId id="290" r:id="rId4"/>
    <p:sldId id="262" r:id="rId5"/>
    <p:sldId id="308" r:id="rId6"/>
    <p:sldId id="309" r:id="rId7"/>
    <p:sldId id="286" r:id="rId8"/>
  </p:sldIdLst>
  <p:sldSz cx="9144000" cy="5143500" type="screen16x9"/>
  <p:notesSz cx="6858000" cy="9144000"/>
  <p:embeddedFontLst>
    <p:embeddedFont>
      <p:font typeface="Blackadder ITC" panose="04020505051007020D02" pitchFamily="82" charset="0"/>
      <p:regular r:id="rId10"/>
    </p:embeddedFont>
    <p:embeddedFont>
      <p:font typeface="Bodoni MT Poster Compressed" panose="02070706080601050204" pitchFamily="18" charset="0"/>
      <p:regular r:id="rId11"/>
    </p:embeddedFont>
    <p:embeddedFont>
      <p:font typeface="Brush Script MT" panose="03060802040406070304" pitchFamily="66" charset="0"/>
      <p:italic r:id="rId12"/>
    </p:embeddedFont>
    <p:embeddedFont>
      <p:font typeface="Comic Sans MS" panose="030F0702030302020204" pitchFamily="66" charset="0"/>
      <p:regular r:id="rId13"/>
      <p:bold r:id="rId14"/>
      <p:italic r:id="rId15"/>
      <p:boldItalic r:id="rId16"/>
    </p:embeddedFont>
    <p:embeddedFont>
      <p:font typeface="Gaegu" panose="020B0604020202020204" charset="0"/>
      <p:regular r:id="rId17"/>
      <p:bold r:id="rId18"/>
    </p:embeddedFont>
    <p:embeddedFont>
      <p:font typeface="Monotype Corsiva" panose="03010101010201010101" pitchFamily="66" charset="0"/>
      <p:italic r:id="rId19"/>
    </p:embeddedFont>
    <p:embeddedFont>
      <p:font typeface="Questrial" panose="020B0604020202020204" charset="0"/>
      <p:regular r:id="rId20"/>
    </p:embeddedFont>
    <p:embeddedFont>
      <p:font typeface="Roboto Condensed Light" panose="02000000000000000000" pitchFamily="2" charset="0"/>
      <p:regular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54F8870-9369-4944-91E9-E962F03706EA}">
  <a:tblStyle styleId="{454F8870-9369-4944-91E9-E962F03706E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84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1.xml"/><Relationship Id="rId21" Type="http://schemas.openxmlformats.org/officeDocument/2006/relationships/font" Target="fonts/font12.fntdata"/><Relationship Id="rId7" Type="http://schemas.openxmlformats.org/officeDocument/2006/relationships/slide" Target="slides/slide5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2.fntdata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font" Target="fonts/font6.fntdata"/><Relationship Id="rId23" Type="http://schemas.openxmlformats.org/officeDocument/2006/relationships/viewProps" Target="viewProp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7" name="Google Shape;63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" name="Google Shape;947;gac7537cc3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8" name="Google Shape;948;gac7537cc3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" name="Google Shape;947;gac7537cc3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8" name="Google Shape;948;gac7537cc3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296352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" name="Google Shape;947;gac7537cc3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8" name="Google Shape;948;gac7537cc3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435621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" name="Google Shape;1648;ga2609c4100_0_45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9" name="Google Shape;1649;ga2609c4100_0_45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2.xml"/><Relationship Id="rId4" Type="http://schemas.openxmlformats.org/officeDocument/2006/relationships/hyperlink" Target="http://bit.ly/2TtBDfr" TargetMode="Externa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824475" y="922450"/>
            <a:ext cx="5495100" cy="235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ermanent Marker"/>
              <a:buNone/>
              <a:defRPr sz="63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31730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Sarala"/>
              <a:buNone/>
              <a:defRPr sz="16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-73625" y="3049157"/>
            <a:ext cx="1994237" cy="2094277"/>
          </a:xfrm>
          <a:custGeom>
            <a:avLst/>
            <a:gdLst/>
            <a:ahLst/>
            <a:cxnLst/>
            <a:rect l="l" t="t" r="r" b="b"/>
            <a:pathLst>
              <a:path w="76827" h="80681" extrusionOk="0">
                <a:moveTo>
                  <a:pt x="7096" y="0"/>
                </a:moveTo>
                <a:cubicBezTo>
                  <a:pt x="4774" y="0"/>
                  <a:pt x="2454" y="476"/>
                  <a:pt x="339" y="1448"/>
                </a:cubicBezTo>
                <a:lnTo>
                  <a:pt x="1" y="80681"/>
                </a:lnTo>
                <a:lnTo>
                  <a:pt x="73405" y="80681"/>
                </a:lnTo>
                <a:cubicBezTo>
                  <a:pt x="76826" y="73559"/>
                  <a:pt x="76130" y="64627"/>
                  <a:pt x="71654" y="58142"/>
                </a:cubicBezTo>
                <a:cubicBezTo>
                  <a:pt x="67521" y="52180"/>
                  <a:pt x="60344" y="48488"/>
                  <a:pt x="53107" y="48488"/>
                </a:cubicBezTo>
                <a:cubicBezTo>
                  <a:pt x="52473" y="48488"/>
                  <a:pt x="51838" y="48516"/>
                  <a:pt x="51204" y="48574"/>
                </a:cubicBezTo>
                <a:cubicBezTo>
                  <a:pt x="45157" y="49111"/>
                  <a:pt x="39587" y="52075"/>
                  <a:pt x="33659" y="53487"/>
                </a:cubicBezTo>
                <a:cubicBezTo>
                  <a:pt x="31911" y="53911"/>
                  <a:pt x="30047" y="54152"/>
                  <a:pt x="28198" y="54152"/>
                </a:cubicBezTo>
                <a:cubicBezTo>
                  <a:pt x="23796" y="54152"/>
                  <a:pt x="19480" y="52786"/>
                  <a:pt x="17029" y="49270"/>
                </a:cubicBezTo>
                <a:cubicBezTo>
                  <a:pt x="13826" y="44635"/>
                  <a:pt x="15119" y="38289"/>
                  <a:pt x="17427" y="33177"/>
                </a:cubicBezTo>
                <a:cubicBezTo>
                  <a:pt x="19734" y="28084"/>
                  <a:pt x="22977" y="23151"/>
                  <a:pt x="23414" y="17561"/>
                </a:cubicBezTo>
                <a:cubicBezTo>
                  <a:pt x="23872" y="11912"/>
                  <a:pt x="21166" y="6123"/>
                  <a:pt x="16511" y="2880"/>
                </a:cubicBezTo>
                <a:cubicBezTo>
                  <a:pt x="13768" y="981"/>
                  <a:pt x="10430" y="0"/>
                  <a:pt x="7096" y="0"/>
                </a:cubicBezTo>
                <a:close/>
              </a:path>
            </a:pathLst>
          </a:custGeom>
          <a:solidFill>
            <a:srgbClr val="FCC6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 flipH="1">
            <a:off x="7879660" y="0"/>
            <a:ext cx="1264340" cy="3524526"/>
          </a:xfrm>
          <a:custGeom>
            <a:avLst/>
            <a:gdLst/>
            <a:ahLst/>
            <a:cxnLst/>
            <a:rect l="l" t="t" r="r" b="b"/>
            <a:pathLst>
              <a:path w="32605" h="90891" extrusionOk="0">
                <a:moveTo>
                  <a:pt x="0" y="1"/>
                </a:moveTo>
                <a:lnTo>
                  <a:pt x="0" y="90890"/>
                </a:lnTo>
                <a:cubicBezTo>
                  <a:pt x="7361" y="89757"/>
                  <a:pt x="16312" y="85062"/>
                  <a:pt x="19893" y="78557"/>
                </a:cubicBezTo>
                <a:cubicBezTo>
                  <a:pt x="23454" y="72032"/>
                  <a:pt x="23792" y="63836"/>
                  <a:pt x="20788" y="57033"/>
                </a:cubicBezTo>
                <a:cubicBezTo>
                  <a:pt x="18640" y="52239"/>
                  <a:pt x="15039" y="48260"/>
                  <a:pt x="12453" y="43705"/>
                </a:cubicBezTo>
                <a:cubicBezTo>
                  <a:pt x="9887" y="39130"/>
                  <a:pt x="8415" y="33341"/>
                  <a:pt x="10941" y="28746"/>
                </a:cubicBezTo>
                <a:cubicBezTo>
                  <a:pt x="12871" y="25205"/>
                  <a:pt x="16690" y="23176"/>
                  <a:pt x="20311" y="21445"/>
                </a:cubicBezTo>
                <a:cubicBezTo>
                  <a:pt x="23971" y="19734"/>
                  <a:pt x="27830" y="18023"/>
                  <a:pt x="30217" y="14761"/>
                </a:cubicBezTo>
                <a:cubicBezTo>
                  <a:pt x="32604" y="11538"/>
                  <a:pt x="29780" y="2189"/>
                  <a:pt x="26398" y="20"/>
                </a:cubicBezTo>
                <a:lnTo>
                  <a:pt x="0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7149652" y="3265650"/>
            <a:ext cx="1994293" cy="1877798"/>
          </a:xfrm>
          <a:custGeom>
            <a:avLst/>
            <a:gdLst/>
            <a:ahLst/>
            <a:cxnLst/>
            <a:rect l="l" t="t" r="r" b="b"/>
            <a:pathLst>
              <a:path w="59301" h="55837" extrusionOk="0">
                <a:moveTo>
                  <a:pt x="53972" y="1"/>
                </a:moveTo>
                <a:cubicBezTo>
                  <a:pt x="47710" y="1"/>
                  <a:pt x="44048" y="6413"/>
                  <a:pt x="43048" y="10621"/>
                </a:cubicBezTo>
                <a:cubicBezTo>
                  <a:pt x="41735" y="15892"/>
                  <a:pt x="42451" y="21621"/>
                  <a:pt x="40422" y="26654"/>
                </a:cubicBezTo>
                <a:cubicBezTo>
                  <a:pt x="36821" y="35666"/>
                  <a:pt x="25940" y="39386"/>
                  <a:pt x="16232" y="39425"/>
                </a:cubicBezTo>
                <a:cubicBezTo>
                  <a:pt x="15382" y="39425"/>
                  <a:pt x="14519" y="39408"/>
                  <a:pt x="13657" y="39408"/>
                </a:cubicBezTo>
                <a:cubicBezTo>
                  <a:pt x="11069" y="39408"/>
                  <a:pt x="8484" y="39565"/>
                  <a:pt x="6246" y="40818"/>
                </a:cubicBezTo>
                <a:cubicBezTo>
                  <a:pt x="1293" y="43563"/>
                  <a:pt x="338" y="50167"/>
                  <a:pt x="0" y="55837"/>
                </a:cubicBezTo>
                <a:lnTo>
                  <a:pt x="59300" y="55837"/>
                </a:lnTo>
                <a:lnTo>
                  <a:pt x="59221" y="1371"/>
                </a:lnTo>
                <a:cubicBezTo>
                  <a:pt x="57305" y="411"/>
                  <a:pt x="55555" y="1"/>
                  <a:pt x="53972" y="1"/>
                </a:cubicBezTo>
                <a:close/>
              </a:path>
            </a:pathLst>
          </a:custGeom>
          <a:solidFill>
            <a:srgbClr val="FF836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 flipH="1">
            <a:off x="-49697" y="-77400"/>
            <a:ext cx="1679697" cy="3343055"/>
          </a:xfrm>
          <a:custGeom>
            <a:avLst/>
            <a:gdLst/>
            <a:ahLst/>
            <a:cxnLst/>
            <a:rect l="l" t="t" r="r" b="b"/>
            <a:pathLst>
              <a:path w="45953" h="91459" extrusionOk="0">
                <a:moveTo>
                  <a:pt x="45455" y="0"/>
                </a:moveTo>
                <a:lnTo>
                  <a:pt x="4158" y="2010"/>
                </a:lnTo>
                <a:cubicBezTo>
                  <a:pt x="2408" y="6505"/>
                  <a:pt x="1" y="11140"/>
                  <a:pt x="498" y="15934"/>
                </a:cubicBezTo>
                <a:cubicBezTo>
                  <a:pt x="3581" y="45614"/>
                  <a:pt x="39209" y="21942"/>
                  <a:pt x="34196" y="50170"/>
                </a:cubicBezTo>
                <a:cubicBezTo>
                  <a:pt x="32525" y="59500"/>
                  <a:pt x="25046" y="67596"/>
                  <a:pt x="25841" y="77025"/>
                </a:cubicBezTo>
                <a:cubicBezTo>
                  <a:pt x="26506" y="84932"/>
                  <a:pt x="35320" y="91459"/>
                  <a:pt x="43397" y="91459"/>
                </a:cubicBezTo>
                <a:cubicBezTo>
                  <a:pt x="44261" y="91459"/>
                  <a:pt x="45116" y="91384"/>
                  <a:pt x="45953" y="91228"/>
                </a:cubicBezTo>
                <a:lnTo>
                  <a:pt x="45455" y="13090"/>
                </a:lnTo>
                <a:lnTo>
                  <a:pt x="45455" y="0"/>
                </a:lnTo>
                <a:close/>
              </a:path>
            </a:pathLst>
          </a:custGeom>
          <a:solidFill>
            <a:srgbClr val="25A0A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 rot="5400000">
            <a:off x="5024955" y="2828174"/>
            <a:ext cx="652395" cy="4018096"/>
          </a:xfrm>
          <a:custGeom>
            <a:avLst/>
            <a:gdLst/>
            <a:ahLst/>
            <a:cxnLst/>
            <a:rect l="l" t="t" r="r" b="b"/>
            <a:pathLst>
              <a:path w="18600" h="104829" extrusionOk="0">
                <a:moveTo>
                  <a:pt x="16360" y="1"/>
                </a:moveTo>
                <a:cubicBezTo>
                  <a:pt x="9962" y="1"/>
                  <a:pt x="4427" y="11283"/>
                  <a:pt x="3561" y="15670"/>
                </a:cubicBezTo>
                <a:cubicBezTo>
                  <a:pt x="1512" y="25875"/>
                  <a:pt x="9370" y="33772"/>
                  <a:pt x="10762" y="43341"/>
                </a:cubicBezTo>
                <a:cubicBezTo>
                  <a:pt x="11936" y="51337"/>
                  <a:pt x="10921" y="59692"/>
                  <a:pt x="7719" y="67132"/>
                </a:cubicBezTo>
                <a:cubicBezTo>
                  <a:pt x="5172" y="73120"/>
                  <a:pt x="1214" y="78750"/>
                  <a:pt x="657" y="85254"/>
                </a:cubicBezTo>
                <a:cubicBezTo>
                  <a:pt x="0" y="93609"/>
                  <a:pt x="9111" y="104590"/>
                  <a:pt x="18560" y="104829"/>
                </a:cubicBezTo>
                <a:lnTo>
                  <a:pt x="18560" y="104829"/>
                </a:lnTo>
                <a:cubicBezTo>
                  <a:pt x="18600" y="104809"/>
                  <a:pt x="18341" y="372"/>
                  <a:pt x="18341" y="372"/>
                </a:cubicBezTo>
                <a:cubicBezTo>
                  <a:pt x="17675" y="118"/>
                  <a:pt x="17013" y="1"/>
                  <a:pt x="16360" y="1"/>
                </a:cubicBezTo>
                <a:close/>
              </a:path>
            </a:pathLst>
          </a:custGeom>
          <a:solidFill>
            <a:srgbClr val="FBAF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 rot="5400000">
            <a:off x="2100580" y="-974146"/>
            <a:ext cx="1119149" cy="2952450"/>
          </a:xfrm>
          <a:custGeom>
            <a:avLst/>
            <a:gdLst/>
            <a:ahLst/>
            <a:cxnLst/>
            <a:rect l="l" t="t" r="r" b="b"/>
            <a:pathLst>
              <a:path w="34097" h="89952" extrusionOk="0">
                <a:moveTo>
                  <a:pt x="6827" y="1"/>
                </a:moveTo>
                <a:cubicBezTo>
                  <a:pt x="4501" y="1"/>
                  <a:pt x="2262" y="226"/>
                  <a:pt x="338" y="633"/>
                </a:cubicBezTo>
                <a:lnTo>
                  <a:pt x="0" y="89951"/>
                </a:lnTo>
                <a:lnTo>
                  <a:pt x="8097" y="89812"/>
                </a:lnTo>
                <a:cubicBezTo>
                  <a:pt x="17327" y="89235"/>
                  <a:pt x="25980" y="83347"/>
                  <a:pt x="30058" y="75032"/>
                </a:cubicBezTo>
                <a:cubicBezTo>
                  <a:pt x="34096" y="66757"/>
                  <a:pt x="32763" y="55935"/>
                  <a:pt x="26338" y="49291"/>
                </a:cubicBezTo>
                <a:cubicBezTo>
                  <a:pt x="23653" y="46546"/>
                  <a:pt x="20271" y="44556"/>
                  <a:pt x="17645" y="41771"/>
                </a:cubicBezTo>
                <a:cubicBezTo>
                  <a:pt x="14999" y="38947"/>
                  <a:pt x="13129" y="34869"/>
                  <a:pt x="14502" y="31288"/>
                </a:cubicBezTo>
                <a:cubicBezTo>
                  <a:pt x="16093" y="27150"/>
                  <a:pt x="21086" y="25519"/>
                  <a:pt x="24011" y="22177"/>
                </a:cubicBezTo>
                <a:cubicBezTo>
                  <a:pt x="28327" y="17144"/>
                  <a:pt x="26796" y="8769"/>
                  <a:pt x="21842" y="4373"/>
                </a:cubicBezTo>
                <a:cubicBezTo>
                  <a:pt x="18358" y="1267"/>
                  <a:pt x="12345" y="1"/>
                  <a:pt x="6827" y="1"/>
                </a:cubicBezTo>
                <a:close/>
              </a:path>
            </a:pathLst>
          </a:custGeom>
          <a:solidFill>
            <a:srgbClr val="BBDC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" name="Google Shape;18;p2"/>
          <p:cNvGrpSpPr/>
          <p:nvPr/>
        </p:nvGrpSpPr>
        <p:grpSpPr>
          <a:xfrm>
            <a:off x="1864142" y="3399345"/>
            <a:ext cx="1123434" cy="1393873"/>
            <a:chOff x="2197575" y="2352900"/>
            <a:chExt cx="828125" cy="1027475"/>
          </a:xfrm>
        </p:grpSpPr>
        <p:sp>
          <p:nvSpPr>
            <p:cNvPr id="19" name="Google Shape;19;p2"/>
            <p:cNvSpPr/>
            <p:nvPr/>
          </p:nvSpPr>
          <p:spPr>
            <a:xfrm>
              <a:off x="2227600" y="2376300"/>
              <a:ext cx="534575" cy="269175"/>
            </a:xfrm>
            <a:custGeom>
              <a:avLst/>
              <a:gdLst/>
              <a:ahLst/>
              <a:cxnLst/>
              <a:rect l="l" t="t" r="r" b="b"/>
              <a:pathLst>
                <a:path w="21383" h="10767" extrusionOk="0">
                  <a:moveTo>
                    <a:pt x="18914" y="1"/>
                  </a:moveTo>
                  <a:cubicBezTo>
                    <a:pt x="18714" y="1"/>
                    <a:pt x="18580" y="1"/>
                    <a:pt x="18514" y="34"/>
                  </a:cubicBezTo>
                  <a:cubicBezTo>
                    <a:pt x="18180" y="201"/>
                    <a:pt x="367" y="10242"/>
                    <a:pt x="0" y="10475"/>
                  </a:cubicBezTo>
                  <a:cubicBezTo>
                    <a:pt x="467" y="10542"/>
                    <a:pt x="968" y="10709"/>
                    <a:pt x="1301" y="10742"/>
                  </a:cubicBezTo>
                  <a:cubicBezTo>
                    <a:pt x="1351" y="10759"/>
                    <a:pt x="1401" y="10767"/>
                    <a:pt x="1447" y="10767"/>
                  </a:cubicBezTo>
                  <a:cubicBezTo>
                    <a:pt x="1493" y="10767"/>
                    <a:pt x="1535" y="10759"/>
                    <a:pt x="1568" y="10742"/>
                  </a:cubicBezTo>
                  <a:cubicBezTo>
                    <a:pt x="1668" y="10709"/>
                    <a:pt x="2569" y="10208"/>
                    <a:pt x="3970" y="9474"/>
                  </a:cubicBezTo>
                  <a:cubicBezTo>
                    <a:pt x="8506" y="6973"/>
                    <a:pt x="18180" y="1569"/>
                    <a:pt x="21382" y="401"/>
                  </a:cubicBezTo>
                  <a:cubicBezTo>
                    <a:pt x="21382" y="401"/>
                    <a:pt x="19714" y="68"/>
                    <a:pt x="18914" y="1"/>
                  </a:cubicBezTo>
                  <a:close/>
                </a:path>
              </a:pathLst>
            </a:custGeom>
            <a:solidFill>
              <a:srgbClr val="F6F4E8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204250" y="2352900"/>
              <a:ext cx="496200" cy="286125"/>
            </a:xfrm>
            <a:custGeom>
              <a:avLst/>
              <a:gdLst/>
              <a:ahLst/>
              <a:cxnLst/>
              <a:rect l="l" t="t" r="r" b="b"/>
              <a:pathLst>
                <a:path w="19848" h="11445" extrusionOk="0">
                  <a:moveTo>
                    <a:pt x="19094" y="0"/>
                  </a:moveTo>
                  <a:cubicBezTo>
                    <a:pt x="18262" y="0"/>
                    <a:pt x="1916" y="10122"/>
                    <a:pt x="0" y="11311"/>
                  </a:cubicBezTo>
                  <a:cubicBezTo>
                    <a:pt x="42" y="11305"/>
                    <a:pt x="86" y="11302"/>
                    <a:pt x="133" y="11302"/>
                  </a:cubicBezTo>
                  <a:cubicBezTo>
                    <a:pt x="353" y="11302"/>
                    <a:pt x="632" y="11362"/>
                    <a:pt x="934" y="11444"/>
                  </a:cubicBezTo>
                  <a:cubicBezTo>
                    <a:pt x="1268" y="11244"/>
                    <a:pt x="19114" y="1137"/>
                    <a:pt x="19448" y="1004"/>
                  </a:cubicBezTo>
                  <a:cubicBezTo>
                    <a:pt x="19514" y="970"/>
                    <a:pt x="19648" y="970"/>
                    <a:pt x="19848" y="970"/>
                  </a:cubicBezTo>
                  <a:cubicBezTo>
                    <a:pt x="19848" y="970"/>
                    <a:pt x="19314" y="103"/>
                    <a:pt x="19114" y="3"/>
                  </a:cubicBezTo>
                  <a:cubicBezTo>
                    <a:pt x="19109" y="1"/>
                    <a:pt x="19102" y="0"/>
                    <a:pt x="19094" y="0"/>
                  </a:cubicBez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2197575" y="2634825"/>
              <a:ext cx="290225" cy="744725"/>
            </a:xfrm>
            <a:custGeom>
              <a:avLst/>
              <a:gdLst/>
              <a:ahLst/>
              <a:cxnLst/>
              <a:rect l="l" t="t" r="r" b="b"/>
              <a:pathLst>
                <a:path w="11609" h="29789" extrusionOk="0">
                  <a:moveTo>
                    <a:pt x="267" y="1"/>
                  </a:moveTo>
                  <a:cubicBezTo>
                    <a:pt x="167" y="67"/>
                    <a:pt x="101" y="134"/>
                    <a:pt x="101" y="134"/>
                  </a:cubicBezTo>
                  <a:cubicBezTo>
                    <a:pt x="0" y="634"/>
                    <a:pt x="8206" y="28654"/>
                    <a:pt x="8573" y="29021"/>
                  </a:cubicBezTo>
                  <a:cubicBezTo>
                    <a:pt x="8940" y="29388"/>
                    <a:pt x="11042" y="29755"/>
                    <a:pt x="11609" y="29789"/>
                  </a:cubicBezTo>
                  <a:lnTo>
                    <a:pt x="2502" y="401"/>
                  </a:lnTo>
                  <a:cubicBezTo>
                    <a:pt x="2169" y="368"/>
                    <a:pt x="1668" y="234"/>
                    <a:pt x="1201" y="134"/>
                  </a:cubicBezTo>
                  <a:cubicBezTo>
                    <a:pt x="834" y="34"/>
                    <a:pt x="501" y="1"/>
                    <a:pt x="267" y="1"/>
                  </a:cubicBez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2260125" y="2613150"/>
              <a:ext cx="288550" cy="767225"/>
            </a:xfrm>
            <a:custGeom>
              <a:avLst/>
              <a:gdLst/>
              <a:ahLst/>
              <a:cxnLst/>
              <a:rect l="l" t="t" r="r" b="b"/>
              <a:pathLst>
                <a:path w="11542" h="30689" extrusionOk="0">
                  <a:moveTo>
                    <a:pt x="2669" y="0"/>
                  </a:moveTo>
                  <a:cubicBezTo>
                    <a:pt x="1268" y="734"/>
                    <a:pt x="367" y="1235"/>
                    <a:pt x="267" y="1268"/>
                  </a:cubicBezTo>
                  <a:cubicBezTo>
                    <a:pt x="250" y="1301"/>
                    <a:pt x="209" y="1318"/>
                    <a:pt x="159" y="1318"/>
                  </a:cubicBezTo>
                  <a:cubicBezTo>
                    <a:pt x="109" y="1318"/>
                    <a:pt x="50" y="1301"/>
                    <a:pt x="0" y="1268"/>
                  </a:cubicBezTo>
                  <a:lnTo>
                    <a:pt x="0" y="1268"/>
                  </a:lnTo>
                  <a:lnTo>
                    <a:pt x="9107" y="30689"/>
                  </a:lnTo>
                  <a:cubicBezTo>
                    <a:pt x="9240" y="30689"/>
                    <a:pt x="10174" y="30222"/>
                    <a:pt x="11542" y="29521"/>
                  </a:cubicBezTo>
                  <a:lnTo>
                    <a:pt x="2669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2326825" y="2381400"/>
              <a:ext cx="698875" cy="970625"/>
            </a:xfrm>
            <a:custGeom>
              <a:avLst/>
              <a:gdLst/>
              <a:ahLst/>
              <a:cxnLst/>
              <a:rect l="l" t="t" r="r" b="b"/>
              <a:pathLst>
                <a:path w="27955" h="38825" extrusionOk="0">
                  <a:moveTo>
                    <a:pt x="18296" y="1"/>
                  </a:moveTo>
                  <a:cubicBezTo>
                    <a:pt x="18112" y="1"/>
                    <a:pt x="17797" y="72"/>
                    <a:pt x="17413" y="264"/>
                  </a:cubicBezTo>
                  <a:cubicBezTo>
                    <a:pt x="14211" y="1398"/>
                    <a:pt x="4537" y="6802"/>
                    <a:pt x="1" y="9304"/>
                  </a:cubicBezTo>
                  <a:lnTo>
                    <a:pt x="8874" y="38825"/>
                  </a:lnTo>
                  <a:cubicBezTo>
                    <a:pt x="14378" y="35956"/>
                    <a:pt x="27387" y="28651"/>
                    <a:pt x="27621" y="27884"/>
                  </a:cubicBezTo>
                  <a:cubicBezTo>
                    <a:pt x="27954" y="26983"/>
                    <a:pt x="19448" y="731"/>
                    <a:pt x="18447" y="30"/>
                  </a:cubicBezTo>
                  <a:cubicBezTo>
                    <a:pt x="18419" y="12"/>
                    <a:pt x="18367" y="1"/>
                    <a:pt x="18296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2596200" y="2942100"/>
              <a:ext cx="44225" cy="40950"/>
            </a:xfrm>
            <a:custGeom>
              <a:avLst/>
              <a:gdLst/>
              <a:ahLst/>
              <a:cxnLst/>
              <a:rect l="l" t="t" r="r" b="b"/>
              <a:pathLst>
                <a:path w="1769" h="1638" extrusionOk="0">
                  <a:moveTo>
                    <a:pt x="845" y="1"/>
                  </a:moveTo>
                  <a:cubicBezTo>
                    <a:pt x="469" y="1"/>
                    <a:pt x="130" y="308"/>
                    <a:pt x="100" y="719"/>
                  </a:cubicBezTo>
                  <a:cubicBezTo>
                    <a:pt x="0" y="1186"/>
                    <a:pt x="334" y="1586"/>
                    <a:pt x="801" y="1620"/>
                  </a:cubicBezTo>
                  <a:cubicBezTo>
                    <a:pt x="857" y="1632"/>
                    <a:pt x="912" y="1637"/>
                    <a:pt x="966" y="1637"/>
                  </a:cubicBezTo>
                  <a:cubicBezTo>
                    <a:pt x="1359" y="1637"/>
                    <a:pt x="1676" y="1330"/>
                    <a:pt x="1735" y="919"/>
                  </a:cubicBezTo>
                  <a:cubicBezTo>
                    <a:pt x="1768" y="452"/>
                    <a:pt x="1435" y="52"/>
                    <a:pt x="1001" y="18"/>
                  </a:cubicBezTo>
                  <a:cubicBezTo>
                    <a:pt x="949" y="6"/>
                    <a:pt x="896" y="1"/>
                    <a:pt x="8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2778000" y="2860600"/>
              <a:ext cx="43375" cy="41325"/>
            </a:xfrm>
            <a:custGeom>
              <a:avLst/>
              <a:gdLst/>
              <a:ahLst/>
              <a:cxnLst/>
              <a:rect l="l" t="t" r="r" b="b"/>
              <a:pathLst>
                <a:path w="1735" h="1653" extrusionOk="0">
                  <a:moveTo>
                    <a:pt x="882" y="1"/>
                  </a:moveTo>
                  <a:cubicBezTo>
                    <a:pt x="467" y="1"/>
                    <a:pt x="128" y="314"/>
                    <a:pt x="67" y="710"/>
                  </a:cubicBezTo>
                  <a:cubicBezTo>
                    <a:pt x="0" y="1177"/>
                    <a:pt x="334" y="1611"/>
                    <a:pt x="801" y="1644"/>
                  </a:cubicBezTo>
                  <a:cubicBezTo>
                    <a:pt x="838" y="1650"/>
                    <a:pt x="875" y="1652"/>
                    <a:pt x="912" y="1652"/>
                  </a:cubicBezTo>
                  <a:cubicBezTo>
                    <a:pt x="1306" y="1652"/>
                    <a:pt x="1671" y="1340"/>
                    <a:pt x="1701" y="943"/>
                  </a:cubicBezTo>
                  <a:cubicBezTo>
                    <a:pt x="1735" y="476"/>
                    <a:pt x="1401" y="43"/>
                    <a:pt x="1001" y="9"/>
                  </a:cubicBezTo>
                  <a:cubicBezTo>
                    <a:pt x="961" y="4"/>
                    <a:pt x="921" y="1"/>
                    <a:pt x="8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2695425" y="2959550"/>
              <a:ext cx="66750" cy="32700"/>
            </a:xfrm>
            <a:custGeom>
              <a:avLst/>
              <a:gdLst/>
              <a:ahLst/>
              <a:cxnLst/>
              <a:rect l="l" t="t" r="r" b="b"/>
              <a:pathLst>
                <a:path w="2670" h="1308" extrusionOk="0">
                  <a:moveTo>
                    <a:pt x="1" y="1222"/>
                  </a:moveTo>
                  <a:cubicBezTo>
                    <a:pt x="1" y="1223"/>
                    <a:pt x="1" y="1223"/>
                    <a:pt x="1" y="1223"/>
                  </a:cubicBezTo>
                  <a:cubicBezTo>
                    <a:pt x="2" y="1223"/>
                    <a:pt x="2" y="1223"/>
                    <a:pt x="3" y="1222"/>
                  </a:cubicBezTo>
                  <a:lnTo>
                    <a:pt x="3" y="1222"/>
                  </a:lnTo>
                  <a:cubicBezTo>
                    <a:pt x="2" y="1222"/>
                    <a:pt x="1" y="1222"/>
                    <a:pt x="1" y="1222"/>
                  </a:cubicBezTo>
                  <a:close/>
                  <a:moveTo>
                    <a:pt x="2157" y="1"/>
                  </a:moveTo>
                  <a:cubicBezTo>
                    <a:pt x="1912" y="1"/>
                    <a:pt x="1588" y="50"/>
                    <a:pt x="1202" y="221"/>
                  </a:cubicBezTo>
                  <a:cubicBezTo>
                    <a:pt x="344" y="634"/>
                    <a:pt x="31" y="1198"/>
                    <a:pt x="3" y="1222"/>
                  </a:cubicBezTo>
                  <a:lnTo>
                    <a:pt x="3" y="1222"/>
                  </a:lnTo>
                  <a:cubicBezTo>
                    <a:pt x="202" y="1275"/>
                    <a:pt x="423" y="1307"/>
                    <a:pt x="648" y="1307"/>
                  </a:cubicBezTo>
                  <a:cubicBezTo>
                    <a:pt x="987" y="1307"/>
                    <a:pt x="1335" y="1235"/>
                    <a:pt x="1635" y="1055"/>
                  </a:cubicBezTo>
                  <a:cubicBezTo>
                    <a:pt x="2102" y="855"/>
                    <a:pt x="2436" y="488"/>
                    <a:pt x="2669" y="88"/>
                  </a:cubicBezTo>
                  <a:cubicBezTo>
                    <a:pt x="2669" y="88"/>
                    <a:pt x="2484" y="1"/>
                    <a:pt x="21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2664575" y="2918650"/>
              <a:ext cx="110100" cy="72300"/>
            </a:xfrm>
            <a:custGeom>
              <a:avLst/>
              <a:gdLst/>
              <a:ahLst/>
              <a:cxnLst/>
              <a:rect l="l" t="t" r="r" b="b"/>
              <a:pathLst>
                <a:path w="4404" h="2892" extrusionOk="0">
                  <a:moveTo>
                    <a:pt x="3700" y="1"/>
                  </a:moveTo>
                  <a:cubicBezTo>
                    <a:pt x="3168" y="1"/>
                    <a:pt x="2875" y="1052"/>
                    <a:pt x="2102" y="1190"/>
                  </a:cubicBezTo>
                  <a:cubicBezTo>
                    <a:pt x="1201" y="1357"/>
                    <a:pt x="234" y="1023"/>
                    <a:pt x="67" y="1724"/>
                  </a:cubicBezTo>
                  <a:cubicBezTo>
                    <a:pt x="0" y="2291"/>
                    <a:pt x="534" y="2724"/>
                    <a:pt x="1235" y="2891"/>
                  </a:cubicBezTo>
                  <a:cubicBezTo>
                    <a:pt x="1235" y="2891"/>
                    <a:pt x="1568" y="2291"/>
                    <a:pt x="2436" y="1857"/>
                  </a:cubicBezTo>
                  <a:cubicBezTo>
                    <a:pt x="2806" y="1665"/>
                    <a:pt x="3121" y="1608"/>
                    <a:pt x="3362" y="1608"/>
                  </a:cubicBezTo>
                  <a:cubicBezTo>
                    <a:pt x="3707" y="1608"/>
                    <a:pt x="3903" y="1724"/>
                    <a:pt x="3903" y="1724"/>
                  </a:cubicBezTo>
                  <a:cubicBezTo>
                    <a:pt x="4337" y="1057"/>
                    <a:pt x="4404" y="356"/>
                    <a:pt x="4070" y="156"/>
                  </a:cubicBezTo>
                  <a:cubicBezTo>
                    <a:pt x="3932" y="46"/>
                    <a:pt x="3810" y="1"/>
                    <a:pt x="37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2572850" y="2997600"/>
              <a:ext cx="91750" cy="91750"/>
            </a:xfrm>
            <a:custGeom>
              <a:avLst/>
              <a:gdLst/>
              <a:ahLst/>
              <a:cxnLst/>
              <a:rect l="l" t="t" r="r" b="b"/>
              <a:pathLst>
                <a:path w="3670" h="3670" extrusionOk="0">
                  <a:moveTo>
                    <a:pt x="1835" y="0"/>
                  </a:moveTo>
                  <a:cubicBezTo>
                    <a:pt x="834" y="0"/>
                    <a:pt x="0" y="834"/>
                    <a:pt x="0" y="1835"/>
                  </a:cubicBezTo>
                  <a:cubicBezTo>
                    <a:pt x="0" y="2835"/>
                    <a:pt x="834" y="3669"/>
                    <a:pt x="1835" y="3669"/>
                  </a:cubicBezTo>
                  <a:cubicBezTo>
                    <a:pt x="2836" y="3669"/>
                    <a:pt x="3669" y="2835"/>
                    <a:pt x="3669" y="1835"/>
                  </a:cubicBezTo>
                  <a:cubicBezTo>
                    <a:pt x="3669" y="834"/>
                    <a:pt x="2836" y="0"/>
                    <a:pt x="18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2807175" y="2895850"/>
              <a:ext cx="91750" cy="91750"/>
            </a:xfrm>
            <a:custGeom>
              <a:avLst/>
              <a:gdLst/>
              <a:ahLst/>
              <a:cxnLst/>
              <a:rect l="l" t="t" r="r" b="b"/>
              <a:pathLst>
                <a:path w="3670" h="3670" extrusionOk="0">
                  <a:moveTo>
                    <a:pt x="1835" y="0"/>
                  </a:moveTo>
                  <a:cubicBezTo>
                    <a:pt x="801" y="0"/>
                    <a:pt x="1" y="834"/>
                    <a:pt x="1" y="1835"/>
                  </a:cubicBezTo>
                  <a:cubicBezTo>
                    <a:pt x="1" y="2869"/>
                    <a:pt x="801" y="3670"/>
                    <a:pt x="1835" y="3670"/>
                  </a:cubicBezTo>
                  <a:cubicBezTo>
                    <a:pt x="2836" y="3670"/>
                    <a:pt x="3670" y="2869"/>
                    <a:pt x="3670" y="1835"/>
                  </a:cubicBezTo>
                  <a:cubicBezTo>
                    <a:pt x="3670" y="834"/>
                    <a:pt x="2836" y="0"/>
                    <a:pt x="18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" name="Google Shape;30;p2"/>
          <p:cNvSpPr/>
          <p:nvPr/>
        </p:nvSpPr>
        <p:spPr>
          <a:xfrm>
            <a:off x="7436397" y="3710244"/>
            <a:ext cx="215141" cy="189693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2"/>
          <p:cNvSpPr/>
          <p:nvPr/>
        </p:nvSpPr>
        <p:spPr>
          <a:xfrm>
            <a:off x="573200" y="1881710"/>
            <a:ext cx="164686" cy="145212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2"/>
          <p:cNvSpPr/>
          <p:nvPr/>
        </p:nvSpPr>
        <p:spPr>
          <a:xfrm>
            <a:off x="7201950" y="3496721"/>
            <a:ext cx="99485" cy="87705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2"/>
          <p:cNvSpPr/>
          <p:nvPr/>
        </p:nvSpPr>
        <p:spPr>
          <a:xfrm>
            <a:off x="879125" y="2050208"/>
            <a:ext cx="99485" cy="87705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2"/>
          <p:cNvSpPr/>
          <p:nvPr/>
        </p:nvSpPr>
        <p:spPr>
          <a:xfrm>
            <a:off x="2330075" y="1104446"/>
            <a:ext cx="99485" cy="87705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5" name="Google Shape;35;p2"/>
          <p:cNvGrpSpPr/>
          <p:nvPr/>
        </p:nvGrpSpPr>
        <p:grpSpPr>
          <a:xfrm>
            <a:off x="7301415" y="343845"/>
            <a:ext cx="875394" cy="1608910"/>
            <a:chOff x="4773575" y="1104625"/>
            <a:chExt cx="785600" cy="1443875"/>
          </a:xfrm>
        </p:grpSpPr>
        <p:sp>
          <p:nvSpPr>
            <p:cNvPr id="36" name="Google Shape;36;p2"/>
            <p:cNvSpPr/>
            <p:nvPr/>
          </p:nvSpPr>
          <p:spPr>
            <a:xfrm>
              <a:off x="4803600" y="2410500"/>
              <a:ext cx="168475" cy="138000"/>
            </a:xfrm>
            <a:custGeom>
              <a:avLst/>
              <a:gdLst/>
              <a:ahLst/>
              <a:cxnLst/>
              <a:rect l="l" t="t" r="r" b="b"/>
              <a:pathLst>
                <a:path w="6739" h="5520" extrusionOk="0">
                  <a:moveTo>
                    <a:pt x="1" y="1"/>
                  </a:moveTo>
                  <a:cubicBezTo>
                    <a:pt x="501" y="2936"/>
                    <a:pt x="1001" y="5304"/>
                    <a:pt x="1335" y="5471"/>
                  </a:cubicBezTo>
                  <a:cubicBezTo>
                    <a:pt x="1390" y="5504"/>
                    <a:pt x="1463" y="5520"/>
                    <a:pt x="1550" y="5520"/>
                  </a:cubicBezTo>
                  <a:cubicBezTo>
                    <a:pt x="2355" y="5520"/>
                    <a:pt x="4452" y="4187"/>
                    <a:pt x="6739" y="2502"/>
                  </a:cubicBezTo>
                  <a:cubicBezTo>
                    <a:pt x="3036" y="2169"/>
                    <a:pt x="67" y="1"/>
                    <a:pt x="67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5074625" y="1104625"/>
              <a:ext cx="484550" cy="326875"/>
            </a:xfrm>
            <a:custGeom>
              <a:avLst/>
              <a:gdLst/>
              <a:ahLst/>
              <a:cxnLst/>
              <a:rect l="l" t="t" r="r" b="b"/>
              <a:pathLst>
                <a:path w="19382" h="13075" extrusionOk="0">
                  <a:moveTo>
                    <a:pt x="7131" y="0"/>
                  </a:moveTo>
                  <a:cubicBezTo>
                    <a:pt x="5649" y="0"/>
                    <a:pt x="4359" y="267"/>
                    <a:pt x="3503" y="865"/>
                  </a:cubicBezTo>
                  <a:cubicBezTo>
                    <a:pt x="2669" y="1466"/>
                    <a:pt x="1402" y="3901"/>
                    <a:pt x="1" y="7370"/>
                  </a:cubicBezTo>
                  <a:cubicBezTo>
                    <a:pt x="1" y="7370"/>
                    <a:pt x="5204" y="10839"/>
                    <a:pt x="17280" y="13074"/>
                  </a:cubicBezTo>
                  <a:cubicBezTo>
                    <a:pt x="18614" y="9038"/>
                    <a:pt x="19381" y="6169"/>
                    <a:pt x="19114" y="5535"/>
                  </a:cubicBezTo>
                  <a:cubicBezTo>
                    <a:pt x="17812" y="2429"/>
                    <a:pt x="11599" y="0"/>
                    <a:pt x="7131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5055450" y="1288850"/>
              <a:ext cx="451175" cy="194350"/>
            </a:xfrm>
            <a:custGeom>
              <a:avLst/>
              <a:gdLst/>
              <a:ahLst/>
              <a:cxnLst/>
              <a:rect l="l" t="t" r="r" b="b"/>
              <a:pathLst>
                <a:path w="18047" h="7774" extrusionOk="0">
                  <a:moveTo>
                    <a:pt x="767" y="1"/>
                  </a:moveTo>
                  <a:lnTo>
                    <a:pt x="767" y="1"/>
                  </a:lnTo>
                  <a:cubicBezTo>
                    <a:pt x="767" y="1"/>
                    <a:pt x="767" y="1"/>
                    <a:pt x="768" y="1"/>
                  </a:cubicBezTo>
                  <a:lnTo>
                    <a:pt x="768" y="1"/>
                  </a:lnTo>
                  <a:cubicBezTo>
                    <a:pt x="768" y="1"/>
                    <a:pt x="768" y="1"/>
                    <a:pt x="768" y="1"/>
                  </a:cubicBezTo>
                  <a:cubicBezTo>
                    <a:pt x="767" y="1"/>
                    <a:pt x="767" y="1"/>
                    <a:pt x="767" y="1"/>
                  </a:cubicBezTo>
                  <a:close/>
                  <a:moveTo>
                    <a:pt x="768" y="1"/>
                  </a:moveTo>
                  <a:lnTo>
                    <a:pt x="768" y="1"/>
                  </a:lnTo>
                  <a:cubicBezTo>
                    <a:pt x="501" y="602"/>
                    <a:pt x="267" y="1202"/>
                    <a:pt x="0" y="1836"/>
                  </a:cubicBezTo>
                  <a:cubicBezTo>
                    <a:pt x="0" y="1836"/>
                    <a:pt x="2469" y="3837"/>
                    <a:pt x="8173" y="5705"/>
                  </a:cubicBezTo>
                  <a:cubicBezTo>
                    <a:pt x="13643" y="7506"/>
                    <a:pt x="17379" y="7773"/>
                    <a:pt x="17379" y="7773"/>
                  </a:cubicBezTo>
                  <a:cubicBezTo>
                    <a:pt x="17613" y="7039"/>
                    <a:pt x="17846" y="6372"/>
                    <a:pt x="18047" y="5705"/>
                  </a:cubicBezTo>
                  <a:cubicBezTo>
                    <a:pt x="6114" y="3497"/>
                    <a:pt x="826" y="50"/>
                    <a:pt x="768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5033775" y="1334725"/>
              <a:ext cx="456175" cy="204350"/>
            </a:xfrm>
            <a:custGeom>
              <a:avLst/>
              <a:gdLst/>
              <a:ahLst/>
              <a:cxnLst/>
              <a:rect l="l" t="t" r="r" b="b"/>
              <a:pathLst>
                <a:path w="18247" h="8174" extrusionOk="0">
                  <a:moveTo>
                    <a:pt x="901" y="1"/>
                  </a:moveTo>
                  <a:cubicBezTo>
                    <a:pt x="634" y="768"/>
                    <a:pt x="300" y="1535"/>
                    <a:pt x="0" y="2336"/>
                  </a:cubicBezTo>
                  <a:cubicBezTo>
                    <a:pt x="0" y="2336"/>
                    <a:pt x="3369" y="4637"/>
                    <a:pt x="8406" y="6305"/>
                  </a:cubicBezTo>
                  <a:cubicBezTo>
                    <a:pt x="13009" y="7806"/>
                    <a:pt x="17479" y="8173"/>
                    <a:pt x="17479" y="8173"/>
                  </a:cubicBezTo>
                  <a:cubicBezTo>
                    <a:pt x="17746" y="7373"/>
                    <a:pt x="18013" y="6639"/>
                    <a:pt x="18246" y="5872"/>
                  </a:cubicBezTo>
                  <a:cubicBezTo>
                    <a:pt x="18246" y="5872"/>
                    <a:pt x="14477" y="5638"/>
                    <a:pt x="9073" y="3870"/>
                  </a:cubicBezTo>
                  <a:cubicBezTo>
                    <a:pt x="3369" y="2002"/>
                    <a:pt x="901" y="1"/>
                    <a:pt x="901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4776925" y="1393100"/>
              <a:ext cx="692175" cy="914025"/>
            </a:xfrm>
            <a:custGeom>
              <a:avLst/>
              <a:gdLst/>
              <a:ahLst/>
              <a:cxnLst/>
              <a:rect l="l" t="t" r="r" b="b"/>
              <a:pathLst>
                <a:path w="27687" h="36561" extrusionOk="0">
                  <a:moveTo>
                    <a:pt x="10141" y="1"/>
                  </a:moveTo>
                  <a:cubicBezTo>
                    <a:pt x="5738" y="11709"/>
                    <a:pt x="500" y="28988"/>
                    <a:pt x="100" y="30189"/>
                  </a:cubicBezTo>
                  <a:cubicBezTo>
                    <a:pt x="67" y="30289"/>
                    <a:pt x="0" y="30389"/>
                    <a:pt x="0" y="30523"/>
                  </a:cubicBezTo>
                  <a:cubicBezTo>
                    <a:pt x="247" y="30369"/>
                    <a:pt x="1432" y="29503"/>
                    <a:pt x="2137" y="29503"/>
                  </a:cubicBezTo>
                  <a:cubicBezTo>
                    <a:pt x="2196" y="29503"/>
                    <a:pt x="2251" y="29509"/>
                    <a:pt x="2302" y="29522"/>
                  </a:cubicBezTo>
                  <a:cubicBezTo>
                    <a:pt x="3436" y="29789"/>
                    <a:pt x="3669" y="31457"/>
                    <a:pt x="4103" y="31657"/>
                  </a:cubicBezTo>
                  <a:cubicBezTo>
                    <a:pt x="4152" y="31678"/>
                    <a:pt x="4211" y="31687"/>
                    <a:pt x="4278" y="31687"/>
                  </a:cubicBezTo>
                  <a:cubicBezTo>
                    <a:pt x="4774" y="31687"/>
                    <a:pt x="5723" y="31183"/>
                    <a:pt x="6473" y="31183"/>
                  </a:cubicBezTo>
                  <a:cubicBezTo>
                    <a:pt x="6589" y="31183"/>
                    <a:pt x="6701" y="31195"/>
                    <a:pt x="6805" y="31223"/>
                  </a:cubicBezTo>
                  <a:cubicBezTo>
                    <a:pt x="7806" y="31523"/>
                    <a:pt x="8106" y="33325"/>
                    <a:pt x="8473" y="33491"/>
                  </a:cubicBezTo>
                  <a:cubicBezTo>
                    <a:pt x="8543" y="33517"/>
                    <a:pt x="8619" y="33528"/>
                    <a:pt x="8700" y="33528"/>
                  </a:cubicBezTo>
                  <a:cubicBezTo>
                    <a:pt x="9239" y="33528"/>
                    <a:pt x="10012" y="33040"/>
                    <a:pt x="10698" y="33040"/>
                  </a:cubicBezTo>
                  <a:cubicBezTo>
                    <a:pt x="10851" y="33040"/>
                    <a:pt x="11000" y="33065"/>
                    <a:pt x="11141" y="33124"/>
                  </a:cubicBezTo>
                  <a:cubicBezTo>
                    <a:pt x="12142" y="33491"/>
                    <a:pt x="11842" y="35226"/>
                    <a:pt x="12476" y="35526"/>
                  </a:cubicBezTo>
                  <a:cubicBezTo>
                    <a:pt x="12516" y="35549"/>
                    <a:pt x="12563" y="35559"/>
                    <a:pt x="12617" y="35559"/>
                  </a:cubicBezTo>
                  <a:cubicBezTo>
                    <a:pt x="13055" y="35559"/>
                    <a:pt x="13919" y="34884"/>
                    <a:pt x="14589" y="34884"/>
                  </a:cubicBezTo>
                  <a:cubicBezTo>
                    <a:pt x="14800" y="34884"/>
                    <a:pt x="14991" y="34951"/>
                    <a:pt x="15144" y="35126"/>
                  </a:cubicBezTo>
                  <a:cubicBezTo>
                    <a:pt x="15344" y="35326"/>
                    <a:pt x="15611" y="36494"/>
                    <a:pt x="15511" y="36560"/>
                  </a:cubicBezTo>
                  <a:cubicBezTo>
                    <a:pt x="15611" y="36527"/>
                    <a:pt x="15611" y="36494"/>
                    <a:pt x="15645" y="36460"/>
                  </a:cubicBezTo>
                  <a:cubicBezTo>
                    <a:pt x="16479" y="35193"/>
                    <a:pt x="23417" y="18014"/>
                    <a:pt x="27687" y="5838"/>
                  </a:cubicBezTo>
                  <a:cubicBezTo>
                    <a:pt x="27687" y="5838"/>
                    <a:pt x="23250" y="5471"/>
                    <a:pt x="18647" y="3970"/>
                  </a:cubicBezTo>
                  <a:cubicBezTo>
                    <a:pt x="13610" y="2302"/>
                    <a:pt x="10241" y="1"/>
                    <a:pt x="10141" y="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4773575" y="2129825"/>
              <a:ext cx="394475" cy="342400"/>
            </a:xfrm>
            <a:custGeom>
              <a:avLst/>
              <a:gdLst/>
              <a:ahLst/>
              <a:cxnLst/>
              <a:rect l="l" t="t" r="r" b="b"/>
              <a:pathLst>
                <a:path w="15779" h="13696" extrusionOk="0">
                  <a:moveTo>
                    <a:pt x="2351" y="1"/>
                  </a:moveTo>
                  <a:cubicBezTo>
                    <a:pt x="1690" y="1"/>
                    <a:pt x="450" y="866"/>
                    <a:pt x="234" y="1020"/>
                  </a:cubicBezTo>
                  <a:cubicBezTo>
                    <a:pt x="1" y="2588"/>
                    <a:pt x="568" y="7358"/>
                    <a:pt x="1202" y="11194"/>
                  </a:cubicBezTo>
                  <a:lnTo>
                    <a:pt x="1268" y="11194"/>
                  </a:lnTo>
                  <a:cubicBezTo>
                    <a:pt x="1268" y="11194"/>
                    <a:pt x="4237" y="13362"/>
                    <a:pt x="7940" y="13696"/>
                  </a:cubicBezTo>
                  <a:cubicBezTo>
                    <a:pt x="11209" y="11328"/>
                    <a:pt x="14878" y="8192"/>
                    <a:pt x="15712" y="7091"/>
                  </a:cubicBezTo>
                  <a:cubicBezTo>
                    <a:pt x="15779" y="7025"/>
                    <a:pt x="15545" y="5857"/>
                    <a:pt x="15312" y="5657"/>
                  </a:cubicBezTo>
                  <a:cubicBezTo>
                    <a:pt x="15158" y="5481"/>
                    <a:pt x="14968" y="5415"/>
                    <a:pt x="14759" y="5415"/>
                  </a:cubicBezTo>
                  <a:cubicBezTo>
                    <a:pt x="14106" y="5415"/>
                    <a:pt x="13275" y="6065"/>
                    <a:pt x="12836" y="6065"/>
                  </a:cubicBezTo>
                  <a:cubicBezTo>
                    <a:pt x="12774" y="6065"/>
                    <a:pt x="12721" y="6052"/>
                    <a:pt x="12676" y="6024"/>
                  </a:cubicBezTo>
                  <a:cubicBezTo>
                    <a:pt x="12076" y="5724"/>
                    <a:pt x="12343" y="3989"/>
                    <a:pt x="11342" y="3589"/>
                  </a:cubicBezTo>
                  <a:cubicBezTo>
                    <a:pt x="11212" y="3539"/>
                    <a:pt x="11076" y="3518"/>
                    <a:pt x="10935" y="3518"/>
                  </a:cubicBezTo>
                  <a:cubicBezTo>
                    <a:pt x="10241" y="3518"/>
                    <a:pt x="9453" y="4026"/>
                    <a:pt x="8924" y="4026"/>
                  </a:cubicBezTo>
                  <a:cubicBezTo>
                    <a:pt x="8846" y="4026"/>
                    <a:pt x="8773" y="4015"/>
                    <a:pt x="8707" y="3989"/>
                  </a:cubicBezTo>
                  <a:cubicBezTo>
                    <a:pt x="8273" y="3822"/>
                    <a:pt x="8006" y="2021"/>
                    <a:pt x="7039" y="1721"/>
                  </a:cubicBezTo>
                  <a:cubicBezTo>
                    <a:pt x="6931" y="1693"/>
                    <a:pt x="6816" y="1680"/>
                    <a:pt x="6696" y="1680"/>
                  </a:cubicBezTo>
                  <a:cubicBezTo>
                    <a:pt x="5927" y="1680"/>
                    <a:pt x="4976" y="2185"/>
                    <a:pt x="4479" y="2185"/>
                  </a:cubicBezTo>
                  <a:cubicBezTo>
                    <a:pt x="4412" y="2185"/>
                    <a:pt x="4353" y="2175"/>
                    <a:pt x="4304" y="2154"/>
                  </a:cubicBezTo>
                  <a:cubicBezTo>
                    <a:pt x="3837" y="1921"/>
                    <a:pt x="3603" y="320"/>
                    <a:pt x="2502" y="20"/>
                  </a:cubicBezTo>
                  <a:cubicBezTo>
                    <a:pt x="2457" y="7"/>
                    <a:pt x="2406" y="1"/>
                    <a:pt x="2351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121650" y="1579550"/>
              <a:ext cx="242975" cy="587625"/>
            </a:xfrm>
            <a:custGeom>
              <a:avLst/>
              <a:gdLst/>
              <a:ahLst/>
              <a:cxnLst/>
              <a:rect l="l" t="t" r="r" b="b"/>
              <a:pathLst>
                <a:path w="9719" h="23505" extrusionOk="0">
                  <a:moveTo>
                    <a:pt x="9397" y="0"/>
                  </a:moveTo>
                  <a:cubicBezTo>
                    <a:pt x="9336" y="0"/>
                    <a:pt x="9275" y="25"/>
                    <a:pt x="9228" y="81"/>
                  </a:cubicBezTo>
                  <a:cubicBezTo>
                    <a:pt x="8794" y="682"/>
                    <a:pt x="8527" y="1382"/>
                    <a:pt x="8227" y="2050"/>
                  </a:cubicBezTo>
                  <a:cubicBezTo>
                    <a:pt x="7960" y="2750"/>
                    <a:pt x="7660" y="3517"/>
                    <a:pt x="7393" y="4218"/>
                  </a:cubicBezTo>
                  <a:cubicBezTo>
                    <a:pt x="6893" y="5719"/>
                    <a:pt x="6492" y="7253"/>
                    <a:pt x="5992" y="8754"/>
                  </a:cubicBezTo>
                  <a:cubicBezTo>
                    <a:pt x="4958" y="11957"/>
                    <a:pt x="3357" y="14892"/>
                    <a:pt x="2022" y="17994"/>
                  </a:cubicBezTo>
                  <a:cubicBezTo>
                    <a:pt x="1289" y="19729"/>
                    <a:pt x="555" y="21497"/>
                    <a:pt x="21" y="23365"/>
                  </a:cubicBezTo>
                  <a:cubicBezTo>
                    <a:pt x="0" y="23447"/>
                    <a:pt x="56" y="23504"/>
                    <a:pt x="118" y="23504"/>
                  </a:cubicBezTo>
                  <a:cubicBezTo>
                    <a:pt x="156" y="23504"/>
                    <a:pt x="196" y="23482"/>
                    <a:pt x="221" y="23432"/>
                  </a:cubicBezTo>
                  <a:cubicBezTo>
                    <a:pt x="1856" y="20496"/>
                    <a:pt x="3056" y="17260"/>
                    <a:pt x="4624" y="14258"/>
                  </a:cubicBezTo>
                  <a:cubicBezTo>
                    <a:pt x="6059" y="11423"/>
                    <a:pt x="6959" y="8421"/>
                    <a:pt x="7860" y="5419"/>
                  </a:cubicBezTo>
                  <a:cubicBezTo>
                    <a:pt x="8127" y="4551"/>
                    <a:pt x="8360" y="3717"/>
                    <a:pt x="8694" y="2850"/>
                  </a:cubicBezTo>
                  <a:cubicBezTo>
                    <a:pt x="8994" y="2016"/>
                    <a:pt x="9461" y="1182"/>
                    <a:pt x="9695" y="348"/>
                  </a:cubicBezTo>
                  <a:cubicBezTo>
                    <a:pt x="9718" y="157"/>
                    <a:pt x="9554" y="0"/>
                    <a:pt x="93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4888925" y="1482450"/>
              <a:ext cx="244100" cy="614850"/>
            </a:xfrm>
            <a:custGeom>
              <a:avLst/>
              <a:gdLst/>
              <a:ahLst/>
              <a:cxnLst/>
              <a:rect l="l" t="t" r="r" b="b"/>
              <a:pathLst>
                <a:path w="9764" h="24594" extrusionOk="0">
                  <a:moveTo>
                    <a:pt x="9550" y="1"/>
                  </a:moveTo>
                  <a:cubicBezTo>
                    <a:pt x="9517" y="1"/>
                    <a:pt x="9485" y="20"/>
                    <a:pt x="9463" y="63"/>
                  </a:cubicBezTo>
                  <a:cubicBezTo>
                    <a:pt x="9130" y="430"/>
                    <a:pt x="8996" y="897"/>
                    <a:pt x="8830" y="1364"/>
                  </a:cubicBezTo>
                  <a:lnTo>
                    <a:pt x="8329" y="2831"/>
                  </a:lnTo>
                  <a:cubicBezTo>
                    <a:pt x="7996" y="3865"/>
                    <a:pt x="7629" y="4799"/>
                    <a:pt x="7262" y="5800"/>
                  </a:cubicBezTo>
                  <a:cubicBezTo>
                    <a:pt x="6461" y="7902"/>
                    <a:pt x="5627" y="9970"/>
                    <a:pt x="4793" y="12071"/>
                  </a:cubicBezTo>
                  <a:cubicBezTo>
                    <a:pt x="3959" y="14073"/>
                    <a:pt x="3159" y="16074"/>
                    <a:pt x="2325" y="18109"/>
                  </a:cubicBezTo>
                  <a:cubicBezTo>
                    <a:pt x="1491" y="20210"/>
                    <a:pt x="624" y="22245"/>
                    <a:pt x="23" y="24413"/>
                  </a:cubicBezTo>
                  <a:cubicBezTo>
                    <a:pt x="1" y="24527"/>
                    <a:pt x="86" y="24594"/>
                    <a:pt x="174" y="24594"/>
                  </a:cubicBezTo>
                  <a:cubicBezTo>
                    <a:pt x="216" y="24594"/>
                    <a:pt x="258" y="24579"/>
                    <a:pt x="290" y="24547"/>
                  </a:cubicBezTo>
                  <a:cubicBezTo>
                    <a:pt x="1324" y="22646"/>
                    <a:pt x="2025" y="20611"/>
                    <a:pt x="2825" y="18643"/>
                  </a:cubicBezTo>
                  <a:cubicBezTo>
                    <a:pt x="3659" y="16574"/>
                    <a:pt x="4460" y="14473"/>
                    <a:pt x="5260" y="12405"/>
                  </a:cubicBezTo>
                  <a:cubicBezTo>
                    <a:pt x="6028" y="10337"/>
                    <a:pt x="6862" y="8369"/>
                    <a:pt x="7662" y="6300"/>
                  </a:cubicBezTo>
                  <a:cubicBezTo>
                    <a:pt x="8029" y="5300"/>
                    <a:pt x="8463" y="4266"/>
                    <a:pt x="8796" y="3265"/>
                  </a:cubicBezTo>
                  <a:cubicBezTo>
                    <a:pt x="8963" y="2765"/>
                    <a:pt x="9130" y="2264"/>
                    <a:pt x="9330" y="1764"/>
                  </a:cubicBezTo>
                  <a:cubicBezTo>
                    <a:pt x="9497" y="1264"/>
                    <a:pt x="9764" y="730"/>
                    <a:pt x="9697" y="196"/>
                  </a:cubicBezTo>
                  <a:cubicBezTo>
                    <a:pt x="9697" y="83"/>
                    <a:pt x="9620" y="1"/>
                    <a:pt x="95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4996650" y="1539125"/>
              <a:ext cx="255625" cy="613775"/>
            </a:xfrm>
            <a:custGeom>
              <a:avLst/>
              <a:gdLst/>
              <a:ahLst/>
              <a:cxnLst/>
              <a:rect l="l" t="t" r="r" b="b"/>
              <a:pathLst>
                <a:path w="10225" h="24551" extrusionOk="0">
                  <a:moveTo>
                    <a:pt x="10046" y="1"/>
                  </a:moveTo>
                  <a:cubicBezTo>
                    <a:pt x="9982" y="1"/>
                    <a:pt x="9912" y="30"/>
                    <a:pt x="9858" y="97"/>
                  </a:cubicBezTo>
                  <a:cubicBezTo>
                    <a:pt x="9357" y="798"/>
                    <a:pt x="9057" y="1698"/>
                    <a:pt x="8690" y="2499"/>
                  </a:cubicBezTo>
                  <a:cubicBezTo>
                    <a:pt x="8323" y="3366"/>
                    <a:pt x="7890" y="4200"/>
                    <a:pt x="7556" y="5034"/>
                  </a:cubicBezTo>
                  <a:cubicBezTo>
                    <a:pt x="6856" y="6702"/>
                    <a:pt x="6155" y="8337"/>
                    <a:pt x="5488" y="10004"/>
                  </a:cubicBezTo>
                  <a:cubicBezTo>
                    <a:pt x="4821" y="11672"/>
                    <a:pt x="4120" y="13340"/>
                    <a:pt x="3453" y="15008"/>
                  </a:cubicBezTo>
                  <a:cubicBezTo>
                    <a:pt x="2853" y="16509"/>
                    <a:pt x="2452" y="18010"/>
                    <a:pt x="2019" y="19545"/>
                  </a:cubicBezTo>
                  <a:cubicBezTo>
                    <a:pt x="1552" y="21212"/>
                    <a:pt x="1018" y="22947"/>
                    <a:pt x="51" y="24381"/>
                  </a:cubicBezTo>
                  <a:cubicBezTo>
                    <a:pt x="1" y="24456"/>
                    <a:pt x="82" y="24550"/>
                    <a:pt x="154" y="24550"/>
                  </a:cubicBezTo>
                  <a:cubicBezTo>
                    <a:pt x="178" y="24550"/>
                    <a:pt x="201" y="24540"/>
                    <a:pt x="218" y="24515"/>
                  </a:cubicBezTo>
                  <a:cubicBezTo>
                    <a:pt x="2186" y="22113"/>
                    <a:pt x="2553" y="18978"/>
                    <a:pt x="3620" y="16142"/>
                  </a:cubicBezTo>
                  <a:cubicBezTo>
                    <a:pt x="4220" y="14441"/>
                    <a:pt x="5021" y="12773"/>
                    <a:pt x="5788" y="11105"/>
                  </a:cubicBezTo>
                  <a:cubicBezTo>
                    <a:pt x="6522" y="9371"/>
                    <a:pt x="7289" y="7669"/>
                    <a:pt x="7990" y="5968"/>
                  </a:cubicBezTo>
                  <a:cubicBezTo>
                    <a:pt x="8357" y="5034"/>
                    <a:pt x="8724" y="4134"/>
                    <a:pt x="9124" y="3166"/>
                  </a:cubicBezTo>
                  <a:cubicBezTo>
                    <a:pt x="9491" y="2199"/>
                    <a:pt x="10058" y="1198"/>
                    <a:pt x="10225" y="164"/>
                  </a:cubicBezTo>
                  <a:cubicBezTo>
                    <a:pt x="10225" y="65"/>
                    <a:pt x="10142" y="1"/>
                    <a:pt x="100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5252272" y="1150039"/>
              <a:ext cx="40945" cy="53387"/>
            </a:xfrm>
            <a:custGeom>
              <a:avLst/>
              <a:gdLst/>
              <a:ahLst/>
              <a:cxnLst/>
              <a:rect l="l" t="t" r="r" b="b"/>
              <a:pathLst>
                <a:path w="1402" h="1828" extrusionOk="0">
                  <a:moveTo>
                    <a:pt x="501" y="0"/>
                  </a:moveTo>
                  <a:cubicBezTo>
                    <a:pt x="401" y="0"/>
                    <a:pt x="334" y="0"/>
                    <a:pt x="267" y="34"/>
                  </a:cubicBezTo>
                  <a:cubicBezTo>
                    <a:pt x="234" y="34"/>
                    <a:pt x="201" y="67"/>
                    <a:pt x="201" y="67"/>
                  </a:cubicBezTo>
                  <a:cubicBezTo>
                    <a:pt x="167" y="67"/>
                    <a:pt x="100" y="100"/>
                    <a:pt x="100" y="134"/>
                  </a:cubicBezTo>
                  <a:cubicBezTo>
                    <a:pt x="100" y="200"/>
                    <a:pt x="167" y="234"/>
                    <a:pt x="201" y="234"/>
                  </a:cubicBezTo>
                  <a:lnTo>
                    <a:pt x="267" y="234"/>
                  </a:lnTo>
                  <a:cubicBezTo>
                    <a:pt x="334" y="234"/>
                    <a:pt x="367" y="234"/>
                    <a:pt x="434" y="267"/>
                  </a:cubicBezTo>
                  <a:cubicBezTo>
                    <a:pt x="501" y="267"/>
                    <a:pt x="534" y="267"/>
                    <a:pt x="567" y="301"/>
                  </a:cubicBezTo>
                  <a:cubicBezTo>
                    <a:pt x="601" y="301"/>
                    <a:pt x="668" y="367"/>
                    <a:pt x="701" y="367"/>
                  </a:cubicBezTo>
                  <a:cubicBezTo>
                    <a:pt x="734" y="401"/>
                    <a:pt x="768" y="401"/>
                    <a:pt x="768" y="434"/>
                  </a:cubicBezTo>
                  <a:cubicBezTo>
                    <a:pt x="768" y="434"/>
                    <a:pt x="834" y="434"/>
                    <a:pt x="834" y="467"/>
                  </a:cubicBezTo>
                  <a:cubicBezTo>
                    <a:pt x="800" y="460"/>
                    <a:pt x="765" y="456"/>
                    <a:pt x="729" y="456"/>
                  </a:cubicBezTo>
                  <a:cubicBezTo>
                    <a:pt x="460" y="456"/>
                    <a:pt x="189" y="673"/>
                    <a:pt x="100" y="968"/>
                  </a:cubicBezTo>
                  <a:cubicBezTo>
                    <a:pt x="0" y="1368"/>
                    <a:pt x="167" y="1735"/>
                    <a:pt x="501" y="1802"/>
                  </a:cubicBezTo>
                  <a:cubicBezTo>
                    <a:pt x="547" y="1819"/>
                    <a:pt x="594" y="1827"/>
                    <a:pt x="643" y="1827"/>
                  </a:cubicBezTo>
                  <a:cubicBezTo>
                    <a:pt x="876" y="1827"/>
                    <a:pt x="1124" y="1633"/>
                    <a:pt x="1235" y="1301"/>
                  </a:cubicBezTo>
                  <a:cubicBezTo>
                    <a:pt x="1401" y="1001"/>
                    <a:pt x="1368" y="834"/>
                    <a:pt x="1368" y="734"/>
                  </a:cubicBezTo>
                  <a:cubicBezTo>
                    <a:pt x="1368" y="701"/>
                    <a:pt x="1368" y="601"/>
                    <a:pt x="1335" y="567"/>
                  </a:cubicBezTo>
                  <a:cubicBezTo>
                    <a:pt x="1335" y="534"/>
                    <a:pt x="1268" y="434"/>
                    <a:pt x="1268" y="401"/>
                  </a:cubicBezTo>
                  <a:cubicBezTo>
                    <a:pt x="1235" y="367"/>
                    <a:pt x="1201" y="267"/>
                    <a:pt x="1168" y="234"/>
                  </a:cubicBezTo>
                  <a:cubicBezTo>
                    <a:pt x="1101" y="200"/>
                    <a:pt x="1068" y="134"/>
                    <a:pt x="1001" y="100"/>
                  </a:cubicBezTo>
                  <a:cubicBezTo>
                    <a:pt x="934" y="67"/>
                    <a:pt x="868" y="67"/>
                    <a:pt x="834" y="34"/>
                  </a:cubicBezTo>
                  <a:cubicBezTo>
                    <a:pt x="768" y="34"/>
                    <a:pt x="701" y="0"/>
                    <a:pt x="6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5403262" y="1191919"/>
              <a:ext cx="39982" cy="54292"/>
            </a:xfrm>
            <a:custGeom>
              <a:avLst/>
              <a:gdLst/>
              <a:ahLst/>
              <a:cxnLst/>
              <a:rect l="l" t="t" r="r" b="b"/>
              <a:pathLst>
                <a:path w="1369" h="1859" extrusionOk="0">
                  <a:moveTo>
                    <a:pt x="501" y="1"/>
                  </a:moveTo>
                  <a:cubicBezTo>
                    <a:pt x="401" y="1"/>
                    <a:pt x="334" y="1"/>
                    <a:pt x="268" y="34"/>
                  </a:cubicBezTo>
                  <a:cubicBezTo>
                    <a:pt x="234" y="34"/>
                    <a:pt x="201" y="101"/>
                    <a:pt x="201" y="101"/>
                  </a:cubicBezTo>
                  <a:cubicBezTo>
                    <a:pt x="168" y="101"/>
                    <a:pt x="101" y="134"/>
                    <a:pt x="101" y="167"/>
                  </a:cubicBezTo>
                  <a:cubicBezTo>
                    <a:pt x="101" y="201"/>
                    <a:pt x="168" y="268"/>
                    <a:pt x="201" y="268"/>
                  </a:cubicBezTo>
                  <a:lnTo>
                    <a:pt x="268" y="268"/>
                  </a:lnTo>
                  <a:cubicBezTo>
                    <a:pt x="334" y="268"/>
                    <a:pt x="368" y="268"/>
                    <a:pt x="434" y="301"/>
                  </a:cubicBezTo>
                  <a:cubicBezTo>
                    <a:pt x="501" y="301"/>
                    <a:pt x="534" y="301"/>
                    <a:pt x="568" y="334"/>
                  </a:cubicBezTo>
                  <a:cubicBezTo>
                    <a:pt x="601" y="334"/>
                    <a:pt x="668" y="368"/>
                    <a:pt x="701" y="368"/>
                  </a:cubicBezTo>
                  <a:cubicBezTo>
                    <a:pt x="735" y="434"/>
                    <a:pt x="768" y="434"/>
                    <a:pt x="768" y="468"/>
                  </a:cubicBezTo>
                  <a:cubicBezTo>
                    <a:pt x="768" y="468"/>
                    <a:pt x="835" y="468"/>
                    <a:pt x="835" y="501"/>
                  </a:cubicBezTo>
                  <a:cubicBezTo>
                    <a:pt x="800" y="493"/>
                    <a:pt x="765" y="490"/>
                    <a:pt x="730" y="490"/>
                  </a:cubicBezTo>
                  <a:cubicBezTo>
                    <a:pt x="461" y="490"/>
                    <a:pt x="189" y="706"/>
                    <a:pt x="101" y="1001"/>
                  </a:cubicBezTo>
                  <a:cubicBezTo>
                    <a:pt x="1" y="1368"/>
                    <a:pt x="168" y="1769"/>
                    <a:pt x="501" y="1835"/>
                  </a:cubicBezTo>
                  <a:cubicBezTo>
                    <a:pt x="543" y="1851"/>
                    <a:pt x="587" y="1859"/>
                    <a:pt x="631" y="1859"/>
                  </a:cubicBezTo>
                  <a:cubicBezTo>
                    <a:pt x="868" y="1859"/>
                    <a:pt x="1123" y="1644"/>
                    <a:pt x="1235" y="1335"/>
                  </a:cubicBezTo>
                  <a:cubicBezTo>
                    <a:pt x="1368" y="968"/>
                    <a:pt x="1368" y="801"/>
                    <a:pt x="1368" y="768"/>
                  </a:cubicBezTo>
                  <a:cubicBezTo>
                    <a:pt x="1368" y="735"/>
                    <a:pt x="1368" y="634"/>
                    <a:pt x="1335" y="601"/>
                  </a:cubicBezTo>
                  <a:cubicBezTo>
                    <a:pt x="1335" y="568"/>
                    <a:pt x="1268" y="468"/>
                    <a:pt x="1268" y="434"/>
                  </a:cubicBezTo>
                  <a:cubicBezTo>
                    <a:pt x="1235" y="401"/>
                    <a:pt x="1202" y="301"/>
                    <a:pt x="1135" y="268"/>
                  </a:cubicBezTo>
                  <a:cubicBezTo>
                    <a:pt x="1102" y="234"/>
                    <a:pt x="1068" y="167"/>
                    <a:pt x="1001" y="134"/>
                  </a:cubicBezTo>
                  <a:cubicBezTo>
                    <a:pt x="935" y="101"/>
                    <a:pt x="868" y="101"/>
                    <a:pt x="835" y="34"/>
                  </a:cubicBezTo>
                  <a:cubicBezTo>
                    <a:pt x="768" y="34"/>
                    <a:pt x="701" y="1"/>
                    <a:pt x="6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5375675" y="1274425"/>
              <a:ext cx="104275" cy="93675"/>
            </a:xfrm>
            <a:custGeom>
              <a:avLst/>
              <a:gdLst/>
              <a:ahLst/>
              <a:cxnLst/>
              <a:rect l="l" t="t" r="r" b="b"/>
              <a:pathLst>
                <a:path w="4171" h="3747" extrusionOk="0">
                  <a:moveTo>
                    <a:pt x="2047" y="0"/>
                  </a:moveTo>
                  <a:cubicBezTo>
                    <a:pt x="1240" y="0"/>
                    <a:pt x="521" y="553"/>
                    <a:pt x="301" y="1379"/>
                  </a:cubicBezTo>
                  <a:cubicBezTo>
                    <a:pt x="1" y="2379"/>
                    <a:pt x="568" y="3380"/>
                    <a:pt x="1568" y="3680"/>
                  </a:cubicBezTo>
                  <a:cubicBezTo>
                    <a:pt x="1735" y="3725"/>
                    <a:pt x="1902" y="3746"/>
                    <a:pt x="2065" y="3746"/>
                  </a:cubicBezTo>
                  <a:cubicBezTo>
                    <a:pt x="2883" y="3746"/>
                    <a:pt x="3620" y="3213"/>
                    <a:pt x="3870" y="2379"/>
                  </a:cubicBezTo>
                  <a:cubicBezTo>
                    <a:pt x="4170" y="1379"/>
                    <a:pt x="3570" y="378"/>
                    <a:pt x="2569" y="78"/>
                  </a:cubicBezTo>
                  <a:cubicBezTo>
                    <a:pt x="2394" y="25"/>
                    <a:pt x="2218" y="0"/>
                    <a:pt x="20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5153850" y="1213000"/>
              <a:ext cx="104275" cy="93675"/>
            </a:xfrm>
            <a:custGeom>
              <a:avLst/>
              <a:gdLst/>
              <a:ahLst/>
              <a:cxnLst/>
              <a:rect l="l" t="t" r="r" b="b"/>
              <a:pathLst>
                <a:path w="4171" h="3747" extrusionOk="0">
                  <a:moveTo>
                    <a:pt x="2072" y="1"/>
                  </a:moveTo>
                  <a:cubicBezTo>
                    <a:pt x="1254" y="1"/>
                    <a:pt x="518" y="533"/>
                    <a:pt x="267" y="1367"/>
                  </a:cubicBezTo>
                  <a:cubicBezTo>
                    <a:pt x="1" y="2368"/>
                    <a:pt x="568" y="3369"/>
                    <a:pt x="1568" y="3669"/>
                  </a:cubicBezTo>
                  <a:cubicBezTo>
                    <a:pt x="1744" y="3721"/>
                    <a:pt x="1919" y="3746"/>
                    <a:pt x="2091" y="3746"/>
                  </a:cubicBezTo>
                  <a:cubicBezTo>
                    <a:pt x="2898" y="3746"/>
                    <a:pt x="3622" y="3193"/>
                    <a:pt x="3870" y="2368"/>
                  </a:cubicBezTo>
                  <a:cubicBezTo>
                    <a:pt x="4170" y="1367"/>
                    <a:pt x="3570" y="367"/>
                    <a:pt x="2569" y="66"/>
                  </a:cubicBezTo>
                  <a:cubicBezTo>
                    <a:pt x="2402" y="22"/>
                    <a:pt x="2235" y="1"/>
                    <a:pt x="20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5298065" y="1210405"/>
              <a:ext cx="73071" cy="64017"/>
            </a:xfrm>
            <a:custGeom>
              <a:avLst/>
              <a:gdLst/>
              <a:ahLst/>
              <a:cxnLst/>
              <a:rect l="l" t="t" r="r" b="b"/>
              <a:pathLst>
                <a:path w="2502" h="2192" extrusionOk="0">
                  <a:moveTo>
                    <a:pt x="474" y="0"/>
                  </a:moveTo>
                  <a:cubicBezTo>
                    <a:pt x="449" y="0"/>
                    <a:pt x="414" y="11"/>
                    <a:pt x="367" y="35"/>
                  </a:cubicBezTo>
                  <a:cubicBezTo>
                    <a:pt x="350" y="26"/>
                    <a:pt x="332" y="22"/>
                    <a:pt x="312" y="22"/>
                  </a:cubicBezTo>
                  <a:cubicBezTo>
                    <a:pt x="255" y="22"/>
                    <a:pt x="192" y="60"/>
                    <a:pt x="167" y="135"/>
                  </a:cubicBezTo>
                  <a:cubicBezTo>
                    <a:pt x="34" y="468"/>
                    <a:pt x="0" y="835"/>
                    <a:pt x="34" y="1202"/>
                  </a:cubicBezTo>
                  <a:cubicBezTo>
                    <a:pt x="67" y="1402"/>
                    <a:pt x="167" y="1636"/>
                    <a:pt x="300" y="1803"/>
                  </a:cubicBezTo>
                  <a:cubicBezTo>
                    <a:pt x="400" y="2003"/>
                    <a:pt x="667" y="2136"/>
                    <a:pt x="867" y="2170"/>
                  </a:cubicBezTo>
                  <a:cubicBezTo>
                    <a:pt x="950" y="2183"/>
                    <a:pt x="1045" y="2192"/>
                    <a:pt x="1141" y="2192"/>
                  </a:cubicBezTo>
                  <a:cubicBezTo>
                    <a:pt x="1277" y="2192"/>
                    <a:pt x="1417" y="2175"/>
                    <a:pt x="1535" y="2136"/>
                  </a:cubicBezTo>
                  <a:cubicBezTo>
                    <a:pt x="1801" y="2036"/>
                    <a:pt x="1968" y="1936"/>
                    <a:pt x="2102" y="1769"/>
                  </a:cubicBezTo>
                  <a:cubicBezTo>
                    <a:pt x="2335" y="1436"/>
                    <a:pt x="2469" y="1102"/>
                    <a:pt x="2502" y="702"/>
                  </a:cubicBezTo>
                  <a:cubicBezTo>
                    <a:pt x="2502" y="635"/>
                    <a:pt x="2469" y="569"/>
                    <a:pt x="2435" y="535"/>
                  </a:cubicBezTo>
                  <a:cubicBezTo>
                    <a:pt x="2394" y="521"/>
                    <a:pt x="2358" y="513"/>
                    <a:pt x="2326" y="513"/>
                  </a:cubicBezTo>
                  <a:cubicBezTo>
                    <a:pt x="2280" y="513"/>
                    <a:pt x="2241" y="529"/>
                    <a:pt x="2202" y="569"/>
                  </a:cubicBezTo>
                  <a:cubicBezTo>
                    <a:pt x="2035" y="835"/>
                    <a:pt x="1868" y="1136"/>
                    <a:pt x="1668" y="1302"/>
                  </a:cubicBezTo>
                  <a:cubicBezTo>
                    <a:pt x="1513" y="1432"/>
                    <a:pt x="1378" y="1481"/>
                    <a:pt x="1201" y="1481"/>
                  </a:cubicBezTo>
                  <a:cubicBezTo>
                    <a:pt x="1149" y="1481"/>
                    <a:pt x="1094" y="1477"/>
                    <a:pt x="1034" y="1469"/>
                  </a:cubicBezTo>
                  <a:cubicBezTo>
                    <a:pt x="834" y="1436"/>
                    <a:pt x="701" y="1302"/>
                    <a:pt x="634" y="1002"/>
                  </a:cubicBezTo>
                  <a:cubicBezTo>
                    <a:pt x="601" y="702"/>
                    <a:pt x="534" y="435"/>
                    <a:pt x="534" y="102"/>
                  </a:cubicBezTo>
                  <a:cubicBezTo>
                    <a:pt x="534" y="37"/>
                    <a:pt x="520" y="0"/>
                    <a:pt x="4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5051275" y="1329650"/>
              <a:ext cx="444500" cy="158550"/>
            </a:xfrm>
            <a:custGeom>
              <a:avLst/>
              <a:gdLst/>
              <a:ahLst/>
              <a:cxnLst/>
              <a:rect l="l" t="t" r="r" b="b"/>
              <a:pathLst>
                <a:path w="17780" h="6342" extrusionOk="0">
                  <a:moveTo>
                    <a:pt x="173" y="1"/>
                  </a:moveTo>
                  <a:cubicBezTo>
                    <a:pt x="116" y="1"/>
                    <a:pt x="75" y="29"/>
                    <a:pt x="34" y="70"/>
                  </a:cubicBezTo>
                  <a:cubicBezTo>
                    <a:pt x="1" y="170"/>
                    <a:pt x="1" y="304"/>
                    <a:pt x="101" y="371"/>
                  </a:cubicBezTo>
                  <a:cubicBezTo>
                    <a:pt x="1335" y="1338"/>
                    <a:pt x="2669" y="2072"/>
                    <a:pt x="4104" y="2806"/>
                  </a:cubicBezTo>
                  <a:cubicBezTo>
                    <a:pt x="5505" y="3506"/>
                    <a:pt x="6906" y="4073"/>
                    <a:pt x="8440" y="4540"/>
                  </a:cubicBezTo>
                  <a:cubicBezTo>
                    <a:pt x="9874" y="5007"/>
                    <a:pt x="11375" y="5407"/>
                    <a:pt x="12943" y="5741"/>
                  </a:cubicBezTo>
                  <a:cubicBezTo>
                    <a:pt x="14444" y="6075"/>
                    <a:pt x="15979" y="6341"/>
                    <a:pt x="17546" y="6341"/>
                  </a:cubicBezTo>
                  <a:cubicBezTo>
                    <a:pt x="17680" y="6341"/>
                    <a:pt x="17780" y="6241"/>
                    <a:pt x="17780" y="6175"/>
                  </a:cubicBezTo>
                  <a:cubicBezTo>
                    <a:pt x="17780" y="6075"/>
                    <a:pt x="17713" y="5975"/>
                    <a:pt x="17613" y="5975"/>
                  </a:cubicBezTo>
                  <a:cubicBezTo>
                    <a:pt x="16846" y="5874"/>
                    <a:pt x="16112" y="5741"/>
                    <a:pt x="15345" y="5574"/>
                  </a:cubicBezTo>
                  <a:cubicBezTo>
                    <a:pt x="14611" y="5474"/>
                    <a:pt x="13844" y="5307"/>
                    <a:pt x="13110" y="5074"/>
                  </a:cubicBezTo>
                  <a:cubicBezTo>
                    <a:pt x="11609" y="4707"/>
                    <a:pt x="10141" y="4240"/>
                    <a:pt x="8673" y="3806"/>
                  </a:cubicBezTo>
                  <a:cubicBezTo>
                    <a:pt x="7206" y="3339"/>
                    <a:pt x="5805" y="2739"/>
                    <a:pt x="4370" y="2172"/>
                  </a:cubicBezTo>
                  <a:cubicBezTo>
                    <a:pt x="3670" y="1838"/>
                    <a:pt x="2969" y="1505"/>
                    <a:pt x="2302" y="1171"/>
                  </a:cubicBezTo>
                  <a:cubicBezTo>
                    <a:pt x="1635" y="804"/>
                    <a:pt x="935" y="404"/>
                    <a:pt x="301" y="37"/>
                  </a:cubicBezTo>
                  <a:cubicBezTo>
                    <a:pt x="250" y="11"/>
                    <a:pt x="209" y="1"/>
                    <a:pt x="173" y="1"/>
                  </a:cubicBezTo>
                  <a:close/>
                </a:path>
              </a:pathLst>
            </a:custGeom>
            <a:solidFill>
              <a:srgbClr val="897E7E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0" name="Google Shape;170;p8"/>
          <p:cNvGrpSpPr/>
          <p:nvPr/>
        </p:nvGrpSpPr>
        <p:grpSpPr>
          <a:xfrm>
            <a:off x="155326" y="91360"/>
            <a:ext cx="8833348" cy="4894379"/>
            <a:chOff x="375925" y="955900"/>
            <a:chExt cx="6888675" cy="3816875"/>
          </a:xfrm>
        </p:grpSpPr>
        <p:sp>
          <p:nvSpPr>
            <p:cNvPr id="171" name="Google Shape;171;p8"/>
            <p:cNvSpPr/>
            <p:nvPr/>
          </p:nvSpPr>
          <p:spPr>
            <a:xfrm>
              <a:off x="375925" y="956200"/>
              <a:ext cx="6888675" cy="3816575"/>
            </a:xfrm>
            <a:custGeom>
              <a:avLst/>
              <a:gdLst/>
              <a:ahLst/>
              <a:cxnLst/>
              <a:rect l="l" t="t" r="r" b="b"/>
              <a:pathLst>
                <a:path w="275547" h="152663" extrusionOk="0">
                  <a:moveTo>
                    <a:pt x="1108" y="0"/>
                  </a:moveTo>
                  <a:cubicBezTo>
                    <a:pt x="501" y="0"/>
                    <a:pt x="1" y="489"/>
                    <a:pt x="1" y="1108"/>
                  </a:cubicBezTo>
                  <a:lnTo>
                    <a:pt x="1" y="151543"/>
                  </a:lnTo>
                  <a:cubicBezTo>
                    <a:pt x="1" y="152162"/>
                    <a:pt x="489" y="152662"/>
                    <a:pt x="1108" y="152662"/>
                  </a:cubicBezTo>
                  <a:lnTo>
                    <a:pt x="274440" y="152662"/>
                  </a:lnTo>
                  <a:cubicBezTo>
                    <a:pt x="275047" y="152662"/>
                    <a:pt x="275547" y="152162"/>
                    <a:pt x="275547" y="151531"/>
                  </a:cubicBezTo>
                  <a:lnTo>
                    <a:pt x="275547" y="1108"/>
                  </a:lnTo>
                  <a:cubicBezTo>
                    <a:pt x="275547" y="501"/>
                    <a:pt x="275059" y="0"/>
                    <a:pt x="2744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100013" dist="66675" dir="5400000" algn="bl" rotWithShape="0">
                <a:schemeClr val="accent2">
                  <a:alpha val="3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172" name="Google Shape;172;p8"/>
            <p:cNvSpPr/>
            <p:nvPr/>
          </p:nvSpPr>
          <p:spPr>
            <a:xfrm>
              <a:off x="3607875" y="955900"/>
              <a:ext cx="424200" cy="3816875"/>
            </a:xfrm>
            <a:custGeom>
              <a:avLst/>
              <a:gdLst/>
              <a:ahLst/>
              <a:cxnLst/>
              <a:rect l="l" t="t" r="r" b="b"/>
              <a:pathLst>
                <a:path w="16968" h="152675" extrusionOk="0">
                  <a:moveTo>
                    <a:pt x="1" y="1"/>
                  </a:moveTo>
                  <a:lnTo>
                    <a:pt x="1" y="152674"/>
                  </a:lnTo>
                  <a:lnTo>
                    <a:pt x="16967" y="152674"/>
                  </a:lnTo>
                  <a:lnTo>
                    <a:pt x="16967" y="1"/>
                  </a:lnTo>
                  <a:close/>
                </a:path>
              </a:pathLst>
            </a:custGeom>
            <a:solidFill>
              <a:srgbClr val="40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173" name="Google Shape;173;p8"/>
            <p:cNvSpPr/>
            <p:nvPr/>
          </p:nvSpPr>
          <p:spPr>
            <a:xfrm>
              <a:off x="554821" y="1106228"/>
              <a:ext cx="3188800" cy="3530673"/>
            </a:xfrm>
            <a:custGeom>
              <a:avLst/>
              <a:gdLst/>
              <a:ahLst/>
              <a:cxnLst/>
              <a:rect l="l" t="t" r="r" b="b"/>
              <a:pathLst>
                <a:path w="1275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552" y="135041"/>
                  </a:lnTo>
                  <a:lnTo>
                    <a:pt x="1275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174" name="Google Shape;174;p8"/>
            <p:cNvSpPr/>
            <p:nvPr/>
          </p:nvSpPr>
          <p:spPr>
            <a:xfrm>
              <a:off x="599172" y="1106228"/>
              <a:ext cx="3154275" cy="3530673"/>
            </a:xfrm>
            <a:custGeom>
              <a:avLst/>
              <a:gdLst/>
              <a:ahLst/>
              <a:cxnLst/>
              <a:rect l="l" t="t" r="r" b="b"/>
              <a:pathLst>
                <a:path w="12617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6171" y="135041"/>
                  </a:lnTo>
                  <a:lnTo>
                    <a:pt x="126171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175" name="Google Shape;175;p8"/>
            <p:cNvSpPr/>
            <p:nvPr/>
          </p:nvSpPr>
          <p:spPr>
            <a:xfrm>
              <a:off x="3763850" y="1258925"/>
              <a:ext cx="90525" cy="3263225"/>
            </a:xfrm>
            <a:custGeom>
              <a:avLst/>
              <a:gdLst/>
              <a:ahLst/>
              <a:cxnLst/>
              <a:rect l="l" t="t" r="r" b="b"/>
              <a:pathLst>
                <a:path w="3621" h="130529" extrusionOk="0">
                  <a:moveTo>
                    <a:pt x="1" y="0"/>
                  </a:moveTo>
                  <a:lnTo>
                    <a:pt x="1" y="130528"/>
                  </a:lnTo>
                  <a:lnTo>
                    <a:pt x="3620" y="130528"/>
                  </a:lnTo>
                  <a:lnTo>
                    <a:pt x="3620" y="0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176" name="Google Shape;176;p8"/>
            <p:cNvSpPr/>
            <p:nvPr/>
          </p:nvSpPr>
          <p:spPr>
            <a:xfrm>
              <a:off x="3703725" y="1074675"/>
              <a:ext cx="217900" cy="218200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58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58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177" name="Google Shape;177;p8"/>
            <p:cNvSpPr/>
            <p:nvPr/>
          </p:nvSpPr>
          <p:spPr>
            <a:xfrm>
              <a:off x="3703734" y="1131261"/>
              <a:ext cx="217900" cy="193172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70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70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178" name="Google Shape;178;p8"/>
            <p:cNvSpPr/>
            <p:nvPr/>
          </p:nvSpPr>
          <p:spPr>
            <a:xfrm>
              <a:off x="3885598" y="1106228"/>
              <a:ext cx="3176300" cy="3530673"/>
            </a:xfrm>
            <a:custGeom>
              <a:avLst/>
              <a:gdLst/>
              <a:ahLst/>
              <a:cxnLst/>
              <a:rect l="l" t="t" r="r" b="b"/>
              <a:pathLst>
                <a:path w="1270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052" y="135041"/>
                  </a:lnTo>
                  <a:lnTo>
                    <a:pt x="1270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179" name="Google Shape;179;p8"/>
            <p:cNvSpPr/>
            <p:nvPr/>
          </p:nvSpPr>
          <p:spPr>
            <a:xfrm>
              <a:off x="3884698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5492" y="135041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180" name="Google Shape;180;p8"/>
            <p:cNvSpPr/>
            <p:nvPr/>
          </p:nvSpPr>
          <p:spPr>
            <a:xfrm>
              <a:off x="3842723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181" name="Google Shape;181;p8"/>
            <p:cNvSpPr/>
            <p:nvPr/>
          </p:nvSpPr>
          <p:spPr>
            <a:xfrm>
              <a:off x="645297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182" name="Google Shape;182;p8"/>
            <p:cNvSpPr/>
            <p:nvPr/>
          </p:nvSpPr>
          <p:spPr>
            <a:xfrm>
              <a:off x="3555800" y="152860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69"/>
                    <a:pt x="0" y="3060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60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183" name="Google Shape;183;p8"/>
            <p:cNvSpPr/>
            <p:nvPr/>
          </p:nvSpPr>
          <p:spPr>
            <a:xfrm>
              <a:off x="3916850" y="152947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40"/>
                    <a:pt x="1358" y="6097"/>
                    <a:pt x="3048" y="6097"/>
                  </a:cubicBezTo>
                  <a:cubicBezTo>
                    <a:pt x="4739" y="6097"/>
                    <a:pt x="6096" y="4740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184" name="Google Shape;184;p8"/>
            <p:cNvSpPr/>
            <p:nvPr/>
          </p:nvSpPr>
          <p:spPr>
            <a:xfrm>
              <a:off x="3555800" y="199115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185" name="Google Shape;185;p8"/>
            <p:cNvSpPr/>
            <p:nvPr/>
          </p:nvSpPr>
          <p:spPr>
            <a:xfrm>
              <a:off x="3916850" y="1991750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186" name="Google Shape;186;p8"/>
            <p:cNvSpPr/>
            <p:nvPr/>
          </p:nvSpPr>
          <p:spPr>
            <a:xfrm>
              <a:off x="3555800" y="24953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1"/>
                  </a:moveTo>
                  <a:cubicBezTo>
                    <a:pt x="1369" y="1"/>
                    <a:pt x="0" y="1358"/>
                    <a:pt x="0" y="3049"/>
                  </a:cubicBezTo>
                  <a:cubicBezTo>
                    <a:pt x="0" y="4739"/>
                    <a:pt x="1369" y="6097"/>
                    <a:pt x="3060" y="6097"/>
                  </a:cubicBezTo>
                  <a:cubicBezTo>
                    <a:pt x="4739" y="6097"/>
                    <a:pt x="6108" y="4739"/>
                    <a:pt x="6108" y="3049"/>
                  </a:cubicBezTo>
                  <a:cubicBezTo>
                    <a:pt x="6108" y="1358"/>
                    <a:pt x="4739" y="1"/>
                    <a:pt x="3060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187" name="Google Shape;187;p8"/>
            <p:cNvSpPr/>
            <p:nvPr/>
          </p:nvSpPr>
          <p:spPr>
            <a:xfrm>
              <a:off x="3916850" y="24956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70"/>
                    <a:pt x="0" y="3048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48"/>
                  </a:cubicBezTo>
                  <a:cubicBezTo>
                    <a:pt x="6096" y="1370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188" name="Google Shape;188;p8"/>
            <p:cNvSpPr/>
            <p:nvPr/>
          </p:nvSpPr>
          <p:spPr>
            <a:xfrm>
              <a:off x="3555800" y="2997225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189" name="Google Shape;189;p8"/>
            <p:cNvSpPr/>
            <p:nvPr/>
          </p:nvSpPr>
          <p:spPr>
            <a:xfrm>
              <a:off x="3916850" y="2998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0"/>
                  </a:moveTo>
                  <a:cubicBezTo>
                    <a:pt x="1358" y="0"/>
                    <a:pt x="0" y="1358"/>
                    <a:pt x="0" y="3048"/>
                  </a:cubicBezTo>
                  <a:cubicBezTo>
                    <a:pt x="0" y="4727"/>
                    <a:pt x="1358" y="6096"/>
                    <a:pt x="3048" y="6096"/>
                  </a:cubicBezTo>
                  <a:cubicBezTo>
                    <a:pt x="4739" y="6096"/>
                    <a:pt x="6096" y="4727"/>
                    <a:pt x="6096" y="3048"/>
                  </a:cubicBezTo>
                  <a:cubicBezTo>
                    <a:pt x="6096" y="1358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190" name="Google Shape;190;p8"/>
            <p:cNvSpPr/>
            <p:nvPr/>
          </p:nvSpPr>
          <p:spPr>
            <a:xfrm>
              <a:off x="3555800" y="3503250"/>
              <a:ext cx="152700" cy="152700"/>
            </a:xfrm>
            <a:custGeom>
              <a:avLst/>
              <a:gdLst/>
              <a:ahLst/>
              <a:cxnLst/>
              <a:rect l="l" t="t" r="r" b="b"/>
              <a:pathLst>
                <a:path w="6108" h="6108" extrusionOk="0">
                  <a:moveTo>
                    <a:pt x="3060" y="0"/>
                  </a:moveTo>
                  <a:cubicBezTo>
                    <a:pt x="1369" y="0"/>
                    <a:pt x="0" y="1369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191" name="Google Shape;191;p8"/>
            <p:cNvSpPr/>
            <p:nvPr/>
          </p:nvSpPr>
          <p:spPr>
            <a:xfrm>
              <a:off x="3916850" y="3504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28"/>
                    <a:pt x="1358" y="6097"/>
                    <a:pt x="3048" y="6097"/>
                  </a:cubicBezTo>
                  <a:cubicBezTo>
                    <a:pt x="4739" y="6097"/>
                    <a:pt x="6096" y="4728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192" name="Google Shape;192;p8"/>
            <p:cNvSpPr/>
            <p:nvPr/>
          </p:nvSpPr>
          <p:spPr>
            <a:xfrm>
              <a:off x="3555800" y="40449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096"/>
                    <a:pt x="3060" y="6096"/>
                  </a:cubicBezTo>
                  <a:cubicBezTo>
                    <a:pt x="4739" y="6096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193" name="Google Shape;193;p8"/>
            <p:cNvSpPr/>
            <p:nvPr/>
          </p:nvSpPr>
          <p:spPr>
            <a:xfrm>
              <a:off x="3916850" y="40455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194" name="Google Shape;194;p8"/>
            <p:cNvSpPr/>
            <p:nvPr/>
          </p:nvSpPr>
          <p:spPr>
            <a:xfrm>
              <a:off x="3615325" y="156372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195" name="Google Shape;195;p8"/>
            <p:cNvSpPr/>
            <p:nvPr/>
          </p:nvSpPr>
          <p:spPr>
            <a:xfrm>
              <a:off x="3615325" y="202657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196" name="Google Shape;196;p8"/>
            <p:cNvSpPr/>
            <p:nvPr/>
          </p:nvSpPr>
          <p:spPr>
            <a:xfrm>
              <a:off x="3615325" y="25308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9"/>
                    <a:pt x="0" y="1643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43"/>
                  </a:cubicBezTo>
                  <a:cubicBezTo>
                    <a:pt x="15764" y="739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197" name="Google Shape;197;p8"/>
            <p:cNvSpPr/>
            <p:nvPr/>
          </p:nvSpPr>
          <p:spPr>
            <a:xfrm>
              <a:off x="3615325" y="30329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198" name="Google Shape;198;p8"/>
            <p:cNvSpPr/>
            <p:nvPr/>
          </p:nvSpPr>
          <p:spPr>
            <a:xfrm>
              <a:off x="3615325" y="35386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1"/>
                  </a:moveTo>
                  <a:cubicBezTo>
                    <a:pt x="750" y="1"/>
                    <a:pt x="0" y="739"/>
                    <a:pt x="0" y="1656"/>
                  </a:cubicBezTo>
                  <a:cubicBezTo>
                    <a:pt x="0" y="2561"/>
                    <a:pt x="750" y="3299"/>
                    <a:pt x="1655" y="3299"/>
                  </a:cubicBezTo>
                  <a:lnTo>
                    <a:pt x="14109" y="3299"/>
                  </a:lnTo>
                  <a:cubicBezTo>
                    <a:pt x="15038" y="3299"/>
                    <a:pt x="15776" y="2561"/>
                    <a:pt x="15764" y="1656"/>
                  </a:cubicBezTo>
                  <a:cubicBezTo>
                    <a:pt x="15764" y="739"/>
                    <a:pt x="15026" y="1"/>
                    <a:pt x="14109" y="1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199" name="Google Shape;199;p8"/>
            <p:cNvSpPr/>
            <p:nvPr/>
          </p:nvSpPr>
          <p:spPr>
            <a:xfrm>
              <a:off x="3615325" y="40804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200" name="Google Shape;200;p8"/>
            <p:cNvSpPr/>
            <p:nvPr/>
          </p:nvSpPr>
          <p:spPr>
            <a:xfrm>
              <a:off x="576847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201" name="Google Shape;201;p8"/>
            <p:cNvSpPr/>
            <p:nvPr/>
          </p:nvSpPr>
          <p:spPr>
            <a:xfrm>
              <a:off x="625072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50" y="135041"/>
                  </a:lnTo>
                  <a:lnTo>
                    <a:pt x="750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202" name="Google Shape;202;p8"/>
            <p:cNvSpPr/>
            <p:nvPr/>
          </p:nvSpPr>
          <p:spPr>
            <a:xfrm>
              <a:off x="7021099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203" name="Google Shape;203;p8"/>
            <p:cNvSpPr/>
            <p:nvPr/>
          </p:nvSpPr>
          <p:spPr>
            <a:xfrm>
              <a:off x="6980024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51" y="135041"/>
                  </a:lnTo>
                  <a:lnTo>
                    <a:pt x="751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</p:grpSp>
      <p:sp>
        <p:nvSpPr>
          <p:cNvPr id="204" name="Google Shape;204;p8"/>
          <p:cNvSpPr txBox="1">
            <a:spLocks noGrp="1"/>
          </p:cNvSpPr>
          <p:nvPr>
            <p:ph type="title"/>
          </p:nvPr>
        </p:nvSpPr>
        <p:spPr>
          <a:xfrm>
            <a:off x="3885000" y="1481500"/>
            <a:ext cx="3684900" cy="145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788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788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788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788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788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788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788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788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788"/>
            </a:lvl9pPr>
          </a:lstStyle>
          <a:p>
            <a:endParaRPr/>
          </a:p>
        </p:txBody>
      </p:sp>
      <p:sp>
        <p:nvSpPr>
          <p:cNvPr id="205" name="Google Shape;205;p8"/>
          <p:cNvSpPr txBox="1">
            <a:spLocks noGrp="1"/>
          </p:cNvSpPr>
          <p:nvPr>
            <p:ph type="subTitle" idx="1"/>
          </p:nvPr>
        </p:nvSpPr>
        <p:spPr>
          <a:xfrm>
            <a:off x="3887408" y="2971742"/>
            <a:ext cx="3684900" cy="71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795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9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9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9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9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9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9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9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9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032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7" name="Google Shape;207;p9"/>
          <p:cNvGrpSpPr/>
          <p:nvPr/>
        </p:nvGrpSpPr>
        <p:grpSpPr>
          <a:xfrm>
            <a:off x="155326" y="91360"/>
            <a:ext cx="8833348" cy="4894379"/>
            <a:chOff x="375925" y="955900"/>
            <a:chExt cx="6888675" cy="3816875"/>
          </a:xfrm>
        </p:grpSpPr>
        <p:sp>
          <p:nvSpPr>
            <p:cNvPr id="208" name="Google Shape;208;p9"/>
            <p:cNvSpPr/>
            <p:nvPr/>
          </p:nvSpPr>
          <p:spPr>
            <a:xfrm>
              <a:off x="375925" y="956200"/>
              <a:ext cx="6888675" cy="3816575"/>
            </a:xfrm>
            <a:custGeom>
              <a:avLst/>
              <a:gdLst/>
              <a:ahLst/>
              <a:cxnLst/>
              <a:rect l="l" t="t" r="r" b="b"/>
              <a:pathLst>
                <a:path w="275547" h="152663" extrusionOk="0">
                  <a:moveTo>
                    <a:pt x="1108" y="0"/>
                  </a:moveTo>
                  <a:cubicBezTo>
                    <a:pt x="501" y="0"/>
                    <a:pt x="1" y="489"/>
                    <a:pt x="1" y="1108"/>
                  </a:cubicBezTo>
                  <a:lnTo>
                    <a:pt x="1" y="151543"/>
                  </a:lnTo>
                  <a:cubicBezTo>
                    <a:pt x="1" y="152162"/>
                    <a:pt x="489" y="152662"/>
                    <a:pt x="1108" y="152662"/>
                  </a:cubicBezTo>
                  <a:lnTo>
                    <a:pt x="274440" y="152662"/>
                  </a:lnTo>
                  <a:cubicBezTo>
                    <a:pt x="275047" y="152662"/>
                    <a:pt x="275547" y="152162"/>
                    <a:pt x="275547" y="151531"/>
                  </a:cubicBezTo>
                  <a:lnTo>
                    <a:pt x="275547" y="1108"/>
                  </a:lnTo>
                  <a:cubicBezTo>
                    <a:pt x="275547" y="501"/>
                    <a:pt x="275059" y="0"/>
                    <a:pt x="2744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100013" dist="66675" dir="5400000" algn="bl" rotWithShape="0">
                <a:schemeClr val="accent2">
                  <a:alpha val="3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209" name="Google Shape;209;p9"/>
            <p:cNvSpPr/>
            <p:nvPr/>
          </p:nvSpPr>
          <p:spPr>
            <a:xfrm>
              <a:off x="3607875" y="955900"/>
              <a:ext cx="424200" cy="3816875"/>
            </a:xfrm>
            <a:custGeom>
              <a:avLst/>
              <a:gdLst/>
              <a:ahLst/>
              <a:cxnLst/>
              <a:rect l="l" t="t" r="r" b="b"/>
              <a:pathLst>
                <a:path w="16968" h="152675" extrusionOk="0">
                  <a:moveTo>
                    <a:pt x="1" y="1"/>
                  </a:moveTo>
                  <a:lnTo>
                    <a:pt x="1" y="152674"/>
                  </a:lnTo>
                  <a:lnTo>
                    <a:pt x="16967" y="152674"/>
                  </a:lnTo>
                  <a:lnTo>
                    <a:pt x="16967" y="1"/>
                  </a:lnTo>
                  <a:close/>
                </a:path>
              </a:pathLst>
            </a:custGeom>
            <a:solidFill>
              <a:srgbClr val="40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210" name="Google Shape;210;p9"/>
            <p:cNvSpPr/>
            <p:nvPr/>
          </p:nvSpPr>
          <p:spPr>
            <a:xfrm>
              <a:off x="554821" y="1106228"/>
              <a:ext cx="3188800" cy="3530673"/>
            </a:xfrm>
            <a:custGeom>
              <a:avLst/>
              <a:gdLst/>
              <a:ahLst/>
              <a:cxnLst/>
              <a:rect l="l" t="t" r="r" b="b"/>
              <a:pathLst>
                <a:path w="1275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552" y="135041"/>
                  </a:lnTo>
                  <a:lnTo>
                    <a:pt x="1275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211" name="Google Shape;211;p9"/>
            <p:cNvSpPr/>
            <p:nvPr/>
          </p:nvSpPr>
          <p:spPr>
            <a:xfrm>
              <a:off x="599172" y="1106228"/>
              <a:ext cx="3154275" cy="3530673"/>
            </a:xfrm>
            <a:custGeom>
              <a:avLst/>
              <a:gdLst/>
              <a:ahLst/>
              <a:cxnLst/>
              <a:rect l="l" t="t" r="r" b="b"/>
              <a:pathLst>
                <a:path w="12617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6171" y="135041"/>
                  </a:lnTo>
                  <a:lnTo>
                    <a:pt x="126171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212" name="Google Shape;212;p9"/>
            <p:cNvSpPr/>
            <p:nvPr/>
          </p:nvSpPr>
          <p:spPr>
            <a:xfrm>
              <a:off x="3763850" y="1258925"/>
              <a:ext cx="90525" cy="3263225"/>
            </a:xfrm>
            <a:custGeom>
              <a:avLst/>
              <a:gdLst/>
              <a:ahLst/>
              <a:cxnLst/>
              <a:rect l="l" t="t" r="r" b="b"/>
              <a:pathLst>
                <a:path w="3621" h="130529" extrusionOk="0">
                  <a:moveTo>
                    <a:pt x="1" y="0"/>
                  </a:moveTo>
                  <a:lnTo>
                    <a:pt x="1" y="130528"/>
                  </a:lnTo>
                  <a:lnTo>
                    <a:pt x="3620" y="130528"/>
                  </a:lnTo>
                  <a:lnTo>
                    <a:pt x="3620" y="0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213" name="Google Shape;213;p9"/>
            <p:cNvSpPr/>
            <p:nvPr/>
          </p:nvSpPr>
          <p:spPr>
            <a:xfrm>
              <a:off x="3703725" y="1074675"/>
              <a:ext cx="217900" cy="218200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58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58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214" name="Google Shape;214;p9"/>
            <p:cNvSpPr/>
            <p:nvPr/>
          </p:nvSpPr>
          <p:spPr>
            <a:xfrm>
              <a:off x="3703734" y="1131261"/>
              <a:ext cx="217900" cy="193172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70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70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215" name="Google Shape;215;p9"/>
            <p:cNvSpPr/>
            <p:nvPr/>
          </p:nvSpPr>
          <p:spPr>
            <a:xfrm>
              <a:off x="3885598" y="1106228"/>
              <a:ext cx="3176300" cy="3530673"/>
            </a:xfrm>
            <a:custGeom>
              <a:avLst/>
              <a:gdLst/>
              <a:ahLst/>
              <a:cxnLst/>
              <a:rect l="l" t="t" r="r" b="b"/>
              <a:pathLst>
                <a:path w="1270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052" y="135041"/>
                  </a:lnTo>
                  <a:lnTo>
                    <a:pt x="1270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216" name="Google Shape;216;p9"/>
            <p:cNvSpPr/>
            <p:nvPr/>
          </p:nvSpPr>
          <p:spPr>
            <a:xfrm>
              <a:off x="3884698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5492" y="135041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217" name="Google Shape;217;p9"/>
            <p:cNvSpPr/>
            <p:nvPr/>
          </p:nvSpPr>
          <p:spPr>
            <a:xfrm>
              <a:off x="3842723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218" name="Google Shape;218;p9"/>
            <p:cNvSpPr/>
            <p:nvPr/>
          </p:nvSpPr>
          <p:spPr>
            <a:xfrm>
              <a:off x="645297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219" name="Google Shape;219;p9"/>
            <p:cNvSpPr/>
            <p:nvPr/>
          </p:nvSpPr>
          <p:spPr>
            <a:xfrm>
              <a:off x="3555800" y="152860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69"/>
                    <a:pt x="0" y="3060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60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220" name="Google Shape;220;p9"/>
            <p:cNvSpPr/>
            <p:nvPr/>
          </p:nvSpPr>
          <p:spPr>
            <a:xfrm>
              <a:off x="3916850" y="152947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40"/>
                    <a:pt x="1358" y="6097"/>
                    <a:pt x="3048" y="6097"/>
                  </a:cubicBezTo>
                  <a:cubicBezTo>
                    <a:pt x="4739" y="6097"/>
                    <a:pt x="6096" y="4740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221" name="Google Shape;221;p9"/>
            <p:cNvSpPr/>
            <p:nvPr/>
          </p:nvSpPr>
          <p:spPr>
            <a:xfrm>
              <a:off x="3555800" y="199115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222" name="Google Shape;222;p9"/>
            <p:cNvSpPr/>
            <p:nvPr/>
          </p:nvSpPr>
          <p:spPr>
            <a:xfrm>
              <a:off x="3916850" y="1991750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223" name="Google Shape;223;p9"/>
            <p:cNvSpPr/>
            <p:nvPr/>
          </p:nvSpPr>
          <p:spPr>
            <a:xfrm>
              <a:off x="3555800" y="24953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1"/>
                  </a:moveTo>
                  <a:cubicBezTo>
                    <a:pt x="1369" y="1"/>
                    <a:pt x="0" y="1358"/>
                    <a:pt x="0" y="3049"/>
                  </a:cubicBezTo>
                  <a:cubicBezTo>
                    <a:pt x="0" y="4739"/>
                    <a:pt x="1369" y="6097"/>
                    <a:pt x="3060" y="6097"/>
                  </a:cubicBezTo>
                  <a:cubicBezTo>
                    <a:pt x="4739" y="6097"/>
                    <a:pt x="6108" y="4739"/>
                    <a:pt x="6108" y="3049"/>
                  </a:cubicBezTo>
                  <a:cubicBezTo>
                    <a:pt x="6108" y="1358"/>
                    <a:pt x="4739" y="1"/>
                    <a:pt x="3060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224" name="Google Shape;224;p9"/>
            <p:cNvSpPr/>
            <p:nvPr/>
          </p:nvSpPr>
          <p:spPr>
            <a:xfrm>
              <a:off x="3916850" y="24956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70"/>
                    <a:pt x="0" y="3048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48"/>
                  </a:cubicBezTo>
                  <a:cubicBezTo>
                    <a:pt x="6096" y="1370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225" name="Google Shape;225;p9"/>
            <p:cNvSpPr/>
            <p:nvPr/>
          </p:nvSpPr>
          <p:spPr>
            <a:xfrm>
              <a:off x="3555800" y="2997225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226" name="Google Shape;226;p9"/>
            <p:cNvSpPr/>
            <p:nvPr/>
          </p:nvSpPr>
          <p:spPr>
            <a:xfrm>
              <a:off x="3916850" y="2998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0"/>
                  </a:moveTo>
                  <a:cubicBezTo>
                    <a:pt x="1358" y="0"/>
                    <a:pt x="0" y="1358"/>
                    <a:pt x="0" y="3048"/>
                  </a:cubicBezTo>
                  <a:cubicBezTo>
                    <a:pt x="0" y="4727"/>
                    <a:pt x="1358" y="6096"/>
                    <a:pt x="3048" y="6096"/>
                  </a:cubicBezTo>
                  <a:cubicBezTo>
                    <a:pt x="4739" y="6096"/>
                    <a:pt x="6096" y="4727"/>
                    <a:pt x="6096" y="3048"/>
                  </a:cubicBezTo>
                  <a:cubicBezTo>
                    <a:pt x="6096" y="1358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227" name="Google Shape;227;p9"/>
            <p:cNvSpPr/>
            <p:nvPr/>
          </p:nvSpPr>
          <p:spPr>
            <a:xfrm>
              <a:off x="3555800" y="3503250"/>
              <a:ext cx="152700" cy="152700"/>
            </a:xfrm>
            <a:custGeom>
              <a:avLst/>
              <a:gdLst/>
              <a:ahLst/>
              <a:cxnLst/>
              <a:rect l="l" t="t" r="r" b="b"/>
              <a:pathLst>
                <a:path w="6108" h="6108" extrusionOk="0">
                  <a:moveTo>
                    <a:pt x="3060" y="0"/>
                  </a:moveTo>
                  <a:cubicBezTo>
                    <a:pt x="1369" y="0"/>
                    <a:pt x="0" y="1369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228" name="Google Shape;228;p9"/>
            <p:cNvSpPr/>
            <p:nvPr/>
          </p:nvSpPr>
          <p:spPr>
            <a:xfrm>
              <a:off x="3916850" y="3504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28"/>
                    <a:pt x="1358" y="6097"/>
                    <a:pt x="3048" y="6097"/>
                  </a:cubicBezTo>
                  <a:cubicBezTo>
                    <a:pt x="4739" y="6097"/>
                    <a:pt x="6096" y="4728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229" name="Google Shape;229;p9"/>
            <p:cNvSpPr/>
            <p:nvPr/>
          </p:nvSpPr>
          <p:spPr>
            <a:xfrm>
              <a:off x="3555800" y="40449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096"/>
                    <a:pt x="3060" y="6096"/>
                  </a:cubicBezTo>
                  <a:cubicBezTo>
                    <a:pt x="4739" y="6096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230" name="Google Shape;230;p9"/>
            <p:cNvSpPr/>
            <p:nvPr/>
          </p:nvSpPr>
          <p:spPr>
            <a:xfrm>
              <a:off x="3916850" y="40455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231" name="Google Shape;231;p9"/>
            <p:cNvSpPr/>
            <p:nvPr/>
          </p:nvSpPr>
          <p:spPr>
            <a:xfrm>
              <a:off x="3615325" y="156372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232" name="Google Shape;232;p9"/>
            <p:cNvSpPr/>
            <p:nvPr/>
          </p:nvSpPr>
          <p:spPr>
            <a:xfrm>
              <a:off x="3615325" y="202657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233" name="Google Shape;233;p9"/>
            <p:cNvSpPr/>
            <p:nvPr/>
          </p:nvSpPr>
          <p:spPr>
            <a:xfrm>
              <a:off x="3615325" y="25308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9"/>
                    <a:pt x="0" y="1643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43"/>
                  </a:cubicBezTo>
                  <a:cubicBezTo>
                    <a:pt x="15764" y="739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234" name="Google Shape;234;p9"/>
            <p:cNvSpPr/>
            <p:nvPr/>
          </p:nvSpPr>
          <p:spPr>
            <a:xfrm>
              <a:off x="3615325" y="30329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235" name="Google Shape;235;p9"/>
            <p:cNvSpPr/>
            <p:nvPr/>
          </p:nvSpPr>
          <p:spPr>
            <a:xfrm>
              <a:off x="3615325" y="35386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1"/>
                  </a:moveTo>
                  <a:cubicBezTo>
                    <a:pt x="750" y="1"/>
                    <a:pt x="0" y="739"/>
                    <a:pt x="0" y="1656"/>
                  </a:cubicBezTo>
                  <a:cubicBezTo>
                    <a:pt x="0" y="2561"/>
                    <a:pt x="750" y="3299"/>
                    <a:pt x="1655" y="3299"/>
                  </a:cubicBezTo>
                  <a:lnTo>
                    <a:pt x="14109" y="3299"/>
                  </a:lnTo>
                  <a:cubicBezTo>
                    <a:pt x="15038" y="3299"/>
                    <a:pt x="15776" y="2561"/>
                    <a:pt x="15764" y="1656"/>
                  </a:cubicBezTo>
                  <a:cubicBezTo>
                    <a:pt x="15764" y="739"/>
                    <a:pt x="15026" y="1"/>
                    <a:pt x="14109" y="1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236" name="Google Shape;236;p9"/>
            <p:cNvSpPr/>
            <p:nvPr/>
          </p:nvSpPr>
          <p:spPr>
            <a:xfrm>
              <a:off x="3615325" y="40804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237" name="Google Shape;237;p9"/>
            <p:cNvSpPr/>
            <p:nvPr/>
          </p:nvSpPr>
          <p:spPr>
            <a:xfrm>
              <a:off x="576847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238" name="Google Shape;238;p9"/>
            <p:cNvSpPr/>
            <p:nvPr/>
          </p:nvSpPr>
          <p:spPr>
            <a:xfrm>
              <a:off x="625072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50" y="135041"/>
                  </a:lnTo>
                  <a:lnTo>
                    <a:pt x="750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239" name="Google Shape;239;p9"/>
            <p:cNvSpPr/>
            <p:nvPr/>
          </p:nvSpPr>
          <p:spPr>
            <a:xfrm>
              <a:off x="7021099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240" name="Google Shape;240;p9"/>
            <p:cNvSpPr/>
            <p:nvPr/>
          </p:nvSpPr>
          <p:spPr>
            <a:xfrm>
              <a:off x="6980024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51" y="135041"/>
                  </a:lnTo>
                  <a:lnTo>
                    <a:pt x="751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</p:grpSp>
      <p:sp>
        <p:nvSpPr>
          <p:cNvPr id="241" name="Google Shape;241;p9"/>
          <p:cNvSpPr txBox="1">
            <a:spLocks noGrp="1"/>
          </p:cNvSpPr>
          <p:nvPr>
            <p:ph type="title"/>
          </p:nvPr>
        </p:nvSpPr>
        <p:spPr>
          <a:xfrm>
            <a:off x="952797" y="1520863"/>
            <a:ext cx="29718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788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394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394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394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394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394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394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394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394"/>
            </a:lvl9pPr>
          </a:lstStyle>
          <a:p>
            <a:endParaRPr/>
          </a:p>
        </p:txBody>
      </p:sp>
      <p:sp>
        <p:nvSpPr>
          <p:cNvPr id="242" name="Google Shape;242;p9"/>
          <p:cNvSpPr txBox="1">
            <a:spLocks noGrp="1"/>
          </p:cNvSpPr>
          <p:nvPr>
            <p:ph type="subTitle" idx="1"/>
          </p:nvPr>
        </p:nvSpPr>
        <p:spPr>
          <a:xfrm>
            <a:off x="952675" y="2266831"/>
            <a:ext cx="2971800" cy="128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795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795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795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795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795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795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795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795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795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31938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0"/>
          <p:cNvSpPr txBox="1">
            <a:spLocks noGrp="1"/>
          </p:cNvSpPr>
          <p:nvPr>
            <p:ph type="title"/>
          </p:nvPr>
        </p:nvSpPr>
        <p:spPr>
          <a:xfrm rot="-281821">
            <a:off x="817867" y="858277"/>
            <a:ext cx="2249454" cy="177387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381852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1"/>
          <p:cNvSpPr txBox="1">
            <a:spLocks noGrp="1"/>
          </p:cNvSpPr>
          <p:nvPr>
            <p:ph type="title" hasCustomPrompt="1"/>
          </p:nvPr>
        </p:nvSpPr>
        <p:spPr>
          <a:xfrm>
            <a:off x="1338750" y="1597550"/>
            <a:ext cx="6464700" cy="147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8978"/>
            </a:lvl1pPr>
            <a:lvl2pPr lvl="1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8978"/>
            </a:lvl2pPr>
            <a:lvl3pPr lvl="2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8978"/>
            </a:lvl3pPr>
            <a:lvl4pPr lvl="3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8978"/>
            </a:lvl4pPr>
            <a:lvl5pPr lvl="4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8978"/>
            </a:lvl5pPr>
            <a:lvl6pPr lvl="5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8978"/>
            </a:lvl6pPr>
            <a:lvl7pPr lvl="6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8978"/>
            </a:lvl7pPr>
            <a:lvl8pPr lvl="7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8978"/>
            </a:lvl8pPr>
            <a:lvl9pPr lvl="8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8978"/>
            </a:lvl9pPr>
          </a:lstStyle>
          <a:p>
            <a:r>
              <a:t>xx%</a:t>
            </a:r>
          </a:p>
        </p:txBody>
      </p:sp>
      <p:sp>
        <p:nvSpPr>
          <p:cNvPr id="247" name="Google Shape;247;p11"/>
          <p:cNvSpPr txBox="1">
            <a:spLocks noGrp="1"/>
          </p:cNvSpPr>
          <p:nvPr>
            <p:ph type="subTitle" idx="1"/>
          </p:nvPr>
        </p:nvSpPr>
        <p:spPr>
          <a:xfrm>
            <a:off x="1340550" y="3100436"/>
            <a:ext cx="6464700" cy="512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795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9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9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9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9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9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9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9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9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597681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92862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0" name="Google Shape;250;p13"/>
          <p:cNvGrpSpPr/>
          <p:nvPr/>
        </p:nvGrpSpPr>
        <p:grpSpPr>
          <a:xfrm>
            <a:off x="155326" y="91360"/>
            <a:ext cx="8833348" cy="4894379"/>
            <a:chOff x="375925" y="955900"/>
            <a:chExt cx="6888675" cy="3816875"/>
          </a:xfrm>
        </p:grpSpPr>
        <p:sp>
          <p:nvSpPr>
            <p:cNvPr id="251" name="Google Shape;251;p13"/>
            <p:cNvSpPr/>
            <p:nvPr/>
          </p:nvSpPr>
          <p:spPr>
            <a:xfrm>
              <a:off x="375925" y="956200"/>
              <a:ext cx="6888675" cy="3816575"/>
            </a:xfrm>
            <a:custGeom>
              <a:avLst/>
              <a:gdLst/>
              <a:ahLst/>
              <a:cxnLst/>
              <a:rect l="l" t="t" r="r" b="b"/>
              <a:pathLst>
                <a:path w="275547" h="152663" extrusionOk="0">
                  <a:moveTo>
                    <a:pt x="1108" y="0"/>
                  </a:moveTo>
                  <a:cubicBezTo>
                    <a:pt x="501" y="0"/>
                    <a:pt x="1" y="489"/>
                    <a:pt x="1" y="1108"/>
                  </a:cubicBezTo>
                  <a:lnTo>
                    <a:pt x="1" y="151543"/>
                  </a:lnTo>
                  <a:cubicBezTo>
                    <a:pt x="1" y="152162"/>
                    <a:pt x="489" y="152662"/>
                    <a:pt x="1108" y="152662"/>
                  </a:cubicBezTo>
                  <a:lnTo>
                    <a:pt x="274440" y="152662"/>
                  </a:lnTo>
                  <a:cubicBezTo>
                    <a:pt x="275047" y="152662"/>
                    <a:pt x="275547" y="152162"/>
                    <a:pt x="275547" y="151531"/>
                  </a:cubicBezTo>
                  <a:lnTo>
                    <a:pt x="275547" y="1108"/>
                  </a:lnTo>
                  <a:cubicBezTo>
                    <a:pt x="275547" y="501"/>
                    <a:pt x="275059" y="0"/>
                    <a:pt x="2744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100013" dist="66675" dir="5400000" algn="bl" rotWithShape="0">
                <a:schemeClr val="accent2">
                  <a:alpha val="3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252" name="Google Shape;252;p13"/>
            <p:cNvSpPr/>
            <p:nvPr/>
          </p:nvSpPr>
          <p:spPr>
            <a:xfrm>
              <a:off x="3607875" y="955900"/>
              <a:ext cx="424200" cy="3816875"/>
            </a:xfrm>
            <a:custGeom>
              <a:avLst/>
              <a:gdLst/>
              <a:ahLst/>
              <a:cxnLst/>
              <a:rect l="l" t="t" r="r" b="b"/>
              <a:pathLst>
                <a:path w="16968" h="152675" extrusionOk="0">
                  <a:moveTo>
                    <a:pt x="1" y="1"/>
                  </a:moveTo>
                  <a:lnTo>
                    <a:pt x="1" y="152674"/>
                  </a:lnTo>
                  <a:lnTo>
                    <a:pt x="16967" y="152674"/>
                  </a:lnTo>
                  <a:lnTo>
                    <a:pt x="16967" y="1"/>
                  </a:lnTo>
                  <a:close/>
                </a:path>
              </a:pathLst>
            </a:custGeom>
            <a:solidFill>
              <a:srgbClr val="40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253" name="Google Shape;253;p13"/>
            <p:cNvSpPr/>
            <p:nvPr/>
          </p:nvSpPr>
          <p:spPr>
            <a:xfrm>
              <a:off x="554821" y="1106228"/>
              <a:ext cx="3188800" cy="3530673"/>
            </a:xfrm>
            <a:custGeom>
              <a:avLst/>
              <a:gdLst/>
              <a:ahLst/>
              <a:cxnLst/>
              <a:rect l="l" t="t" r="r" b="b"/>
              <a:pathLst>
                <a:path w="1275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552" y="135041"/>
                  </a:lnTo>
                  <a:lnTo>
                    <a:pt x="1275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254" name="Google Shape;254;p13"/>
            <p:cNvSpPr/>
            <p:nvPr/>
          </p:nvSpPr>
          <p:spPr>
            <a:xfrm>
              <a:off x="599172" y="1106228"/>
              <a:ext cx="3154275" cy="3530673"/>
            </a:xfrm>
            <a:custGeom>
              <a:avLst/>
              <a:gdLst/>
              <a:ahLst/>
              <a:cxnLst/>
              <a:rect l="l" t="t" r="r" b="b"/>
              <a:pathLst>
                <a:path w="12617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6171" y="135041"/>
                  </a:lnTo>
                  <a:lnTo>
                    <a:pt x="126171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255" name="Google Shape;255;p13"/>
            <p:cNvSpPr/>
            <p:nvPr/>
          </p:nvSpPr>
          <p:spPr>
            <a:xfrm>
              <a:off x="3763850" y="1258925"/>
              <a:ext cx="90525" cy="3263225"/>
            </a:xfrm>
            <a:custGeom>
              <a:avLst/>
              <a:gdLst/>
              <a:ahLst/>
              <a:cxnLst/>
              <a:rect l="l" t="t" r="r" b="b"/>
              <a:pathLst>
                <a:path w="3621" h="130529" extrusionOk="0">
                  <a:moveTo>
                    <a:pt x="1" y="0"/>
                  </a:moveTo>
                  <a:lnTo>
                    <a:pt x="1" y="130528"/>
                  </a:lnTo>
                  <a:lnTo>
                    <a:pt x="3620" y="130528"/>
                  </a:lnTo>
                  <a:lnTo>
                    <a:pt x="3620" y="0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256" name="Google Shape;256;p13"/>
            <p:cNvSpPr/>
            <p:nvPr/>
          </p:nvSpPr>
          <p:spPr>
            <a:xfrm>
              <a:off x="3703725" y="1074675"/>
              <a:ext cx="217900" cy="218200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58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58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257" name="Google Shape;257;p13"/>
            <p:cNvSpPr/>
            <p:nvPr/>
          </p:nvSpPr>
          <p:spPr>
            <a:xfrm>
              <a:off x="3703734" y="1131261"/>
              <a:ext cx="217900" cy="193172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70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70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258" name="Google Shape;258;p13"/>
            <p:cNvSpPr/>
            <p:nvPr/>
          </p:nvSpPr>
          <p:spPr>
            <a:xfrm>
              <a:off x="3885598" y="1106228"/>
              <a:ext cx="3176300" cy="3530673"/>
            </a:xfrm>
            <a:custGeom>
              <a:avLst/>
              <a:gdLst/>
              <a:ahLst/>
              <a:cxnLst/>
              <a:rect l="l" t="t" r="r" b="b"/>
              <a:pathLst>
                <a:path w="1270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052" y="135041"/>
                  </a:lnTo>
                  <a:lnTo>
                    <a:pt x="1270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259" name="Google Shape;259;p13"/>
            <p:cNvSpPr/>
            <p:nvPr/>
          </p:nvSpPr>
          <p:spPr>
            <a:xfrm>
              <a:off x="3884698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5492" y="135041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260" name="Google Shape;260;p13"/>
            <p:cNvSpPr/>
            <p:nvPr/>
          </p:nvSpPr>
          <p:spPr>
            <a:xfrm>
              <a:off x="3842723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261" name="Google Shape;261;p13"/>
            <p:cNvSpPr/>
            <p:nvPr/>
          </p:nvSpPr>
          <p:spPr>
            <a:xfrm>
              <a:off x="645297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262" name="Google Shape;262;p13"/>
            <p:cNvSpPr/>
            <p:nvPr/>
          </p:nvSpPr>
          <p:spPr>
            <a:xfrm>
              <a:off x="3555800" y="152860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69"/>
                    <a:pt x="0" y="3060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60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263" name="Google Shape;263;p13"/>
            <p:cNvSpPr/>
            <p:nvPr/>
          </p:nvSpPr>
          <p:spPr>
            <a:xfrm>
              <a:off x="3916850" y="152947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40"/>
                    <a:pt x="1358" y="6097"/>
                    <a:pt x="3048" y="6097"/>
                  </a:cubicBezTo>
                  <a:cubicBezTo>
                    <a:pt x="4739" y="6097"/>
                    <a:pt x="6096" y="4740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264" name="Google Shape;264;p13"/>
            <p:cNvSpPr/>
            <p:nvPr/>
          </p:nvSpPr>
          <p:spPr>
            <a:xfrm>
              <a:off x="3555800" y="199115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265" name="Google Shape;265;p13"/>
            <p:cNvSpPr/>
            <p:nvPr/>
          </p:nvSpPr>
          <p:spPr>
            <a:xfrm>
              <a:off x="3916850" y="1991750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266" name="Google Shape;266;p13"/>
            <p:cNvSpPr/>
            <p:nvPr/>
          </p:nvSpPr>
          <p:spPr>
            <a:xfrm>
              <a:off x="3555800" y="24953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1"/>
                  </a:moveTo>
                  <a:cubicBezTo>
                    <a:pt x="1369" y="1"/>
                    <a:pt x="0" y="1358"/>
                    <a:pt x="0" y="3049"/>
                  </a:cubicBezTo>
                  <a:cubicBezTo>
                    <a:pt x="0" y="4739"/>
                    <a:pt x="1369" y="6097"/>
                    <a:pt x="3060" y="6097"/>
                  </a:cubicBezTo>
                  <a:cubicBezTo>
                    <a:pt x="4739" y="6097"/>
                    <a:pt x="6108" y="4739"/>
                    <a:pt x="6108" y="3049"/>
                  </a:cubicBezTo>
                  <a:cubicBezTo>
                    <a:pt x="6108" y="1358"/>
                    <a:pt x="4739" y="1"/>
                    <a:pt x="3060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267" name="Google Shape;267;p13"/>
            <p:cNvSpPr/>
            <p:nvPr/>
          </p:nvSpPr>
          <p:spPr>
            <a:xfrm>
              <a:off x="3916850" y="24956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70"/>
                    <a:pt x="0" y="3048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48"/>
                  </a:cubicBezTo>
                  <a:cubicBezTo>
                    <a:pt x="6096" y="1370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268" name="Google Shape;268;p13"/>
            <p:cNvSpPr/>
            <p:nvPr/>
          </p:nvSpPr>
          <p:spPr>
            <a:xfrm>
              <a:off x="3555800" y="2997225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269" name="Google Shape;269;p13"/>
            <p:cNvSpPr/>
            <p:nvPr/>
          </p:nvSpPr>
          <p:spPr>
            <a:xfrm>
              <a:off x="3916850" y="2998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0"/>
                  </a:moveTo>
                  <a:cubicBezTo>
                    <a:pt x="1358" y="0"/>
                    <a:pt x="0" y="1358"/>
                    <a:pt x="0" y="3048"/>
                  </a:cubicBezTo>
                  <a:cubicBezTo>
                    <a:pt x="0" y="4727"/>
                    <a:pt x="1358" y="6096"/>
                    <a:pt x="3048" y="6096"/>
                  </a:cubicBezTo>
                  <a:cubicBezTo>
                    <a:pt x="4739" y="6096"/>
                    <a:pt x="6096" y="4727"/>
                    <a:pt x="6096" y="3048"/>
                  </a:cubicBezTo>
                  <a:cubicBezTo>
                    <a:pt x="6096" y="1358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270" name="Google Shape;270;p13"/>
            <p:cNvSpPr/>
            <p:nvPr/>
          </p:nvSpPr>
          <p:spPr>
            <a:xfrm>
              <a:off x="3555800" y="3503250"/>
              <a:ext cx="152700" cy="152700"/>
            </a:xfrm>
            <a:custGeom>
              <a:avLst/>
              <a:gdLst/>
              <a:ahLst/>
              <a:cxnLst/>
              <a:rect l="l" t="t" r="r" b="b"/>
              <a:pathLst>
                <a:path w="6108" h="6108" extrusionOk="0">
                  <a:moveTo>
                    <a:pt x="3060" y="0"/>
                  </a:moveTo>
                  <a:cubicBezTo>
                    <a:pt x="1369" y="0"/>
                    <a:pt x="0" y="1369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271" name="Google Shape;271;p13"/>
            <p:cNvSpPr/>
            <p:nvPr/>
          </p:nvSpPr>
          <p:spPr>
            <a:xfrm>
              <a:off x="3916850" y="3504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28"/>
                    <a:pt x="1358" y="6097"/>
                    <a:pt x="3048" y="6097"/>
                  </a:cubicBezTo>
                  <a:cubicBezTo>
                    <a:pt x="4739" y="6097"/>
                    <a:pt x="6096" y="4728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272" name="Google Shape;272;p13"/>
            <p:cNvSpPr/>
            <p:nvPr/>
          </p:nvSpPr>
          <p:spPr>
            <a:xfrm>
              <a:off x="3555800" y="40449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096"/>
                    <a:pt x="3060" y="6096"/>
                  </a:cubicBezTo>
                  <a:cubicBezTo>
                    <a:pt x="4739" y="6096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273" name="Google Shape;273;p13"/>
            <p:cNvSpPr/>
            <p:nvPr/>
          </p:nvSpPr>
          <p:spPr>
            <a:xfrm>
              <a:off x="3916850" y="40455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274" name="Google Shape;274;p13"/>
            <p:cNvSpPr/>
            <p:nvPr/>
          </p:nvSpPr>
          <p:spPr>
            <a:xfrm>
              <a:off x="3615325" y="156372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275" name="Google Shape;275;p13"/>
            <p:cNvSpPr/>
            <p:nvPr/>
          </p:nvSpPr>
          <p:spPr>
            <a:xfrm>
              <a:off x="3615325" y="202657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276" name="Google Shape;276;p13"/>
            <p:cNvSpPr/>
            <p:nvPr/>
          </p:nvSpPr>
          <p:spPr>
            <a:xfrm>
              <a:off x="3615325" y="25308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9"/>
                    <a:pt x="0" y="1643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43"/>
                  </a:cubicBezTo>
                  <a:cubicBezTo>
                    <a:pt x="15764" y="739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277" name="Google Shape;277;p13"/>
            <p:cNvSpPr/>
            <p:nvPr/>
          </p:nvSpPr>
          <p:spPr>
            <a:xfrm>
              <a:off x="3615325" y="30329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278" name="Google Shape;278;p13"/>
            <p:cNvSpPr/>
            <p:nvPr/>
          </p:nvSpPr>
          <p:spPr>
            <a:xfrm>
              <a:off x="3615325" y="35386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1"/>
                  </a:moveTo>
                  <a:cubicBezTo>
                    <a:pt x="750" y="1"/>
                    <a:pt x="0" y="739"/>
                    <a:pt x="0" y="1656"/>
                  </a:cubicBezTo>
                  <a:cubicBezTo>
                    <a:pt x="0" y="2561"/>
                    <a:pt x="750" y="3299"/>
                    <a:pt x="1655" y="3299"/>
                  </a:cubicBezTo>
                  <a:lnTo>
                    <a:pt x="14109" y="3299"/>
                  </a:lnTo>
                  <a:cubicBezTo>
                    <a:pt x="15038" y="3299"/>
                    <a:pt x="15776" y="2561"/>
                    <a:pt x="15764" y="1656"/>
                  </a:cubicBezTo>
                  <a:cubicBezTo>
                    <a:pt x="15764" y="739"/>
                    <a:pt x="15026" y="1"/>
                    <a:pt x="14109" y="1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279" name="Google Shape;279;p13"/>
            <p:cNvSpPr/>
            <p:nvPr/>
          </p:nvSpPr>
          <p:spPr>
            <a:xfrm>
              <a:off x="3615325" y="40804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280" name="Google Shape;280;p13"/>
            <p:cNvSpPr/>
            <p:nvPr/>
          </p:nvSpPr>
          <p:spPr>
            <a:xfrm>
              <a:off x="576847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281" name="Google Shape;281;p13"/>
            <p:cNvSpPr/>
            <p:nvPr/>
          </p:nvSpPr>
          <p:spPr>
            <a:xfrm>
              <a:off x="625072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50" y="135041"/>
                  </a:lnTo>
                  <a:lnTo>
                    <a:pt x="750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282" name="Google Shape;282;p13"/>
            <p:cNvSpPr/>
            <p:nvPr/>
          </p:nvSpPr>
          <p:spPr>
            <a:xfrm>
              <a:off x="7021099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283" name="Google Shape;283;p13"/>
            <p:cNvSpPr/>
            <p:nvPr/>
          </p:nvSpPr>
          <p:spPr>
            <a:xfrm>
              <a:off x="6980024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51" y="135041"/>
                  </a:lnTo>
                  <a:lnTo>
                    <a:pt x="751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</p:grpSp>
      <p:sp>
        <p:nvSpPr>
          <p:cNvPr id="284" name="Google Shape;284;p13"/>
          <p:cNvSpPr txBox="1">
            <a:spLocks noGrp="1"/>
          </p:cNvSpPr>
          <p:nvPr>
            <p:ph type="title"/>
          </p:nvPr>
        </p:nvSpPr>
        <p:spPr>
          <a:xfrm>
            <a:off x="1513125" y="1893750"/>
            <a:ext cx="1993500" cy="110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85" name="Google Shape;285;p13"/>
          <p:cNvSpPr txBox="1">
            <a:spLocks noGrp="1"/>
          </p:cNvSpPr>
          <p:nvPr>
            <p:ph type="subTitle" idx="1"/>
          </p:nvPr>
        </p:nvSpPr>
        <p:spPr>
          <a:xfrm>
            <a:off x="6119527" y="425358"/>
            <a:ext cx="20469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286" name="Google Shape;286;p13"/>
          <p:cNvSpPr txBox="1">
            <a:spLocks noGrp="1"/>
          </p:cNvSpPr>
          <p:nvPr>
            <p:ph type="title" idx="2" hasCustomPrompt="1"/>
          </p:nvPr>
        </p:nvSpPr>
        <p:spPr>
          <a:xfrm>
            <a:off x="5229300" y="716400"/>
            <a:ext cx="704100" cy="4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287" name="Google Shape;287;p13"/>
          <p:cNvSpPr txBox="1">
            <a:spLocks noGrp="1"/>
          </p:cNvSpPr>
          <p:nvPr>
            <p:ph type="subTitle" idx="3"/>
          </p:nvPr>
        </p:nvSpPr>
        <p:spPr>
          <a:xfrm>
            <a:off x="6119527" y="792148"/>
            <a:ext cx="2046900" cy="65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8" name="Google Shape;288;p13"/>
          <p:cNvSpPr txBox="1">
            <a:spLocks noGrp="1"/>
          </p:cNvSpPr>
          <p:nvPr>
            <p:ph type="subTitle" idx="4"/>
          </p:nvPr>
        </p:nvSpPr>
        <p:spPr>
          <a:xfrm>
            <a:off x="6119527" y="1482252"/>
            <a:ext cx="20469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289" name="Google Shape;289;p13"/>
          <p:cNvSpPr txBox="1">
            <a:spLocks noGrp="1"/>
          </p:cNvSpPr>
          <p:nvPr>
            <p:ph type="title" idx="5" hasCustomPrompt="1"/>
          </p:nvPr>
        </p:nvSpPr>
        <p:spPr>
          <a:xfrm>
            <a:off x="5229300" y="1781930"/>
            <a:ext cx="704100" cy="4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290" name="Google Shape;290;p13"/>
          <p:cNvSpPr txBox="1">
            <a:spLocks noGrp="1"/>
          </p:cNvSpPr>
          <p:nvPr>
            <p:ph type="subTitle" idx="6"/>
          </p:nvPr>
        </p:nvSpPr>
        <p:spPr>
          <a:xfrm>
            <a:off x="6119527" y="1853908"/>
            <a:ext cx="2046900" cy="65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1" name="Google Shape;291;p13"/>
          <p:cNvSpPr txBox="1">
            <a:spLocks noGrp="1"/>
          </p:cNvSpPr>
          <p:nvPr>
            <p:ph type="subTitle" idx="7"/>
          </p:nvPr>
        </p:nvSpPr>
        <p:spPr>
          <a:xfrm>
            <a:off x="6119527" y="2539146"/>
            <a:ext cx="20469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292" name="Google Shape;292;p13"/>
          <p:cNvSpPr txBox="1">
            <a:spLocks noGrp="1"/>
          </p:cNvSpPr>
          <p:nvPr>
            <p:ph type="title" idx="8" hasCustomPrompt="1"/>
          </p:nvPr>
        </p:nvSpPr>
        <p:spPr>
          <a:xfrm>
            <a:off x="5229300" y="2847460"/>
            <a:ext cx="704100" cy="4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293" name="Google Shape;293;p13"/>
          <p:cNvSpPr txBox="1">
            <a:spLocks noGrp="1"/>
          </p:cNvSpPr>
          <p:nvPr>
            <p:ph type="subTitle" idx="9"/>
          </p:nvPr>
        </p:nvSpPr>
        <p:spPr>
          <a:xfrm>
            <a:off x="6119527" y="2915668"/>
            <a:ext cx="2046900" cy="65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4" name="Google Shape;294;p13"/>
          <p:cNvSpPr txBox="1">
            <a:spLocks noGrp="1"/>
          </p:cNvSpPr>
          <p:nvPr>
            <p:ph type="subTitle" idx="13"/>
          </p:nvPr>
        </p:nvSpPr>
        <p:spPr>
          <a:xfrm>
            <a:off x="6119527" y="3596040"/>
            <a:ext cx="20469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295" name="Google Shape;295;p13"/>
          <p:cNvSpPr txBox="1">
            <a:spLocks noGrp="1"/>
          </p:cNvSpPr>
          <p:nvPr>
            <p:ph type="title" idx="14" hasCustomPrompt="1"/>
          </p:nvPr>
        </p:nvSpPr>
        <p:spPr>
          <a:xfrm>
            <a:off x="5229300" y="3912989"/>
            <a:ext cx="704100" cy="4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296" name="Google Shape;296;p13"/>
          <p:cNvSpPr txBox="1">
            <a:spLocks noGrp="1"/>
          </p:cNvSpPr>
          <p:nvPr>
            <p:ph type="subTitle" idx="15"/>
          </p:nvPr>
        </p:nvSpPr>
        <p:spPr>
          <a:xfrm>
            <a:off x="6119527" y="3977428"/>
            <a:ext cx="2046900" cy="65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172637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8" name="Google Shape;298;p14"/>
          <p:cNvGrpSpPr/>
          <p:nvPr/>
        </p:nvGrpSpPr>
        <p:grpSpPr>
          <a:xfrm>
            <a:off x="155326" y="91360"/>
            <a:ext cx="8833348" cy="4894379"/>
            <a:chOff x="375925" y="955900"/>
            <a:chExt cx="6888675" cy="3816875"/>
          </a:xfrm>
        </p:grpSpPr>
        <p:sp>
          <p:nvSpPr>
            <p:cNvPr id="299" name="Google Shape;299;p14"/>
            <p:cNvSpPr/>
            <p:nvPr/>
          </p:nvSpPr>
          <p:spPr>
            <a:xfrm>
              <a:off x="375925" y="956200"/>
              <a:ext cx="6888675" cy="3816575"/>
            </a:xfrm>
            <a:custGeom>
              <a:avLst/>
              <a:gdLst/>
              <a:ahLst/>
              <a:cxnLst/>
              <a:rect l="l" t="t" r="r" b="b"/>
              <a:pathLst>
                <a:path w="275547" h="152663" extrusionOk="0">
                  <a:moveTo>
                    <a:pt x="1108" y="0"/>
                  </a:moveTo>
                  <a:cubicBezTo>
                    <a:pt x="501" y="0"/>
                    <a:pt x="1" y="489"/>
                    <a:pt x="1" y="1108"/>
                  </a:cubicBezTo>
                  <a:lnTo>
                    <a:pt x="1" y="151543"/>
                  </a:lnTo>
                  <a:cubicBezTo>
                    <a:pt x="1" y="152162"/>
                    <a:pt x="489" y="152662"/>
                    <a:pt x="1108" y="152662"/>
                  </a:cubicBezTo>
                  <a:lnTo>
                    <a:pt x="274440" y="152662"/>
                  </a:lnTo>
                  <a:cubicBezTo>
                    <a:pt x="275047" y="152662"/>
                    <a:pt x="275547" y="152162"/>
                    <a:pt x="275547" y="151531"/>
                  </a:cubicBezTo>
                  <a:lnTo>
                    <a:pt x="275547" y="1108"/>
                  </a:lnTo>
                  <a:cubicBezTo>
                    <a:pt x="275547" y="501"/>
                    <a:pt x="275059" y="0"/>
                    <a:pt x="2744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100013" dist="66675" dir="5400000" algn="bl" rotWithShape="0">
                <a:schemeClr val="accent2">
                  <a:alpha val="3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300" name="Google Shape;300;p14"/>
            <p:cNvSpPr/>
            <p:nvPr/>
          </p:nvSpPr>
          <p:spPr>
            <a:xfrm>
              <a:off x="3607875" y="955900"/>
              <a:ext cx="424200" cy="3816875"/>
            </a:xfrm>
            <a:custGeom>
              <a:avLst/>
              <a:gdLst/>
              <a:ahLst/>
              <a:cxnLst/>
              <a:rect l="l" t="t" r="r" b="b"/>
              <a:pathLst>
                <a:path w="16968" h="152675" extrusionOk="0">
                  <a:moveTo>
                    <a:pt x="1" y="1"/>
                  </a:moveTo>
                  <a:lnTo>
                    <a:pt x="1" y="152674"/>
                  </a:lnTo>
                  <a:lnTo>
                    <a:pt x="16967" y="152674"/>
                  </a:lnTo>
                  <a:lnTo>
                    <a:pt x="16967" y="1"/>
                  </a:lnTo>
                  <a:close/>
                </a:path>
              </a:pathLst>
            </a:custGeom>
            <a:solidFill>
              <a:srgbClr val="40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301" name="Google Shape;301;p14"/>
            <p:cNvSpPr/>
            <p:nvPr/>
          </p:nvSpPr>
          <p:spPr>
            <a:xfrm>
              <a:off x="554821" y="1106228"/>
              <a:ext cx="3188800" cy="3530673"/>
            </a:xfrm>
            <a:custGeom>
              <a:avLst/>
              <a:gdLst/>
              <a:ahLst/>
              <a:cxnLst/>
              <a:rect l="l" t="t" r="r" b="b"/>
              <a:pathLst>
                <a:path w="1275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552" y="135041"/>
                  </a:lnTo>
                  <a:lnTo>
                    <a:pt x="1275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302" name="Google Shape;302;p14"/>
            <p:cNvSpPr/>
            <p:nvPr/>
          </p:nvSpPr>
          <p:spPr>
            <a:xfrm>
              <a:off x="599172" y="1106228"/>
              <a:ext cx="3154275" cy="3530673"/>
            </a:xfrm>
            <a:custGeom>
              <a:avLst/>
              <a:gdLst/>
              <a:ahLst/>
              <a:cxnLst/>
              <a:rect l="l" t="t" r="r" b="b"/>
              <a:pathLst>
                <a:path w="12617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6171" y="135041"/>
                  </a:lnTo>
                  <a:lnTo>
                    <a:pt x="126171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303" name="Google Shape;303;p14"/>
            <p:cNvSpPr/>
            <p:nvPr/>
          </p:nvSpPr>
          <p:spPr>
            <a:xfrm>
              <a:off x="3763850" y="1258925"/>
              <a:ext cx="90525" cy="3263225"/>
            </a:xfrm>
            <a:custGeom>
              <a:avLst/>
              <a:gdLst/>
              <a:ahLst/>
              <a:cxnLst/>
              <a:rect l="l" t="t" r="r" b="b"/>
              <a:pathLst>
                <a:path w="3621" h="130529" extrusionOk="0">
                  <a:moveTo>
                    <a:pt x="1" y="0"/>
                  </a:moveTo>
                  <a:lnTo>
                    <a:pt x="1" y="130528"/>
                  </a:lnTo>
                  <a:lnTo>
                    <a:pt x="3620" y="130528"/>
                  </a:lnTo>
                  <a:lnTo>
                    <a:pt x="3620" y="0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304" name="Google Shape;304;p14"/>
            <p:cNvSpPr/>
            <p:nvPr/>
          </p:nvSpPr>
          <p:spPr>
            <a:xfrm>
              <a:off x="3703725" y="1074675"/>
              <a:ext cx="217900" cy="218200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58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58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305" name="Google Shape;305;p14"/>
            <p:cNvSpPr/>
            <p:nvPr/>
          </p:nvSpPr>
          <p:spPr>
            <a:xfrm>
              <a:off x="3703734" y="1131261"/>
              <a:ext cx="217900" cy="193172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70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70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306" name="Google Shape;306;p14"/>
            <p:cNvSpPr/>
            <p:nvPr/>
          </p:nvSpPr>
          <p:spPr>
            <a:xfrm>
              <a:off x="3885598" y="1106228"/>
              <a:ext cx="3176300" cy="3530673"/>
            </a:xfrm>
            <a:custGeom>
              <a:avLst/>
              <a:gdLst/>
              <a:ahLst/>
              <a:cxnLst/>
              <a:rect l="l" t="t" r="r" b="b"/>
              <a:pathLst>
                <a:path w="1270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052" y="135041"/>
                  </a:lnTo>
                  <a:lnTo>
                    <a:pt x="1270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307" name="Google Shape;307;p14"/>
            <p:cNvSpPr/>
            <p:nvPr/>
          </p:nvSpPr>
          <p:spPr>
            <a:xfrm>
              <a:off x="3884698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5492" y="135041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308" name="Google Shape;308;p14"/>
            <p:cNvSpPr/>
            <p:nvPr/>
          </p:nvSpPr>
          <p:spPr>
            <a:xfrm>
              <a:off x="3842723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309" name="Google Shape;309;p14"/>
            <p:cNvSpPr/>
            <p:nvPr/>
          </p:nvSpPr>
          <p:spPr>
            <a:xfrm>
              <a:off x="645297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310" name="Google Shape;310;p14"/>
            <p:cNvSpPr/>
            <p:nvPr/>
          </p:nvSpPr>
          <p:spPr>
            <a:xfrm>
              <a:off x="3555800" y="152860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69"/>
                    <a:pt x="0" y="3060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60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311" name="Google Shape;311;p14"/>
            <p:cNvSpPr/>
            <p:nvPr/>
          </p:nvSpPr>
          <p:spPr>
            <a:xfrm>
              <a:off x="3916850" y="152947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40"/>
                    <a:pt x="1358" y="6097"/>
                    <a:pt x="3048" y="6097"/>
                  </a:cubicBezTo>
                  <a:cubicBezTo>
                    <a:pt x="4739" y="6097"/>
                    <a:pt x="6096" y="4740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312" name="Google Shape;312;p14"/>
            <p:cNvSpPr/>
            <p:nvPr/>
          </p:nvSpPr>
          <p:spPr>
            <a:xfrm>
              <a:off x="3555800" y="199115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313" name="Google Shape;313;p14"/>
            <p:cNvSpPr/>
            <p:nvPr/>
          </p:nvSpPr>
          <p:spPr>
            <a:xfrm>
              <a:off x="3916850" y="1991750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314" name="Google Shape;314;p14"/>
            <p:cNvSpPr/>
            <p:nvPr/>
          </p:nvSpPr>
          <p:spPr>
            <a:xfrm>
              <a:off x="3555800" y="24953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1"/>
                  </a:moveTo>
                  <a:cubicBezTo>
                    <a:pt x="1369" y="1"/>
                    <a:pt x="0" y="1358"/>
                    <a:pt x="0" y="3049"/>
                  </a:cubicBezTo>
                  <a:cubicBezTo>
                    <a:pt x="0" y="4739"/>
                    <a:pt x="1369" y="6097"/>
                    <a:pt x="3060" y="6097"/>
                  </a:cubicBezTo>
                  <a:cubicBezTo>
                    <a:pt x="4739" y="6097"/>
                    <a:pt x="6108" y="4739"/>
                    <a:pt x="6108" y="3049"/>
                  </a:cubicBezTo>
                  <a:cubicBezTo>
                    <a:pt x="6108" y="1358"/>
                    <a:pt x="4739" y="1"/>
                    <a:pt x="3060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315" name="Google Shape;315;p14"/>
            <p:cNvSpPr/>
            <p:nvPr/>
          </p:nvSpPr>
          <p:spPr>
            <a:xfrm>
              <a:off x="3916850" y="24956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70"/>
                    <a:pt x="0" y="3048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48"/>
                  </a:cubicBezTo>
                  <a:cubicBezTo>
                    <a:pt x="6096" y="1370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316" name="Google Shape;316;p14"/>
            <p:cNvSpPr/>
            <p:nvPr/>
          </p:nvSpPr>
          <p:spPr>
            <a:xfrm>
              <a:off x="3555800" y="2997225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317" name="Google Shape;317;p14"/>
            <p:cNvSpPr/>
            <p:nvPr/>
          </p:nvSpPr>
          <p:spPr>
            <a:xfrm>
              <a:off x="3916850" y="2998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0"/>
                  </a:moveTo>
                  <a:cubicBezTo>
                    <a:pt x="1358" y="0"/>
                    <a:pt x="0" y="1358"/>
                    <a:pt x="0" y="3048"/>
                  </a:cubicBezTo>
                  <a:cubicBezTo>
                    <a:pt x="0" y="4727"/>
                    <a:pt x="1358" y="6096"/>
                    <a:pt x="3048" y="6096"/>
                  </a:cubicBezTo>
                  <a:cubicBezTo>
                    <a:pt x="4739" y="6096"/>
                    <a:pt x="6096" y="4727"/>
                    <a:pt x="6096" y="3048"/>
                  </a:cubicBezTo>
                  <a:cubicBezTo>
                    <a:pt x="6096" y="1358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318" name="Google Shape;318;p14"/>
            <p:cNvSpPr/>
            <p:nvPr/>
          </p:nvSpPr>
          <p:spPr>
            <a:xfrm>
              <a:off x="3555800" y="3503250"/>
              <a:ext cx="152700" cy="152700"/>
            </a:xfrm>
            <a:custGeom>
              <a:avLst/>
              <a:gdLst/>
              <a:ahLst/>
              <a:cxnLst/>
              <a:rect l="l" t="t" r="r" b="b"/>
              <a:pathLst>
                <a:path w="6108" h="6108" extrusionOk="0">
                  <a:moveTo>
                    <a:pt x="3060" y="0"/>
                  </a:moveTo>
                  <a:cubicBezTo>
                    <a:pt x="1369" y="0"/>
                    <a:pt x="0" y="1369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319" name="Google Shape;319;p14"/>
            <p:cNvSpPr/>
            <p:nvPr/>
          </p:nvSpPr>
          <p:spPr>
            <a:xfrm>
              <a:off x="3916850" y="3504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28"/>
                    <a:pt x="1358" y="6097"/>
                    <a:pt x="3048" y="6097"/>
                  </a:cubicBezTo>
                  <a:cubicBezTo>
                    <a:pt x="4739" y="6097"/>
                    <a:pt x="6096" y="4728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320" name="Google Shape;320;p14"/>
            <p:cNvSpPr/>
            <p:nvPr/>
          </p:nvSpPr>
          <p:spPr>
            <a:xfrm>
              <a:off x="3555800" y="40449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096"/>
                    <a:pt x="3060" y="6096"/>
                  </a:cubicBezTo>
                  <a:cubicBezTo>
                    <a:pt x="4739" y="6096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321" name="Google Shape;321;p14"/>
            <p:cNvSpPr/>
            <p:nvPr/>
          </p:nvSpPr>
          <p:spPr>
            <a:xfrm>
              <a:off x="3916850" y="40455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322" name="Google Shape;322;p14"/>
            <p:cNvSpPr/>
            <p:nvPr/>
          </p:nvSpPr>
          <p:spPr>
            <a:xfrm>
              <a:off x="3615325" y="156372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323" name="Google Shape;323;p14"/>
            <p:cNvSpPr/>
            <p:nvPr/>
          </p:nvSpPr>
          <p:spPr>
            <a:xfrm>
              <a:off x="3615325" y="202657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324" name="Google Shape;324;p14"/>
            <p:cNvSpPr/>
            <p:nvPr/>
          </p:nvSpPr>
          <p:spPr>
            <a:xfrm>
              <a:off x="3615325" y="25308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9"/>
                    <a:pt x="0" y="1643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43"/>
                  </a:cubicBezTo>
                  <a:cubicBezTo>
                    <a:pt x="15764" y="739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325" name="Google Shape;325;p14"/>
            <p:cNvSpPr/>
            <p:nvPr/>
          </p:nvSpPr>
          <p:spPr>
            <a:xfrm>
              <a:off x="3615325" y="30329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326" name="Google Shape;326;p14"/>
            <p:cNvSpPr/>
            <p:nvPr/>
          </p:nvSpPr>
          <p:spPr>
            <a:xfrm>
              <a:off x="3615325" y="35386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1"/>
                  </a:moveTo>
                  <a:cubicBezTo>
                    <a:pt x="750" y="1"/>
                    <a:pt x="0" y="739"/>
                    <a:pt x="0" y="1656"/>
                  </a:cubicBezTo>
                  <a:cubicBezTo>
                    <a:pt x="0" y="2561"/>
                    <a:pt x="750" y="3299"/>
                    <a:pt x="1655" y="3299"/>
                  </a:cubicBezTo>
                  <a:lnTo>
                    <a:pt x="14109" y="3299"/>
                  </a:lnTo>
                  <a:cubicBezTo>
                    <a:pt x="15038" y="3299"/>
                    <a:pt x="15776" y="2561"/>
                    <a:pt x="15764" y="1656"/>
                  </a:cubicBezTo>
                  <a:cubicBezTo>
                    <a:pt x="15764" y="739"/>
                    <a:pt x="15026" y="1"/>
                    <a:pt x="14109" y="1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327" name="Google Shape;327;p14"/>
            <p:cNvSpPr/>
            <p:nvPr/>
          </p:nvSpPr>
          <p:spPr>
            <a:xfrm>
              <a:off x="3615325" y="40804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328" name="Google Shape;328;p14"/>
            <p:cNvSpPr/>
            <p:nvPr/>
          </p:nvSpPr>
          <p:spPr>
            <a:xfrm>
              <a:off x="576847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329" name="Google Shape;329;p14"/>
            <p:cNvSpPr/>
            <p:nvPr/>
          </p:nvSpPr>
          <p:spPr>
            <a:xfrm>
              <a:off x="625072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50" y="135041"/>
                  </a:lnTo>
                  <a:lnTo>
                    <a:pt x="750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330" name="Google Shape;330;p14"/>
            <p:cNvSpPr/>
            <p:nvPr/>
          </p:nvSpPr>
          <p:spPr>
            <a:xfrm>
              <a:off x="7021099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331" name="Google Shape;331;p14"/>
            <p:cNvSpPr/>
            <p:nvPr/>
          </p:nvSpPr>
          <p:spPr>
            <a:xfrm>
              <a:off x="6980024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51" y="135041"/>
                  </a:lnTo>
                  <a:lnTo>
                    <a:pt x="751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</p:grpSp>
      <p:sp>
        <p:nvSpPr>
          <p:cNvPr id="332" name="Google Shape;332;p14"/>
          <p:cNvSpPr txBox="1">
            <a:spLocks noGrp="1"/>
          </p:cNvSpPr>
          <p:nvPr>
            <p:ph type="title"/>
          </p:nvPr>
        </p:nvSpPr>
        <p:spPr>
          <a:xfrm>
            <a:off x="2715750" y="3894713"/>
            <a:ext cx="3712500" cy="42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995"/>
            </a:lvl1pPr>
            <a:lvl2pPr lvl="1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795"/>
            </a:lvl2pPr>
            <a:lvl3pPr lvl="2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795"/>
            </a:lvl3pPr>
            <a:lvl4pPr lvl="3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795"/>
            </a:lvl4pPr>
            <a:lvl5pPr lvl="4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795"/>
            </a:lvl5pPr>
            <a:lvl6pPr lvl="5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795"/>
            </a:lvl6pPr>
            <a:lvl7pPr lvl="6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795"/>
            </a:lvl7pPr>
            <a:lvl8pPr lvl="7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795"/>
            </a:lvl8pPr>
            <a:lvl9pPr lvl="8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795"/>
            </a:lvl9pPr>
          </a:lstStyle>
          <a:p>
            <a:endParaRPr/>
          </a:p>
        </p:txBody>
      </p:sp>
      <p:sp>
        <p:nvSpPr>
          <p:cNvPr id="333" name="Google Shape;333;p14"/>
          <p:cNvSpPr txBox="1">
            <a:spLocks noGrp="1"/>
          </p:cNvSpPr>
          <p:nvPr>
            <p:ph type="subTitle" idx="1"/>
          </p:nvPr>
        </p:nvSpPr>
        <p:spPr>
          <a:xfrm>
            <a:off x="2569501" y="1475992"/>
            <a:ext cx="4005000" cy="203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793">
                <a:latin typeface="Delius"/>
                <a:ea typeface="Delius"/>
                <a:cs typeface="Delius"/>
                <a:sym typeface="Deliu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394">
                <a:latin typeface="Delius"/>
                <a:ea typeface="Delius"/>
                <a:cs typeface="Delius"/>
                <a:sym typeface="Deliu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394">
                <a:latin typeface="Delius"/>
                <a:ea typeface="Delius"/>
                <a:cs typeface="Delius"/>
                <a:sym typeface="Deliu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394">
                <a:latin typeface="Delius"/>
                <a:ea typeface="Delius"/>
                <a:cs typeface="Delius"/>
                <a:sym typeface="Deliu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394">
                <a:latin typeface="Delius"/>
                <a:ea typeface="Delius"/>
                <a:cs typeface="Delius"/>
                <a:sym typeface="Deliu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394">
                <a:latin typeface="Delius"/>
                <a:ea typeface="Delius"/>
                <a:cs typeface="Delius"/>
                <a:sym typeface="Deliu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394">
                <a:latin typeface="Delius"/>
                <a:ea typeface="Delius"/>
                <a:cs typeface="Delius"/>
                <a:sym typeface="Deliu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394">
                <a:latin typeface="Delius"/>
                <a:ea typeface="Delius"/>
                <a:cs typeface="Delius"/>
                <a:sym typeface="Deliu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394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274853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5" name="Google Shape;335;p15"/>
          <p:cNvGrpSpPr/>
          <p:nvPr/>
        </p:nvGrpSpPr>
        <p:grpSpPr>
          <a:xfrm>
            <a:off x="155326" y="91360"/>
            <a:ext cx="8833348" cy="4894379"/>
            <a:chOff x="375925" y="955900"/>
            <a:chExt cx="6888675" cy="3816875"/>
          </a:xfrm>
        </p:grpSpPr>
        <p:sp>
          <p:nvSpPr>
            <p:cNvPr id="336" name="Google Shape;336;p15"/>
            <p:cNvSpPr/>
            <p:nvPr/>
          </p:nvSpPr>
          <p:spPr>
            <a:xfrm>
              <a:off x="375925" y="956200"/>
              <a:ext cx="6888675" cy="3816575"/>
            </a:xfrm>
            <a:custGeom>
              <a:avLst/>
              <a:gdLst/>
              <a:ahLst/>
              <a:cxnLst/>
              <a:rect l="l" t="t" r="r" b="b"/>
              <a:pathLst>
                <a:path w="275547" h="152663" extrusionOk="0">
                  <a:moveTo>
                    <a:pt x="1108" y="0"/>
                  </a:moveTo>
                  <a:cubicBezTo>
                    <a:pt x="501" y="0"/>
                    <a:pt x="1" y="489"/>
                    <a:pt x="1" y="1108"/>
                  </a:cubicBezTo>
                  <a:lnTo>
                    <a:pt x="1" y="151543"/>
                  </a:lnTo>
                  <a:cubicBezTo>
                    <a:pt x="1" y="152162"/>
                    <a:pt x="489" y="152662"/>
                    <a:pt x="1108" y="152662"/>
                  </a:cubicBezTo>
                  <a:lnTo>
                    <a:pt x="274440" y="152662"/>
                  </a:lnTo>
                  <a:cubicBezTo>
                    <a:pt x="275047" y="152662"/>
                    <a:pt x="275547" y="152162"/>
                    <a:pt x="275547" y="151531"/>
                  </a:cubicBezTo>
                  <a:lnTo>
                    <a:pt x="275547" y="1108"/>
                  </a:lnTo>
                  <a:cubicBezTo>
                    <a:pt x="275547" y="501"/>
                    <a:pt x="275059" y="0"/>
                    <a:pt x="2744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100013" dist="66675" dir="5400000" algn="bl" rotWithShape="0">
                <a:schemeClr val="accent2">
                  <a:alpha val="3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337" name="Google Shape;337;p15"/>
            <p:cNvSpPr/>
            <p:nvPr/>
          </p:nvSpPr>
          <p:spPr>
            <a:xfrm>
              <a:off x="3607875" y="955900"/>
              <a:ext cx="424200" cy="3816875"/>
            </a:xfrm>
            <a:custGeom>
              <a:avLst/>
              <a:gdLst/>
              <a:ahLst/>
              <a:cxnLst/>
              <a:rect l="l" t="t" r="r" b="b"/>
              <a:pathLst>
                <a:path w="16968" h="152675" extrusionOk="0">
                  <a:moveTo>
                    <a:pt x="1" y="1"/>
                  </a:moveTo>
                  <a:lnTo>
                    <a:pt x="1" y="152674"/>
                  </a:lnTo>
                  <a:lnTo>
                    <a:pt x="16967" y="152674"/>
                  </a:lnTo>
                  <a:lnTo>
                    <a:pt x="16967" y="1"/>
                  </a:lnTo>
                  <a:close/>
                </a:path>
              </a:pathLst>
            </a:custGeom>
            <a:solidFill>
              <a:srgbClr val="40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338" name="Google Shape;338;p15"/>
            <p:cNvSpPr/>
            <p:nvPr/>
          </p:nvSpPr>
          <p:spPr>
            <a:xfrm>
              <a:off x="554821" y="1106228"/>
              <a:ext cx="3188800" cy="3530673"/>
            </a:xfrm>
            <a:custGeom>
              <a:avLst/>
              <a:gdLst/>
              <a:ahLst/>
              <a:cxnLst/>
              <a:rect l="l" t="t" r="r" b="b"/>
              <a:pathLst>
                <a:path w="1275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552" y="135041"/>
                  </a:lnTo>
                  <a:lnTo>
                    <a:pt x="1275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339" name="Google Shape;339;p15"/>
            <p:cNvSpPr/>
            <p:nvPr/>
          </p:nvSpPr>
          <p:spPr>
            <a:xfrm>
              <a:off x="599172" y="1106228"/>
              <a:ext cx="3154275" cy="3530673"/>
            </a:xfrm>
            <a:custGeom>
              <a:avLst/>
              <a:gdLst/>
              <a:ahLst/>
              <a:cxnLst/>
              <a:rect l="l" t="t" r="r" b="b"/>
              <a:pathLst>
                <a:path w="12617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6171" y="135041"/>
                  </a:lnTo>
                  <a:lnTo>
                    <a:pt x="126171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340" name="Google Shape;340;p15"/>
            <p:cNvSpPr/>
            <p:nvPr/>
          </p:nvSpPr>
          <p:spPr>
            <a:xfrm>
              <a:off x="3763850" y="1258925"/>
              <a:ext cx="90525" cy="3263225"/>
            </a:xfrm>
            <a:custGeom>
              <a:avLst/>
              <a:gdLst/>
              <a:ahLst/>
              <a:cxnLst/>
              <a:rect l="l" t="t" r="r" b="b"/>
              <a:pathLst>
                <a:path w="3621" h="130529" extrusionOk="0">
                  <a:moveTo>
                    <a:pt x="1" y="0"/>
                  </a:moveTo>
                  <a:lnTo>
                    <a:pt x="1" y="130528"/>
                  </a:lnTo>
                  <a:lnTo>
                    <a:pt x="3620" y="130528"/>
                  </a:lnTo>
                  <a:lnTo>
                    <a:pt x="3620" y="0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341" name="Google Shape;341;p15"/>
            <p:cNvSpPr/>
            <p:nvPr/>
          </p:nvSpPr>
          <p:spPr>
            <a:xfrm>
              <a:off x="3703725" y="1074675"/>
              <a:ext cx="217900" cy="218200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58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58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342" name="Google Shape;342;p15"/>
            <p:cNvSpPr/>
            <p:nvPr/>
          </p:nvSpPr>
          <p:spPr>
            <a:xfrm>
              <a:off x="3703734" y="1131261"/>
              <a:ext cx="217900" cy="193172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70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70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343" name="Google Shape;343;p15"/>
            <p:cNvSpPr/>
            <p:nvPr/>
          </p:nvSpPr>
          <p:spPr>
            <a:xfrm>
              <a:off x="3885598" y="1106228"/>
              <a:ext cx="3176300" cy="3530673"/>
            </a:xfrm>
            <a:custGeom>
              <a:avLst/>
              <a:gdLst/>
              <a:ahLst/>
              <a:cxnLst/>
              <a:rect l="l" t="t" r="r" b="b"/>
              <a:pathLst>
                <a:path w="1270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052" y="135041"/>
                  </a:lnTo>
                  <a:lnTo>
                    <a:pt x="1270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344" name="Google Shape;344;p15"/>
            <p:cNvSpPr/>
            <p:nvPr/>
          </p:nvSpPr>
          <p:spPr>
            <a:xfrm>
              <a:off x="3884698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5492" y="135041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345" name="Google Shape;345;p15"/>
            <p:cNvSpPr/>
            <p:nvPr/>
          </p:nvSpPr>
          <p:spPr>
            <a:xfrm>
              <a:off x="3842723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346" name="Google Shape;346;p15"/>
            <p:cNvSpPr/>
            <p:nvPr/>
          </p:nvSpPr>
          <p:spPr>
            <a:xfrm>
              <a:off x="645297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347" name="Google Shape;347;p15"/>
            <p:cNvSpPr/>
            <p:nvPr/>
          </p:nvSpPr>
          <p:spPr>
            <a:xfrm>
              <a:off x="3555800" y="152860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69"/>
                    <a:pt x="0" y="3060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60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348" name="Google Shape;348;p15"/>
            <p:cNvSpPr/>
            <p:nvPr/>
          </p:nvSpPr>
          <p:spPr>
            <a:xfrm>
              <a:off x="3916850" y="152947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40"/>
                    <a:pt x="1358" y="6097"/>
                    <a:pt x="3048" y="6097"/>
                  </a:cubicBezTo>
                  <a:cubicBezTo>
                    <a:pt x="4739" y="6097"/>
                    <a:pt x="6096" y="4740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349" name="Google Shape;349;p15"/>
            <p:cNvSpPr/>
            <p:nvPr/>
          </p:nvSpPr>
          <p:spPr>
            <a:xfrm>
              <a:off x="3555800" y="199115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350" name="Google Shape;350;p15"/>
            <p:cNvSpPr/>
            <p:nvPr/>
          </p:nvSpPr>
          <p:spPr>
            <a:xfrm>
              <a:off x="3916850" y="1991750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351" name="Google Shape;351;p15"/>
            <p:cNvSpPr/>
            <p:nvPr/>
          </p:nvSpPr>
          <p:spPr>
            <a:xfrm>
              <a:off x="3555800" y="24953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1"/>
                  </a:moveTo>
                  <a:cubicBezTo>
                    <a:pt x="1369" y="1"/>
                    <a:pt x="0" y="1358"/>
                    <a:pt x="0" y="3049"/>
                  </a:cubicBezTo>
                  <a:cubicBezTo>
                    <a:pt x="0" y="4739"/>
                    <a:pt x="1369" y="6097"/>
                    <a:pt x="3060" y="6097"/>
                  </a:cubicBezTo>
                  <a:cubicBezTo>
                    <a:pt x="4739" y="6097"/>
                    <a:pt x="6108" y="4739"/>
                    <a:pt x="6108" y="3049"/>
                  </a:cubicBezTo>
                  <a:cubicBezTo>
                    <a:pt x="6108" y="1358"/>
                    <a:pt x="4739" y="1"/>
                    <a:pt x="3060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352" name="Google Shape;352;p15"/>
            <p:cNvSpPr/>
            <p:nvPr/>
          </p:nvSpPr>
          <p:spPr>
            <a:xfrm>
              <a:off x="3916850" y="24956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70"/>
                    <a:pt x="0" y="3048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48"/>
                  </a:cubicBezTo>
                  <a:cubicBezTo>
                    <a:pt x="6096" y="1370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353" name="Google Shape;353;p15"/>
            <p:cNvSpPr/>
            <p:nvPr/>
          </p:nvSpPr>
          <p:spPr>
            <a:xfrm>
              <a:off x="3555800" y="2997225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354" name="Google Shape;354;p15"/>
            <p:cNvSpPr/>
            <p:nvPr/>
          </p:nvSpPr>
          <p:spPr>
            <a:xfrm>
              <a:off x="3916850" y="2998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0"/>
                  </a:moveTo>
                  <a:cubicBezTo>
                    <a:pt x="1358" y="0"/>
                    <a:pt x="0" y="1358"/>
                    <a:pt x="0" y="3048"/>
                  </a:cubicBezTo>
                  <a:cubicBezTo>
                    <a:pt x="0" y="4727"/>
                    <a:pt x="1358" y="6096"/>
                    <a:pt x="3048" y="6096"/>
                  </a:cubicBezTo>
                  <a:cubicBezTo>
                    <a:pt x="4739" y="6096"/>
                    <a:pt x="6096" y="4727"/>
                    <a:pt x="6096" y="3048"/>
                  </a:cubicBezTo>
                  <a:cubicBezTo>
                    <a:pt x="6096" y="1358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355" name="Google Shape;355;p15"/>
            <p:cNvSpPr/>
            <p:nvPr/>
          </p:nvSpPr>
          <p:spPr>
            <a:xfrm>
              <a:off x="3555800" y="3503250"/>
              <a:ext cx="152700" cy="152700"/>
            </a:xfrm>
            <a:custGeom>
              <a:avLst/>
              <a:gdLst/>
              <a:ahLst/>
              <a:cxnLst/>
              <a:rect l="l" t="t" r="r" b="b"/>
              <a:pathLst>
                <a:path w="6108" h="6108" extrusionOk="0">
                  <a:moveTo>
                    <a:pt x="3060" y="0"/>
                  </a:moveTo>
                  <a:cubicBezTo>
                    <a:pt x="1369" y="0"/>
                    <a:pt x="0" y="1369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356" name="Google Shape;356;p15"/>
            <p:cNvSpPr/>
            <p:nvPr/>
          </p:nvSpPr>
          <p:spPr>
            <a:xfrm>
              <a:off x="3916850" y="3504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28"/>
                    <a:pt x="1358" y="6097"/>
                    <a:pt x="3048" y="6097"/>
                  </a:cubicBezTo>
                  <a:cubicBezTo>
                    <a:pt x="4739" y="6097"/>
                    <a:pt x="6096" y="4728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357" name="Google Shape;357;p15"/>
            <p:cNvSpPr/>
            <p:nvPr/>
          </p:nvSpPr>
          <p:spPr>
            <a:xfrm>
              <a:off x="3555800" y="40449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096"/>
                    <a:pt x="3060" y="6096"/>
                  </a:cubicBezTo>
                  <a:cubicBezTo>
                    <a:pt x="4739" y="6096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358" name="Google Shape;358;p15"/>
            <p:cNvSpPr/>
            <p:nvPr/>
          </p:nvSpPr>
          <p:spPr>
            <a:xfrm>
              <a:off x="3916850" y="40455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359" name="Google Shape;359;p15"/>
            <p:cNvSpPr/>
            <p:nvPr/>
          </p:nvSpPr>
          <p:spPr>
            <a:xfrm>
              <a:off x="3615325" y="156372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360" name="Google Shape;360;p15"/>
            <p:cNvSpPr/>
            <p:nvPr/>
          </p:nvSpPr>
          <p:spPr>
            <a:xfrm>
              <a:off x="3615325" y="202657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361" name="Google Shape;361;p15"/>
            <p:cNvSpPr/>
            <p:nvPr/>
          </p:nvSpPr>
          <p:spPr>
            <a:xfrm>
              <a:off x="3615325" y="25308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9"/>
                    <a:pt x="0" y="1643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43"/>
                  </a:cubicBezTo>
                  <a:cubicBezTo>
                    <a:pt x="15764" y="739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362" name="Google Shape;362;p15"/>
            <p:cNvSpPr/>
            <p:nvPr/>
          </p:nvSpPr>
          <p:spPr>
            <a:xfrm>
              <a:off x="3615325" y="30329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363" name="Google Shape;363;p15"/>
            <p:cNvSpPr/>
            <p:nvPr/>
          </p:nvSpPr>
          <p:spPr>
            <a:xfrm>
              <a:off x="3615325" y="35386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1"/>
                  </a:moveTo>
                  <a:cubicBezTo>
                    <a:pt x="750" y="1"/>
                    <a:pt x="0" y="739"/>
                    <a:pt x="0" y="1656"/>
                  </a:cubicBezTo>
                  <a:cubicBezTo>
                    <a:pt x="0" y="2561"/>
                    <a:pt x="750" y="3299"/>
                    <a:pt x="1655" y="3299"/>
                  </a:cubicBezTo>
                  <a:lnTo>
                    <a:pt x="14109" y="3299"/>
                  </a:lnTo>
                  <a:cubicBezTo>
                    <a:pt x="15038" y="3299"/>
                    <a:pt x="15776" y="2561"/>
                    <a:pt x="15764" y="1656"/>
                  </a:cubicBezTo>
                  <a:cubicBezTo>
                    <a:pt x="15764" y="739"/>
                    <a:pt x="15026" y="1"/>
                    <a:pt x="14109" y="1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364" name="Google Shape;364;p15"/>
            <p:cNvSpPr/>
            <p:nvPr/>
          </p:nvSpPr>
          <p:spPr>
            <a:xfrm>
              <a:off x="3615325" y="40804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365" name="Google Shape;365;p15"/>
            <p:cNvSpPr/>
            <p:nvPr/>
          </p:nvSpPr>
          <p:spPr>
            <a:xfrm>
              <a:off x="576847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366" name="Google Shape;366;p15"/>
            <p:cNvSpPr/>
            <p:nvPr/>
          </p:nvSpPr>
          <p:spPr>
            <a:xfrm>
              <a:off x="625072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50" y="135041"/>
                  </a:lnTo>
                  <a:lnTo>
                    <a:pt x="750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367" name="Google Shape;367;p15"/>
            <p:cNvSpPr/>
            <p:nvPr/>
          </p:nvSpPr>
          <p:spPr>
            <a:xfrm>
              <a:off x="7021099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368" name="Google Shape;368;p15"/>
            <p:cNvSpPr/>
            <p:nvPr/>
          </p:nvSpPr>
          <p:spPr>
            <a:xfrm>
              <a:off x="6980024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51" y="135041"/>
                  </a:lnTo>
                  <a:lnTo>
                    <a:pt x="751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</p:grpSp>
      <p:sp>
        <p:nvSpPr>
          <p:cNvPr id="369" name="Google Shape;369;p15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3438000" cy="10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70" name="Google Shape;370;p15"/>
          <p:cNvSpPr txBox="1">
            <a:spLocks noGrp="1"/>
          </p:cNvSpPr>
          <p:nvPr>
            <p:ph type="subTitle" idx="1"/>
          </p:nvPr>
        </p:nvSpPr>
        <p:spPr>
          <a:xfrm>
            <a:off x="6019484" y="612134"/>
            <a:ext cx="23226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371" name="Google Shape;371;p15"/>
          <p:cNvSpPr txBox="1">
            <a:spLocks noGrp="1"/>
          </p:cNvSpPr>
          <p:nvPr>
            <p:ph type="subTitle" idx="2"/>
          </p:nvPr>
        </p:nvSpPr>
        <p:spPr>
          <a:xfrm>
            <a:off x="6019484" y="981884"/>
            <a:ext cx="2322600" cy="83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2" name="Google Shape;372;p15"/>
          <p:cNvSpPr txBox="1">
            <a:spLocks noGrp="1"/>
          </p:cNvSpPr>
          <p:nvPr>
            <p:ph type="subTitle" idx="3"/>
          </p:nvPr>
        </p:nvSpPr>
        <p:spPr>
          <a:xfrm>
            <a:off x="6019484" y="1929079"/>
            <a:ext cx="23226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373" name="Google Shape;373;p15"/>
          <p:cNvSpPr txBox="1">
            <a:spLocks noGrp="1"/>
          </p:cNvSpPr>
          <p:nvPr>
            <p:ph type="subTitle" idx="4"/>
          </p:nvPr>
        </p:nvSpPr>
        <p:spPr>
          <a:xfrm>
            <a:off x="6019484" y="2298829"/>
            <a:ext cx="2322600" cy="83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4" name="Google Shape;374;p15"/>
          <p:cNvSpPr txBox="1">
            <a:spLocks noGrp="1"/>
          </p:cNvSpPr>
          <p:nvPr>
            <p:ph type="subTitle" idx="5"/>
          </p:nvPr>
        </p:nvSpPr>
        <p:spPr>
          <a:xfrm>
            <a:off x="6019484" y="3238729"/>
            <a:ext cx="23226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375" name="Google Shape;375;p15"/>
          <p:cNvSpPr txBox="1">
            <a:spLocks noGrp="1"/>
          </p:cNvSpPr>
          <p:nvPr>
            <p:ph type="subTitle" idx="6"/>
          </p:nvPr>
        </p:nvSpPr>
        <p:spPr>
          <a:xfrm>
            <a:off x="6019484" y="3608479"/>
            <a:ext cx="2322600" cy="83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697097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7" name="Google Shape;377;p16"/>
          <p:cNvGrpSpPr/>
          <p:nvPr/>
        </p:nvGrpSpPr>
        <p:grpSpPr>
          <a:xfrm>
            <a:off x="155326" y="91360"/>
            <a:ext cx="8833348" cy="4894379"/>
            <a:chOff x="375925" y="955900"/>
            <a:chExt cx="6888675" cy="3816875"/>
          </a:xfrm>
        </p:grpSpPr>
        <p:sp>
          <p:nvSpPr>
            <p:cNvPr id="378" name="Google Shape;378;p16"/>
            <p:cNvSpPr/>
            <p:nvPr/>
          </p:nvSpPr>
          <p:spPr>
            <a:xfrm>
              <a:off x="375925" y="956200"/>
              <a:ext cx="6888675" cy="3816575"/>
            </a:xfrm>
            <a:custGeom>
              <a:avLst/>
              <a:gdLst/>
              <a:ahLst/>
              <a:cxnLst/>
              <a:rect l="l" t="t" r="r" b="b"/>
              <a:pathLst>
                <a:path w="275547" h="152663" extrusionOk="0">
                  <a:moveTo>
                    <a:pt x="1108" y="0"/>
                  </a:moveTo>
                  <a:cubicBezTo>
                    <a:pt x="501" y="0"/>
                    <a:pt x="1" y="489"/>
                    <a:pt x="1" y="1108"/>
                  </a:cubicBezTo>
                  <a:lnTo>
                    <a:pt x="1" y="151543"/>
                  </a:lnTo>
                  <a:cubicBezTo>
                    <a:pt x="1" y="152162"/>
                    <a:pt x="489" y="152662"/>
                    <a:pt x="1108" y="152662"/>
                  </a:cubicBezTo>
                  <a:lnTo>
                    <a:pt x="274440" y="152662"/>
                  </a:lnTo>
                  <a:cubicBezTo>
                    <a:pt x="275047" y="152662"/>
                    <a:pt x="275547" y="152162"/>
                    <a:pt x="275547" y="151531"/>
                  </a:cubicBezTo>
                  <a:lnTo>
                    <a:pt x="275547" y="1108"/>
                  </a:lnTo>
                  <a:cubicBezTo>
                    <a:pt x="275547" y="501"/>
                    <a:pt x="275059" y="0"/>
                    <a:pt x="2744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100013" dist="66675" dir="5400000" algn="bl" rotWithShape="0">
                <a:schemeClr val="accent2">
                  <a:alpha val="3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379" name="Google Shape;379;p16"/>
            <p:cNvSpPr/>
            <p:nvPr/>
          </p:nvSpPr>
          <p:spPr>
            <a:xfrm>
              <a:off x="3607875" y="955900"/>
              <a:ext cx="424200" cy="3816875"/>
            </a:xfrm>
            <a:custGeom>
              <a:avLst/>
              <a:gdLst/>
              <a:ahLst/>
              <a:cxnLst/>
              <a:rect l="l" t="t" r="r" b="b"/>
              <a:pathLst>
                <a:path w="16968" h="152675" extrusionOk="0">
                  <a:moveTo>
                    <a:pt x="1" y="1"/>
                  </a:moveTo>
                  <a:lnTo>
                    <a:pt x="1" y="152674"/>
                  </a:lnTo>
                  <a:lnTo>
                    <a:pt x="16967" y="152674"/>
                  </a:lnTo>
                  <a:lnTo>
                    <a:pt x="16967" y="1"/>
                  </a:lnTo>
                  <a:close/>
                </a:path>
              </a:pathLst>
            </a:custGeom>
            <a:solidFill>
              <a:srgbClr val="40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380" name="Google Shape;380;p16"/>
            <p:cNvSpPr/>
            <p:nvPr/>
          </p:nvSpPr>
          <p:spPr>
            <a:xfrm>
              <a:off x="554821" y="1106228"/>
              <a:ext cx="3188800" cy="3530673"/>
            </a:xfrm>
            <a:custGeom>
              <a:avLst/>
              <a:gdLst/>
              <a:ahLst/>
              <a:cxnLst/>
              <a:rect l="l" t="t" r="r" b="b"/>
              <a:pathLst>
                <a:path w="1275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552" y="135041"/>
                  </a:lnTo>
                  <a:lnTo>
                    <a:pt x="1275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381" name="Google Shape;381;p16"/>
            <p:cNvSpPr/>
            <p:nvPr/>
          </p:nvSpPr>
          <p:spPr>
            <a:xfrm>
              <a:off x="599172" y="1106228"/>
              <a:ext cx="3154275" cy="3530673"/>
            </a:xfrm>
            <a:custGeom>
              <a:avLst/>
              <a:gdLst/>
              <a:ahLst/>
              <a:cxnLst/>
              <a:rect l="l" t="t" r="r" b="b"/>
              <a:pathLst>
                <a:path w="12617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6171" y="135041"/>
                  </a:lnTo>
                  <a:lnTo>
                    <a:pt x="126171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382" name="Google Shape;382;p16"/>
            <p:cNvSpPr/>
            <p:nvPr/>
          </p:nvSpPr>
          <p:spPr>
            <a:xfrm>
              <a:off x="3763850" y="1258925"/>
              <a:ext cx="90525" cy="3263225"/>
            </a:xfrm>
            <a:custGeom>
              <a:avLst/>
              <a:gdLst/>
              <a:ahLst/>
              <a:cxnLst/>
              <a:rect l="l" t="t" r="r" b="b"/>
              <a:pathLst>
                <a:path w="3621" h="130529" extrusionOk="0">
                  <a:moveTo>
                    <a:pt x="1" y="0"/>
                  </a:moveTo>
                  <a:lnTo>
                    <a:pt x="1" y="130528"/>
                  </a:lnTo>
                  <a:lnTo>
                    <a:pt x="3620" y="130528"/>
                  </a:lnTo>
                  <a:lnTo>
                    <a:pt x="3620" y="0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383" name="Google Shape;383;p16"/>
            <p:cNvSpPr/>
            <p:nvPr/>
          </p:nvSpPr>
          <p:spPr>
            <a:xfrm>
              <a:off x="3703725" y="1074675"/>
              <a:ext cx="217900" cy="218200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58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58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384" name="Google Shape;384;p16"/>
            <p:cNvSpPr/>
            <p:nvPr/>
          </p:nvSpPr>
          <p:spPr>
            <a:xfrm>
              <a:off x="3703734" y="1131261"/>
              <a:ext cx="217900" cy="193172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70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70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385" name="Google Shape;385;p16"/>
            <p:cNvSpPr/>
            <p:nvPr/>
          </p:nvSpPr>
          <p:spPr>
            <a:xfrm>
              <a:off x="3885598" y="1106228"/>
              <a:ext cx="3176300" cy="3530673"/>
            </a:xfrm>
            <a:custGeom>
              <a:avLst/>
              <a:gdLst/>
              <a:ahLst/>
              <a:cxnLst/>
              <a:rect l="l" t="t" r="r" b="b"/>
              <a:pathLst>
                <a:path w="1270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052" y="135041"/>
                  </a:lnTo>
                  <a:lnTo>
                    <a:pt x="1270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386" name="Google Shape;386;p16"/>
            <p:cNvSpPr/>
            <p:nvPr/>
          </p:nvSpPr>
          <p:spPr>
            <a:xfrm>
              <a:off x="3884698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5492" y="135041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387" name="Google Shape;387;p16"/>
            <p:cNvSpPr/>
            <p:nvPr/>
          </p:nvSpPr>
          <p:spPr>
            <a:xfrm>
              <a:off x="3842723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388" name="Google Shape;388;p16"/>
            <p:cNvSpPr/>
            <p:nvPr/>
          </p:nvSpPr>
          <p:spPr>
            <a:xfrm>
              <a:off x="645297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389" name="Google Shape;389;p16"/>
            <p:cNvSpPr/>
            <p:nvPr/>
          </p:nvSpPr>
          <p:spPr>
            <a:xfrm>
              <a:off x="3555800" y="152860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69"/>
                    <a:pt x="0" y="3060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60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390" name="Google Shape;390;p16"/>
            <p:cNvSpPr/>
            <p:nvPr/>
          </p:nvSpPr>
          <p:spPr>
            <a:xfrm>
              <a:off x="3916850" y="152947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40"/>
                    <a:pt x="1358" y="6097"/>
                    <a:pt x="3048" y="6097"/>
                  </a:cubicBezTo>
                  <a:cubicBezTo>
                    <a:pt x="4739" y="6097"/>
                    <a:pt x="6096" y="4740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391" name="Google Shape;391;p16"/>
            <p:cNvSpPr/>
            <p:nvPr/>
          </p:nvSpPr>
          <p:spPr>
            <a:xfrm>
              <a:off x="3555800" y="199115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392" name="Google Shape;392;p16"/>
            <p:cNvSpPr/>
            <p:nvPr/>
          </p:nvSpPr>
          <p:spPr>
            <a:xfrm>
              <a:off x="3916850" y="1991750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393" name="Google Shape;393;p16"/>
            <p:cNvSpPr/>
            <p:nvPr/>
          </p:nvSpPr>
          <p:spPr>
            <a:xfrm>
              <a:off x="3555800" y="24953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1"/>
                  </a:moveTo>
                  <a:cubicBezTo>
                    <a:pt x="1369" y="1"/>
                    <a:pt x="0" y="1358"/>
                    <a:pt x="0" y="3049"/>
                  </a:cubicBezTo>
                  <a:cubicBezTo>
                    <a:pt x="0" y="4739"/>
                    <a:pt x="1369" y="6097"/>
                    <a:pt x="3060" y="6097"/>
                  </a:cubicBezTo>
                  <a:cubicBezTo>
                    <a:pt x="4739" y="6097"/>
                    <a:pt x="6108" y="4739"/>
                    <a:pt x="6108" y="3049"/>
                  </a:cubicBezTo>
                  <a:cubicBezTo>
                    <a:pt x="6108" y="1358"/>
                    <a:pt x="4739" y="1"/>
                    <a:pt x="3060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394" name="Google Shape;394;p16"/>
            <p:cNvSpPr/>
            <p:nvPr/>
          </p:nvSpPr>
          <p:spPr>
            <a:xfrm>
              <a:off x="3916850" y="24956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70"/>
                    <a:pt x="0" y="3048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48"/>
                  </a:cubicBezTo>
                  <a:cubicBezTo>
                    <a:pt x="6096" y="1370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395" name="Google Shape;395;p16"/>
            <p:cNvSpPr/>
            <p:nvPr/>
          </p:nvSpPr>
          <p:spPr>
            <a:xfrm>
              <a:off x="3555800" y="2997225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396" name="Google Shape;396;p16"/>
            <p:cNvSpPr/>
            <p:nvPr/>
          </p:nvSpPr>
          <p:spPr>
            <a:xfrm>
              <a:off x="3916850" y="2998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0"/>
                  </a:moveTo>
                  <a:cubicBezTo>
                    <a:pt x="1358" y="0"/>
                    <a:pt x="0" y="1358"/>
                    <a:pt x="0" y="3048"/>
                  </a:cubicBezTo>
                  <a:cubicBezTo>
                    <a:pt x="0" y="4727"/>
                    <a:pt x="1358" y="6096"/>
                    <a:pt x="3048" y="6096"/>
                  </a:cubicBezTo>
                  <a:cubicBezTo>
                    <a:pt x="4739" y="6096"/>
                    <a:pt x="6096" y="4727"/>
                    <a:pt x="6096" y="3048"/>
                  </a:cubicBezTo>
                  <a:cubicBezTo>
                    <a:pt x="6096" y="1358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397" name="Google Shape;397;p16"/>
            <p:cNvSpPr/>
            <p:nvPr/>
          </p:nvSpPr>
          <p:spPr>
            <a:xfrm>
              <a:off x="3555800" y="3503250"/>
              <a:ext cx="152700" cy="152700"/>
            </a:xfrm>
            <a:custGeom>
              <a:avLst/>
              <a:gdLst/>
              <a:ahLst/>
              <a:cxnLst/>
              <a:rect l="l" t="t" r="r" b="b"/>
              <a:pathLst>
                <a:path w="6108" h="6108" extrusionOk="0">
                  <a:moveTo>
                    <a:pt x="3060" y="0"/>
                  </a:moveTo>
                  <a:cubicBezTo>
                    <a:pt x="1369" y="0"/>
                    <a:pt x="0" y="1369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398" name="Google Shape;398;p16"/>
            <p:cNvSpPr/>
            <p:nvPr/>
          </p:nvSpPr>
          <p:spPr>
            <a:xfrm>
              <a:off x="3916850" y="3504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28"/>
                    <a:pt x="1358" y="6097"/>
                    <a:pt x="3048" y="6097"/>
                  </a:cubicBezTo>
                  <a:cubicBezTo>
                    <a:pt x="4739" y="6097"/>
                    <a:pt x="6096" y="4728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399" name="Google Shape;399;p16"/>
            <p:cNvSpPr/>
            <p:nvPr/>
          </p:nvSpPr>
          <p:spPr>
            <a:xfrm>
              <a:off x="3555800" y="40449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096"/>
                    <a:pt x="3060" y="6096"/>
                  </a:cubicBezTo>
                  <a:cubicBezTo>
                    <a:pt x="4739" y="6096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400" name="Google Shape;400;p16"/>
            <p:cNvSpPr/>
            <p:nvPr/>
          </p:nvSpPr>
          <p:spPr>
            <a:xfrm>
              <a:off x="3916850" y="40455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401" name="Google Shape;401;p16"/>
            <p:cNvSpPr/>
            <p:nvPr/>
          </p:nvSpPr>
          <p:spPr>
            <a:xfrm>
              <a:off x="3615325" y="156372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402" name="Google Shape;402;p16"/>
            <p:cNvSpPr/>
            <p:nvPr/>
          </p:nvSpPr>
          <p:spPr>
            <a:xfrm>
              <a:off x="3615325" y="202657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403" name="Google Shape;403;p16"/>
            <p:cNvSpPr/>
            <p:nvPr/>
          </p:nvSpPr>
          <p:spPr>
            <a:xfrm>
              <a:off x="3615325" y="25308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9"/>
                    <a:pt x="0" y="1643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43"/>
                  </a:cubicBezTo>
                  <a:cubicBezTo>
                    <a:pt x="15764" y="739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404" name="Google Shape;404;p16"/>
            <p:cNvSpPr/>
            <p:nvPr/>
          </p:nvSpPr>
          <p:spPr>
            <a:xfrm>
              <a:off x="3615325" y="30329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405" name="Google Shape;405;p16"/>
            <p:cNvSpPr/>
            <p:nvPr/>
          </p:nvSpPr>
          <p:spPr>
            <a:xfrm>
              <a:off x="3615325" y="35386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1"/>
                  </a:moveTo>
                  <a:cubicBezTo>
                    <a:pt x="750" y="1"/>
                    <a:pt x="0" y="739"/>
                    <a:pt x="0" y="1656"/>
                  </a:cubicBezTo>
                  <a:cubicBezTo>
                    <a:pt x="0" y="2561"/>
                    <a:pt x="750" y="3299"/>
                    <a:pt x="1655" y="3299"/>
                  </a:cubicBezTo>
                  <a:lnTo>
                    <a:pt x="14109" y="3299"/>
                  </a:lnTo>
                  <a:cubicBezTo>
                    <a:pt x="15038" y="3299"/>
                    <a:pt x="15776" y="2561"/>
                    <a:pt x="15764" y="1656"/>
                  </a:cubicBezTo>
                  <a:cubicBezTo>
                    <a:pt x="15764" y="739"/>
                    <a:pt x="15026" y="1"/>
                    <a:pt x="14109" y="1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406" name="Google Shape;406;p16"/>
            <p:cNvSpPr/>
            <p:nvPr/>
          </p:nvSpPr>
          <p:spPr>
            <a:xfrm>
              <a:off x="3615325" y="40804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407" name="Google Shape;407;p16"/>
            <p:cNvSpPr/>
            <p:nvPr/>
          </p:nvSpPr>
          <p:spPr>
            <a:xfrm>
              <a:off x="576847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408" name="Google Shape;408;p16"/>
            <p:cNvSpPr/>
            <p:nvPr/>
          </p:nvSpPr>
          <p:spPr>
            <a:xfrm>
              <a:off x="625072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50" y="135041"/>
                  </a:lnTo>
                  <a:lnTo>
                    <a:pt x="750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409" name="Google Shape;409;p16"/>
            <p:cNvSpPr/>
            <p:nvPr/>
          </p:nvSpPr>
          <p:spPr>
            <a:xfrm>
              <a:off x="7021099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410" name="Google Shape;410;p16"/>
            <p:cNvSpPr/>
            <p:nvPr/>
          </p:nvSpPr>
          <p:spPr>
            <a:xfrm>
              <a:off x="6980024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51" y="135041"/>
                  </a:lnTo>
                  <a:lnTo>
                    <a:pt x="751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</p:grpSp>
      <p:sp>
        <p:nvSpPr>
          <p:cNvPr id="411" name="Google Shape;411;p16"/>
          <p:cNvSpPr txBox="1">
            <a:spLocks noGrp="1"/>
          </p:cNvSpPr>
          <p:nvPr>
            <p:ph type="title"/>
          </p:nvPr>
        </p:nvSpPr>
        <p:spPr>
          <a:xfrm>
            <a:off x="713100" y="1807650"/>
            <a:ext cx="3438000" cy="152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12" name="Google Shape;412;p16"/>
          <p:cNvSpPr txBox="1">
            <a:spLocks noGrp="1"/>
          </p:cNvSpPr>
          <p:nvPr>
            <p:ph type="subTitle" idx="1"/>
          </p:nvPr>
        </p:nvSpPr>
        <p:spPr>
          <a:xfrm>
            <a:off x="5038750" y="1970775"/>
            <a:ext cx="15165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413" name="Google Shape;413;p16"/>
          <p:cNvSpPr txBox="1">
            <a:spLocks noGrp="1"/>
          </p:cNvSpPr>
          <p:nvPr>
            <p:ph type="subTitle" idx="2"/>
          </p:nvPr>
        </p:nvSpPr>
        <p:spPr>
          <a:xfrm>
            <a:off x="5038750" y="2340525"/>
            <a:ext cx="1516500" cy="83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4" name="Google Shape;414;p16"/>
          <p:cNvSpPr txBox="1">
            <a:spLocks noGrp="1"/>
          </p:cNvSpPr>
          <p:nvPr>
            <p:ph type="subTitle" idx="3"/>
          </p:nvPr>
        </p:nvSpPr>
        <p:spPr>
          <a:xfrm>
            <a:off x="5038750" y="3401850"/>
            <a:ext cx="15165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415" name="Google Shape;415;p16"/>
          <p:cNvSpPr txBox="1">
            <a:spLocks noGrp="1"/>
          </p:cNvSpPr>
          <p:nvPr>
            <p:ph type="subTitle" idx="4"/>
          </p:nvPr>
        </p:nvSpPr>
        <p:spPr>
          <a:xfrm>
            <a:off x="5038750" y="3771600"/>
            <a:ext cx="1516500" cy="83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6" name="Google Shape;416;p16"/>
          <p:cNvSpPr txBox="1">
            <a:spLocks noGrp="1"/>
          </p:cNvSpPr>
          <p:nvPr>
            <p:ph type="subTitle" idx="5"/>
          </p:nvPr>
        </p:nvSpPr>
        <p:spPr>
          <a:xfrm>
            <a:off x="6848750" y="1970775"/>
            <a:ext cx="15165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417" name="Google Shape;417;p16"/>
          <p:cNvSpPr txBox="1">
            <a:spLocks noGrp="1"/>
          </p:cNvSpPr>
          <p:nvPr>
            <p:ph type="subTitle" idx="6"/>
          </p:nvPr>
        </p:nvSpPr>
        <p:spPr>
          <a:xfrm>
            <a:off x="6848750" y="2340525"/>
            <a:ext cx="1516500" cy="83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8" name="Google Shape;418;p16"/>
          <p:cNvSpPr txBox="1">
            <a:spLocks noGrp="1"/>
          </p:cNvSpPr>
          <p:nvPr>
            <p:ph type="subTitle" idx="7"/>
          </p:nvPr>
        </p:nvSpPr>
        <p:spPr>
          <a:xfrm>
            <a:off x="6848750" y="3401850"/>
            <a:ext cx="15165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419" name="Google Shape;419;p16"/>
          <p:cNvSpPr txBox="1">
            <a:spLocks noGrp="1"/>
          </p:cNvSpPr>
          <p:nvPr>
            <p:ph type="subTitle" idx="8"/>
          </p:nvPr>
        </p:nvSpPr>
        <p:spPr>
          <a:xfrm>
            <a:off x="6848750" y="3771600"/>
            <a:ext cx="1516500" cy="83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0" name="Google Shape;420;p16"/>
          <p:cNvSpPr txBox="1">
            <a:spLocks noGrp="1"/>
          </p:cNvSpPr>
          <p:nvPr>
            <p:ph type="subTitle" idx="9"/>
          </p:nvPr>
        </p:nvSpPr>
        <p:spPr>
          <a:xfrm>
            <a:off x="5038750" y="539700"/>
            <a:ext cx="15165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421" name="Google Shape;421;p16"/>
          <p:cNvSpPr txBox="1">
            <a:spLocks noGrp="1"/>
          </p:cNvSpPr>
          <p:nvPr>
            <p:ph type="subTitle" idx="13"/>
          </p:nvPr>
        </p:nvSpPr>
        <p:spPr>
          <a:xfrm>
            <a:off x="5038750" y="909450"/>
            <a:ext cx="1516500" cy="83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2" name="Google Shape;422;p16"/>
          <p:cNvSpPr txBox="1">
            <a:spLocks noGrp="1"/>
          </p:cNvSpPr>
          <p:nvPr>
            <p:ph type="subTitle" idx="14"/>
          </p:nvPr>
        </p:nvSpPr>
        <p:spPr>
          <a:xfrm>
            <a:off x="6848750" y="539700"/>
            <a:ext cx="15165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423" name="Google Shape;423;p16"/>
          <p:cNvSpPr txBox="1">
            <a:spLocks noGrp="1"/>
          </p:cNvSpPr>
          <p:nvPr>
            <p:ph type="subTitle" idx="15"/>
          </p:nvPr>
        </p:nvSpPr>
        <p:spPr>
          <a:xfrm>
            <a:off x="6848750" y="909450"/>
            <a:ext cx="1516500" cy="83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544849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5" name="Google Shape;425;p17"/>
          <p:cNvGrpSpPr/>
          <p:nvPr/>
        </p:nvGrpSpPr>
        <p:grpSpPr>
          <a:xfrm>
            <a:off x="155326" y="91360"/>
            <a:ext cx="8833348" cy="4894379"/>
            <a:chOff x="375925" y="955900"/>
            <a:chExt cx="6888675" cy="3816875"/>
          </a:xfrm>
        </p:grpSpPr>
        <p:sp>
          <p:nvSpPr>
            <p:cNvPr id="426" name="Google Shape;426;p17"/>
            <p:cNvSpPr/>
            <p:nvPr/>
          </p:nvSpPr>
          <p:spPr>
            <a:xfrm>
              <a:off x="375925" y="956200"/>
              <a:ext cx="6888675" cy="3816575"/>
            </a:xfrm>
            <a:custGeom>
              <a:avLst/>
              <a:gdLst/>
              <a:ahLst/>
              <a:cxnLst/>
              <a:rect l="l" t="t" r="r" b="b"/>
              <a:pathLst>
                <a:path w="275547" h="152663" extrusionOk="0">
                  <a:moveTo>
                    <a:pt x="1108" y="0"/>
                  </a:moveTo>
                  <a:cubicBezTo>
                    <a:pt x="501" y="0"/>
                    <a:pt x="1" y="489"/>
                    <a:pt x="1" y="1108"/>
                  </a:cubicBezTo>
                  <a:lnTo>
                    <a:pt x="1" y="151543"/>
                  </a:lnTo>
                  <a:cubicBezTo>
                    <a:pt x="1" y="152162"/>
                    <a:pt x="489" y="152662"/>
                    <a:pt x="1108" y="152662"/>
                  </a:cubicBezTo>
                  <a:lnTo>
                    <a:pt x="274440" y="152662"/>
                  </a:lnTo>
                  <a:cubicBezTo>
                    <a:pt x="275047" y="152662"/>
                    <a:pt x="275547" y="152162"/>
                    <a:pt x="275547" y="151531"/>
                  </a:cubicBezTo>
                  <a:lnTo>
                    <a:pt x="275547" y="1108"/>
                  </a:lnTo>
                  <a:cubicBezTo>
                    <a:pt x="275547" y="501"/>
                    <a:pt x="275059" y="0"/>
                    <a:pt x="2744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100013" dist="66675" dir="5400000" algn="bl" rotWithShape="0">
                <a:schemeClr val="accent2">
                  <a:alpha val="3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427" name="Google Shape;427;p17"/>
            <p:cNvSpPr/>
            <p:nvPr/>
          </p:nvSpPr>
          <p:spPr>
            <a:xfrm>
              <a:off x="3607875" y="955900"/>
              <a:ext cx="424200" cy="3816875"/>
            </a:xfrm>
            <a:custGeom>
              <a:avLst/>
              <a:gdLst/>
              <a:ahLst/>
              <a:cxnLst/>
              <a:rect l="l" t="t" r="r" b="b"/>
              <a:pathLst>
                <a:path w="16968" h="152675" extrusionOk="0">
                  <a:moveTo>
                    <a:pt x="1" y="1"/>
                  </a:moveTo>
                  <a:lnTo>
                    <a:pt x="1" y="152674"/>
                  </a:lnTo>
                  <a:lnTo>
                    <a:pt x="16967" y="152674"/>
                  </a:lnTo>
                  <a:lnTo>
                    <a:pt x="16967" y="1"/>
                  </a:lnTo>
                  <a:close/>
                </a:path>
              </a:pathLst>
            </a:custGeom>
            <a:solidFill>
              <a:srgbClr val="40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428" name="Google Shape;428;p17"/>
            <p:cNvSpPr/>
            <p:nvPr/>
          </p:nvSpPr>
          <p:spPr>
            <a:xfrm>
              <a:off x="554821" y="1106228"/>
              <a:ext cx="3188800" cy="3530673"/>
            </a:xfrm>
            <a:custGeom>
              <a:avLst/>
              <a:gdLst/>
              <a:ahLst/>
              <a:cxnLst/>
              <a:rect l="l" t="t" r="r" b="b"/>
              <a:pathLst>
                <a:path w="1275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552" y="135041"/>
                  </a:lnTo>
                  <a:lnTo>
                    <a:pt x="1275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429" name="Google Shape;429;p17"/>
            <p:cNvSpPr/>
            <p:nvPr/>
          </p:nvSpPr>
          <p:spPr>
            <a:xfrm>
              <a:off x="599172" y="1106228"/>
              <a:ext cx="3154275" cy="3530673"/>
            </a:xfrm>
            <a:custGeom>
              <a:avLst/>
              <a:gdLst/>
              <a:ahLst/>
              <a:cxnLst/>
              <a:rect l="l" t="t" r="r" b="b"/>
              <a:pathLst>
                <a:path w="12617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6171" y="135041"/>
                  </a:lnTo>
                  <a:lnTo>
                    <a:pt x="126171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430" name="Google Shape;430;p17"/>
            <p:cNvSpPr/>
            <p:nvPr/>
          </p:nvSpPr>
          <p:spPr>
            <a:xfrm>
              <a:off x="3763850" y="1258925"/>
              <a:ext cx="90525" cy="3263225"/>
            </a:xfrm>
            <a:custGeom>
              <a:avLst/>
              <a:gdLst/>
              <a:ahLst/>
              <a:cxnLst/>
              <a:rect l="l" t="t" r="r" b="b"/>
              <a:pathLst>
                <a:path w="3621" h="130529" extrusionOk="0">
                  <a:moveTo>
                    <a:pt x="1" y="0"/>
                  </a:moveTo>
                  <a:lnTo>
                    <a:pt x="1" y="130528"/>
                  </a:lnTo>
                  <a:lnTo>
                    <a:pt x="3620" y="130528"/>
                  </a:lnTo>
                  <a:lnTo>
                    <a:pt x="3620" y="0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431" name="Google Shape;431;p17"/>
            <p:cNvSpPr/>
            <p:nvPr/>
          </p:nvSpPr>
          <p:spPr>
            <a:xfrm>
              <a:off x="3703725" y="1074675"/>
              <a:ext cx="217900" cy="218200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58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58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432" name="Google Shape;432;p17"/>
            <p:cNvSpPr/>
            <p:nvPr/>
          </p:nvSpPr>
          <p:spPr>
            <a:xfrm>
              <a:off x="3703734" y="1131261"/>
              <a:ext cx="217900" cy="193172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70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70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433" name="Google Shape;433;p17"/>
            <p:cNvSpPr/>
            <p:nvPr/>
          </p:nvSpPr>
          <p:spPr>
            <a:xfrm>
              <a:off x="3885598" y="1106228"/>
              <a:ext cx="3176300" cy="3530673"/>
            </a:xfrm>
            <a:custGeom>
              <a:avLst/>
              <a:gdLst/>
              <a:ahLst/>
              <a:cxnLst/>
              <a:rect l="l" t="t" r="r" b="b"/>
              <a:pathLst>
                <a:path w="1270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052" y="135041"/>
                  </a:lnTo>
                  <a:lnTo>
                    <a:pt x="1270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434" name="Google Shape;434;p17"/>
            <p:cNvSpPr/>
            <p:nvPr/>
          </p:nvSpPr>
          <p:spPr>
            <a:xfrm>
              <a:off x="3884698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5492" y="135041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435" name="Google Shape;435;p17"/>
            <p:cNvSpPr/>
            <p:nvPr/>
          </p:nvSpPr>
          <p:spPr>
            <a:xfrm>
              <a:off x="3842723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436" name="Google Shape;436;p17"/>
            <p:cNvSpPr/>
            <p:nvPr/>
          </p:nvSpPr>
          <p:spPr>
            <a:xfrm>
              <a:off x="645297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437" name="Google Shape;437;p17"/>
            <p:cNvSpPr/>
            <p:nvPr/>
          </p:nvSpPr>
          <p:spPr>
            <a:xfrm>
              <a:off x="3555800" y="152860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69"/>
                    <a:pt x="0" y="3060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60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438" name="Google Shape;438;p17"/>
            <p:cNvSpPr/>
            <p:nvPr/>
          </p:nvSpPr>
          <p:spPr>
            <a:xfrm>
              <a:off x="3916850" y="152947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40"/>
                    <a:pt x="1358" y="6097"/>
                    <a:pt x="3048" y="6097"/>
                  </a:cubicBezTo>
                  <a:cubicBezTo>
                    <a:pt x="4739" y="6097"/>
                    <a:pt x="6096" y="4740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439" name="Google Shape;439;p17"/>
            <p:cNvSpPr/>
            <p:nvPr/>
          </p:nvSpPr>
          <p:spPr>
            <a:xfrm>
              <a:off x="3555800" y="199115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440" name="Google Shape;440;p17"/>
            <p:cNvSpPr/>
            <p:nvPr/>
          </p:nvSpPr>
          <p:spPr>
            <a:xfrm>
              <a:off x="3916850" y="1991750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441" name="Google Shape;441;p17"/>
            <p:cNvSpPr/>
            <p:nvPr/>
          </p:nvSpPr>
          <p:spPr>
            <a:xfrm>
              <a:off x="3555800" y="24953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1"/>
                  </a:moveTo>
                  <a:cubicBezTo>
                    <a:pt x="1369" y="1"/>
                    <a:pt x="0" y="1358"/>
                    <a:pt x="0" y="3049"/>
                  </a:cubicBezTo>
                  <a:cubicBezTo>
                    <a:pt x="0" y="4739"/>
                    <a:pt x="1369" y="6097"/>
                    <a:pt x="3060" y="6097"/>
                  </a:cubicBezTo>
                  <a:cubicBezTo>
                    <a:pt x="4739" y="6097"/>
                    <a:pt x="6108" y="4739"/>
                    <a:pt x="6108" y="3049"/>
                  </a:cubicBezTo>
                  <a:cubicBezTo>
                    <a:pt x="6108" y="1358"/>
                    <a:pt x="4739" y="1"/>
                    <a:pt x="3060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442" name="Google Shape;442;p17"/>
            <p:cNvSpPr/>
            <p:nvPr/>
          </p:nvSpPr>
          <p:spPr>
            <a:xfrm>
              <a:off x="3916850" y="24956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70"/>
                    <a:pt x="0" y="3048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48"/>
                  </a:cubicBezTo>
                  <a:cubicBezTo>
                    <a:pt x="6096" y="1370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443" name="Google Shape;443;p17"/>
            <p:cNvSpPr/>
            <p:nvPr/>
          </p:nvSpPr>
          <p:spPr>
            <a:xfrm>
              <a:off x="3555800" y="2997225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444" name="Google Shape;444;p17"/>
            <p:cNvSpPr/>
            <p:nvPr/>
          </p:nvSpPr>
          <p:spPr>
            <a:xfrm>
              <a:off x="3916850" y="2998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0"/>
                  </a:moveTo>
                  <a:cubicBezTo>
                    <a:pt x="1358" y="0"/>
                    <a:pt x="0" y="1358"/>
                    <a:pt x="0" y="3048"/>
                  </a:cubicBezTo>
                  <a:cubicBezTo>
                    <a:pt x="0" y="4727"/>
                    <a:pt x="1358" y="6096"/>
                    <a:pt x="3048" y="6096"/>
                  </a:cubicBezTo>
                  <a:cubicBezTo>
                    <a:pt x="4739" y="6096"/>
                    <a:pt x="6096" y="4727"/>
                    <a:pt x="6096" y="3048"/>
                  </a:cubicBezTo>
                  <a:cubicBezTo>
                    <a:pt x="6096" y="1358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445" name="Google Shape;445;p17"/>
            <p:cNvSpPr/>
            <p:nvPr/>
          </p:nvSpPr>
          <p:spPr>
            <a:xfrm>
              <a:off x="3555800" y="3503250"/>
              <a:ext cx="152700" cy="152700"/>
            </a:xfrm>
            <a:custGeom>
              <a:avLst/>
              <a:gdLst/>
              <a:ahLst/>
              <a:cxnLst/>
              <a:rect l="l" t="t" r="r" b="b"/>
              <a:pathLst>
                <a:path w="6108" h="6108" extrusionOk="0">
                  <a:moveTo>
                    <a:pt x="3060" y="0"/>
                  </a:moveTo>
                  <a:cubicBezTo>
                    <a:pt x="1369" y="0"/>
                    <a:pt x="0" y="1369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446" name="Google Shape;446;p17"/>
            <p:cNvSpPr/>
            <p:nvPr/>
          </p:nvSpPr>
          <p:spPr>
            <a:xfrm>
              <a:off x="3916850" y="3504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28"/>
                    <a:pt x="1358" y="6097"/>
                    <a:pt x="3048" y="6097"/>
                  </a:cubicBezTo>
                  <a:cubicBezTo>
                    <a:pt x="4739" y="6097"/>
                    <a:pt x="6096" y="4728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447" name="Google Shape;447;p17"/>
            <p:cNvSpPr/>
            <p:nvPr/>
          </p:nvSpPr>
          <p:spPr>
            <a:xfrm>
              <a:off x="3555800" y="40449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096"/>
                    <a:pt x="3060" y="6096"/>
                  </a:cubicBezTo>
                  <a:cubicBezTo>
                    <a:pt x="4739" y="6096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448" name="Google Shape;448;p17"/>
            <p:cNvSpPr/>
            <p:nvPr/>
          </p:nvSpPr>
          <p:spPr>
            <a:xfrm>
              <a:off x="3916850" y="40455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449" name="Google Shape;449;p17"/>
            <p:cNvSpPr/>
            <p:nvPr/>
          </p:nvSpPr>
          <p:spPr>
            <a:xfrm>
              <a:off x="3615325" y="156372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450" name="Google Shape;450;p17"/>
            <p:cNvSpPr/>
            <p:nvPr/>
          </p:nvSpPr>
          <p:spPr>
            <a:xfrm>
              <a:off x="3615325" y="202657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451" name="Google Shape;451;p17"/>
            <p:cNvSpPr/>
            <p:nvPr/>
          </p:nvSpPr>
          <p:spPr>
            <a:xfrm>
              <a:off x="3615325" y="25308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9"/>
                    <a:pt x="0" y="1643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43"/>
                  </a:cubicBezTo>
                  <a:cubicBezTo>
                    <a:pt x="15764" y="739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452" name="Google Shape;452;p17"/>
            <p:cNvSpPr/>
            <p:nvPr/>
          </p:nvSpPr>
          <p:spPr>
            <a:xfrm>
              <a:off x="3615325" y="30329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453" name="Google Shape;453;p17"/>
            <p:cNvSpPr/>
            <p:nvPr/>
          </p:nvSpPr>
          <p:spPr>
            <a:xfrm>
              <a:off x="3615325" y="35386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1"/>
                  </a:moveTo>
                  <a:cubicBezTo>
                    <a:pt x="750" y="1"/>
                    <a:pt x="0" y="739"/>
                    <a:pt x="0" y="1656"/>
                  </a:cubicBezTo>
                  <a:cubicBezTo>
                    <a:pt x="0" y="2561"/>
                    <a:pt x="750" y="3299"/>
                    <a:pt x="1655" y="3299"/>
                  </a:cubicBezTo>
                  <a:lnTo>
                    <a:pt x="14109" y="3299"/>
                  </a:lnTo>
                  <a:cubicBezTo>
                    <a:pt x="15038" y="3299"/>
                    <a:pt x="15776" y="2561"/>
                    <a:pt x="15764" y="1656"/>
                  </a:cubicBezTo>
                  <a:cubicBezTo>
                    <a:pt x="15764" y="739"/>
                    <a:pt x="15026" y="1"/>
                    <a:pt x="14109" y="1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454" name="Google Shape;454;p17"/>
            <p:cNvSpPr/>
            <p:nvPr/>
          </p:nvSpPr>
          <p:spPr>
            <a:xfrm>
              <a:off x="3615325" y="40804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455" name="Google Shape;455;p17"/>
            <p:cNvSpPr/>
            <p:nvPr/>
          </p:nvSpPr>
          <p:spPr>
            <a:xfrm>
              <a:off x="576847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456" name="Google Shape;456;p17"/>
            <p:cNvSpPr/>
            <p:nvPr/>
          </p:nvSpPr>
          <p:spPr>
            <a:xfrm>
              <a:off x="625072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50" y="135041"/>
                  </a:lnTo>
                  <a:lnTo>
                    <a:pt x="750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457" name="Google Shape;457;p17"/>
            <p:cNvSpPr/>
            <p:nvPr/>
          </p:nvSpPr>
          <p:spPr>
            <a:xfrm>
              <a:off x="7021099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458" name="Google Shape;458;p17"/>
            <p:cNvSpPr/>
            <p:nvPr/>
          </p:nvSpPr>
          <p:spPr>
            <a:xfrm>
              <a:off x="6980024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51" y="135041"/>
                  </a:lnTo>
                  <a:lnTo>
                    <a:pt x="751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</p:grpSp>
      <p:sp>
        <p:nvSpPr>
          <p:cNvPr id="459" name="Google Shape;459;p17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3438000" cy="10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60" name="Google Shape;460;p17"/>
          <p:cNvSpPr txBox="1">
            <a:spLocks noGrp="1"/>
          </p:cNvSpPr>
          <p:nvPr>
            <p:ph type="subTitle" idx="1"/>
          </p:nvPr>
        </p:nvSpPr>
        <p:spPr>
          <a:xfrm>
            <a:off x="1099300" y="2052625"/>
            <a:ext cx="26151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461" name="Google Shape;461;p17"/>
          <p:cNvSpPr txBox="1">
            <a:spLocks noGrp="1"/>
          </p:cNvSpPr>
          <p:nvPr>
            <p:ph type="subTitle" idx="2"/>
          </p:nvPr>
        </p:nvSpPr>
        <p:spPr>
          <a:xfrm>
            <a:off x="1099300" y="2459963"/>
            <a:ext cx="2615100" cy="6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2" name="Google Shape;462;p17"/>
          <p:cNvSpPr txBox="1">
            <a:spLocks noGrp="1"/>
          </p:cNvSpPr>
          <p:nvPr>
            <p:ph type="subTitle" idx="3"/>
          </p:nvPr>
        </p:nvSpPr>
        <p:spPr>
          <a:xfrm>
            <a:off x="1099300" y="3355538"/>
            <a:ext cx="26151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463" name="Google Shape;463;p17"/>
          <p:cNvSpPr txBox="1">
            <a:spLocks noGrp="1"/>
          </p:cNvSpPr>
          <p:nvPr>
            <p:ph type="subTitle" idx="4"/>
          </p:nvPr>
        </p:nvSpPr>
        <p:spPr>
          <a:xfrm>
            <a:off x="1099300" y="3762875"/>
            <a:ext cx="2615100" cy="6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4" name="Google Shape;464;p17"/>
          <p:cNvSpPr txBox="1">
            <a:spLocks noGrp="1"/>
          </p:cNvSpPr>
          <p:nvPr>
            <p:ph type="subTitle" idx="5"/>
          </p:nvPr>
        </p:nvSpPr>
        <p:spPr>
          <a:xfrm>
            <a:off x="5429600" y="2052625"/>
            <a:ext cx="26151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465" name="Google Shape;465;p17"/>
          <p:cNvSpPr txBox="1">
            <a:spLocks noGrp="1"/>
          </p:cNvSpPr>
          <p:nvPr>
            <p:ph type="subTitle" idx="6"/>
          </p:nvPr>
        </p:nvSpPr>
        <p:spPr>
          <a:xfrm>
            <a:off x="5429600" y="2459963"/>
            <a:ext cx="2615100" cy="6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6" name="Google Shape;466;p17"/>
          <p:cNvSpPr txBox="1">
            <a:spLocks noGrp="1"/>
          </p:cNvSpPr>
          <p:nvPr>
            <p:ph type="subTitle" idx="7"/>
          </p:nvPr>
        </p:nvSpPr>
        <p:spPr>
          <a:xfrm>
            <a:off x="5429600" y="3355538"/>
            <a:ext cx="26151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467" name="Google Shape;467;p17"/>
          <p:cNvSpPr txBox="1">
            <a:spLocks noGrp="1"/>
          </p:cNvSpPr>
          <p:nvPr>
            <p:ph type="subTitle" idx="8"/>
          </p:nvPr>
        </p:nvSpPr>
        <p:spPr>
          <a:xfrm>
            <a:off x="5429600" y="3758677"/>
            <a:ext cx="2615100" cy="6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01916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4"/>
          <p:cNvSpPr/>
          <p:nvPr/>
        </p:nvSpPr>
        <p:spPr>
          <a:xfrm rot="7028957">
            <a:off x="8705824" y="4609783"/>
            <a:ext cx="313968" cy="363367"/>
          </a:xfrm>
          <a:custGeom>
            <a:avLst/>
            <a:gdLst/>
            <a:ahLst/>
            <a:cxnLst/>
            <a:rect l="l" t="t" r="r" b="b"/>
            <a:pathLst>
              <a:path w="12559" h="14535" extrusionOk="0">
                <a:moveTo>
                  <a:pt x="11221" y="0"/>
                </a:moveTo>
                <a:cubicBezTo>
                  <a:pt x="10880" y="0"/>
                  <a:pt x="10563" y="317"/>
                  <a:pt x="10791" y="727"/>
                </a:cubicBezTo>
                <a:cubicBezTo>
                  <a:pt x="10991" y="1061"/>
                  <a:pt x="11124" y="1394"/>
                  <a:pt x="11158" y="1761"/>
                </a:cubicBezTo>
                <a:cubicBezTo>
                  <a:pt x="11191" y="1895"/>
                  <a:pt x="11191" y="1995"/>
                  <a:pt x="11191" y="2161"/>
                </a:cubicBezTo>
                <a:cubicBezTo>
                  <a:pt x="11024" y="2095"/>
                  <a:pt x="10824" y="1995"/>
                  <a:pt x="10657" y="1928"/>
                </a:cubicBezTo>
                <a:lnTo>
                  <a:pt x="9490" y="1328"/>
                </a:lnTo>
                <a:cubicBezTo>
                  <a:pt x="9385" y="1281"/>
                  <a:pt x="9282" y="1260"/>
                  <a:pt x="9185" y="1260"/>
                </a:cubicBezTo>
                <a:cubicBezTo>
                  <a:pt x="8728" y="1260"/>
                  <a:pt x="8402" y="1733"/>
                  <a:pt x="8623" y="2228"/>
                </a:cubicBezTo>
                <a:cubicBezTo>
                  <a:pt x="8856" y="2729"/>
                  <a:pt x="9123" y="3229"/>
                  <a:pt x="9323" y="3729"/>
                </a:cubicBezTo>
                <a:lnTo>
                  <a:pt x="7822" y="2595"/>
                </a:lnTo>
                <a:cubicBezTo>
                  <a:pt x="7678" y="2490"/>
                  <a:pt x="7523" y="2442"/>
                  <a:pt x="7379" y="2442"/>
                </a:cubicBezTo>
                <a:cubicBezTo>
                  <a:pt x="7021" y="2442"/>
                  <a:pt x="6726" y="2734"/>
                  <a:pt x="6821" y="3162"/>
                </a:cubicBezTo>
                <a:cubicBezTo>
                  <a:pt x="6955" y="3963"/>
                  <a:pt x="7322" y="4663"/>
                  <a:pt x="7789" y="5397"/>
                </a:cubicBezTo>
                <a:cubicBezTo>
                  <a:pt x="7722" y="5330"/>
                  <a:pt x="7689" y="5297"/>
                  <a:pt x="7655" y="5230"/>
                </a:cubicBezTo>
                <a:cubicBezTo>
                  <a:pt x="6855" y="4330"/>
                  <a:pt x="6121" y="3429"/>
                  <a:pt x="5354" y="2495"/>
                </a:cubicBezTo>
                <a:cubicBezTo>
                  <a:pt x="5244" y="2359"/>
                  <a:pt x="5108" y="2301"/>
                  <a:pt x="4970" y="2301"/>
                </a:cubicBezTo>
                <a:cubicBezTo>
                  <a:pt x="4602" y="2301"/>
                  <a:pt x="4223" y="2707"/>
                  <a:pt x="4320" y="3095"/>
                </a:cubicBezTo>
                <a:cubicBezTo>
                  <a:pt x="4720" y="4630"/>
                  <a:pt x="5220" y="6131"/>
                  <a:pt x="5887" y="7599"/>
                </a:cubicBezTo>
                <a:cubicBezTo>
                  <a:pt x="6021" y="7832"/>
                  <a:pt x="6154" y="8132"/>
                  <a:pt x="6288" y="8399"/>
                </a:cubicBezTo>
                <a:cubicBezTo>
                  <a:pt x="6121" y="8166"/>
                  <a:pt x="5887" y="7932"/>
                  <a:pt x="5721" y="7732"/>
                </a:cubicBezTo>
                <a:cubicBezTo>
                  <a:pt x="5220" y="7132"/>
                  <a:pt x="4720" y="6498"/>
                  <a:pt x="4186" y="5931"/>
                </a:cubicBezTo>
                <a:cubicBezTo>
                  <a:pt x="3719" y="5364"/>
                  <a:pt x="3319" y="4797"/>
                  <a:pt x="2618" y="4530"/>
                </a:cubicBezTo>
                <a:cubicBezTo>
                  <a:pt x="2566" y="4515"/>
                  <a:pt x="2514" y="4508"/>
                  <a:pt x="2463" y="4508"/>
                </a:cubicBezTo>
                <a:cubicBezTo>
                  <a:pt x="2061" y="4508"/>
                  <a:pt x="1733" y="4942"/>
                  <a:pt x="1851" y="5297"/>
                </a:cubicBezTo>
                <a:cubicBezTo>
                  <a:pt x="2218" y="6831"/>
                  <a:pt x="2819" y="8333"/>
                  <a:pt x="3486" y="9800"/>
                </a:cubicBezTo>
                <a:cubicBezTo>
                  <a:pt x="3719" y="10334"/>
                  <a:pt x="3986" y="10834"/>
                  <a:pt x="4286" y="11401"/>
                </a:cubicBezTo>
                <a:cubicBezTo>
                  <a:pt x="4153" y="11235"/>
                  <a:pt x="3986" y="11101"/>
                  <a:pt x="3853" y="10934"/>
                </a:cubicBezTo>
                <a:cubicBezTo>
                  <a:pt x="3119" y="10034"/>
                  <a:pt x="2552" y="9066"/>
                  <a:pt x="1651" y="8333"/>
                </a:cubicBezTo>
                <a:cubicBezTo>
                  <a:pt x="1553" y="8262"/>
                  <a:pt x="1454" y="8232"/>
                  <a:pt x="1361" y="8232"/>
                </a:cubicBezTo>
                <a:cubicBezTo>
                  <a:pt x="1011" y="8232"/>
                  <a:pt x="731" y="8657"/>
                  <a:pt x="784" y="9000"/>
                </a:cubicBezTo>
                <a:cubicBezTo>
                  <a:pt x="1017" y="10334"/>
                  <a:pt x="1351" y="11635"/>
                  <a:pt x="1885" y="12902"/>
                </a:cubicBezTo>
                <a:cubicBezTo>
                  <a:pt x="1951" y="13003"/>
                  <a:pt x="2018" y="13269"/>
                  <a:pt x="2051" y="13436"/>
                </a:cubicBezTo>
                <a:cubicBezTo>
                  <a:pt x="1985" y="13403"/>
                  <a:pt x="1885" y="13303"/>
                  <a:pt x="1851" y="13269"/>
                </a:cubicBezTo>
                <a:cubicBezTo>
                  <a:pt x="1351" y="12836"/>
                  <a:pt x="984" y="12335"/>
                  <a:pt x="650" y="11768"/>
                </a:cubicBezTo>
                <a:cubicBezTo>
                  <a:pt x="589" y="11656"/>
                  <a:pt x="499" y="11609"/>
                  <a:pt x="409" y="11609"/>
                </a:cubicBezTo>
                <a:cubicBezTo>
                  <a:pt x="206" y="11609"/>
                  <a:pt x="1" y="11847"/>
                  <a:pt x="117" y="12102"/>
                </a:cubicBezTo>
                <a:cubicBezTo>
                  <a:pt x="484" y="12836"/>
                  <a:pt x="951" y="13603"/>
                  <a:pt x="1618" y="14137"/>
                </a:cubicBezTo>
                <a:cubicBezTo>
                  <a:pt x="1859" y="14341"/>
                  <a:pt x="2223" y="14534"/>
                  <a:pt x="2546" y="14534"/>
                </a:cubicBezTo>
                <a:cubicBezTo>
                  <a:pt x="2803" y="14534"/>
                  <a:pt x="3034" y="14411"/>
                  <a:pt x="3152" y="14070"/>
                </a:cubicBezTo>
                <a:cubicBezTo>
                  <a:pt x="3219" y="13736"/>
                  <a:pt x="3119" y="13436"/>
                  <a:pt x="3019" y="13103"/>
                </a:cubicBezTo>
                <a:cubicBezTo>
                  <a:pt x="2852" y="12602"/>
                  <a:pt x="2718" y="12102"/>
                  <a:pt x="2552" y="11602"/>
                </a:cubicBezTo>
                <a:cubicBezTo>
                  <a:pt x="2485" y="11335"/>
                  <a:pt x="2452" y="11135"/>
                  <a:pt x="2352" y="10901"/>
                </a:cubicBezTo>
                <a:lnTo>
                  <a:pt x="2352" y="10901"/>
                </a:lnTo>
                <a:cubicBezTo>
                  <a:pt x="2652" y="11268"/>
                  <a:pt x="2885" y="11635"/>
                  <a:pt x="3185" y="11968"/>
                </a:cubicBezTo>
                <a:cubicBezTo>
                  <a:pt x="3986" y="12902"/>
                  <a:pt x="4953" y="13603"/>
                  <a:pt x="5887" y="14303"/>
                </a:cubicBezTo>
                <a:cubicBezTo>
                  <a:pt x="5959" y="14361"/>
                  <a:pt x="6043" y="14386"/>
                  <a:pt x="6129" y="14386"/>
                </a:cubicBezTo>
                <a:cubicBezTo>
                  <a:pt x="6443" y="14386"/>
                  <a:pt x="6786" y="14051"/>
                  <a:pt x="6655" y="13736"/>
                </a:cubicBezTo>
                <a:cubicBezTo>
                  <a:pt x="6121" y="12302"/>
                  <a:pt x="5187" y="11001"/>
                  <a:pt x="4553" y="9600"/>
                </a:cubicBezTo>
                <a:cubicBezTo>
                  <a:pt x="4220" y="8833"/>
                  <a:pt x="3953" y="8066"/>
                  <a:pt x="3686" y="7265"/>
                </a:cubicBezTo>
                <a:lnTo>
                  <a:pt x="3686" y="7265"/>
                </a:lnTo>
                <a:lnTo>
                  <a:pt x="5053" y="8900"/>
                </a:lnTo>
                <a:cubicBezTo>
                  <a:pt x="6021" y="10000"/>
                  <a:pt x="6988" y="11135"/>
                  <a:pt x="7889" y="12235"/>
                </a:cubicBezTo>
                <a:cubicBezTo>
                  <a:pt x="8008" y="12354"/>
                  <a:pt x="8150" y="12406"/>
                  <a:pt x="8292" y="12406"/>
                </a:cubicBezTo>
                <a:cubicBezTo>
                  <a:pt x="8627" y="12406"/>
                  <a:pt x="8956" y="12120"/>
                  <a:pt x="8956" y="11768"/>
                </a:cubicBezTo>
                <a:cubicBezTo>
                  <a:pt x="8990" y="10968"/>
                  <a:pt x="8656" y="10301"/>
                  <a:pt x="8289" y="9633"/>
                </a:cubicBezTo>
                <a:cubicBezTo>
                  <a:pt x="7855" y="8933"/>
                  <a:pt x="7489" y="8166"/>
                  <a:pt x="7155" y="7432"/>
                </a:cubicBezTo>
                <a:cubicBezTo>
                  <a:pt x="6855" y="6831"/>
                  <a:pt x="6655" y="6231"/>
                  <a:pt x="6388" y="5631"/>
                </a:cubicBezTo>
                <a:lnTo>
                  <a:pt x="6388" y="5631"/>
                </a:lnTo>
                <a:cubicBezTo>
                  <a:pt x="6555" y="5797"/>
                  <a:pt x="6721" y="5998"/>
                  <a:pt x="6855" y="6164"/>
                </a:cubicBezTo>
                <a:cubicBezTo>
                  <a:pt x="7622" y="6998"/>
                  <a:pt x="8322" y="7966"/>
                  <a:pt x="9357" y="8466"/>
                </a:cubicBezTo>
                <a:cubicBezTo>
                  <a:pt x="9442" y="8505"/>
                  <a:pt x="9541" y="8524"/>
                  <a:pt x="9643" y="8524"/>
                </a:cubicBezTo>
                <a:cubicBezTo>
                  <a:pt x="9980" y="8524"/>
                  <a:pt x="10342" y="8316"/>
                  <a:pt x="10291" y="7932"/>
                </a:cubicBezTo>
                <a:cubicBezTo>
                  <a:pt x="10157" y="6965"/>
                  <a:pt x="9723" y="6131"/>
                  <a:pt x="9190" y="5297"/>
                </a:cubicBezTo>
                <a:lnTo>
                  <a:pt x="8956" y="4930"/>
                </a:lnTo>
                <a:lnTo>
                  <a:pt x="8956" y="4930"/>
                </a:lnTo>
                <a:cubicBezTo>
                  <a:pt x="9290" y="5164"/>
                  <a:pt x="9657" y="5464"/>
                  <a:pt x="9990" y="5731"/>
                </a:cubicBezTo>
                <a:cubicBezTo>
                  <a:pt x="10127" y="5822"/>
                  <a:pt x="10291" y="5878"/>
                  <a:pt x="10452" y="5878"/>
                </a:cubicBezTo>
                <a:cubicBezTo>
                  <a:pt x="10644" y="5878"/>
                  <a:pt x="10830" y="5797"/>
                  <a:pt x="10958" y="5597"/>
                </a:cubicBezTo>
                <a:cubicBezTo>
                  <a:pt x="11291" y="4897"/>
                  <a:pt x="10991" y="4330"/>
                  <a:pt x="10691" y="3663"/>
                </a:cubicBezTo>
                <a:cubicBezTo>
                  <a:pt x="10624" y="3496"/>
                  <a:pt x="10524" y="3362"/>
                  <a:pt x="10491" y="3196"/>
                </a:cubicBezTo>
                <a:lnTo>
                  <a:pt x="10491" y="3196"/>
                </a:lnTo>
                <a:cubicBezTo>
                  <a:pt x="10557" y="3262"/>
                  <a:pt x="10624" y="3296"/>
                  <a:pt x="10691" y="3329"/>
                </a:cubicBezTo>
                <a:cubicBezTo>
                  <a:pt x="10982" y="3495"/>
                  <a:pt x="11338" y="3688"/>
                  <a:pt x="11662" y="3688"/>
                </a:cubicBezTo>
                <a:cubicBezTo>
                  <a:pt x="11857" y="3688"/>
                  <a:pt x="12041" y="3617"/>
                  <a:pt x="12192" y="3429"/>
                </a:cubicBezTo>
                <a:cubicBezTo>
                  <a:pt x="12559" y="2995"/>
                  <a:pt x="12492" y="2328"/>
                  <a:pt x="12392" y="1828"/>
                </a:cubicBezTo>
                <a:cubicBezTo>
                  <a:pt x="12325" y="1261"/>
                  <a:pt x="12025" y="660"/>
                  <a:pt x="11658" y="227"/>
                </a:cubicBezTo>
                <a:cubicBezTo>
                  <a:pt x="11542" y="68"/>
                  <a:pt x="11379" y="0"/>
                  <a:pt x="1122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4"/>
          <p:cNvSpPr txBox="1">
            <a:spLocks noGrp="1"/>
          </p:cNvSpPr>
          <p:nvPr>
            <p:ph type="title"/>
          </p:nvPr>
        </p:nvSpPr>
        <p:spPr>
          <a:xfrm>
            <a:off x="623400" y="445025"/>
            <a:ext cx="780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4"/>
          <p:cNvSpPr txBox="1">
            <a:spLocks noGrp="1"/>
          </p:cNvSpPr>
          <p:nvPr>
            <p:ph type="body" idx="1"/>
          </p:nvPr>
        </p:nvSpPr>
        <p:spPr>
          <a:xfrm>
            <a:off x="616500" y="1197300"/>
            <a:ext cx="79527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2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97" name="Google Shape;97;p4"/>
          <p:cNvSpPr/>
          <p:nvPr/>
        </p:nvSpPr>
        <p:spPr>
          <a:xfrm rot="-5400000">
            <a:off x="7207952" y="59925"/>
            <a:ext cx="1994293" cy="1877798"/>
          </a:xfrm>
          <a:custGeom>
            <a:avLst/>
            <a:gdLst/>
            <a:ahLst/>
            <a:cxnLst/>
            <a:rect l="l" t="t" r="r" b="b"/>
            <a:pathLst>
              <a:path w="59301" h="55837" extrusionOk="0">
                <a:moveTo>
                  <a:pt x="53972" y="1"/>
                </a:moveTo>
                <a:cubicBezTo>
                  <a:pt x="47710" y="1"/>
                  <a:pt x="44048" y="6413"/>
                  <a:pt x="43048" y="10621"/>
                </a:cubicBezTo>
                <a:cubicBezTo>
                  <a:pt x="41735" y="15892"/>
                  <a:pt x="42451" y="21621"/>
                  <a:pt x="40422" y="26654"/>
                </a:cubicBezTo>
                <a:cubicBezTo>
                  <a:pt x="36821" y="35666"/>
                  <a:pt x="25940" y="39386"/>
                  <a:pt x="16232" y="39425"/>
                </a:cubicBezTo>
                <a:cubicBezTo>
                  <a:pt x="15382" y="39425"/>
                  <a:pt x="14519" y="39408"/>
                  <a:pt x="13657" y="39408"/>
                </a:cubicBezTo>
                <a:cubicBezTo>
                  <a:pt x="11069" y="39408"/>
                  <a:pt x="8484" y="39565"/>
                  <a:pt x="6246" y="40818"/>
                </a:cubicBezTo>
                <a:cubicBezTo>
                  <a:pt x="1293" y="43563"/>
                  <a:pt x="338" y="50167"/>
                  <a:pt x="0" y="55837"/>
                </a:cubicBezTo>
                <a:lnTo>
                  <a:pt x="59300" y="55837"/>
                </a:lnTo>
                <a:lnTo>
                  <a:pt x="59221" y="1371"/>
                </a:lnTo>
                <a:cubicBezTo>
                  <a:pt x="57305" y="411"/>
                  <a:pt x="55555" y="1"/>
                  <a:pt x="53972" y="1"/>
                </a:cubicBezTo>
                <a:close/>
              </a:path>
            </a:pathLst>
          </a:custGeom>
          <a:solidFill>
            <a:srgbClr val="FF836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8" name="Google Shape;98;p4"/>
          <p:cNvGrpSpPr/>
          <p:nvPr/>
        </p:nvGrpSpPr>
        <p:grpSpPr>
          <a:xfrm>
            <a:off x="7055419" y="360481"/>
            <a:ext cx="734917" cy="808846"/>
            <a:chOff x="5571650" y="2059975"/>
            <a:chExt cx="445350" cy="490150"/>
          </a:xfrm>
        </p:grpSpPr>
        <p:sp>
          <p:nvSpPr>
            <p:cNvPr id="99" name="Google Shape;99;p4"/>
            <p:cNvSpPr/>
            <p:nvPr/>
          </p:nvSpPr>
          <p:spPr>
            <a:xfrm>
              <a:off x="5571650" y="2059975"/>
              <a:ext cx="445350" cy="490150"/>
            </a:xfrm>
            <a:custGeom>
              <a:avLst/>
              <a:gdLst/>
              <a:ahLst/>
              <a:cxnLst/>
              <a:rect l="l" t="t" r="r" b="b"/>
              <a:pathLst>
                <a:path w="17814" h="19606" extrusionOk="0">
                  <a:moveTo>
                    <a:pt x="11439" y="1"/>
                  </a:moveTo>
                  <a:cubicBezTo>
                    <a:pt x="9178" y="1"/>
                    <a:pt x="1533" y="1745"/>
                    <a:pt x="734" y="3214"/>
                  </a:cubicBezTo>
                  <a:cubicBezTo>
                    <a:pt x="201" y="4181"/>
                    <a:pt x="0" y="7884"/>
                    <a:pt x="701" y="8951"/>
                  </a:cubicBezTo>
                  <a:cubicBezTo>
                    <a:pt x="701" y="8951"/>
                    <a:pt x="990" y="8896"/>
                    <a:pt x="1415" y="8896"/>
                  </a:cubicBezTo>
                  <a:cubicBezTo>
                    <a:pt x="2352" y="8896"/>
                    <a:pt x="3951" y="9165"/>
                    <a:pt x="4570" y="10886"/>
                  </a:cubicBezTo>
                  <a:cubicBezTo>
                    <a:pt x="5871" y="14522"/>
                    <a:pt x="2836" y="15990"/>
                    <a:pt x="2836" y="15990"/>
                  </a:cubicBezTo>
                  <a:cubicBezTo>
                    <a:pt x="2669" y="17190"/>
                    <a:pt x="3403" y="19259"/>
                    <a:pt x="4404" y="19559"/>
                  </a:cubicBezTo>
                  <a:cubicBezTo>
                    <a:pt x="4525" y="19591"/>
                    <a:pt x="4688" y="19605"/>
                    <a:pt x="4881" y="19605"/>
                  </a:cubicBezTo>
                  <a:cubicBezTo>
                    <a:pt x="6278" y="19605"/>
                    <a:pt x="9240" y="18858"/>
                    <a:pt x="9240" y="18858"/>
                  </a:cubicBezTo>
                  <a:cubicBezTo>
                    <a:pt x="9240" y="18858"/>
                    <a:pt x="7839" y="10619"/>
                    <a:pt x="7072" y="7550"/>
                  </a:cubicBezTo>
                  <a:cubicBezTo>
                    <a:pt x="6443" y="4793"/>
                    <a:pt x="6217" y="2628"/>
                    <a:pt x="7412" y="2628"/>
                  </a:cubicBezTo>
                  <a:cubicBezTo>
                    <a:pt x="7547" y="2628"/>
                    <a:pt x="7700" y="2656"/>
                    <a:pt x="7873" y="2713"/>
                  </a:cubicBezTo>
                  <a:cubicBezTo>
                    <a:pt x="10141" y="3481"/>
                    <a:pt x="11375" y="10953"/>
                    <a:pt x="13010" y="17691"/>
                  </a:cubicBezTo>
                  <a:cubicBezTo>
                    <a:pt x="13051" y="17703"/>
                    <a:pt x="13110" y="17708"/>
                    <a:pt x="13185" y="17708"/>
                  </a:cubicBezTo>
                  <a:cubicBezTo>
                    <a:pt x="13964" y="17708"/>
                    <a:pt x="16410" y="17082"/>
                    <a:pt x="17079" y="15956"/>
                  </a:cubicBezTo>
                  <a:cubicBezTo>
                    <a:pt x="17813" y="14689"/>
                    <a:pt x="16846" y="11920"/>
                    <a:pt x="16179" y="11220"/>
                  </a:cubicBezTo>
                  <a:cubicBezTo>
                    <a:pt x="16179" y="11220"/>
                    <a:pt x="15802" y="11322"/>
                    <a:pt x="15286" y="11322"/>
                  </a:cubicBezTo>
                  <a:cubicBezTo>
                    <a:pt x="14362" y="11322"/>
                    <a:pt x="12992" y="10993"/>
                    <a:pt x="12543" y="9151"/>
                  </a:cubicBezTo>
                  <a:cubicBezTo>
                    <a:pt x="11842" y="6383"/>
                    <a:pt x="14711" y="4848"/>
                    <a:pt x="14711" y="4848"/>
                  </a:cubicBezTo>
                  <a:cubicBezTo>
                    <a:pt x="14578" y="3881"/>
                    <a:pt x="13377" y="145"/>
                    <a:pt x="11709" y="12"/>
                  </a:cubicBezTo>
                  <a:cubicBezTo>
                    <a:pt x="11630" y="4"/>
                    <a:pt x="11540" y="1"/>
                    <a:pt x="11439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4"/>
            <p:cNvSpPr/>
            <p:nvPr/>
          </p:nvSpPr>
          <p:spPr>
            <a:xfrm>
              <a:off x="5866850" y="2180325"/>
              <a:ext cx="109275" cy="162675"/>
            </a:xfrm>
            <a:custGeom>
              <a:avLst/>
              <a:gdLst/>
              <a:ahLst/>
              <a:cxnLst/>
              <a:rect l="l" t="t" r="r" b="b"/>
              <a:pathLst>
                <a:path w="4371" h="6507" extrusionOk="0">
                  <a:moveTo>
                    <a:pt x="2870" y="1"/>
                  </a:moveTo>
                  <a:lnTo>
                    <a:pt x="2870" y="1"/>
                  </a:lnTo>
                  <a:cubicBezTo>
                    <a:pt x="2869" y="1"/>
                    <a:pt x="1" y="1536"/>
                    <a:pt x="701" y="4304"/>
                  </a:cubicBezTo>
                  <a:cubicBezTo>
                    <a:pt x="1174" y="6174"/>
                    <a:pt x="2562" y="6507"/>
                    <a:pt x="3488" y="6507"/>
                  </a:cubicBezTo>
                  <a:cubicBezTo>
                    <a:pt x="4000" y="6507"/>
                    <a:pt x="4371" y="6406"/>
                    <a:pt x="4371" y="6406"/>
                  </a:cubicBezTo>
                  <a:cubicBezTo>
                    <a:pt x="3704" y="5738"/>
                    <a:pt x="2269" y="6172"/>
                    <a:pt x="2002" y="3704"/>
                  </a:cubicBezTo>
                  <a:cubicBezTo>
                    <a:pt x="1769" y="2069"/>
                    <a:pt x="2903" y="435"/>
                    <a:pt x="2870" y="1"/>
                  </a:cubicBez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4"/>
            <p:cNvSpPr/>
            <p:nvPr/>
          </p:nvSpPr>
          <p:spPr>
            <a:xfrm>
              <a:off x="5726050" y="2125875"/>
              <a:ext cx="170025" cy="405575"/>
            </a:xfrm>
            <a:custGeom>
              <a:avLst/>
              <a:gdLst/>
              <a:ahLst/>
              <a:cxnLst/>
              <a:rect l="l" t="t" r="r" b="b"/>
              <a:pathLst>
                <a:path w="6801" h="16223" extrusionOk="0">
                  <a:moveTo>
                    <a:pt x="1218" y="0"/>
                  </a:moveTo>
                  <a:cubicBezTo>
                    <a:pt x="0" y="0"/>
                    <a:pt x="201" y="2145"/>
                    <a:pt x="863" y="4914"/>
                  </a:cubicBezTo>
                  <a:cubicBezTo>
                    <a:pt x="1563" y="7950"/>
                    <a:pt x="3031" y="16222"/>
                    <a:pt x="3031" y="16222"/>
                  </a:cubicBezTo>
                  <a:cubicBezTo>
                    <a:pt x="3031" y="16222"/>
                    <a:pt x="3365" y="15388"/>
                    <a:pt x="4132" y="15122"/>
                  </a:cubicBezTo>
                  <a:cubicBezTo>
                    <a:pt x="4397" y="15055"/>
                    <a:pt x="4939" y="14887"/>
                    <a:pt x="5634" y="14887"/>
                  </a:cubicBezTo>
                  <a:cubicBezTo>
                    <a:pt x="5989" y="14887"/>
                    <a:pt x="6383" y="14931"/>
                    <a:pt x="6800" y="15055"/>
                  </a:cubicBezTo>
                  <a:cubicBezTo>
                    <a:pt x="5166" y="8317"/>
                    <a:pt x="3965" y="845"/>
                    <a:pt x="1663" y="77"/>
                  </a:cubicBezTo>
                  <a:cubicBezTo>
                    <a:pt x="1497" y="25"/>
                    <a:pt x="1349" y="0"/>
                    <a:pt x="1218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4"/>
            <p:cNvSpPr/>
            <p:nvPr/>
          </p:nvSpPr>
          <p:spPr>
            <a:xfrm>
              <a:off x="5587500" y="2280575"/>
              <a:ext cx="130950" cy="178325"/>
            </a:xfrm>
            <a:custGeom>
              <a:avLst/>
              <a:gdLst/>
              <a:ahLst/>
              <a:cxnLst/>
              <a:rect l="l" t="t" r="r" b="b"/>
              <a:pathLst>
                <a:path w="5238" h="7133" extrusionOk="0">
                  <a:moveTo>
                    <a:pt x="617" y="1"/>
                  </a:moveTo>
                  <a:cubicBezTo>
                    <a:pt x="295" y="1"/>
                    <a:pt x="68" y="29"/>
                    <a:pt x="13" y="29"/>
                  </a:cubicBezTo>
                  <a:cubicBezTo>
                    <a:pt x="6" y="29"/>
                    <a:pt x="1" y="28"/>
                    <a:pt x="0" y="27"/>
                  </a:cubicBezTo>
                  <a:lnTo>
                    <a:pt x="0" y="27"/>
                  </a:lnTo>
                  <a:cubicBezTo>
                    <a:pt x="67" y="161"/>
                    <a:pt x="167" y="227"/>
                    <a:pt x="234" y="294"/>
                  </a:cubicBezTo>
                  <a:cubicBezTo>
                    <a:pt x="1234" y="794"/>
                    <a:pt x="1668" y="995"/>
                    <a:pt x="2402" y="2963"/>
                  </a:cubicBezTo>
                  <a:cubicBezTo>
                    <a:pt x="2936" y="4397"/>
                    <a:pt x="2335" y="5865"/>
                    <a:pt x="2168" y="7132"/>
                  </a:cubicBezTo>
                  <a:cubicBezTo>
                    <a:pt x="2168" y="7132"/>
                    <a:pt x="5237" y="5665"/>
                    <a:pt x="3903" y="2029"/>
                  </a:cubicBezTo>
                  <a:cubicBezTo>
                    <a:pt x="3256" y="232"/>
                    <a:pt x="1543" y="1"/>
                    <a:pt x="617" y="1"/>
                  </a:cubicBez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4"/>
            <p:cNvSpPr/>
            <p:nvPr/>
          </p:nvSpPr>
          <p:spPr>
            <a:xfrm>
              <a:off x="5808475" y="2290425"/>
              <a:ext cx="33400" cy="33375"/>
            </a:xfrm>
            <a:custGeom>
              <a:avLst/>
              <a:gdLst/>
              <a:ahLst/>
              <a:cxnLst/>
              <a:rect l="l" t="t" r="r" b="b"/>
              <a:pathLst>
                <a:path w="1336" h="1335" extrusionOk="0">
                  <a:moveTo>
                    <a:pt x="701" y="0"/>
                  </a:moveTo>
                  <a:cubicBezTo>
                    <a:pt x="601" y="0"/>
                    <a:pt x="535" y="0"/>
                    <a:pt x="435" y="33"/>
                  </a:cubicBezTo>
                  <a:cubicBezTo>
                    <a:pt x="368" y="100"/>
                    <a:pt x="268" y="134"/>
                    <a:pt x="234" y="167"/>
                  </a:cubicBezTo>
                  <a:cubicBezTo>
                    <a:pt x="168" y="200"/>
                    <a:pt x="101" y="300"/>
                    <a:pt x="68" y="400"/>
                  </a:cubicBezTo>
                  <a:cubicBezTo>
                    <a:pt x="34" y="467"/>
                    <a:pt x="1" y="567"/>
                    <a:pt x="1" y="634"/>
                  </a:cubicBezTo>
                  <a:lnTo>
                    <a:pt x="1" y="801"/>
                  </a:lnTo>
                  <a:cubicBezTo>
                    <a:pt x="34" y="934"/>
                    <a:pt x="68" y="1001"/>
                    <a:pt x="168" y="1101"/>
                  </a:cubicBezTo>
                  <a:lnTo>
                    <a:pt x="268" y="1234"/>
                  </a:lnTo>
                  <a:cubicBezTo>
                    <a:pt x="368" y="1301"/>
                    <a:pt x="501" y="1334"/>
                    <a:pt x="601" y="1334"/>
                  </a:cubicBezTo>
                  <a:cubicBezTo>
                    <a:pt x="701" y="1334"/>
                    <a:pt x="768" y="1334"/>
                    <a:pt x="868" y="1301"/>
                  </a:cubicBezTo>
                  <a:cubicBezTo>
                    <a:pt x="935" y="1268"/>
                    <a:pt x="1035" y="1234"/>
                    <a:pt x="1068" y="1168"/>
                  </a:cubicBezTo>
                  <a:cubicBezTo>
                    <a:pt x="1168" y="1134"/>
                    <a:pt x="1202" y="1034"/>
                    <a:pt x="1235" y="967"/>
                  </a:cubicBezTo>
                  <a:cubicBezTo>
                    <a:pt x="1268" y="901"/>
                    <a:pt x="1335" y="801"/>
                    <a:pt x="1335" y="734"/>
                  </a:cubicBezTo>
                  <a:lnTo>
                    <a:pt x="1335" y="567"/>
                  </a:lnTo>
                  <a:cubicBezTo>
                    <a:pt x="1268" y="434"/>
                    <a:pt x="1235" y="334"/>
                    <a:pt x="1168" y="267"/>
                  </a:cubicBezTo>
                  <a:lnTo>
                    <a:pt x="1035" y="134"/>
                  </a:lnTo>
                  <a:cubicBezTo>
                    <a:pt x="935" y="67"/>
                    <a:pt x="835" y="0"/>
                    <a:pt x="7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4"/>
            <p:cNvSpPr/>
            <p:nvPr/>
          </p:nvSpPr>
          <p:spPr>
            <a:xfrm>
              <a:off x="5604180" y="2176896"/>
              <a:ext cx="20961" cy="22000"/>
            </a:xfrm>
            <a:custGeom>
              <a:avLst/>
              <a:gdLst/>
              <a:ahLst/>
              <a:cxnLst/>
              <a:rect l="l" t="t" r="r" b="b"/>
              <a:pathLst>
                <a:path w="768" h="806" extrusionOk="0">
                  <a:moveTo>
                    <a:pt x="350" y="0"/>
                  </a:moveTo>
                  <a:cubicBezTo>
                    <a:pt x="173" y="0"/>
                    <a:pt x="31" y="158"/>
                    <a:pt x="0" y="371"/>
                  </a:cubicBezTo>
                  <a:cubicBezTo>
                    <a:pt x="0" y="605"/>
                    <a:pt x="134" y="805"/>
                    <a:pt x="367" y="805"/>
                  </a:cubicBezTo>
                  <a:cubicBezTo>
                    <a:pt x="567" y="805"/>
                    <a:pt x="768" y="638"/>
                    <a:pt x="768" y="438"/>
                  </a:cubicBezTo>
                  <a:cubicBezTo>
                    <a:pt x="768" y="205"/>
                    <a:pt x="601" y="5"/>
                    <a:pt x="401" y="5"/>
                  </a:cubicBezTo>
                  <a:cubicBezTo>
                    <a:pt x="384" y="2"/>
                    <a:pt x="367" y="0"/>
                    <a:pt x="3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4"/>
            <p:cNvSpPr/>
            <p:nvPr/>
          </p:nvSpPr>
          <p:spPr>
            <a:xfrm>
              <a:off x="5691567" y="2181564"/>
              <a:ext cx="21889" cy="21863"/>
            </a:xfrm>
            <a:custGeom>
              <a:avLst/>
              <a:gdLst/>
              <a:ahLst/>
              <a:cxnLst/>
              <a:rect l="l" t="t" r="r" b="b"/>
              <a:pathLst>
                <a:path w="802" h="801" extrusionOk="0">
                  <a:moveTo>
                    <a:pt x="401" y="0"/>
                  </a:moveTo>
                  <a:cubicBezTo>
                    <a:pt x="201" y="0"/>
                    <a:pt x="34" y="167"/>
                    <a:pt x="1" y="367"/>
                  </a:cubicBezTo>
                  <a:cubicBezTo>
                    <a:pt x="1" y="601"/>
                    <a:pt x="167" y="801"/>
                    <a:pt x="368" y="801"/>
                  </a:cubicBezTo>
                  <a:cubicBezTo>
                    <a:pt x="568" y="801"/>
                    <a:pt x="801" y="634"/>
                    <a:pt x="801" y="434"/>
                  </a:cubicBezTo>
                  <a:cubicBezTo>
                    <a:pt x="801" y="200"/>
                    <a:pt x="634" y="0"/>
                    <a:pt x="4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4"/>
            <p:cNvSpPr/>
            <p:nvPr/>
          </p:nvSpPr>
          <p:spPr>
            <a:xfrm>
              <a:off x="5633300" y="2210140"/>
              <a:ext cx="49208" cy="23337"/>
            </a:xfrm>
            <a:custGeom>
              <a:avLst/>
              <a:gdLst/>
              <a:ahLst/>
              <a:cxnLst/>
              <a:rect l="l" t="t" r="r" b="b"/>
              <a:pathLst>
                <a:path w="1803" h="855" extrusionOk="0">
                  <a:moveTo>
                    <a:pt x="187" y="1"/>
                  </a:moveTo>
                  <a:cubicBezTo>
                    <a:pt x="174" y="1"/>
                    <a:pt x="159" y="9"/>
                    <a:pt x="134" y="21"/>
                  </a:cubicBezTo>
                  <a:cubicBezTo>
                    <a:pt x="101" y="21"/>
                    <a:pt x="34" y="87"/>
                    <a:pt x="34" y="121"/>
                  </a:cubicBezTo>
                  <a:cubicBezTo>
                    <a:pt x="1" y="321"/>
                    <a:pt x="134" y="521"/>
                    <a:pt x="301" y="655"/>
                  </a:cubicBezTo>
                  <a:cubicBezTo>
                    <a:pt x="501" y="788"/>
                    <a:pt x="668" y="855"/>
                    <a:pt x="868" y="855"/>
                  </a:cubicBezTo>
                  <a:cubicBezTo>
                    <a:pt x="1035" y="855"/>
                    <a:pt x="1302" y="821"/>
                    <a:pt x="1469" y="688"/>
                  </a:cubicBezTo>
                  <a:cubicBezTo>
                    <a:pt x="1635" y="588"/>
                    <a:pt x="1769" y="421"/>
                    <a:pt x="1802" y="188"/>
                  </a:cubicBezTo>
                  <a:cubicBezTo>
                    <a:pt x="1802" y="154"/>
                    <a:pt x="1802" y="154"/>
                    <a:pt x="1769" y="121"/>
                  </a:cubicBezTo>
                  <a:cubicBezTo>
                    <a:pt x="1735" y="104"/>
                    <a:pt x="1710" y="96"/>
                    <a:pt x="1690" y="96"/>
                  </a:cubicBezTo>
                  <a:cubicBezTo>
                    <a:pt x="1669" y="96"/>
                    <a:pt x="1652" y="104"/>
                    <a:pt x="1635" y="121"/>
                  </a:cubicBezTo>
                  <a:cubicBezTo>
                    <a:pt x="1535" y="254"/>
                    <a:pt x="1435" y="321"/>
                    <a:pt x="1302" y="388"/>
                  </a:cubicBezTo>
                  <a:cubicBezTo>
                    <a:pt x="1168" y="421"/>
                    <a:pt x="1035" y="421"/>
                    <a:pt x="935" y="421"/>
                  </a:cubicBezTo>
                  <a:cubicBezTo>
                    <a:pt x="801" y="421"/>
                    <a:pt x="668" y="388"/>
                    <a:pt x="535" y="321"/>
                  </a:cubicBezTo>
                  <a:cubicBezTo>
                    <a:pt x="434" y="288"/>
                    <a:pt x="334" y="221"/>
                    <a:pt x="268" y="87"/>
                  </a:cubicBezTo>
                  <a:cubicBezTo>
                    <a:pt x="225" y="24"/>
                    <a:pt x="210" y="1"/>
                    <a:pt x="1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7" name="Google Shape;107;p4"/>
          <p:cNvSpPr/>
          <p:nvPr/>
        </p:nvSpPr>
        <p:spPr>
          <a:xfrm>
            <a:off x="8629500" y="2089950"/>
            <a:ext cx="291900" cy="282050"/>
          </a:xfrm>
          <a:custGeom>
            <a:avLst/>
            <a:gdLst/>
            <a:ahLst/>
            <a:cxnLst/>
            <a:rect l="l" t="t" r="r" b="b"/>
            <a:pathLst>
              <a:path w="11676" h="11282" extrusionOk="0">
                <a:moveTo>
                  <a:pt x="6805" y="2948"/>
                </a:moveTo>
                <a:cubicBezTo>
                  <a:pt x="6738" y="3081"/>
                  <a:pt x="6571" y="3148"/>
                  <a:pt x="6438" y="3248"/>
                </a:cubicBezTo>
                <a:cubicBezTo>
                  <a:pt x="6038" y="3548"/>
                  <a:pt x="5637" y="3715"/>
                  <a:pt x="5204" y="3882"/>
                </a:cubicBezTo>
                <a:cubicBezTo>
                  <a:pt x="4770" y="4048"/>
                  <a:pt x="4270" y="4149"/>
                  <a:pt x="3803" y="4249"/>
                </a:cubicBezTo>
                <a:cubicBezTo>
                  <a:pt x="4103" y="4082"/>
                  <a:pt x="4370" y="3882"/>
                  <a:pt x="4670" y="3748"/>
                </a:cubicBezTo>
                <a:cubicBezTo>
                  <a:pt x="5271" y="3415"/>
                  <a:pt x="5904" y="3081"/>
                  <a:pt x="6538" y="2948"/>
                </a:cubicBezTo>
                <a:close/>
                <a:moveTo>
                  <a:pt x="10737" y="4369"/>
                </a:moveTo>
                <a:cubicBezTo>
                  <a:pt x="10768" y="4369"/>
                  <a:pt x="10760" y="4389"/>
                  <a:pt x="10741" y="4482"/>
                </a:cubicBezTo>
                <a:cubicBezTo>
                  <a:pt x="10641" y="4782"/>
                  <a:pt x="10141" y="5149"/>
                  <a:pt x="9907" y="5383"/>
                </a:cubicBezTo>
                <a:cubicBezTo>
                  <a:pt x="9273" y="5916"/>
                  <a:pt x="8606" y="6383"/>
                  <a:pt x="7839" y="6784"/>
                </a:cubicBezTo>
                <a:cubicBezTo>
                  <a:pt x="7139" y="7151"/>
                  <a:pt x="6405" y="7484"/>
                  <a:pt x="5637" y="7751"/>
                </a:cubicBezTo>
                <a:cubicBezTo>
                  <a:pt x="5838" y="7451"/>
                  <a:pt x="6138" y="7217"/>
                  <a:pt x="6305" y="7051"/>
                </a:cubicBezTo>
                <a:cubicBezTo>
                  <a:pt x="7339" y="5950"/>
                  <a:pt x="8606" y="5083"/>
                  <a:pt x="9974" y="4582"/>
                </a:cubicBezTo>
                <a:cubicBezTo>
                  <a:pt x="10141" y="4549"/>
                  <a:pt x="10408" y="4415"/>
                  <a:pt x="10574" y="4382"/>
                </a:cubicBezTo>
                <a:cubicBezTo>
                  <a:pt x="10663" y="4382"/>
                  <a:pt x="10713" y="4369"/>
                  <a:pt x="10737" y="4369"/>
                </a:cubicBezTo>
                <a:close/>
                <a:moveTo>
                  <a:pt x="5436" y="1"/>
                </a:moveTo>
                <a:cubicBezTo>
                  <a:pt x="5405" y="1"/>
                  <a:pt x="5372" y="4"/>
                  <a:pt x="5337" y="12"/>
                </a:cubicBezTo>
                <a:cubicBezTo>
                  <a:pt x="3469" y="513"/>
                  <a:pt x="1168" y="1780"/>
                  <a:pt x="367" y="3648"/>
                </a:cubicBezTo>
                <a:cubicBezTo>
                  <a:pt x="33" y="4415"/>
                  <a:pt x="334" y="5149"/>
                  <a:pt x="1101" y="5416"/>
                </a:cubicBezTo>
                <a:cubicBezTo>
                  <a:pt x="601" y="5983"/>
                  <a:pt x="167" y="6650"/>
                  <a:pt x="100" y="7418"/>
                </a:cubicBezTo>
                <a:cubicBezTo>
                  <a:pt x="0" y="8285"/>
                  <a:pt x="467" y="8985"/>
                  <a:pt x="1301" y="9319"/>
                </a:cubicBezTo>
                <a:cubicBezTo>
                  <a:pt x="1659" y="9457"/>
                  <a:pt x="2040" y="9509"/>
                  <a:pt x="2425" y="9509"/>
                </a:cubicBezTo>
                <a:cubicBezTo>
                  <a:pt x="2972" y="9509"/>
                  <a:pt x="3527" y="9403"/>
                  <a:pt x="4036" y="9286"/>
                </a:cubicBezTo>
                <a:cubicBezTo>
                  <a:pt x="4103" y="9286"/>
                  <a:pt x="4136" y="9252"/>
                  <a:pt x="4203" y="9252"/>
                </a:cubicBezTo>
                <a:cubicBezTo>
                  <a:pt x="4303" y="9652"/>
                  <a:pt x="4537" y="10086"/>
                  <a:pt x="5070" y="10453"/>
                </a:cubicBezTo>
                <a:cubicBezTo>
                  <a:pt x="5857" y="11019"/>
                  <a:pt x="6836" y="11281"/>
                  <a:pt x="7823" y="11281"/>
                </a:cubicBezTo>
                <a:cubicBezTo>
                  <a:pt x="8929" y="11281"/>
                  <a:pt x="10044" y="10952"/>
                  <a:pt x="10908" y="10353"/>
                </a:cubicBezTo>
                <a:cubicBezTo>
                  <a:pt x="11288" y="10002"/>
                  <a:pt x="10950" y="9522"/>
                  <a:pt x="10614" y="9522"/>
                </a:cubicBezTo>
                <a:cubicBezTo>
                  <a:pt x="10566" y="9522"/>
                  <a:pt x="10519" y="9532"/>
                  <a:pt x="10474" y="9552"/>
                </a:cubicBezTo>
                <a:cubicBezTo>
                  <a:pt x="9697" y="9876"/>
                  <a:pt x="8864" y="10074"/>
                  <a:pt x="8020" y="10074"/>
                </a:cubicBezTo>
                <a:cubicBezTo>
                  <a:pt x="7560" y="10074"/>
                  <a:pt x="7097" y="10015"/>
                  <a:pt x="6638" y="9886"/>
                </a:cubicBezTo>
                <a:cubicBezTo>
                  <a:pt x="6138" y="9719"/>
                  <a:pt x="5337" y="9452"/>
                  <a:pt x="5204" y="8885"/>
                </a:cubicBezTo>
                <a:lnTo>
                  <a:pt x="5204" y="8819"/>
                </a:lnTo>
                <a:cubicBezTo>
                  <a:pt x="5871" y="8618"/>
                  <a:pt x="6505" y="8385"/>
                  <a:pt x="7172" y="8118"/>
                </a:cubicBezTo>
                <a:cubicBezTo>
                  <a:pt x="8173" y="7718"/>
                  <a:pt x="9173" y="7151"/>
                  <a:pt x="10007" y="6450"/>
                </a:cubicBezTo>
                <a:cubicBezTo>
                  <a:pt x="10408" y="6117"/>
                  <a:pt x="10708" y="5783"/>
                  <a:pt x="11041" y="5383"/>
                </a:cubicBezTo>
                <a:cubicBezTo>
                  <a:pt x="11308" y="5049"/>
                  <a:pt x="11675" y="4616"/>
                  <a:pt x="11608" y="4215"/>
                </a:cubicBezTo>
                <a:cubicBezTo>
                  <a:pt x="11531" y="3765"/>
                  <a:pt x="11215" y="3594"/>
                  <a:pt x="10779" y="3594"/>
                </a:cubicBezTo>
                <a:cubicBezTo>
                  <a:pt x="9534" y="3594"/>
                  <a:pt x="7308" y="4995"/>
                  <a:pt x="6838" y="5316"/>
                </a:cubicBezTo>
                <a:cubicBezTo>
                  <a:pt x="5971" y="5950"/>
                  <a:pt x="4770" y="7084"/>
                  <a:pt x="4370" y="8218"/>
                </a:cubicBezTo>
                <a:cubicBezTo>
                  <a:pt x="4170" y="8251"/>
                  <a:pt x="3970" y="8318"/>
                  <a:pt x="3703" y="8352"/>
                </a:cubicBezTo>
                <a:cubicBezTo>
                  <a:pt x="3339" y="8453"/>
                  <a:pt x="2925" y="8529"/>
                  <a:pt x="2508" y="8529"/>
                </a:cubicBezTo>
                <a:cubicBezTo>
                  <a:pt x="2237" y="8529"/>
                  <a:pt x="1964" y="8497"/>
                  <a:pt x="1701" y="8418"/>
                </a:cubicBezTo>
                <a:cubicBezTo>
                  <a:pt x="934" y="8118"/>
                  <a:pt x="934" y="7418"/>
                  <a:pt x="1268" y="6750"/>
                </a:cubicBezTo>
                <a:cubicBezTo>
                  <a:pt x="1501" y="6250"/>
                  <a:pt x="1835" y="5816"/>
                  <a:pt x="2268" y="5449"/>
                </a:cubicBezTo>
                <a:cubicBezTo>
                  <a:pt x="2969" y="5449"/>
                  <a:pt x="3703" y="5283"/>
                  <a:pt x="4370" y="5149"/>
                </a:cubicBezTo>
                <a:cubicBezTo>
                  <a:pt x="5437" y="4916"/>
                  <a:pt x="6505" y="4515"/>
                  <a:pt x="7305" y="3748"/>
                </a:cubicBezTo>
                <a:cubicBezTo>
                  <a:pt x="7539" y="3481"/>
                  <a:pt x="7872" y="3148"/>
                  <a:pt x="7839" y="2748"/>
                </a:cubicBezTo>
                <a:cubicBezTo>
                  <a:pt x="7806" y="2281"/>
                  <a:pt x="7339" y="2114"/>
                  <a:pt x="6938" y="2114"/>
                </a:cubicBezTo>
                <a:cubicBezTo>
                  <a:pt x="5971" y="2114"/>
                  <a:pt x="5037" y="2581"/>
                  <a:pt x="4203" y="3048"/>
                </a:cubicBezTo>
                <a:cubicBezTo>
                  <a:pt x="3469" y="3448"/>
                  <a:pt x="2702" y="3948"/>
                  <a:pt x="2002" y="4482"/>
                </a:cubicBezTo>
                <a:lnTo>
                  <a:pt x="1668" y="4482"/>
                </a:lnTo>
                <a:cubicBezTo>
                  <a:pt x="1168" y="4449"/>
                  <a:pt x="1201" y="4215"/>
                  <a:pt x="1434" y="3815"/>
                </a:cubicBezTo>
                <a:cubicBezTo>
                  <a:pt x="2335" y="2281"/>
                  <a:pt x="4103" y="1480"/>
                  <a:pt x="5604" y="713"/>
                </a:cubicBezTo>
                <a:cubicBezTo>
                  <a:pt x="5942" y="498"/>
                  <a:pt x="5799" y="1"/>
                  <a:pt x="543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4"/>
          <p:cNvSpPr/>
          <p:nvPr/>
        </p:nvSpPr>
        <p:spPr>
          <a:xfrm>
            <a:off x="6387300" y="202075"/>
            <a:ext cx="611475" cy="337925"/>
          </a:xfrm>
          <a:custGeom>
            <a:avLst/>
            <a:gdLst/>
            <a:ahLst/>
            <a:cxnLst/>
            <a:rect l="l" t="t" r="r" b="b"/>
            <a:pathLst>
              <a:path w="24459" h="13517" extrusionOk="0">
                <a:moveTo>
                  <a:pt x="16769" y="5044"/>
                </a:moveTo>
                <a:lnTo>
                  <a:pt x="16769" y="5044"/>
                </a:lnTo>
                <a:cubicBezTo>
                  <a:pt x="16803" y="5077"/>
                  <a:pt x="16836" y="5077"/>
                  <a:pt x="16903" y="5144"/>
                </a:cubicBezTo>
                <a:cubicBezTo>
                  <a:pt x="17770" y="5678"/>
                  <a:pt x="18470" y="6412"/>
                  <a:pt x="19104" y="7212"/>
                </a:cubicBezTo>
                <a:cubicBezTo>
                  <a:pt x="19738" y="8013"/>
                  <a:pt x="20405" y="8847"/>
                  <a:pt x="20739" y="9814"/>
                </a:cubicBezTo>
                <a:cubicBezTo>
                  <a:pt x="20916" y="10316"/>
                  <a:pt x="21067" y="11444"/>
                  <a:pt x="20337" y="11444"/>
                </a:cubicBezTo>
                <a:cubicBezTo>
                  <a:pt x="20242" y="11444"/>
                  <a:pt x="20132" y="11424"/>
                  <a:pt x="20005" y="11382"/>
                </a:cubicBezTo>
                <a:cubicBezTo>
                  <a:pt x="19571" y="11215"/>
                  <a:pt x="19271" y="10848"/>
                  <a:pt x="18971" y="10481"/>
                </a:cubicBezTo>
                <a:cubicBezTo>
                  <a:pt x="18637" y="10048"/>
                  <a:pt x="18304" y="9581"/>
                  <a:pt x="18070" y="9080"/>
                </a:cubicBezTo>
                <a:cubicBezTo>
                  <a:pt x="17403" y="7879"/>
                  <a:pt x="16903" y="6478"/>
                  <a:pt x="16769" y="5044"/>
                </a:cubicBezTo>
                <a:close/>
                <a:moveTo>
                  <a:pt x="12766" y="8647"/>
                </a:moveTo>
                <a:cubicBezTo>
                  <a:pt x="13500" y="9180"/>
                  <a:pt x="14301" y="9881"/>
                  <a:pt x="14834" y="10715"/>
                </a:cubicBezTo>
                <a:cubicBezTo>
                  <a:pt x="15101" y="11082"/>
                  <a:pt x="15301" y="11549"/>
                  <a:pt x="15268" y="12049"/>
                </a:cubicBezTo>
                <a:cubicBezTo>
                  <a:pt x="15223" y="12307"/>
                  <a:pt x="15122" y="12406"/>
                  <a:pt x="14997" y="12406"/>
                </a:cubicBezTo>
                <a:cubicBezTo>
                  <a:pt x="14848" y="12406"/>
                  <a:pt x="14664" y="12264"/>
                  <a:pt x="14501" y="12082"/>
                </a:cubicBezTo>
                <a:cubicBezTo>
                  <a:pt x="14167" y="11716"/>
                  <a:pt x="13967" y="11249"/>
                  <a:pt x="13734" y="10848"/>
                </a:cubicBezTo>
                <a:cubicBezTo>
                  <a:pt x="13467" y="10381"/>
                  <a:pt x="13233" y="9881"/>
                  <a:pt x="13000" y="9381"/>
                </a:cubicBezTo>
                <a:lnTo>
                  <a:pt x="12766" y="8647"/>
                </a:lnTo>
                <a:close/>
                <a:moveTo>
                  <a:pt x="6962" y="8580"/>
                </a:moveTo>
                <a:lnTo>
                  <a:pt x="6962" y="8580"/>
                </a:lnTo>
                <a:cubicBezTo>
                  <a:pt x="7262" y="8980"/>
                  <a:pt x="7463" y="9347"/>
                  <a:pt x="7629" y="9681"/>
                </a:cubicBezTo>
                <a:cubicBezTo>
                  <a:pt x="7996" y="10415"/>
                  <a:pt x="8497" y="11649"/>
                  <a:pt x="7996" y="12416"/>
                </a:cubicBezTo>
                <a:cubicBezTo>
                  <a:pt x="6895" y="11515"/>
                  <a:pt x="6328" y="9914"/>
                  <a:pt x="6962" y="8580"/>
                </a:cubicBezTo>
                <a:close/>
                <a:moveTo>
                  <a:pt x="18762" y="1"/>
                </a:moveTo>
                <a:cubicBezTo>
                  <a:pt x="18542" y="1"/>
                  <a:pt x="18322" y="24"/>
                  <a:pt x="18103" y="74"/>
                </a:cubicBezTo>
                <a:cubicBezTo>
                  <a:pt x="16969" y="374"/>
                  <a:pt x="16302" y="1341"/>
                  <a:pt x="16002" y="2376"/>
                </a:cubicBezTo>
                <a:cubicBezTo>
                  <a:pt x="15902" y="2809"/>
                  <a:pt x="15835" y="3243"/>
                  <a:pt x="15802" y="3710"/>
                </a:cubicBezTo>
                <a:cubicBezTo>
                  <a:pt x="15552" y="3643"/>
                  <a:pt x="15310" y="3610"/>
                  <a:pt x="15068" y="3610"/>
                </a:cubicBezTo>
                <a:cubicBezTo>
                  <a:pt x="14826" y="3610"/>
                  <a:pt x="14584" y="3643"/>
                  <a:pt x="14334" y="3710"/>
                </a:cubicBezTo>
                <a:cubicBezTo>
                  <a:pt x="13267" y="3977"/>
                  <a:pt x="12466" y="4744"/>
                  <a:pt x="12066" y="5745"/>
                </a:cubicBezTo>
                <a:cubicBezTo>
                  <a:pt x="11899" y="6078"/>
                  <a:pt x="11799" y="6478"/>
                  <a:pt x="11766" y="6845"/>
                </a:cubicBezTo>
                <a:cubicBezTo>
                  <a:pt x="11033" y="6448"/>
                  <a:pt x="10248" y="6208"/>
                  <a:pt x="9435" y="6208"/>
                </a:cubicBezTo>
                <a:cubicBezTo>
                  <a:pt x="8952" y="6208"/>
                  <a:pt x="8460" y="6292"/>
                  <a:pt x="7963" y="6478"/>
                </a:cubicBezTo>
                <a:cubicBezTo>
                  <a:pt x="7563" y="6645"/>
                  <a:pt x="7162" y="6879"/>
                  <a:pt x="6829" y="7179"/>
                </a:cubicBezTo>
                <a:cubicBezTo>
                  <a:pt x="6192" y="6670"/>
                  <a:pt x="5465" y="6343"/>
                  <a:pt x="4588" y="6343"/>
                </a:cubicBezTo>
                <a:cubicBezTo>
                  <a:pt x="4546" y="6343"/>
                  <a:pt x="4503" y="6344"/>
                  <a:pt x="4460" y="6345"/>
                </a:cubicBezTo>
                <a:cubicBezTo>
                  <a:pt x="3460" y="6378"/>
                  <a:pt x="2626" y="6912"/>
                  <a:pt x="1959" y="7646"/>
                </a:cubicBezTo>
                <a:cubicBezTo>
                  <a:pt x="1125" y="8480"/>
                  <a:pt x="558" y="9547"/>
                  <a:pt x="124" y="10648"/>
                </a:cubicBezTo>
                <a:cubicBezTo>
                  <a:pt x="1" y="10977"/>
                  <a:pt x="231" y="11191"/>
                  <a:pt x="489" y="11191"/>
                </a:cubicBezTo>
                <a:cubicBezTo>
                  <a:pt x="650" y="11191"/>
                  <a:pt x="822" y="11107"/>
                  <a:pt x="925" y="10915"/>
                </a:cubicBezTo>
                <a:cubicBezTo>
                  <a:pt x="1672" y="9540"/>
                  <a:pt x="2793" y="7283"/>
                  <a:pt x="4602" y="7283"/>
                </a:cubicBezTo>
                <a:cubicBezTo>
                  <a:pt x="4812" y="7283"/>
                  <a:pt x="5032" y="7313"/>
                  <a:pt x="5261" y="7379"/>
                </a:cubicBezTo>
                <a:cubicBezTo>
                  <a:pt x="5628" y="7479"/>
                  <a:pt x="5961" y="7679"/>
                  <a:pt x="6262" y="7913"/>
                </a:cubicBezTo>
                <a:cubicBezTo>
                  <a:pt x="6062" y="8246"/>
                  <a:pt x="5895" y="8580"/>
                  <a:pt x="5795" y="8980"/>
                </a:cubicBezTo>
                <a:cubicBezTo>
                  <a:pt x="5494" y="10148"/>
                  <a:pt x="5795" y="11315"/>
                  <a:pt x="6462" y="12249"/>
                </a:cubicBezTo>
                <a:cubicBezTo>
                  <a:pt x="6795" y="12716"/>
                  <a:pt x="7262" y="13150"/>
                  <a:pt x="7729" y="13417"/>
                </a:cubicBezTo>
                <a:cubicBezTo>
                  <a:pt x="7796" y="13483"/>
                  <a:pt x="7896" y="13517"/>
                  <a:pt x="8000" y="13517"/>
                </a:cubicBezTo>
                <a:cubicBezTo>
                  <a:pt x="8105" y="13517"/>
                  <a:pt x="8213" y="13483"/>
                  <a:pt x="8296" y="13417"/>
                </a:cubicBezTo>
                <a:cubicBezTo>
                  <a:pt x="9898" y="11982"/>
                  <a:pt x="8663" y="9214"/>
                  <a:pt x="7463" y="7813"/>
                </a:cubicBezTo>
                <a:cubicBezTo>
                  <a:pt x="7991" y="7299"/>
                  <a:pt x="8630" y="7093"/>
                  <a:pt x="9294" y="7093"/>
                </a:cubicBezTo>
                <a:cubicBezTo>
                  <a:pt x="10096" y="7093"/>
                  <a:pt x="10936" y="7393"/>
                  <a:pt x="11666" y="7813"/>
                </a:cubicBezTo>
                <a:cubicBezTo>
                  <a:pt x="11732" y="8213"/>
                  <a:pt x="11799" y="8680"/>
                  <a:pt x="11932" y="9080"/>
                </a:cubicBezTo>
                <a:cubicBezTo>
                  <a:pt x="12133" y="9714"/>
                  <a:pt x="12399" y="10348"/>
                  <a:pt x="12733" y="10915"/>
                </a:cubicBezTo>
                <a:cubicBezTo>
                  <a:pt x="13000" y="11482"/>
                  <a:pt x="13300" y="12082"/>
                  <a:pt x="13734" y="12583"/>
                </a:cubicBezTo>
                <a:cubicBezTo>
                  <a:pt x="14038" y="12949"/>
                  <a:pt x="14427" y="13259"/>
                  <a:pt x="14873" y="13259"/>
                </a:cubicBezTo>
                <a:cubicBezTo>
                  <a:pt x="14915" y="13259"/>
                  <a:pt x="14958" y="13256"/>
                  <a:pt x="15001" y="13250"/>
                </a:cubicBezTo>
                <a:cubicBezTo>
                  <a:pt x="15568" y="13217"/>
                  <a:pt x="15902" y="12750"/>
                  <a:pt x="15969" y="12249"/>
                </a:cubicBezTo>
                <a:cubicBezTo>
                  <a:pt x="16169" y="11048"/>
                  <a:pt x="15402" y="9981"/>
                  <a:pt x="14601" y="9147"/>
                </a:cubicBezTo>
                <a:cubicBezTo>
                  <a:pt x="14001" y="8513"/>
                  <a:pt x="13300" y="7846"/>
                  <a:pt x="12566" y="7346"/>
                </a:cubicBezTo>
                <a:cubicBezTo>
                  <a:pt x="12566" y="7046"/>
                  <a:pt x="12600" y="6812"/>
                  <a:pt x="12666" y="6512"/>
                </a:cubicBezTo>
                <a:cubicBezTo>
                  <a:pt x="12900" y="5745"/>
                  <a:pt x="13333" y="5011"/>
                  <a:pt x="14101" y="4677"/>
                </a:cubicBezTo>
                <a:cubicBezTo>
                  <a:pt x="14380" y="4573"/>
                  <a:pt x="14659" y="4523"/>
                  <a:pt x="14942" y="4523"/>
                </a:cubicBezTo>
                <a:cubicBezTo>
                  <a:pt x="15201" y="4523"/>
                  <a:pt x="15465" y="4564"/>
                  <a:pt x="15735" y="4644"/>
                </a:cubicBezTo>
                <a:cubicBezTo>
                  <a:pt x="15802" y="6378"/>
                  <a:pt x="16402" y="8146"/>
                  <a:pt x="17236" y="9547"/>
                </a:cubicBezTo>
                <a:cubicBezTo>
                  <a:pt x="17803" y="10515"/>
                  <a:pt x="18604" y="11849"/>
                  <a:pt x="19738" y="12183"/>
                </a:cubicBezTo>
                <a:cubicBezTo>
                  <a:pt x="19901" y="12233"/>
                  <a:pt x="20058" y="12257"/>
                  <a:pt x="20208" y="12257"/>
                </a:cubicBezTo>
                <a:cubicBezTo>
                  <a:pt x="21040" y="12257"/>
                  <a:pt x="21639" y="11524"/>
                  <a:pt x="21639" y="10648"/>
                </a:cubicBezTo>
                <a:cubicBezTo>
                  <a:pt x="21639" y="9481"/>
                  <a:pt x="20905" y="8413"/>
                  <a:pt x="20272" y="7479"/>
                </a:cubicBezTo>
                <a:cubicBezTo>
                  <a:pt x="19504" y="6378"/>
                  <a:pt x="18637" y="5344"/>
                  <a:pt x="17570" y="4544"/>
                </a:cubicBezTo>
                <a:cubicBezTo>
                  <a:pt x="17270" y="4344"/>
                  <a:pt x="16936" y="4143"/>
                  <a:pt x="16569" y="3977"/>
                </a:cubicBezTo>
                <a:cubicBezTo>
                  <a:pt x="16569" y="3743"/>
                  <a:pt x="16569" y="3543"/>
                  <a:pt x="16602" y="3343"/>
                </a:cubicBezTo>
                <a:cubicBezTo>
                  <a:pt x="16669" y="2409"/>
                  <a:pt x="17003" y="1341"/>
                  <a:pt x="17937" y="908"/>
                </a:cubicBezTo>
                <a:cubicBezTo>
                  <a:pt x="18205" y="795"/>
                  <a:pt x="18483" y="745"/>
                  <a:pt x="18762" y="745"/>
                </a:cubicBezTo>
                <a:cubicBezTo>
                  <a:pt x="19555" y="745"/>
                  <a:pt x="20355" y="1148"/>
                  <a:pt x="20972" y="1642"/>
                </a:cubicBezTo>
                <a:cubicBezTo>
                  <a:pt x="22607" y="2909"/>
                  <a:pt x="23341" y="5077"/>
                  <a:pt x="23808" y="7012"/>
                </a:cubicBezTo>
                <a:cubicBezTo>
                  <a:pt x="23903" y="7203"/>
                  <a:pt x="24059" y="7288"/>
                  <a:pt x="24193" y="7288"/>
                </a:cubicBezTo>
                <a:cubicBezTo>
                  <a:pt x="24340" y="7288"/>
                  <a:pt x="24459" y="7186"/>
                  <a:pt x="24441" y="7012"/>
                </a:cubicBezTo>
                <a:cubicBezTo>
                  <a:pt x="24008" y="4811"/>
                  <a:pt x="23307" y="2476"/>
                  <a:pt x="21439" y="1008"/>
                </a:cubicBezTo>
                <a:cubicBezTo>
                  <a:pt x="20680" y="438"/>
                  <a:pt x="19722" y="1"/>
                  <a:pt x="1876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4"/>
          <p:cNvSpPr/>
          <p:nvPr/>
        </p:nvSpPr>
        <p:spPr>
          <a:xfrm>
            <a:off x="351097" y="4784594"/>
            <a:ext cx="215141" cy="189693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4"/>
          <p:cNvSpPr/>
          <p:nvPr/>
        </p:nvSpPr>
        <p:spPr>
          <a:xfrm>
            <a:off x="209450" y="4632196"/>
            <a:ext cx="99485" cy="87705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9" name="Google Shape;469;p18"/>
          <p:cNvGrpSpPr/>
          <p:nvPr/>
        </p:nvGrpSpPr>
        <p:grpSpPr>
          <a:xfrm>
            <a:off x="155326" y="91360"/>
            <a:ext cx="8833348" cy="4894379"/>
            <a:chOff x="375925" y="955900"/>
            <a:chExt cx="6888675" cy="3816875"/>
          </a:xfrm>
        </p:grpSpPr>
        <p:sp>
          <p:nvSpPr>
            <p:cNvPr id="470" name="Google Shape;470;p18"/>
            <p:cNvSpPr/>
            <p:nvPr/>
          </p:nvSpPr>
          <p:spPr>
            <a:xfrm>
              <a:off x="375925" y="956200"/>
              <a:ext cx="6888675" cy="3816575"/>
            </a:xfrm>
            <a:custGeom>
              <a:avLst/>
              <a:gdLst/>
              <a:ahLst/>
              <a:cxnLst/>
              <a:rect l="l" t="t" r="r" b="b"/>
              <a:pathLst>
                <a:path w="275547" h="152663" extrusionOk="0">
                  <a:moveTo>
                    <a:pt x="1108" y="0"/>
                  </a:moveTo>
                  <a:cubicBezTo>
                    <a:pt x="501" y="0"/>
                    <a:pt x="1" y="489"/>
                    <a:pt x="1" y="1108"/>
                  </a:cubicBezTo>
                  <a:lnTo>
                    <a:pt x="1" y="151543"/>
                  </a:lnTo>
                  <a:cubicBezTo>
                    <a:pt x="1" y="152162"/>
                    <a:pt x="489" y="152662"/>
                    <a:pt x="1108" y="152662"/>
                  </a:cubicBezTo>
                  <a:lnTo>
                    <a:pt x="274440" y="152662"/>
                  </a:lnTo>
                  <a:cubicBezTo>
                    <a:pt x="275047" y="152662"/>
                    <a:pt x="275547" y="152162"/>
                    <a:pt x="275547" y="151531"/>
                  </a:cubicBezTo>
                  <a:lnTo>
                    <a:pt x="275547" y="1108"/>
                  </a:lnTo>
                  <a:cubicBezTo>
                    <a:pt x="275547" y="501"/>
                    <a:pt x="275059" y="0"/>
                    <a:pt x="2744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100013" dist="66675" dir="5400000" algn="bl" rotWithShape="0">
                <a:schemeClr val="accent2">
                  <a:alpha val="3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471" name="Google Shape;471;p18"/>
            <p:cNvSpPr/>
            <p:nvPr/>
          </p:nvSpPr>
          <p:spPr>
            <a:xfrm>
              <a:off x="3607875" y="955900"/>
              <a:ext cx="424200" cy="3816875"/>
            </a:xfrm>
            <a:custGeom>
              <a:avLst/>
              <a:gdLst/>
              <a:ahLst/>
              <a:cxnLst/>
              <a:rect l="l" t="t" r="r" b="b"/>
              <a:pathLst>
                <a:path w="16968" h="152675" extrusionOk="0">
                  <a:moveTo>
                    <a:pt x="1" y="1"/>
                  </a:moveTo>
                  <a:lnTo>
                    <a:pt x="1" y="152674"/>
                  </a:lnTo>
                  <a:lnTo>
                    <a:pt x="16967" y="152674"/>
                  </a:lnTo>
                  <a:lnTo>
                    <a:pt x="16967" y="1"/>
                  </a:lnTo>
                  <a:close/>
                </a:path>
              </a:pathLst>
            </a:custGeom>
            <a:solidFill>
              <a:srgbClr val="40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472" name="Google Shape;472;p18"/>
            <p:cNvSpPr/>
            <p:nvPr/>
          </p:nvSpPr>
          <p:spPr>
            <a:xfrm>
              <a:off x="554821" y="1106228"/>
              <a:ext cx="3188800" cy="3530673"/>
            </a:xfrm>
            <a:custGeom>
              <a:avLst/>
              <a:gdLst/>
              <a:ahLst/>
              <a:cxnLst/>
              <a:rect l="l" t="t" r="r" b="b"/>
              <a:pathLst>
                <a:path w="1275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552" y="135041"/>
                  </a:lnTo>
                  <a:lnTo>
                    <a:pt x="1275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473" name="Google Shape;473;p18"/>
            <p:cNvSpPr/>
            <p:nvPr/>
          </p:nvSpPr>
          <p:spPr>
            <a:xfrm>
              <a:off x="599172" y="1106228"/>
              <a:ext cx="3154275" cy="3530673"/>
            </a:xfrm>
            <a:custGeom>
              <a:avLst/>
              <a:gdLst/>
              <a:ahLst/>
              <a:cxnLst/>
              <a:rect l="l" t="t" r="r" b="b"/>
              <a:pathLst>
                <a:path w="12617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6171" y="135041"/>
                  </a:lnTo>
                  <a:lnTo>
                    <a:pt x="126171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474" name="Google Shape;474;p18"/>
            <p:cNvSpPr/>
            <p:nvPr/>
          </p:nvSpPr>
          <p:spPr>
            <a:xfrm>
              <a:off x="3763850" y="1258925"/>
              <a:ext cx="90525" cy="3263225"/>
            </a:xfrm>
            <a:custGeom>
              <a:avLst/>
              <a:gdLst/>
              <a:ahLst/>
              <a:cxnLst/>
              <a:rect l="l" t="t" r="r" b="b"/>
              <a:pathLst>
                <a:path w="3621" h="130529" extrusionOk="0">
                  <a:moveTo>
                    <a:pt x="1" y="0"/>
                  </a:moveTo>
                  <a:lnTo>
                    <a:pt x="1" y="130528"/>
                  </a:lnTo>
                  <a:lnTo>
                    <a:pt x="3620" y="130528"/>
                  </a:lnTo>
                  <a:lnTo>
                    <a:pt x="3620" y="0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475" name="Google Shape;475;p18"/>
            <p:cNvSpPr/>
            <p:nvPr/>
          </p:nvSpPr>
          <p:spPr>
            <a:xfrm>
              <a:off x="3703725" y="1074675"/>
              <a:ext cx="217900" cy="218200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58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58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476" name="Google Shape;476;p18"/>
            <p:cNvSpPr/>
            <p:nvPr/>
          </p:nvSpPr>
          <p:spPr>
            <a:xfrm>
              <a:off x="3703734" y="1131261"/>
              <a:ext cx="217900" cy="193172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70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70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477" name="Google Shape;477;p18"/>
            <p:cNvSpPr/>
            <p:nvPr/>
          </p:nvSpPr>
          <p:spPr>
            <a:xfrm>
              <a:off x="3885598" y="1106228"/>
              <a:ext cx="3176300" cy="3530673"/>
            </a:xfrm>
            <a:custGeom>
              <a:avLst/>
              <a:gdLst/>
              <a:ahLst/>
              <a:cxnLst/>
              <a:rect l="l" t="t" r="r" b="b"/>
              <a:pathLst>
                <a:path w="1270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052" y="135041"/>
                  </a:lnTo>
                  <a:lnTo>
                    <a:pt x="1270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478" name="Google Shape;478;p18"/>
            <p:cNvSpPr/>
            <p:nvPr/>
          </p:nvSpPr>
          <p:spPr>
            <a:xfrm>
              <a:off x="3884698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5492" y="135041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479" name="Google Shape;479;p18"/>
            <p:cNvSpPr/>
            <p:nvPr/>
          </p:nvSpPr>
          <p:spPr>
            <a:xfrm>
              <a:off x="3842723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480" name="Google Shape;480;p18"/>
            <p:cNvSpPr/>
            <p:nvPr/>
          </p:nvSpPr>
          <p:spPr>
            <a:xfrm>
              <a:off x="645297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481" name="Google Shape;481;p18"/>
            <p:cNvSpPr/>
            <p:nvPr/>
          </p:nvSpPr>
          <p:spPr>
            <a:xfrm>
              <a:off x="3555800" y="152860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69"/>
                    <a:pt x="0" y="3060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60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482" name="Google Shape;482;p18"/>
            <p:cNvSpPr/>
            <p:nvPr/>
          </p:nvSpPr>
          <p:spPr>
            <a:xfrm>
              <a:off x="3916850" y="152947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40"/>
                    <a:pt x="1358" y="6097"/>
                    <a:pt x="3048" y="6097"/>
                  </a:cubicBezTo>
                  <a:cubicBezTo>
                    <a:pt x="4739" y="6097"/>
                    <a:pt x="6096" y="4740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483" name="Google Shape;483;p18"/>
            <p:cNvSpPr/>
            <p:nvPr/>
          </p:nvSpPr>
          <p:spPr>
            <a:xfrm>
              <a:off x="3555800" y="199115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484" name="Google Shape;484;p18"/>
            <p:cNvSpPr/>
            <p:nvPr/>
          </p:nvSpPr>
          <p:spPr>
            <a:xfrm>
              <a:off x="3916850" y="1991750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485" name="Google Shape;485;p18"/>
            <p:cNvSpPr/>
            <p:nvPr/>
          </p:nvSpPr>
          <p:spPr>
            <a:xfrm>
              <a:off x="3555800" y="24953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1"/>
                  </a:moveTo>
                  <a:cubicBezTo>
                    <a:pt x="1369" y="1"/>
                    <a:pt x="0" y="1358"/>
                    <a:pt x="0" y="3049"/>
                  </a:cubicBezTo>
                  <a:cubicBezTo>
                    <a:pt x="0" y="4739"/>
                    <a:pt x="1369" y="6097"/>
                    <a:pt x="3060" y="6097"/>
                  </a:cubicBezTo>
                  <a:cubicBezTo>
                    <a:pt x="4739" y="6097"/>
                    <a:pt x="6108" y="4739"/>
                    <a:pt x="6108" y="3049"/>
                  </a:cubicBezTo>
                  <a:cubicBezTo>
                    <a:pt x="6108" y="1358"/>
                    <a:pt x="4739" y="1"/>
                    <a:pt x="3060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486" name="Google Shape;486;p18"/>
            <p:cNvSpPr/>
            <p:nvPr/>
          </p:nvSpPr>
          <p:spPr>
            <a:xfrm>
              <a:off x="3916850" y="24956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70"/>
                    <a:pt x="0" y="3048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48"/>
                  </a:cubicBezTo>
                  <a:cubicBezTo>
                    <a:pt x="6096" y="1370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487" name="Google Shape;487;p18"/>
            <p:cNvSpPr/>
            <p:nvPr/>
          </p:nvSpPr>
          <p:spPr>
            <a:xfrm>
              <a:off x="3555800" y="2997225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488" name="Google Shape;488;p18"/>
            <p:cNvSpPr/>
            <p:nvPr/>
          </p:nvSpPr>
          <p:spPr>
            <a:xfrm>
              <a:off x="3916850" y="2998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0"/>
                  </a:moveTo>
                  <a:cubicBezTo>
                    <a:pt x="1358" y="0"/>
                    <a:pt x="0" y="1358"/>
                    <a:pt x="0" y="3048"/>
                  </a:cubicBezTo>
                  <a:cubicBezTo>
                    <a:pt x="0" y="4727"/>
                    <a:pt x="1358" y="6096"/>
                    <a:pt x="3048" y="6096"/>
                  </a:cubicBezTo>
                  <a:cubicBezTo>
                    <a:pt x="4739" y="6096"/>
                    <a:pt x="6096" y="4727"/>
                    <a:pt x="6096" y="3048"/>
                  </a:cubicBezTo>
                  <a:cubicBezTo>
                    <a:pt x="6096" y="1358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489" name="Google Shape;489;p18"/>
            <p:cNvSpPr/>
            <p:nvPr/>
          </p:nvSpPr>
          <p:spPr>
            <a:xfrm>
              <a:off x="3555800" y="3503250"/>
              <a:ext cx="152700" cy="152700"/>
            </a:xfrm>
            <a:custGeom>
              <a:avLst/>
              <a:gdLst/>
              <a:ahLst/>
              <a:cxnLst/>
              <a:rect l="l" t="t" r="r" b="b"/>
              <a:pathLst>
                <a:path w="6108" h="6108" extrusionOk="0">
                  <a:moveTo>
                    <a:pt x="3060" y="0"/>
                  </a:moveTo>
                  <a:cubicBezTo>
                    <a:pt x="1369" y="0"/>
                    <a:pt x="0" y="1369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490" name="Google Shape;490;p18"/>
            <p:cNvSpPr/>
            <p:nvPr/>
          </p:nvSpPr>
          <p:spPr>
            <a:xfrm>
              <a:off x="3916850" y="3504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28"/>
                    <a:pt x="1358" y="6097"/>
                    <a:pt x="3048" y="6097"/>
                  </a:cubicBezTo>
                  <a:cubicBezTo>
                    <a:pt x="4739" y="6097"/>
                    <a:pt x="6096" y="4728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491" name="Google Shape;491;p18"/>
            <p:cNvSpPr/>
            <p:nvPr/>
          </p:nvSpPr>
          <p:spPr>
            <a:xfrm>
              <a:off x="3555800" y="40449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096"/>
                    <a:pt x="3060" y="6096"/>
                  </a:cubicBezTo>
                  <a:cubicBezTo>
                    <a:pt x="4739" y="6096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492" name="Google Shape;492;p18"/>
            <p:cNvSpPr/>
            <p:nvPr/>
          </p:nvSpPr>
          <p:spPr>
            <a:xfrm>
              <a:off x="3916850" y="40455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493" name="Google Shape;493;p18"/>
            <p:cNvSpPr/>
            <p:nvPr/>
          </p:nvSpPr>
          <p:spPr>
            <a:xfrm>
              <a:off x="3615325" y="156372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494" name="Google Shape;494;p18"/>
            <p:cNvSpPr/>
            <p:nvPr/>
          </p:nvSpPr>
          <p:spPr>
            <a:xfrm>
              <a:off x="3615325" y="202657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495" name="Google Shape;495;p18"/>
            <p:cNvSpPr/>
            <p:nvPr/>
          </p:nvSpPr>
          <p:spPr>
            <a:xfrm>
              <a:off x="3615325" y="25308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9"/>
                    <a:pt x="0" y="1643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43"/>
                  </a:cubicBezTo>
                  <a:cubicBezTo>
                    <a:pt x="15764" y="739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496" name="Google Shape;496;p18"/>
            <p:cNvSpPr/>
            <p:nvPr/>
          </p:nvSpPr>
          <p:spPr>
            <a:xfrm>
              <a:off x="3615325" y="30329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497" name="Google Shape;497;p18"/>
            <p:cNvSpPr/>
            <p:nvPr/>
          </p:nvSpPr>
          <p:spPr>
            <a:xfrm>
              <a:off x="3615325" y="35386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1"/>
                  </a:moveTo>
                  <a:cubicBezTo>
                    <a:pt x="750" y="1"/>
                    <a:pt x="0" y="739"/>
                    <a:pt x="0" y="1656"/>
                  </a:cubicBezTo>
                  <a:cubicBezTo>
                    <a:pt x="0" y="2561"/>
                    <a:pt x="750" y="3299"/>
                    <a:pt x="1655" y="3299"/>
                  </a:cubicBezTo>
                  <a:lnTo>
                    <a:pt x="14109" y="3299"/>
                  </a:lnTo>
                  <a:cubicBezTo>
                    <a:pt x="15038" y="3299"/>
                    <a:pt x="15776" y="2561"/>
                    <a:pt x="15764" y="1656"/>
                  </a:cubicBezTo>
                  <a:cubicBezTo>
                    <a:pt x="15764" y="739"/>
                    <a:pt x="15026" y="1"/>
                    <a:pt x="14109" y="1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498" name="Google Shape;498;p18"/>
            <p:cNvSpPr/>
            <p:nvPr/>
          </p:nvSpPr>
          <p:spPr>
            <a:xfrm>
              <a:off x="3615325" y="40804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499" name="Google Shape;499;p18"/>
            <p:cNvSpPr/>
            <p:nvPr/>
          </p:nvSpPr>
          <p:spPr>
            <a:xfrm>
              <a:off x="576847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500" name="Google Shape;500;p18"/>
            <p:cNvSpPr/>
            <p:nvPr/>
          </p:nvSpPr>
          <p:spPr>
            <a:xfrm>
              <a:off x="625072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50" y="135041"/>
                  </a:lnTo>
                  <a:lnTo>
                    <a:pt x="750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501" name="Google Shape;501;p18"/>
            <p:cNvSpPr/>
            <p:nvPr/>
          </p:nvSpPr>
          <p:spPr>
            <a:xfrm>
              <a:off x="7021099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502" name="Google Shape;502;p18"/>
            <p:cNvSpPr/>
            <p:nvPr/>
          </p:nvSpPr>
          <p:spPr>
            <a:xfrm>
              <a:off x="6980024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51" y="135041"/>
                  </a:lnTo>
                  <a:lnTo>
                    <a:pt x="751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</p:grpSp>
      <p:sp>
        <p:nvSpPr>
          <p:cNvPr id="503" name="Google Shape;503;p18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3438000" cy="10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04" name="Google Shape;504;p18"/>
          <p:cNvSpPr txBox="1">
            <a:spLocks noGrp="1"/>
          </p:cNvSpPr>
          <p:nvPr>
            <p:ph type="subTitle" idx="1"/>
          </p:nvPr>
        </p:nvSpPr>
        <p:spPr>
          <a:xfrm>
            <a:off x="1099300" y="3044850"/>
            <a:ext cx="26151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505" name="Google Shape;505;p18"/>
          <p:cNvSpPr txBox="1">
            <a:spLocks noGrp="1"/>
          </p:cNvSpPr>
          <p:nvPr>
            <p:ph type="subTitle" idx="2"/>
          </p:nvPr>
        </p:nvSpPr>
        <p:spPr>
          <a:xfrm>
            <a:off x="1099300" y="3452188"/>
            <a:ext cx="2615100" cy="6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6" name="Google Shape;506;p18"/>
          <p:cNvSpPr txBox="1">
            <a:spLocks noGrp="1"/>
          </p:cNvSpPr>
          <p:nvPr>
            <p:ph type="subTitle" idx="3"/>
          </p:nvPr>
        </p:nvSpPr>
        <p:spPr>
          <a:xfrm>
            <a:off x="5386300" y="3044850"/>
            <a:ext cx="26151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507" name="Google Shape;507;p18"/>
          <p:cNvSpPr txBox="1">
            <a:spLocks noGrp="1"/>
          </p:cNvSpPr>
          <p:nvPr>
            <p:ph type="subTitle" idx="4"/>
          </p:nvPr>
        </p:nvSpPr>
        <p:spPr>
          <a:xfrm>
            <a:off x="5386300" y="3452188"/>
            <a:ext cx="2615100" cy="6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8" name="Google Shape;508;p18"/>
          <p:cNvSpPr txBox="1">
            <a:spLocks noGrp="1"/>
          </p:cNvSpPr>
          <p:nvPr>
            <p:ph type="subTitle" idx="5"/>
          </p:nvPr>
        </p:nvSpPr>
        <p:spPr>
          <a:xfrm>
            <a:off x="5386300" y="1184425"/>
            <a:ext cx="26151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509" name="Google Shape;509;p18"/>
          <p:cNvSpPr txBox="1">
            <a:spLocks noGrp="1"/>
          </p:cNvSpPr>
          <p:nvPr>
            <p:ph type="subTitle" idx="6"/>
          </p:nvPr>
        </p:nvSpPr>
        <p:spPr>
          <a:xfrm>
            <a:off x="5386300" y="1591763"/>
            <a:ext cx="2615100" cy="6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119110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19"/>
          <p:cNvSpPr txBox="1">
            <a:spLocks noGrp="1"/>
          </p:cNvSpPr>
          <p:nvPr>
            <p:ph type="title"/>
          </p:nvPr>
        </p:nvSpPr>
        <p:spPr>
          <a:xfrm>
            <a:off x="3752375" y="1600550"/>
            <a:ext cx="4368000" cy="13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59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59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59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59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59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59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59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59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591"/>
            </a:lvl9pPr>
          </a:lstStyle>
          <a:p>
            <a:endParaRPr/>
          </a:p>
        </p:txBody>
      </p:sp>
      <p:sp>
        <p:nvSpPr>
          <p:cNvPr id="512" name="Google Shape;512;p19"/>
          <p:cNvSpPr txBox="1">
            <a:spLocks noGrp="1"/>
          </p:cNvSpPr>
          <p:nvPr>
            <p:ph type="subTitle" idx="1"/>
          </p:nvPr>
        </p:nvSpPr>
        <p:spPr>
          <a:xfrm>
            <a:off x="4363550" y="2846125"/>
            <a:ext cx="3145500" cy="79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795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9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9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9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9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9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9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9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93"/>
            </a:lvl9pPr>
          </a:lstStyle>
          <a:p>
            <a:endParaRPr/>
          </a:p>
        </p:txBody>
      </p:sp>
      <p:sp>
        <p:nvSpPr>
          <p:cNvPr id="513" name="Google Shape;513;p19"/>
          <p:cNvSpPr txBox="1">
            <a:spLocks noGrp="1"/>
          </p:cNvSpPr>
          <p:nvPr>
            <p:ph type="title" idx="2" hasCustomPrompt="1"/>
          </p:nvPr>
        </p:nvSpPr>
        <p:spPr>
          <a:xfrm>
            <a:off x="5584250" y="935588"/>
            <a:ext cx="704100" cy="4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4622184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Title and four columns 1"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5" name="Google Shape;515;p20"/>
          <p:cNvGrpSpPr/>
          <p:nvPr/>
        </p:nvGrpSpPr>
        <p:grpSpPr>
          <a:xfrm>
            <a:off x="155326" y="91360"/>
            <a:ext cx="8833348" cy="4894379"/>
            <a:chOff x="375925" y="955900"/>
            <a:chExt cx="6888675" cy="3816875"/>
          </a:xfrm>
        </p:grpSpPr>
        <p:sp>
          <p:nvSpPr>
            <p:cNvPr id="516" name="Google Shape;516;p20"/>
            <p:cNvSpPr/>
            <p:nvPr/>
          </p:nvSpPr>
          <p:spPr>
            <a:xfrm>
              <a:off x="375925" y="956200"/>
              <a:ext cx="6888675" cy="3816575"/>
            </a:xfrm>
            <a:custGeom>
              <a:avLst/>
              <a:gdLst/>
              <a:ahLst/>
              <a:cxnLst/>
              <a:rect l="l" t="t" r="r" b="b"/>
              <a:pathLst>
                <a:path w="275547" h="152663" extrusionOk="0">
                  <a:moveTo>
                    <a:pt x="1108" y="0"/>
                  </a:moveTo>
                  <a:cubicBezTo>
                    <a:pt x="501" y="0"/>
                    <a:pt x="1" y="489"/>
                    <a:pt x="1" y="1108"/>
                  </a:cubicBezTo>
                  <a:lnTo>
                    <a:pt x="1" y="151543"/>
                  </a:lnTo>
                  <a:cubicBezTo>
                    <a:pt x="1" y="152162"/>
                    <a:pt x="489" y="152662"/>
                    <a:pt x="1108" y="152662"/>
                  </a:cubicBezTo>
                  <a:lnTo>
                    <a:pt x="274440" y="152662"/>
                  </a:lnTo>
                  <a:cubicBezTo>
                    <a:pt x="275047" y="152662"/>
                    <a:pt x="275547" y="152162"/>
                    <a:pt x="275547" y="151531"/>
                  </a:cubicBezTo>
                  <a:lnTo>
                    <a:pt x="275547" y="1108"/>
                  </a:lnTo>
                  <a:cubicBezTo>
                    <a:pt x="275547" y="501"/>
                    <a:pt x="275059" y="0"/>
                    <a:pt x="2744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100013" dist="66675" dir="5400000" algn="bl" rotWithShape="0">
                <a:schemeClr val="accent2">
                  <a:alpha val="3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517" name="Google Shape;517;p20"/>
            <p:cNvSpPr/>
            <p:nvPr/>
          </p:nvSpPr>
          <p:spPr>
            <a:xfrm>
              <a:off x="3607875" y="955900"/>
              <a:ext cx="424200" cy="3816875"/>
            </a:xfrm>
            <a:custGeom>
              <a:avLst/>
              <a:gdLst/>
              <a:ahLst/>
              <a:cxnLst/>
              <a:rect l="l" t="t" r="r" b="b"/>
              <a:pathLst>
                <a:path w="16968" h="152675" extrusionOk="0">
                  <a:moveTo>
                    <a:pt x="1" y="1"/>
                  </a:moveTo>
                  <a:lnTo>
                    <a:pt x="1" y="152674"/>
                  </a:lnTo>
                  <a:lnTo>
                    <a:pt x="16967" y="152674"/>
                  </a:lnTo>
                  <a:lnTo>
                    <a:pt x="16967" y="1"/>
                  </a:lnTo>
                  <a:close/>
                </a:path>
              </a:pathLst>
            </a:custGeom>
            <a:solidFill>
              <a:srgbClr val="40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518" name="Google Shape;518;p20"/>
            <p:cNvSpPr/>
            <p:nvPr/>
          </p:nvSpPr>
          <p:spPr>
            <a:xfrm>
              <a:off x="554821" y="1106228"/>
              <a:ext cx="3188800" cy="3530673"/>
            </a:xfrm>
            <a:custGeom>
              <a:avLst/>
              <a:gdLst/>
              <a:ahLst/>
              <a:cxnLst/>
              <a:rect l="l" t="t" r="r" b="b"/>
              <a:pathLst>
                <a:path w="1275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552" y="135041"/>
                  </a:lnTo>
                  <a:lnTo>
                    <a:pt x="1275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519" name="Google Shape;519;p20"/>
            <p:cNvSpPr/>
            <p:nvPr/>
          </p:nvSpPr>
          <p:spPr>
            <a:xfrm>
              <a:off x="599172" y="1106228"/>
              <a:ext cx="3154275" cy="3530673"/>
            </a:xfrm>
            <a:custGeom>
              <a:avLst/>
              <a:gdLst/>
              <a:ahLst/>
              <a:cxnLst/>
              <a:rect l="l" t="t" r="r" b="b"/>
              <a:pathLst>
                <a:path w="12617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6171" y="135041"/>
                  </a:lnTo>
                  <a:lnTo>
                    <a:pt x="126171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520" name="Google Shape;520;p20"/>
            <p:cNvSpPr/>
            <p:nvPr/>
          </p:nvSpPr>
          <p:spPr>
            <a:xfrm>
              <a:off x="3763850" y="1258925"/>
              <a:ext cx="90525" cy="3263225"/>
            </a:xfrm>
            <a:custGeom>
              <a:avLst/>
              <a:gdLst/>
              <a:ahLst/>
              <a:cxnLst/>
              <a:rect l="l" t="t" r="r" b="b"/>
              <a:pathLst>
                <a:path w="3621" h="130529" extrusionOk="0">
                  <a:moveTo>
                    <a:pt x="1" y="0"/>
                  </a:moveTo>
                  <a:lnTo>
                    <a:pt x="1" y="130528"/>
                  </a:lnTo>
                  <a:lnTo>
                    <a:pt x="3620" y="130528"/>
                  </a:lnTo>
                  <a:lnTo>
                    <a:pt x="3620" y="0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521" name="Google Shape;521;p20"/>
            <p:cNvSpPr/>
            <p:nvPr/>
          </p:nvSpPr>
          <p:spPr>
            <a:xfrm>
              <a:off x="3703725" y="1074675"/>
              <a:ext cx="217900" cy="218200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58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58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522" name="Google Shape;522;p20"/>
            <p:cNvSpPr/>
            <p:nvPr/>
          </p:nvSpPr>
          <p:spPr>
            <a:xfrm>
              <a:off x="3703734" y="1131261"/>
              <a:ext cx="217900" cy="193172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70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70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523" name="Google Shape;523;p20"/>
            <p:cNvSpPr/>
            <p:nvPr/>
          </p:nvSpPr>
          <p:spPr>
            <a:xfrm>
              <a:off x="3885598" y="1106228"/>
              <a:ext cx="3176300" cy="3530673"/>
            </a:xfrm>
            <a:custGeom>
              <a:avLst/>
              <a:gdLst/>
              <a:ahLst/>
              <a:cxnLst/>
              <a:rect l="l" t="t" r="r" b="b"/>
              <a:pathLst>
                <a:path w="1270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052" y="135041"/>
                  </a:lnTo>
                  <a:lnTo>
                    <a:pt x="1270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524" name="Google Shape;524;p20"/>
            <p:cNvSpPr/>
            <p:nvPr/>
          </p:nvSpPr>
          <p:spPr>
            <a:xfrm>
              <a:off x="3884698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5492" y="135041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525" name="Google Shape;525;p20"/>
            <p:cNvSpPr/>
            <p:nvPr/>
          </p:nvSpPr>
          <p:spPr>
            <a:xfrm>
              <a:off x="3842723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526" name="Google Shape;526;p20"/>
            <p:cNvSpPr/>
            <p:nvPr/>
          </p:nvSpPr>
          <p:spPr>
            <a:xfrm>
              <a:off x="645297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527" name="Google Shape;527;p20"/>
            <p:cNvSpPr/>
            <p:nvPr/>
          </p:nvSpPr>
          <p:spPr>
            <a:xfrm>
              <a:off x="3555800" y="152860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69"/>
                    <a:pt x="0" y="3060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60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528" name="Google Shape;528;p20"/>
            <p:cNvSpPr/>
            <p:nvPr/>
          </p:nvSpPr>
          <p:spPr>
            <a:xfrm>
              <a:off x="3916850" y="152947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40"/>
                    <a:pt x="1358" y="6097"/>
                    <a:pt x="3048" y="6097"/>
                  </a:cubicBezTo>
                  <a:cubicBezTo>
                    <a:pt x="4739" y="6097"/>
                    <a:pt x="6096" y="4740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529" name="Google Shape;529;p20"/>
            <p:cNvSpPr/>
            <p:nvPr/>
          </p:nvSpPr>
          <p:spPr>
            <a:xfrm>
              <a:off x="3555800" y="199115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530" name="Google Shape;530;p20"/>
            <p:cNvSpPr/>
            <p:nvPr/>
          </p:nvSpPr>
          <p:spPr>
            <a:xfrm>
              <a:off x="3916850" y="1991750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531" name="Google Shape;531;p20"/>
            <p:cNvSpPr/>
            <p:nvPr/>
          </p:nvSpPr>
          <p:spPr>
            <a:xfrm>
              <a:off x="3555800" y="24953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1"/>
                  </a:moveTo>
                  <a:cubicBezTo>
                    <a:pt x="1369" y="1"/>
                    <a:pt x="0" y="1358"/>
                    <a:pt x="0" y="3049"/>
                  </a:cubicBezTo>
                  <a:cubicBezTo>
                    <a:pt x="0" y="4739"/>
                    <a:pt x="1369" y="6097"/>
                    <a:pt x="3060" y="6097"/>
                  </a:cubicBezTo>
                  <a:cubicBezTo>
                    <a:pt x="4739" y="6097"/>
                    <a:pt x="6108" y="4739"/>
                    <a:pt x="6108" y="3049"/>
                  </a:cubicBezTo>
                  <a:cubicBezTo>
                    <a:pt x="6108" y="1358"/>
                    <a:pt x="4739" y="1"/>
                    <a:pt x="3060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532" name="Google Shape;532;p20"/>
            <p:cNvSpPr/>
            <p:nvPr/>
          </p:nvSpPr>
          <p:spPr>
            <a:xfrm>
              <a:off x="3916850" y="24956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70"/>
                    <a:pt x="0" y="3048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48"/>
                  </a:cubicBezTo>
                  <a:cubicBezTo>
                    <a:pt x="6096" y="1370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533" name="Google Shape;533;p20"/>
            <p:cNvSpPr/>
            <p:nvPr/>
          </p:nvSpPr>
          <p:spPr>
            <a:xfrm>
              <a:off x="3555800" y="2997225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534" name="Google Shape;534;p20"/>
            <p:cNvSpPr/>
            <p:nvPr/>
          </p:nvSpPr>
          <p:spPr>
            <a:xfrm>
              <a:off x="3916850" y="2998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0"/>
                  </a:moveTo>
                  <a:cubicBezTo>
                    <a:pt x="1358" y="0"/>
                    <a:pt x="0" y="1358"/>
                    <a:pt x="0" y="3048"/>
                  </a:cubicBezTo>
                  <a:cubicBezTo>
                    <a:pt x="0" y="4727"/>
                    <a:pt x="1358" y="6096"/>
                    <a:pt x="3048" y="6096"/>
                  </a:cubicBezTo>
                  <a:cubicBezTo>
                    <a:pt x="4739" y="6096"/>
                    <a:pt x="6096" y="4727"/>
                    <a:pt x="6096" y="3048"/>
                  </a:cubicBezTo>
                  <a:cubicBezTo>
                    <a:pt x="6096" y="1358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535" name="Google Shape;535;p20"/>
            <p:cNvSpPr/>
            <p:nvPr/>
          </p:nvSpPr>
          <p:spPr>
            <a:xfrm>
              <a:off x="3555800" y="3503250"/>
              <a:ext cx="152700" cy="152700"/>
            </a:xfrm>
            <a:custGeom>
              <a:avLst/>
              <a:gdLst/>
              <a:ahLst/>
              <a:cxnLst/>
              <a:rect l="l" t="t" r="r" b="b"/>
              <a:pathLst>
                <a:path w="6108" h="6108" extrusionOk="0">
                  <a:moveTo>
                    <a:pt x="3060" y="0"/>
                  </a:moveTo>
                  <a:cubicBezTo>
                    <a:pt x="1369" y="0"/>
                    <a:pt x="0" y="1369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536" name="Google Shape;536;p20"/>
            <p:cNvSpPr/>
            <p:nvPr/>
          </p:nvSpPr>
          <p:spPr>
            <a:xfrm>
              <a:off x="3916850" y="3504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28"/>
                    <a:pt x="1358" y="6097"/>
                    <a:pt x="3048" y="6097"/>
                  </a:cubicBezTo>
                  <a:cubicBezTo>
                    <a:pt x="4739" y="6097"/>
                    <a:pt x="6096" y="4728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537" name="Google Shape;537;p20"/>
            <p:cNvSpPr/>
            <p:nvPr/>
          </p:nvSpPr>
          <p:spPr>
            <a:xfrm>
              <a:off x="3555800" y="40449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096"/>
                    <a:pt x="3060" y="6096"/>
                  </a:cubicBezTo>
                  <a:cubicBezTo>
                    <a:pt x="4739" y="6096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538" name="Google Shape;538;p20"/>
            <p:cNvSpPr/>
            <p:nvPr/>
          </p:nvSpPr>
          <p:spPr>
            <a:xfrm>
              <a:off x="3916850" y="40455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539" name="Google Shape;539;p20"/>
            <p:cNvSpPr/>
            <p:nvPr/>
          </p:nvSpPr>
          <p:spPr>
            <a:xfrm>
              <a:off x="3615325" y="156372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540" name="Google Shape;540;p20"/>
            <p:cNvSpPr/>
            <p:nvPr/>
          </p:nvSpPr>
          <p:spPr>
            <a:xfrm>
              <a:off x="3615325" y="202657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541" name="Google Shape;541;p20"/>
            <p:cNvSpPr/>
            <p:nvPr/>
          </p:nvSpPr>
          <p:spPr>
            <a:xfrm>
              <a:off x="3615325" y="25308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9"/>
                    <a:pt x="0" y="1643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43"/>
                  </a:cubicBezTo>
                  <a:cubicBezTo>
                    <a:pt x="15764" y="739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542" name="Google Shape;542;p20"/>
            <p:cNvSpPr/>
            <p:nvPr/>
          </p:nvSpPr>
          <p:spPr>
            <a:xfrm>
              <a:off x="3615325" y="30329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543" name="Google Shape;543;p20"/>
            <p:cNvSpPr/>
            <p:nvPr/>
          </p:nvSpPr>
          <p:spPr>
            <a:xfrm>
              <a:off x="3615325" y="35386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1"/>
                  </a:moveTo>
                  <a:cubicBezTo>
                    <a:pt x="750" y="1"/>
                    <a:pt x="0" y="739"/>
                    <a:pt x="0" y="1656"/>
                  </a:cubicBezTo>
                  <a:cubicBezTo>
                    <a:pt x="0" y="2561"/>
                    <a:pt x="750" y="3299"/>
                    <a:pt x="1655" y="3299"/>
                  </a:cubicBezTo>
                  <a:lnTo>
                    <a:pt x="14109" y="3299"/>
                  </a:lnTo>
                  <a:cubicBezTo>
                    <a:pt x="15038" y="3299"/>
                    <a:pt x="15776" y="2561"/>
                    <a:pt x="15764" y="1656"/>
                  </a:cubicBezTo>
                  <a:cubicBezTo>
                    <a:pt x="15764" y="739"/>
                    <a:pt x="15026" y="1"/>
                    <a:pt x="14109" y="1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544" name="Google Shape;544;p20"/>
            <p:cNvSpPr/>
            <p:nvPr/>
          </p:nvSpPr>
          <p:spPr>
            <a:xfrm>
              <a:off x="3615325" y="40804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545" name="Google Shape;545;p20"/>
            <p:cNvSpPr/>
            <p:nvPr/>
          </p:nvSpPr>
          <p:spPr>
            <a:xfrm>
              <a:off x="576847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546" name="Google Shape;546;p20"/>
            <p:cNvSpPr/>
            <p:nvPr/>
          </p:nvSpPr>
          <p:spPr>
            <a:xfrm>
              <a:off x="625072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50" y="135041"/>
                  </a:lnTo>
                  <a:lnTo>
                    <a:pt x="750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547" name="Google Shape;547;p20"/>
            <p:cNvSpPr/>
            <p:nvPr/>
          </p:nvSpPr>
          <p:spPr>
            <a:xfrm>
              <a:off x="7021099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548" name="Google Shape;548;p20"/>
            <p:cNvSpPr/>
            <p:nvPr/>
          </p:nvSpPr>
          <p:spPr>
            <a:xfrm>
              <a:off x="6980024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51" y="135041"/>
                  </a:lnTo>
                  <a:lnTo>
                    <a:pt x="751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</p:grpSp>
      <p:sp>
        <p:nvSpPr>
          <p:cNvPr id="549" name="Google Shape;549;p20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3438000" cy="10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50" name="Google Shape;550;p20"/>
          <p:cNvSpPr txBox="1">
            <a:spLocks noGrp="1"/>
          </p:cNvSpPr>
          <p:nvPr>
            <p:ph type="subTitle" idx="1"/>
          </p:nvPr>
        </p:nvSpPr>
        <p:spPr>
          <a:xfrm>
            <a:off x="1713050" y="1667800"/>
            <a:ext cx="23226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551" name="Google Shape;551;p20"/>
          <p:cNvSpPr txBox="1">
            <a:spLocks noGrp="1"/>
          </p:cNvSpPr>
          <p:nvPr>
            <p:ph type="subTitle" idx="2"/>
          </p:nvPr>
        </p:nvSpPr>
        <p:spPr>
          <a:xfrm>
            <a:off x="1713050" y="2037550"/>
            <a:ext cx="2322600" cy="85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2" name="Google Shape;552;p20"/>
          <p:cNvSpPr txBox="1">
            <a:spLocks noGrp="1"/>
          </p:cNvSpPr>
          <p:nvPr>
            <p:ph type="subTitle" idx="3"/>
          </p:nvPr>
        </p:nvSpPr>
        <p:spPr>
          <a:xfrm>
            <a:off x="1713050" y="3122375"/>
            <a:ext cx="23226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553" name="Google Shape;553;p20"/>
          <p:cNvSpPr txBox="1">
            <a:spLocks noGrp="1"/>
          </p:cNvSpPr>
          <p:nvPr>
            <p:ph type="subTitle" idx="4"/>
          </p:nvPr>
        </p:nvSpPr>
        <p:spPr>
          <a:xfrm>
            <a:off x="1713050" y="3492125"/>
            <a:ext cx="2322600" cy="85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4" name="Google Shape;554;p20"/>
          <p:cNvSpPr txBox="1">
            <a:spLocks noGrp="1"/>
          </p:cNvSpPr>
          <p:nvPr>
            <p:ph type="subTitle" idx="5"/>
          </p:nvPr>
        </p:nvSpPr>
        <p:spPr>
          <a:xfrm>
            <a:off x="5108350" y="1667800"/>
            <a:ext cx="23226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555" name="Google Shape;555;p20"/>
          <p:cNvSpPr txBox="1">
            <a:spLocks noGrp="1"/>
          </p:cNvSpPr>
          <p:nvPr>
            <p:ph type="subTitle" idx="6"/>
          </p:nvPr>
        </p:nvSpPr>
        <p:spPr>
          <a:xfrm>
            <a:off x="5108350" y="2037550"/>
            <a:ext cx="2322600" cy="85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6" name="Google Shape;556;p20"/>
          <p:cNvSpPr txBox="1">
            <a:spLocks noGrp="1"/>
          </p:cNvSpPr>
          <p:nvPr>
            <p:ph type="subTitle" idx="7"/>
          </p:nvPr>
        </p:nvSpPr>
        <p:spPr>
          <a:xfrm>
            <a:off x="5108350" y="3122375"/>
            <a:ext cx="23226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557" name="Google Shape;557;p20"/>
          <p:cNvSpPr txBox="1">
            <a:spLocks noGrp="1"/>
          </p:cNvSpPr>
          <p:nvPr>
            <p:ph type="subTitle" idx="8"/>
          </p:nvPr>
        </p:nvSpPr>
        <p:spPr>
          <a:xfrm>
            <a:off x="5108350" y="3492125"/>
            <a:ext cx="2322600" cy="85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574132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1">
  <p:cSld name="One column text 1"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9" name="Google Shape;559;p21"/>
          <p:cNvGrpSpPr/>
          <p:nvPr/>
        </p:nvGrpSpPr>
        <p:grpSpPr>
          <a:xfrm>
            <a:off x="155326" y="91360"/>
            <a:ext cx="8833348" cy="4894379"/>
            <a:chOff x="375925" y="955900"/>
            <a:chExt cx="6888675" cy="3816875"/>
          </a:xfrm>
        </p:grpSpPr>
        <p:sp>
          <p:nvSpPr>
            <p:cNvPr id="560" name="Google Shape;560;p21"/>
            <p:cNvSpPr/>
            <p:nvPr/>
          </p:nvSpPr>
          <p:spPr>
            <a:xfrm>
              <a:off x="375925" y="956200"/>
              <a:ext cx="6888675" cy="3816575"/>
            </a:xfrm>
            <a:custGeom>
              <a:avLst/>
              <a:gdLst/>
              <a:ahLst/>
              <a:cxnLst/>
              <a:rect l="l" t="t" r="r" b="b"/>
              <a:pathLst>
                <a:path w="275547" h="152663" extrusionOk="0">
                  <a:moveTo>
                    <a:pt x="1108" y="0"/>
                  </a:moveTo>
                  <a:cubicBezTo>
                    <a:pt x="501" y="0"/>
                    <a:pt x="1" y="489"/>
                    <a:pt x="1" y="1108"/>
                  </a:cubicBezTo>
                  <a:lnTo>
                    <a:pt x="1" y="151543"/>
                  </a:lnTo>
                  <a:cubicBezTo>
                    <a:pt x="1" y="152162"/>
                    <a:pt x="489" y="152662"/>
                    <a:pt x="1108" y="152662"/>
                  </a:cubicBezTo>
                  <a:lnTo>
                    <a:pt x="274440" y="152662"/>
                  </a:lnTo>
                  <a:cubicBezTo>
                    <a:pt x="275047" y="152662"/>
                    <a:pt x="275547" y="152162"/>
                    <a:pt x="275547" y="151531"/>
                  </a:cubicBezTo>
                  <a:lnTo>
                    <a:pt x="275547" y="1108"/>
                  </a:lnTo>
                  <a:cubicBezTo>
                    <a:pt x="275547" y="501"/>
                    <a:pt x="275059" y="0"/>
                    <a:pt x="2744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100013" dist="66675" dir="5400000" algn="bl" rotWithShape="0">
                <a:schemeClr val="accent2">
                  <a:alpha val="3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561" name="Google Shape;561;p21"/>
            <p:cNvSpPr/>
            <p:nvPr/>
          </p:nvSpPr>
          <p:spPr>
            <a:xfrm>
              <a:off x="3607875" y="955900"/>
              <a:ext cx="424200" cy="3816875"/>
            </a:xfrm>
            <a:custGeom>
              <a:avLst/>
              <a:gdLst/>
              <a:ahLst/>
              <a:cxnLst/>
              <a:rect l="l" t="t" r="r" b="b"/>
              <a:pathLst>
                <a:path w="16968" h="152675" extrusionOk="0">
                  <a:moveTo>
                    <a:pt x="1" y="1"/>
                  </a:moveTo>
                  <a:lnTo>
                    <a:pt x="1" y="152674"/>
                  </a:lnTo>
                  <a:lnTo>
                    <a:pt x="16967" y="152674"/>
                  </a:lnTo>
                  <a:lnTo>
                    <a:pt x="16967" y="1"/>
                  </a:lnTo>
                  <a:close/>
                </a:path>
              </a:pathLst>
            </a:custGeom>
            <a:solidFill>
              <a:srgbClr val="40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562" name="Google Shape;562;p21"/>
            <p:cNvSpPr/>
            <p:nvPr/>
          </p:nvSpPr>
          <p:spPr>
            <a:xfrm>
              <a:off x="554821" y="1106228"/>
              <a:ext cx="3188800" cy="3530673"/>
            </a:xfrm>
            <a:custGeom>
              <a:avLst/>
              <a:gdLst/>
              <a:ahLst/>
              <a:cxnLst/>
              <a:rect l="l" t="t" r="r" b="b"/>
              <a:pathLst>
                <a:path w="1275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552" y="135041"/>
                  </a:lnTo>
                  <a:lnTo>
                    <a:pt x="1275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563" name="Google Shape;563;p21"/>
            <p:cNvSpPr/>
            <p:nvPr/>
          </p:nvSpPr>
          <p:spPr>
            <a:xfrm>
              <a:off x="599172" y="1106228"/>
              <a:ext cx="3154275" cy="3530673"/>
            </a:xfrm>
            <a:custGeom>
              <a:avLst/>
              <a:gdLst/>
              <a:ahLst/>
              <a:cxnLst/>
              <a:rect l="l" t="t" r="r" b="b"/>
              <a:pathLst>
                <a:path w="12617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6171" y="135041"/>
                  </a:lnTo>
                  <a:lnTo>
                    <a:pt x="126171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564" name="Google Shape;564;p21"/>
            <p:cNvSpPr/>
            <p:nvPr/>
          </p:nvSpPr>
          <p:spPr>
            <a:xfrm>
              <a:off x="3763850" y="1258925"/>
              <a:ext cx="90525" cy="3263225"/>
            </a:xfrm>
            <a:custGeom>
              <a:avLst/>
              <a:gdLst/>
              <a:ahLst/>
              <a:cxnLst/>
              <a:rect l="l" t="t" r="r" b="b"/>
              <a:pathLst>
                <a:path w="3621" h="130529" extrusionOk="0">
                  <a:moveTo>
                    <a:pt x="1" y="0"/>
                  </a:moveTo>
                  <a:lnTo>
                    <a:pt x="1" y="130528"/>
                  </a:lnTo>
                  <a:lnTo>
                    <a:pt x="3620" y="130528"/>
                  </a:lnTo>
                  <a:lnTo>
                    <a:pt x="3620" y="0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565" name="Google Shape;565;p21"/>
            <p:cNvSpPr/>
            <p:nvPr/>
          </p:nvSpPr>
          <p:spPr>
            <a:xfrm>
              <a:off x="3703725" y="1074675"/>
              <a:ext cx="217900" cy="218200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58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58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566" name="Google Shape;566;p21"/>
            <p:cNvSpPr/>
            <p:nvPr/>
          </p:nvSpPr>
          <p:spPr>
            <a:xfrm>
              <a:off x="3703734" y="1131261"/>
              <a:ext cx="217900" cy="193172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70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70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567" name="Google Shape;567;p21"/>
            <p:cNvSpPr/>
            <p:nvPr/>
          </p:nvSpPr>
          <p:spPr>
            <a:xfrm>
              <a:off x="3885598" y="1106228"/>
              <a:ext cx="3176300" cy="3530673"/>
            </a:xfrm>
            <a:custGeom>
              <a:avLst/>
              <a:gdLst/>
              <a:ahLst/>
              <a:cxnLst/>
              <a:rect l="l" t="t" r="r" b="b"/>
              <a:pathLst>
                <a:path w="1270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052" y="135041"/>
                  </a:lnTo>
                  <a:lnTo>
                    <a:pt x="1270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568" name="Google Shape;568;p21"/>
            <p:cNvSpPr/>
            <p:nvPr/>
          </p:nvSpPr>
          <p:spPr>
            <a:xfrm>
              <a:off x="3884698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5492" y="135041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569" name="Google Shape;569;p21"/>
            <p:cNvSpPr/>
            <p:nvPr/>
          </p:nvSpPr>
          <p:spPr>
            <a:xfrm>
              <a:off x="3842723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570" name="Google Shape;570;p21"/>
            <p:cNvSpPr/>
            <p:nvPr/>
          </p:nvSpPr>
          <p:spPr>
            <a:xfrm>
              <a:off x="645297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571" name="Google Shape;571;p21"/>
            <p:cNvSpPr/>
            <p:nvPr/>
          </p:nvSpPr>
          <p:spPr>
            <a:xfrm>
              <a:off x="3555800" y="152860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69"/>
                    <a:pt x="0" y="3060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60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572" name="Google Shape;572;p21"/>
            <p:cNvSpPr/>
            <p:nvPr/>
          </p:nvSpPr>
          <p:spPr>
            <a:xfrm>
              <a:off x="3916850" y="152947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40"/>
                    <a:pt x="1358" y="6097"/>
                    <a:pt x="3048" y="6097"/>
                  </a:cubicBezTo>
                  <a:cubicBezTo>
                    <a:pt x="4739" y="6097"/>
                    <a:pt x="6096" y="4740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573" name="Google Shape;573;p21"/>
            <p:cNvSpPr/>
            <p:nvPr/>
          </p:nvSpPr>
          <p:spPr>
            <a:xfrm>
              <a:off x="3555800" y="199115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574" name="Google Shape;574;p21"/>
            <p:cNvSpPr/>
            <p:nvPr/>
          </p:nvSpPr>
          <p:spPr>
            <a:xfrm>
              <a:off x="3916850" y="1991750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575" name="Google Shape;575;p21"/>
            <p:cNvSpPr/>
            <p:nvPr/>
          </p:nvSpPr>
          <p:spPr>
            <a:xfrm>
              <a:off x="3555800" y="24953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1"/>
                  </a:moveTo>
                  <a:cubicBezTo>
                    <a:pt x="1369" y="1"/>
                    <a:pt x="0" y="1358"/>
                    <a:pt x="0" y="3049"/>
                  </a:cubicBezTo>
                  <a:cubicBezTo>
                    <a:pt x="0" y="4739"/>
                    <a:pt x="1369" y="6097"/>
                    <a:pt x="3060" y="6097"/>
                  </a:cubicBezTo>
                  <a:cubicBezTo>
                    <a:pt x="4739" y="6097"/>
                    <a:pt x="6108" y="4739"/>
                    <a:pt x="6108" y="3049"/>
                  </a:cubicBezTo>
                  <a:cubicBezTo>
                    <a:pt x="6108" y="1358"/>
                    <a:pt x="4739" y="1"/>
                    <a:pt x="3060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576" name="Google Shape;576;p21"/>
            <p:cNvSpPr/>
            <p:nvPr/>
          </p:nvSpPr>
          <p:spPr>
            <a:xfrm>
              <a:off x="3916850" y="24956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70"/>
                    <a:pt x="0" y="3048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48"/>
                  </a:cubicBezTo>
                  <a:cubicBezTo>
                    <a:pt x="6096" y="1370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577" name="Google Shape;577;p21"/>
            <p:cNvSpPr/>
            <p:nvPr/>
          </p:nvSpPr>
          <p:spPr>
            <a:xfrm>
              <a:off x="3555800" y="2997225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578" name="Google Shape;578;p21"/>
            <p:cNvSpPr/>
            <p:nvPr/>
          </p:nvSpPr>
          <p:spPr>
            <a:xfrm>
              <a:off x="3916850" y="2998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0"/>
                  </a:moveTo>
                  <a:cubicBezTo>
                    <a:pt x="1358" y="0"/>
                    <a:pt x="0" y="1358"/>
                    <a:pt x="0" y="3048"/>
                  </a:cubicBezTo>
                  <a:cubicBezTo>
                    <a:pt x="0" y="4727"/>
                    <a:pt x="1358" y="6096"/>
                    <a:pt x="3048" y="6096"/>
                  </a:cubicBezTo>
                  <a:cubicBezTo>
                    <a:pt x="4739" y="6096"/>
                    <a:pt x="6096" y="4727"/>
                    <a:pt x="6096" y="3048"/>
                  </a:cubicBezTo>
                  <a:cubicBezTo>
                    <a:pt x="6096" y="1358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579" name="Google Shape;579;p21"/>
            <p:cNvSpPr/>
            <p:nvPr/>
          </p:nvSpPr>
          <p:spPr>
            <a:xfrm>
              <a:off x="3555800" y="3503250"/>
              <a:ext cx="152700" cy="152700"/>
            </a:xfrm>
            <a:custGeom>
              <a:avLst/>
              <a:gdLst/>
              <a:ahLst/>
              <a:cxnLst/>
              <a:rect l="l" t="t" r="r" b="b"/>
              <a:pathLst>
                <a:path w="6108" h="6108" extrusionOk="0">
                  <a:moveTo>
                    <a:pt x="3060" y="0"/>
                  </a:moveTo>
                  <a:cubicBezTo>
                    <a:pt x="1369" y="0"/>
                    <a:pt x="0" y="1369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580" name="Google Shape;580;p21"/>
            <p:cNvSpPr/>
            <p:nvPr/>
          </p:nvSpPr>
          <p:spPr>
            <a:xfrm>
              <a:off x="3916850" y="3504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28"/>
                    <a:pt x="1358" y="6097"/>
                    <a:pt x="3048" y="6097"/>
                  </a:cubicBezTo>
                  <a:cubicBezTo>
                    <a:pt x="4739" y="6097"/>
                    <a:pt x="6096" y="4728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581" name="Google Shape;581;p21"/>
            <p:cNvSpPr/>
            <p:nvPr/>
          </p:nvSpPr>
          <p:spPr>
            <a:xfrm>
              <a:off x="3555800" y="40449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096"/>
                    <a:pt x="3060" y="6096"/>
                  </a:cubicBezTo>
                  <a:cubicBezTo>
                    <a:pt x="4739" y="6096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582" name="Google Shape;582;p21"/>
            <p:cNvSpPr/>
            <p:nvPr/>
          </p:nvSpPr>
          <p:spPr>
            <a:xfrm>
              <a:off x="3916850" y="40455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583" name="Google Shape;583;p21"/>
            <p:cNvSpPr/>
            <p:nvPr/>
          </p:nvSpPr>
          <p:spPr>
            <a:xfrm>
              <a:off x="3615325" y="156372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584" name="Google Shape;584;p21"/>
            <p:cNvSpPr/>
            <p:nvPr/>
          </p:nvSpPr>
          <p:spPr>
            <a:xfrm>
              <a:off x="3615325" y="202657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585" name="Google Shape;585;p21"/>
            <p:cNvSpPr/>
            <p:nvPr/>
          </p:nvSpPr>
          <p:spPr>
            <a:xfrm>
              <a:off x="3615325" y="25308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9"/>
                    <a:pt x="0" y="1643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43"/>
                  </a:cubicBezTo>
                  <a:cubicBezTo>
                    <a:pt x="15764" y="739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586" name="Google Shape;586;p21"/>
            <p:cNvSpPr/>
            <p:nvPr/>
          </p:nvSpPr>
          <p:spPr>
            <a:xfrm>
              <a:off x="3615325" y="30329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587" name="Google Shape;587;p21"/>
            <p:cNvSpPr/>
            <p:nvPr/>
          </p:nvSpPr>
          <p:spPr>
            <a:xfrm>
              <a:off x="3615325" y="35386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1"/>
                  </a:moveTo>
                  <a:cubicBezTo>
                    <a:pt x="750" y="1"/>
                    <a:pt x="0" y="739"/>
                    <a:pt x="0" y="1656"/>
                  </a:cubicBezTo>
                  <a:cubicBezTo>
                    <a:pt x="0" y="2561"/>
                    <a:pt x="750" y="3299"/>
                    <a:pt x="1655" y="3299"/>
                  </a:cubicBezTo>
                  <a:lnTo>
                    <a:pt x="14109" y="3299"/>
                  </a:lnTo>
                  <a:cubicBezTo>
                    <a:pt x="15038" y="3299"/>
                    <a:pt x="15776" y="2561"/>
                    <a:pt x="15764" y="1656"/>
                  </a:cubicBezTo>
                  <a:cubicBezTo>
                    <a:pt x="15764" y="739"/>
                    <a:pt x="15026" y="1"/>
                    <a:pt x="14109" y="1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588" name="Google Shape;588;p21"/>
            <p:cNvSpPr/>
            <p:nvPr/>
          </p:nvSpPr>
          <p:spPr>
            <a:xfrm>
              <a:off x="3615325" y="40804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589" name="Google Shape;589;p21"/>
            <p:cNvSpPr/>
            <p:nvPr/>
          </p:nvSpPr>
          <p:spPr>
            <a:xfrm>
              <a:off x="576847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590" name="Google Shape;590;p21"/>
            <p:cNvSpPr/>
            <p:nvPr/>
          </p:nvSpPr>
          <p:spPr>
            <a:xfrm>
              <a:off x="625072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50" y="135041"/>
                  </a:lnTo>
                  <a:lnTo>
                    <a:pt x="750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591" name="Google Shape;591;p21"/>
            <p:cNvSpPr/>
            <p:nvPr/>
          </p:nvSpPr>
          <p:spPr>
            <a:xfrm>
              <a:off x="7021099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592" name="Google Shape;592;p21"/>
            <p:cNvSpPr/>
            <p:nvPr/>
          </p:nvSpPr>
          <p:spPr>
            <a:xfrm>
              <a:off x="6980024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51" y="135041"/>
                  </a:lnTo>
                  <a:lnTo>
                    <a:pt x="751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</p:grpSp>
      <p:sp>
        <p:nvSpPr>
          <p:cNvPr id="593" name="Google Shape;593;p21"/>
          <p:cNvSpPr txBox="1">
            <a:spLocks noGrp="1"/>
          </p:cNvSpPr>
          <p:nvPr>
            <p:ph type="title"/>
          </p:nvPr>
        </p:nvSpPr>
        <p:spPr>
          <a:xfrm>
            <a:off x="1119686" y="1250275"/>
            <a:ext cx="2688300" cy="137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94" name="Google Shape;594;p21"/>
          <p:cNvSpPr txBox="1">
            <a:spLocks noGrp="1"/>
          </p:cNvSpPr>
          <p:nvPr>
            <p:ph type="subTitle" idx="1"/>
          </p:nvPr>
        </p:nvSpPr>
        <p:spPr>
          <a:xfrm>
            <a:off x="1119575" y="2701246"/>
            <a:ext cx="2688300" cy="107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766804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6" name="Google Shape;596;p22"/>
          <p:cNvGrpSpPr/>
          <p:nvPr/>
        </p:nvGrpSpPr>
        <p:grpSpPr>
          <a:xfrm>
            <a:off x="155326" y="91360"/>
            <a:ext cx="8833348" cy="4894379"/>
            <a:chOff x="375925" y="955900"/>
            <a:chExt cx="6888675" cy="3816875"/>
          </a:xfrm>
        </p:grpSpPr>
        <p:sp>
          <p:nvSpPr>
            <p:cNvPr id="597" name="Google Shape;597;p22"/>
            <p:cNvSpPr/>
            <p:nvPr/>
          </p:nvSpPr>
          <p:spPr>
            <a:xfrm>
              <a:off x="375925" y="956200"/>
              <a:ext cx="6888675" cy="3816575"/>
            </a:xfrm>
            <a:custGeom>
              <a:avLst/>
              <a:gdLst/>
              <a:ahLst/>
              <a:cxnLst/>
              <a:rect l="l" t="t" r="r" b="b"/>
              <a:pathLst>
                <a:path w="275547" h="152663" extrusionOk="0">
                  <a:moveTo>
                    <a:pt x="1108" y="0"/>
                  </a:moveTo>
                  <a:cubicBezTo>
                    <a:pt x="501" y="0"/>
                    <a:pt x="1" y="489"/>
                    <a:pt x="1" y="1108"/>
                  </a:cubicBezTo>
                  <a:lnTo>
                    <a:pt x="1" y="151543"/>
                  </a:lnTo>
                  <a:cubicBezTo>
                    <a:pt x="1" y="152162"/>
                    <a:pt x="489" y="152662"/>
                    <a:pt x="1108" y="152662"/>
                  </a:cubicBezTo>
                  <a:lnTo>
                    <a:pt x="274440" y="152662"/>
                  </a:lnTo>
                  <a:cubicBezTo>
                    <a:pt x="275047" y="152662"/>
                    <a:pt x="275547" y="152162"/>
                    <a:pt x="275547" y="151531"/>
                  </a:cubicBezTo>
                  <a:lnTo>
                    <a:pt x="275547" y="1108"/>
                  </a:lnTo>
                  <a:cubicBezTo>
                    <a:pt x="275547" y="501"/>
                    <a:pt x="275059" y="0"/>
                    <a:pt x="2744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100013" dist="66675" dir="5400000" algn="bl" rotWithShape="0">
                <a:schemeClr val="accent2">
                  <a:alpha val="3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598" name="Google Shape;598;p22"/>
            <p:cNvSpPr/>
            <p:nvPr/>
          </p:nvSpPr>
          <p:spPr>
            <a:xfrm>
              <a:off x="3607875" y="955900"/>
              <a:ext cx="424200" cy="3816875"/>
            </a:xfrm>
            <a:custGeom>
              <a:avLst/>
              <a:gdLst/>
              <a:ahLst/>
              <a:cxnLst/>
              <a:rect l="l" t="t" r="r" b="b"/>
              <a:pathLst>
                <a:path w="16968" h="152675" extrusionOk="0">
                  <a:moveTo>
                    <a:pt x="1" y="1"/>
                  </a:moveTo>
                  <a:lnTo>
                    <a:pt x="1" y="152674"/>
                  </a:lnTo>
                  <a:lnTo>
                    <a:pt x="16967" y="152674"/>
                  </a:lnTo>
                  <a:lnTo>
                    <a:pt x="16967" y="1"/>
                  </a:lnTo>
                  <a:close/>
                </a:path>
              </a:pathLst>
            </a:custGeom>
            <a:solidFill>
              <a:srgbClr val="40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599" name="Google Shape;599;p22"/>
            <p:cNvSpPr/>
            <p:nvPr/>
          </p:nvSpPr>
          <p:spPr>
            <a:xfrm>
              <a:off x="554821" y="1106228"/>
              <a:ext cx="3188800" cy="3530673"/>
            </a:xfrm>
            <a:custGeom>
              <a:avLst/>
              <a:gdLst/>
              <a:ahLst/>
              <a:cxnLst/>
              <a:rect l="l" t="t" r="r" b="b"/>
              <a:pathLst>
                <a:path w="1275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552" y="135041"/>
                  </a:lnTo>
                  <a:lnTo>
                    <a:pt x="1275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600" name="Google Shape;600;p22"/>
            <p:cNvSpPr/>
            <p:nvPr/>
          </p:nvSpPr>
          <p:spPr>
            <a:xfrm>
              <a:off x="599172" y="1106228"/>
              <a:ext cx="3154275" cy="3530673"/>
            </a:xfrm>
            <a:custGeom>
              <a:avLst/>
              <a:gdLst/>
              <a:ahLst/>
              <a:cxnLst/>
              <a:rect l="l" t="t" r="r" b="b"/>
              <a:pathLst>
                <a:path w="12617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6171" y="135041"/>
                  </a:lnTo>
                  <a:lnTo>
                    <a:pt x="126171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601" name="Google Shape;601;p22"/>
            <p:cNvSpPr/>
            <p:nvPr/>
          </p:nvSpPr>
          <p:spPr>
            <a:xfrm>
              <a:off x="3763850" y="1258925"/>
              <a:ext cx="90525" cy="3263225"/>
            </a:xfrm>
            <a:custGeom>
              <a:avLst/>
              <a:gdLst/>
              <a:ahLst/>
              <a:cxnLst/>
              <a:rect l="l" t="t" r="r" b="b"/>
              <a:pathLst>
                <a:path w="3621" h="130529" extrusionOk="0">
                  <a:moveTo>
                    <a:pt x="1" y="0"/>
                  </a:moveTo>
                  <a:lnTo>
                    <a:pt x="1" y="130528"/>
                  </a:lnTo>
                  <a:lnTo>
                    <a:pt x="3620" y="130528"/>
                  </a:lnTo>
                  <a:lnTo>
                    <a:pt x="3620" y="0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602" name="Google Shape;602;p22"/>
            <p:cNvSpPr/>
            <p:nvPr/>
          </p:nvSpPr>
          <p:spPr>
            <a:xfrm>
              <a:off x="3703725" y="1074675"/>
              <a:ext cx="217900" cy="218200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58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58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603" name="Google Shape;603;p22"/>
            <p:cNvSpPr/>
            <p:nvPr/>
          </p:nvSpPr>
          <p:spPr>
            <a:xfrm>
              <a:off x="3703734" y="1131261"/>
              <a:ext cx="217900" cy="193172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70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70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604" name="Google Shape;604;p22"/>
            <p:cNvSpPr/>
            <p:nvPr/>
          </p:nvSpPr>
          <p:spPr>
            <a:xfrm>
              <a:off x="3885598" y="1106228"/>
              <a:ext cx="3176300" cy="3530673"/>
            </a:xfrm>
            <a:custGeom>
              <a:avLst/>
              <a:gdLst/>
              <a:ahLst/>
              <a:cxnLst/>
              <a:rect l="l" t="t" r="r" b="b"/>
              <a:pathLst>
                <a:path w="1270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052" y="135041"/>
                  </a:lnTo>
                  <a:lnTo>
                    <a:pt x="1270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605" name="Google Shape;605;p22"/>
            <p:cNvSpPr/>
            <p:nvPr/>
          </p:nvSpPr>
          <p:spPr>
            <a:xfrm>
              <a:off x="3884698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5492" y="135041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606" name="Google Shape;606;p22"/>
            <p:cNvSpPr/>
            <p:nvPr/>
          </p:nvSpPr>
          <p:spPr>
            <a:xfrm>
              <a:off x="3842723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607" name="Google Shape;607;p22"/>
            <p:cNvSpPr/>
            <p:nvPr/>
          </p:nvSpPr>
          <p:spPr>
            <a:xfrm>
              <a:off x="645297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608" name="Google Shape;608;p22"/>
            <p:cNvSpPr/>
            <p:nvPr/>
          </p:nvSpPr>
          <p:spPr>
            <a:xfrm>
              <a:off x="3555800" y="152860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69"/>
                    <a:pt x="0" y="3060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60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609" name="Google Shape;609;p22"/>
            <p:cNvSpPr/>
            <p:nvPr/>
          </p:nvSpPr>
          <p:spPr>
            <a:xfrm>
              <a:off x="3916850" y="152947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40"/>
                    <a:pt x="1358" y="6097"/>
                    <a:pt x="3048" y="6097"/>
                  </a:cubicBezTo>
                  <a:cubicBezTo>
                    <a:pt x="4739" y="6097"/>
                    <a:pt x="6096" y="4740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610" name="Google Shape;610;p22"/>
            <p:cNvSpPr/>
            <p:nvPr/>
          </p:nvSpPr>
          <p:spPr>
            <a:xfrm>
              <a:off x="3555800" y="199115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611" name="Google Shape;611;p22"/>
            <p:cNvSpPr/>
            <p:nvPr/>
          </p:nvSpPr>
          <p:spPr>
            <a:xfrm>
              <a:off x="3916850" y="1991750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612" name="Google Shape;612;p22"/>
            <p:cNvSpPr/>
            <p:nvPr/>
          </p:nvSpPr>
          <p:spPr>
            <a:xfrm>
              <a:off x="3555800" y="24953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1"/>
                  </a:moveTo>
                  <a:cubicBezTo>
                    <a:pt x="1369" y="1"/>
                    <a:pt x="0" y="1358"/>
                    <a:pt x="0" y="3049"/>
                  </a:cubicBezTo>
                  <a:cubicBezTo>
                    <a:pt x="0" y="4739"/>
                    <a:pt x="1369" y="6097"/>
                    <a:pt x="3060" y="6097"/>
                  </a:cubicBezTo>
                  <a:cubicBezTo>
                    <a:pt x="4739" y="6097"/>
                    <a:pt x="6108" y="4739"/>
                    <a:pt x="6108" y="3049"/>
                  </a:cubicBezTo>
                  <a:cubicBezTo>
                    <a:pt x="6108" y="1358"/>
                    <a:pt x="4739" y="1"/>
                    <a:pt x="3060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613" name="Google Shape;613;p22"/>
            <p:cNvSpPr/>
            <p:nvPr/>
          </p:nvSpPr>
          <p:spPr>
            <a:xfrm>
              <a:off x="3916850" y="24956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70"/>
                    <a:pt x="0" y="3048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48"/>
                  </a:cubicBezTo>
                  <a:cubicBezTo>
                    <a:pt x="6096" y="1370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614" name="Google Shape;614;p22"/>
            <p:cNvSpPr/>
            <p:nvPr/>
          </p:nvSpPr>
          <p:spPr>
            <a:xfrm>
              <a:off x="3555800" y="2997225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615" name="Google Shape;615;p22"/>
            <p:cNvSpPr/>
            <p:nvPr/>
          </p:nvSpPr>
          <p:spPr>
            <a:xfrm>
              <a:off x="3916850" y="2998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0"/>
                  </a:moveTo>
                  <a:cubicBezTo>
                    <a:pt x="1358" y="0"/>
                    <a:pt x="0" y="1358"/>
                    <a:pt x="0" y="3048"/>
                  </a:cubicBezTo>
                  <a:cubicBezTo>
                    <a:pt x="0" y="4727"/>
                    <a:pt x="1358" y="6096"/>
                    <a:pt x="3048" y="6096"/>
                  </a:cubicBezTo>
                  <a:cubicBezTo>
                    <a:pt x="4739" y="6096"/>
                    <a:pt x="6096" y="4727"/>
                    <a:pt x="6096" y="3048"/>
                  </a:cubicBezTo>
                  <a:cubicBezTo>
                    <a:pt x="6096" y="1358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616" name="Google Shape;616;p22"/>
            <p:cNvSpPr/>
            <p:nvPr/>
          </p:nvSpPr>
          <p:spPr>
            <a:xfrm>
              <a:off x="3555800" y="3503250"/>
              <a:ext cx="152700" cy="152700"/>
            </a:xfrm>
            <a:custGeom>
              <a:avLst/>
              <a:gdLst/>
              <a:ahLst/>
              <a:cxnLst/>
              <a:rect l="l" t="t" r="r" b="b"/>
              <a:pathLst>
                <a:path w="6108" h="6108" extrusionOk="0">
                  <a:moveTo>
                    <a:pt x="3060" y="0"/>
                  </a:moveTo>
                  <a:cubicBezTo>
                    <a:pt x="1369" y="0"/>
                    <a:pt x="0" y="1369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617" name="Google Shape;617;p22"/>
            <p:cNvSpPr/>
            <p:nvPr/>
          </p:nvSpPr>
          <p:spPr>
            <a:xfrm>
              <a:off x="3916850" y="3504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28"/>
                    <a:pt x="1358" y="6097"/>
                    <a:pt x="3048" y="6097"/>
                  </a:cubicBezTo>
                  <a:cubicBezTo>
                    <a:pt x="4739" y="6097"/>
                    <a:pt x="6096" y="4728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618" name="Google Shape;618;p22"/>
            <p:cNvSpPr/>
            <p:nvPr/>
          </p:nvSpPr>
          <p:spPr>
            <a:xfrm>
              <a:off x="3555800" y="40449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096"/>
                    <a:pt x="3060" y="6096"/>
                  </a:cubicBezTo>
                  <a:cubicBezTo>
                    <a:pt x="4739" y="6096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619" name="Google Shape;619;p22"/>
            <p:cNvSpPr/>
            <p:nvPr/>
          </p:nvSpPr>
          <p:spPr>
            <a:xfrm>
              <a:off x="3916850" y="40455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620" name="Google Shape;620;p22"/>
            <p:cNvSpPr/>
            <p:nvPr/>
          </p:nvSpPr>
          <p:spPr>
            <a:xfrm>
              <a:off x="3615325" y="156372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621" name="Google Shape;621;p22"/>
            <p:cNvSpPr/>
            <p:nvPr/>
          </p:nvSpPr>
          <p:spPr>
            <a:xfrm>
              <a:off x="3615325" y="202657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622" name="Google Shape;622;p22"/>
            <p:cNvSpPr/>
            <p:nvPr/>
          </p:nvSpPr>
          <p:spPr>
            <a:xfrm>
              <a:off x="3615325" y="25308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9"/>
                    <a:pt x="0" y="1643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43"/>
                  </a:cubicBezTo>
                  <a:cubicBezTo>
                    <a:pt x="15764" y="739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623" name="Google Shape;623;p22"/>
            <p:cNvSpPr/>
            <p:nvPr/>
          </p:nvSpPr>
          <p:spPr>
            <a:xfrm>
              <a:off x="3615325" y="30329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624" name="Google Shape;624;p22"/>
            <p:cNvSpPr/>
            <p:nvPr/>
          </p:nvSpPr>
          <p:spPr>
            <a:xfrm>
              <a:off x="3615325" y="35386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1"/>
                  </a:moveTo>
                  <a:cubicBezTo>
                    <a:pt x="750" y="1"/>
                    <a:pt x="0" y="739"/>
                    <a:pt x="0" y="1656"/>
                  </a:cubicBezTo>
                  <a:cubicBezTo>
                    <a:pt x="0" y="2561"/>
                    <a:pt x="750" y="3299"/>
                    <a:pt x="1655" y="3299"/>
                  </a:cubicBezTo>
                  <a:lnTo>
                    <a:pt x="14109" y="3299"/>
                  </a:lnTo>
                  <a:cubicBezTo>
                    <a:pt x="15038" y="3299"/>
                    <a:pt x="15776" y="2561"/>
                    <a:pt x="15764" y="1656"/>
                  </a:cubicBezTo>
                  <a:cubicBezTo>
                    <a:pt x="15764" y="739"/>
                    <a:pt x="15026" y="1"/>
                    <a:pt x="14109" y="1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625" name="Google Shape;625;p22"/>
            <p:cNvSpPr/>
            <p:nvPr/>
          </p:nvSpPr>
          <p:spPr>
            <a:xfrm>
              <a:off x="3615325" y="40804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626" name="Google Shape;626;p22"/>
            <p:cNvSpPr/>
            <p:nvPr/>
          </p:nvSpPr>
          <p:spPr>
            <a:xfrm>
              <a:off x="576847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627" name="Google Shape;627;p22"/>
            <p:cNvSpPr/>
            <p:nvPr/>
          </p:nvSpPr>
          <p:spPr>
            <a:xfrm>
              <a:off x="625072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50" y="135041"/>
                  </a:lnTo>
                  <a:lnTo>
                    <a:pt x="750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628" name="Google Shape;628;p22"/>
            <p:cNvSpPr/>
            <p:nvPr/>
          </p:nvSpPr>
          <p:spPr>
            <a:xfrm>
              <a:off x="7021099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629" name="Google Shape;629;p22"/>
            <p:cNvSpPr/>
            <p:nvPr/>
          </p:nvSpPr>
          <p:spPr>
            <a:xfrm>
              <a:off x="6980024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51" y="135041"/>
                  </a:lnTo>
                  <a:lnTo>
                    <a:pt x="751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</p:grpSp>
      <p:sp>
        <p:nvSpPr>
          <p:cNvPr id="630" name="Google Shape;630;p22"/>
          <p:cNvSpPr txBox="1">
            <a:spLocks noGrp="1"/>
          </p:cNvSpPr>
          <p:nvPr>
            <p:ph type="title" hasCustomPrompt="1"/>
          </p:nvPr>
        </p:nvSpPr>
        <p:spPr>
          <a:xfrm>
            <a:off x="3737526" y="1250950"/>
            <a:ext cx="1664100" cy="44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1995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199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199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199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199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199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199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199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1995"/>
            </a:lvl9pPr>
          </a:lstStyle>
          <a:p>
            <a:r>
              <a:t>xx%</a:t>
            </a:r>
          </a:p>
        </p:txBody>
      </p:sp>
      <p:sp>
        <p:nvSpPr>
          <p:cNvPr id="631" name="Google Shape;631;p22"/>
          <p:cNvSpPr txBox="1">
            <a:spLocks noGrp="1"/>
          </p:cNvSpPr>
          <p:nvPr>
            <p:ph type="subTitle" idx="1"/>
          </p:nvPr>
        </p:nvSpPr>
        <p:spPr>
          <a:xfrm>
            <a:off x="3737526" y="1699147"/>
            <a:ext cx="1664100" cy="69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2" name="Google Shape;632;p22"/>
          <p:cNvSpPr txBox="1">
            <a:spLocks noGrp="1"/>
          </p:cNvSpPr>
          <p:nvPr>
            <p:ph type="title" idx="2" hasCustomPrompt="1"/>
          </p:nvPr>
        </p:nvSpPr>
        <p:spPr>
          <a:xfrm>
            <a:off x="6204228" y="2332888"/>
            <a:ext cx="1664100" cy="44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1995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199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199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199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199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199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199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199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1995"/>
            </a:lvl9pPr>
          </a:lstStyle>
          <a:p>
            <a:r>
              <a:t>xx%</a:t>
            </a:r>
          </a:p>
        </p:txBody>
      </p:sp>
      <p:sp>
        <p:nvSpPr>
          <p:cNvPr id="633" name="Google Shape;633;p22"/>
          <p:cNvSpPr txBox="1">
            <a:spLocks noGrp="1"/>
          </p:cNvSpPr>
          <p:nvPr>
            <p:ph type="subTitle" idx="3"/>
          </p:nvPr>
        </p:nvSpPr>
        <p:spPr>
          <a:xfrm>
            <a:off x="6204228" y="2781083"/>
            <a:ext cx="1664100" cy="69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4" name="Google Shape;634;p22"/>
          <p:cNvSpPr txBox="1">
            <a:spLocks noGrp="1"/>
          </p:cNvSpPr>
          <p:nvPr>
            <p:ph type="title" idx="4" hasCustomPrompt="1"/>
          </p:nvPr>
        </p:nvSpPr>
        <p:spPr>
          <a:xfrm>
            <a:off x="1280117" y="2332888"/>
            <a:ext cx="1664100" cy="44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1995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199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199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199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199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199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199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199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1995"/>
            </a:lvl9pPr>
          </a:lstStyle>
          <a:p>
            <a:r>
              <a:t>xx%</a:t>
            </a:r>
          </a:p>
        </p:txBody>
      </p:sp>
      <p:sp>
        <p:nvSpPr>
          <p:cNvPr id="635" name="Google Shape;635;p22"/>
          <p:cNvSpPr txBox="1">
            <a:spLocks noGrp="1"/>
          </p:cNvSpPr>
          <p:nvPr>
            <p:ph type="subTitle" idx="5"/>
          </p:nvPr>
        </p:nvSpPr>
        <p:spPr>
          <a:xfrm>
            <a:off x="1280117" y="2781083"/>
            <a:ext cx="1664100" cy="69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327933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p23"/>
          <p:cNvSpPr txBox="1">
            <a:spLocks noGrp="1"/>
          </p:cNvSpPr>
          <p:nvPr>
            <p:ph type="title"/>
          </p:nvPr>
        </p:nvSpPr>
        <p:spPr>
          <a:xfrm>
            <a:off x="713101" y="1307525"/>
            <a:ext cx="2185500" cy="96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38" name="Google Shape;638;p23"/>
          <p:cNvSpPr txBox="1">
            <a:spLocks noGrp="1"/>
          </p:cNvSpPr>
          <p:nvPr>
            <p:ph type="subTitle" idx="1"/>
          </p:nvPr>
        </p:nvSpPr>
        <p:spPr>
          <a:xfrm>
            <a:off x="713101" y="2366300"/>
            <a:ext cx="2609400" cy="146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114591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p24"/>
          <p:cNvSpPr txBox="1">
            <a:spLocks noGrp="1"/>
          </p:cNvSpPr>
          <p:nvPr>
            <p:ph type="title"/>
          </p:nvPr>
        </p:nvSpPr>
        <p:spPr>
          <a:xfrm>
            <a:off x="4938776" y="1738802"/>
            <a:ext cx="2962800" cy="6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41" name="Google Shape;641;p24"/>
          <p:cNvSpPr txBox="1">
            <a:spLocks noGrp="1"/>
          </p:cNvSpPr>
          <p:nvPr>
            <p:ph type="subTitle" idx="1"/>
          </p:nvPr>
        </p:nvSpPr>
        <p:spPr>
          <a:xfrm>
            <a:off x="4938776" y="2369724"/>
            <a:ext cx="2962800" cy="10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312940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2">
  <p:cSld name="Title and four columns 2"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p25"/>
          <p:cNvSpPr txBox="1">
            <a:spLocks noGrp="1"/>
          </p:cNvSpPr>
          <p:nvPr>
            <p:ph type="title"/>
          </p:nvPr>
        </p:nvSpPr>
        <p:spPr>
          <a:xfrm>
            <a:off x="3661726" y="660663"/>
            <a:ext cx="2962800" cy="6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44" name="Google Shape;644;p25"/>
          <p:cNvSpPr txBox="1">
            <a:spLocks noGrp="1"/>
          </p:cNvSpPr>
          <p:nvPr>
            <p:ph type="subTitle" idx="1"/>
          </p:nvPr>
        </p:nvSpPr>
        <p:spPr>
          <a:xfrm>
            <a:off x="3657525" y="1291575"/>
            <a:ext cx="4773300" cy="6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5" name="Google Shape;645;p25"/>
          <p:cNvSpPr txBox="1">
            <a:spLocks noGrp="1"/>
          </p:cNvSpPr>
          <p:nvPr>
            <p:ph type="subTitle" idx="2"/>
          </p:nvPr>
        </p:nvSpPr>
        <p:spPr>
          <a:xfrm>
            <a:off x="3660825" y="2169890"/>
            <a:ext cx="22311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646" name="Google Shape;646;p25"/>
          <p:cNvSpPr txBox="1">
            <a:spLocks noGrp="1"/>
          </p:cNvSpPr>
          <p:nvPr>
            <p:ph type="subTitle" idx="3"/>
          </p:nvPr>
        </p:nvSpPr>
        <p:spPr>
          <a:xfrm>
            <a:off x="3660825" y="2544139"/>
            <a:ext cx="2231100" cy="65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7" name="Google Shape;647;p25"/>
          <p:cNvSpPr txBox="1">
            <a:spLocks noGrp="1"/>
          </p:cNvSpPr>
          <p:nvPr>
            <p:ph type="subTitle" idx="4"/>
          </p:nvPr>
        </p:nvSpPr>
        <p:spPr>
          <a:xfrm>
            <a:off x="6199726" y="2169890"/>
            <a:ext cx="22311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648" name="Google Shape;648;p25"/>
          <p:cNvSpPr txBox="1">
            <a:spLocks noGrp="1"/>
          </p:cNvSpPr>
          <p:nvPr>
            <p:ph type="subTitle" idx="5"/>
          </p:nvPr>
        </p:nvSpPr>
        <p:spPr>
          <a:xfrm>
            <a:off x="6199726" y="2544139"/>
            <a:ext cx="2231100" cy="65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9" name="Google Shape;649;p25"/>
          <p:cNvSpPr txBox="1">
            <a:spLocks noGrp="1"/>
          </p:cNvSpPr>
          <p:nvPr>
            <p:ph type="subTitle" idx="6"/>
          </p:nvPr>
        </p:nvSpPr>
        <p:spPr>
          <a:xfrm>
            <a:off x="3660825" y="3450065"/>
            <a:ext cx="22311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650" name="Google Shape;650;p25"/>
          <p:cNvSpPr txBox="1">
            <a:spLocks noGrp="1"/>
          </p:cNvSpPr>
          <p:nvPr>
            <p:ph type="subTitle" idx="7"/>
          </p:nvPr>
        </p:nvSpPr>
        <p:spPr>
          <a:xfrm>
            <a:off x="3660825" y="3824314"/>
            <a:ext cx="2231100" cy="65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1" name="Google Shape;651;p25"/>
          <p:cNvSpPr txBox="1">
            <a:spLocks noGrp="1"/>
          </p:cNvSpPr>
          <p:nvPr>
            <p:ph type="subTitle" idx="8"/>
          </p:nvPr>
        </p:nvSpPr>
        <p:spPr>
          <a:xfrm>
            <a:off x="6199726" y="3450065"/>
            <a:ext cx="22311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652" name="Google Shape;652;p25"/>
          <p:cNvSpPr txBox="1">
            <a:spLocks noGrp="1"/>
          </p:cNvSpPr>
          <p:nvPr>
            <p:ph type="subTitle" idx="9"/>
          </p:nvPr>
        </p:nvSpPr>
        <p:spPr>
          <a:xfrm>
            <a:off x="6199726" y="3824314"/>
            <a:ext cx="2231100" cy="65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826392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4" name="Google Shape;654;p26"/>
          <p:cNvGrpSpPr/>
          <p:nvPr/>
        </p:nvGrpSpPr>
        <p:grpSpPr>
          <a:xfrm>
            <a:off x="155326" y="91360"/>
            <a:ext cx="8833348" cy="4894379"/>
            <a:chOff x="375925" y="955900"/>
            <a:chExt cx="6888675" cy="3816875"/>
          </a:xfrm>
        </p:grpSpPr>
        <p:sp>
          <p:nvSpPr>
            <p:cNvPr id="655" name="Google Shape;655;p26"/>
            <p:cNvSpPr/>
            <p:nvPr/>
          </p:nvSpPr>
          <p:spPr>
            <a:xfrm>
              <a:off x="375925" y="956200"/>
              <a:ext cx="6888675" cy="3816575"/>
            </a:xfrm>
            <a:custGeom>
              <a:avLst/>
              <a:gdLst/>
              <a:ahLst/>
              <a:cxnLst/>
              <a:rect l="l" t="t" r="r" b="b"/>
              <a:pathLst>
                <a:path w="275547" h="152663" extrusionOk="0">
                  <a:moveTo>
                    <a:pt x="1108" y="0"/>
                  </a:moveTo>
                  <a:cubicBezTo>
                    <a:pt x="501" y="0"/>
                    <a:pt x="1" y="489"/>
                    <a:pt x="1" y="1108"/>
                  </a:cubicBezTo>
                  <a:lnTo>
                    <a:pt x="1" y="151543"/>
                  </a:lnTo>
                  <a:cubicBezTo>
                    <a:pt x="1" y="152162"/>
                    <a:pt x="489" y="152662"/>
                    <a:pt x="1108" y="152662"/>
                  </a:cubicBezTo>
                  <a:lnTo>
                    <a:pt x="274440" y="152662"/>
                  </a:lnTo>
                  <a:cubicBezTo>
                    <a:pt x="275047" y="152662"/>
                    <a:pt x="275547" y="152162"/>
                    <a:pt x="275547" y="151531"/>
                  </a:cubicBezTo>
                  <a:lnTo>
                    <a:pt x="275547" y="1108"/>
                  </a:lnTo>
                  <a:cubicBezTo>
                    <a:pt x="275547" y="501"/>
                    <a:pt x="275059" y="0"/>
                    <a:pt x="2744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100013" dist="66675" dir="5400000" algn="bl" rotWithShape="0">
                <a:schemeClr val="accent2">
                  <a:alpha val="3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656" name="Google Shape;656;p26"/>
            <p:cNvSpPr/>
            <p:nvPr/>
          </p:nvSpPr>
          <p:spPr>
            <a:xfrm>
              <a:off x="3607875" y="955900"/>
              <a:ext cx="424200" cy="3816875"/>
            </a:xfrm>
            <a:custGeom>
              <a:avLst/>
              <a:gdLst/>
              <a:ahLst/>
              <a:cxnLst/>
              <a:rect l="l" t="t" r="r" b="b"/>
              <a:pathLst>
                <a:path w="16968" h="152675" extrusionOk="0">
                  <a:moveTo>
                    <a:pt x="1" y="1"/>
                  </a:moveTo>
                  <a:lnTo>
                    <a:pt x="1" y="152674"/>
                  </a:lnTo>
                  <a:lnTo>
                    <a:pt x="16967" y="152674"/>
                  </a:lnTo>
                  <a:lnTo>
                    <a:pt x="16967" y="1"/>
                  </a:lnTo>
                  <a:close/>
                </a:path>
              </a:pathLst>
            </a:custGeom>
            <a:solidFill>
              <a:srgbClr val="40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657" name="Google Shape;657;p26"/>
            <p:cNvSpPr/>
            <p:nvPr/>
          </p:nvSpPr>
          <p:spPr>
            <a:xfrm>
              <a:off x="554821" y="1106228"/>
              <a:ext cx="3188800" cy="3530673"/>
            </a:xfrm>
            <a:custGeom>
              <a:avLst/>
              <a:gdLst/>
              <a:ahLst/>
              <a:cxnLst/>
              <a:rect l="l" t="t" r="r" b="b"/>
              <a:pathLst>
                <a:path w="1275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552" y="135041"/>
                  </a:lnTo>
                  <a:lnTo>
                    <a:pt x="1275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658" name="Google Shape;658;p26"/>
            <p:cNvSpPr/>
            <p:nvPr/>
          </p:nvSpPr>
          <p:spPr>
            <a:xfrm>
              <a:off x="599172" y="1106228"/>
              <a:ext cx="3154275" cy="3530673"/>
            </a:xfrm>
            <a:custGeom>
              <a:avLst/>
              <a:gdLst/>
              <a:ahLst/>
              <a:cxnLst/>
              <a:rect l="l" t="t" r="r" b="b"/>
              <a:pathLst>
                <a:path w="12617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6171" y="135041"/>
                  </a:lnTo>
                  <a:lnTo>
                    <a:pt x="126171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659" name="Google Shape;659;p26"/>
            <p:cNvSpPr/>
            <p:nvPr/>
          </p:nvSpPr>
          <p:spPr>
            <a:xfrm>
              <a:off x="3763850" y="1258925"/>
              <a:ext cx="90525" cy="3263225"/>
            </a:xfrm>
            <a:custGeom>
              <a:avLst/>
              <a:gdLst/>
              <a:ahLst/>
              <a:cxnLst/>
              <a:rect l="l" t="t" r="r" b="b"/>
              <a:pathLst>
                <a:path w="3621" h="130529" extrusionOk="0">
                  <a:moveTo>
                    <a:pt x="1" y="0"/>
                  </a:moveTo>
                  <a:lnTo>
                    <a:pt x="1" y="130528"/>
                  </a:lnTo>
                  <a:lnTo>
                    <a:pt x="3620" y="130528"/>
                  </a:lnTo>
                  <a:lnTo>
                    <a:pt x="3620" y="0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660" name="Google Shape;660;p26"/>
            <p:cNvSpPr/>
            <p:nvPr/>
          </p:nvSpPr>
          <p:spPr>
            <a:xfrm>
              <a:off x="3703725" y="1074675"/>
              <a:ext cx="217900" cy="218200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58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58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661" name="Google Shape;661;p26"/>
            <p:cNvSpPr/>
            <p:nvPr/>
          </p:nvSpPr>
          <p:spPr>
            <a:xfrm>
              <a:off x="3703734" y="1131261"/>
              <a:ext cx="217900" cy="193172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70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70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662" name="Google Shape;662;p26"/>
            <p:cNvSpPr/>
            <p:nvPr/>
          </p:nvSpPr>
          <p:spPr>
            <a:xfrm>
              <a:off x="3885598" y="1106228"/>
              <a:ext cx="3176300" cy="3530673"/>
            </a:xfrm>
            <a:custGeom>
              <a:avLst/>
              <a:gdLst/>
              <a:ahLst/>
              <a:cxnLst/>
              <a:rect l="l" t="t" r="r" b="b"/>
              <a:pathLst>
                <a:path w="1270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052" y="135041"/>
                  </a:lnTo>
                  <a:lnTo>
                    <a:pt x="1270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663" name="Google Shape;663;p26"/>
            <p:cNvSpPr/>
            <p:nvPr/>
          </p:nvSpPr>
          <p:spPr>
            <a:xfrm>
              <a:off x="3884698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5492" y="135041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664" name="Google Shape;664;p26"/>
            <p:cNvSpPr/>
            <p:nvPr/>
          </p:nvSpPr>
          <p:spPr>
            <a:xfrm>
              <a:off x="3842723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665" name="Google Shape;665;p26"/>
            <p:cNvSpPr/>
            <p:nvPr/>
          </p:nvSpPr>
          <p:spPr>
            <a:xfrm>
              <a:off x="645297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666" name="Google Shape;666;p26"/>
            <p:cNvSpPr/>
            <p:nvPr/>
          </p:nvSpPr>
          <p:spPr>
            <a:xfrm>
              <a:off x="3555800" y="152860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69"/>
                    <a:pt x="0" y="3060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60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667" name="Google Shape;667;p26"/>
            <p:cNvSpPr/>
            <p:nvPr/>
          </p:nvSpPr>
          <p:spPr>
            <a:xfrm>
              <a:off x="3916850" y="152947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40"/>
                    <a:pt x="1358" y="6097"/>
                    <a:pt x="3048" y="6097"/>
                  </a:cubicBezTo>
                  <a:cubicBezTo>
                    <a:pt x="4739" y="6097"/>
                    <a:pt x="6096" y="4740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668" name="Google Shape;668;p26"/>
            <p:cNvSpPr/>
            <p:nvPr/>
          </p:nvSpPr>
          <p:spPr>
            <a:xfrm>
              <a:off x="3555800" y="199115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669" name="Google Shape;669;p26"/>
            <p:cNvSpPr/>
            <p:nvPr/>
          </p:nvSpPr>
          <p:spPr>
            <a:xfrm>
              <a:off x="3916850" y="1991750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670" name="Google Shape;670;p26"/>
            <p:cNvSpPr/>
            <p:nvPr/>
          </p:nvSpPr>
          <p:spPr>
            <a:xfrm>
              <a:off x="3555800" y="24953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1"/>
                  </a:moveTo>
                  <a:cubicBezTo>
                    <a:pt x="1369" y="1"/>
                    <a:pt x="0" y="1358"/>
                    <a:pt x="0" y="3049"/>
                  </a:cubicBezTo>
                  <a:cubicBezTo>
                    <a:pt x="0" y="4739"/>
                    <a:pt x="1369" y="6097"/>
                    <a:pt x="3060" y="6097"/>
                  </a:cubicBezTo>
                  <a:cubicBezTo>
                    <a:pt x="4739" y="6097"/>
                    <a:pt x="6108" y="4739"/>
                    <a:pt x="6108" y="3049"/>
                  </a:cubicBezTo>
                  <a:cubicBezTo>
                    <a:pt x="6108" y="1358"/>
                    <a:pt x="4739" y="1"/>
                    <a:pt x="3060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671" name="Google Shape;671;p26"/>
            <p:cNvSpPr/>
            <p:nvPr/>
          </p:nvSpPr>
          <p:spPr>
            <a:xfrm>
              <a:off x="3916850" y="24956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70"/>
                    <a:pt x="0" y="3048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48"/>
                  </a:cubicBezTo>
                  <a:cubicBezTo>
                    <a:pt x="6096" y="1370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672" name="Google Shape;672;p26"/>
            <p:cNvSpPr/>
            <p:nvPr/>
          </p:nvSpPr>
          <p:spPr>
            <a:xfrm>
              <a:off x="3555800" y="2997225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673" name="Google Shape;673;p26"/>
            <p:cNvSpPr/>
            <p:nvPr/>
          </p:nvSpPr>
          <p:spPr>
            <a:xfrm>
              <a:off x="3916850" y="2998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0"/>
                  </a:moveTo>
                  <a:cubicBezTo>
                    <a:pt x="1358" y="0"/>
                    <a:pt x="0" y="1358"/>
                    <a:pt x="0" y="3048"/>
                  </a:cubicBezTo>
                  <a:cubicBezTo>
                    <a:pt x="0" y="4727"/>
                    <a:pt x="1358" y="6096"/>
                    <a:pt x="3048" y="6096"/>
                  </a:cubicBezTo>
                  <a:cubicBezTo>
                    <a:pt x="4739" y="6096"/>
                    <a:pt x="6096" y="4727"/>
                    <a:pt x="6096" y="3048"/>
                  </a:cubicBezTo>
                  <a:cubicBezTo>
                    <a:pt x="6096" y="1358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674" name="Google Shape;674;p26"/>
            <p:cNvSpPr/>
            <p:nvPr/>
          </p:nvSpPr>
          <p:spPr>
            <a:xfrm>
              <a:off x="3555800" y="3503250"/>
              <a:ext cx="152700" cy="152700"/>
            </a:xfrm>
            <a:custGeom>
              <a:avLst/>
              <a:gdLst/>
              <a:ahLst/>
              <a:cxnLst/>
              <a:rect l="l" t="t" r="r" b="b"/>
              <a:pathLst>
                <a:path w="6108" h="6108" extrusionOk="0">
                  <a:moveTo>
                    <a:pt x="3060" y="0"/>
                  </a:moveTo>
                  <a:cubicBezTo>
                    <a:pt x="1369" y="0"/>
                    <a:pt x="0" y="1369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675" name="Google Shape;675;p26"/>
            <p:cNvSpPr/>
            <p:nvPr/>
          </p:nvSpPr>
          <p:spPr>
            <a:xfrm>
              <a:off x="3916850" y="3504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28"/>
                    <a:pt x="1358" y="6097"/>
                    <a:pt x="3048" y="6097"/>
                  </a:cubicBezTo>
                  <a:cubicBezTo>
                    <a:pt x="4739" y="6097"/>
                    <a:pt x="6096" y="4728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676" name="Google Shape;676;p26"/>
            <p:cNvSpPr/>
            <p:nvPr/>
          </p:nvSpPr>
          <p:spPr>
            <a:xfrm>
              <a:off x="3555800" y="40449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096"/>
                    <a:pt x="3060" y="6096"/>
                  </a:cubicBezTo>
                  <a:cubicBezTo>
                    <a:pt x="4739" y="6096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677" name="Google Shape;677;p26"/>
            <p:cNvSpPr/>
            <p:nvPr/>
          </p:nvSpPr>
          <p:spPr>
            <a:xfrm>
              <a:off x="3916850" y="40455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678" name="Google Shape;678;p26"/>
            <p:cNvSpPr/>
            <p:nvPr/>
          </p:nvSpPr>
          <p:spPr>
            <a:xfrm>
              <a:off x="3615325" y="156372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679" name="Google Shape;679;p26"/>
            <p:cNvSpPr/>
            <p:nvPr/>
          </p:nvSpPr>
          <p:spPr>
            <a:xfrm>
              <a:off x="3615325" y="202657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680" name="Google Shape;680;p26"/>
            <p:cNvSpPr/>
            <p:nvPr/>
          </p:nvSpPr>
          <p:spPr>
            <a:xfrm>
              <a:off x="3615325" y="25308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9"/>
                    <a:pt x="0" y="1643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43"/>
                  </a:cubicBezTo>
                  <a:cubicBezTo>
                    <a:pt x="15764" y="739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681" name="Google Shape;681;p26"/>
            <p:cNvSpPr/>
            <p:nvPr/>
          </p:nvSpPr>
          <p:spPr>
            <a:xfrm>
              <a:off x="3615325" y="30329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682" name="Google Shape;682;p26"/>
            <p:cNvSpPr/>
            <p:nvPr/>
          </p:nvSpPr>
          <p:spPr>
            <a:xfrm>
              <a:off x="3615325" y="35386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1"/>
                  </a:moveTo>
                  <a:cubicBezTo>
                    <a:pt x="750" y="1"/>
                    <a:pt x="0" y="739"/>
                    <a:pt x="0" y="1656"/>
                  </a:cubicBezTo>
                  <a:cubicBezTo>
                    <a:pt x="0" y="2561"/>
                    <a:pt x="750" y="3299"/>
                    <a:pt x="1655" y="3299"/>
                  </a:cubicBezTo>
                  <a:lnTo>
                    <a:pt x="14109" y="3299"/>
                  </a:lnTo>
                  <a:cubicBezTo>
                    <a:pt x="15038" y="3299"/>
                    <a:pt x="15776" y="2561"/>
                    <a:pt x="15764" y="1656"/>
                  </a:cubicBezTo>
                  <a:cubicBezTo>
                    <a:pt x="15764" y="739"/>
                    <a:pt x="15026" y="1"/>
                    <a:pt x="14109" y="1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683" name="Google Shape;683;p26"/>
            <p:cNvSpPr/>
            <p:nvPr/>
          </p:nvSpPr>
          <p:spPr>
            <a:xfrm>
              <a:off x="3615325" y="40804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684" name="Google Shape;684;p26"/>
            <p:cNvSpPr/>
            <p:nvPr/>
          </p:nvSpPr>
          <p:spPr>
            <a:xfrm>
              <a:off x="576847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685" name="Google Shape;685;p26"/>
            <p:cNvSpPr/>
            <p:nvPr/>
          </p:nvSpPr>
          <p:spPr>
            <a:xfrm>
              <a:off x="625072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50" y="135041"/>
                  </a:lnTo>
                  <a:lnTo>
                    <a:pt x="750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686" name="Google Shape;686;p26"/>
            <p:cNvSpPr/>
            <p:nvPr/>
          </p:nvSpPr>
          <p:spPr>
            <a:xfrm>
              <a:off x="7021099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687" name="Google Shape;687;p26"/>
            <p:cNvSpPr/>
            <p:nvPr/>
          </p:nvSpPr>
          <p:spPr>
            <a:xfrm>
              <a:off x="6980024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51" y="135041"/>
                  </a:lnTo>
                  <a:lnTo>
                    <a:pt x="751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</p:grpSp>
      <p:sp>
        <p:nvSpPr>
          <p:cNvPr id="688" name="Google Shape;688;p26"/>
          <p:cNvSpPr txBox="1">
            <a:spLocks noGrp="1"/>
          </p:cNvSpPr>
          <p:nvPr>
            <p:ph type="title"/>
          </p:nvPr>
        </p:nvSpPr>
        <p:spPr>
          <a:xfrm>
            <a:off x="713100" y="1718738"/>
            <a:ext cx="3291900" cy="171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788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788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788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788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788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788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788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788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788"/>
            </a:lvl9pPr>
          </a:lstStyle>
          <a:p>
            <a:endParaRPr/>
          </a:p>
        </p:txBody>
      </p:sp>
      <p:sp>
        <p:nvSpPr>
          <p:cNvPr id="689" name="Google Shape;689;p26"/>
          <p:cNvSpPr txBox="1"/>
          <p:nvPr/>
        </p:nvSpPr>
        <p:spPr>
          <a:xfrm>
            <a:off x="5528551" y="3048000"/>
            <a:ext cx="2587500" cy="100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199" tIns="91199" rIns="91199" bIns="91199" anchor="t" anchorCtr="0">
            <a:noAutofit/>
          </a:bodyPr>
          <a:lstStyle/>
          <a:p>
            <a:pPr marL="0" lvl="0" indent="0" algn="l" rtl="0">
              <a:spcBef>
                <a:spcPts val="299"/>
              </a:spcBef>
              <a:spcAft>
                <a:spcPts val="0"/>
              </a:spcAft>
              <a:buNone/>
            </a:pPr>
            <a:r>
              <a:rPr lang="en" sz="119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CREDITS: This presentation template was created by </a:t>
            </a:r>
            <a:r>
              <a:rPr lang="en" sz="1197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19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, including icons by </a:t>
            </a:r>
            <a:r>
              <a:rPr lang="en" sz="1197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19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, and infographics &amp; images by </a:t>
            </a:r>
            <a:r>
              <a:rPr lang="en" sz="1197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197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  <p:extLst>
      <p:ext uri="{BB962C8B-B14F-4D97-AF65-F5344CB8AC3E}">
        <p14:creationId xmlns:p14="http://schemas.microsoft.com/office/powerpoint/2010/main" val="11647534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">
  <p:cSld name="Title and body 1"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1" name="Google Shape;691;p27"/>
          <p:cNvGrpSpPr/>
          <p:nvPr/>
        </p:nvGrpSpPr>
        <p:grpSpPr>
          <a:xfrm>
            <a:off x="155326" y="91360"/>
            <a:ext cx="8833348" cy="4894379"/>
            <a:chOff x="375925" y="955900"/>
            <a:chExt cx="6888675" cy="3816875"/>
          </a:xfrm>
        </p:grpSpPr>
        <p:sp>
          <p:nvSpPr>
            <p:cNvPr id="692" name="Google Shape;692;p27"/>
            <p:cNvSpPr/>
            <p:nvPr/>
          </p:nvSpPr>
          <p:spPr>
            <a:xfrm>
              <a:off x="375925" y="956200"/>
              <a:ext cx="6888675" cy="3816575"/>
            </a:xfrm>
            <a:custGeom>
              <a:avLst/>
              <a:gdLst/>
              <a:ahLst/>
              <a:cxnLst/>
              <a:rect l="l" t="t" r="r" b="b"/>
              <a:pathLst>
                <a:path w="275547" h="152663" extrusionOk="0">
                  <a:moveTo>
                    <a:pt x="1108" y="0"/>
                  </a:moveTo>
                  <a:cubicBezTo>
                    <a:pt x="501" y="0"/>
                    <a:pt x="1" y="489"/>
                    <a:pt x="1" y="1108"/>
                  </a:cubicBezTo>
                  <a:lnTo>
                    <a:pt x="1" y="151543"/>
                  </a:lnTo>
                  <a:cubicBezTo>
                    <a:pt x="1" y="152162"/>
                    <a:pt x="489" y="152662"/>
                    <a:pt x="1108" y="152662"/>
                  </a:cubicBezTo>
                  <a:lnTo>
                    <a:pt x="274440" y="152662"/>
                  </a:lnTo>
                  <a:cubicBezTo>
                    <a:pt x="275047" y="152662"/>
                    <a:pt x="275547" y="152162"/>
                    <a:pt x="275547" y="151531"/>
                  </a:cubicBezTo>
                  <a:lnTo>
                    <a:pt x="275547" y="1108"/>
                  </a:lnTo>
                  <a:cubicBezTo>
                    <a:pt x="275547" y="501"/>
                    <a:pt x="275059" y="0"/>
                    <a:pt x="2744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100013" dist="66675" dir="5400000" algn="bl" rotWithShape="0">
                <a:schemeClr val="accent2">
                  <a:alpha val="3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693" name="Google Shape;693;p27"/>
            <p:cNvSpPr/>
            <p:nvPr/>
          </p:nvSpPr>
          <p:spPr>
            <a:xfrm>
              <a:off x="3607875" y="955900"/>
              <a:ext cx="424200" cy="3816875"/>
            </a:xfrm>
            <a:custGeom>
              <a:avLst/>
              <a:gdLst/>
              <a:ahLst/>
              <a:cxnLst/>
              <a:rect l="l" t="t" r="r" b="b"/>
              <a:pathLst>
                <a:path w="16968" h="152675" extrusionOk="0">
                  <a:moveTo>
                    <a:pt x="1" y="1"/>
                  </a:moveTo>
                  <a:lnTo>
                    <a:pt x="1" y="152674"/>
                  </a:lnTo>
                  <a:lnTo>
                    <a:pt x="16967" y="152674"/>
                  </a:lnTo>
                  <a:lnTo>
                    <a:pt x="16967" y="1"/>
                  </a:lnTo>
                  <a:close/>
                </a:path>
              </a:pathLst>
            </a:custGeom>
            <a:solidFill>
              <a:srgbClr val="40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694" name="Google Shape;694;p27"/>
            <p:cNvSpPr/>
            <p:nvPr/>
          </p:nvSpPr>
          <p:spPr>
            <a:xfrm>
              <a:off x="554821" y="1106228"/>
              <a:ext cx="3188800" cy="3530673"/>
            </a:xfrm>
            <a:custGeom>
              <a:avLst/>
              <a:gdLst/>
              <a:ahLst/>
              <a:cxnLst/>
              <a:rect l="l" t="t" r="r" b="b"/>
              <a:pathLst>
                <a:path w="1275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552" y="135041"/>
                  </a:lnTo>
                  <a:lnTo>
                    <a:pt x="1275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695" name="Google Shape;695;p27"/>
            <p:cNvSpPr/>
            <p:nvPr/>
          </p:nvSpPr>
          <p:spPr>
            <a:xfrm>
              <a:off x="599172" y="1106228"/>
              <a:ext cx="3154275" cy="3530673"/>
            </a:xfrm>
            <a:custGeom>
              <a:avLst/>
              <a:gdLst/>
              <a:ahLst/>
              <a:cxnLst/>
              <a:rect l="l" t="t" r="r" b="b"/>
              <a:pathLst>
                <a:path w="12617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6171" y="135041"/>
                  </a:lnTo>
                  <a:lnTo>
                    <a:pt x="126171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696" name="Google Shape;696;p27"/>
            <p:cNvSpPr/>
            <p:nvPr/>
          </p:nvSpPr>
          <p:spPr>
            <a:xfrm>
              <a:off x="3763850" y="1258925"/>
              <a:ext cx="90525" cy="3263225"/>
            </a:xfrm>
            <a:custGeom>
              <a:avLst/>
              <a:gdLst/>
              <a:ahLst/>
              <a:cxnLst/>
              <a:rect l="l" t="t" r="r" b="b"/>
              <a:pathLst>
                <a:path w="3621" h="130529" extrusionOk="0">
                  <a:moveTo>
                    <a:pt x="1" y="0"/>
                  </a:moveTo>
                  <a:lnTo>
                    <a:pt x="1" y="130528"/>
                  </a:lnTo>
                  <a:lnTo>
                    <a:pt x="3620" y="130528"/>
                  </a:lnTo>
                  <a:lnTo>
                    <a:pt x="3620" y="0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697" name="Google Shape;697;p27"/>
            <p:cNvSpPr/>
            <p:nvPr/>
          </p:nvSpPr>
          <p:spPr>
            <a:xfrm>
              <a:off x="3703725" y="1074675"/>
              <a:ext cx="217900" cy="218200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58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58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698" name="Google Shape;698;p27"/>
            <p:cNvSpPr/>
            <p:nvPr/>
          </p:nvSpPr>
          <p:spPr>
            <a:xfrm>
              <a:off x="3703734" y="1131261"/>
              <a:ext cx="217900" cy="193172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70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70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699" name="Google Shape;699;p27"/>
            <p:cNvSpPr/>
            <p:nvPr/>
          </p:nvSpPr>
          <p:spPr>
            <a:xfrm>
              <a:off x="3885598" y="1106228"/>
              <a:ext cx="3176300" cy="3530673"/>
            </a:xfrm>
            <a:custGeom>
              <a:avLst/>
              <a:gdLst/>
              <a:ahLst/>
              <a:cxnLst/>
              <a:rect l="l" t="t" r="r" b="b"/>
              <a:pathLst>
                <a:path w="1270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052" y="135041"/>
                  </a:lnTo>
                  <a:lnTo>
                    <a:pt x="1270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700" name="Google Shape;700;p27"/>
            <p:cNvSpPr/>
            <p:nvPr/>
          </p:nvSpPr>
          <p:spPr>
            <a:xfrm>
              <a:off x="3884698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5492" y="135041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701" name="Google Shape;701;p27"/>
            <p:cNvSpPr/>
            <p:nvPr/>
          </p:nvSpPr>
          <p:spPr>
            <a:xfrm>
              <a:off x="3842723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702" name="Google Shape;702;p27"/>
            <p:cNvSpPr/>
            <p:nvPr/>
          </p:nvSpPr>
          <p:spPr>
            <a:xfrm>
              <a:off x="645297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703" name="Google Shape;703;p27"/>
            <p:cNvSpPr/>
            <p:nvPr/>
          </p:nvSpPr>
          <p:spPr>
            <a:xfrm>
              <a:off x="3555800" y="152860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69"/>
                    <a:pt x="0" y="3060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60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704" name="Google Shape;704;p27"/>
            <p:cNvSpPr/>
            <p:nvPr/>
          </p:nvSpPr>
          <p:spPr>
            <a:xfrm>
              <a:off x="3916850" y="152947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40"/>
                    <a:pt x="1358" y="6097"/>
                    <a:pt x="3048" y="6097"/>
                  </a:cubicBezTo>
                  <a:cubicBezTo>
                    <a:pt x="4739" y="6097"/>
                    <a:pt x="6096" y="4740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705" name="Google Shape;705;p27"/>
            <p:cNvSpPr/>
            <p:nvPr/>
          </p:nvSpPr>
          <p:spPr>
            <a:xfrm>
              <a:off x="3555800" y="199115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706" name="Google Shape;706;p27"/>
            <p:cNvSpPr/>
            <p:nvPr/>
          </p:nvSpPr>
          <p:spPr>
            <a:xfrm>
              <a:off x="3916850" y="1991750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707" name="Google Shape;707;p27"/>
            <p:cNvSpPr/>
            <p:nvPr/>
          </p:nvSpPr>
          <p:spPr>
            <a:xfrm>
              <a:off x="3555800" y="24953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1"/>
                  </a:moveTo>
                  <a:cubicBezTo>
                    <a:pt x="1369" y="1"/>
                    <a:pt x="0" y="1358"/>
                    <a:pt x="0" y="3049"/>
                  </a:cubicBezTo>
                  <a:cubicBezTo>
                    <a:pt x="0" y="4739"/>
                    <a:pt x="1369" y="6097"/>
                    <a:pt x="3060" y="6097"/>
                  </a:cubicBezTo>
                  <a:cubicBezTo>
                    <a:pt x="4739" y="6097"/>
                    <a:pt x="6108" y="4739"/>
                    <a:pt x="6108" y="3049"/>
                  </a:cubicBezTo>
                  <a:cubicBezTo>
                    <a:pt x="6108" y="1358"/>
                    <a:pt x="4739" y="1"/>
                    <a:pt x="3060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708" name="Google Shape;708;p27"/>
            <p:cNvSpPr/>
            <p:nvPr/>
          </p:nvSpPr>
          <p:spPr>
            <a:xfrm>
              <a:off x="3916850" y="24956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70"/>
                    <a:pt x="0" y="3048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48"/>
                  </a:cubicBezTo>
                  <a:cubicBezTo>
                    <a:pt x="6096" y="1370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709" name="Google Shape;709;p27"/>
            <p:cNvSpPr/>
            <p:nvPr/>
          </p:nvSpPr>
          <p:spPr>
            <a:xfrm>
              <a:off x="3555800" y="2997225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710" name="Google Shape;710;p27"/>
            <p:cNvSpPr/>
            <p:nvPr/>
          </p:nvSpPr>
          <p:spPr>
            <a:xfrm>
              <a:off x="3916850" y="2998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0"/>
                  </a:moveTo>
                  <a:cubicBezTo>
                    <a:pt x="1358" y="0"/>
                    <a:pt x="0" y="1358"/>
                    <a:pt x="0" y="3048"/>
                  </a:cubicBezTo>
                  <a:cubicBezTo>
                    <a:pt x="0" y="4727"/>
                    <a:pt x="1358" y="6096"/>
                    <a:pt x="3048" y="6096"/>
                  </a:cubicBezTo>
                  <a:cubicBezTo>
                    <a:pt x="4739" y="6096"/>
                    <a:pt x="6096" y="4727"/>
                    <a:pt x="6096" y="3048"/>
                  </a:cubicBezTo>
                  <a:cubicBezTo>
                    <a:pt x="6096" y="1358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711" name="Google Shape;711;p27"/>
            <p:cNvSpPr/>
            <p:nvPr/>
          </p:nvSpPr>
          <p:spPr>
            <a:xfrm>
              <a:off x="3555800" y="3503250"/>
              <a:ext cx="152700" cy="152700"/>
            </a:xfrm>
            <a:custGeom>
              <a:avLst/>
              <a:gdLst/>
              <a:ahLst/>
              <a:cxnLst/>
              <a:rect l="l" t="t" r="r" b="b"/>
              <a:pathLst>
                <a:path w="6108" h="6108" extrusionOk="0">
                  <a:moveTo>
                    <a:pt x="3060" y="0"/>
                  </a:moveTo>
                  <a:cubicBezTo>
                    <a:pt x="1369" y="0"/>
                    <a:pt x="0" y="1369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712" name="Google Shape;712;p27"/>
            <p:cNvSpPr/>
            <p:nvPr/>
          </p:nvSpPr>
          <p:spPr>
            <a:xfrm>
              <a:off x="3916850" y="3504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28"/>
                    <a:pt x="1358" y="6097"/>
                    <a:pt x="3048" y="6097"/>
                  </a:cubicBezTo>
                  <a:cubicBezTo>
                    <a:pt x="4739" y="6097"/>
                    <a:pt x="6096" y="4728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713" name="Google Shape;713;p27"/>
            <p:cNvSpPr/>
            <p:nvPr/>
          </p:nvSpPr>
          <p:spPr>
            <a:xfrm>
              <a:off x="3555800" y="40449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096"/>
                    <a:pt x="3060" y="6096"/>
                  </a:cubicBezTo>
                  <a:cubicBezTo>
                    <a:pt x="4739" y="6096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714" name="Google Shape;714;p27"/>
            <p:cNvSpPr/>
            <p:nvPr/>
          </p:nvSpPr>
          <p:spPr>
            <a:xfrm>
              <a:off x="3916850" y="40455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715" name="Google Shape;715;p27"/>
            <p:cNvSpPr/>
            <p:nvPr/>
          </p:nvSpPr>
          <p:spPr>
            <a:xfrm>
              <a:off x="3615325" y="156372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716" name="Google Shape;716;p27"/>
            <p:cNvSpPr/>
            <p:nvPr/>
          </p:nvSpPr>
          <p:spPr>
            <a:xfrm>
              <a:off x="3615325" y="202657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717" name="Google Shape;717;p27"/>
            <p:cNvSpPr/>
            <p:nvPr/>
          </p:nvSpPr>
          <p:spPr>
            <a:xfrm>
              <a:off x="3615325" y="25308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9"/>
                    <a:pt x="0" y="1643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43"/>
                  </a:cubicBezTo>
                  <a:cubicBezTo>
                    <a:pt x="15764" y="739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718" name="Google Shape;718;p27"/>
            <p:cNvSpPr/>
            <p:nvPr/>
          </p:nvSpPr>
          <p:spPr>
            <a:xfrm>
              <a:off x="3615325" y="30329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719" name="Google Shape;719;p27"/>
            <p:cNvSpPr/>
            <p:nvPr/>
          </p:nvSpPr>
          <p:spPr>
            <a:xfrm>
              <a:off x="3615325" y="35386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1"/>
                  </a:moveTo>
                  <a:cubicBezTo>
                    <a:pt x="750" y="1"/>
                    <a:pt x="0" y="739"/>
                    <a:pt x="0" y="1656"/>
                  </a:cubicBezTo>
                  <a:cubicBezTo>
                    <a:pt x="0" y="2561"/>
                    <a:pt x="750" y="3299"/>
                    <a:pt x="1655" y="3299"/>
                  </a:cubicBezTo>
                  <a:lnTo>
                    <a:pt x="14109" y="3299"/>
                  </a:lnTo>
                  <a:cubicBezTo>
                    <a:pt x="15038" y="3299"/>
                    <a:pt x="15776" y="2561"/>
                    <a:pt x="15764" y="1656"/>
                  </a:cubicBezTo>
                  <a:cubicBezTo>
                    <a:pt x="15764" y="739"/>
                    <a:pt x="15026" y="1"/>
                    <a:pt x="14109" y="1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720" name="Google Shape;720;p27"/>
            <p:cNvSpPr/>
            <p:nvPr/>
          </p:nvSpPr>
          <p:spPr>
            <a:xfrm>
              <a:off x="3615325" y="40804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721" name="Google Shape;721;p27"/>
            <p:cNvSpPr/>
            <p:nvPr/>
          </p:nvSpPr>
          <p:spPr>
            <a:xfrm>
              <a:off x="576847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722" name="Google Shape;722;p27"/>
            <p:cNvSpPr/>
            <p:nvPr/>
          </p:nvSpPr>
          <p:spPr>
            <a:xfrm>
              <a:off x="625072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50" y="135041"/>
                  </a:lnTo>
                  <a:lnTo>
                    <a:pt x="750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723" name="Google Shape;723;p27"/>
            <p:cNvSpPr/>
            <p:nvPr/>
          </p:nvSpPr>
          <p:spPr>
            <a:xfrm>
              <a:off x="7021099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724" name="Google Shape;724;p27"/>
            <p:cNvSpPr/>
            <p:nvPr/>
          </p:nvSpPr>
          <p:spPr>
            <a:xfrm>
              <a:off x="6980024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51" y="135041"/>
                  </a:lnTo>
                  <a:lnTo>
                    <a:pt x="751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</p:grpSp>
      <p:sp>
        <p:nvSpPr>
          <p:cNvPr id="725" name="Google Shape;725;p27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3438000" cy="10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26" name="Google Shape;726;p27"/>
          <p:cNvSpPr txBox="1">
            <a:spLocks noGrp="1"/>
          </p:cNvSpPr>
          <p:nvPr>
            <p:ph type="subTitle" idx="1"/>
          </p:nvPr>
        </p:nvSpPr>
        <p:spPr>
          <a:xfrm>
            <a:off x="713100" y="1731875"/>
            <a:ext cx="3438000" cy="266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7" name="Google Shape;727;p27"/>
          <p:cNvSpPr txBox="1">
            <a:spLocks noGrp="1"/>
          </p:cNvSpPr>
          <p:nvPr>
            <p:ph type="subTitle" idx="2"/>
          </p:nvPr>
        </p:nvSpPr>
        <p:spPr>
          <a:xfrm>
            <a:off x="4992900" y="1731875"/>
            <a:ext cx="3438000" cy="266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81153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Title and three columns 2">
    <p:spTree>
      <p:nvGrpSpPr>
        <p:cNvPr id="1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9" name="Google Shape;729;p28"/>
          <p:cNvGrpSpPr/>
          <p:nvPr/>
        </p:nvGrpSpPr>
        <p:grpSpPr>
          <a:xfrm>
            <a:off x="155326" y="91360"/>
            <a:ext cx="8833348" cy="4894379"/>
            <a:chOff x="375925" y="955900"/>
            <a:chExt cx="6888675" cy="3816875"/>
          </a:xfrm>
        </p:grpSpPr>
        <p:sp>
          <p:nvSpPr>
            <p:cNvPr id="730" name="Google Shape;730;p28"/>
            <p:cNvSpPr/>
            <p:nvPr/>
          </p:nvSpPr>
          <p:spPr>
            <a:xfrm>
              <a:off x="375925" y="956200"/>
              <a:ext cx="6888675" cy="3816575"/>
            </a:xfrm>
            <a:custGeom>
              <a:avLst/>
              <a:gdLst/>
              <a:ahLst/>
              <a:cxnLst/>
              <a:rect l="l" t="t" r="r" b="b"/>
              <a:pathLst>
                <a:path w="275547" h="152663" extrusionOk="0">
                  <a:moveTo>
                    <a:pt x="1108" y="0"/>
                  </a:moveTo>
                  <a:cubicBezTo>
                    <a:pt x="501" y="0"/>
                    <a:pt x="1" y="489"/>
                    <a:pt x="1" y="1108"/>
                  </a:cubicBezTo>
                  <a:lnTo>
                    <a:pt x="1" y="151543"/>
                  </a:lnTo>
                  <a:cubicBezTo>
                    <a:pt x="1" y="152162"/>
                    <a:pt x="489" y="152662"/>
                    <a:pt x="1108" y="152662"/>
                  </a:cubicBezTo>
                  <a:lnTo>
                    <a:pt x="274440" y="152662"/>
                  </a:lnTo>
                  <a:cubicBezTo>
                    <a:pt x="275047" y="152662"/>
                    <a:pt x="275547" y="152162"/>
                    <a:pt x="275547" y="151531"/>
                  </a:cubicBezTo>
                  <a:lnTo>
                    <a:pt x="275547" y="1108"/>
                  </a:lnTo>
                  <a:cubicBezTo>
                    <a:pt x="275547" y="501"/>
                    <a:pt x="275059" y="0"/>
                    <a:pt x="2744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100013" dist="66675" dir="5400000" algn="bl" rotWithShape="0">
                <a:schemeClr val="accent2">
                  <a:alpha val="3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731" name="Google Shape;731;p28"/>
            <p:cNvSpPr/>
            <p:nvPr/>
          </p:nvSpPr>
          <p:spPr>
            <a:xfrm>
              <a:off x="3607875" y="955900"/>
              <a:ext cx="424200" cy="3816875"/>
            </a:xfrm>
            <a:custGeom>
              <a:avLst/>
              <a:gdLst/>
              <a:ahLst/>
              <a:cxnLst/>
              <a:rect l="l" t="t" r="r" b="b"/>
              <a:pathLst>
                <a:path w="16968" h="152675" extrusionOk="0">
                  <a:moveTo>
                    <a:pt x="1" y="1"/>
                  </a:moveTo>
                  <a:lnTo>
                    <a:pt x="1" y="152674"/>
                  </a:lnTo>
                  <a:lnTo>
                    <a:pt x="16967" y="152674"/>
                  </a:lnTo>
                  <a:lnTo>
                    <a:pt x="16967" y="1"/>
                  </a:lnTo>
                  <a:close/>
                </a:path>
              </a:pathLst>
            </a:custGeom>
            <a:solidFill>
              <a:srgbClr val="40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732" name="Google Shape;732;p28"/>
            <p:cNvSpPr/>
            <p:nvPr/>
          </p:nvSpPr>
          <p:spPr>
            <a:xfrm>
              <a:off x="554821" y="1106228"/>
              <a:ext cx="3188800" cy="3530673"/>
            </a:xfrm>
            <a:custGeom>
              <a:avLst/>
              <a:gdLst/>
              <a:ahLst/>
              <a:cxnLst/>
              <a:rect l="l" t="t" r="r" b="b"/>
              <a:pathLst>
                <a:path w="1275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552" y="135041"/>
                  </a:lnTo>
                  <a:lnTo>
                    <a:pt x="1275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733" name="Google Shape;733;p28"/>
            <p:cNvSpPr/>
            <p:nvPr/>
          </p:nvSpPr>
          <p:spPr>
            <a:xfrm>
              <a:off x="599172" y="1106228"/>
              <a:ext cx="3154275" cy="3530673"/>
            </a:xfrm>
            <a:custGeom>
              <a:avLst/>
              <a:gdLst/>
              <a:ahLst/>
              <a:cxnLst/>
              <a:rect l="l" t="t" r="r" b="b"/>
              <a:pathLst>
                <a:path w="12617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6171" y="135041"/>
                  </a:lnTo>
                  <a:lnTo>
                    <a:pt x="126171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734" name="Google Shape;734;p28"/>
            <p:cNvSpPr/>
            <p:nvPr/>
          </p:nvSpPr>
          <p:spPr>
            <a:xfrm>
              <a:off x="3763850" y="1258925"/>
              <a:ext cx="90525" cy="3263225"/>
            </a:xfrm>
            <a:custGeom>
              <a:avLst/>
              <a:gdLst/>
              <a:ahLst/>
              <a:cxnLst/>
              <a:rect l="l" t="t" r="r" b="b"/>
              <a:pathLst>
                <a:path w="3621" h="130529" extrusionOk="0">
                  <a:moveTo>
                    <a:pt x="1" y="0"/>
                  </a:moveTo>
                  <a:lnTo>
                    <a:pt x="1" y="130528"/>
                  </a:lnTo>
                  <a:lnTo>
                    <a:pt x="3620" y="130528"/>
                  </a:lnTo>
                  <a:lnTo>
                    <a:pt x="3620" y="0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735" name="Google Shape;735;p28"/>
            <p:cNvSpPr/>
            <p:nvPr/>
          </p:nvSpPr>
          <p:spPr>
            <a:xfrm>
              <a:off x="3703725" y="1074675"/>
              <a:ext cx="217900" cy="218200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58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58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736" name="Google Shape;736;p28"/>
            <p:cNvSpPr/>
            <p:nvPr/>
          </p:nvSpPr>
          <p:spPr>
            <a:xfrm>
              <a:off x="3703734" y="1131261"/>
              <a:ext cx="217900" cy="193172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70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70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737" name="Google Shape;737;p28"/>
            <p:cNvSpPr/>
            <p:nvPr/>
          </p:nvSpPr>
          <p:spPr>
            <a:xfrm>
              <a:off x="3885598" y="1106228"/>
              <a:ext cx="3176300" cy="3530673"/>
            </a:xfrm>
            <a:custGeom>
              <a:avLst/>
              <a:gdLst/>
              <a:ahLst/>
              <a:cxnLst/>
              <a:rect l="l" t="t" r="r" b="b"/>
              <a:pathLst>
                <a:path w="1270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052" y="135041"/>
                  </a:lnTo>
                  <a:lnTo>
                    <a:pt x="1270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738" name="Google Shape;738;p28"/>
            <p:cNvSpPr/>
            <p:nvPr/>
          </p:nvSpPr>
          <p:spPr>
            <a:xfrm>
              <a:off x="3884698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5492" y="135041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739" name="Google Shape;739;p28"/>
            <p:cNvSpPr/>
            <p:nvPr/>
          </p:nvSpPr>
          <p:spPr>
            <a:xfrm>
              <a:off x="3842723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740" name="Google Shape;740;p28"/>
            <p:cNvSpPr/>
            <p:nvPr/>
          </p:nvSpPr>
          <p:spPr>
            <a:xfrm>
              <a:off x="645297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741" name="Google Shape;741;p28"/>
            <p:cNvSpPr/>
            <p:nvPr/>
          </p:nvSpPr>
          <p:spPr>
            <a:xfrm>
              <a:off x="3555800" y="152860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69"/>
                    <a:pt x="0" y="3060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60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742" name="Google Shape;742;p28"/>
            <p:cNvSpPr/>
            <p:nvPr/>
          </p:nvSpPr>
          <p:spPr>
            <a:xfrm>
              <a:off x="3916850" y="152947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40"/>
                    <a:pt x="1358" y="6097"/>
                    <a:pt x="3048" y="6097"/>
                  </a:cubicBezTo>
                  <a:cubicBezTo>
                    <a:pt x="4739" y="6097"/>
                    <a:pt x="6096" y="4740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743" name="Google Shape;743;p28"/>
            <p:cNvSpPr/>
            <p:nvPr/>
          </p:nvSpPr>
          <p:spPr>
            <a:xfrm>
              <a:off x="3555800" y="199115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744" name="Google Shape;744;p28"/>
            <p:cNvSpPr/>
            <p:nvPr/>
          </p:nvSpPr>
          <p:spPr>
            <a:xfrm>
              <a:off x="3916850" y="1991750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745" name="Google Shape;745;p28"/>
            <p:cNvSpPr/>
            <p:nvPr/>
          </p:nvSpPr>
          <p:spPr>
            <a:xfrm>
              <a:off x="3555800" y="24953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1"/>
                  </a:moveTo>
                  <a:cubicBezTo>
                    <a:pt x="1369" y="1"/>
                    <a:pt x="0" y="1358"/>
                    <a:pt x="0" y="3049"/>
                  </a:cubicBezTo>
                  <a:cubicBezTo>
                    <a:pt x="0" y="4739"/>
                    <a:pt x="1369" y="6097"/>
                    <a:pt x="3060" y="6097"/>
                  </a:cubicBezTo>
                  <a:cubicBezTo>
                    <a:pt x="4739" y="6097"/>
                    <a:pt x="6108" y="4739"/>
                    <a:pt x="6108" y="3049"/>
                  </a:cubicBezTo>
                  <a:cubicBezTo>
                    <a:pt x="6108" y="1358"/>
                    <a:pt x="4739" y="1"/>
                    <a:pt x="3060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746" name="Google Shape;746;p28"/>
            <p:cNvSpPr/>
            <p:nvPr/>
          </p:nvSpPr>
          <p:spPr>
            <a:xfrm>
              <a:off x="3916850" y="24956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70"/>
                    <a:pt x="0" y="3048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48"/>
                  </a:cubicBezTo>
                  <a:cubicBezTo>
                    <a:pt x="6096" y="1370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747" name="Google Shape;747;p28"/>
            <p:cNvSpPr/>
            <p:nvPr/>
          </p:nvSpPr>
          <p:spPr>
            <a:xfrm>
              <a:off x="3555800" y="2997225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748" name="Google Shape;748;p28"/>
            <p:cNvSpPr/>
            <p:nvPr/>
          </p:nvSpPr>
          <p:spPr>
            <a:xfrm>
              <a:off x="3916850" y="2998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0"/>
                  </a:moveTo>
                  <a:cubicBezTo>
                    <a:pt x="1358" y="0"/>
                    <a:pt x="0" y="1358"/>
                    <a:pt x="0" y="3048"/>
                  </a:cubicBezTo>
                  <a:cubicBezTo>
                    <a:pt x="0" y="4727"/>
                    <a:pt x="1358" y="6096"/>
                    <a:pt x="3048" y="6096"/>
                  </a:cubicBezTo>
                  <a:cubicBezTo>
                    <a:pt x="4739" y="6096"/>
                    <a:pt x="6096" y="4727"/>
                    <a:pt x="6096" y="3048"/>
                  </a:cubicBezTo>
                  <a:cubicBezTo>
                    <a:pt x="6096" y="1358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749" name="Google Shape;749;p28"/>
            <p:cNvSpPr/>
            <p:nvPr/>
          </p:nvSpPr>
          <p:spPr>
            <a:xfrm>
              <a:off x="3555800" y="3503250"/>
              <a:ext cx="152700" cy="152700"/>
            </a:xfrm>
            <a:custGeom>
              <a:avLst/>
              <a:gdLst/>
              <a:ahLst/>
              <a:cxnLst/>
              <a:rect l="l" t="t" r="r" b="b"/>
              <a:pathLst>
                <a:path w="6108" h="6108" extrusionOk="0">
                  <a:moveTo>
                    <a:pt x="3060" y="0"/>
                  </a:moveTo>
                  <a:cubicBezTo>
                    <a:pt x="1369" y="0"/>
                    <a:pt x="0" y="1369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750" name="Google Shape;750;p28"/>
            <p:cNvSpPr/>
            <p:nvPr/>
          </p:nvSpPr>
          <p:spPr>
            <a:xfrm>
              <a:off x="3916850" y="3504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28"/>
                    <a:pt x="1358" y="6097"/>
                    <a:pt x="3048" y="6097"/>
                  </a:cubicBezTo>
                  <a:cubicBezTo>
                    <a:pt x="4739" y="6097"/>
                    <a:pt x="6096" y="4728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751" name="Google Shape;751;p28"/>
            <p:cNvSpPr/>
            <p:nvPr/>
          </p:nvSpPr>
          <p:spPr>
            <a:xfrm>
              <a:off x="3555800" y="40449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096"/>
                    <a:pt x="3060" y="6096"/>
                  </a:cubicBezTo>
                  <a:cubicBezTo>
                    <a:pt x="4739" y="6096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752" name="Google Shape;752;p28"/>
            <p:cNvSpPr/>
            <p:nvPr/>
          </p:nvSpPr>
          <p:spPr>
            <a:xfrm>
              <a:off x="3916850" y="40455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753" name="Google Shape;753;p28"/>
            <p:cNvSpPr/>
            <p:nvPr/>
          </p:nvSpPr>
          <p:spPr>
            <a:xfrm>
              <a:off x="3615325" y="156372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754" name="Google Shape;754;p28"/>
            <p:cNvSpPr/>
            <p:nvPr/>
          </p:nvSpPr>
          <p:spPr>
            <a:xfrm>
              <a:off x="3615325" y="202657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755" name="Google Shape;755;p28"/>
            <p:cNvSpPr/>
            <p:nvPr/>
          </p:nvSpPr>
          <p:spPr>
            <a:xfrm>
              <a:off x="3615325" y="25308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9"/>
                    <a:pt x="0" y="1643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43"/>
                  </a:cubicBezTo>
                  <a:cubicBezTo>
                    <a:pt x="15764" y="739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756" name="Google Shape;756;p28"/>
            <p:cNvSpPr/>
            <p:nvPr/>
          </p:nvSpPr>
          <p:spPr>
            <a:xfrm>
              <a:off x="3615325" y="30329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757" name="Google Shape;757;p28"/>
            <p:cNvSpPr/>
            <p:nvPr/>
          </p:nvSpPr>
          <p:spPr>
            <a:xfrm>
              <a:off x="3615325" y="35386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1"/>
                  </a:moveTo>
                  <a:cubicBezTo>
                    <a:pt x="750" y="1"/>
                    <a:pt x="0" y="739"/>
                    <a:pt x="0" y="1656"/>
                  </a:cubicBezTo>
                  <a:cubicBezTo>
                    <a:pt x="0" y="2561"/>
                    <a:pt x="750" y="3299"/>
                    <a:pt x="1655" y="3299"/>
                  </a:cubicBezTo>
                  <a:lnTo>
                    <a:pt x="14109" y="3299"/>
                  </a:lnTo>
                  <a:cubicBezTo>
                    <a:pt x="15038" y="3299"/>
                    <a:pt x="15776" y="2561"/>
                    <a:pt x="15764" y="1656"/>
                  </a:cubicBezTo>
                  <a:cubicBezTo>
                    <a:pt x="15764" y="739"/>
                    <a:pt x="15026" y="1"/>
                    <a:pt x="14109" y="1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758" name="Google Shape;758;p28"/>
            <p:cNvSpPr/>
            <p:nvPr/>
          </p:nvSpPr>
          <p:spPr>
            <a:xfrm>
              <a:off x="3615325" y="40804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759" name="Google Shape;759;p28"/>
            <p:cNvSpPr/>
            <p:nvPr/>
          </p:nvSpPr>
          <p:spPr>
            <a:xfrm>
              <a:off x="576847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760" name="Google Shape;760;p28"/>
            <p:cNvSpPr/>
            <p:nvPr/>
          </p:nvSpPr>
          <p:spPr>
            <a:xfrm>
              <a:off x="625072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50" y="135041"/>
                  </a:lnTo>
                  <a:lnTo>
                    <a:pt x="750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761" name="Google Shape;761;p28"/>
            <p:cNvSpPr/>
            <p:nvPr/>
          </p:nvSpPr>
          <p:spPr>
            <a:xfrm>
              <a:off x="7021099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762" name="Google Shape;762;p28"/>
            <p:cNvSpPr/>
            <p:nvPr/>
          </p:nvSpPr>
          <p:spPr>
            <a:xfrm>
              <a:off x="6980024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51" y="135041"/>
                  </a:lnTo>
                  <a:lnTo>
                    <a:pt x="751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</p:grpSp>
      <p:sp>
        <p:nvSpPr>
          <p:cNvPr id="763" name="Google Shape;763;p28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3438000" cy="10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64" name="Google Shape;764;p28"/>
          <p:cNvSpPr txBox="1">
            <a:spLocks noGrp="1"/>
          </p:cNvSpPr>
          <p:nvPr>
            <p:ph type="subTitle" idx="1"/>
          </p:nvPr>
        </p:nvSpPr>
        <p:spPr>
          <a:xfrm>
            <a:off x="6463350" y="622275"/>
            <a:ext cx="19659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765" name="Google Shape;765;p28"/>
          <p:cNvSpPr txBox="1">
            <a:spLocks noGrp="1"/>
          </p:cNvSpPr>
          <p:nvPr>
            <p:ph type="subTitle" idx="2"/>
          </p:nvPr>
        </p:nvSpPr>
        <p:spPr>
          <a:xfrm>
            <a:off x="6463350" y="1029613"/>
            <a:ext cx="1965900" cy="6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6" name="Google Shape;766;p28"/>
          <p:cNvSpPr txBox="1">
            <a:spLocks noGrp="1"/>
          </p:cNvSpPr>
          <p:nvPr>
            <p:ph type="subTitle" idx="3"/>
          </p:nvPr>
        </p:nvSpPr>
        <p:spPr>
          <a:xfrm>
            <a:off x="6463350" y="2460733"/>
            <a:ext cx="1965900" cy="6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7" name="Google Shape;767;p28"/>
          <p:cNvSpPr txBox="1">
            <a:spLocks noGrp="1"/>
          </p:cNvSpPr>
          <p:nvPr>
            <p:ph type="subTitle" idx="4"/>
          </p:nvPr>
        </p:nvSpPr>
        <p:spPr>
          <a:xfrm>
            <a:off x="6463350" y="2053395"/>
            <a:ext cx="19659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768" name="Google Shape;768;p28"/>
          <p:cNvSpPr txBox="1">
            <a:spLocks noGrp="1"/>
          </p:cNvSpPr>
          <p:nvPr>
            <p:ph type="subTitle" idx="5"/>
          </p:nvPr>
        </p:nvSpPr>
        <p:spPr>
          <a:xfrm>
            <a:off x="6463350" y="3891813"/>
            <a:ext cx="1965900" cy="6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9" name="Google Shape;769;p28"/>
          <p:cNvSpPr txBox="1">
            <a:spLocks noGrp="1"/>
          </p:cNvSpPr>
          <p:nvPr>
            <p:ph type="subTitle" idx="6"/>
          </p:nvPr>
        </p:nvSpPr>
        <p:spPr>
          <a:xfrm>
            <a:off x="6463350" y="3484475"/>
            <a:ext cx="19659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433491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Google Shape;771;p29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91404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2864400" y="1287829"/>
            <a:ext cx="3410700" cy="178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788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788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788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788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788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788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788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788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788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849851" y="3562582"/>
            <a:ext cx="3447300" cy="90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995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9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9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9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9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9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9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9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9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53254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oogle Shape;12;p3"/>
          <p:cNvGrpSpPr/>
          <p:nvPr/>
        </p:nvGrpSpPr>
        <p:grpSpPr>
          <a:xfrm>
            <a:off x="155326" y="91360"/>
            <a:ext cx="8833348" cy="4894379"/>
            <a:chOff x="375925" y="955900"/>
            <a:chExt cx="6888675" cy="3816875"/>
          </a:xfrm>
        </p:grpSpPr>
        <p:sp>
          <p:nvSpPr>
            <p:cNvPr id="13" name="Google Shape;13;p3"/>
            <p:cNvSpPr/>
            <p:nvPr/>
          </p:nvSpPr>
          <p:spPr>
            <a:xfrm>
              <a:off x="375925" y="956200"/>
              <a:ext cx="6888675" cy="3816575"/>
            </a:xfrm>
            <a:custGeom>
              <a:avLst/>
              <a:gdLst/>
              <a:ahLst/>
              <a:cxnLst/>
              <a:rect l="l" t="t" r="r" b="b"/>
              <a:pathLst>
                <a:path w="275547" h="152663" extrusionOk="0">
                  <a:moveTo>
                    <a:pt x="1108" y="0"/>
                  </a:moveTo>
                  <a:cubicBezTo>
                    <a:pt x="501" y="0"/>
                    <a:pt x="1" y="489"/>
                    <a:pt x="1" y="1108"/>
                  </a:cubicBezTo>
                  <a:lnTo>
                    <a:pt x="1" y="151543"/>
                  </a:lnTo>
                  <a:cubicBezTo>
                    <a:pt x="1" y="152162"/>
                    <a:pt x="489" y="152662"/>
                    <a:pt x="1108" y="152662"/>
                  </a:cubicBezTo>
                  <a:lnTo>
                    <a:pt x="274440" y="152662"/>
                  </a:lnTo>
                  <a:cubicBezTo>
                    <a:pt x="275047" y="152662"/>
                    <a:pt x="275547" y="152162"/>
                    <a:pt x="275547" y="151531"/>
                  </a:cubicBezTo>
                  <a:lnTo>
                    <a:pt x="275547" y="1108"/>
                  </a:lnTo>
                  <a:cubicBezTo>
                    <a:pt x="275547" y="501"/>
                    <a:pt x="275059" y="0"/>
                    <a:pt x="2744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100013" dist="66675" dir="5400000" algn="bl" rotWithShape="0">
                <a:schemeClr val="accent2">
                  <a:alpha val="3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14" name="Google Shape;14;p3"/>
            <p:cNvSpPr/>
            <p:nvPr/>
          </p:nvSpPr>
          <p:spPr>
            <a:xfrm>
              <a:off x="3607875" y="955900"/>
              <a:ext cx="424200" cy="3816875"/>
            </a:xfrm>
            <a:custGeom>
              <a:avLst/>
              <a:gdLst/>
              <a:ahLst/>
              <a:cxnLst/>
              <a:rect l="l" t="t" r="r" b="b"/>
              <a:pathLst>
                <a:path w="16968" h="152675" extrusionOk="0">
                  <a:moveTo>
                    <a:pt x="1" y="1"/>
                  </a:moveTo>
                  <a:lnTo>
                    <a:pt x="1" y="152674"/>
                  </a:lnTo>
                  <a:lnTo>
                    <a:pt x="16967" y="152674"/>
                  </a:lnTo>
                  <a:lnTo>
                    <a:pt x="16967" y="1"/>
                  </a:lnTo>
                  <a:close/>
                </a:path>
              </a:pathLst>
            </a:custGeom>
            <a:solidFill>
              <a:srgbClr val="40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15" name="Google Shape;15;p3"/>
            <p:cNvSpPr/>
            <p:nvPr/>
          </p:nvSpPr>
          <p:spPr>
            <a:xfrm>
              <a:off x="554821" y="1106228"/>
              <a:ext cx="3188800" cy="3530673"/>
            </a:xfrm>
            <a:custGeom>
              <a:avLst/>
              <a:gdLst/>
              <a:ahLst/>
              <a:cxnLst/>
              <a:rect l="l" t="t" r="r" b="b"/>
              <a:pathLst>
                <a:path w="1275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552" y="135041"/>
                  </a:lnTo>
                  <a:lnTo>
                    <a:pt x="1275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16" name="Google Shape;16;p3"/>
            <p:cNvSpPr/>
            <p:nvPr/>
          </p:nvSpPr>
          <p:spPr>
            <a:xfrm>
              <a:off x="599172" y="1106228"/>
              <a:ext cx="3154275" cy="3530673"/>
            </a:xfrm>
            <a:custGeom>
              <a:avLst/>
              <a:gdLst/>
              <a:ahLst/>
              <a:cxnLst/>
              <a:rect l="l" t="t" r="r" b="b"/>
              <a:pathLst>
                <a:path w="12617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6171" y="135041"/>
                  </a:lnTo>
                  <a:lnTo>
                    <a:pt x="126171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17" name="Google Shape;17;p3"/>
            <p:cNvSpPr/>
            <p:nvPr/>
          </p:nvSpPr>
          <p:spPr>
            <a:xfrm>
              <a:off x="3763850" y="1258925"/>
              <a:ext cx="90525" cy="3263225"/>
            </a:xfrm>
            <a:custGeom>
              <a:avLst/>
              <a:gdLst/>
              <a:ahLst/>
              <a:cxnLst/>
              <a:rect l="l" t="t" r="r" b="b"/>
              <a:pathLst>
                <a:path w="3621" h="130529" extrusionOk="0">
                  <a:moveTo>
                    <a:pt x="1" y="0"/>
                  </a:moveTo>
                  <a:lnTo>
                    <a:pt x="1" y="130528"/>
                  </a:lnTo>
                  <a:lnTo>
                    <a:pt x="3620" y="130528"/>
                  </a:lnTo>
                  <a:lnTo>
                    <a:pt x="3620" y="0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18" name="Google Shape;18;p3"/>
            <p:cNvSpPr/>
            <p:nvPr/>
          </p:nvSpPr>
          <p:spPr>
            <a:xfrm>
              <a:off x="3703725" y="1074675"/>
              <a:ext cx="217900" cy="218200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58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58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19" name="Google Shape;19;p3"/>
            <p:cNvSpPr/>
            <p:nvPr/>
          </p:nvSpPr>
          <p:spPr>
            <a:xfrm>
              <a:off x="3703734" y="1131261"/>
              <a:ext cx="217900" cy="193172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70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70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20" name="Google Shape;20;p3"/>
            <p:cNvSpPr/>
            <p:nvPr/>
          </p:nvSpPr>
          <p:spPr>
            <a:xfrm>
              <a:off x="3885598" y="1106228"/>
              <a:ext cx="3176300" cy="3530673"/>
            </a:xfrm>
            <a:custGeom>
              <a:avLst/>
              <a:gdLst/>
              <a:ahLst/>
              <a:cxnLst/>
              <a:rect l="l" t="t" r="r" b="b"/>
              <a:pathLst>
                <a:path w="1270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052" y="135041"/>
                  </a:lnTo>
                  <a:lnTo>
                    <a:pt x="1270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21" name="Google Shape;21;p3"/>
            <p:cNvSpPr/>
            <p:nvPr/>
          </p:nvSpPr>
          <p:spPr>
            <a:xfrm>
              <a:off x="3884698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5492" y="135041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22" name="Google Shape;22;p3"/>
            <p:cNvSpPr/>
            <p:nvPr/>
          </p:nvSpPr>
          <p:spPr>
            <a:xfrm>
              <a:off x="3842723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23" name="Google Shape;23;p3"/>
            <p:cNvSpPr/>
            <p:nvPr/>
          </p:nvSpPr>
          <p:spPr>
            <a:xfrm>
              <a:off x="645297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24" name="Google Shape;24;p3"/>
            <p:cNvSpPr/>
            <p:nvPr/>
          </p:nvSpPr>
          <p:spPr>
            <a:xfrm>
              <a:off x="3555800" y="152860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69"/>
                    <a:pt x="0" y="3060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60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25" name="Google Shape;25;p3"/>
            <p:cNvSpPr/>
            <p:nvPr/>
          </p:nvSpPr>
          <p:spPr>
            <a:xfrm>
              <a:off x="3916850" y="152947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40"/>
                    <a:pt x="1358" y="6097"/>
                    <a:pt x="3048" y="6097"/>
                  </a:cubicBezTo>
                  <a:cubicBezTo>
                    <a:pt x="4739" y="6097"/>
                    <a:pt x="6096" y="4740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26" name="Google Shape;26;p3"/>
            <p:cNvSpPr/>
            <p:nvPr/>
          </p:nvSpPr>
          <p:spPr>
            <a:xfrm>
              <a:off x="3555800" y="199115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27" name="Google Shape;27;p3"/>
            <p:cNvSpPr/>
            <p:nvPr/>
          </p:nvSpPr>
          <p:spPr>
            <a:xfrm>
              <a:off x="3916850" y="1991750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28" name="Google Shape;28;p3"/>
            <p:cNvSpPr/>
            <p:nvPr/>
          </p:nvSpPr>
          <p:spPr>
            <a:xfrm>
              <a:off x="3555800" y="24953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1"/>
                  </a:moveTo>
                  <a:cubicBezTo>
                    <a:pt x="1369" y="1"/>
                    <a:pt x="0" y="1358"/>
                    <a:pt x="0" y="3049"/>
                  </a:cubicBezTo>
                  <a:cubicBezTo>
                    <a:pt x="0" y="4739"/>
                    <a:pt x="1369" y="6097"/>
                    <a:pt x="3060" y="6097"/>
                  </a:cubicBezTo>
                  <a:cubicBezTo>
                    <a:pt x="4739" y="6097"/>
                    <a:pt x="6108" y="4739"/>
                    <a:pt x="6108" y="3049"/>
                  </a:cubicBezTo>
                  <a:cubicBezTo>
                    <a:pt x="6108" y="1358"/>
                    <a:pt x="4739" y="1"/>
                    <a:pt x="3060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29" name="Google Shape;29;p3"/>
            <p:cNvSpPr/>
            <p:nvPr/>
          </p:nvSpPr>
          <p:spPr>
            <a:xfrm>
              <a:off x="3916850" y="24956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70"/>
                    <a:pt x="0" y="3048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48"/>
                  </a:cubicBezTo>
                  <a:cubicBezTo>
                    <a:pt x="6096" y="1370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30" name="Google Shape;30;p3"/>
            <p:cNvSpPr/>
            <p:nvPr/>
          </p:nvSpPr>
          <p:spPr>
            <a:xfrm>
              <a:off x="3555800" y="2997225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31" name="Google Shape;31;p3"/>
            <p:cNvSpPr/>
            <p:nvPr/>
          </p:nvSpPr>
          <p:spPr>
            <a:xfrm>
              <a:off x="3916850" y="2998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0"/>
                  </a:moveTo>
                  <a:cubicBezTo>
                    <a:pt x="1358" y="0"/>
                    <a:pt x="0" y="1358"/>
                    <a:pt x="0" y="3048"/>
                  </a:cubicBezTo>
                  <a:cubicBezTo>
                    <a:pt x="0" y="4727"/>
                    <a:pt x="1358" y="6096"/>
                    <a:pt x="3048" y="6096"/>
                  </a:cubicBezTo>
                  <a:cubicBezTo>
                    <a:pt x="4739" y="6096"/>
                    <a:pt x="6096" y="4727"/>
                    <a:pt x="6096" y="3048"/>
                  </a:cubicBezTo>
                  <a:cubicBezTo>
                    <a:pt x="6096" y="1358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32" name="Google Shape;32;p3"/>
            <p:cNvSpPr/>
            <p:nvPr/>
          </p:nvSpPr>
          <p:spPr>
            <a:xfrm>
              <a:off x="3555800" y="3503250"/>
              <a:ext cx="152700" cy="152700"/>
            </a:xfrm>
            <a:custGeom>
              <a:avLst/>
              <a:gdLst/>
              <a:ahLst/>
              <a:cxnLst/>
              <a:rect l="l" t="t" r="r" b="b"/>
              <a:pathLst>
                <a:path w="6108" h="6108" extrusionOk="0">
                  <a:moveTo>
                    <a:pt x="3060" y="0"/>
                  </a:moveTo>
                  <a:cubicBezTo>
                    <a:pt x="1369" y="0"/>
                    <a:pt x="0" y="1369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33" name="Google Shape;33;p3"/>
            <p:cNvSpPr/>
            <p:nvPr/>
          </p:nvSpPr>
          <p:spPr>
            <a:xfrm>
              <a:off x="3916850" y="3504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28"/>
                    <a:pt x="1358" y="6097"/>
                    <a:pt x="3048" y="6097"/>
                  </a:cubicBezTo>
                  <a:cubicBezTo>
                    <a:pt x="4739" y="6097"/>
                    <a:pt x="6096" y="4728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34" name="Google Shape;34;p3"/>
            <p:cNvSpPr/>
            <p:nvPr/>
          </p:nvSpPr>
          <p:spPr>
            <a:xfrm>
              <a:off x="3555800" y="40449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096"/>
                    <a:pt x="3060" y="6096"/>
                  </a:cubicBezTo>
                  <a:cubicBezTo>
                    <a:pt x="4739" y="6096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35" name="Google Shape;35;p3"/>
            <p:cNvSpPr/>
            <p:nvPr/>
          </p:nvSpPr>
          <p:spPr>
            <a:xfrm>
              <a:off x="3916850" y="40455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36" name="Google Shape;36;p3"/>
            <p:cNvSpPr/>
            <p:nvPr/>
          </p:nvSpPr>
          <p:spPr>
            <a:xfrm>
              <a:off x="3615325" y="156372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37" name="Google Shape;37;p3"/>
            <p:cNvSpPr/>
            <p:nvPr/>
          </p:nvSpPr>
          <p:spPr>
            <a:xfrm>
              <a:off x="3615325" y="202657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38" name="Google Shape;38;p3"/>
            <p:cNvSpPr/>
            <p:nvPr/>
          </p:nvSpPr>
          <p:spPr>
            <a:xfrm>
              <a:off x="3615325" y="25308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9"/>
                    <a:pt x="0" y="1643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43"/>
                  </a:cubicBezTo>
                  <a:cubicBezTo>
                    <a:pt x="15764" y="739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39" name="Google Shape;39;p3"/>
            <p:cNvSpPr/>
            <p:nvPr/>
          </p:nvSpPr>
          <p:spPr>
            <a:xfrm>
              <a:off x="3615325" y="30329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40" name="Google Shape;40;p3"/>
            <p:cNvSpPr/>
            <p:nvPr/>
          </p:nvSpPr>
          <p:spPr>
            <a:xfrm>
              <a:off x="3615325" y="35386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1"/>
                  </a:moveTo>
                  <a:cubicBezTo>
                    <a:pt x="750" y="1"/>
                    <a:pt x="0" y="739"/>
                    <a:pt x="0" y="1656"/>
                  </a:cubicBezTo>
                  <a:cubicBezTo>
                    <a:pt x="0" y="2561"/>
                    <a:pt x="750" y="3299"/>
                    <a:pt x="1655" y="3299"/>
                  </a:cubicBezTo>
                  <a:lnTo>
                    <a:pt x="14109" y="3299"/>
                  </a:lnTo>
                  <a:cubicBezTo>
                    <a:pt x="15038" y="3299"/>
                    <a:pt x="15776" y="2561"/>
                    <a:pt x="15764" y="1656"/>
                  </a:cubicBezTo>
                  <a:cubicBezTo>
                    <a:pt x="15764" y="739"/>
                    <a:pt x="15026" y="1"/>
                    <a:pt x="14109" y="1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3615325" y="40804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576847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625072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50" y="135041"/>
                  </a:lnTo>
                  <a:lnTo>
                    <a:pt x="750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7021099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6980024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51" y="135041"/>
                  </a:lnTo>
                  <a:lnTo>
                    <a:pt x="751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</p:grpSp>
      <p:sp>
        <p:nvSpPr>
          <p:cNvPr id="46" name="Google Shape;46;p3"/>
          <p:cNvSpPr txBox="1">
            <a:spLocks noGrp="1"/>
          </p:cNvSpPr>
          <p:nvPr>
            <p:ph type="title"/>
          </p:nvPr>
        </p:nvSpPr>
        <p:spPr>
          <a:xfrm>
            <a:off x="5343575" y="1687525"/>
            <a:ext cx="2569500" cy="19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591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591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591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591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591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591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591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591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591"/>
            </a:lvl9pPr>
          </a:lstStyle>
          <a:p>
            <a:endParaRPr/>
          </a:p>
        </p:txBody>
      </p:sp>
      <p:sp>
        <p:nvSpPr>
          <p:cNvPr id="47" name="Google Shape;47;p3"/>
          <p:cNvSpPr txBox="1">
            <a:spLocks noGrp="1"/>
          </p:cNvSpPr>
          <p:nvPr>
            <p:ph type="subTitle" idx="1"/>
          </p:nvPr>
        </p:nvSpPr>
        <p:spPr>
          <a:xfrm>
            <a:off x="5343575" y="3603325"/>
            <a:ext cx="2763600" cy="79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795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9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9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9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9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9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9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9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93"/>
            </a:lvl9pPr>
          </a:lstStyle>
          <a:p>
            <a:endParaRPr/>
          </a:p>
        </p:txBody>
      </p:sp>
      <p:sp>
        <p:nvSpPr>
          <p:cNvPr id="48" name="Google Shape;48;p3"/>
          <p:cNvSpPr txBox="1">
            <a:spLocks noGrp="1"/>
          </p:cNvSpPr>
          <p:nvPr>
            <p:ph type="title" idx="2" hasCustomPrompt="1"/>
          </p:nvPr>
        </p:nvSpPr>
        <p:spPr>
          <a:xfrm>
            <a:off x="5397276" y="952625"/>
            <a:ext cx="704100" cy="4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389946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"/>
          <p:cNvSpPr txBox="1">
            <a:spLocks noGrp="1"/>
          </p:cNvSpPr>
          <p:nvPr>
            <p:ph type="body" idx="1"/>
          </p:nvPr>
        </p:nvSpPr>
        <p:spPr>
          <a:xfrm>
            <a:off x="713100" y="1248300"/>
            <a:ext cx="7717800" cy="335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6057" lvl="0" indent="-304038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197"/>
            </a:lvl1pPr>
            <a:lvl2pPr marL="912114" lvl="1" indent="-304038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68171" lvl="2" indent="-304038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1824228" lvl="3" indent="-304038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2280285" lvl="4" indent="-304038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2736342" lvl="5" indent="-304038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3192399" lvl="6" indent="-304038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3648456" lvl="7" indent="-304038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4104513" lvl="8" indent="-304038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24689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oogle Shape;53;p5"/>
          <p:cNvGrpSpPr/>
          <p:nvPr/>
        </p:nvGrpSpPr>
        <p:grpSpPr>
          <a:xfrm>
            <a:off x="155326" y="91360"/>
            <a:ext cx="8833348" cy="4894379"/>
            <a:chOff x="375925" y="955900"/>
            <a:chExt cx="6888675" cy="3816875"/>
          </a:xfrm>
        </p:grpSpPr>
        <p:sp>
          <p:nvSpPr>
            <p:cNvPr id="54" name="Google Shape;54;p5"/>
            <p:cNvSpPr/>
            <p:nvPr/>
          </p:nvSpPr>
          <p:spPr>
            <a:xfrm>
              <a:off x="375925" y="956200"/>
              <a:ext cx="6888675" cy="3816575"/>
            </a:xfrm>
            <a:custGeom>
              <a:avLst/>
              <a:gdLst/>
              <a:ahLst/>
              <a:cxnLst/>
              <a:rect l="l" t="t" r="r" b="b"/>
              <a:pathLst>
                <a:path w="275547" h="152663" extrusionOk="0">
                  <a:moveTo>
                    <a:pt x="1108" y="0"/>
                  </a:moveTo>
                  <a:cubicBezTo>
                    <a:pt x="501" y="0"/>
                    <a:pt x="1" y="489"/>
                    <a:pt x="1" y="1108"/>
                  </a:cubicBezTo>
                  <a:lnTo>
                    <a:pt x="1" y="151543"/>
                  </a:lnTo>
                  <a:cubicBezTo>
                    <a:pt x="1" y="152162"/>
                    <a:pt x="489" y="152662"/>
                    <a:pt x="1108" y="152662"/>
                  </a:cubicBezTo>
                  <a:lnTo>
                    <a:pt x="274440" y="152662"/>
                  </a:lnTo>
                  <a:cubicBezTo>
                    <a:pt x="275047" y="152662"/>
                    <a:pt x="275547" y="152162"/>
                    <a:pt x="275547" y="151531"/>
                  </a:cubicBezTo>
                  <a:lnTo>
                    <a:pt x="275547" y="1108"/>
                  </a:lnTo>
                  <a:cubicBezTo>
                    <a:pt x="275547" y="501"/>
                    <a:pt x="275059" y="0"/>
                    <a:pt x="2744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100013" dist="66675" dir="5400000" algn="bl" rotWithShape="0">
                <a:schemeClr val="accent2">
                  <a:alpha val="3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55" name="Google Shape;55;p5"/>
            <p:cNvSpPr/>
            <p:nvPr/>
          </p:nvSpPr>
          <p:spPr>
            <a:xfrm>
              <a:off x="3607875" y="955900"/>
              <a:ext cx="424200" cy="3816875"/>
            </a:xfrm>
            <a:custGeom>
              <a:avLst/>
              <a:gdLst/>
              <a:ahLst/>
              <a:cxnLst/>
              <a:rect l="l" t="t" r="r" b="b"/>
              <a:pathLst>
                <a:path w="16968" h="152675" extrusionOk="0">
                  <a:moveTo>
                    <a:pt x="1" y="1"/>
                  </a:moveTo>
                  <a:lnTo>
                    <a:pt x="1" y="152674"/>
                  </a:lnTo>
                  <a:lnTo>
                    <a:pt x="16967" y="152674"/>
                  </a:lnTo>
                  <a:lnTo>
                    <a:pt x="16967" y="1"/>
                  </a:lnTo>
                  <a:close/>
                </a:path>
              </a:pathLst>
            </a:custGeom>
            <a:solidFill>
              <a:srgbClr val="40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56" name="Google Shape;56;p5"/>
            <p:cNvSpPr/>
            <p:nvPr/>
          </p:nvSpPr>
          <p:spPr>
            <a:xfrm>
              <a:off x="554821" y="1106228"/>
              <a:ext cx="3188800" cy="3530673"/>
            </a:xfrm>
            <a:custGeom>
              <a:avLst/>
              <a:gdLst/>
              <a:ahLst/>
              <a:cxnLst/>
              <a:rect l="l" t="t" r="r" b="b"/>
              <a:pathLst>
                <a:path w="1275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552" y="135041"/>
                  </a:lnTo>
                  <a:lnTo>
                    <a:pt x="1275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57" name="Google Shape;57;p5"/>
            <p:cNvSpPr/>
            <p:nvPr/>
          </p:nvSpPr>
          <p:spPr>
            <a:xfrm>
              <a:off x="599172" y="1106228"/>
              <a:ext cx="3154275" cy="3530673"/>
            </a:xfrm>
            <a:custGeom>
              <a:avLst/>
              <a:gdLst/>
              <a:ahLst/>
              <a:cxnLst/>
              <a:rect l="l" t="t" r="r" b="b"/>
              <a:pathLst>
                <a:path w="12617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6171" y="135041"/>
                  </a:lnTo>
                  <a:lnTo>
                    <a:pt x="126171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58" name="Google Shape;58;p5"/>
            <p:cNvSpPr/>
            <p:nvPr/>
          </p:nvSpPr>
          <p:spPr>
            <a:xfrm>
              <a:off x="3763850" y="1258925"/>
              <a:ext cx="90525" cy="3263225"/>
            </a:xfrm>
            <a:custGeom>
              <a:avLst/>
              <a:gdLst/>
              <a:ahLst/>
              <a:cxnLst/>
              <a:rect l="l" t="t" r="r" b="b"/>
              <a:pathLst>
                <a:path w="3621" h="130529" extrusionOk="0">
                  <a:moveTo>
                    <a:pt x="1" y="0"/>
                  </a:moveTo>
                  <a:lnTo>
                    <a:pt x="1" y="130528"/>
                  </a:lnTo>
                  <a:lnTo>
                    <a:pt x="3620" y="130528"/>
                  </a:lnTo>
                  <a:lnTo>
                    <a:pt x="3620" y="0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59" name="Google Shape;59;p5"/>
            <p:cNvSpPr/>
            <p:nvPr/>
          </p:nvSpPr>
          <p:spPr>
            <a:xfrm>
              <a:off x="3703725" y="1074675"/>
              <a:ext cx="217900" cy="218200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58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58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60" name="Google Shape;60;p5"/>
            <p:cNvSpPr/>
            <p:nvPr/>
          </p:nvSpPr>
          <p:spPr>
            <a:xfrm>
              <a:off x="3703734" y="1131261"/>
              <a:ext cx="217900" cy="193172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70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70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61" name="Google Shape;61;p5"/>
            <p:cNvSpPr/>
            <p:nvPr/>
          </p:nvSpPr>
          <p:spPr>
            <a:xfrm>
              <a:off x="3885598" y="1106228"/>
              <a:ext cx="3176300" cy="3530673"/>
            </a:xfrm>
            <a:custGeom>
              <a:avLst/>
              <a:gdLst/>
              <a:ahLst/>
              <a:cxnLst/>
              <a:rect l="l" t="t" r="r" b="b"/>
              <a:pathLst>
                <a:path w="1270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052" y="135041"/>
                  </a:lnTo>
                  <a:lnTo>
                    <a:pt x="1270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62" name="Google Shape;62;p5"/>
            <p:cNvSpPr/>
            <p:nvPr/>
          </p:nvSpPr>
          <p:spPr>
            <a:xfrm>
              <a:off x="3884698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5492" y="135041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63" name="Google Shape;63;p5"/>
            <p:cNvSpPr/>
            <p:nvPr/>
          </p:nvSpPr>
          <p:spPr>
            <a:xfrm>
              <a:off x="3842723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64" name="Google Shape;64;p5"/>
            <p:cNvSpPr/>
            <p:nvPr/>
          </p:nvSpPr>
          <p:spPr>
            <a:xfrm>
              <a:off x="645297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65" name="Google Shape;65;p5"/>
            <p:cNvSpPr/>
            <p:nvPr/>
          </p:nvSpPr>
          <p:spPr>
            <a:xfrm>
              <a:off x="3555800" y="152860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69"/>
                    <a:pt x="0" y="3060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60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66" name="Google Shape;66;p5"/>
            <p:cNvSpPr/>
            <p:nvPr/>
          </p:nvSpPr>
          <p:spPr>
            <a:xfrm>
              <a:off x="3916850" y="152947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40"/>
                    <a:pt x="1358" y="6097"/>
                    <a:pt x="3048" y="6097"/>
                  </a:cubicBezTo>
                  <a:cubicBezTo>
                    <a:pt x="4739" y="6097"/>
                    <a:pt x="6096" y="4740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67" name="Google Shape;67;p5"/>
            <p:cNvSpPr/>
            <p:nvPr/>
          </p:nvSpPr>
          <p:spPr>
            <a:xfrm>
              <a:off x="3555800" y="199115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68" name="Google Shape;68;p5"/>
            <p:cNvSpPr/>
            <p:nvPr/>
          </p:nvSpPr>
          <p:spPr>
            <a:xfrm>
              <a:off x="3916850" y="1991750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69" name="Google Shape;69;p5"/>
            <p:cNvSpPr/>
            <p:nvPr/>
          </p:nvSpPr>
          <p:spPr>
            <a:xfrm>
              <a:off x="3555800" y="24953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1"/>
                  </a:moveTo>
                  <a:cubicBezTo>
                    <a:pt x="1369" y="1"/>
                    <a:pt x="0" y="1358"/>
                    <a:pt x="0" y="3049"/>
                  </a:cubicBezTo>
                  <a:cubicBezTo>
                    <a:pt x="0" y="4739"/>
                    <a:pt x="1369" y="6097"/>
                    <a:pt x="3060" y="6097"/>
                  </a:cubicBezTo>
                  <a:cubicBezTo>
                    <a:pt x="4739" y="6097"/>
                    <a:pt x="6108" y="4739"/>
                    <a:pt x="6108" y="3049"/>
                  </a:cubicBezTo>
                  <a:cubicBezTo>
                    <a:pt x="6108" y="1358"/>
                    <a:pt x="4739" y="1"/>
                    <a:pt x="3060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70" name="Google Shape;70;p5"/>
            <p:cNvSpPr/>
            <p:nvPr/>
          </p:nvSpPr>
          <p:spPr>
            <a:xfrm>
              <a:off x="3916850" y="24956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70"/>
                    <a:pt x="0" y="3048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48"/>
                  </a:cubicBezTo>
                  <a:cubicBezTo>
                    <a:pt x="6096" y="1370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71" name="Google Shape;71;p5"/>
            <p:cNvSpPr/>
            <p:nvPr/>
          </p:nvSpPr>
          <p:spPr>
            <a:xfrm>
              <a:off x="3555800" y="2997225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72" name="Google Shape;72;p5"/>
            <p:cNvSpPr/>
            <p:nvPr/>
          </p:nvSpPr>
          <p:spPr>
            <a:xfrm>
              <a:off x="3916850" y="2998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0"/>
                  </a:moveTo>
                  <a:cubicBezTo>
                    <a:pt x="1358" y="0"/>
                    <a:pt x="0" y="1358"/>
                    <a:pt x="0" y="3048"/>
                  </a:cubicBezTo>
                  <a:cubicBezTo>
                    <a:pt x="0" y="4727"/>
                    <a:pt x="1358" y="6096"/>
                    <a:pt x="3048" y="6096"/>
                  </a:cubicBezTo>
                  <a:cubicBezTo>
                    <a:pt x="4739" y="6096"/>
                    <a:pt x="6096" y="4727"/>
                    <a:pt x="6096" y="3048"/>
                  </a:cubicBezTo>
                  <a:cubicBezTo>
                    <a:pt x="6096" y="1358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73" name="Google Shape;73;p5"/>
            <p:cNvSpPr/>
            <p:nvPr/>
          </p:nvSpPr>
          <p:spPr>
            <a:xfrm>
              <a:off x="3555800" y="3503250"/>
              <a:ext cx="152700" cy="152700"/>
            </a:xfrm>
            <a:custGeom>
              <a:avLst/>
              <a:gdLst/>
              <a:ahLst/>
              <a:cxnLst/>
              <a:rect l="l" t="t" r="r" b="b"/>
              <a:pathLst>
                <a:path w="6108" h="6108" extrusionOk="0">
                  <a:moveTo>
                    <a:pt x="3060" y="0"/>
                  </a:moveTo>
                  <a:cubicBezTo>
                    <a:pt x="1369" y="0"/>
                    <a:pt x="0" y="1369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74" name="Google Shape;74;p5"/>
            <p:cNvSpPr/>
            <p:nvPr/>
          </p:nvSpPr>
          <p:spPr>
            <a:xfrm>
              <a:off x="3916850" y="3504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28"/>
                    <a:pt x="1358" y="6097"/>
                    <a:pt x="3048" y="6097"/>
                  </a:cubicBezTo>
                  <a:cubicBezTo>
                    <a:pt x="4739" y="6097"/>
                    <a:pt x="6096" y="4728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75" name="Google Shape;75;p5"/>
            <p:cNvSpPr/>
            <p:nvPr/>
          </p:nvSpPr>
          <p:spPr>
            <a:xfrm>
              <a:off x="3555800" y="40449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096"/>
                    <a:pt x="3060" y="6096"/>
                  </a:cubicBezTo>
                  <a:cubicBezTo>
                    <a:pt x="4739" y="6096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76" name="Google Shape;76;p5"/>
            <p:cNvSpPr/>
            <p:nvPr/>
          </p:nvSpPr>
          <p:spPr>
            <a:xfrm>
              <a:off x="3916850" y="40455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77" name="Google Shape;77;p5"/>
            <p:cNvSpPr/>
            <p:nvPr/>
          </p:nvSpPr>
          <p:spPr>
            <a:xfrm>
              <a:off x="3615325" y="156372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78" name="Google Shape;78;p5"/>
            <p:cNvSpPr/>
            <p:nvPr/>
          </p:nvSpPr>
          <p:spPr>
            <a:xfrm>
              <a:off x="3615325" y="202657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79" name="Google Shape;79;p5"/>
            <p:cNvSpPr/>
            <p:nvPr/>
          </p:nvSpPr>
          <p:spPr>
            <a:xfrm>
              <a:off x="3615325" y="25308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9"/>
                    <a:pt x="0" y="1643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43"/>
                  </a:cubicBezTo>
                  <a:cubicBezTo>
                    <a:pt x="15764" y="739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80" name="Google Shape;80;p5"/>
            <p:cNvSpPr/>
            <p:nvPr/>
          </p:nvSpPr>
          <p:spPr>
            <a:xfrm>
              <a:off x="3615325" y="30329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81" name="Google Shape;81;p5"/>
            <p:cNvSpPr/>
            <p:nvPr/>
          </p:nvSpPr>
          <p:spPr>
            <a:xfrm>
              <a:off x="3615325" y="35386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1"/>
                  </a:moveTo>
                  <a:cubicBezTo>
                    <a:pt x="750" y="1"/>
                    <a:pt x="0" y="739"/>
                    <a:pt x="0" y="1656"/>
                  </a:cubicBezTo>
                  <a:cubicBezTo>
                    <a:pt x="0" y="2561"/>
                    <a:pt x="750" y="3299"/>
                    <a:pt x="1655" y="3299"/>
                  </a:cubicBezTo>
                  <a:lnTo>
                    <a:pt x="14109" y="3299"/>
                  </a:lnTo>
                  <a:cubicBezTo>
                    <a:pt x="15038" y="3299"/>
                    <a:pt x="15776" y="2561"/>
                    <a:pt x="15764" y="1656"/>
                  </a:cubicBezTo>
                  <a:cubicBezTo>
                    <a:pt x="15764" y="739"/>
                    <a:pt x="15026" y="1"/>
                    <a:pt x="14109" y="1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82" name="Google Shape;82;p5"/>
            <p:cNvSpPr/>
            <p:nvPr/>
          </p:nvSpPr>
          <p:spPr>
            <a:xfrm>
              <a:off x="3615325" y="40804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83" name="Google Shape;83;p5"/>
            <p:cNvSpPr/>
            <p:nvPr/>
          </p:nvSpPr>
          <p:spPr>
            <a:xfrm>
              <a:off x="576847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84" name="Google Shape;84;p5"/>
            <p:cNvSpPr/>
            <p:nvPr/>
          </p:nvSpPr>
          <p:spPr>
            <a:xfrm>
              <a:off x="625072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50" y="135041"/>
                  </a:lnTo>
                  <a:lnTo>
                    <a:pt x="750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85" name="Google Shape;85;p5"/>
            <p:cNvSpPr/>
            <p:nvPr/>
          </p:nvSpPr>
          <p:spPr>
            <a:xfrm>
              <a:off x="7021099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86" name="Google Shape;86;p5"/>
            <p:cNvSpPr/>
            <p:nvPr/>
          </p:nvSpPr>
          <p:spPr>
            <a:xfrm>
              <a:off x="6980024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51" y="135041"/>
                  </a:lnTo>
                  <a:lnTo>
                    <a:pt x="751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</p:grpSp>
      <p:sp>
        <p:nvSpPr>
          <p:cNvPr id="87" name="Google Shape;87;p5"/>
          <p:cNvSpPr txBox="1">
            <a:spLocks noGrp="1"/>
          </p:cNvSpPr>
          <p:nvPr>
            <p:ph type="subTitle" idx="1"/>
          </p:nvPr>
        </p:nvSpPr>
        <p:spPr>
          <a:xfrm>
            <a:off x="713100" y="2969263"/>
            <a:ext cx="26151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88" name="Google Shape;88;p5"/>
          <p:cNvSpPr txBox="1">
            <a:spLocks noGrp="1"/>
          </p:cNvSpPr>
          <p:nvPr>
            <p:ph type="subTitle" idx="2"/>
          </p:nvPr>
        </p:nvSpPr>
        <p:spPr>
          <a:xfrm>
            <a:off x="713100" y="3372406"/>
            <a:ext cx="2615100" cy="10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5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3438000" cy="10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5"/>
          <p:cNvSpPr txBox="1">
            <a:spLocks noGrp="1"/>
          </p:cNvSpPr>
          <p:nvPr>
            <p:ph type="subTitle" idx="3"/>
          </p:nvPr>
        </p:nvSpPr>
        <p:spPr>
          <a:xfrm>
            <a:off x="5176725" y="2969263"/>
            <a:ext cx="26151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91" name="Google Shape;91;p5"/>
          <p:cNvSpPr txBox="1">
            <a:spLocks noGrp="1"/>
          </p:cNvSpPr>
          <p:nvPr>
            <p:ph type="subTitle" idx="4"/>
          </p:nvPr>
        </p:nvSpPr>
        <p:spPr>
          <a:xfrm>
            <a:off x="5176725" y="3372406"/>
            <a:ext cx="2615100" cy="10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5"/>
          <p:cNvSpPr txBox="1">
            <a:spLocks noGrp="1"/>
          </p:cNvSpPr>
          <p:nvPr>
            <p:ph type="title" idx="5" hasCustomPrompt="1"/>
          </p:nvPr>
        </p:nvSpPr>
        <p:spPr>
          <a:xfrm>
            <a:off x="786375" y="2214800"/>
            <a:ext cx="704100" cy="4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93" name="Google Shape;93;p5"/>
          <p:cNvSpPr txBox="1">
            <a:spLocks noGrp="1"/>
          </p:cNvSpPr>
          <p:nvPr>
            <p:ph type="title" idx="6" hasCustomPrompt="1"/>
          </p:nvPr>
        </p:nvSpPr>
        <p:spPr>
          <a:xfrm>
            <a:off x="5258675" y="2214800"/>
            <a:ext cx="704100" cy="4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182360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oogle Shape;95;p6"/>
          <p:cNvGrpSpPr/>
          <p:nvPr/>
        </p:nvGrpSpPr>
        <p:grpSpPr>
          <a:xfrm>
            <a:off x="155326" y="91360"/>
            <a:ext cx="8833348" cy="4894379"/>
            <a:chOff x="375925" y="955900"/>
            <a:chExt cx="6888675" cy="3816875"/>
          </a:xfrm>
        </p:grpSpPr>
        <p:sp>
          <p:nvSpPr>
            <p:cNvPr id="96" name="Google Shape;96;p6"/>
            <p:cNvSpPr/>
            <p:nvPr/>
          </p:nvSpPr>
          <p:spPr>
            <a:xfrm>
              <a:off x="375925" y="956200"/>
              <a:ext cx="6888675" cy="3816575"/>
            </a:xfrm>
            <a:custGeom>
              <a:avLst/>
              <a:gdLst/>
              <a:ahLst/>
              <a:cxnLst/>
              <a:rect l="l" t="t" r="r" b="b"/>
              <a:pathLst>
                <a:path w="275547" h="152663" extrusionOk="0">
                  <a:moveTo>
                    <a:pt x="1108" y="0"/>
                  </a:moveTo>
                  <a:cubicBezTo>
                    <a:pt x="501" y="0"/>
                    <a:pt x="1" y="489"/>
                    <a:pt x="1" y="1108"/>
                  </a:cubicBezTo>
                  <a:lnTo>
                    <a:pt x="1" y="151543"/>
                  </a:lnTo>
                  <a:cubicBezTo>
                    <a:pt x="1" y="152162"/>
                    <a:pt x="489" y="152662"/>
                    <a:pt x="1108" y="152662"/>
                  </a:cubicBezTo>
                  <a:lnTo>
                    <a:pt x="274440" y="152662"/>
                  </a:lnTo>
                  <a:cubicBezTo>
                    <a:pt x="275047" y="152662"/>
                    <a:pt x="275547" y="152162"/>
                    <a:pt x="275547" y="151531"/>
                  </a:cubicBezTo>
                  <a:lnTo>
                    <a:pt x="275547" y="1108"/>
                  </a:lnTo>
                  <a:cubicBezTo>
                    <a:pt x="275547" y="501"/>
                    <a:pt x="275059" y="0"/>
                    <a:pt x="2744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100013" dist="66675" dir="5400000" algn="bl" rotWithShape="0">
                <a:schemeClr val="accent2">
                  <a:alpha val="3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97" name="Google Shape;97;p6"/>
            <p:cNvSpPr/>
            <p:nvPr/>
          </p:nvSpPr>
          <p:spPr>
            <a:xfrm>
              <a:off x="3607875" y="955900"/>
              <a:ext cx="424200" cy="3816875"/>
            </a:xfrm>
            <a:custGeom>
              <a:avLst/>
              <a:gdLst/>
              <a:ahLst/>
              <a:cxnLst/>
              <a:rect l="l" t="t" r="r" b="b"/>
              <a:pathLst>
                <a:path w="16968" h="152675" extrusionOk="0">
                  <a:moveTo>
                    <a:pt x="1" y="1"/>
                  </a:moveTo>
                  <a:lnTo>
                    <a:pt x="1" y="152674"/>
                  </a:lnTo>
                  <a:lnTo>
                    <a:pt x="16967" y="152674"/>
                  </a:lnTo>
                  <a:lnTo>
                    <a:pt x="16967" y="1"/>
                  </a:lnTo>
                  <a:close/>
                </a:path>
              </a:pathLst>
            </a:custGeom>
            <a:solidFill>
              <a:srgbClr val="40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98" name="Google Shape;98;p6"/>
            <p:cNvSpPr/>
            <p:nvPr/>
          </p:nvSpPr>
          <p:spPr>
            <a:xfrm>
              <a:off x="554821" y="1106228"/>
              <a:ext cx="3188800" cy="3530673"/>
            </a:xfrm>
            <a:custGeom>
              <a:avLst/>
              <a:gdLst/>
              <a:ahLst/>
              <a:cxnLst/>
              <a:rect l="l" t="t" r="r" b="b"/>
              <a:pathLst>
                <a:path w="1275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552" y="135041"/>
                  </a:lnTo>
                  <a:lnTo>
                    <a:pt x="1275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99" name="Google Shape;99;p6"/>
            <p:cNvSpPr/>
            <p:nvPr/>
          </p:nvSpPr>
          <p:spPr>
            <a:xfrm>
              <a:off x="599172" y="1106228"/>
              <a:ext cx="3154275" cy="3530673"/>
            </a:xfrm>
            <a:custGeom>
              <a:avLst/>
              <a:gdLst/>
              <a:ahLst/>
              <a:cxnLst/>
              <a:rect l="l" t="t" r="r" b="b"/>
              <a:pathLst>
                <a:path w="12617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6171" y="135041"/>
                  </a:lnTo>
                  <a:lnTo>
                    <a:pt x="126171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100" name="Google Shape;100;p6"/>
            <p:cNvSpPr/>
            <p:nvPr/>
          </p:nvSpPr>
          <p:spPr>
            <a:xfrm>
              <a:off x="3763850" y="1258925"/>
              <a:ext cx="90525" cy="3263225"/>
            </a:xfrm>
            <a:custGeom>
              <a:avLst/>
              <a:gdLst/>
              <a:ahLst/>
              <a:cxnLst/>
              <a:rect l="l" t="t" r="r" b="b"/>
              <a:pathLst>
                <a:path w="3621" h="130529" extrusionOk="0">
                  <a:moveTo>
                    <a:pt x="1" y="0"/>
                  </a:moveTo>
                  <a:lnTo>
                    <a:pt x="1" y="130528"/>
                  </a:lnTo>
                  <a:lnTo>
                    <a:pt x="3620" y="130528"/>
                  </a:lnTo>
                  <a:lnTo>
                    <a:pt x="3620" y="0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101" name="Google Shape;101;p6"/>
            <p:cNvSpPr/>
            <p:nvPr/>
          </p:nvSpPr>
          <p:spPr>
            <a:xfrm>
              <a:off x="3703725" y="1074675"/>
              <a:ext cx="217900" cy="218200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58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58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102" name="Google Shape;102;p6"/>
            <p:cNvSpPr/>
            <p:nvPr/>
          </p:nvSpPr>
          <p:spPr>
            <a:xfrm>
              <a:off x="3703734" y="1131261"/>
              <a:ext cx="217900" cy="193172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70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70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103" name="Google Shape;103;p6"/>
            <p:cNvSpPr/>
            <p:nvPr/>
          </p:nvSpPr>
          <p:spPr>
            <a:xfrm>
              <a:off x="3885598" y="1106228"/>
              <a:ext cx="3176300" cy="3530673"/>
            </a:xfrm>
            <a:custGeom>
              <a:avLst/>
              <a:gdLst/>
              <a:ahLst/>
              <a:cxnLst/>
              <a:rect l="l" t="t" r="r" b="b"/>
              <a:pathLst>
                <a:path w="1270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052" y="135041"/>
                  </a:lnTo>
                  <a:lnTo>
                    <a:pt x="1270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104" name="Google Shape;104;p6"/>
            <p:cNvSpPr/>
            <p:nvPr/>
          </p:nvSpPr>
          <p:spPr>
            <a:xfrm>
              <a:off x="3884698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5492" y="135041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105" name="Google Shape;105;p6"/>
            <p:cNvSpPr/>
            <p:nvPr/>
          </p:nvSpPr>
          <p:spPr>
            <a:xfrm>
              <a:off x="3842723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106" name="Google Shape;106;p6"/>
            <p:cNvSpPr/>
            <p:nvPr/>
          </p:nvSpPr>
          <p:spPr>
            <a:xfrm>
              <a:off x="645297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107" name="Google Shape;107;p6"/>
            <p:cNvSpPr/>
            <p:nvPr/>
          </p:nvSpPr>
          <p:spPr>
            <a:xfrm>
              <a:off x="3555800" y="152860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69"/>
                    <a:pt x="0" y="3060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60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108" name="Google Shape;108;p6"/>
            <p:cNvSpPr/>
            <p:nvPr/>
          </p:nvSpPr>
          <p:spPr>
            <a:xfrm>
              <a:off x="3916850" y="152947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40"/>
                    <a:pt x="1358" y="6097"/>
                    <a:pt x="3048" y="6097"/>
                  </a:cubicBezTo>
                  <a:cubicBezTo>
                    <a:pt x="4739" y="6097"/>
                    <a:pt x="6096" y="4740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109" name="Google Shape;109;p6"/>
            <p:cNvSpPr/>
            <p:nvPr/>
          </p:nvSpPr>
          <p:spPr>
            <a:xfrm>
              <a:off x="3555800" y="199115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110" name="Google Shape;110;p6"/>
            <p:cNvSpPr/>
            <p:nvPr/>
          </p:nvSpPr>
          <p:spPr>
            <a:xfrm>
              <a:off x="3916850" y="1991750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111" name="Google Shape;111;p6"/>
            <p:cNvSpPr/>
            <p:nvPr/>
          </p:nvSpPr>
          <p:spPr>
            <a:xfrm>
              <a:off x="3555800" y="24953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1"/>
                  </a:moveTo>
                  <a:cubicBezTo>
                    <a:pt x="1369" y="1"/>
                    <a:pt x="0" y="1358"/>
                    <a:pt x="0" y="3049"/>
                  </a:cubicBezTo>
                  <a:cubicBezTo>
                    <a:pt x="0" y="4739"/>
                    <a:pt x="1369" y="6097"/>
                    <a:pt x="3060" y="6097"/>
                  </a:cubicBezTo>
                  <a:cubicBezTo>
                    <a:pt x="4739" y="6097"/>
                    <a:pt x="6108" y="4739"/>
                    <a:pt x="6108" y="3049"/>
                  </a:cubicBezTo>
                  <a:cubicBezTo>
                    <a:pt x="6108" y="1358"/>
                    <a:pt x="4739" y="1"/>
                    <a:pt x="3060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112" name="Google Shape;112;p6"/>
            <p:cNvSpPr/>
            <p:nvPr/>
          </p:nvSpPr>
          <p:spPr>
            <a:xfrm>
              <a:off x="3916850" y="24956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70"/>
                    <a:pt x="0" y="3048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48"/>
                  </a:cubicBezTo>
                  <a:cubicBezTo>
                    <a:pt x="6096" y="1370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113" name="Google Shape;113;p6"/>
            <p:cNvSpPr/>
            <p:nvPr/>
          </p:nvSpPr>
          <p:spPr>
            <a:xfrm>
              <a:off x="3555800" y="2997225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114" name="Google Shape;114;p6"/>
            <p:cNvSpPr/>
            <p:nvPr/>
          </p:nvSpPr>
          <p:spPr>
            <a:xfrm>
              <a:off x="3916850" y="2998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0"/>
                  </a:moveTo>
                  <a:cubicBezTo>
                    <a:pt x="1358" y="0"/>
                    <a:pt x="0" y="1358"/>
                    <a:pt x="0" y="3048"/>
                  </a:cubicBezTo>
                  <a:cubicBezTo>
                    <a:pt x="0" y="4727"/>
                    <a:pt x="1358" y="6096"/>
                    <a:pt x="3048" y="6096"/>
                  </a:cubicBezTo>
                  <a:cubicBezTo>
                    <a:pt x="4739" y="6096"/>
                    <a:pt x="6096" y="4727"/>
                    <a:pt x="6096" y="3048"/>
                  </a:cubicBezTo>
                  <a:cubicBezTo>
                    <a:pt x="6096" y="1358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115" name="Google Shape;115;p6"/>
            <p:cNvSpPr/>
            <p:nvPr/>
          </p:nvSpPr>
          <p:spPr>
            <a:xfrm>
              <a:off x="3555800" y="3503250"/>
              <a:ext cx="152700" cy="152700"/>
            </a:xfrm>
            <a:custGeom>
              <a:avLst/>
              <a:gdLst/>
              <a:ahLst/>
              <a:cxnLst/>
              <a:rect l="l" t="t" r="r" b="b"/>
              <a:pathLst>
                <a:path w="6108" h="6108" extrusionOk="0">
                  <a:moveTo>
                    <a:pt x="3060" y="0"/>
                  </a:moveTo>
                  <a:cubicBezTo>
                    <a:pt x="1369" y="0"/>
                    <a:pt x="0" y="1369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116" name="Google Shape;116;p6"/>
            <p:cNvSpPr/>
            <p:nvPr/>
          </p:nvSpPr>
          <p:spPr>
            <a:xfrm>
              <a:off x="3916850" y="3504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28"/>
                    <a:pt x="1358" y="6097"/>
                    <a:pt x="3048" y="6097"/>
                  </a:cubicBezTo>
                  <a:cubicBezTo>
                    <a:pt x="4739" y="6097"/>
                    <a:pt x="6096" y="4728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117" name="Google Shape;117;p6"/>
            <p:cNvSpPr/>
            <p:nvPr/>
          </p:nvSpPr>
          <p:spPr>
            <a:xfrm>
              <a:off x="3555800" y="40449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096"/>
                    <a:pt x="3060" y="6096"/>
                  </a:cubicBezTo>
                  <a:cubicBezTo>
                    <a:pt x="4739" y="6096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118" name="Google Shape;118;p6"/>
            <p:cNvSpPr/>
            <p:nvPr/>
          </p:nvSpPr>
          <p:spPr>
            <a:xfrm>
              <a:off x="3916850" y="40455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119" name="Google Shape;119;p6"/>
            <p:cNvSpPr/>
            <p:nvPr/>
          </p:nvSpPr>
          <p:spPr>
            <a:xfrm>
              <a:off x="3615325" y="156372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120" name="Google Shape;120;p6"/>
            <p:cNvSpPr/>
            <p:nvPr/>
          </p:nvSpPr>
          <p:spPr>
            <a:xfrm>
              <a:off x="3615325" y="202657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121" name="Google Shape;121;p6"/>
            <p:cNvSpPr/>
            <p:nvPr/>
          </p:nvSpPr>
          <p:spPr>
            <a:xfrm>
              <a:off x="3615325" y="25308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9"/>
                    <a:pt x="0" y="1643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43"/>
                  </a:cubicBezTo>
                  <a:cubicBezTo>
                    <a:pt x="15764" y="739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122" name="Google Shape;122;p6"/>
            <p:cNvSpPr/>
            <p:nvPr/>
          </p:nvSpPr>
          <p:spPr>
            <a:xfrm>
              <a:off x="3615325" y="30329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123" name="Google Shape;123;p6"/>
            <p:cNvSpPr/>
            <p:nvPr/>
          </p:nvSpPr>
          <p:spPr>
            <a:xfrm>
              <a:off x="3615325" y="35386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1"/>
                  </a:moveTo>
                  <a:cubicBezTo>
                    <a:pt x="750" y="1"/>
                    <a:pt x="0" y="739"/>
                    <a:pt x="0" y="1656"/>
                  </a:cubicBezTo>
                  <a:cubicBezTo>
                    <a:pt x="0" y="2561"/>
                    <a:pt x="750" y="3299"/>
                    <a:pt x="1655" y="3299"/>
                  </a:cubicBezTo>
                  <a:lnTo>
                    <a:pt x="14109" y="3299"/>
                  </a:lnTo>
                  <a:cubicBezTo>
                    <a:pt x="15038" y="3299"/>
                    <a:pt x="15776" y="2561"/>
                    <a:pt x="15764" y="1656"/>
                  </a:cubicBezTo>
                  <a:cubicBezTo>
                    <a:pt x="15764" y="739"/>
                    <a:pt x="15026" y="1"/>
                    <a:pt x="14109" y="1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124" name="Google Shape;124;p6"/>
            <p:cNvSpPr/>
            <p:nvPr/>
          </p:nvSpPr>
          <p:spPr>
            <a:xfrm>
              <a:off x="3615325" y="40804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125" name="Google Shape;125;p6"/>
            <p:cNvSpPr/>
            <p:nvPr/>
          </p:nvSpPr>
          <p:spPr>
            <a:xfrm>
              <a:off x="576847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126" name="Google Shape;126;p6"/>
            <p:cNvSpPr/>
            <p:nvPr/>
          </p:nvSpPr>
          <p:spPr>
            <a:xfrm>
              <a:off x="625072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50" y="135041"/>
                  </a:lnTo>
                  <a:lnTo>
                    <a:pt x="750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127" name="Google Shape;127;p6"/>
            <p:cNvSpPr/>
            <p:nvPr/>
          </p:nvSpPr>
          <p:spPr>
            <a:xfrm>
              <a:off x="7021099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128" name="Google Shape;128;p6"/>
            <p:cNvSpPr/>
            <p:nvPr/>
          </p:nvSpPr>
          <p:spPr>
            <a:xfrm>
              <a:off x="6980024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51" y="135041"/>
                  </a:lnTo>
                  <a:lnTo>
                    <a:pt x="751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</p:grpSp>
      <p:sp>
        <p:nvSpPr>
          <p:cNvPr id="129" name="Google Shape;129;p6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3438000" cy="10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38732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" name="Google Shape;131;p7"/>
          <p:cNvGrpSpPr/>
          <p:nvPr/>
        </p:nvGrpSpPr>
        <p:grpSpPr>
          <a:xfrm rot="624426">
            <a:off x="5860490" y="2057759"/>
            <a:ext cx="4761844" cy="5092095"/>
            <a:chOff x="7567300" y="1541100"/>
            <a:chExt cx="3167100" cy="3386750"/>
          </a:xfrm>
        </p:grpSpPr>
        <p:sp>
          <p:nvSpPr>
            <p:cNvPr id="132" name="Google Shape;132;p7"/>
            <p:cNvSpPr/>
            <p:nvPr/>
          </p:nvSpPr>
          <p:spPr>
            <a:xfrm>
              <a:off x="7597075" y="1552100"/>
              <a:ext cx="3137325" cy="3375750"/>
            </a:xfrm>
            <a:custGeom>
              <a:avLst/>
              <a:gdLst/>
              <a:ahLst/>
              <a:cxnLst/>
              <a:rect l="l" t="t" r="r" b="b"/>
              <a:pathLst>
                <a:path w="125493" h="135030" extrusionOk="0">
                  <a:moveTo>
                    <a:pt x="6013" y="13824"/>
                  </a:moveTo>
                  <a:cubicBezTo>
                    <a:pt x="7692" y="13824"/>
                    <a:pt x="9061" y="15193"/>
                    <a:pt x="9061" y="16884"/>
                  </a:cubicBezTo>
                  <a:cubicBezTo>
                    <a:pt x="9061" y="18563"/>
                    <a:pt x="7692" y="19932"/>
                    <a:pt x="6013" y="19932"/>
                  </a:cubicBezTo>
                  <a:cubicBezTo>
                    <a:pt x="4322" y="19932"/>
                    <a:pt x="2953" y="18563"/>
                    <a:pt x="2953" y="16884"/>
                  </a:cubicBezTo>
                  <a:cubicBezTo>
                    <a:pt x="2953" y="15193"/>
                    <a:pt x="4322" y="13824"/>
                    <a:pt x="6013" y="13824"/>
                  </a:cubicBezTo>
                  <a:close/>
                  <a:moveTo>
                    <a:pt x="6013" y="32326"/>
                  </a:moveTo>
                  <a:cubicBezTo>
                    <a:pt x="7692" y="32326"/>
                    <a:pt x="9061" y="33695"/>
                    <a:pt x="9061" y="35374"/>
                  </a:cubicBezTo>
                  <a:cubicBezTo>
                    <a:pt x="9061" y="37065"/>
                    <a:pt x="7692" y="38434"/>
                    <a:pt x="6013" y="38434"/>
                  </a:cubicBezTo>
                  <a:cubicBezTo>
                    <a:pt x="4322" y="38434"/>
                    <a:pt x="2953" y="37065"/>
                    <a:pt x="2953" y="35374"/>
                  </a:cubicBezTo>
                  <a:cubicBezTo>
                    <a:pt x="2953" y="33695"/>
                    <a:pt x="4322" y="32326"/>
                    <a:pt x="6013" y="32326"/>
                  </a:cubicBezTo>
                  <a:close/>
                  <a:moveTo>
                    <a:pt x="6013" y="52483"/>
                  </a:moveTo>
                  <a:cubicBezTo>
                    <a:pt x="7692" y="52483"/>
                    <a:pt x="9061" y="53853"/>
                    <a:pt x="9061" y="55531"/>
                  </a:cubicBezTo>
                  <a:cubicBezTo>
                    <a:pt x="9061" y="57210"/>
                    <a:pt x="7692" y="58579"/>
                    <a:pt x="6013" y="58579"/>
                  </a:cubicBezTo>
                  <a:cubicBezTo>
                    <a:pt x="4322" y="58579"/>
                    <a:pt x="2953" y="57210"/>
                    <a:pt x="2953" y="55531"/>
                  </a:cubicBezTo>
                  <a:cubicBezTo>
                    <a:pt x="2953" y="53853"/>
                    <a:pt x="4322" y="52483"/>
                    <a:pt x="6013" y="52483"/>
                  </a:cubicBezTo>
                  <a:close/>
                  <a:moveTo>
                    <a:pt x="6013" y="72569"/>
                  </a:moveTo>
                  <a:cubicBezTo>
                    <a:pt x="7692" y="72569"/>
                    <a:pt x="9061" y="73938"/>
                    <a:pt x="9061" y="75617"/>
                  </a:cubicBezTo>
                  <a:cubicBezTo>
                    <a:pt x="9061" y="77308"/>
                    <a:pt x="7692" y="78677"/>
                    <a:pt x="6013" y="78677"/>
                  </a:cubicBezTo>
                  <a:cubicBezTo>
                    <a:pt x="4322" y="78677"/>
                    <a:pt x="2953" y="77308"/>
                    <a:pt x="2953" y="75617"/>
                  </a:cubicBezTo>
                  <a:cubicBezTo>
                    <a:pt x="2953" y="73938"/>
                    <a:pt x="4322" y="72569"/>
                    <a:pt x="6013" y="72569"/>
                  </a:cubicBezTo>
                  <a:close/>
                  <a:moveTo>
                    <a:pt x="6013" y="92810"/>
                  </a:moveTo>
                  <a:cubicBezTo>
                    <a:pt x="7692" y="92810"/>
                    <a:pt x="9061" y="94179"/>
                    <a:pt x="9061" y="95858"/>
                  </a:cubicBezTo>
                  <a:cubicBezTo>
                    <a:pt x="9061" y="97548"/>
                    <a:pt x="7692" y="98918"/>
                    <a:pt x="6013" y="98918"/>
                  </a:cubicBezTo>
                  <a:cubicBezTo>
                    <a:pt x="4322" y="98918"/>
                    <a:pt x="2953" y="97548"/>
                    <a:pt x="2953" y="95858"/>
                  </a:cubicBezTo>
                  <a:cubicBezTo>
                    <a:pt x="2953" y="94179"/>
                    <a:pt x="4322" y="92810"/>
                    <a:pt x="6013" y="92810"/>
                  </a:cubicBezTo>
                  <a:close/>
                  <a:moveTo>
                    <a:pt x="6013" y="114479"/>
                  </a:moveTo>
                  <a:cubicBezTo>
                    <a:pt x="7692" y="114479"/>
                    <a:pt x="9061" y="115848"/>
                    <a:pt x="9061" y="117527"/>
                  </a:cubicBezTo>
                  <a:cubicBezTo>
                    <a:pt x="9061" y="119206"/>
                    <a:pt x="7692" y="120587"/>
                    <a:pt x="6013" y="120587"/>
                  </a:cubicBezTo>
                  <a:cubicBezTo>
                    <a:pt x="4322" y="120587"/>
                    <a:pt x="2953" y="119206"/>
                    <a:pt x="2953" y="117527"/>
                  </a:cubicBezTo>
                  <a:cubicBezTo>
                    <a:pt x="2953" y="115848"/>
                    <a:pt x="4322" y="114479"/>
                    <a:pt x="6013" y="114479"/>
                  </a:cubicBezTo>
                  <a:close/>
                  <a:moveTo>
                    <a:pt x="0" y="1"/>
                  </a:moveTo>
                  <a:lnTo>
                    <a:pt x="0" y="135029"/>
                  </a:lnTo>
                  <a:lnTo>
                    <a:pt x="125492" y="135029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918C7F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133" name="Google Shape;133;p7"/>
            <p:cNvSpPr/>
            <p:nvPr/>
          </p:nvSpPr>
          <p:spPr>
            <a:xfrm>
              <a:off x="7567300" y="1541100"/>
              <a:ext cx="3137325" cy="3375725"/>
            </a:xfrm>
            <a:custGeom>
              <a:avLst/>
              <a:gdLst/>
              <a:ahLst/>
              <a:cxnLst/>
              <a:rect l="l" t="t" r="r" b="b"/>
              <a:pathLst>
                <a:path w="125493" h="135029" extrusionOk="0">
                  <a:moveTo>
                    <a:pt x="6013" y="13823"/>
                  </a:moveTo>
                  <a:cubicBezTo>
                    <a:pt x="7692" y="13823"/>
                    <a:pt x="9061" y="15193"/>
                    <a:pt x="9061" y="16871"/>
                  </a:cubicBezTo>
                  <a:cubicBezTo>
                    <a:pt x="9061" y="18550"/>
                    <a:pt x="7692" y="19919"/>
                    <a:pt x="6013" y="19919"/>
                  </a:cubicBezTo>
                  <a:cubicBezTo>
                    <a:pt x="4323" y="19919"/>
                    <a:pt x="2953" y="18550"/>
                    <a:pt x="2953" y="16871"/>
                  </a:cubicBezTo>
                  <a:cubicBezTo>
                    <a:pt x="2953" y="15193"/>
                    <a:pt x="4323" y="13823"/>
                    <a:pt x="6013" y="13823"/>
                  </a:cubicBezTo>
                  <a:close/>
                  <a:moveTo>
                    <a:pt x="6013" y="32326"/>
                  </a:moveTo>
                  <a:cubicBezTo>
                    <a:pt x="7692" y="32326"/>
                    <a:pt x="9061" y="33695"/>
                    <a:pt x="9061" y="35374"/>
                  </a:cubicBezTo>
                  <a:cubicBezTo>
                    <a:pt x="9061" y="37052"/>
                    <a:pt x="7692" y="38422"/>
                    <a:pt x="6013" y="38422"/>
                  </a:cubicBezTo>
                  <a:cubicBezTo>
                    <a:pt x="4323" y="38422"/>
                    <a:pt x="2953" y="37052"/>
                    <a:pt x="2953" y="35374"/>
                  </a:cubicBezTo>
                  <a:cubicBezTo>
                    <a:pt x="2953" y="33695"/>
                    <a:pt x="4323" y="32326"/>
                    <a:pt x="6013" y="32326"/>
                  </a:cubicBezTo>
                  <a:close/>
                  <a:moveTo>
                    <a:pt x="6013" y="52471"/>
                  </a:moveTo>
                  <a:cubicBezTo>
                    <a:pt x="7692" y="52471"/>
                    <a:pt x="9061" y="53840"/>
                    <a:pt x="9061" y="55519"/>
                  </a:cubicBezTo>
                  <a:cubicBezTo>
                    <a:pt x="9061" y="57210"/>
                    <a:pt x="7692" y="58579"/>
                    <a:pt x="6013" y="58579"/>
                  </a:cubicBezTo>
                  <a:cubicBezTo>
                    <a:pt x="4323" y="58579"/>
                    <a:pt x="2953" y="57210"/>
                    <a:pt x="2953" y="55519"/>
                  </a:cubicBezTo>
                  <a:cubicBezTo>
                    <a:pt x="2953" y="53840"/>
                    <a:pt x="4323" y="52471"/>
                    <a:pt x="6013" y="52471"/>
                  </a:cubicBezTo>
                  <a:close/>
                  <a:moveTo>
                    <a:pt x="6013" y="72569"/>
                  </a:moveTo>
                  <a:cubicBezTo>
                    <a:pt x="7692" y="72569"/>
                    <a:pt x="9061" y="73938"/>
                    <a:pt x="9061" y="75617"/>
                  </a:cubicBezTo>
                  <a:cubicBezTo>
                    <a:pt x="9061" y="77295"/>
                    <a:pt x="7692" y="78665"/>
                    <a:pt x="6013" y="78665"/>
                  </a:cubicBezTo>
                  <a:cubicBezTo>
                    <a:pt x="4323" y="78665"/>
                    <a:pt x="2953" y="77295"/>
                    <a:pt x="2953" y="75617"/>
                  </a:cubicBezTo>
                  <a:cubicBezTo>
                    <a:pt x="2953" y="73938"/>
                    <a:pt x="4323" y="72569"/>
                    <a:pt x="6013" y="72569"/>
                  </a:cubicBezTo>
                  <a:close/>
                  <a:moveTo>
                    <a:pt x="6013" y="92809"/>
                  </a:moveTo>
                  <a:cubicBezTo>
                    <a:pt x="7692" y="92809"/>
                    <a:pt x="9061" y="94178"/>
                    <a:pt x="9061" y="95857"/>
                  </a:cubicBezTo>
                  <a:cubicBezTo>
                    <a:pt x="9061" y="97536"/>
                    <a:pt x="7692" y="98905"/>
                    <a:pt x="6013" y="98905"/>
                  </a:cubicBezTo>
                  <a:cubicBezTo>
                    <a:pt x="4323" y="98905"/>
                    <a:pt x="2953" y="97536"/>
                    <a:pt x="2953" y="95857"/>
                  </a:cubicBezTo>
                  <a:cubicBezTo>
                    <a:pt x="2953" y="94178"/>
                    <a:pt x="4323" y="92809"/>
                    <a:pt x="6013" y="92809"/>
                  </a:cubicBezTo>
                  <a:close/>
                  <a:moveTo>
                    <a:pt x="6013" y="114479"/>
                  </a:moveTo>
                  <a:cubicBezTo>
                    <a:pt x="7692" y="114479"/>
                    <a:pt x="9061" y="115848"/>
                    <a:pt x="9061" y="117527"/>
                  </a:cubicBezTo>
                  <a:cubicBezTo>
                    <a:pt x="9061" y="119205"/>
                    <a:pt x="7692" y="120575"/>
                    <a:pt x="6013" y="120575"/>
                  </a:cubicBezTo>
                  <a:cubicBezTo>
                    <a:pt x="4323" y="120575"/>
                    <a:pt x="2953" y="119205"/>
                    <a:pt x="2953" y="117527"/>
                  </a:cubicBezTo>
                  <a:cubicBezTo>
                    <a:pt x="2953" y="115848"/>
                    <a:pt x="4323" y="114479"/>
                    <a:pt x="6013" y="114479"/>
                  </a:cubicBezTo>
                  <a:close/>
                  <a:moveTo>
                    <a:pt x="1" y="0"/>
                  </a:moveTo>
                  <a:lnTo>
                    <a:pt x="1" y="135029"/>
                  </a:lnTo>
                  <a:lnTo>
                    <a:pt x="125492" y="135029"/>
                  </a:lnTo>
                  <a:lnTo>
                    <a:pt x="1254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134" name="Google Shape;134;p7"/>
            <p:cNvSpPr/>
            <p:nvPr/>
          </p:nvSpPr>
          <p:spPr>
            <a:xfrm>
              <a:off x="8025700" y="19090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FF86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135" name="Google Shape;135;p7"/>
            <p:cNvSpPr/>
            <p:nvPr/>
          </p:nvSpPr>
          <p:spPr>
            <a:xfrm>
              <a:off x="8025700" y="20709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136" name="Google Shape;136;p7"/>
            <p:cNvSpPr/>
            <p:nvPr/>
          </p:nvSpPr>
          <p:spPr>
            <a:xfrm>
              <a:off x="8025700" y="2232550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137" name="Google Shape;137;p7"/>
            <p:cNvSpPr/>
            <p:nvPr/>
          </p:nvSpPr>
          <p:spPr>
            <a:xfrm>
              <a:off x="8025700" y="2394475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138" name="Google Shape;138;p7"/>
            <p:cNvSpPr/>
            <p:nvPr/>
          </p:nvSpPr>
          <p:spPr>
            <a:xfrm>
              <a:off x="8025700" y="25564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139" name="Google Shape;139;p7"/>
            <p:cNvSpPr/>
            <p:nvPr/>
          </p:nvSpPr>
          <p:spPr>
            <a:xfrm>
              <a:off x="8025700" y="27183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140" name="Google Shape;140;p7"/>
            <p:cNvSpPr/>
            <p:nvPr/>
          </p:nvSpPr>
          <p:spPr>
            <a:xfrm>
              <a:off x="8025700" y="2879950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141" name="Google Shape;141;p7"/>
            <p:cNvSpPr/>
            <p:nvPr/>
          </p:nvSpPr>
          <p:spPr>
            <a:xfrm>
              <a:off x="8025700" y="3041875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142" name="Google Shape;142;p7"/>
            <p:cNvSpPr/>
            <p:nvPr/>
          </p:nvSpPr>
          <p:spPr>
            <a:xfrm>
              <a:off x="8025700" y="32038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143" name="Google Shape;143;p7"/>
            <p:cNvSpPr/>
            <p:nvPr/>
          </p:nvSpPr>
          <p:spPr>
            <a:xfrm>
              <a:off x="8025700" y="33657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144" name="Google Shape;144;p7"/>
            <p:cNvSpPr/>
            <p:nvPr/>
          </p:nvSpPr>
          <p:spPr>
            <a:xfrm>
              <a:off x="8025700" y="3527350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145" name="Google Shape;145;p7"/>
            <p:cNvSpPr/>
            <p:nvPr/>
          </p:nvSpPr>
          <p:spPr>
            <a:xfrm>
              <a:off x="8025700" y="3689275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146" name="Google Shape;146;p7"/>
            <p:cNvSpPr/>
            <p:nvPr/>
          </p:nvSpPr>
          <p:spPr>
            <a:xfrm>
              <a:off x="8025700" y="38512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147" name="Google Shape;147;p7"/>
            <p:cNvSpPr/>
            <p:nvPr/>
          </p:nvSpPr>
          <p:spPr>
            <a:xfrm>
              <a:off x="8025700" y="40131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148" name="Google Shape;148;p7"/>
            <p:cNvSpPr/>
            <p:nvPr/>
          </p:nvSpPr>
          <p:spPr>
            <a:xfrm>
              <a:off x="8025700" y="4174750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1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1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149" name="Google Shape;149;p7"/>
            <p:cNvSpPr/>
            <p:nvPr/>
          </p:nvSpPr>
          <p:spPr>
            <a:xfrm>
              <a:off x="8025700" y="4336675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150" name="Google Shape;150;p7"/>
            <p:cNvSpPr/>
            <p:nvPr/>
          </p:nvSpPr>
          <p:spPr>
            <a:xfrm>
              <a:off x="8025700" y="44986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151" name="Google Shape;151;p7"/>
            <p:cNvSpPr/>
            <p:nvPr/>
          </p:nvSpPr>
          <p:spPr>
            <a:xfrm>
              <a:off x="8025700" y="46605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</p:grpSp>
      <p:grpSp>
        <p:nvGrpSpPr>
          <p:cNvPr id="152" name="Google Shape;152;p7"/>
          <p:cNvGrpSpPr/>
          <p:nvPr/>
        </p:nvGrpSpPr>
        <p:grpSpPr>
          <a:xfrm rot="-179539">
            <a:off x="147394" y="539644"/>
            <a:ext cx="5053805" cy="5778793"/>
            <a:chOff x="1732250" y="435101"/>
            <a:chExt cx="5053990" cy="5779004"/>
          </a:xfrm>
        </p:grpSpPr>
        <p:sp>
          <p:nvSpPr>
            <p:cNvPr id="153" name="Google Shape;153;p7"/>
            <p:cNvSpPr/>
            <p:nvPr/>
          </p:nvSpPr>
          <p:spPr>
            <a:xfrm>
              <a:off x="2124240" y="542605"/>
              <a:ext cx="4662000" cy="5671500"/>
            </a:xfrm>
            <a:prstGeom prst="roundRect">
              <a:avLst>
                <a:gd name="adj" fmla="val 1372"/>
              </a:avLst>
            </a:prstGeom>
            <a:solidFill>
              <a:srgbClr val="918C7F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154" name="Google Shape;154;p7"/>
            <p:cNvSpPr/>
            <p:nvPr/>
          </p:nvSpPr>
          <p:spPr>
            <a:xfrm>
              <a:off x="2008462" y="435101"/>
              <a:ext cx="4662000" cy="5671500"/>
            </a:xfrm>
            <a:prstGeom prst="roundRect">
              <a:avLst>
                <a:gd name="adj" fmla="val 1372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155" name="Google Shape;155;p7"/>
            <p:cNvSpPr/>
            <p:nvPr/>
          </p:nvSpPr>
          <p:spPr>
            <a:xfrm>
              <a:off x="2258861" y="940350"/>
              <a:ext cx="266210" cy="266210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40"/>
                    <a:pt x="1358" y="6097"/>
                    <a:pt x="3048" y="6097"/>
                  </a:cubicBezTo>
                  <a:cubicBezTo>
                    <a:pt x="4739" y="6097"/>
                    <a:pt x="6096" y="4740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156" name="Google Shape;156;p7"/>
            <p:cNvSpPr/>
            <p:nvPr/>
          </p:nvSpPr>
          <p:spPr>
            <a:xfrm>
              <a:off x="2258861" y="1747713"/>
              <a:ext cx="266210" cy="266734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157" name="Google Shape;157;p7"/>
            <p:cNvSpPr/>
            <p:nvPr/>
          </p:nvSpPr>
          <p:spPr>
            <a:xfrm>
              <a:off x="2258861" y="2627818"/>
              <a:ext cx="266210" cy="266734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70"/>
                    <a:pt x="0" y="3048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48"/>
                  </a:cubicBezTo>
                  <a:cubicBezTo>
                    <a:pt x="6096" y="1370"/>
                    <a:pt x="4739" y="0"/>
                    <a:pt x="30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158" name="Google Shape;158;p7"/>
            <p:cNvSpPr/>
            <p:nvPr/>
          </p:nvSpPr>
          <p:spPr>
            <a:xfrm>
              <a:off x="2258861" y="3505348"/>
              <a:ext cx="266210" cy="266210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0"/>
                  </a:moveTo>
                  <a:cubicBezTo>
                    <a:pt x="1358" y="0"/>
                    <a:pt x="0" y="1358"/>
                    <a:pt x="0" y="3048"/>
                  </a:cubicBezTo>
                  <a:cubicBezTo>
                    <a:pt x="0" y="4727"/>
                    <a:pt x="1358" y="6096"/>
                    <a:pt x="3048" y="6096"/>
                  </a:cubicBezTo>
                  <a:cubicBezTo>
                    <a:pt x="4739" y="6096"/>
                    <a:pt x="6096" y="4727"/>
                    <a:pt x="6096" y="3048"/>
                  </a:cubicBezTo>
                  <a:cubicBezTo>
                    <a:pt x="6096" y="1358"/>
                    <a:pt x="4739" y="0"/>
                    <a:pt x="30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159" name="Google Shape;159;p7"/>
            <p:cNvSpPr/>
            <p:nvPr/>
          </p:nvSpPr>
          <p:spPr>
            <a:xfrm>
              <a:off x="2258861" y="4389077"/>
              <a:ext cx="266210" cy="266210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28"/>
                    <a:pt x="1358" y="6097"/>
                    <a:pt x="3048" y="6097"/>
                  </a:cubicBezTo>
                  <a:cubicBezTo>
                    <a:pt x="4739" y="6097"/>
                    <a:pt x="6096" y="4728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160" name="Google Shape;160;p7"/>
            <p:cNvSpPr/>
            <p:nvPr/>
          </p:nvSpPr>
          <p:spPr>
            <a:xfrm>
              <a:off x="2258861" y="5334720"/>
              <a:ext cx="266210" cy="266734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161" name="Google Shape;161;p7"/>
            <p:cNvSpPr/>
            <p:nvPr/>
          </p:nvSpPr>
          <p:spPr>
            <a:xfrm>
              <a:off x="1732250" y="1000167"/>
              <a:ext cx="688863" cy="144043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162" name="Google Shape;162;p7"/>
            <p:cNvSpPr/>
            <p:nvPr/>
          </p:nvSpPr>
          <p:spPr>
            <a:xfrm>
              <a:off x="1732250" y="1808535"/>
              <a:ext cx="688863" cy="144043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163" name="Google Shape;163;p7"/>
            <p:cNvSpPr/>
            <p:nvPr/>
          </p:nvSpPr>
          <p:spPr>
            <a:xfrm>
              <a:off x="1732250" y="2689164"/>
              <a:ext cx="688863" cy="144043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9"/>
                    <a:pt x="0" y="1643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43"/>
                  </a:cubicBezTo>
                  <a:cubicBezTo>
                    <a:pt x="15764" y="739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164" name="Google Shape;164;p7"/>
            <p:cNvSpPr/>
            <p:nvPr/>
          </p:nvSpPr>
          <p:spPr>
            <a:xfrm>
              <a:off x="1732250" y="3566170"/>
              <a:ext cx="688863" cy="144043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165" name="Google Shape;165;p7"/>
            <p:cNvSpPr/>
            <p:nvPr/>
          </p:nvSpPr>
          <p:spPr>
            <a:xfrm>
              <a:off x="1732250" y="4449375"/>
              <a:ext cx="688863" cy="144043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1"/>
                  </a:moveTo>
                  <a:cubicBezTo>
                    <a:pt x="750" y="1"/>
                    <a:pt x="0" y="739"/>
                    <a:pt x="0" y="1656"/>
                  </a:cubicBezTo>
                  <a:cubicBezTo>
                    <a:pt x="0" y="2561"/>
                    <a:pt x="750" y="3299"/>
                    <a:pt x="1655" y="3299"/>
                  </a:cubicBezTo>
                  <a:lnTo>
                    <a:pt x="14109" y="3299"/>
                  </a:lnTo>
                  <a:cubicBezTo>
                    <a:pt x="15038" y="3299"/>
                    <a:pt x="15776" y="2561"/>
                    <a:pt x="15764" y="1656"/>
                  </a:cubicBezTo>
                  <a:cubicBezTo>
                    <a:pt x="15764" y="739"/>
                    <a:pt x="15026" y="1"/>
                    <a:pt x="14109" y="1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166" name="Google Shape;166;p7"/>
            <p:cNvSpPr/>
            <p:nvPr/>
          </p:nvSpPr>
          <p:spPr>
            <a:xfrm>
              <a:off x="1732250" y="5395541"/>
              <a:ext cx="688863" cy="144043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</p:grpSp>
      <p:sp>
        <p:nvSpPr>
          <p:cNvPr id="167" name="Google Shape;167;p7"/>
          <p:cNvSpPr txBox="1">
            <a:spLocks noGrp="1"/>
          </p:cNvSpPr>
          <p:nvPr>
            <p:ph type="title"/>
          </p:nvPr>
        </p:nvSpPr>
        <p:spPr>
          <a:xfrm rot="-180143">
            <a:off x="1328981" y="1530062"/>
            <a:ext cx="3127293" cy="148133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7"/>
          <p:cNvSpPr txBox="1">
            <a:spLocks noGrp="1"/>
          </p:cNvSpPr>
          <p:nvPr>
            <p:ph type="subTitle" idx="1"/>
          </p:nvPr>
        </p:nvSpPr>
        <p:spPr>
          <a:xfrm rot="-180143">
            <a:off x="1418315" y="3663010"/>
            <a:ext cx="3127293" cy="85947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78165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21.xml"/><Relationship Id="rId26" Type="http://schemas.openxmlformats.org/officeDocument/2006/relationships/slideLayout" Target="../slideLayouts/slideLayout29.xml"/><Relationship Id="rId3" Type="http://schemas.openxmlformats.org/officeDocument/2006/relationships/slideLayout" Target="../slideLayouts/slideLayout6.xml"/><Relationship Id="rId21" Type="http://schemas.openxmlformats.org/officeDocument/2006/relationships/slideLayout" Target="../slideLayouts/slideLayout24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20.xml"/><Relationship Id="rId25" Type="http://schemas.openxmlformats.org/officeDocument/2006/relationships/slideLayout" Target="../slideLayouts/slideLayout28.xml"/><Relationship Id="rId2" Type="http://schemas.openxmlformats.org/officeDocument/2006/relationships/slideLayout" Target="../slideLayouts/slideLayout5.xml"/><Relationship Id="rId16" Type="http://schemas.openxmlformats.org/officeDocument/2006/relationships/slideLayout" Target="../slideLayouts/slideLayout19.xml"/><Relationship Id="rId20" Type="http://schemas.openxmlformats.org/officeDocument/2006/relationships/slideLayout" Target="../slideLayouts/slideLayout23.xml"/><Relationship Id="rId29" Type="http://schemas.openxmlformats.org/officeDocument/2006/relationships/theme" Target="../theme/theme2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2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23" Type="http://schemas.openxmlformats.org/officeDocument/2006/relationships/slideLayout" Target="../slideLayouts/slideLayout26.xml"/><Relationship Id="rId28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13.xml"/><Relationship Id="rId19" Type="http://schemas.openxmlformats.org/officeDocument/2006/relationships/slideLayout" Target="../slideLayouts/slideLayout22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Relationship Id="rId22" Type="http://schemas.openxmlformats.org/officeDocument/2006/relationships/slideLayout" Target="../slideLayouts/slideLayout25.xml"/><Relationship Id="rId27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5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Gaegu"/>
              <a:buNone/>
              <a:defRPr sz="2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Questrial"/>
              <a:buChar char="●"/>
              <a:defRPr sz="16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lvl="1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Questrial"/>
              <a:buChar char="○"/>
              <a:defRPr sz="16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lvl="2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Questrial"/>
              <a:buChar char="■"/>
              <a:defRPr sz="16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lvl="3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Questrial"/>
              <a:buChar char="●"/>
              <a:defRPr sz="16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lvl="4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Questrial"/>
              <a:buChar char="○"/>
              <a:defRPr sz="16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lvl="5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Questrial"/>
              <a:buChar char="■"/>
              <a:defRPr sz="16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lvl="6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Questrial"/>
              <a:buChar char="●"/>
              <a:defRPr sz="16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lvl="7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Questrial"/>
              <a:buChar char="○"/>
              <a:defRPr sz="16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lvl="8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Questrial"/>
              <a:buChar char="■"/>
              <a:defRPr sz="16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77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4701386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8" r:id="rId15"/>
    <p:sldLayoutId id="2147483709" r:id="rId16"/>
    <p:sldLayoutId id="2147483710" r:id="rId17"/>
    <p:sldLayoutId id="2147483711" r:id="rId18"/>
    <p:sldLayoutId id="2147483712" r:id="rId19"/>
    <p:sldLayoutId id="2147483713" r:id="rId20"/>
    <p:sldLayoutId id="2147483714" r:id="rId21"/>
    <p:sldLayoutId id="2147483715" r:id="rId22"/>
    <p:sldLayoutId id="2147483716" r:id="rId23"/>
    <p:sldLayoutId id="2147483717" r:id="rId24"/>
    <p:sldLayoutId id="2147483718" r:id="rId25"/>
    <p:sldLayoutId id="2147483719" r:id="rId26"/>
    <p:sldLayoutId id="2147483720" r:id="rId27"/>
    <p:sldLayoutId id="2147483721" r:id="rId2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p35"/>
          <p:cNvSpPr txBox="1">
            <a:spLocks noGrp="1"/>
          </p:cNvSpPr>
          <p:nvPr>
            <p:ph type="ctrTitle"/>
          </p:nvPr>
        </p:nvSpPr>
        <p:spPr>
          <a:xfrm>
            <a:off x="1824450" y="1197579"/>
            <a:ext cx="5495100" cy="235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Pertemuan </a:t>
            </a:r>
            <a:r>
              <a:rPr lang="en">
                <a:solidFill>
                  <a:schemeClr val="accent2"/>
                </a:solidFill>
              </a:rPr>
              <a:t>11</a:t>
            </a:r>
            <a:br>
              <a:rPr lang="en">
                <a:solidFill>
                  <a:schemeClr val="accent2"/>
                </a:solidFill>
              </a:rPr>
            </a:br>
            <a:r>
              <a:rPr lang="en" sz="4400">
                <a:solidFill>
                  <a:schemeClr val="accent2"/>
                </a:solidFill>
              </a:rPr>
              <a:t>BARISAN DAN DERET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2149134-218E-4C07-A5E6-61732BB46B82}"/>
              </a:ext>
            </a:extLst>
          </p:cNvPr>
          <p:cNvSpPr txBox="1"/>
          <p:nvPr/>
        </p:nvSpPr>
        <p:spPr>
          <a:xfrm>
            <a:off x="286504" y="145657"/>
            <a:ext cx="24176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latin typeface="Bodoni MT Poster Compressed" panose="02070706080601050204" pitchFamily="18" charset="0"/>
              </a:rPr>
              <a:t>1. BARISAN GEOMETRI </a:t>
            </a:r>
          </a:p>
        </p:txBody>
      </p:sp>
      <p:sp>
        <p:nvSpPr>
          <p:cNvPr id="4" name="Arrow: Curved Right 3">
            <a:extLst>
              <a:ext uri="{FF2B5EF4-FFF2-40B4-BE49-F238E27FC236}">
                <a16:creationId xmlns:a16="http://schemas.microsoft.com/office/drawing/2014/main" id="{C0BF171A-1AA5-42B5-917A-8910658B2ADE}"/>
              </a:ext>
            </a:extLst>
          </p:cNvPr>
          <p:cNvSpPr/>
          <p:nvPr/>
        </p:nvSpPr>
        <p:spPr>
          <a:xfrm>
            <a:off x="469338" y="665696"/>
            <a:ext cx="339865" cy="584775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D4CB0AF-2210-40B7-A099-F94E49294B84}"/>
              </a:ext>
            </a:extLst>
          </p:cNvPr>
          <p:cNvSpPr txBox="1"/>
          <p:nvPr/>
        </p:nvSpPr>
        <p:spPr>
          <a:xfrm>
            <a:off x="858422" y="894318"/>
            <a:ext cx="5671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Barisan bilangan dimana setiap suku-suku berurutan selalu memiliki RASIO yang tetap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8D99E66-C442-453E-8888-0D8539F8F866}"/>
              </a:ext>
            </a:extLst>
          </p:cNvPr>
          <p:cNvSpPr txBox="1"/>
          <p:nvPr/>
        </p:nvSpPr>
        <p:spPr>
          <a:xfrm>
            <a:off x="469338" y="1565967"/>
            <a:ext cx="65626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Blackadder ITC" panose="04020505051007020D02" pitchFamily="82" charset="0"/>
                <a:cs typeface="Times New Roman" panose="02020603050405020304" pitchFamily="18" charset="0"/>
              </a:rPr>
              <a:t>Bentuk Umum : </a:t>
            </a:r>
            <a:r>
              <a:rPr lang="en-US" sz="2000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, a r, a r</a:t>
            </a:r>
            <a:r>
              <a:rPr lang="en-US" sz="2000" baseline="300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 r</a:t>
            </a:r>
            <a:r>
              <a:rPr lang="en-US" sz="2000" i="1" baseline="300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000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…, a r</a:t>
            </a:r>
            <a:r>
              <a:rPr lang="en-US" sz="2000" i="1" baseline="300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000" baseline="300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1</a:t>
            </a:r>
            <a:r>
              <a:rPr lang="en-US" sz="2000" i="1" baseline="300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8789E20-8C23-4A78-864B-35796E264F6E}"/>
              </a:ext>
            </a:extLst>
          </p:cNvPr>
          <p:cNvSpPr txBox="1"/>
          <p:nvPr/>
        </p:nvSpPr>
        <p:spPr>
          <a:xfrm>
            <a:off x="1942546" y="2273303"/>
            <a:ext cx="3818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U</a:t>
            </a:r>
            <a:r>
              <a:rPr lang="en-US" baseline="-25000"/>
              <a:t>1</a:t>
            </a:r>
            <a:endParaRPr lang="en-US"/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700C3450-A910-470B-B71F-AA7D01C969BA}"/>
              </a:ext>
            </a:extLst>
          </p:cNvPr>
          <p:cNvSpPr/>
          <p:nvPr/>
        </p:nvSpPr>
        <p:spPr>
          <a:xfrm>
            <a:off x="2087745" y="1966077"/>
            <a:ext cx="45719" cy="2869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6F5367A-FA5A-4436-8196-C482699D143F}"/>
              </a:ext>
            </a:extLst>
          </p:cNvPr>
          <p:cNvSpPr txBox="1"/>
          <p:nvPr/>
        </p:nvSpPr>
        <p:spPr>
          <a:xfrm>
            <a:off x="2363333" y="2269257"/>
            <a:ext cx="3818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U</a:t>
            </a:r>
            <a:r>
              <a:rPr lang="en-US" baseline="-25000"/>
              <a:t>2</a:t>
            </a:r>
            <a:endParaRPr lang="en-US"/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093E7731-D625-4B01-897F-8A19DD2BF766}"/>
              </a:ext>
            </a:extLst>
          </p:cNvPr>
          <p:cNvSpPr/>
          <p:nvPr/>
        </p:nvSpPr>
        <p:spPr>
          <a:xfrm>
            <a:off x="2508532" y="1962031"/>
            <a:ext cx="45719" cy="2869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633F83-9762-41A3-8EF4-4EF664728D9B}"/>
              </a:ext>
            </a:extLst>
          </p:cNvPr>
          <p:cNvSpPr txBox="1"/>
          <p:nvPr/>
        </p:nvSpPr>
        <p:spPr>
          <a:xfrm>
            <a:off x="2775571" y="2257119"/>
            <a:ext cx="3818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U</a:t>
            </a:r>
            <a:r>
              <a:rPr lang="en-US" baseline="-25000"/>
              <a:t>3</a:t>
            </a:r>
            <a:endParaRPr lang="en-US"/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399D9EBA-26D1-4D48-B234-4C2025DD2F8E}"/>
              </a:ext>
            </a:extLst>
          </p:cNvPr>
          <p:cNvSpPr/>
          <p:nvPr/>
        </p:nvSpPr>
        <p:spPr>
          <a:xfrm>
            <a:off x="2920770" y="1949893"/>
            <a:ext cx="45719" cy="2869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912F5C5-A95F-41F5-95C9-B983C11566CD}"/>
              </a:ext>
            </a:extLst>
          </p:cNvPr>
          <p:cNvSpPr txBox="1"/>
          <p:nvPr/>
        </p:nvSpPr>
        <p:spPr>
          <a:xfrm>
            <a:off x="3280135" y="2257601"/>
            <a:ext cx="3818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U</a:t>
            </a:r>
            <a:r>
              <a:rPr lang="en-US" baseline="-25000"/>
              <a:t>4</a:t>
            </a:r>
            <a:endParaRPr lang="en-US"/>
          </a:p>
        </p:txBody>
      </p:sp>
      <p:sp>
        <p:nvSpPr>
          <p:cNvPr id="17" name="Arrow: Down 16">
            <a:extLst>
              <a:ext uri="{FF2B5EF4-FFF2-40B4-BE49-F238E27FC236}">
                <a16:creationId xmlns:a16="http://schemas.microsoft.com/office/drawing/2014/main" id="{0DC7C2F9-BD6C-45C1-9E13-237F22AD8C4F}"/>
              </a:ext>
            </a:extLst>
          </p:cNvPr>
          <p:cNvSpPr/>
          <p:nvPr/>
        </p:nvSpPr>
        <p:spPr>
          <a:xfrm>
            <a:off x="3425334" y="1950375"/>
            <a:ext cx="45719" cy="2869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DD0B609-E71E-4809-8BD9-806219DCC0C4}"/>
              </a:ext>
            </a:extLst>
          </p:cNvPr>
          <p:cNvSpPr txBox="1"/>
          <p:nvPr/>
        </p:nvSpPr>
        <p:spPr>
          <a:xfrm>
            <a:off x="4174733" y="2229956"/>
            <a:ext cx="3818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U</a:t>
            </a:r>
            <a:r>
              <a:rPr lang="en-US" baseline="-25000"/>
              <a:t>5</a:t>
            </a:r>
            <a:endParaRPr lang="en-US"/>
          </a:p>
        </p:txBody>
      </p:sp>
      <p:sp>
        <p:nvSpPr>
          <p:cNvPr id="19" name="Arrow: Down 18">
            <a:extLst>
              <a:ext uri="{FF2B5EF4-FFF2-40B4-BE49-F238E27FC236}">
                <a16:creationId xmlns:a16="http://schemas.microsoft.com/office/drawing/2014/main" id="{9A80DA80-6843-449D-9034-BEE6EC713D9B}"/>
              </a:ext>
            </a:extLst>
          </p:cNvPr>
          <p:cNvSpPr/>
          <p:nvPr/>
        </p:nvSpPr>
        <p:spPr>
          <a:xfrm>
            <a:off x="4319932" y="1922730"/>
            <a:ext cx="45719" cy="2869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883AE1FB-3207-4559-8BF7-EF67D512F4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789" y="3467293"/>
            <a:ext cx="4514690" cy="152878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AAE2733-88A2-451B-80AB-C57CDEFC3C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9418" y="2650625"/>
            <a:ext cx="3821433" cy="747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736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3F5E77C0-0B87-4655-8740-E0C8140294D4}"/>
              </a:ext>
            </a:extLst>
          </p:cNvPr>
          <p:cNvSpPr txBox="1"/>
          <p:nvPr/>
        </p:nvSpPr>
        <p:spPr>
          <a:xfrm>
            <a:off x="628650" y="852273"/>
            <a:ext cx="3600450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707">
              <a:buClrTx/>
            </a:pPr>
            <a:r>
              <a:rPr lang="en-US" sz="1500" kern="1200">
                <a:solidFill>
                  <a:srgbClr val="2F1932"/>
                </a:solidFill>
                <a:latin typeface="Comic Sans MS" panose="030F0702030302020204" pitchFamily="66" charset="0"/>
                <a:ea typeface="+mn-ea"/>
                <a:cs typeface="+mn-cs"/>
              </a:rPr>
              <a:t>Tentukan rumus suku ke - n  barisan geometri  9, 27, 81, 243,… dinyatakan dalam n !</a:t>
            </a:r>
            <a:endParaRPr lang="en-US" sz="1500" kern="1200" dirty="0">
              <a:solidFill>
                <a:srgbClr val="2F1932"/>
              </a:solidFill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C01B053-4384-4610-BBFB-C8D18638B541}"/>
              </a:ext>
            </a:extLst>
          </p:cNvPr>
          <p:cNvSpPr txBox="1"/>
          <p:nvPr/>
        </p:nvSpPr>
        <p:spPr>
          <a:xfrm>
            <a:off x="628650" y="457200"/>
            <a:ext cx="3600450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707">
              <a:buClrTx/>
            </a:pPr>
            <a:r>
              <a:rPr lang="en-US" sz="2100" kern="1200">
                <a:solidFill>
                  <a:srgbClr val="FF866A">
                    <a:lumMod val="75000"/>
                  </a:srgbClr>
                </a:solidFill>
                <a:latin typeface="Brush Script MT" panose="03060802040406070304" pitchFamily="66" charset="0"/>
                <a:ea typeface="+mn-ea"/>
                <a:cs typeface="+mn-cs"/>
              </a:rPr>
              <a:t>Contoh 1</a:t>
            </a:r>
            <a:endParaRPr lang="en-US" sz="2100" kern="1200" dirty="0">
              <a:solidFill>
                <a:srgbClr val="FF866A">
                  <a:lumMod val="75000"/>
                </a:srgbClr>
              </a:solidFill>
              <a:latin typeface="Brush Script MT" panose="03060802040406070304" pitchFamily="66" charset="0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A68D6DD-8998-4DEC-95CC-910A180C2131}"/>
              </a:ext>
            </a:extLst>
          </p:cNvPr>
          <p:cNvSpPr txBox="1"/>
          <p:nvPr/>
        </p:nvSpPr>
        <p:spPr>
          <a:xfrm>
            <a:off x="628650" y="1614020"/>
            <a:ext cx="2700338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514280">
              <a:buClrTx/>
            </a:pPr>
            <a:r>
              <a:rPr lang="en-US" sz="2100" kern="1200">
                <a:solidFill>
                  <a:srgbClr val="FF866A">
                    <a:lumMod val="75000"/>
                  </a:srgbClr>
                </a:solidFill>
                <a:latin typeface="Brush Script MT" panose="03060802040406070304" pitchFamily="66" charset="0"/>
                <a:ea typeface="+mn-ea"/>
                <a:cs typeface="+mn-cs"/>
              </a:rPr>
              <a:t>Penyelesaian</a:t>
            </a:r>
            <a:endParaRPr lang="en-US" sz="2100" kern="1200" dirty="0">
              <a:solidFill>
                <a:srgbClr val="FF866A">
                  <a:lumMod val="75000"/>
                </a:srgbClr>
              </a:solidFill>
              <a:latin typeface="Brush Script MT" panose="03060802040406070304" pitchFamily="66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3F5E77C0-0B87-4655-8740-E0C8140294D4}"/>
              </a:ext>
            </a:extLst>
          </p:cNvPr>
          <p:cNvSpPr txBox="1"/>
          <p:nvPr/>
        </p:nvSpPr>
        <p:spPr>
          <a:xfrm>
            <a:off x="628650" y="852273"/>
            <a:ext cx="3600450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707">
              <a:buClrTx/>
            </a:pPr>
            <a:r>
              <a:rPr lang="en-US" sz="1500" kern="1200">
                <a:solidFill>
                  <a:srgbClr val="2F1932"/>
                </a:solidFill>
                <a:latin typeface="Tekton Pro Ext" pitchFamily="34" charset="0"/>
                <a:ea typeface="+mn-ea"/>
                <a:cs typeface="+mn-cs"/>
              </a:rPr>
              <a:t>Suku pertama dari barisan geometri adalah – 5 dan rasionya 3. Suku ke – 5 barisan itu adalah …</a:t>
            </a:r>
            <a:endParaRPr lang="en-US" sz="1500" kern="1200" dirty="0">
              <a:solidFill>
                <a:srgbClr val="2F1932"/>
              </a:solidFill>
              <a:latin typeface="Tekton Pro Ext" pitchFamily="34" charset="0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C01B053-4384-4610-BBFB-C8D18638B541}"/>
              </a:ext>
            </a:extLst>
          </p:cNvPr>
          <p:cNvSpPr txBox="1"/>
          <p:nvPr/>
        </p:nvSpPr>
        <p:spPr>
          <a:xfrm>
            <a:off x="628650" y="457200"/>
            <a:ext cx="3600450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707">
              <a:buClrTx/>
            </a:pPr>
            <a:r>
              <a:rPr lang="en-US" sz="2100" kern="1200">
                <a:solidFill>
                  <a:srgbClr val="FF866A">
                    <a:lumMod val="75000"/>
                  </a:srgbClr>
                </a:solidFill>
                <a:latin typeface="Brush Script MT" panose="03060802040406070304" pitchFamily="66" charset="0"/>
                <a:ea typeface="+mn-ea"/>
                <a:cs typeface="+mn-cs"/>
              </a:rPr>
              <a:t>Contoh 2</a:t>
            </a:r>
            <a:endParaRPr lang="en-US" sz="2100" kern="1200" dirty="0">
              <a:solidFill>
                <a:srgbClr val="FF866A">
                  <a:lumMod val="75000"/>
                </a:srgbClr>
              </a:solidFill>
              <a:latin typeface="Brush Script MT" panose="03060802040406070304" pitchFamily="66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9ACC595-0383-4EA1-A9AC-D40EC7FDDCA4}"/>
              </a:ext>
            </a:extLst>
          </p:cNvPr>
          <p:cNvSpPr txBox="1"/>
          <p:nvPr/>
        </p:nvSpPr>
        <p:spPr>
          <a:xfrm>
            <a:off x="628650" y="1614020"/>
            <a:ext cx="2700338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514280">
              <a:buClrTx/>
            </a:pPr>
            <a:r>
              <a:rPr lang="en-US" sz="2100" kern="1200">
                <a:solidFill>
                  <a:srgbClr val="FF866A">
                    <a:lumMod val="75000"/>
                  </a:srgbClr>
                </a:solidFill>
                <a:latin typeface="Brush Script MT" panose="03060802040406070304" pitchFamily="66" charset="0"/>
                <a:ea typeface="+mn-ea"/>
                <a:cs typeface="+mn-cs"/>
              </a:rPr>
              <a:t>Penyelesaian</a:t>
            </a:r>
            <a:endParaRPr lang="en-US" sz="2100" kern="1200" dirty="0">
              <a:solidFill>
                <a:srgbClr val="FF866A">
                  <a:lumMod val="75000"/>
                </a:srgbClr>
              </a:solidFill>
              <a:latin typeface="Brush Script MT" panose="030608020404060703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0386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3F5E77C0-0B87-4655-8740-E0C8140294D4}"/>
              </a:ext>
            </a:extLst>
          </p:cNvPr>
          <p:cNvSpPr txBox="1"/>
          <p:nvPr/>
        </p:nvSpPr>
        <p:spPr>
          <a:xfrm>
            <a:off x="628650" y="852273"/>
            <a:ext cx="360045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707">
              <a:buClrTx/>
            </a:pPr>
            <a:r>
              <a:rPr lang="id-ID" sz="1500" kern="1200">
                <a:solidFill>
                  <a:srgbClr val="2F1932"/>
                </a:solidFill>
                <a:latin typeface="Comic Sans MS" panose="030F0702030302020204" pitchFamily="66" charset="0"/>
                <a:ea typeface="+mn-ea"/>
                <a:cs typeface="+mn-cs"/>
              </a:rPr>
              <a:t>Suku ke-2 dan suku ke-5 barisan geometri berturut-turut adalah 6 dan 162. Suku ke-</a:t>
            </a:r>
            <a:r>
              <a:rPr lang="en-US" sz="1500" kern="1200">
                <a:solidFill>
                  <a:srgbClr val="2F1932"/>
                </a:solidFill>
                <a:latin typeface="Comic Sans MS" panose="030F0702030302020204" pitchFamily="66" charset="0"/>
                <a:ea typeface="+mn-ea"/>
                <a:cs typeface="+mn-cs"/>
              </a:rPr>
              <a:t>7</a:t>
            </a:r>
            <a:r>
              <a:rPr lang="id-ID" sz="1500" kern="1200">
                <a:solidFill>
                  <a:srgbClr val="2F1932"/>
                </a:solidFill>
                <a:latin typeface="Comic Sans MS" panose="030F0702030302020204" pitchFamily="66" charset="0"/>
                <a:ea typeface="+mn-ea"/>
                <a:cs typeface="+mn-cs"/>
              </a:rPr>
              <a:t> barisan tersebut adalah ....</a:t>
            </a:r>
            <a:endParaRPr lang="en-US" sz="1500" kern="1200" dirty="0">
              <a:solidFill>
                <a:srgbClr val="2F1932"/>
              </a:solidFill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C01B053-4384-4610-BBFB-C8D18638B541}"/>
              </a:ext>
            </a:extLst>
          </p:cNvPr>
          <p:cNvSpPr txBox="1"/>
          <p:nvPr/>
        </p:nvSpPr>
        <p:spPr>
          <a:xfrm>
            <a:off x="628650" y="457200"/>
            <a:ext cx="3600450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707">
              <a:buClrTx/>
            </a:pPr>
            <a:r>
              <a:rPr lang="en-US" sz="2100" kern="1200">
                <a:solidFill>
                  <a:srgbClr val="FF866A">
                    <a:lumMod val="75000"/>
                  </a:srgbClr>
                </a:solidFill>
                <a:latin typeface="Brush Script MT" panose="03060802040406070304" pitchFamily="66" charset="0"/>
                <a:ea typeface="+mn-ea"/>
                <a:cs typeface="+mn-cs"/>
              </a:rPr>
              <a:t>Contoh 3</a:t>
            </a:r>
            <a:endParaRPr lang="en-US" sz="2100" kern="1200" dirty="0">
              <a:solidFill>
                <a:srgbClr val="FF866A">
                  <a:lumMod val="75000"/>
                </a:srgbClr>
              </a:solidFill>
              <a:latin typeface="Brush Script MT" panose="03060802040406070304" pitchFamily="66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2413D1-F932-4143-9471-D0681CF15F99}"/>
              </a:ext>
            </a:extLst>
          </p:cNvPr>
          <p:cNvSpPr txBox="1"/>
          <p:nvPr/>
        </p:nvSpPr>
        <p:spPr>
          <a:xfrm>
            <a:off x="628650" y="1842194"/>
            <a:ext cx="2700338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514280">
              <a:buClrTx/>
            </a:pPr>
            <a:r>
              <a:rPr lang="en-US" sz="2100" kern="1200">
                <a:solidFill>
                  <a:srgbClr val="FF866A">
                    <a:lumMod val="75000"/>
                  </a:srgbClr>
                </a:solidFill>
                <a:latin typeface="Brush Script MT" panose="03060802040406070304" pitchFamily="66" charset="0"/>
                <a:ea typeface="+mn-ea"/>
                <a:cs typeface="+mn-cs"/>
              </a:rPr>
              <a:t>Penyelesaian</a:t>
            </a:r>
            <a:endParaRPr lang="en-US" sz="2100" kern="1200" dirty="0">
              <a:solidFill>
                <a:srgbClr val="FF866A">
                  <a:lumMod val="75000"/>
                </a:srgbClr>
              </a:solidFill>
              <a:latin typeface="Brush Script MT" panose="030608020404060703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4503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51" name="Google Shape;1651;p62"/>
          <p:cNvGrpSpPr/>
          <p:nvPr/>
        </p:nvGrpSpPr>
        <p:grpSpPr>
          <a:xfrm rot="236083">
            <a:off x="4109772" y="1073970"/>
            <a:ext cx="4221884" cy="4475779"/>
            <a:chOff x="7567300" y="1541100"/>
            <a:chExt cx="3167100" cy="3386750"/>
          </a:xfrm>
        </p:grpSpPr>
        <p:sp>
          <p:nvSpPr>
            <p:cNvPr id="1652" name="Google Shape;1652;p62"/>
            <p:cNvSpPr/>
            <p:nvPr/>
          </p:nvSpPr>
          <p:spPr>
            <a:xfrm>
              <a:off x="7597075" y="1552100"/>
              <a:ext cx="3137325" cy="3375750"/>
            </a:xfrm>
            <a:custGeom>
              <a:avLst/>
              <a:gdLst/>
              <a:ahLst/>
              <a:cxnLst/>
              <a:rect l="l" t="t" r="r" b="b"/>
              <a:pathLst>
                <a:path w="125493" h="135030" extrusionOk="0">
                  <a:moveTo>
                    <a:pt x="6013" y="13824"/>
                  </a:moveTo>
                  <a:cubicBezTo>
                    <a:pt x="7692" y="13824"/>
                    <a:pt x="9061" y="15193"/>
                    <a:pt x="9061" y="16884"/>
                  </a:cubicBezTo>
                  <a:cubicBezTo>
                    <a:pt x="9061" y="18563"/>
                    <a:pt x="7692" y="19932"/>
                    <a:pt x="6013" y="19932"/>
                  </a:cubicBezTo>
                  <a:cubicBezTo>
                    <a:pt x="4322" y="19932"/>
                    <a:pt x="2953" y="18563"/>
                    <a:pt x="2953" y="16884"/>
                  </a:cubicBezTo>
                  <a:cubicBezTo>
                    <a:pt x="2953" y="15193"/>
                    <a:pt x="4322" y="13824"/>
                    <a:pt x="6013" y="13824"/>
                  </a:cubicBezTo>
                  <a:close/>
                  <a:moveTo>
                    <a:pt x="6013" y="32326"/>
                  </a:moveTo>
                  <a:cubicBezTo>
                    <a:pt x="7692" y="32326"/>
                    <a:pt x="9061" y="33695"/>
                    <a:pt x="9061" y="35374"/>
                  </a:cubicBezTo>
                  <a:cubicBezTo>
                    <a:pt x="9061" y="37065"/>
                    <a:pt x="7692" y="38434"/>
                    <a:pt x="6013" y="38434"/>
                  </a:cubicBezTo>
                  <a:cubicBezTo>
                    <a:pt x="4322" y="38434"/>
                    <a:pt x="2953" y="37065"/>
                    <a:pt x="2953" y="35374"/>
                  </a:cubicBezTo>
                  <a:cubicBezTo>
                    <a:pt x="2953" y="33695"/>
                    <a:pt x="4322" y="32326"/>
                    <a:pt x="6013" y="32326"/>
                  </a:cubicBezTo>
                  <a:close/>
                  <a:moveTo>
                    <a:pt x="6013" y="52483"/>
                  </a:moveTo>
                  <a:cubicBezTo>
                    <a:pt x="7692" y="52483"/>
                    <a:pt x="9061" y="53853"/>
                    <a:pt x="9061" y="55531"/>
                  </a:cubicBezTo>
                  <a:cubicBezTo>
                    <a:pt x="9061" y="57210"/>
                    <a:pt x="7692" y="58579"/>
                    <a:pt x="6013" y="58579"/>
                  </a:cubicBezTo>
                  <a:cubicBezTo>
                    <a:pt x="4322" y="58579"/>
                    <a:pt x="2953" y="57210"/>
                    <a:pt x="2953" y="55531"/>
                  </a:cubicBezTo>
                  <a:cubicBezTo>
                    <a:pt x="2953" y="53853"/>
                    <a:pt x="4322" y="52483"/>
                    <a:pt x="6013" y="52483"/>
                  </a:cubicBezTo>
                  <a:close/>
                  <a:moveTo>
                    <a:pt x="6013" y="72569"/>
                  </a:moveTo>
                  <a:cubicBezTo>
                    <a:pt x="7692" y="72569"/>
                    <a:pt x="9061" y="73938"/>
                    <a:pt x="9061" y="75617"/>
                  </a:cubicBezTo>
                  <a:cubicBezTo>
                    <a:pt x="9061" y="77308"/>
                    <a:pt x="7692" y="78677"/>
                    <a:pt x="6013" y="78677"/>
                  </a:cubicBezTo>
                  <a:cubicBezTo>
                    <a:pt x="4322" y="78677"/>
                    <a:pt x="2953" y="77308"/>
                    <a:pt x="2953" y="75617"/>
                  </a:cubicBezTo>
                  <a:cubicBezTo>
                    <a:pt x="2953" y="73938"/>
                    <a:pt x="4322" y="72569"/>
                    <a:pt x="6013" y="72569"/>
                  </a:cubicBezTo>
                  <a:close/>
                  <a:moveTo>
                    <a:pt x="6013" y="92810"/>
                  </a:moveTo>
                  <a:cubicBezTo>
                    <a:pt x="7692" y="92810"/>
                    <a:pt x="9061" y="94179"/>
                    <a:pt x="9061" y="95858"/>
                  </a:cubicBezTo>
                  <a:cubicBezTo>
                    <a:pt x="9061" y="97548"/>
                    <a:pt x="7692" y="98918"/>
                    <a:pt x="6013" y="98918"/>
                  </a:cubicBezTo>
                  <a:cubicBezTo>
                    <a:pt x="4322" y="98918"/>
                    <a:pt x="2953" y="97548"/>
                    <a:pt x="2953" y="95858"/>
                  </a:cubicBezTo>
                  <a:cubicBezTo>
                    <a:pt x="2953" y="94179"/>
                    <a:pt x="4322" y="92810"/>
                    <a:pt x="6013" y="92810"/>
                  </a:cubicBezTo>
                  <a:close/>
                  <a:moveTo>
                    <a:pt x="6013" y="114479"/>
                  </a:moveTo>
                  <a:cubicBezTo>
                    <a:pt x="7692" y="114479"/>
                    <a:pt x="9061" y="115848"/>
                    <a:pt x="9061" y="117527"/>
                  </a:cubicBezTo>
                  <a:cubicBezTo>
                    <a:pt x="9061" y="119206"/>
                    <a:pt x="7692" y="120587"/>
                    <a:pt x="6013" y="120587"/>
                  </a:cubicBezTo>
                  <a:cubicBezTo>
                    <a:pt x="4322" y="120587"/>
                    <a:pt x="2953" y="119206"/>
                    <a:pt x="2953" y="117527"/>
                  </a:cubicBezTo>
                  <a:cubicBezTo>
                    <a:pt x="2953" y="115848"/>
                    <a:pt x="4322" y="114479"/>
                    <a:pt x="6013" y="114479"/>
                  </a:cubicBezTo>
                  <a:close/>
                  <a:moveTo>
                    <a:pt x="0" y="1"/>
                  </a:moveTo>
                  <a:lnTo>
                    <a:pt x="0" y="135029"/>
                  </a:lnTo>
                  <a:lnTo>
                    <a:pt x="125492" y="135029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918C7F">
                <a:alpha val="18990"/>
              </a:srgbClr>
            </a:solidFill>
            <a:ln>
              <a:noFill/>
            </a:ln>
          </p:spPr>
          <p:txBody>
            <a:bodyPr spcFirstLastPara="1" wrap="square" lIns="91199" tIns="91199" rIns="91199" bIns="91199" anchor="ctr" anchorCtr="0">
              <a:noAutofit/>
            </a:bodyPr>
            <a:lstStyle/>
            <a:p>
              <a:pPr defTabSz="912114"/>
              <a:endParaRPr sz="1397">
                <a:ea typeface="+mn-ea"/>
              </a:endParaRPr>
            </a:p>
          </p:txBody>
        </p:sp>
        <p:sp>
          <p:nvSpPr>
            <p:cNvPr id="1653" name="Google Shape;1653;p62"/>
            <p:cNvSpPr/>
            <p:nvPr/>
          </p:nvSpPr>
          <p:spPr>
            <a:xfrm>
              <a:off x="7567300" y="1541100"/>
              <a:ext cx="3137325" cy="3375725"/>
            </a:xfrm>
            <a:custGeom>
              <a:avLst/>
              <a:gdLst/>
              <a:ahLst/>
              <a:cxnLst/>
              <a:rect l="l" t="t" r="r" b="b"/>
              <a:pathLst>
                <a:path w="125493" h="135029" extrusionOk="0">
                  <a:moveTo>
                    <a:pt x="6013" y="13823"/>
                  </a:moveTo>
                  <a:cubicBezTo>
                    <a:pt x="7692" y="13823"/>
                    <a:pt x="9061" y="15193"/>
                    <a:pt x="9061" y="16871"/>
                  </a:cubicBezTo>
                  <a:cubicBezTo>
                    <a:pt x="9061" y="18550"/>
                    <a:pt x="7692" y="19919"/>
                    <a:pt x="6013" y="19919"/>
                  </a:cubicBezTo>
                  <a:cubicBezTo>
                    <a:pt x="4323" y="19919"/>
                    <a:pt x="2953" y="18550"/>
                    <a:pt x="2953" y="16871"/>
                  </a:cubicBezTo>
                  <a:cubicBezTo>
                    <a:pt x="2953" y="15193"/>
                    <a:pt x="4323" y="13823"/>
                    <a:pt x="6013" y="13823"/>
                  </a:cubicBezTo>
                  <a:close/>
                  <a:moveTo>
                    <a:pt x="6013" y="32326"/>
                  </a:moveTo>
                  <a:cubicBezTo>
                    <a:pt x="7692" y="32326"/>
                    <a:pt x="9061" y="33695"/>
                    <a:pt x="9061" y="35374"/>
                  </a:cubicBezTo>
                  <a:cubicBezTo>
                    <a:pt x="9061" y="37052"/>
                    <a:pt x="7692" y="38422"/>
                    <a:pt x="6013" y="38422"/>
                  </a:cubicBezTo>
                  <a:cubicBezTo>
                    <a:pt x="4323" y="38422"/>
                    <a:pt x="2953" y="37052"/>
                    <a:pt x="2953" y="35374"/>
                  </a:cubicBezTo>
                  <a:cubicBezTo>
                    <a:pt x="2953" y="33695"/>
                    <a:pt x="4323" y="32326"/>
                    <a:pt x="6013" y="32326"/>
                  </a:cubicBezTo>
                  <a:close/>
                  <a:moveTo>
                    <a:pt x="6013" y="52471"/>
                  </a:moveTo>
                  <a:cubicBezTo>
                    <a:pt x="7692" y="52471"/>
                    <a:pt x="9061" y="53840"/>
                    <a:pt x="9061" y="55519"/>
                  </a:cubicBezTo>
                  <a:cubicBezTo>
                    <a:pt x="9061" y="57210"/>
                    <a:pt x="7692" y="58579"/>
                    <a:pt x="6013" y="58579"/>
                  </a:cubicBezTo>
                  <a:cubicBezTo>
                    <a:pt x="4323" y="58579"/>
                    <a:pt x="2953" y="57210"/>
                    <a:pt x="2953" y="55519"/>
                  </a:cubicBezTo>
                  <a:cubicBezTo>
                    <a:pt x="2953" y="53840"/>
                    <a:pt x="4323" y="52471"/>
                    <a:pt x="6013" y="52471"/>
                  </a:cubicBezTo>
                  <a:close/>
                  <a:moveTo>
                    <a:pt x="6013" y="72569"/>
                  </a:moveTo>
                  <a:cubicBezTo>
                    <a:pt x="7692" y="72569"/>
                    <a:pt x="9061" y="73938"/>
                    <a:pt x="9061" y="75617"/>
                  </a:cubicBezTo>
                  <a:cubicBezTo>
                    <a:pt x="9061" y="77295"/>
                    <a:pt x="7692" y="78665"/>
                    <a:pt x="6013" y="78665"/>
                  </a:cubicBezTo>
                  <a:cubicBezTo>
                    <a:pt x="4323" y="78665"/>
                    <a:pt x="2953" y="77295"/>
                    <a:pt x="2953" y="75617"/>
                  </a:cubicBezTo>
                  <a:cubicBezTo>
                    <a:pt x="2953" y="73938"/>
                    <a:pt x="4323" y="72569"/>
                    <a:pt x="6013" y="72569"/>
                  </a:cubicBezTo>
                  <a:close/>
                  <a:moveTo>
                    <a:pt x="6013" y="92809"/>
                  </a:moveTo>
                  <a:cubicBezTo>
                    <a:pt x="7692" y="92809"/>
                    <a:pt x="9061" y="94178"/>
                    <a:pt x="9061" y="95857"/>
                  </a:cubicBezTo>
                  <a:cubicBezTo>
                    <a:pt x="9061" y="97536"/>
                    <a:pt x="7692" y="98905"/>
                    <a:pt x="6013" y="98905"/>
                  </a:cubicBezTo>
                  <a:cubicBezTo>
                    <a:pt x="4323" y="98905"/>
                    <a:pt x="2953" y="97536"/>
                    <a:pt x="2953" y="95857"/>
                  </a:cubicBezTo>
                  <a:cubicBezTo>
                    <a:pt x="2953" y="94178"/>
                    <a:pt x="4323" y="92809"/>
                    <a:pt x="6013" y="92809"/>
                  </a:cubicBezTo>
                  <a:close/>
                  <a:moveTo>
                    <a:pt x="6013" y="114479"/>
                  </a:moveTo>
                  <a:cubicBezTo>
                    <a:pt x="7692" y="114479"/>
                    <a:pt x="9061" y="115848"/>
                    <a:pt x="9061" y="117527"/>
                  </a:cubicBezTo>
                  <a:cubicBezTo>
                    <a:pt x="9061" y="119205"/>
                    <a:pt x="7692" y="120575"/>
                    <a:pt x="6013" y="120575"/>
                  </a:cubicBezTo>
                  <a:cubicBezTo>
                    <a:pt x="4323" y="120575"/>
                    <a:pt x="2953" y="119205"/>
                    <a:pt x="2953" y="117527"/>
                  </a:cubicBezTo>
                  <a:cubicBezTo>
                    <a:pt x="2953" y="115848"/>
                    <a:pt x="4323" y="114479"/>
                    <a:pt x="6013" y="114479"/>
                  </a:cubicBezTo>
                  <a:close/>
                  <a:moveTo>
                    <a:pt x="1" y="0"/>
                  </a:moveTo>
                  <a:lnTo>
                    <a:pt x="1" y="135029"/>
                  </a:lnTo>
                  <a:lnTo>
                    <a:pt x="125492" y="135029"/>
                  </a:lnTo>
                  <a:lnTo>
                    <a:pt x="1254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199" tIns="91199" rIns="91199" bIns="91199" anchor="ctr" anchorCtr="0">
              <a:noAutofit/>
            </a:bodyPr>
            <a:lstStyle/>
            <a:p>
              <a:pPr defTabSz="912114"/>
              <a:endParaRPr sz="1397">
                <a:ea typeface="+mn-ea"/>
              </a:endParaRPr>
            </a:p>
          </p:txBody>
        </p:sp>
        <p:sp>
          <p:nvSpPr>
            <p:cNvPr id="1654" name="Google Shape;1654;p62"/>
            <p:cNvSpPr/>
            <p:nvPr/>
          </p:nvSpPr>
          <p:spPr>
            <a:xfrm>
              <a:off x="8025700" y="19090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FF866A"/>
            </a:solidFill>
            <a:ln>
              <a:noFill/>
            </a:ln>
          </p:spPr>
          <p:txBody>
            <a:bodyPr spcFirstLastPara="1" wrap="square" lIns="91199" tIns="91199" rIns="91199" bIns="91199" anchor="ctr" anchorCtr="0">
              <a:noAutofit/>
            </a:bodyPr>
            <a:lstStyle/>
            <a:p>
              <a:pPr defTabSz="912114"/>
              <a:endParaRPr sz="1397">
                <a:ea typeface="+mn-ea"/>
              </a:endParaRPr>
            </a:p>
          </p:txBody>
        </p:sp>
        <p:sp>
          <p:nvSpPr>
            <p:cNvPr id="1655" name="Google Shape;1655;p62"/>
            <p:cNvSpPr/>
            <p:nvPr/>
          </p:nvSpPr>
          <p:spPr>
            <a:xfrm>
              <a:off x="8025700" y="20709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199" tIns="91199" rIns="91199" bIns="91199" anchor="ctr" anchorCtr="0">
              <a:noAutofit/>
            </a:bodyPr>
            <a:lstStyle/>
            <a:p>
              <a:pPr defTabSz="912114"/>
              <a:endParaRPr sz="1397">
                <a:ea typeface="+mn-ea"/>
              </a:endParaRPr>
            </a:p>
          </p:txBody>
        </p:sp>
        <p:sp>
          <p:nvSpPr>
            <p:cNvPr id="1656" name="Google Shape;1656;p62"/>
            <p:cNvSpPr/>
            <p:nvPr/>
          </p:nvSpPr>
          <p:spPr>
            <a:xfrm>
              <a:off x="8025700" y="2232550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199" tIns="91199" rIns="91199" bIns="91199" anchor="ctr" anchorCtr="0">
              <a:noAutofit/>
            </a:bodyPr>
            <a:lstStyle/>
            <a:p>
              <a:pPr defTabSz="912114"/>
              <a:endParaRPr sz="1397">
                <a:ea typeface="+mn-ea"/>
              </a:endParaRPr>
            </a:p>
          </p:txBody>
        </p:sp>
        <p:sp>
          <p:nvSpPr>
            <p:cNvPr id="1657" name="Google Shape;1657;p62"/>
            <p:cNvSpPr/>
            <p:nvPr/>
          </p:nvSpPr>
          <p:spPr>
            <a:xfrm>
              <a:off x="8025700" y="2394475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199" tIns="91199" rIns="91199" bIns="91199" anchor="ctr" anchorCtr="0">
              <a:noAutofit/>
            </a:bodyPr>
            <a:lstStyle/>
            <a:p>
              <a:pPr defTabSz="912114"/>
              <a:endParaRPr sz="1397">
                <a:ea typeface="+mn-ea"/>
              </a:endParaRPr>
            </a:p>
          </p:txBody>
        </p:sp>
        <p:sp>
          <p:nvSpPr>
            <p:cNvPr id="1658" name="Google Shape;1658;p62"/>
            <p:cNvSpPr/>
            <p:nvPr/>
          </p:nvSpPr>
          <p:spPr>
            <a:xfrm>
              <a:off x="8025700" y="25564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199" tIns="91199" rIns="91199" bIns="91199" anchor="ctr" anchorCtr="0">
              <a:noAutofit/>
            </a:bodyPr>
            <a:lstStyle/>
            <a:p>
              <a:pPr defTabSz="912114"/>
              <a:endParaRPr sz="1397">
                <a:ea typeface="+mn-ea"/>
              </a:endParaRPr>
            </a:p>
          </p:txBody>
        </p:sp>
        <p:sp>
          <p:nvSpPr>
            <p:cNvPr id="1659" name="Google Shape;1659;p62"/>
            <p:cNvSpPr/>
            <p:nvPr/>
          </p:nvSpPr>
          <p:spPr>
            <a:xfrm>
              <a:off x="8025700" y="27183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199" tIns="91199" rIns="91199" bIns="91199" anchor="ctr" anchorCtr="0">
              <a:noAutofit/>
            </a:bodyPr>
            <a:lstStyle/>
            <a:p>
              <a:pPr defTabSz="912114"/>
              <a:endParaRPr sz="1397">
                <a:ea typeface="+mn-ea"/>
              </a:endParaRPr>
            </a:p>
          </p:txBody>
        </p:sp>
        <p:sp>
          <p:nvSpPr>
            <p:cNvPr id="1660" name="Google Shape;1660;p62"/>
            <p:cNvSpPr/>
            <p:nvPr/>
          </p:nvSpPr>
          <p:spPr>
            <a:xfrm>
              <a:off x="8025700" y="2879950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199" tIns="91199" rIns="91199" bIns="91199" anchor="ctr" anchorCtr="0">
              <a:noAutofit/>
            </a:bodyPr>
            <a:lstStyle/>
            <a:p>
              <a:pPr defTabSz="912114"/>
              <a:endParaRPr sz="1397">
                <a:ea typeface="+mn-ea"/>
              </a:endParaRPr>
            </a:p>
          </p:txBody>
        </p:sp>
        <p:sp>
          <p:nvSpPr>
            <p:cNvPr id="1661" name="Google Shape;1661;p62"/>
            <p:cNvSpPr/>
            <p:nvPr/>
          </p:nvSpPr>
          <p:spPr>
            <a:xfrm>
              <a:off x="8025700" y="3041875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199" tIns="91199" rIns="91199" bIns="91199" anchor="ctr" anchorCtr="0">
              <a:noAutofit/>
            </a:bodyPr>
            <a:lstStyle/>
            <a:p>
              <a:pPr defTabSz="912114"/>
              <a:endParaRPr sz="1397">
                <a:ea typeface="+mn-ea"/>
              </a:endParaRPr>
            </a:p>
          </p:txBody>
        </p:sp>
        <p:sp>
          <p:nvSpPr>
            <p:cNvPr id="1662" name="Google Shape;1662;p62"/>
            <p:cNvSpPr/>
            <p:nvPr/>
          </p:nvSpPr>
          <p:spPr>
            <a:xfrm>
              <a:off x="8025700" y="32038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199" tIns="91199" rIns="91199" bIns="91199" anchor="ctr" anchorCtr="0">
              <a:noAutofit/>
            </a:bodyPr>
            <a:lstStyle/>
            <a:p>
              <a:pPr defTabSz="912114"/>
              <a:endParaRPr sz="1397">
                <a:ea typeface="+mn-ea"/>
              </a:endParaRPr>
            </a:p>
          </p:txBody>
        </p:sp>
        <p:sp>
          <p:nvSpPr>
            <p:cNvPr id="1663" name="Google Shape;1663;p62"/>
            <p:cNvSpPr/>
            <p:nvPr/>
          </p:nvSpPr>
          <p:spPr>
            <a:xfrm>
              <a:off x="8025700" y="33657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199" tIns="91199" rIns="91199" bIns="91199" anchor="ctr" anchorCtr="0">
              <a:noAutofit/>
            </a:bodyPr>
            <a:lstStyle/>
            <a:p>
              <a:pPr defTabSz="912114"/>
              <a:endParaRPr sz="1397">
                <a:ea typeface="+mn-ea"/>
              </a:endParaRPr>
            </a:p>
          </p:txBody>
        </p:sp>
        <p:sp>
          <p:nvSpPr>
            <p:cNvPr id="1664" name="Google Shape;1664;p62"/>
            <p:cNvSpPr/>
            <p:nvPr/>
          </p:nvSpPr>
          <p:spPr>
            <a:xfrm>
              <a:off x="8025700" y="3527350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199" tIns="91199" rIns="91199" bIns="91199" anchor="ctr" anchorCtr="0">
              <a:noAutofit/>
            </a:bodyPr>
            <a:lstStyle/>
            <a:p>
              <a:pPr defTabSz="912114"/>
              <a:endParaRPr sz="1397">
                <a:ea typeface="+mn-ea"/>
              </a:endParaRPr>
            </a:p>
          </p:txBody>
        </p:sp>
        <p:sp>
          <p:nvSpPr>
            <p:cNvPr id="1665" name="Google Shape;1665;p62"/>
            <p:cNvSpPr/>
            <p:nvPr/>
          </p:nvSpPr>
          <p:spPr>
            <a:xfrm>
              <a:off x="8025700" y="3689275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199" tIns="91199" rIns="91199" bIns="91199" anchor="ctr" anchorCtr="0">
              <a:noAutofit/>
            </a:bodyPr>
            <a:lstStyle/>
            <a:p>
              <a:pPr defTabSz="912114"/>
              <a:endParaRPr sz="1397">
                <a:ea typeface="+mn-ea"/>
              </a:endParaRPr>
            </a:p>
          </p:txBody>
        </p:sp>
        <p:sp>
          <p:nvSpPr>
            <p:cNvPr id="1666" name="Google Shape;1666;p62"/>
            <p:cNvSpPr/>
            <p:nvPr/>
          </p:nvSpPr>
          <p:spPr>
            <a:xfrm>
              <a:off x="8025700" y="38512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199" tIns="91199" rIns="91199" bIns="91199" anchor="ctr" anchorCtr="0">
              <a:noAutofit/>
            </a:bodyPr>
            <a:lstStyle/>
            <a:p>
              <a:pPr defTabSz="912114"/>
              <a:endParaRPr sz="1397">
                <a:ea typeface="+mn-ea"/>
              </a:endParaRPr>
            </a:p>
          </p:txBody>
        </p:sp>
        <p:sp>
          <p:nvSpPr>
            <p:cNvPr id="1667" name="Google Shape;1667;p62"/>
            <p:cNvSpPr/>
            <p:nvPr/>
          </p:nvSpPr>
          <p:spPr>
            <a:xfrm>
              <a:off x="8025700" y="40131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199" tIns="91199" rIns="91199" bIns="91199" anchor="ctr" anchorCtr="0">
              <a:noAutofit/>
            </a:bodyPr>
            <a:lstStyle/>
            <a:p>
              <a:pPr defTabSz="912114"/>
              <a:endParaRPr sz="1397">
                <a:ea typeface="+mn-ea"/>
              </a:endParaRPr>
            </a:p>
          </p:txBody>
        </p:sp>
        <p:sp>
          <p:nvSpPr>
            <p:cNvPr id="1668" name="Google Shape;1668;p62"/>
            <p:cNvSpPr/>
            <p:nvPr/>
          </p:nvSpPr>
          <p:spPr>
            <a:xfrm>
              <a:off x="8025700" y="4174750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1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1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199" tIns="91199" rIns="91199" bIns="91199" anchor="ctr" anchorCtr="0">
              <a:noAutofit/>
            </a:bodyPr>
            <a:lstStyle/>
            <a:p>
              <a:pPr defTabSz="912114"/>
              <a:endParaRPr sz="1397">
                <a:ea typeface="+mn-ea"/>
              </a:endParaRPr>
            </a:p>
          </p:txBody>
        </p:sp>
        <p:sp>
          <p:nvSpPr>
            <p:cNvPr id="1669" name="Google Shape;1669;p62"/>
            <p:cNvSpPr/>
            <p:nvPr/>
          </p:nvSpPr>
          <p:spPr>
            <a:xfrm>
              <a:off x="8025700" y="4336675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199" tIns="91199" rIns="91199" bIns="91199" anchor="ctr" anchorCtr="0">
              <a:noAutofit/>
            </a:bodyPr>
            <a:lstStyle/>
            <a:p>
              <a:pPr defTabSz="912114"/>
              <a:endParaRPr sz="1397">
                <a:ea typeface="+mn-ea"/>
              </a:endParaRPr>
            </a:p>
          </p:txBody>
        </p:sp>
        <p:sp>
          <p:nvSpPr>
            <p:cNvPr id="1670" name="Google Shape;1670;p62"/>
            <p:cNvSpPr/>
            <p:nvPr/>
          </p:nvSpPr>
          <p:spPr>
            <a:xfrm>
              <a:off x="8025700" y="44986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199" tIns="91199" rIns="91199" bIns="91199" anchor="ctr" anchorCtr="0">
              <a:noAutofit/>
            </a:bodyPr>
            <a:lstStyle/>
            <a:p>
              <a:pPr defTabSz="912114"/>
              <a:endParaRPr sz="1397">
                <a:ea typeface="+mn-ea"/>
              </a:endParaRPr>
            </a:p>
          </p:txBody>
        </p:sp>
        <p:sp>
          <p:nvSpPr>
            <p:cNvPr id="1671" name="Google Shape;1671;p62"/>
            <p:cNvSpPr/>
            <p:nvPr/>
          </p:nvSpPr>
          <p:spPr>
            <a:xfrm>
              <a:off x="8025700" y="46605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199" tIns="91199" rIns="91199" bIns="91199" anchor="ctr" anchorCtr="0">
              <a:noAutofit/>
            </a:bodyPr>
            <a:lstStyle/>
            <a:p>
              <a:pPr defTabSz="912114"/>
              <a:endParaRPr sz="1397">
                <a:ea typeface="+mn-ea"/>
              </a:endParaRPr>
            </a:p>
          </p:txBody>
        </p:sp>
      </p:grpSp>
      <p:grpSp>
        <p:nvGrpSpPr>
          <p:cNvPr id="1672" name="Google Shape;1672;p62"/>
          <p:cNvGrpSpPr/>
          <p:nvPr/>
        </p:nvGrpSpPr>
        <p:grpSpPr>
          <a:xfrm>
            <a:off x="3439815" y="95952"/>
            <a:ext cx="1578349" cy="1678756"/>
            <a:chOff x="2202650" y="2939175"/>
            <a:chExt cx="1146900" cy="1220125"/>
          </a:xfrm>
        </p:grpSpPr>
        <p:sp>
          <p:nvSpPr>
            <p:cNvPr id="1673" name="Google Shape;1673;p62"/>
            <p:cNvSpPr/>
            <p:nvPr/>
          </p:nvSpPr>
          <p:spPr>
            <a:xfrm>
              <a:off x="2221400" y="3024300"/>
              <a:ext cx="1128150" cy="1135000"/>
            </a:xfrm>
            <a:custGeom>
              <a:avLst/>
              <a:gdLst/>
              <a:ahLst/>
              <a:cxnLst/>
              <a:rect l="l" t="t" r="r" b="b"/>
              <a:pathLst>
                <a:path w="45126" h="45400" extrusionOk="0">
                  <a:moveTo>
                    <a:pt x="1572" y="1"/>
                  </a:moveTo>
                  <a:lnTo>
                    <a:pt x="0" y="37506"/>
                  </a:lnTo>
                  <a:lnTo>
                    <a:pt x="6096" y="43816"/>
                  </a:lnTo>
                  <a:lnTo>
                    <a:pt x="43291" y="45399"/>
                  </a:lnTo>
                  <a:lnTo>
                    <a:pt x="45125" y="1835"/>
                  </a:lnTo>
                  <a:lnTo>
                    <a:pt x="1572" y="1"/>
                  </a:lnTo>
                  <a:close/>
                </a:path>
              </a:pathLst>
            </a:custGeom>
            <a:solidFill>
              <a:srgbClr val="918C7F">
                <a:alpha val="18990"/>
              </a:srgbClr>
            </a:solidFill>
            <a:ln>
              <a:noFill/>
            </a:ln>
          </p:spPr>
          <p:txBody>
            <a:bodyPr spcFirstLastPara="1" wrap="square" lIns="91199" tIns="91199" rIns="91199" bIns="91199" anchor="ctr" anchorCtr="0">
              <a:noAutofit/>
            </a:bodyPr>
            <a:lstStyle/>
            <a:p>
              <a:pPr defTabSz="912114"/>
              <a:endParaRPr sz="1397">
                <a:ea typeface="+mn-ea"/>
              </a:endParaRPr>
            </a:p>
          </p:txBody>
        </p:sp>
        <p:sp>
          <p:nvSpPr>
            <p:cNvPr id="1674" name="Google Shape;1674;p62"/>
            <p:cNvSpPr/>
            <p:nvPr/>
          </p:nvSpPr>
          <p:spPr>
            <a:xfrm>
              <a:off x="2202650" y="3005850"/>
              <a:ext cx="1128125" cy="1134700"/>
            </a:xfrm>
            <a:custGeom>
              <a:avLst/>
              <a:gdLst/>
              <a:ahLst/>
              <a:cxnLst/>
              <a:rect l="l" t="t" r="r" b="b"/>
              <a:pathLst>
                <a:path w="45125" h="45388" extrusionOk="0">
                  <a:moveTo>
                    <a:pt x="1584" y="1"/>
                  </a:moveTo>
                  <a:lnTo>
                    <a:pt x="0" y="37505"/>
                  </a:lnTo>
                  <a:lnTo>
                    <a:pt x="6108" y="43816"/>
                  </a:lnTo>
                  <a:lnTo>
                    <a:pt x="43291" y="45387"/>
                  </a:lnTo>
                  <a:lnTo>
                    <a:pt x="45125" y="1834"/>
                  </a:lnTo>
                  <a:lnTo>
                    <a:pt x="1584" y="1"/>
                  </a:lnTo>
                  <a:close/>
                </a:path>
              </a:pathLst>
            </a:custGeom>
            <a:solidFill>
              <a:srgbClr val="58CBCA"/>
            </a:solidFill>
            <a:ln>
              <a:noFill/>
            </a:ln>
          </p:spPr>
          <p:txBody>
            <a:bodyPr spcFirstLastPara="1" wrap="square" lIns="91199" tIns="91199" rIns="91199" bIns="91199" anchor="ctr" anchorCtr="0">
              <a:noAutofit/>
            </a:bodyPr>
            <a:lstStyle/>
            <a:p>
              <a:pPr defTabSz="912114"/>
              <a:endParaRPr sz="1397">
                <a:ea typeface="+mn-ea"/>
              </a:endParaRPr>
            </a:p>
          </p:txBody>
        </p:sp>
        <p:sp>
          <p:nvSpPr>
            <p:cNvPr id="1675" name="Google Shape;1675;p62"/>
            <p:cNvSpPr/>
            <p:nvPr/>
          </p:nvSpPr>
          <p:spPr>
            <a:xfrm>
              <a:off x="2202650" y="3943475"/>
              <a:ext cx="159275" cy="157775"/>
            </a:xfrm>
            <a:custGeom>
              <a:avLst/>
              <a:gdLst/>
              <a:ahLst/>
              <a:cxnLst/>
              <a:rect l="l" t="t" r="r" b="b"/>
              <a:pathLst>
                <a:path w="6371" h="6311" extrusionOk="0">
                  <a:moveTo>
                    <a:pt x="0" y="0"/>
                  </a:moveTo>
                  <a:lnTo>
                    <a:pt x="6108" y="6311"/>
                  </a:lnTo>
                  <a:lnTo>
                    <a:pt x="6370" y="2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199" tIns="91199" rIns="91199" bIns="91199" anchor="ctr" anchorCtr="0">
              <a:noAutofit/>
            </a:bodyPr>
            <a:lstStyle/>
            <a:p>
              <a:pPr defTabSz="912114"/>
              <a:endParaRPr sz="1397">
                <a:ea typeface="+mn-ea"/>
              </a:endParaRPr>
            </a:p>
          </p:txBody>
        </p:sp>
        <p:sp>
          <p:nvSpPr>
            <p:cNvPr id="1676" name="Google Shape;1676;p62"/>
            <p:cNvSpPr/>
            <p:nvPr/>
          </p:nvSpPr>
          <p:spPr>
            <a:xfrm>
              <a:off x="2625319" y="2939175"/>
              <a:ext cx="551875" cy="187905"/>
            </a:xfrm>
            <a:custGeom>
              <a:avLst/>
              <a:gdLst/>
              <a:ahLst/>
              <a:cxnLst/>
              <a:rect l="l" t="t" r="r" b="b"/>
              <a:pathLst>
                <a:path w="22075" h="5597" extrusionOk="0">
                  <a:moveTo>
                    <a:pt x="393" y="1"/>
                  </a:moveTo>
                  <a:cubicBezTo>
                    <a:pt x="334" y="334"/>
                    <a:pt x="226" y="691"/>
                    <a:pt x="191" y="870"/>
                  </a:cubicBezTo>
                  <a:cubicBezTo>
                    <a:pt x="48" y="2072"/>
                    <a:pt x="0" y="3275"/>
                    <a:pt x="36" y="4501"/>
                  </a:cubicBezTo>
                  <a:lnTo>
                    <a:pt x="22015" y="5597"/>
                  </a:lnTo>
                  <a:cubicBezTo>
                    <a:pt x="22015" y="4597"/>
                    <a:pt x="22015" y="3585"/>
                    <a:pt x="22027" y="2584"/>
                  </a:cubicBezTo>
                  <a:cubicBezTo>
                    <a:pt x="22074" y="2120"/>
                    <a:pt x="22015" y="1584"/>
                    <a:pt x="22039" y="1084"/>
                  </a:cubicBezTo>
                  <a:lnTo>
                    <a:pt x="393" y="1"/>
                  </a:lnTo>
                  <a:close/>
                </a:path>
              </a:pathLst>
            </a:custGeom>
            <a:solidFill>
              <a:srgbClr val="BA9EC5">
                <a:alpha val="79330"/>
              </a:srgbClr>
            </a:solidFill>
            <a:ln>
              <a:noFill/>
            </a:ln>
          </p:spPr>
          <p:txBody>
            <a:bodyPr spcFirstLastPara="1" wrap="square" lIns="91199" tIns="91199" rIns="91199" bIns="91199" anchor="ctr" anchorCtr="0">
              <a:noAutofit/>
            </a:bodyPr>
            <a:lstStyle/>
            <a:p>
              <a:pPr defTabSz="912114"/>
              <a:endParaRPr sz="1397">
                <a:ea typeface="+mn-ea"/>
              </a:endParaRPr>
            </a:p>
          </p:txBody>
        </p:sp>
      </p:grpSp>
      <p:pic>
        <p:nvPicPr>
          <p:cNvPr id="1677" name="Google Shape;1677;p62"/>
          <p:cNvPicPr preferRelativeResize="0"/>
          <p:nvPr/>
        </p:nvPicPr>
        <p:blipFill rotWithShape="1">
          <a:blip r:embed="rId3">
            <a:alphaModFix/>
          </a:blip>
          <a:srcRect r="27441"/>
          <a:stretch/>
        </p:blipFill>
        <p:spPr>
          <a:xfrm>
            <a:off x="1376725" y="719992"/>
            <a:ext cx="2716663" cy="3744140"/>
          </a:xfrm>
          <a:prstGeom prst="rect">
            <a:avLst/>
          </a:prstGeom>
          <a:noFill/>
          <a:ln>
            <a:noFill/>
          </a:ln>
        </p:spPr>
      </p:pic>
      <p:sp>
        <p:nvSpPr>
          <p:cNvPr id="1679" name="Google Shape;1679;p62"/>
          <p:cNvSpPr txBox="1">
            <a:spLocks noGrp="1"/>
          </p:cNvSpPr>
          <p:nvPr>
            <p:ph type="subTitle" idx="1"/>
          </p:nvPr>
        </p:nvSpPr>
        <p:spPr>
          <a:xfrm>
            <a:off x="4734184" y="2084189"/>
            <a:ext cx="2955470" cy="1058176"/>
          </a:xfrm>
          <a:prstGeom prst="rect">
            <a:avLst/>
          </a:prstGeom>
        </p:spPr>
        <p:txBody>
          <a:bodyPr spcFirstLastPara="1" wrap="square" lIns="91199" tIns="91199" rIns="91199" bIns="91199" anchor="t" anchorCtr="0">
            <a:noAutofit/>
          </a:bodyPr>
          <a:lstStyle/>
          <a:p>
            <a:pPr marL="0" indent="0"/>
            <a:r>
              <a:rPr lang="en" sz="3000">
                <a:latin typeface="Monotype Corsiva" panose="03010101010201010101" pitchFamily="66" charset="0"/>
              </a:rPr>
              <a:t>Tetap semangat dalam belajar daring ini ya nak!!!</a:t>
            </a:r>
            <a:endParaRPr sz="3000">
              <a:latin typeface="Monotype Corsiva" panose="03010101010201010101" pitchFamily="66" charset="0"/>
            </a:endParaRPr>
          </a:p>
        </p:txBody>
      </p:sp>
      <p:grpSp>
        <p:nvGrpSpPr>
          <p:cNvPr id="1680" name="Google Shape;1680;p62"/>
          <p:cNvGrpSpPr/>
          <p:nvPr/>
        </p:nvGrpSpPr>
        <p:grpSpPr>
          <a:xfrm>
            <a:off x="1257521" y="569979"/>
            <a:ext cx="2955523" cy="4003540"/>
            <a:chOff x="1249300" y="565013"/>
            <a:chExt cx="2962853" cy="4013469"/>
          </a:xfrm>
        </p:grpSpPr>
        <p:sp>
          <p:nvSpPr>
            <p:cNvPr id="1681" name="Google Shape;1681;p62"/>
            <p:cNvSpPr/>
            <p:nvPr/>
          </p:nvSpPr>
          <p:spPr>
            <a:xfrm>
              <a:off x="1249300" y="565013"/>
              <a:ext cx="2962853" cy="4013469"/>
            </a:xfrm>
            <a:custGeom>
              <a:avLst/>
              <a:gdLst/>
              <a:ahLst/>
              <a:cxnLst/>
              <a:rect l="l" t="t" r="r" b="b"/>
              <a:pathLst>
                <a:path w="18765" h="25419" extrusionOk="0">
                  <a:moveTo>
                    <a:pt x="17861" y="1055"/>
                  </a:moveTo>
                  <a:lnTo>
                    <a:pt x="17861" y="24364"/>
                  </a:lnTo>
                  <a:lnTo>
                    <a:pt x="896" y="24364"/>
                  </a:lnTo>
                  <a:lnTo>
                    <a:pt x="896" y="1055"/>
                  </a:lnTo>
                  <a:close/>
                  <a:moveTo>
                    <a:pt x="419" y="1"/>
                  </a:moveTo>
                  <a:cubicBezTo>
                    <a:pt x="185" y="1"/>
                    <a:pt x="1" y="193"/>
                    <a:pt x="1" y="428"/>
                  </a:cubicBezTo>
                  <a:lnTo>
                    <a:pt x="1" y="24992"/>
                  </a:lnTo>
                  <a:cubicBezTo>
                    <a:pt x="1" y="25226"/>
                    <a:pt x="185" y="25418"/>
                    <a:pt x="419" y="25418"/>
                  </a:cubicBezTo>
                  <a:lnTo>
                    <a:pt x="18338" y="25418"/>
                  </a:lnTo>
                  <a:cubicBezTo>
                    <a:pt x="18572" y="25418"/>
                    <a:pt x="18764" y="25226"/>
                    <a:pt x="18764" y="24992"/>
                  </a:cubicBezTo>
                  <a:lnTo>
                    <a:pt x="18764" y="428"/>
                  </a:lnTo>
                  <a:cubicBezTo>
                    <a:pt x="18764" y="193"/>
                    <a:pt x="18572" y="1"/>
                    <a:pt x="183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199" tIns="91199" rIns="91199" bIns="91199" anchor="ctr" anchorCtr="0">
              <a:noAutofit/>
            </a:bodyPr>
            <a:lstStyle/>
            <a:p>
              <a:pPr defTabSz="912114"/>
              <a:endParaRPr sz="1397">
                <a:ea typeface="+mn-ea"/>
              </a:endParaRPr>
            </a:p>
          </p:txBody>
        </p:sp>
        <p:sp>
          <p:nvSpPr>
            <p:cNvPr id="1682" name="Google Shape;1682;p62"/>
            <p:cNvSpPr/>
            <p:nvPr/>
          </p:nvSpPr>
          <p:spPr>
            <a:xfrm>
              <a:off x="2704264" y="623275"/>
              <a:ext cx="51631" cy="50368"/>
            </a:xfrm>
            <a:custGeom>
              <a:avLst/>
              <a:gdLst/>
              <a:ahLst/>
              <a:cxnLst/>
              <a:rect l="l" t="t" r="r" b="b"/>
              <a:pathLst>
                <a:path w="327" h="319" extrusionOk="0">
                  <a:moveTo>
                    <a:pt x="168" y="0"/>
                  </a:moveTo>
                  <a:cubicBezTo>
                    <a:pt x="75" y="0"/>
                    <a:pt x="0" y="76"/>
                    <a:pt x="0" y="159"/>
                  </a:cubicBezTo>
                  <a:cubicBezTo>
                    <a:pt x="0" y="251"/>
                    <a:pt x="75" y="318"/>
                    <a:pt x="168" y="318"/>
                  </a:cubicBezTo>
                  <a:cubicBezTo>
                    <a:pt x="251" y="318"/>
                    <a:pt x="327" y="251"/>
                    <a:pt x="327" y="159"/>
                  </a:cubicBezTo>
                  <a:cubicBezTo>
                    <a:pt x="327" y="76"/>
                    <a:pt x="251" y="0"/>
                    <a:pt x="168" y="0"/>
                  </a:cubicBezTo>
                  <a:close/>
                </a:path>
              </a:pathLst>
            </a:custGeom>
            <a:solidFill>
              <a:srgbClr val="2F1932">
                <a:alpha val="15080"/>
              </a:srgbClr>
            </a:solidFill>
            <a:ln>
              <a:noFill/>
            </a:ln>
          </p:spPr>
          <p:txBody>
            <a:bodyPr spcFirstLastPara="1" wrap="square" lIns="91199" tIns="91199" rIns="91199" bIns="91199" anchor="ctr" anchorCtr="0">
              <a:noAutofit/>
            </a:bodyPr>
            <a:lstStyle/>
            <a:p>
              <a:pPr defTabSz="912114"/>
              <a:endParaRPr sz="1397">
                <a:ea typeface="+mn-ea"/>
              </a:endParaRPr>
            </a:p>
          </p:txBody>
        </p:sp>
      </p:grpSp>
      <p:pic>
        <p:nvPicPr>
          <p:cNvPr id="1026" name="Picture 2" descr="NH Learning Management System: All courses">
            <a:extLst>
              <a:ext uri="{FF2B5EF4-FFF2-40B4-BE49-F238E27FC236}">
                <a16:creationId xmlns:a16="http://schemas.microsoft.com/office/drawing/2014/main" id="{1BDC81CE-4330-44EC-8CA6-81960BA960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1415" y="3543411"/>
            <a:ext cx="1778794" cy="1443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eet Our Professors by Slidesgo">
  <a:themeElements>
    <a:clrScheme name="Simple Light">
      <a:dk1>
        <a:srgbClr val="313131"/>
      </a:dk1>
      <a:lt1>
        <a:srgbClr val="666666"/>
      </a:lt1>
      <a:dk2>
        <a:srgbClr val="FFFFFF"/>
      </a:dk2>
      <a:lt2>
        <a:srgbClr val="1F1F1F"/>
      </a:lt2>
      <a:accent1>
        <a:srgbClr val="FF8361"/>
      </a:accent1>
      <a:accent2>
        <a:srgbClr val="FCC6C7"/>
      </a:accent2>
      <a:accent3>
        <a:srgbClr val="FBAF42"/>
      </a:accent3>
      <a:accent4>
        <a:srgbClr val="A4E7FA"/>
      </a:accent4>
      <a:accent5>
        <a:srgbClr val="25A0A6"/>
      </a:accent5>
      <a:accent6>
        <a:srgbClr val="BBDCDC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acher Binder by Slidesgo">
  <a:themeElements>
    <a:clrScheme name="Simple Light">
      <a:dk1>
        <a:srgbClr val="2F1932"/>
      </a:dk1>
      <a:lt1>
        <a:srgbClr val="FFFFFF"/>
      </a:lt1>
      <a:dk2>
        <a:srgbClr val="4F476F"/>
      </a:dk2>
      <a:lt2>
        <a:srgbClr val="F3EEE3"/>
      </a:lt2>
      <a:accent1>
        <a:srgbClr val="E2DAC7"/>
      </a:accent1>
      <a:accent2>
        <a:srgbClr val="918C7F"/>
      </a:accent2>
      <a:accent3>
        <a:srgbClr val="FFAC58"/>
      </a:accent3>
      <a:accent4>
        <a:srgbClr val="FF866A"/>
      </a:accent4>
      <a:accent5>
        <a:srgbClr val="40BFBF"/>
      </a:accent5>
      <a:accent6>
        <a:srgbClr val="BA9EC5"/>
      </a:accent6>
      <a:hlink>
        <a:srgbClr val="2F193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748</TotalTime>
  <Words>123</Words>
  <Application>Microsoft Office PowerPoint</Application>
  <PresentationFormat>On-screen Show (16:9)</PresentationFormat>
  <Paragraphs>19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23" baseType="lpstr">
      <vt:lpstr>Gaegu</vt:lpstr>
      <vt:lpstr>Blackadder ITC</vt:lpstr>
      <vt:lpstr>Bodoni MT Poster Compressed</vt:lpstr>
      <vt:lpstr>Questrial</vt:lpstr>
      <vt:lpstr>Arial</vt:lpstr>
      <vt:lpstr>Roboto Condensed Light</vt:lpstr>
      <vt:lpstr>Tekton Pro Ext</vt:lpstr>
      <vt:lpstr>Times New Roman</vt:lpstr>
      <vt:lpstr>Delius</vt:lpstr>
      <vt:lpstr>Sarala</vt:lpstr>
      <vt:lpstr>Monotype Corsiva</vt:lpstr>
      <vt:lpstr>Comic Sans MS</vt:lpstr>
      <vt:lpstr>Brush Script MT</vt:lpstr>
      <vt:lpstr>Permanent Marker</vt:lpstr>
      <vt:lpstr>Nunito</vt:lpstr>
      <vt:lpstr>Meet Our Professors by Slidesgo</vt:lpstr>
      <vt:lpstr>Teacher Binder by Slidesgo</vt:lpstr>
      <vt:lpstr>Pertemuan 11 BARISAN DAN DERET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Meet our professors presentation</dc:title>
  <dc:creator>User</dc:creator>
  <cp:lastModifiedBy>User</cp:lastModifiedBy>
  <cp:revision>18</cp:revision>
  <dcterms:modified xsi:type="dcterms:W3CDTF">2021-08-24T04:45:20Z</dcterms:modified>
</cp:coreProperties>
</file>